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handoutMasterIdLst>
    <p:handoutMasterId r:id="rId8"/>
  </p:handoutMasterIdLst>
  <p:sldIdLst>
    <p:sldId id="285" r:id="rId3"/>
    <p:sldId id="286" r:id="rId4"/>
    <p:sldId id="287" r:id="rId5"/>
    <p:sldId id="288" r:id="rId6"/>
  </p:sldIdLst>
  <p:sldSz cx="9144000" cy="6858000" type="screen4x3"/>
  <p:notesSz cx="6794500" cy="9906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49420"/>
    <a:srgbClr val="34884E"/>
    <a:srgbClr val="3C863A"/>
    <a:srgbClr val="429240"/>
    <a:srgbClr val="0D6115"/>
    <a:srgbClr val="E93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2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3D72B9D-2DCA-9243-BA4B-E594CF01F3DA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5F82A61-2976-FA4D-AF26-C0EB0CFDAF1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378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FA6003-287E-CE49-9298-3AABBEED9665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BA70A31-E931-5A42-A957-8095EA0A43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38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971800"/>
            <a:ext cx="7772400" cy="266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949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6678165-6109-D94D-A7E0-B32B67F964A1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A4351AF-7131-F64C-A982-76DACDD52E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365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A6938C5-7D07-FD46-A34D-F18D18C3B7C9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0806899-94D2-D34A-BDCC-418DF2076C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562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45720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14473" r="74814" b="78906"/>
          <a:stretch>
            <a:fillRect/>
          </a:stretch>
        </p:blipFill>
        <p:spPr bwMode="auto">
          <a:xfrm>
            <a:off x="8305800" y="6096000"/>
            <a:ext cx="5334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738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8757476-E6B2-6E45-9939-D6D34B70BC20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5C17B2B-E7A5-5546-A6A9-4918EDD37C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965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F16D081-8AA4-5542-BEC2-2014D78278A5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B514EE9-6135-8C47-BA41-13FC6F4DA7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08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058B438-D6AD-CB41-BEC0-3D4F94828890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E7DD44A-AFEB-5343-A2AF-5494116D02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831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F34D881-FC95-2547-9374-7386B4912FB1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2435F44-1B74-214B-BA18-922621F6A4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794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0C6B400-A3BA-A84A-8B36-87EC918B0BB2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2DA8188-540A-6740-AB41-D3BF7AB177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220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5410897-18B8-3E4E-94CA-66B6C8CCE818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81B6B1B-F878-2D46-B485-D4FCDC3B66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984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951B10C-5F24-C449-A9D5-F5218D8B9A93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FD67215-D359-0642-8966-7436EAA7C8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896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22860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14473" r="74814" b="78906"/>
          <a:stretch>
            <a:fillRect/>
          </a:stretch>
        </p:blipFill>
        <p:spPr bwMode="auto">
          <a:xfrm>
            <a:off x="8305800" y="6172200"/>
            <a:ext cx="5334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ACDD4D9-BA8C-9441-8081-34E05E8F3CFC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82FC83F-1009-C946-96C4-B96DD59B00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476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DDE1907-0B7E-3540-90FE-8DD0424BD898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EA1CA62-F14F-6C4C-962E-6D51B096F9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54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812D150-103D-A644-B45F-29FE8B65A170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A5765B00-82CA-F145-97EC-86C50AC7F9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0143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CD4634F-070F-4446-84E6-27E8BFD7AA91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43C16C4-46A4-E54C-A8A2-4FB3D64864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72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EBC3117-3714-354A-BBAE-3ECA5D5C346C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084BE1D-4DCA-8641-9397-0F36DBEADF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97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AEF1283-2DC6-1A4C-B4BE-0C9556F59B7C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D46AF33-AFD7-AF4F-B5AE-51679D260F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269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8D02C11-723A-1145-A1A3-3B4726FB84AE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C9FD997-99F6-C547-8CF7-18686CFEBD7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210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4AE6899-0A9C-AF47-B460-F2D8A810CDC1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1A38CC5-FB71-1346-9D65-B387538BC1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174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BEE94AD-69C2-094D-A875-590BB1900F80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BC6674A-C80B-E74A-9C1A-8FF62000E0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143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59AC041-5BDB-9E45-894D-A83261B971B1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CA66479-5025-EB4B-AEA6-CBFE514A33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362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GB" noProof="0" smtClean="0"/>
              <a:t>Drag picture to placeholder or click icon to add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E6C937F-D3B5-4943-9BE4-AFFC1927E49C}" type="datetimeFigureOut">
              <a:rPr lang="en-US"/>
              <a:pPr/>
              <a:t>31/10/2012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7043547-E9D8-894C-855A-10E4ADD975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573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alpha val="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914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819400"/>
            <a:ext cx="8229600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pic>
        <p:nvPicPr>
          <p:cNvPr id="1028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15240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4"/>
          <p:cNvPicPr>
            <a:picLocks noChangeAspect="1" noChangeArrowheads="1"/>
          </p:cNvPicPr>
          <p:nvPr/>
        </p:nvPicPr>
        <p:blipFill>
          <a:blip r:embed="rId1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14473" r="74814" b="78906"/>
          <a:stretch>
            <a:fillRect/>
          </a:stretch>
        </p:blipFill>
        <p:spPr bwMode="auto">
          <a:xfrm>
            <a:off x="8305800" y="6172200"/>
            <a:ext cx="5334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34" r:id="rId1"/>
    <p:sldLayoutId id="2147484135" r:id="rId2"/>
    <p:sldLayoutId id="2147484136" r:id="rId3"/>
    <p:sldLayoutId id="2147484137" r:id="rId4"/>
    <p:sldLayoutId id="2147484138" r:id="rId5"/>
    <p:sldLayoutId id="2147484139" r:id="rId6"/>
    <p:sldLayoutId id="2147484140" r:id="rId7"/>
    <p:sldLayoutId id="2147484141" r:id="rId8"/>
    <p:sldLayoutId id="2147484142" r:id="rId9"/>
    <p:sldLayoutId id="2147484143" r:id="rId10"/>
    <p:sldLayoutId id="214748414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Font typeface="Arial" charset="0"/>
        <a:buNone/>
        <a:defRPr sz="3200" b="1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Ø"/>
        <a:defRPr sz="2800" b="1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alpha val="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819400"/>
            <a:ext cx="8229600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45720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4"/>
          <p:cNvPicPr>
            <a:picLocks noChangeAspect="1" noChangeArrowheads="1"/>
          </p:cNvPicPr>
          <p:nvPr/>
        </p:nvPicPr>
        <p:blipFill>
          <a:blip r:embed="rId1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14473" r="74814" b="78906"/>
          <a:stretch>
            <a:fillRect/>
          </a:stretch>
        </p:blipFill>
        <p:spPr bwMode="auto">
          <a:xfrm>
            <a:off x="8305800" y="6172200"/>
            <a:ext cx="5334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45" r:id="rId1"/>
    <p:sldLayoutId id="2147484146" r:id="rId2"/>
    <p:sldLayoutId id="2147484147" r:id="rId3"/>
    <p:sldLayoutId id="2147484148" r:id="rId4"/>
    <p:sldLayoutId id="2147484149" r:id="rId5"/>
    <p:sldLayoutId id="2147484150" r:id="rId6"/>
    <p:sldLayoutId id="2147484151" r:id="rId7"/>
    <p:sldLayoutId id="2147484152" r:id="rId8"/>
    <p:sldLayoutId id="2147484153" r:id="rId9"/>
    <p:sldLayoutId id="2147484154" r:id="rId10"/>
    <p:sldLayoutId id="21474841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3" Type="http://schemas.openxmlformats.org/officeDocument/2006/relationships/image" Target="../media/image6.gif"/><Relationship Id="rId4" Type="http://schemas.openxmlformats.org/officeDocument/2006/relationships/image" Target="../media/image7.wmf"/><Relationship Id="rId5" Type="http://schemas.openxmlformats.org/officeDocument/2006/relationships/image" Target="../media/image8.wmf"/><Relationship Id="rId6" Type="http://schemas.openxmlformats.org/officeDocument/2006/relationships/image" Target="../media/image9.gif"/><Relationship Id="rId7" Type="http://schemas.openxmlformats.org/officeDocument/2006/relationships/image" Target="../media/image10.wmf"/><Relationship Id="rId8" Type="http://schemas.openxmlformats.org/officeDocument/2006/relationships/image" Target="../media/image11.gif"/><Relationship Id="rId9" Type="http://schemas.openxmlformats.org/officeDocument/2006/relationships/image" Target="../media/image12.wmf"/><Relationship Id="rId10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jpeg"/><Relationship Id="rId12" Type="http://schemas.openxmlformats.org/officeDocument/2006/relationships/image" Target="../media/image10.wmf"/><Relationship Id="rId13" Type="http://schemas.openxmlformats.org/officeDocument/2006/relationships/image" Target="../media/image7.wmf"/><Relationship Id="rId14" Type="http://schemas.openxmlformats.org/officeDocument/2006/relationships/image" Target="../media/image11.gif"/><Relationship Id="rId15" Type="http://schemas.openxmlformats.org/officeDocument/2006/relationships/image" Target="../media/image8.wmf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wmf"/><Relationship Id="rId3" Type="http://schemas.openxmlformats.org/officeDocument/2006/relationships/image" Target="../media/image17.wmf"/><Relationship Id="rId4" Type="http://schemas.openxmlformats.org/officeDocument/2006/relationships/image" Target="../media/image18.png"/><Relationship Id="rId5" Type="http://schemas.openxmlformats.org/officeDocument/2006/relationships/image" Target="../media/image19.wmf"/><Relationship Id="rId6" Type="http://schemas.openxmlformats.org/officeDocument/2006/relationships/image" Target="../media/image20.wmf"/><Relationship Id="rId7" Type="http://schemas.openxmlformats.org/officeDocument/2006/relationships/image" Target="../media/image21.jpeg"/><Relationship Id="rId8" Type="http://schemas.openxmlformats.org/officeDocument/2006/relationships/image" Target="../media/image6.gif"/><Relationship Id="rId9" Type="http://schemas.openxmlformats.org/officeDocument/2006/relationships/image" Target="../media/image22.jpeg"/><Relationship Id="rId10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1430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34884E"/>
                </a:solidFill>
                <a:latin typeface="Calibri" charset="0"/>
              </a:rPr>
              <a:t>Transparency</a:t>
            </a:r>
            <a:endParaRPr lang="en-US" sz="4000" b="1" dirty="0">
              <a:solidFill>
                <a:srgbClr val="34884E"/>
              </a:solidFill>
              <a:latin typeface="Calibri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type="subTitle" idx="1"/>
          </p:nvPr>
        </p:nvSpPr>
        <p:spPr>
          <a:xfrm>
            <a:off x="1371600" y="2971800"/>
            <a:ext cx="6400800" cy="19812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b="1" dirty="0" smtClean="0">
                <a:solidFill>
                  <a:schemeClr val="tx1"/>
                </a:solidFill>
                <a:ea typeface="+mn-ea"/>
              </a:rPr>
              <a:t>IPPC Secretariat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sz="2400" dirty="0" smtClean="0">
                <a:ea typeface="+mn-ea"/>
              </a:rPr>
              <a:t>01</a:t>
            </a:r>
            <a:r>
              <a:rPr lang="en-US" sz="2400" b="1" dirty="0" smtClean="0">
                <a:ea typeface="+mn-ea"/>
              </a:rPr>
              <a:t>-03 November 2012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en-US" sz="2000" b="1" dirty="0" smtClean="0">
                <a:ea typeface="+mn-ea"/>
              </a:rPr>
              <a:t>Rome, Italy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762000"/>
          </a:xfrm>
        </p:spPr>
        <p:txBody>
          <a:bodyPr/>
          <a:lstStyle/>
          <a:p>
            <a:r>
              <a:rPr lang="en-US" dirty="0" smtClean="0">
                <a:latin typeface="Calibri" charset="0"/>
              </a:rPr>
              <a:t>Background</a:t>
            </a:r>
            <a:endParaRPr lang="en-US" dirty="0">
              <a:latin typeface="Calibri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800" dirty="0" smtClean="0">
                <a:latin typeface="Calibri" charset="0"/>
              </a:rPr>
              <a:t>Often negative context</a:t>
            </a:r>
          </a:p>
          <a:p>
            <a:pPr>
              <a:lnSpc>
                <a:spcPct val="120000"/>
              </a:lnSpc>
            </a:pPr>
            <a:r>
              <a:rPr lang="en-US" sz="2800" dirty="0" smtClean="0">
                <a:latin typeface="Calibri" charset="0"/>
              </a:rPr>
              <a:t>Seen as </a:t>
            </a:r>
            <a:r>
              <a:rPr lang="en-US" sz="2800" dirty="0" err="1" smtClean="0">
                <a:latin typeface="Calibri" charset="0"/>
              </a:rPr>
              <a:t>labour</a:t>
            </a:r>
            <a:r>
              <a:rPr lang="en-US" sz="2800" dirty="0" smtClean="0">
                <a:latin typeface="Calibri" charset="0"/>
              </a:rPr>
              <a:t> intensive and extra</a:t>
            </a:r>
          </a:p>
          <a:p>
            <a:pPr>
              <a:lnSpc>
                <a:spcPct val="120000"/>
              </a:lnSpc>
            </a:pPr>
            <a:r>
              <a:rPr lang="en-US" sz="2800" dirty="0" smtClean="0">
                <a:latin typeface="Calibri" charset="0"/>
              </a:rPr>
              <a:t>Question motivation and need</a:t>
            </a:r>
          </a:p>
          <a:p>
            <a:pPr>
              <a:lnSpc>
                <a:spcPct val="120000"/>
              </a:lnSpc>
            </a:pPr>
            <a:r>
              <a:rPr lang="en-US" sz="2800" dirty="0" smtClean="0">
                <a:latin typeface="Calibri" charset="0"/>
              </a:rPr>
              <a:t>Greater emphasis in terms of SPS Agreement &amp; IPPC</a:t>
            </a:r>
          </a:p>
          <a:p>
            <a:pPr>
              <a:lnSpc>
                <a:spcPct val="120000"/>
              </a:lnSpc>
            </a:pPr>
            <a:r>
              <a:rPr lang="en-US" sz="2800" dirty="0" smtClean="0">
                <a:latin typeface="Calibri" charset="0"/>
              </a:rPr>
              <a:t>Need to understand meaning &amp; objectives</a:t>
            </a:r>
          </a:p>
          <a:p>
            <a:pPr marL="1200150" lvl="1" indent="-457200">
              <a:lnSpc>
                <a:spcPct val="120000"/>
              </a:lnSpc>
            </a:pPr>
            <a:r>
              <a:rPr lang="en-US" sz="2400" dirty="0">
                <a:latin typeface="Calibri" charset="0"/>
              </a:rPr>
              <a:t>m</a:t>
            </a:r>
            <a:r>
              <a:rPr lang="en-US" sz="2400" dirty="0" smtClean="0">
                <a:latin typeface="Calibri" charset="0"/>
              </a:rPr>
              <a:t>ost countries already practicing transparency to some degree</a:t>
            </a:r>
            <a:endParaRPr lang="en-US" sz="2400" dirty="0">
              <a:latin typeface="Calibri" charset="0"/>
            </a:endParaRPr>
          </a:p>
        </p:txBody>
      </p:sp>
      <p:pic>
        <p:nvPicPr>
          <p:cNvPr id="2" name="Picture 1" descr="AA00273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676400"/>
            <a:ext cx="2422319" cy="1513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Yokoi.FAODOMAIN\Local Settings\Temporary Internet Files\Content.IE5\29GAS7DG\MC90031111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905000"/>
            <a:ext cx="6370076" cy="349508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/>
          <a:lstStyle/>
          <a:p>
            <a:r>
              <a:rPr lang="en-US" dirty="0" smtClean="0"/>
              <a:t>What is transparency?</a:t>
            </a:r>
            <a:endParaRPr lang="en-US" dirty="0"/>
          </a:p>
        </p:txBody>
      </p:sp>
      <p:pic>
        <p:nvPicPr>
          <p:cNvPr id="71692" name="Picture 12" descr="C:\Documents and Settings\Yokoi.FAODOMAIN\Local Settings\Temporary Internet Files\Content.IE5\5ZH27X7C\MM900178176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2000" y="2590800"/>
            <a:ext cx="1233487" cy="981075"/>
          </a:xfrm>
          <a:prstGeom prst="rect">
            <a:avLst/>
          </a:prstGeom>
          <a:noFill/>
        </p:spPr>
      </p:pic>
      <p:pic>
        <p:nvPicPr>
          <p:cNvPr id="1028" name="Picture 4" descr="C:\Documents and Settings\Yokoi.FAODOMAIN\Local Settings\Temporary Internet Files\Content.IE5\TQ5QFUG1\MC90035916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2971800"/>
            <a:ext cx="1143000" cy="1071850"/>
          </a:xfrm>
          <a:prstGeom prst="rect">
            <a:avLst/>
          </a:prstGeom>
          <a:noFill/>
        </p:spPr>
      </p:pic>
      <p:pic>
        <p:nvPicPr>
          <p:cNvPr id="1031" name="Picture 7" descr="C:\Documents and Settings\Yokoi.FAODOMAIN\Local Settings\Temporary Internet Files\Content.IE5\3F1928PW\MC9003517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1600200"/>
            <a:ext cx="979239" cy="1109804"/>
          </a:xfrm>
          <a:prstGeom prst="rect">
            <a:avLst/>
          </a:prstGeom>
          <a:noFill/>
        </p:spPr>
      </p:pic>
      <p:pic>
        <p:nvPicPr>
          <p:cNvPr id="1032" name="Picture 8" descr="C:\Documents and Settings\Yokoi.FAODOMAIN\Local Settings\Temporary Internet Files\Content.IE5\3F1928PW\MM900283803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3800" y="1447800"/>
            <a:ext cx="1238250" cy="1220040"/>
          </a:xfrm>
          <a:prstGeom prst="rect">
            <a:avLst/>
          </a:prstGeom>
          <a:noFill/>
        </p:spPr>
      </p:pic>
      <p:pic>
        <p:nvPicPr>
          <p:cNvPr id="1036" name="Picture 12" descr="C:\Documents and Settings\Yokoi.FAODOMAIN\Local Settings\Temporary Internet Files\Content.IE5\3LOZYNJO\MC900280582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9800" y="5105400"/>
            <a:ext cx="1660556" cy="1191128"/>
          </a:xfrm>
          <a:prstGeom prst="rect">
            <a:avLst/>
          </a:prstGeom>
          <a:noFill/>
        </p:spPr>
      </p:pic>
      <p:pic>
        <p:nvPicPr>
          <p:cNvPr id="1037" name="Picture 13" descr="C:\Documents and Settings\Yokoi.FAODOMAIN\Local Settings\Temporary Internet Files\Content.IE5\QK7J7EAY\MM900283795[1]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1800" y="5029200"/>
            <a:ext cx="1295400" cy="1258389"/>
          </a:xfrm>
          <a:prstGeom prst="rect">
            <a:avLst/>
          </a:prstGeom>
          <a:noFill/>
        </p:spPr>
      </p:pic>
      <p:pic>
        <p:nvPicPr>
          <p:cNvPr id="1043" name="Picture 19" descr="C:\Documents and Settings\Yokoi.FAODOMAIN\Local Settings\Temporary Internet Files\Content.IE5\NK0GZ7TA\MC900155066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" y="4572000"/>
            <a:ext cx="1521714" cy="1298987"/>
          </a:xfrm>
          <a:prstGeom prst="rect">
            <a:avLst/>
          </a:prstGeom>
          <a:noFill/>
        </p:spPr>
      </p:pic>
      <p:pic>
        <p:nvPicPr>
          <p:cNvPr id="3" name="Picture 2" descr="AA026348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975" y="3124200"/>
            <a:ext cx="1952024" cy="1353454"/>
          </a:xfrm>
          <a:prstGeom prst="rect">
            <a:avLst/>
          </a:prstGeom>
        </p:spPr>
      </p:pic>
      <p:pic>
        <p:nvPicPr>
          <p:cNvPr id="4" name="Picture 3" descr="AA026250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5029200"/>
            <a:ext cx="1857759" cy="1170171"/>
          </a:xfrm>
          <a:prstGeom prst="rect">
            <a:avLst/>
          </a:prstGeom>
        </p:spPr>
      </p:pic>
      <p:pic>
        <p:nvPicPr>
          <p:cNvPr id="5" name="Picture 4" descr="stk19975boj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524000"/>
            <a:ext cx="1092804" cy="147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109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276600" y="2362200"/>
            <a:ext cx="2514600" cy="358140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transparency?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81400" y="18288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Information</a:t>
            </a:r>
            <a:endParaRPr lang="en-US" sz="2400" dirty="0"/>
          </a:p>
        </p:txBody>
      </p:sp>
      <p:pic>
        <p:nvPicPr>
          <p:cNvPr id="71682" name="Picture 2" descr="C:\Documents and Settings\Yokoi.FAODOMAIN\Local Settings\Temporary Internet Files\Content.IE5\29GAS7DG\MC90001930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4800600"/>
            <a:ext cx="1149035" cy="1002897"/>
          </a:xfrm>
          <a:prstGeom prst="rect">
            <a:avLst/>
          </a:prstGeom>
          <a:noFill/>
        </p:spPr>
      </p:pic>
      <p:pic>
        <p:nvPicPr>
          <p:cNvPr id="71683" name="Picture 3" descr="C:\Documents and Settings\Yokoi.FAODOMAIN\Local Settings\Temporary Internet Files\Content.IE5\NBWDPDPQ\MC90041277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657600"/>
            <a:ext cx="1285448" cy="1036622"/>
          </a:xfrm>
          <a:prstGeom prst="rect">
            <a:avLst/>
          </a:prstGeom>
          <a:noFill/>
        </p:spPr>
      </p:pic>
      <p:pic>
        <p:nvPicPr>
          <p:cNvPr id="71684" name="Picture 4" descr="C:\Documents and Settings\Yokoi.FAODOMAIN\Local Settings\Temporary Internet Files\Content.IE5\TQ5QFUG1\MC900441451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2438400"/>
            <a:ext cx="1600029" cy="1600029"/>
          </a:xfrm>
          <a:prstGeom prst="rect">
            <a:avLst/>
          </a:prstGeom>
          <a:noFill/>
        </p:spPr>
      </p:pic>
      <p:pic>
        <p:nvPicPr>
          <p:cNvPr id="71685" name="Picture 5" descr="C:\Program Files\Microsoft Office\MEDIA\CAGCAT10\j020546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2667000"/>
            <a:ext cx="1139126" cy="1133399"/>
          </a:xfrm>
          <a:prstGeom prst="rect">
            <a:avLst/>
          </a:prstGeom>
          <a:noFill/>
        </p:spPr>
      </p:pic>
      <p:pic>
        <p:nvPicPr>
          <p:cNvPr id="71686" name="Picture 6" descr="C:\Documents and Settings\Yokoi.FAODOMAIN\Local Settings\Temporary Internet Files\Content.IE5\FJ075J67\MC900312664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4724400"/>
            <a:ext cx="1159967" cy="1054303"/>
          </a:xfrm>
          <a:prstGeom prst="rect">
            <a:avLst/>
          </a:prstGeom>
          <a:noFill/>
        </p:spPr>
      </p:pic>
      <p:pic>
        <p:nvPicPr>
          <p:cNvPr id="71687" name="Picture 7" descr="C:\Documents and Settings\Yokoi.FAODOMAIN\Local Settings\Temporary Internet Files\Content.IE5\1G5SY707\MP900406774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0800" y="3124200"/>
            <a:ext cx="813304" cy="1016878"/>
          </a:xfrm>
          <a:prstGeom prst="rect">
            <a:avLst/>
          </a:prstGeom>
          <a:noFill/>
        </p:spPr>
      </p:pic>
      <p:pic>
        <p:nvPicPr>
          <p:cNvPr id="71692" name="Picture 12" descr="C:\Documents and Settings\Yokoi.FAODOMAIN\Local Settings\Temporary Internet Files\Content.IE5\5ZH27X7C\MM900178176[1]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09600" y="2514600"/>
            <a:ext cx="1233487" cy="981075"/>
          </a:xfrm>
          <a:prstGeom prst="rect">
            <a:avLst/>
          </a:prstGeom>
          <a:noFill/>
        </p:spPr>
      </p:pic>
      <p:pic>
        <p:nvPicPr>
          <p:cNvPr id="71693" name="Picture 13" descr="C:\Documents and Settings\Yokoi.FAODOMAIN\Local Settings\Temporary Internet Files\Content.IE5\NK0GZ7TA\MP900444245[1]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10400" y="4724400"/>
            <a:ext cx="1828800" cy="1371601"/>
          </a:xfrm>
          <a:prstGeom prst="rect">
            <a:avLst/>
          </a:prstGeom>
          <a:noFill/>
        </p:spPr>
      </p:pic>
      <p:cxnSp>
        <p:nvCxnSpPr>
          <p:cNvPr id="26" name="Elbow Connector 25"/>
          <p:cNvCxnSpPr/>
          <p:nvPr/>
        </p:nvCxnSpPr>
        <p:spPr>
          <a:xfrm rot="10800000">
            <a:off x="2133600" y="2362200"/>
            <a:ext cx="1143000" cy="914400"/>
          </a:xfrm>
          <a:prstGeom prst="bentConnector3">
            <a:avLst>
              <a:gd name="adj1" fmla="val 50000"/>
            </a:avLst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/>
          <p:nvPr/>
        </p:nvCxnSpPr>
        <p:spPr>
          <a:xfrm rot="10800000" flipV="1">
            <a:off x="2286000" y="4800600"/>
            <a:ext cx="990600" cy="762000"/>
          </a:xfrm>
          <a:prstGeom prst="bentConnector3">
            <a:avLst>
              <a:gd name="adj1" fmla="val 50000"/>
            </a:avLst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2438400" y="3886200"/>
            <a:ext cx="838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699" name="Picture 19" descr="C:\Documents and Settings\Yokoi.FAODOMAIN\Local Settings\Temporary Internet Files\Content.IE5\IHO54D1K\MP900442211[1]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29400" y="1752600"/>
            <a:ext cx="863600" cy="1295400"/>
          </a:xfrm>
          <a:prstGeom prst="rect">
            <a:avLst/>
          </a:prstGeom>
          <a:noFill/>
        </p:spPr>
      </p:pic>
      <p:pic>
        <p:nvPicPr>
          <p:cNvPr id="71700" name="Picture 20" descr="C:\Documents and Settings\Yokoi.FAODOMAIN\Local Settings\Temporary Internet Files\Content.IE5\8GZ9QS00\MP900400764[1]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39000" y="3429000"/>
            <a:ext cx="1722120" cy="1147632"/>
          </a:xfrm>
          <a:prstGeom prst="rect">
            <a:avLst/>
          </a:prstGeom>
          <a:noFill/>
        </p:spPr>
      </p:pic>
      <p:cxnSp>
        <p:nvCxnSpPr>
          <p:cNvPr id="47" name="Elbow Connector 46"/>
          <p:cNvCxnSpPr/>
          <p:nvPr/>
        </p:nvCxnSpPr>
        <p:spPr>
          <a:xfrm rot="10800000" flipV="1">
            <a:off x="5791200" y="2514600"/>
            <a:ext cx="838200" cy="762000"/>
          </a:xfrm>
          <a:prstGeom prst="bentConnector3">
            <a:avLst>
              <a:gd name="adj1" fmla="val 50000"/>
            </a:avLst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 rot="10800000">
            <a:off x="5791200" y="4724400"/>
            <a:ext cx="1143000" cy="914400"/>
          </a:xfrm>
          <a:prstGeom prst="bentConnector3">
            <a:avLst>
              <a:gd name="adj1" fmla="val 50000"/>
            </a:avLst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5791200" y="38862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12" descr="C:\Documents and Settings\Yokoi.FAODOMAIN\Local Settings\Temporary Internet Files\Content.IE5\3LOZYNJO\MC900280582[1].wm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3400" y="5105400"/>
            <a:ext cx="1660556" cy="1191128"/>
          </a:xfrm>
          <a:prstGeom prst="rect">
            <a:avLst/>
          </a:prstGeom>
          <a:noFill/>
        </p:spPr>
      </p:pic>
      <p:pic>
        <p:nvPicPr>
          <p:cNvPr id="28" name="Picture 4" descr="C:\Documents and Settings\Yokoi.FAODOMAIN\Local Settings\Temporary Internet Files\Content.IE5\TQ5QFUG1\MC900359165[1].wm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2400" y="3657600"/>
            <a:ext cx="1143000" cy="1071850"/>
          </a:xfrm>
          <a:prstGeom prst="rect">
            <a:avLst/>
          </a:prstGeom>
          <a:noFill/>
        </p:spPr>
      </p:pic>
      <p:pic>
        <p:nvPicPr>
          <p:cNvPr id="29" name="Picture 13" descr="C:\Documents and Settings\Yokoi.FAODOMAIN\Local Settings\Temporary Internet Files\Content.IE5\QK7J7EAY\MM900283795[1]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24000" y="3579223"/>
            <a:ext cx="1100417" cy="1068977"/>
          </a:xfrm>
          <a:prstGeom prst="rect">
            <a:avLst/>
          </a:prstGeom>
          <a:noFill/>
        </p:spPr>
      </p:pic>
      <p:pic>
        <p:nvPicPr>
          <p:cNvPr id="30" name="Picture 7" descr="C:\Documents and Settings\Yokoi.FAODOMAIN\Local Settings\Temporary Internet Files\Content.IE5\3F1928PW\MC900351700[1].wm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219200" y="1600200"/>
            <a:ext cx="979239" cy="1109804"/>
          </a:xfrm>
          <a:prstGeom prst="rect">
            <a:avLst/>
          </a:prstGeom>
          <a:noFill/>
        </p:spPr>
      </p:pic>
      <p:pic>
        <p:nvPicPr>
          <p:cNvPr id="2050" name="Picture 2" descr="C:\Documents and Settings\Yokoi.FAODOMAIN\Local Settings\Temporary Internet Files\Content.IE5\KSFANO85\MP910220702[1]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96200" y="1752600"/>
            <a:ext cx="1221675" cy="12207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0087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IPPC-pps-Template_2011-07-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IPPC-pps-Template_2011-07-03.potx</Template>
  <TotalTime>1266</TotalTime>
  <Words>57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IPPC-pps-Template_2011-07-03</vt:lpstr>
      <vt:lpstr>1_Office Theme</vt:lpstr>
      <vt:lpstr>Transparency</vt:lpstr>
      <vt:lpstr>Background</vt:lpstr>
      <vt:lpstr>What is transparency?</vt:lpstr>
      <vt:lpstr>What is transparency?</vt:lpstr>
    </vt:vector>
  </TitlesOfParts>
  <Company>FAO of the 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Stephanie Dubon</dc:creator>
  <cp:lastModifiedBy>David Nowell</cp:lastModifiedBy>
  <cp:revision>139</cp:revision>
  <dcterms:created xsi:type="dcterms:W3CDTF">2010-05-03T09:14:34Z</dcterms:created>
  <dcterms:modified xsi:type="dcterms:W3CDTF">2012-10-31T14:10:02Z</dcterms:modified>
</cp:coreProperties>
</file>