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"/>
  </p:notesMasterIdLst>
  <p:sldIdLst>
    <p:sldId id="287" r:id="rId2"/>
    <p:sldId id="288" r:id="rId3"/>
  </p:sldIdLst>
  <p:sldSz cx="9144000" cy="6858000" type="screen4x3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  <a:srgbClr val="663300"/>
    <a:srgbClr val="33CC33"/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245" autoAdjust="0"/>
  </p:normalViewPr>
  <p:slideViewPr>
    <p:cSldViewPr>
      <p:cViewPr>
        <p:scale>
          <a:sx n="75" d="100"/>
          <a:sy n="75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fld id="{2DA9714C-BCBA-4D7B-BC84-B2A516497D1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274638"/>
            <a:ext cx="2087563" cy="632301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113462" cy="6323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844675"/>
            <a:ext cx="4100512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10051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844675"/>
            <a:ext cx="83534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027" name="Picture 15" descr="MAF Powerpoint V6 modified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51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901700" indent="-277813" algn="l" rtl="0" eaLnBrk="0" fontAlgn="base" hangingPunct="0">
        <a:spcBef>
          <a:spcPct val="20000"/>
        </a:spcBef>
        <a:spcAft>
          <a:spcPct val="0"/>
        </a:spcAft>
        <a:buFont typeface="Arial Narrow" pitchFamily="34" charset="0"/>
        <a:buChar char="–"/>
        <a:defRPr sz="2200">
          <a:solidFill>
            <a:schemeClr val="tx1"/>
          </a:solidFill>
          <a:latin typeface="+mn-lt"/>
        </a:defRPr>
      </a:lvl3pPr>
      <a:lvl4pPr marL="1257300" indent="-1762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6129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0701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273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845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417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NZ" smtClean="0">
                <a:solidFill>
                  <a:srgbClr val="FFCC00"/>
                </a:solidFill>
              </a:rPr>
              <a:t>Data Tables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349500"/>
            <a:ext cx="8353425" cy="1223963"/>
          </a:xfrm>
        </p:spPr>
        <p:txBody>
          <a:bodyPr/>
          <a:lstStyle/>
          <a:p>
            <a:r>
              <a:rPr lang="en-NZ" smtClean="0"/>
              <a:t>Botanical names (12 PM on Day 2)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Botanical names (example)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353425" cy="5256212"/>
          </a:xfrm>
        </p:spPr>
        <p:txBody>
          <a:bodyPr/>
          <a:lstStyle/>
          <a:p>
            <a:r>
              <a:rPr lang="en-US" smtClean="0"/>
              <a:t>Example: </a:t>
            </a:r>
            <a:r>
              <a:rPr lang="en-US" sz="2400" smtClean="0"/>
              <a:t>(NZ has a table of approx. 5000 names available)</a:t>
            </a:r>
          </a:p>
        </p:txBody>
      </p:sp>
      <p:graphicFrame>
        <p:nvGraphicFramePr>
          <p:cNvPr id="33009" name="Group 241"/>
          <p:cNvGraphicFramePr>
            <a:graphicFrameLocks noGrp="1"/>
          </p:cNvGraphicFramePr>
          <p:nvPr/>
        </p:nvGraphicFramePr>
        <p:xfrm>
          <a:off x="2268538" y="1916113"/>
          <a:ext cx="4679950" cy="4752975"/>
        </p:xfrm>
        <a:graphic>
          <a:graphicData uri="http://schemas.openxmlformats.org/drawingml/2006/table">
            <a:tbl>
              <a:tblPr/>
              <a:tblGrid>
                <a:gridCol w="2663825"/>
                <a:gridCol w="2016125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Botanical Name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Common Name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Abelia grandiflora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Glossy Abelia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Abelia schumannii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/>
                          <a:cs typeface="Arial" charset="0"/>
                        </a:rPr>
                        <a:t> 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Abelia spp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Abelia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Abelmoschus esculentus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Okra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Abelmoschus manihot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Okra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Abelmoschus moschatus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/>
                          <a:cs typeface="Arial" charset="0"/>
                        </a:rPr>
                        <a:t> 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Abies alba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Silver Fir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Abies balsamea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Balsam Fir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Abies cilicica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Cilician Fir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Abies concolor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White Fir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Abies fraseri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Fraser Fir</a:t>
                      </a:r>
                      <a:endParaRPr kumimoji="0" lang="en-GB" sz="24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FINAL">
  <a:themeElements>
    <a:clrScheme name="TEMPLATE_FI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_FINA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TEMPLATE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FINA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Journey of a Publication 2007</Template>
  <TotalTime>1576</TotalTime>
  <Words>63</Words>
  <Application>Microsoft Office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Narrow</vt:lpstr>
      <vt:lpstr>Arial</vt:lpstr>
      <vt:lpstr>Times</vt:lpstr>
      <vt:lpstr>TEMPLATE_FINAL</vt:lpstr>
      <vt:lpstr>TEMPLATE_FINAL</vt:lpstr>
      <vt:lpstr>Data Tables</vt:lpstr>
      <vt:lpstr>Botanical names (example)</vt:lpstr>
    </vt:vector>
  </TitlesOfParts>
  <Company>MAF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Authorised User</dc:creator>
  <cp:lastModifiedBy>Peter Johnston</cp:lastModifiedBy>
  <cp:revision>45</cp:revision>
  <dcterms:created xsi:type="dcterms:W3CDTF">2007-11-29T01:28:58Z</dcterms:created>
  <dcterms:modified xsi:type="dcterms:W3CDTF">2011-06-03T02:32:51Z</dcterms:modified>
</cp:coreProperties>
</file>