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5"/>
  </p:notesMasterIdLst>
  <p:sldIdLst>
    <p:sldId id="285" r:id="rId2"/>
    <p:sldId id="273" r:id="rId3"/>
    <p:sldId id="286" r:id="rId4"/>
  </p:sldIdLst>
  <p:sldSz cx="9144000" cy="6858000" type="screen4x3"/>
  <p:notesSz cx="6805613" cy="99393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00"/>
    <a:srgbClr val="008000"/>
    <a:srgbClr val="663300"/>
    <a:srgbClr val="33CC33"/>
    <a:srgbClr val="FF0000"/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3245" autoAdjust="0"/>
  </p:normalViewPr>
  <p:slideViewPr>
    <p:cSldViewPr>
      <p:cViewPr>
        <p:scale>
          <a:sx n="75" d="100"/>
          <a:sy n="75" d="100"/>
        </p:scale>
        <p:origin x="-36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 baseline="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 baseline="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 baseline="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 baseline="0">
                <a:latin typeface="Arial" charset="0"/>
              </a:defRPr>
            </a:lvl1pPr>
          </a:lstStyle>
          <a:p>
            <a:pPr>
              <a:defRPr/>
            </a:pPr>
            <a:fld id="{9DBD7367-E4D8-45B0-8A5C-AF66CD9C4AC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1150" y="274638"/>
            <a:ext cx="2087563" cy="6323012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274638"/>
            <a:ext cx="6113462" cy="63230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288" y="1844675"/>
            <a:ext cx="4100512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44675"/>
            <a:ext cx="4100513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NZ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844675"/>
            <a:ext cx="835342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pic>
        <p:nvPicPr>
          <p:cNvPr id="1027" name="Picture 15" descr="MAF Powerpoint V6 modified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 Narrow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 Narrow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 Narrow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 Narrow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Times" pitchFamily="18" charset="0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444500" indent="-265113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2pPr>
      <a:lvl3pPr marL="901700" indent="-277813" algn="l" rtl="0" eaLnBrk="0" fontAlgn="base" hangingPunct="0">
        <a:spcBef>
          <a:spcPct val="20000"/>
        </a:spcBef>
        <a:spcAft>
          <a:spcPct val="0"/>
        </a:spcAft>
        <a:buFont typeface="Arial Narrow" pitchFamily="34" charset="0"/>
        <a:buChar char="–"/>
        <a:defRPr sz="2200">
          <a:solidFill>
            <a:schemeClr val="tx1"/>
          </a:solidFill>
          <a:latin typeface="+mn-lt"/>
        </a:defRPr>
      </a:lvl3pPr>
      <a:lvl4pPr marL="1257300" indent="-17621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1612900" indent="-1762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070100" indent="-1762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527300" indent="-1762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2984500" indent="-1762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441700" indent="-1762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Peter.johnston@maf.govt.nz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NZ" smtClean="0">
                <a:solidFill>
                  <a:srgbClr val="FFCC00"/>
                </a:solidFill>
              </a:rPr>
              <a:t>XML</a:t>
            </a:r>
            <a:endParaRPr lang="en-GB" smtClean="0">
              <a:solidFill>
                <a:srgbClr val="FFCC00"/>
              </a:solidFill>
            </a:endParaRPr>
          </a:p>
        </p:txBody>
      </p:sp>
      <p:sp>
        <p:nvSpPr>
          <p:cNvPr id="14338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NZ" smtClean="0"/>
              <a:t>What is XML? &amp;</a:t>
            </a:r>
          </a:p>
          <a:p>
            <a:r>
              <a:rPr lang="en-NZ" smtClean="0"/>
              <a:t>Example of Schema</a:t>
            </a:r>
          </a:p>
          <a:p>
            <a:r>
              <a:rPr lang="en-NZ" smtClean="0"/>
              <a:t>(9 AM on day 2)</a:t>
            </a:r>
            <a:endParaRPr lang="en-GB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NZ" smtClean="0">
                <a:solidFill>
                  <a:srgbClr val="FFCC00"/>
                </a:solidFill>
              </a:rPr>
              <a:t>Purpose of XML	</a:t>
            </a:r>
            <a:endParaRPr lang="en-GB" smtClean="0">
              <a:solidFill>
                <a:srgbClr val="FFCC00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2873375" y="2220913"/>
            <a:ext cx="5875338" cy="361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NZ" sz="2800" b="0" baseline="0" dirty="0">
                <a:latin typeface="+mn-lt"/>
              </a:rPr>
              <a:t>Designed to carry data, not to display it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NZ" sz="2800" b="0" baseline="0" dirty="0">
                <a:latin typeface="+mn-lt"/>
              </a:rPr>
              <a:t>Widely accepted as a way of structuring data. It has gained broad support across a variety of business applications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NZ" sz="2800" b="0" baseline="0" dirty="0">
                <a:latin typeface="+mn-lt"/>
              </a:rPr>
              <a:t>Does not DO anything. It is simply information wrapped in tags. 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NZ" sz="2800" b="0" baseline="0" dirty="0">
                <a:latin typeface="+mn-lt"/>
              </a:rPr>
              <a:t>Software is required to send, receive &amp; display the data within an XML message</a:t>
            </a:r>
          </a:p>
        </p:txBody>
      </p:sp>
      <p:pic>
        <p:nvPicPr>
          <p:cNvPr id="6" name="Picture 5" descr="XML Lette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97200" y="2351088"/>
            <a:ext cx="2198688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9.82659E-7 L -0.26771 0.0594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" y="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NZ" smtClean="0">
                <a:solidFill>
                  <a:srgbClr val="FFCC00"/>
                </a:solidFill>
              </a:rPr>
              <a:t>Example of XML</a:t>
            </a:r>
            <a:endParaRPr lang="en-GB" smtClean="0">
              <a:solidFill>
                <a:srgbClr val="FFCC00"/>
              </a:solidFill>
            </a:endParaRPr>
          </a:p>
        </p:txBody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12875"/>
            <a:ext cx="8353425" cy="54451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1400" smtClean="0"/>
              <a:t>&lt;SPSCertificate xsi:schemaLocation="</a:t>
            </a:r>
            <a:r>
              <a:rPr lang="en-GB" sz="1400" b="1" smtClean="0"/>
              <a:t>urn:un:unece:uncefact:data:standard:SPSCertificate:4 http://www.unece.org/uncefact/data/standard/SPSCertificate_4p0.xsd</a:t>
            </a:r>
            <a:r>
              <a:rPr lang="en-GB" sz="1400" smtClean="0"/>
              <a:t>" xmlns:rsm="</a:t>
            </a:r>
            <a:r>
              <a:rPr lang="en-GB" sz="1400" b="1" smtClean="0"/>
              <a:t>urn:un:unece:uncefact:data:standard:SPSCertificate:4</a:t>
            </a:r>
            <a:r>
              <a:rPr lang="en-GB" sz="1400" smtClean="0"/>
              <a:t>" xmlns:ram="</a:t>
            </a:r>
            <a:r>
              <a:rPr lang="en-GB" sz="1400" b="1" smtClean="0"/>
              <a:t>urn:un:unece:uncefact:data:standard:ReusableAggregateBusinessInformationEntity:8</a:t>
            </a:r>
            <a:r>
              <a:rPr lang="en-GB" sz="1400" smtClean="0"/>
              <a:t>" xmlns:xsi="</a:t>
            </a:r>
            <a:r>
              <a:rPr lang="en-GB" sz="1400" b="1" smtClean="0"/>
              <a:t>http://www.w3.org/2001/XMLSchema-instance</a:t>
            </a:r>
            <a:r>
              <a:rPr lang="en-GB" sz="1400" smtClean="0"/>
              <a:t>"&gt;</a:t>
            </a:r>
            <a:endParaRPr lang="en-GB" sz="1400" smtClean="0">
              <a:hlinkClick r:id="rId2"/>
            </a:endParaRPr>
          </a:p>
          <a:p>
            <a:pPr>
              <a:lnSpc>
                <a:spcPct val="80000"/>
              </a:lnSpc>
            </a:pPr>
            <a:r>
              <a:rPr lang="en-GB" sz="1400" smtClean="0">
                <a:hlinkClick r:id="rId2"/>
              </a:rPr>
              <a:t>-</a:t>
            </a:r>
            <a:r>
              <a:rPr lang="en-GB" sz="1400" smtClean="0"/>
              <a:t> &lt;SPSExchangedDocument&gt;</a:t>
            </a:r>
            <a:endParaRPr lang="en-GB" sz="1400" b="1" smtClean="0"/>
          </a:p>
          <a:p>
            <a:pPr>
              <a:lnSpc>
                <a:spcPct val="80000"/>
              </a:lnSpc>
            </a:pPr>
            <a:r>
              <a:rPr lang="en-GB" sz="1400" b="1" smtClean="0"/>
              <a:t> </a:t>
            </a:r>
            <a:r>
              <a:rPr lang="en-GB" sz="1400" smtClean="0"/>
              <a:t> &lt;Name&gt;</a:t>
            </a:r>
            <a:r>
              <a:rPr lang="en-GB" sz="1400" b="1" smtClean="0"/>
              <a:t>Standard Phytosanitary Export Certificate</a:t>
            </a:r>
            <a:r>
              <a:rPr lang="en-GB" sz="1400" smtClean="0"/>
              <a:t>&lt;/Name&gt; </a:t>
            </a:r>
            <a:endParaRPr lang="en-GB" sz="1400" b="1" smtClean="0"/>
          </a:p>
          <a:p>
            <a:pPr>
              <a:lnSpc>
                <a:spcPct val="80000"/>
              </a:lnSpc>
            </a:pPr>
            <a:r>
              <a:rPr lang="en-GB" sz="1400" b="1" smtClean="0"/>
              <a:t> </a:t>
            </a:r>
            <a:r>
              <a:rPr lang="en-GB" sz="1400" smtClean="0"/>
              <a:t> &lt;ID&gt;</a:t>
            </a:r>
            <a:r>
              <a:rPr lang="en-GB" sz="1400" b="1" smtClean="0"/>
              <a:t>NZL2011/EXP01/201146</a:t>
            </a:r>
            <a:r>
              <a:rPr lang="en-GB" sz="1400" smtClean="0"/>
              <a:t>&lt;/ID&gt; </a:t>
            </a:r>
            <a:endParaRPr lang="en-GB" sz="1400" b="1" smtClean="0"/>
          </a:p>
          <a:p>
            <a:pPr>
              <a:lnSpc>
                <a:spcPct val="80000"/>
              </a:lnSpc>
            </a:pPr>
            <a:r>
              <a:rPr lang="en-GB" sz="1400" b="1" smtClean="0"/>
              <a:t> </a:t>
            </a:r>
            <a:r>
              <a:rPr lang="en-GB" sz="1400" smtClean="0"/>
              <a:t> &lt;TypeCode listID="</a:t>
            </a:r>
            <a:r>
              <a:rPr lang="en-GB" sz="1400" b="1" smtClean="0"/>
              <a:t>1001</a:t>
            </a:r>
            <a:r>
              <a:rPr lang="en-GB" sz="1400" smtClean="0"/>
              <a:t>" listVersionID="</a:t>
            </a:r>
            <a:r>
              <a:rPr lang="en-GB" sz="1400" b="1" smtClean="0"/>
              <a:t>D09B</a:t>
            </a:r>
            <a:r>
              <a:rPr lang="en-GB" sz="1400" smtClean="0"/>
              <a:t>"&gt;</a:t>
            </a:r>
            <a:r>
              <a:rPr lang="en-GB" sz="1400" b="1" smtClean="0"/>
              <a:t>851</a:t>
            </a:r>
            <a:r>
              <a:rPr lang="en-GB" sz="1400" smtClean="0"/>
              <a:t>&lt;/TypeCode&gt; </a:t>
            </a:r>
            <a:endParaRPr lang="en-GB" sz="1400" b="1" smtClean="0"/>
          </a:p>
          <a:p>
            <a:pPr>
              <a:lnSpc>
                <a:spcPct val="80000"/>
              </a:lnSpc>
            </a:pPr>
            <a:r>
              <a:rPr lang="en-GB" sz="1400" b="1" smtClean="0"/>
              <a:t> </a:t>
            </a:r>
            <a:r>
              <a:rPr lang="en-GB" sz="1400" smtClean="0"/>
              <a:t> &lt;StatusCode listID="</a:t>
            </a:r>
            <a:r>
              <a:rPr lang="en-GB" sz="1400" b="1" smtClean="0"/>
              <a:t>4405</a:t>
            </a:r>
            <a:r>
              <a:rPr lang="en-GB" sz="1400" smtClean="0"/>
              <a:t>" listVersionID="</a:t>
            </a:r>
            <a:r>
              <a:rPr lang="en-GB" sz="1400" b="1" smtClean="0"/>
              <a:t>D09B</a:t>
            </a:r>
            <a:r>
              <a:rPr lang="en-GB" sz="1400" smtClean="0"/>
              <a:t>"&gt;</a:t>
            </a:r>
            <a:r>
              <a:rPr lang="en-GB" sz="1400" b="1" smtClean="0"/>
              <a:t>39</a:t>
            </a:r>
            <a:r>
              <a:rPr lang="en-GB" sz="1400" smtClean="0"/>
              <a:t>&lt;/StatusCode&gt; </a:t>
            </a:r>
            <a:endParaRPr lang="en-GB" sz="1400" b="1" smtClean="0"/>
          </a:p>
          <a:p>
            <a:pPr>
              <a:lnSpc>
                <a:spcPct val="80000"/>
              </a:lnSpc>
            </a:pPr>
            <a:r>
              <a:rPr lang="en-GB" sz="1400" b="1" smtClean="0"/>
              <a:t> </a:t>
            </a:r>
            <a:r>
              <a:rPr lang="en-GB" sz="1400" smtClean="0"/>
              <a:t> &lt;IssueDateTime&gt;</a:t>
            </a:r>
            <a:r>
              <a:rPr lang="en-GB" sz="1400" b="1" smtClean="0"/>
              <a:t>2011-06-01T15:52:02.4432157+12:00</a:t>
            </a:r>
            <a:r>
              <a:rPr lang="en-GB" sz="1400" smtClean="0"/>
              <a:t>&lt;/IssueDateTime&gt; </a:t>
            </a:r>
            <a:endParaRPr lang="en-GB" sz="1400" smtClean="0">
              <a:hlinkClick r:id="rId2"/>
            </a:endParaRPr>
          </a:p>
          <a:p>
            <a:pPr>
              <a:lnSpc>
                <a:spcPct val="80000"/>
              </a:lnSpc>
            </a:pPr>
            <a:r>
              <a:rPr lang="en-GB" sz="1400" smtClean="0">
                <a:hlinkClick r:id="rId2"/>
              </a:rPr>
              <a:t>-</a:t>
            </a:r>
            <a:r>
              <a:rPr lang="en-GB" sz="1400" smtClean="0"/>
              <a:t> &lt;IncludedSPSNote&gt;</a:t>
            </a:r>
            <a:endParaRPr lang="en-GB" sz="1400" b="1" smtClean="0"/>
          </a:p>
          <a:p>
            <a:pPr>
              <a:lnSpc>
                <a:spcPct val="80000"/>
              </a:lnSpc>
            </a:pPr>
            <a:r>
              <a:rPr lang="en-GB" sz="1400" b="1" smtClean="0"/>
              <a:t> </a:t>
            </a:r>
            <a:r>
              <a:rPr lang="en-GB" sz="1400" smtClean="0"/>
              <a:t> &lt;Subject&gt;</a:t>
            </a:r>
            <a:r>
              <a:rPr lang="en-GB" sz="1400" b="1" smtClean="0"/>
              <a:t>Certificate Sub Type</a:t>
            </a:r>
            <a:r>
              <a:rPr lang="en-GB" sz="1400" smtClean="0"/>
              <a:t>&lt;/Subject&gt; </a:t>
            </a:r>
            <a:endParaRPr lang="en-GB" sz="1400" b="1" smtClean="0"/>
          </a:p>
          <a:p>
            <a:pPr>
              <a:lnSpc>
                <a:spcPct val="80000"/>
              </a:lnSpc>
            </a:pPr>
            <a:r>
              <a:rPr lang="en-GB" sz="1400" b="1" smtClean="0"/>
              <a:t> </a:t>
            </a:r>
            <a:r>
              <a:rPr lang="en-GB" sz="1400" smtClean="0"/>
              <a:t> &lt;ContentCode /&gt; </a:t>
            </a:r>
            <a:endParaRPr lang="en-GB" sz="1400" b="1" smtClean="0"/>
          </a:p>
          <a:p>
            <a:pPr>
              <a:lnSpc>
                <a:spcPct val="80000"/>
              </a:lnSpc>
            </a:pPr>
            <a:r>
              <a:rPr lang="en-GB" sz="1400" b="1" smtClean="0"/>
              <a:t> </a:t>
            </a:r>
            <a:r>
              <a:rPr lang="en-GB" sz="1400" smtClean="0"/>
              <a:t> &lt;Content&gt;</a:t>
            </a:r>
            <a:r>
              <a:rPr lang="en-GB" sz="1400" b="1" smtClean="0"/>
              <a:t>Logs- Forestry</a:t>
            </a:r>
            <a:r>
              <a:rPr lang="en-GB" sz="1400" smtClean="0"/>
              <a:t>&lt;/Content&gt; </a:t>
            </a:r>
            <a:endParaRPr lang="en-GB" sz="1400" b="1" smtClean="0"/>
          </a:p>
          <a:p>
            <a:pPr>
              <a:lnSpc>
                <a:spcPct val="80000"/>
              </a:lnSpc>
            </a:pPr>
            <a:r>
              <a:rPr lang="en-GB" sz="1400" b="1" smtClean="0"/>
              <a:t> </a:t>
            </a:r>
            <a:r>
              <a:rPr lang="en-GB" sz="1400" smtClean="0"/>
              <a:t> &lt;/IncludedSPSNote&gt;</a:t>
            </a:r>
            <a:endParaRPr lang="en-GB" sz="1400" smtClean="0">
              <a:hlinkClick r:id=""/>
            </a:endParaRPr>
          </a:p>
          <a:p>
            <a:pPr>
              <a:lnSpc>
                <a:spcPct val="80000"/>
              </a:lnSpc>
            </a:pPr>
            <a:r>
              <a:rPr lang="en-GB" sz="1400" smtClean="0">
                <a:hlinkClick r:id=""/>
              </a:rPr>
              <a:t>-</a:t>
            </a:r>
            <a:r>
              <a:rPr lang="en-GB" sz="1400" smtClean="0"/>
              <a:t> &lt;IncludedSPSNote&gt;</a:t>
            </a:r>
            <a:endParaRPr lang="en-GB" sz="1400" b="1" smtClean="0"/>
          </a:p>
          <a:p>
            <a:pPr>
              <a:lnSpc>
                <a:spcPct val="80000"/>
              </a:lnSpc>
            </a:pPr>
            <a:r>
              <a:rPr lang="en-GB" sz="1400" b="1" smtClean="0"/>
              <a:t> </a:t>
            </a:r>
            <a:r>
              <a:rPr lang="en-GB" sz="1400" smtClean="0"/>
              <a:t> &lt;Subject&gt;</a:t>
            </a:r>
            <a:r>
              <a:rPr lang="en-GB" sz="1400" b="1" smtClean="0"/>
              <a:t>Organisation Certificate Reference Code</a:t>
            </a:r>
            <a:r>
              <a:rPr lang="en-GB" sz="1400" smtClean="0"/>
              <a:t>&lt;/Subject&gt; </a:t>
            </a:r>
            <a:endParaRPr lang="en-GB" sz="1400" b="1" smtClean="0"/>
          </a:p>
          <a:p>
            <a:pPr>
              <a:lnSpc>
                <a:spcPct val="80000"/>
              </a:lnSpc>
            </a:pPr>
            <a:r>
              <a:rPr lang="en-GB" sz="1400" b="1" smtClean="0"/>
              <a:t> </a:t>
            </a:r>
            <a:r>
              <a:rPr lang="en-GB" sz="1400" smtClean="0"/>
              <a:t> &lt;ContentCode /&gt; </a:t>
            </a:r>
            <a:endParaRPr lang="en-GB" sz="1400" b="1" smtClean="0"/>
          </a:p>
          <a:p>
            <a:pPr>
              <a:lnSpc>
                <a:spcPct val="80000"/>
              </a:lnSpc>
            </a:pPr>
            <a:r>
              <a:rPr lang="en-GB" sz="1400" b="1" smtClean="0"/>
              <a:t> </a:t>
            </a:r>
            <a:r>
              <a:rPr lang="en-GB" sz="1400" smtClean="0"/>
              <a:t> &lt;Content&gt;</a:t>
            </a:r>
            <a:r>
              <a:rPr lang="en-GB" sz="1400" b="1" smtClean="0"/>
              <a:t>CFR502B</a:t>
            </a:r>
            <a:r>
              <a:rPr lang="en-GB" sz="1400" smtClean="0"/>
              <a:t>&lt;/Content&gt; </a:t>
            </a:r>
            <a:endParaRPr lang="en-GB" sz="1400" b="1" smtClean="0"/>
          </a:p>
          <a:p>
            <a:pPr>
              <a:lnSpc>
                <a:spcPct val="80000"/>
              </a:lnSpc>
            </a:pPr>
            <a:r>
              <a:rPr lang="en-GB" sz="1400" b="1" smtClean="0"/>
              <a:t> </a:t>
            </a:r>
            <a:r>
              <a:rPr lang="en-GB" sz="1400" smtClean="0"/>
              <a:t> &lt;/IncludedSPSNote&gt;</a:t>
            </a:r>
            <a:endParaRPr lang="en-GB" sz="1400" smtClean="0">
              <a:hlinkClick r:id=""/>
            </a:endParaRPr>
          </a:p>
          <a:p>
            <a:pPr>
              <a:lnSpc>
                <a:spcPct val="80000"/>
              </a:lnSpc>
            </a:pPr>
            <a:r>
              <a:rPr lang="en-GB" sz="1400" smtClean="0">
                <a:hlinkClick r:id=""/>
              </a:rPr>
              <a:t>-</a:t>
            </a:r>
            <a:r>
              <a:rPr lang="en-GB" sz="1400" smtClean="0"/>
              <a:t> &lt;IncludedSPSNote&gt;</a:t>
            </a:r>
          </a:p>
          <a:p>
            <a:pPr>
              <a:lnSpc>
                <a:spcPct val="80000"/>
              </a:lnSpc>
            </a:pPr>
            <a:endParaRPr lang="en-US" sz="1400" b="1" smtClean="0"/>
          </a:p>
          <a:p>
            <a:pPr>
              <a:lnSpc>
                <a:spcPct val="80000"/>
              </a:lnSpc>
            </a:pPr>
            <a:endParaRPr lang="en-US" sz="1400" b="1" smtClean="0"/>
          </a:p>
          <a:p>
            <a:pPr>
              <a:lnSpc>
                <a:spcPct val="80000"/>
              </a:lnSpc>
            </a:pPr>
            <a:r>
              <a:rPr lang="en-US" sz="2400" b="1" smtClean="0"/>
              <a:t>NZ has a phyto XML Schema &amp; data map available!</a:t>
            </a:r>
          </a:p>
          <a:p>
            <a:pPr>
              <a:lnSpc>
                <a:spcPct val="80000"/>
              </a:lnSpc>
            </a:pPr>
            <a:endParaRPr lang="en-US" sz="1400" smtClean="0"/>
          </a:p>
          <a:p>
            <a:pPr>
              <a:lnSpc>
                <a:spcPct val="80000"/>
              </a:lnSpc>
            </a:pPr>
            <a:endParaRPr lang="en-US" sz="140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_FINAL">
  <a:themeElements>
    <a:clrScheme name="TEMPLATE_FINA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PLATE_FINAL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4000" b="1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4000" b="1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TEMPLATE_FIN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FINAL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FINAL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FINAL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FINAL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FINAL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FINAL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Journey of a Publication 2007</Template>
  <TotalTime>1575</TotalTime>
  <Words>135</Words>
  <Application>Microsoft Office PowerPoint</Application>
  <PresentationFormat>On-screen Show (4:3)</PresentationFormat>
  <Paragraphs>31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Narrow</vt:lpstr>
      <vt:lpstr>Arial</vt:lpstr>
      <vt:lpstr>Times</vt:lpstr>
      <vt:lpstr>TEMPLATE_FINAL</vt:lpstr>
      <vt:lpstr>TEMPLATE_FINAL</vt:lpstr>
      <vt:lpstr>XML</vt:lpstr>
      <vt:lpstr>Purpose of XML </vt:lpstr>
      <vt:lpstr>Example of XML</vt:lpstr>
    </vt:vector>
  </TitlesOfParts>
  <Company>MAF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Authorised User</dc:creator>
  <cp:lastModifiedBy>Peter Johnston</cp:lastModifiedBy>
  <cp:revision>45</cp:revision>
  <dcterms:created xsi:type="dcterms:W3CDTF">2007-11-29T01:28:58Z</dcterms:created>
  <dcterms:modified xsi:type="dcterms:W3CDTF">2011-06-03T02:40:27Z</dcterms:modified>
</cp:coreProperties>
</file>