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61" r:id="rId1"/>
  </p:sldMasterIdLst>
  <p:notesMasterIdLst>
    <p:notesMasterId r:id="rId15"/>
  </p:notesMasterIdLst>
  <p:handoutMasterIdLst>
    <p:handoutMasterId r:id="rId16"/>
  </p:handoutMasterIdLst>
  <p:sldIdLst>
    <p:sldId id="285" r:id="rId2"/>
    <p:sldId id="351" r:id="rId3"/>
    <p:sldId id="352" r:id="rId4"/>
    <p:sldId id="394" r:id="rId5"/>
    <p:sldId id="354" r:id="rId6"/>
    <p:sldId id="395" r:id="rId7"/>
    <p:sldId id="396" r:id="rId8"/>
    <p:sldId id="355" r:id="rId9"/>
    <p:sldId id="397" r:id="rId10"/>
    <p:sldId id="356" r:id="rId11"/>
    <p:sldId id="392" r:id="rId12"/>
    <p:sldId id="398" r:id="rId13"/>
    <p:sldId id="358" r:id="rId14"/>
  </p:sldIdLst>
  <p:sldSz cx="9144000" cy="6858000" type="screen4x3"/>
  <p:notesSz cx="6794500" cy="9906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C0000"/>
    <a:srgbClr val="6699FF"/>
    <a:srgbClr val="0066CC"/>
    <a:srgbClr val="00CC99"/>
    <a:srgbClr val="149420"/>
    <a:srgbClr val="34884E"/>
    <a:srgbClr val="3C8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6E6305-2E32-41F3-87ED-35A14A762209}" type="doc">
      <dgm:prSet loTypeId="urn:microsoft.com/office/officeart/2005/8/layout/cycle7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BA67EEB-32E8-42C8-A327-D6F976CC79F2}">
      <dgm:prSet phldrT="[Text]"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77408679-B46E-4C05-B35C-BC68EB782034}" type="parTrans" cxnId="{3B6C68AC-82CD-4535-AAF4-795D569B2399}">
      <dgm:prSet/>
      <dgm:spPr/>
      <dgm:t>
        <a:bodyPr/>
        <a:lstStyle/>
        <a:p>
          <a:endParaRPr lang="en-US"/>
        </a:p>
      </dgm:t>
    </dgm:pt>
    <dgm:pt modelId="{52EC68CF-A2C0-41A0-8383-CEF8C9CE7587}" type="sibTrans" cxnId="{3B6C68AC-82CD-4535-AAF4-795D569B2399}">
      <dgm:prSet/>
      <dgm:spPr/>
      <dgm:t>
        <a:bodyPr/>
        <a:lstStyle/>
        <a:p>
          <a:endParaRPr lang="en-US"/>
        </a:p>
      </dgm:t>
    </dgm:pt>
    <dgm:pt modelId="{4FCC8068-DAEF-456E-8E7E-68EE14AC213F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 smtClean="0"/>
            <a:t>CPM</a:t>
          </a:r>
          <a:endParaRPr lang="en-US" dirty="0"/>
        </a:p>
      </dgm:t>
    </dgm:pt>
    <dgm:pt modelId="{8770416B-2AF0-44C4-A69A-1A3EEE3368F3}" type="parTrans" cxnId="{55673382-DFCD-4483-AD1E-66D3675676D3}">
      <dgm:prSet/>
      <dgm:spPr/>
      <dgm:t>
        <a:bodyPr/>
        <a:lstStyle/>
        <a:p>
          <a:endParaRPr lang="en-US"/>
        </a:p>
      </dgm:t>
    </dgm:pt>
    <dgm:pt modelId="{A850744B-176E-4FF0-ADBE-B2D3EFE4682A}" type="sibTrans" cxnId="{55673382-DFCD-4483-AD1E-66D3675676D3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DEEE209A-812E-46DC-AF84-133AF4273831}" type="pres">
      <dgm:prSet presAssocID="{CE6E6305-2E32-41F3-87ED-35A14A76220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043678-1D4F-444E-B95C-3415C304E3C4}" type="pres">
      <dgm:prSet presAssocID="{6BA67EEB-32E8-42C8-A327-D6F976CC79F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4446E9-D872-4C7C-8BA5-B6419B24B903}" type="pres">
      <dgm:prSet presAssocID="{52EC68CF-A2C0-41A0-8383-CEF8C9CE758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B395A84A-C15E-4449-8043-2449985EEC28}" type="pres">
      <dgm:prSet presAssocID="{52EC68CF-A2C0-41A0-8383-CEF8C9CE758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B2DE6A6F-E5A8-4FB2-92CB-5043609B0734}" type="pres">
      <dgm:prSet presAssocID="{4FCC8068-DAEF-456E-8E7E-68EE14AC213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E1A1E1-8B13-4607-B331-9CE7F88488D2}" type="pres">
      <dgm:prSet presAssocID="{A850744B-176E-4FF0-ADBE-B2D3EFE4682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2882CB11-9755-4FF2-ACEF-D0DAEE4C6FAE}" type="pres">
      <dgm:prSet presAssocID="{A850744B-176E-4FF0-ADBE-B2D3EFE4682A}" presName="connectorText" presStyleLbl="sibTrans2D1" presStyleIdx="1" presStyleCnt="2"/>
      <dgm:spPr/>
      <dgm:t>
        <a:bodyPr/>
        <a:lstStyle/>
        <a:p>
          <a:endParaRPr lang="en-US"/>
        </a:p>
      </dgm:t>
    </dgm:pt>
  </dgm:ptLst>
  <dgm:cxnLst>
    <dgm:cxn modelId="{AB9E286E-FCFF-4F36-B09B-9F0BBB7D2030}" type="presOf" srcId="{A850744B-176E-4FF0-ADBE-B2D3EFE4682A}" destId="{A7E1A1E1-8B13-4607-B331-9CE7F88488D2}" srcOrd="0" destOrd="0" presId="urn:microsoft.com/office/officeart/2005/8/layout/cycle7"/>
    <dgm:cxn modelId="{41A75F87-CB75-481C-8D96-A6061C72ACBD}" type="presOf" srcId="{52EC68CF-A2C0-41A0-8383-CEF8C9CE7587}" destId="{B395A84A-C15E-4449-8043-2449985EEC28}" srcOrd="1" destOrd="0" presId="urn:microsoft.com/office/officeart/2005/8/layout/cycle7"/>
    <dgm:cxn modelId="{55673382-DFCD-4483-AD1E-66D3675676D3}" srcId="{CE6E6305-2E32-41F3-87ED-35A14A762209}" destId="{4FCC8068-DAEF-456E-8E7E-68EE14AC213F}" srcOrd="1" destOrd="0" parTransId="{8770416B-2AF0-44C4-A69A-1A3EEE3368F3}" sibTransId="{A850744B-176E-4FF0-ADBE-B2D3EFE4682A}"/>
    <dgm:cxn modelId="{E4135C7E-2574-4948-94F5-D5C0BECB0DC5}" type="presOf" srcId="{A850744B-176E-4FF0-ADBE-B2D3EFE4682A}" destId="{2882CB11-9755-4FF2-ACEF-D0DAEE4C6FAE}" srcOrd="1" destOrd="0" presId="urn:microsoft.com/office/officeart/2005/8/layout/cycle7"/>
    <dgm:cxn modelId="{1A3D6A19-01FD-4531-BDAF-E27C4A4137F0}" type="presOf" srcId="{6BA67EEB-32E8-42C8-A327-D6F976CC79F2}" destId="{8C043678-1D4F-444E-B95C-3415C304E3C4}" srcOrd="0" destOrd="0" presId="urn:microsoft.com/office/officeart/2005/8/layout/cycle7"/>
    <dgm:cxn modelId="{43DE2002-5E1D-489A-9A5F-47274ACA5BA4}" type="presOf" srcId="{4FCC8068-DAEF-456E-8E7E-68EE14AC213F}" destId="{B2DE6A6F-E5A8-4FB2-92CB-5043609B0734}" srcOrd="0" destOrd="0" presId="urn:microsoft.com/office/officeart/2005/8/layout/cycle7"/>
    <dgm:cxn modelId="{955AF0F2-B057-40EF-ADAD-6410F89229D7}" type="presOf" srcId="{52EC68CF-A2C0-41A0-8383-CEF8C9CE7587}" destId="{784446E9-D872-4C7C-8BA5-B6419B24B903}" srcOrd="0" destOrd="0" presId="urn:microsoft.com/office/officeart/2005/8/layout/cycle7"/>
    <dgm:cxn modelId="{4A5D9414-BB83-45D3-9C13-4E807D68F758}" type="presOf" srcId="{CE6E6305-2E32-41F3-87ED-35A14A762209}" destId="{DEEE209A-812E-46DC-AF84-133AF4273831}" srcOrd="0" destOrd="0" presId="urn:microsoft.com/office/officeart/2005/8/layout/cycle7"/>
    <dgm:cxn modelId="{3B6C68AC-82CD-4535-AAF4-795D569B2399}" srcId="{CE6E6305-2E32-41F3-87ED-35A14A762209}" destId="{6BA67EEB-32E8-42C8-A327-D6F976CC79F2}" srcOrd="0" destOrd="0" parTransId="{77408679-B46E-4C05-B35C-BC68EB782034}" sibTransId="{52EC68CF-A2C0-41A0-8383-CEF8C9CE7587}"/>
    <dgm:cxn modelId="{EE1AA36B-6D9C-4744-B795-E91ABAEE1BCB}" type="presParOf" srcId="{DEEE209A-812E-46DC-AF84-133AF4273831}" destId="{8C043678-1D4F-444E-B95C-3415C304E3C4}" srcOrd="0" destOrd="0" presId="urn:microsoft.com/office/officeart/2005/8/layout/cycle7"/>
    <dgm:cxn modelId="{8B830A8F-C557-4A9E-B815-5E71501B237E}" type="presParOf" srcId="{DEEE209A-812E-46DC-AF84-133AF4273831}" destId="{784446E9-D872-4C7C-8BA5-B6419B24B903}" srcOrd="1" destOrd="0" presId="urn:microsoft.com/office/officeart/2005/8/layout/cycle7"/>
    <dgm:cxn modelId="{A4474C2F-1AA8-41E9-A2B2-99F45E12D128}" type="presParOf" srcId="{784446E9-D872-4C7C-8BA5-B6419B24B903}" destId="{B395A84A-C15E-4449-8043-2449985EEC28}" srcOrd="0" destOrd="0" presId="urn:microsoft.com/office/officeart/2005/8/layout/cycle7"/>
    <dgm:cxn modelId="{19EB47E7-1B96-45A6-B707-7BB2F6EBB43D}" type="presParOf" srcId="{DEEE209A-812E-46DC-AF84-133AF4273831}" destId="{B2DE6A6F-E5A8-4FB2-92CB-5043609B0734}" srcOrd="2" destOrd="0" presId="urn:microsoft.com/office/officeart/2005/8/layout/cycle7"/>
    <dgm:cxn modelId="{152C2243-1038-4227-96E2-A64E3B71CFD0}" type="presParOf" srcId="{DEEE209A-812E-46DC-AF84-133AF4273831}" destId="{A7E1A1E1-8B13-4607-B331-9CE7F88488D2}" srcOrd="3" destOrd="0" presId="urn:microsoft.com/office/officeart/2005/8/layout/cycle7"/>
    <dgm:cxn modelId="{679A1836-2FBB-4F3B-A92F-614A17F02247}" type="presParOf" srcId="{A7E1A1E1-8B13-4607-B331-9CE7F88488D2}" destId="{2882CB11-9755-4FF2-ACEF-D0DAEE4C6FA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74C8FE-816E-41E1-8723-74380FBC2EE3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F6ADE57-A445-44CD-BEB4-AF53256BE4A1}">
      <dgm:prSet phldrT="[Text]"/>
      <dgm:spPr/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4BF3DD58-638B-4911-8E4D-BF1F7C88762D}" type="parTrans" cxnId="{277DBC31-EF86-4542-9376-F7C4647B8ECA}">
      <dgm:prSet/>
      <dgm:spPr/>
      <dgm:t>
        <a:bodyPr/>
        <a:lstStyle/>
        <a:p>
          <a:endParaRPr lang="en-US"/>
        </a:p>
      </dgm:t>
    </dgm:pt>
    <dgm:pt modelId="{8B545483-AEAA-4A0E-9A6E-1280DDDDC867}" type="sibTrans" cxnId="{277DBC31-EF86-4542-9376-F7C4647B8ECA}">
      <dgm:prSet/>
      <dgm:spPr/>
      <dgm:t>
        <a:bodyPr/>
        <a:lstStyle/>
        <a:p>
          <a:endParaRPr lang="en-US"/>
        </a:p>
      </dgm:t>
    </dgm:pt>
    <dgm:pt modelId="{7E53E3DE-F82D-4897-B9AF-5F8A78DF68A6}">
      <dgm:prSet phldrT="[Text]"/>
      <dgm:spPr/>
      <dgm:t>
        <a:bodyPr/>
        <a:lstStyle/>
        <a:p>
          <a:r>
            <a:rPr lang="en-US" dirty="0" smtClean="0"/>
            <a:t>Members</a:t>
          </a:r>
          <a:endParaRPr lang="en-US" dirty="0"/>
        </a:p>
      </dgm:t>
    </dgm:pt>
    <dgm:pt modelId="{6F826133-F798-405A-B917-43C68A19BAE7}" type="parTrans" cxnId="{2A5DB049-F80B-4B78-993A-0B40F8F71BD2}">
      <dgm:prSet/>
      <dgm:spPr/>
      <dgm:t>
        <a:bodyPr/>
        <a:lstStyle/>
        <a:p>
          <a:endParaRPr lang="en-US"/>
        </a:p>
      </dgm:t>
    </dgm:pt>
    <dgm:pt modelId="{F3DB07CE-1BD2-44F3-A95E-C3E8DA0EC248}" type="sibTrans" cxnId="{2A5DB049-F80B-4B78-993A-0B40F8F71BD2}">
      <dgm:prSet/>
      <dgm:spPr/>
      <dgm:t>
        <a:bodyPr/>
        <a:lstStyle/>
        <a:p>
          <a:endParaRPr lang="en-US"/>
        </a:p>
      </dgm:t>
    </dgm:pt>
    <dgm:pt modelId="{E2DB0221-52A0-4E31-AC99-C90DADA4BCF6}">
      <dgm:prSet phldrT="[Text]"/>
      <dgm:spPr/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928CEC04-1AF1-47E2-852E-D3FE9BD48744}" type="parTrans" cxnId="{216E5FF0-7373-4EA2-AB33-33C34485518F}">
      <dgm:prSet/>
      <dgm:spPr/>
      <dgm:t>
        <a:bodyPr/>
        <a:lstStyle/>
        <a:p>
          <a:endParaRPr lang="en-US"/>
        </a:p>
      </dgm:t>
    </dgm:pt>
    <dgm:pt modelId="{BE821846-8DCD-4D32-BD9F-32DAC3024043}" type="sibTrans" cxnId="{216E5FF0-7373-4EA2-AB33-33C34485518F}">
      <dgm:prSet/>
      <dgm:spPr/>
      <dgm:t>
        <a:bodyPr/>
        <a:lstStyle/>
        <a:p>
          <a:endParaRPr lang="en-US"/>
        </a:p>
      </dgm:t>
    </dgm:pt>
    <dgm:pt modelId="{272FFC95-BBB2-4B7D-9EB6-74746606FC7E}">
      <dgm:prSet phldrT="[Text]"/>
      <dgm:spPr/>
      <dgm:t>
        <a:bodyPr/>
        <a:lstStyle/>
        <a:p>
          <a:r>
            <a:rPr lang="en-US" dirty="0" smtClean="0"/>
            <a:t>Steward</a:t>
          </a:r>
          <a:endParaRPr lang="en-US" dirty="0"/>
        </a:p>
      </dgm:t>
    </dgm:pt>
    <dgm:pt modelId="{2A6ABB56-64E5-4CC2-A1B3-BE35C5118ABC}" type="parTrans" cxnId="{34B6ABA5-2DDB-4BF2-8487-CA27E00CB3E9}">
      <dgm:prSet/>
      <dgm:spPr/>
      <dgm:t>
        <a:bodyPr/>
        <a:lstStyle/>
        <a:p>
          <a:endParaRPr lang="en-US"/>
        </a:p>
      </dgm:t>
    </dgm:pt>
    <dgm:pt modelId="{6FC9305C-29EE-4A7E-B37F-EB3F73054619}" type="sibTrans" cxnId="{34B6ABA5-2DDB-4BF2-8487-CA27E00CB3E9}">
      <dgm:prSet/>
      <dgm:spPr/>
      <dgm:t>
        <a:bodyPr/>
        <a:lstStyle/>
        <a:p>
          <a:endParaRPr lang="en-US"/>
        </a:p>
      </dgm:t>
    </dgm:pt>
    <dgm:pt modelId="{10CF57F1-0DD8-4976-9FE9-3F4922BEA1E0}" type="pres">
      <dgm:prSet presAssocID="{A474C8FE-816E-41E1-8723-74380FBC2EE3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6482113-3F4C-4DDA-999C-F1AEB7CCD7DB}" type="pres">
      <dgm:prSet presAssocID="{3F6ADE57-A445-44CD-BEB4-AF53256BE4A1}" presName="Accent1" presStyleCnt="0"/>
      <dgm:spPr/>
    </dgm:pt>
    <dgm:pt modelId="{831D7EDB-B8D6-4C7F-8515-B9EA79018A54}" type="pres">
      <dgm:prSet presAssocID="{3F6ADE57-A445-44CD-BEB4-AF53256BE4A1}" presName="Accent" presStyleLbl="node1" presStyleIdx="0" presStyleCnt="4" custAng="0"/>
      <dgm:spPr/>
    </dgm:pt>
    <dgm:pt modelId="{3BDA9EC8-51BA-4EF5-A36C-F51765247145}" type="pres">
      <dgm:prSet presAssocID="{3F6ADE57-A445-44CD-BEB4-AF53256BE4A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248C04-11E1-4785-8E2C-6B3B955D0234}" type="pres">
      <dgm:prSet presAssocID="{7E53E3DE-F82D-4897-B9AF-5F8A78DF68A6}" presName="Accent2" presStyleCnt="0"/>
      <dgm:spPr/>
    </dgm:pt>
    <dgm:pt modelId="{68840C3E-4946-42C1-BF6E-B2D7878E34D1}" type="pres">
      <dgm:prSet presAssocID="{7E53E3DE-F82D-4897-B9AF-5F8A78DF68A6}" presName="Accent" presStyleLbl="node1" presStyleIdx="1" presStyleCnt="4"/>
      <dgm:spPr/>
    </dgm:pt>
    <dgm:pt modelId="{CC53EEFA-AEFF-47DC-80CA-B3032FE0090F}" type="pres">
      <dgm:prSet presAssocID="{7E53E3DE-F82D-4897-B9AF-5F8A78DF68A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E734EF-1B6B-4323-96FD-8866AC7970C4}" type="pres">
      <dgm:prSet presAssocID="{272FFC95-BBB2-4B7D-9EB6-74746606FC7E}" presName="Accent3" presStyleCnt="0"/>
      <dgm:spPr/>
    </dgm:pt>
    <dgm:pt modelId="{BEDB0948-A6B9-417C-8EED-DC073A53AB6D}" type="pres">
      <dgm:prSet presAssocID="{272FFC95-BBB2-4B7D-9EB6-74746606FC7E}" presName="Accent" presStyleLbl="node1" presStyleIdx="2" presStyleCnt="4"/>
      <dgm:spPr/>
    </dgm:pt>
    <dgm:pt modelId="{C9E8E2D6-F4CB-4583-8A83-00A4E45F7295}" type="pres">
      <dgm:prSet presAssocID="{272FFC95-BBB2-4B7D-9EB6-74746606FC7E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A89721-B4EF-44BD-8251-BB68C598A66C}" type="pres">
      <dgm:prSet presAssocID="{E2DB0221-52A0-4E31-AC99-C90DADA4BCF6}" presName="Accent4" presStyleCnt="0"/>
      <dgm:spPr/>
    </dgm:pt>
    <dgm:pt modelId="{E3FA2E0D-BA16-4BCE-BB51-43732E3BE105}" type="pres">
      <dgm:prSet presAssocID="{E2DB0221-52A0-4E31-AC99-C90DADA4BCF6}" presName="Accent" presStyleLbl="node1" presStyleIdx="3" presStyleCnt="4"/>
      <dgm:spPr/>
    </dgm:pt>
    <dgm:pt modelId="{45926C88-B28D-4C85-A7EF-038AC9D66255}" type="pres">
      <dgm:prSet presAssocID="{E2DB0221-52A0-4E31-AC99-C90DADA4BCF6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3A4345-7CB0-4F31-98ED-8ED806E7249F}" type="presOf" srcId="{A474C8FE-816E-41E1-8723-74380FBC2EE3}" destId="{10CF57F1-0DD8-4976-9FE9-3F4922BEA1E0}" srcOrd="0" destOrd="0" presId="urn:microsoft.com/office/officeart/2009/layout/CircleArrowProcess"/>
    <dgm:cxn modelId="{428B9F26-F14A-49E1-9879-AE50F58D9E59}" type="presOf" srcId="{272FFC95-BBB2-4B7D-9EB6-74746606FC7E}" destId="{C9E8E2D6-F4CB-4583-8A83-00A4E45F7295}" srcOrd="0" destOrd="0" presId="urn:microsoft.com/office/officeart/2009/layout/CircleArrowProcess"/>
    <dgm:cxn modelId="{34B6ABA5-2DDB-4BF2-8487-CA27E00CB3E9}" srcId="{A474C8FE-816E-41E1-8723-74380FBC2EE3}" destId="{272FFC95-BBB2-4B7D-9EB6-74746606FC7E}" srcOrd="2" destOrd="0" parTransId="{2A6ABB56-64E5-4CC2-A1B3-BE35C5118ABC}" sibTransId="{6FC9305C-29EE-4A7E-B37F-EB3F73054619}"/>
    <dgm:cxn modelId="{216E5FF0-7373-4EA2-AB33-33C34485518F}" srcId="{A474C8FE-816E-41E1-8723-74380FBC2EE3}" destId="{E2DB0221-52A0-4E31-AC99-C90DADA4BCF6}" srcOrd="3" destOrd="0" parTransId="{928CEC04-1AF1-47E2-852E-D3FE9BD48744}" sibTransId="{BE821846-8DCD-4D32-BD9F-32DAC3024043}"/>
    <dgm:cxn modelId="{2A5DB049-F80B-4B78-993A-0B40F8F71BD2}" srcId="{A474C8FE-816E-41E1-8723-74380FBC2EE3}" destId="{7E53E3DE-F82D-4897-B9AF-5F8A78DF68A6}" srcOrd="1" destOrd="0" parTransId="{6F826133-F798-405A-B917-43C68A19BAE7}" sibTransId="{F3DB07CE-1BD2-44F3-A95E-C3E8DA0EC248}"/>
    <dgm:cxn modelId="{2C66BEDB-0C35-4A3E-9456-21380FD47319}" type="presOf" srcId="{7E53E3DE-F82D-4897-B9AF-5F8A78DF68A6}" destId="{CC53EEFA-AEFF-47DC-80CA-B3032FE0090F}" srcOrd="0" destOrd="0" presId="urn:microsoft.com/office/officeart/2009/layout/CircleArrowProcess"/>
    <dgm:cxn modelId="{99A8D0E3-77EF-4716-9693-CF669EFC8C48}" type="presOf" srcId="{E2DB0221-52A0-4E31-AC99-C90DADA4BCF6}" destId="{45926C88-B28D-4C85-A7EF-038AC9D66255}" srcOrd="0" destOrd="0" presId="urn:microsoft.com/office/officeart/2009/layout/CircleArrowProcess"/>
    <dgm:cxn modelId="{277DBC31-EF86-4542-9376-F7C4647B8ECA}" srcId="{A474C8FE-816E-41E1-8723-74380FBC2EE3}" destId="{3F6ADE57-A445-44CD-BEB4-AF53256BE4A1}" srcOrd="0" destOrd="0" parTransId="{4BF3DD58-638B-4911-8E4D-BF1F7C88762D}" sibTransId="{8B545483-AEAA-4A0E-9A6E-1280DDDDC867}"/>
    <dgm:cxn modelId="{F68A5F08-F26B-436F-B866-76042F56FF25}" type="presOf" srcId="{3F6ADE57-A445-44CD-BEB4-AF53256BE4A1}" destId="{3BDA9EC8-51BA-4EF5-A36C-F51765247145}" srcOrd="0" destOrd="0" presId="urn:microsoft.com/office/officeart/2009/layout/CircleArrowProcess"/>
    <dgm:cxn modelId="{7141BEB3-88B9-4DA8-9066-266C8696DF6F}" type="presParOf" srcId="{10CF57F1-0DD8-4976-9FE9-3F4922BEA1E0}" destId="{F6482113-3F4C-4DDA-999C-F1AEB7CCD7DB}" srcOrd="0" destOrd="0" presId="urn:microsoft.com/office/officeart/2009/layout/CircleArrowProcess"/>
    <dgm:cxn modelId="{E169589A-9B76-4EEE-BE37-0DEAE0FC2F0C}" type="presParOf" srcId="{F6482113-3F4C-4DDA-999C-F1AEB7CCD7DB}" destId="{831D7EDB-B8D6-4C7F-8515-B9EA79018A54}" srcOrd="0" destOrd="0" presId="urn:microsoft.com/office/officeart/2009/layout/CircleArrowProcess"/>
    <dgm:cxn modelId="{0D53F03D-F431-4736-B093-F8D4D21C28FF}" type="presParOf" srcId="{10CF57F1-0DD8-4976-9FE9-3F4922BEA1E0}" destId="{3BDA9EC8-51BA-4EF5-A36C-F51765247145}" srcOrd="1" destOrd="0" presId="urn:microsoft.com/office/officeart/2009/layout/CircleArrowProcess"/>
    <dgm:cxn modelId="{44851F03-A2AE-4D1B-894B-276761EF6C01}" type="presParOf" srcId="{10CF57F1-0DD8-4976-9FE9-3F4922BEA1E0}" destId="{0D248C04-11E1-4785-8E2C-6B3B955D0234}" srcOrd="2" destOrd="0" presId="urn:microsoft.com/office/officeart/2009/layout/CircleArrowProcess"/>
    <dgm:cxn modelId="{F1FAE822-6C24-4104-A2CD-0601DF3B7D98}" type="presParOf" srcId="{0D248C04-11E1-4785-8E2C-6B3B955D0234}" destId="{68840C3E-4946-42C1-BF6E-B2D7878E34D1}" srcOrd="0" destOrd="0" presId="urn:microsoft.com/office/officeart/2009/layout/CircleArrowProcess"/>
    <dgm:cxn modelId="{0FF8FF2A-D288-4E32-B0FA-5F08BD1CFE1A}" type="presParOf" srcId="{10CF57F1-0DD8-4976-9FE9-3F4922BEA1E0}" destId="{CC53EEFA-AEFF-47DC-80CA-B3032FE0090F}" srcOrd="3" destOrd="0" presId="urn:microsoft.com/office/officeart/2009/layout/CircleArrowProcess"/>
    <dgm:cxn modelId="{A6F2E2FD-A2C7-4615-B7B2-F638E1DF965E}" type="presParOf" srcId="{10CF57F1-0DD8-4976-9FE9-3F4922BEA1E0}" destId="{8AE734EF-1B6B-4323-96FD-8866AC7970C4}" srcOrd="4" destOrd="0" presId="urn:microsoft.com/office/officeart/2009/layout/CircleArrowProcess"/>
    <dgm:cxn modelId="{FE2F5BC8-C0EF-4FB5-9AA4-475CFEA443BF}" type="presParOf" srcId="{8AE734EF-1B6B-4323-96FD-8866AC7970C4}" destId="{BEDB0948-A6B9-417C-8EED-DC073A53AB6D}" srcOrd="0" destOrd="0" presId="urn:microsoft.com/office/officeart/2009/layout/CircleArrowProcess"/>
    <dgm:cxn modelId="{9E929F23-9CDE-47EA-941B-04B8F306C9D2}" type="presParOf" srcId="{10CF57F1-0DD8-4976-9FE9-3F4922BEA1E0}" destId="{C9E8E2D6-F4CB-4583-8A83-00A4E45F7295}" srcOrd="5" destOrd="0" presId="urn:microsoft.com/office/officeart/2009/layout/CircleArrowProcess"/>
    <dgm:cxn modelId="{B32F039F-3158-4F30-B895-2D51D795353C}" type="presParOf" srcId="{10CF57F1-0DD8-4976-9FE9-3F4922BEA1E0}" destId="{FFA89721-B4EF-44BD-8251-BB68C598A66C}" srcOrd="6" destOrd="0" presId="urn:microsoft.com/office/officeart/2009/layout/CircleArrowProcess"/>
    <dgm:cxn modelId="{3F993221-3274-4B45-A7A2-EB59B6FA817C}" type="presParOf" srcId="{FFA89721-B4EF-44BD-8251-BB68C598A66C}" destId="{E3FA2E0D-BA16-4BCE-BB51-43732E3BE105}" srcOrd="0" destOrd="0" presId="urn:microsoft.com/office/officeart/2009/layout/CircleArrowProcess"/>
    <dgm:cxn modelId="{3D4A2A3D-035F-4416-A1D6-8FFC8091029A}" type="presParOf" srcId="{10CF57F1-0DD8-4976-9FE9-3F4922BEA1E0}" destId="{45926C88-B28D-4C85-A7EF-038AC9D66255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21F0C8-A132-44BC-AD84-BDE9E44E50BE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5213391-13B3-482F-9037-06AE63D93074}">
      <dgm:prSet phldrT="[Text]"/>
      <dgm:spPr/>
      <dgm:t>
        <a:bodyPr/>
        <a:lstStyle/>
        <a:p>
          <a:r>
            <a:rPr lang="en-US" dirty="0" smtClean="0"/>
            <a:t>CPs, RPPOs, Other</a:t>
          </a:r>
          <a:endParaRPr lang="en-US" dirty="0"/>
        </a:p>
      </dgm:t>
    </dgm:pt>
    <dgm:pt modelId="{123183CB-082F-4326-801C-90CD00C0AC7E}" type="parTrans" cxnId="{66F15852-C991-4598-A0FB-8618F98A0F6C}">
      <dgm:prSet/>
      <dgm:spPr/>
      <dgm:t>
        <a:bodyPr/>
        <a:lstStyle/>
        <a:p>
          <a:endParaRPr lang="en-US"/>
        </a:p>
      </dgm:t>
    </dgm:pt>
    <dgm:pt modelId="{3D31D417-983B-48FF-8C26-B64C146E8B03}" type="sibTrans" cxnId="{66F15852-C991-4598-A0FB-8618F98A0F6C}">
      <dgm:prSet/>
      <dgm:spPr/>
      <dgm:t>
        <a:bodyPr/>
        <a:lstStyle/>
        <a:p>
          <a:endParaRPr lang="en-US"/>
        </a:p>
      </dgm:t>
    </dgm:pt>
    <dgm:pt modelId="{14943817-3AF9-4D6D-9B5B-A80E34EB66A4}">
      <dgm:prSet phldrT="[Text]" custT="1"/>
      <dgm:spPr/>
      <dgm:t>
        <a:bodyPr/>
        <a:lstStyle/>
        <a:p>
          <a:pPr algn="l"/>
          <a:r>
            <a:rPr lang="en-US" sz="1400" dirty="0" smtClean="0"/>
            <a:t>Submit comments during the first consultation (lasts 90 days, 1 July to 30 September)</a:t>
          </a:r>
          <a:endParaRPr lang="en-US" sz="1400" dirty="0"/>
        </a:p>
      </dgm:t>
    </dgm:pt>
    <dgm:pt modelId="{AEE2E61B-BE3D-4D54-A103-7570D1CA2A56}" type="parTrans" cxnId="{313494E2-DD77-4968-AB5D-62BAE73AD0FB}">
      <dgm:prSet/>
      <dgm:spPr/>
      <dgm:t>
        <a:bodyPr/>
        <a:lstStyle/>
        <a:p>
          <a:endParaRPr lang="en-US"/>
        </a:p>
      </dgm:t>
    </dgm:pt>
    <dgm:pt modelId="{1EB81454-0ABF-429A-B031-F3A1418D01BD}" type="sibTrans" cxnId="{313494E2-DD77-4968-AB5D-62BAE73AD0FB}">
      <dgm:prSet/>
      <dgm:spPr/>
      <dgm:t>
        <a:bodyPr/>
        <a:lstStyle/>
        <a:p>
          <a:endParaRPr lang="en-US"/>
        </a:p>
      </dgm:t>
    </dgm:pt>
    <dgm:pt modelId="{51B5B0A0-027A-4F2A-B968-F3928AEC058A}">
      <dgm:prSet phldrT="[Text]"/>
      <dgm:spPr/>
      <dgm:t>
        <a:bodyPr/>
        <a:lstStyle/>
        <a:p>
          <a:r>
            <a:rPr lang="en-US" b="1" dirty="0" smtClean="0">
              <a:solidFill>
                <a:schemeClr val="accent6">
                  <a:lumMod val="50000"/>
                </a:schemeClr>
              </a:solidFill>
            </a:rPr>
            <a:t>Steward</a:t>
          </a:r>
          <a:endParaRPr lang="en-US" b="1" dirty="0">
            <a:solidFill>
              <a:schemeClr val="accent6">
                <a:lumMod val="50000"/>
              </a:schemeClr>
            </a:solidFill>
          </a:endParaRPr>
        </a:p>
      </dgm:t>
    </dgm:pt>
    <dgm:pt modelId="{D01285E7-2E59-4E96-B150-6B3BBDE707DD}" type="parTrans" cxnId="{E02B2993-158E-4FF3-B007-B4F3C9111A4F}">
      <dgm:prSet/>
      <dgm:spPr/>
      <dgm:t>
        <a:bodyPr/>
        <a:lstStyle/>
        <a:p>
          <a:endParaRPr lang="en-US"/>
        </a:p>
      </dgm:t>
    </dgm:pt>
    <dgm:pt modelId="{B39479D2-7B9C-4DC2-978B-FDDB08035CFD}" type="sibTrans" cxnId="{E02B2993-158E-4FF3-B007-B4F3C9111A4F}">
      <dgm:prSet/>
      <dgm:spPr/>
      <dgm:t>
        <a:bodyPr/>
        <a:lstStyle/>
        <a:p>
          <a:endParaRPr lang="en-US"/>
        </a:p>
      </dgm:t>
    </dgm:pt>
    <dgm:pt modelId="{366CA8E8-6534-4515-8C3C-7BBBAF78E5F4}">
      <dgm:prSet phldrT="[Text]" custT="1"/>
      <dgm:spPr/>
      <dgm:t>
        <a:bodyPr/>
        <a:lstStyle/>
        <a:p>
          <a:pPr algn="l"/>
          <a:r>
            <a:rPr lang="en-US" sz="1400" dirty="0" smtClean="0"/>
            <a:t>Reviews and prepares responses to the comments, and revises the draft ISPM</a:t>
          </a:r>
          <a:endParaRPr lang="en-US" sz="1400" dirty="0"/>
        </a:p>
      </dgm:t>
    </dgm:pt>
    <dgm:pt modelId="{D7438E2E-B0CD-4334-8C6F-49D7CBC1E2CF}" type="parTrans" cxnId="{E32B4328-8855-459D-854E-323E0A325E99}">
      <dgm:prSet/>
      <dgm:spPr/>
      <dgm:t>
        <a:bodyPr/>
        <a:lstStyle/>
        <a:p>
          <a:endParaRPr lang="en-US"/>
        </a:p>
      </dgm:t>
    </dgm:pt>
    <dgm:pt modelId="{EABD0D93-6F01-4D91-B4AA-E31599380DE4}" type="sibTrans" cxnId="{E32B4328-8855-459D-854E-323E0A325E99}">
      <dgm:prSet/>
      <dgm:spPr/>
      <dgm:t>
        <a:bodyPr/>
        <a:lstStyle/>
        <a:p>
          <a:endParaRPr lang="en-US"/>
        </a:p>
      </dgm:t>
    </dgm:pt>
    <dgm:pt modelId="{576A68FE-3446-4697-ABBF-D7F5E85746C7}">
      <dgm:prSet phldrT="[Text]"/>
      <dgm:spPr/>
      <dgm:t>
        <a:bodyPr/>
        <a:lstStyle/>
        <a:p>
          <a:r>
            <a:rPr lang="en-US" dirty="0" smtClean="0"/>
            <a:t>SC-7</a:t>
          </a:r>
          <a:endParaRPr lang="en-US" dirty="0"/>
        </a:p>
      </dgm:t>
    </dgm:pt>
    <dgm:pt modelId="{F43140CB-C220-4716-B9C0-A3947E3CB7E6}" type="parTrans" cxnId="{51624896-F695-4B6B-894F-3773A195F071}">
      <dgm:prSet/>
      <dgm:spPr/>
      <dgm:t>
        <a:bodyPr/>
        <a:lstStyle/>
        <a:p>
          <a:endParaRPr lang="en-US"/>
        </a:p>
      </dgm:t>
    </dgm:pt>
    <dgm:pt modelId="{C5B4BCC3-7334-403E-8FB3-244F18F358F7}" type="sibTrans" cxnId="{51624896-F695-4B6B-894F-3773A195F071}">
      <dgm:prSet/>
      <dgm:spPr/>
      <dgm:t>
        <a:bodyPr/>
        <a:lstStyle/>
        <a:p>
          <a:endParaRPr lang="en-US"/>
        </a:p>
      </dgm:t>
    </dgm:pt>
    <dgm:pt modelId="{E0893069-68D5-4CB2-9105-21024D7201FF}">
      <dgm:prSet phldrT="[Text]"/>
      <dgm:spPr/>
      <dgm:t>
        <a:bodyPr/>
        <a:lstStyle/>
        <a:p>
          <a:r>
            <a:rPr lang="en-US" dirty="0" smtClean="0"/>
            <a:t>Revises the draft ISPM and recommends to the SC</a:t>
          </a:r>
          <a:endParaRPr lang="en-US" dirty="0"/>
        </a:p>
      </dgm:t>
    </dgm:pt>
    <dgm:pt modelId="{3DEB4BAE-8077-46DB-96B4-00F6AF8A7917}" type="parTrans" cxnId="{3373D070-3D7F-42DF-BDEA-1D803A6CBEE4}">
      <dgm:prSet/>
      <dgm:spPr/>
      <dgm:t>
        <a:bodyPr/>
        <a:lstStyle/>
        <a:p>
          <a:endParaRPr lang="en-US"/>
        </a:p>
      </dgm:t>
    </dgm:pt>
    <dgm:pt modelId="{25FC68FC-2CFB-4ACD-8F40-BEC12947B746}" type="sibTrans" cxnId="{3373D070-3D7F-42DF-BDEA-1D803A6CBEE4}">
      <dgm:prSet/>
      <dgm:spPr/>
      <dgm:t>
        <a:bodyPr/>
        <a:lstStyle/>
        <a:p>
          <a:endParaRPr lang="en-US"/>
        </a:p>
      </dgm:t>
    </dgm:pt>
    <dgm:pt modelId="{C957F252-649A-4997-9E09-9FFA8B008A1D}">
      <dgm:prSet phldrT="[Text]"/>
      <dgm:spPr/>
      <dgm:t>
        <a:bodyPr/>
        <a:lstStyle/>
        <a:p>
          <a:r>
            <a:rPr lang="en-US" dirty="0" smtClean="0"/>
            <a:t>The draft ISPM is sent </a:t>
          </a:r>
          <a:r>
            <a:rPr lang="en-US" b="0" dirty="0" smtClean="0"/>
            <a:t>for second consultation</a:t>
          </a:r>
          <a:endParaRPr lang="en-US" b="0" dirty="0"/>
        </a:p>
      </dgm:t>
    </dgm:pt>
    <dgm:pt modelId="{38696291-A708-40A1-894E-FA75A53E9449}" type="parTrans" cxnId="{2845F910-AC73-4CFC-B25E-5D8D8993F49A}">
      <dgm:prSet/>
      <dgm:spPr/>
      <dgm:t>
        <a:bodyPr/>
        <a:lstStyle/>
        <a:p>
          <a:endParaRPr lang="en-US"/>
        </a:p>
      </dgm:t>
    </dgm:pt>
    <dgm:pt modelId="{DDBBE298-C5A1-425C-9B5F-B82530EC70A5}" type="sibTrans" cxnId="{2845F910-AC73-4CFC-B25E-5D8D8993F49A}">
      <dgm:prSet/>
      <dgm:spPr/>
      <dgm:t>
        <a:bodyPr/>
        <a:lstStyle/>
        <a:p>
          <a:endParaRPr lang="en-US"/>
        </a:p>
      </dgm:t>
    </dgm:pt>
    <dgm:pt modelId="{30BDD9E9-C9DA-48AE-AB30-A91A38125271}" type="pres">
      <dgm:prSet presAssocID="{1821F0C8-A132-44BC-AD84-BDE9E44E50BE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43DFAFC-6CE8-4185-B562-512A2B633E48}" type="pres">
      <dgm:prSet presAssocID="{95213391-13B3-482F-9037-06AE63D93074}" presName="chaos" presStyleCnt="0"/>
      <dgm:spPr/>
    </dgm:pt>
    <dgm:pt modelId="{6E677A13-060A-4BC6-B353-D2D04134124D}" type="pres">
      <dgm:prSet presAssocID="{95213391-13B3-482F-9037-06AE63D93074}" presName="parTx1" presStyleLbl="revTx" presStyleIdx="0" presStyleCnt="5" custLinFactNeighborX="1324" custLinFactNeighborY="16462"/>
      <dgm:spPr/>
      <dgm:t>
        <a:bodyPr/>
        <a:lstStyle/>
        <a:p>
          <a:endParaRPr lang="en-US"/>
        </a:p>
      </dgm:t>
    </dgm:pt>
    <dgm:pt modelId="{9C6941B3-14EC-4525-B7D9-BCA454DC1D9A}" type="pres">
      <dgm:prSet presAssocID="{95213391-13B3-482F-9037-06AE63D93074}" presName="desTx1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1D9AA-CAFF-40C2-BFF6-0692EF6D39F4}" type="pres">
      <dgm:prSet presAssocID="{95213391-13B3-482F-9037-06AE63D93074}" presName="c1" presStyleLbl="node1" presStyleIdx="0" presStyleCnt="19"/>
      <dgm:spPr/>
    </dgm:pt>
    <dgm:pt modelId="{A73080E6-FC44-418D-BDCC-F51692F309A5}" type="pres">
      <dgm:prSet presAssocID="{95213391-13B3-482F-9037-06AE63D93074}" presName="c2" presStyleLbl="node1" presStyleIdx="1" presStyleCnt="19"/>
      <dgm:spPr/>
    </dgm:pt>
    <dgm:pt modelId="{E79A5E8A-82E8-45B6-843C-94F2620B7285}" type="pres">
      <dgm:prSet presAssocID="{95213391-13B3-482F-9037-06AE63D93074}" presName="c3" presStyleLbl="node1" presStyleIdx="2" presStyleCnt="19"/>
      <dgm:spPr/>
    </dgm:pt>
    <dgm:pt modelId="{4494A00B-9297-4FB2-8DF9-B7AC8AF5187B}" type="pres">
      <dgm:prSet presAssocID="{95213391-13B3-482F-9037-06AE63D93074}" presName="c4" presStyleLbl="node1" presStyleIdx="3" presStyleCnt="19"/>
      <dgm:spPr/>
    </dgm:pt>
    <dgm:pt modelId="{A86FD691-58F6-43CE-91C9-DDF0EB4376CF}" type="pres">
      <dgm:prSet presAssocID="{95213391-13B3-482F-9037-06AE63D93074}" presName="c5" presStyleLbl="node1" presStyleIdx="4" presStyleCnt="19"/>
      <dgm:spPr/>
    </dgm:pt>
    <dgm:pt modelId="{97857EC9-615A-445A-B614-36895B2C6933}" type="pres">
      <dgm:prSet presAssocID="{95213391-13B3-482F-9037-06AE63D93074}" presName="c6" presStyleLbl="node1" presStyleIdx="5" presStyleCnt="19"/>
      <dgm:spPr/>
    </dgm:pt>
    <dgm:pt modelId="{B9340A39-08D3-46D5-824C-3C0E61FD7142}" type="pres">
      <dgm:prSet presAssocID="{95213391-13B3-482F-9037-06AE63D93074}" presName="c7" presStyleLbl="node1" presStyleIdx="6" presStyleCnt="19"/>
      <dgm:spPr/>
    </dgm:pt>
    <dgm:pt modelId="{F7058CE1-AE1B-4F4C-B002-1E23B7501C69}" type="pres">
      <dgm:prSet presAssocID="{95213391-13B3-482F-9037-06AE63D93074}" presName="c8" presStyleLbl="node1" presStyleIdx="7" presStyleCnt="19"/>
      <dgm:spPr/>
    </dgm:pt>
    <dgm:pt modelId="{05D68EFA-A789-4961-ACFE-B9C0059DF396}" type="pres">
      <dgm:prSet presAssocID="{95213391-13B3-482F-9037-06AE63D93074}" presName="c9" presStyleLbl="node1" presStyleIdx="8" presStyleCnt="19"/>
      <dgm:spPr/>
    </dgm:pt>
    <dgm:pt modelId="{88F42405-FE09-40E1-A7F6-FA208DA1F43A}" type="pres">
      <dgm:prSet presAssocID="{95213391-13B3-482F-9037-06AE63D93074}" presName="c10" presStyleLbl="node1" presStyleIdx="9" presStyleCnt="19"/>
      <dgm:spPr/>
    </dgm:pt>
    <dgm:pt modelId="{07B77BB8-C08E-468A-A931-A96123A94C42}" type="pres">
      <dgm:prSet presAssocID="{95213391-13B3-482F-9037-06AE63D93074}" presName="c11" presStyleLbl="node1" presStyleIdx="10" presStyleCnt="19"/>
      <dgm:spPr/>
    </dgm:pt>
    <dgm:pt modelId="{746AAC3A-12FE-4CE6-855F-C25E70CD9973}" type="pres">
      <dgm:prSet presAssocID="{95213391-13B3-482F-9037-06AE63D93074}" presName="c12" presStyleLbl="node1" presStyleIdx="11" presStyleCnt="19"/>
      <dgm:spPr/>
    </dgm:pt>
    <dgm:pt modelId="{5B49D820-0576-4E90-9507-4AD435958C4B}" type="pres">
      <dgm:prSet presAssocID="{95213391-13B3-482F-9037-06AE63D93074}" presName="c13" presStyleLbl="node1" presStyleIdx="12" presStyleCnt="19"/>
      <dgm:spPr/>
    </dgm:pt>
    <dgm:pt modelId="{BF86FFC9-0FCF-437E-BA3D-AE73B1B8059C}" type="pres">
      <dgm:prSet presAssocID="{95213391-13B3-482F-9037-06AE63D93074}" presName="c14" presStyleLbl="node1" presStyleIdx="13" presStyleCnt="19"/>
      <dgm:spPr/>
    </dgm:pt>
    <dgm:pt modelId="{83959606-910F-414E-ABAD-3F311F3D1E47}" type="pres">
      <dgm:prSet presAssocID="{95213391-13B3-482F-9037-06AE63D93074}" presName="c15" presStyleLbl="node1" presStyleIdx="14" presStyleCnt="19"/>
      <dgm:spPr/>
    </dgm:pt>
    <dgm:pt modelId="{6031C08B-DA65-46D9-88C0-33D29722AC9D}" type="pres">
      <dgm:prSet presAssocID="{95213391-13B3-482F-9037-06AE63D93074}" presName="c16" presStyleLbl="node1" presStyleIdx="15" presStyleCnt="19"/>
      <dgm:spPr/>
      <dgm:t>
        <a:bodyPr/>
        <a:lstStyle/>
        <a:p>
          <a:endParaRPr lang="en-US"/>
        </a:p>
      </dgm:t>
    </dgm:pt>
    <dgm:pt modelId="{A724A4C8-321E-44D1-8811-BA31729332EE}" type="pres">
      <dgm:prSet presAssocID="{95213391-13B3-482F-9037-06AE63D93074}" presName="c17" presStyleLbl="node1" presStyleIdx="16" presStyleCnt="19"/>
      <dgm:spPr/>
    </dgm:pt>
    <dgm:pt modelId="{7081DA5D-3309-4DDB-8D96-457DB071D459}" type="pres">
      <dgm:prSet presAssocID="{95213391-13B3-482F-9037-06AE63D93074}" presName="c18" presStyleLbl="node1" presStyleIdx="17" presStyleCnt="19"/>
      <dgm:spPr/>
    </dgm:pt>
    <dgm:pt modelId="{0338E843-6F73-4378-ABE0-93AE543F1539}" type="pres">
      <dgm:prSet presAssocID="{3D31D417-983B-48FF-8C26-B64C146E8B03}" presName="chevronComposite1" presStyleCnt="0"/>
      <dgm:spPr/>
    </dgm:pt>
    <dgm:pt modelId="{DBAA31FE-ED61-4774-A316-39D86AE17B9F}" type="pres">
      <dgm:prSet presAssocID="{3D31D417-983B-48FF-8C26-B64C146E8B03}" presName="chevron1" presStyleLbl="sibTrans2D1" presStyleIdx="0" presStyleCnt="2"/>
      <dgm:spPr/>
    </dgm:pt>
    <dgm:pt modelId="{BDD6593A-9022-41E5-A759-380D5862E217}" type="pres">
      <dgm:prSet presAssocID="{3D31D417-983B-48FF-8C26-B64C146E8B03}" presName="spChevron1" presStyleCnt="0"/>
      <dgm:spPr/>
    </dgm:pt>
    <dgm:pt modelId="{85AD1132-533C-4C28-9B7B-657BFC43F3E9}" type="pres">
      <dgm:prSet presAssocID="{51B5B0A0-027A-4F2A-B968-F3928AEC058A}" presName="middle" presStyleCnt="0"/>
      <dgm:spPr/>
    </dgm:pt>
    <dgm:pt modelId="{A8C8FB63-3561-4A5E-B9CE-0D0CC4CC082A}" type="pres">
      <dgm:prSet presAssocID="{51B5B0A0-027A-4F2A-B968-F3928AEC058A}" presName="parTxMid" presStyleLbl="revTx" presStyleIdx="2" presStyleCnt="5"/>
      <dgm:spPr/>
      <dgm:t>
        <a:bodyPr/>
        <a:lstStyle/>
        <a:p>
          <a:endParaRPr lang="en-US"/>
        </a:p>
      </dgm:t>
    </dgm:pt>
    <dgm:pt modelId="{690DF9AF-775D-41F2-9C01-9CC5F7FF6F9E}" type="pres">
      <dgm:prSet presAssocID="{51B5B0A0-027A-4F2A-B968-F3928AEC058A}" presName="desTxMid" presStyleLbl="revTx" presStyleIdx="3" presStyleCnt="5" custLinFactNeighborX="783" custLinFactNeighborY="-5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9F200-4811-42E9-A774-8F164BD1F8D8}" type="pres">
      <dgm:prSet presAssocID="{51B5B0A0-027A-4F2A-B968-F3928AEC058A}" presName="spMid" presStyleCnt="0"/>
      <dgm:spPr/>
    </dgm:pt>
    <dgm:pt modelId="{BB9F9CE3-F71C-47E0-967A-A8B604E127ED}" type="pres">
      <dgm:prSet presAssocID="{B39479D2-7B9C-4DC2-978B-FDDB08035CFD}" presName="chevronComposite1" presStyleCnt="0"/>
      <dgm:spPr/>
    </dgm:pt>
    <dgm:pt modelId="{DCAF6774-1AA4-4961-BD13-63240CEC8871}" type="pres">
      <dgm:prSet presAssocID="{B39479D2-7B9C-4DC2-978B-FDDB08035CFD}" presName="chevron1" presStyleLbl="sibTrans2D1" presStyleIdx="1" presStyleCnt="2"/>
      <dgm:spPr/>
    </dgm:pt>
    <dgm:pt modelId="{51AEC2AF-B9F1-4E67-8001-C70FB29E4D1F}" type="pres">
      <dgm:prSet presAssocID="{B39479D2-7B9C-4DC2-978B-FDDB08035CFD}" presName="spChevron1" presStyleCnt="0"/>
      <dgm:spPr/>
    </dgm:pt>
    <dgm:pt modelId="{2E3393EA-F968-45B4-8D11-4B27CF3C4B88}" type="pres">
      <dgm:prSet presAssocID="{576A68FE-3446-4697-ABBF-D7F5E85746C7}" presName="last" presStyleCnt="0"/>
      <dgm:spPr/>
    </dgm:pt>
    <dgm:pt modelId="{0E213EA3-4857-40BB-87F9-301D3012C5F2}" type="pres">
      <dgm:prSet presAssocID="{576A68FE-3446-4697-ABBF-D7F5E85746C7}" presName="circleTx" presStyleLbl="node1" presStyleIdx="18" presStyleCnt="19" custScaleX="65752" custScaleY="31031"/>
      <dgm:spPr/>
      <dgm:t>
        <a:bodyPr/>
        <a:lstStyle/>
        <a:p>
          <a:endParaRPr lang="en-US"/>
        </a:p>
      </dgm:t>
    </dgm:pt>
    <dgm:pt modelId="{2485699E-EBCD-4AD2-9D06-EE794C2F9BB7}" type="pres">
      <dgm:prSet presAssocID="{576A68FE-3446-4697-ABBF-D7F5E85746C7}" presName="desTxN" presStyleLbl="revTx" presStyleIdx="4" presStyleCnt="5" custLinFactNeighborX="1289" custLinFactNeighborY="118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E5820-402E-47D1-86FD-D7E2B6A9B103}" type="pres">
      <dgm:prSet presAssocID="{576A68FE-3446-4697-ABBF-D7F5E85746C7}" presName="spN" presStyleCnt="0"/>
      <dgm:spPr/>
    </dgm:pt>
  </dgm:ptLst>
  <dgm:cxnLst>
    <dgm:cxn modelId="{51624896-F695-4B6B-894F-3773A195F071}" srcId="{1821F0C8-A132-44BC-AD84-BDE9E44E50BE}" destId="{576A68FE-3446-4697-ABBF-D7F5E85746C7}" srcOrd="2" destOrd="0" parTransId="{F43140CB-C220-4716-B9C0-A3947E3CB7E6}" sibTransId="{C5B4BCC3-7334-403E-8FB3-244F18F358F7}"/>
    <dgm:cxn modelId="{313494E2-DD77-4968-AB5D-62BAE73AD0FB}" srcId="{95213391-13B3-482F-9037-06AE63D93074}" destId="{14943817-3AF9-4D6D-9B5B-A80E34EB66A4}" srcOrd="0" destOrd="0" parTransId="{AEE2E61B-BE3D-4D54-A103-7570D1CA2A56}" sibTransId="{1EB81454-0ABF-429A-B031-F3A1418D01BD}"/>
    <dgm:cxn modelId="{3373D070-3D7F-42DF-BDEA-1D803A6CBEE4}" srcId="{576A68FE-3446-4697-ABBF-D7F5E85746C7}" destId="{E0893069-68D5-4CB2-9105-21024D7201FF}" srcOrd="0" destOrd="0" parTransId="{3DEB4BAE-8077-46DB-96B4-00F6AF8A7917}" sibTransId="{25FC68FC-2CFB-4ACD-8F40-BEC12947B746}"/>
    <dgm:cxn modelId="{928AEC9C-6717-48BE-AFE0-D026D4FFF691}" type="presOf" srcId="{366CA8E8-6534-4515-8C3C-7BBBAF78E5F4}" destId="{690DF9AF-775D-41F2-9C01-9CC5F7FF6F9E}" srcOrd="0" destOrd="0" presId="urn:microsoft.com/office/officeart/2009/3/layout/RandomtoResultProcess"/>
    <dgm:cxn modelId="{C9494D17-67AE-4120-B77D-83E3B282999B}" type="presOf" srcId="{1821F0C8-A132-44BC-AD84-BDE9E44E50BE}" destId="{30BDD9E9-C9DA-48AE-AB30-A91A38125271}" srcOrd="0" destOrd="0" presId="urn:microsoft.com/office/officeart/2009/3/layout/RandomtoResultProcess"/>
    <dgm:cxn modelId="{A525DC35-E510-4DB9-A31F-0DCC6CDE98BC}" type="presOf" srcId="{E0893069-68D5-4CB2-9105-21024D7201FF}" destId="{2485699E-EBCD-4AD2-9D06-EE794C2F9BB7}" srcOrd="0" destOrd="0" presId="urn:microsoft.com/office/officeart/2009/3/layout/RandomtoResultProcess"/>
    <dgm:cxn modelId="{E32B4328-8855-459D-854E-323E0A325E99}" srcId="{51B5B0A0-027A-4F2A-B968-F3928AEC058A}" destId="{366CA8E8-6534-4515-8C3C-7BBBAF78E5F4}" srcOrd="0" destOrd="0" parTransId="{D7438E2E-B0CD-4334-8C6F-49D7CBC1E2CF}" sibTransId="{EABD0D93-6F01-4D91-B4AA-E31599380DE4}"/>
    <dgm:cxn modelId="{930B6F79-4428-48BB-B9E5-7241301207E0}" type="presOf" srcId="{95213391-13B3-482F-9037-06AE63D93074}" destId="{6E677A13-060A-4BC6-B353-D2D04134124D}" srcOrd="0" destOrd="0" presId="urn:microsoft.com/office/officeart/2009/3/layout/RandomtoResultProcess"/>
    <dgm:cxn modelId="{2845F910-AC73-4CFC-B25E-5D8D8993F49A}" srcId="{576A68FE-3446-4697-ABBF-D7F5E85746C7}" destId="{C957F252-649A-4997-9E09-9FFA8B008A1D}" srcOrd="1" destOrd="0" parTransId="{38696291-A708-40A1-894E-FA75A53E9449}" sibTransId="{DDBBE298-C5A1-425C-9B5F-B82530EC70A5}"/>
    <dgm:cxn modelId="{773524A9-880D-4DFE-BF1C-B3562F0761A8}" type="presOf" srcId="{576A68FE-3446-4697-ABBF-D7F5E85746C7}" destId="{0E213EA3-4857-40BB-87F9-301D3012C5F2}" srcOrd="0" destOrd="0" presId="urn:microsoft.com/office/officeart/2009/3/layout/RandomtoResultProcess"/>
    <dgm:cxn modelId="{913F95A3-147A-4D79-ACF4-68D508521D10}" type="presOf" srcId="{51B5B0A0-027A-4F2A-B968-F3928AEC058A}" destId="{A8C8FB63-3561-4A5E-B9CE-0D0CC4CC082A}" srcOrd="0" destOrd="0" presId="urn:microsoft.com/office/officeart/2009/3/layout/RandomtoResultProcess"/>
    <dgm:cxn modelId="{E02B2993-158E-4FF3-B007-B4F3C9111A4F}" srcId="{1821F0C8-A132-44BC-AD84-BDE9E44E50BE}" destId="{51B5B0A0-027A-4F2A-B968-F3928AEC058A}" srcOrd="1" destOrd="0" parTransId="{D01285E7-2E59-4E96-B150-6B3BBDE707DD}" sibTransId="{B39479D2-7B9C-4DC2-978B-FDDB08035CFD}"/>
    <dgm:cxn modelId="{8C1FC801-1D9F-4FA3-98EA-7937390E14E0}" type="presOf" srcId="{C957F252-649A-4997-9E09-9FFA8B008A1D}" destId="{2485699E-EBCD-4AD2-9D06-EE794C2F9BB7}" srcOrd="0" destOrd="1" presId="urn:microsoft.com/office/officeart/2009/3/layout/RandomtoResultProcess"/>
    <dgm:cxn modelId="{46FDD4BC-4715-42D4-B9F8-270D7C2FB1FE}" type="presOf" srcId="{14943817-3AF9-4D6D-9B5B-A80E34EB66A4}" destId="{9C6941B3-14EC-4525-B7D9-BCA454DC1D9A}" srcOrd="0" destOrd="0" presId="urn:microsoft.com/office/officeart/2009/3/layout/RandomtoResultProcess"/>
    <dgm:cxn modelId="{66F15852-C991-4598-A0FB-8618F98A0F6C}" srcId="{1821F0C8-A132-44BC-AD84-BDE9E44E50BE}" destId="{95213391-13B3-482F-9037-06AE63D93074}" srcOrd="0" destOrd="0" parTransId="{123183CB-082F-4326-801C-90CD00C0AC7E}" sibTransId="{3D31D417-983B-48FF-8C26-B64C146E8B03}"/>
    <dgm:cxn modelId="{28C7170E-B9B5-4741-BCDD-53CFE9716DFD}" type="presParOf" srcId="{30BDD9E9-C9DA-48AE-AB30-A91A38125271}" destId="{343DFAFC-6CE8-4185-B562-512A2B633E48}" srcOrd="0" destOrd="0" presId="urn:microsoft.com/office/officeart/2009/3/layout/RandomtoResultProcess"/>
    <dgm:cxn modelId="{1CCB0FD0-9B06-4539-89B0-809D61806ACA}" type="presParOf" srcId="{343DFAFC-6CE8-4185-B562-512A2B633E48}" destId="{6E677A13-060A-4BC6-B353-D2D04134124D}" srcOrd="0" destOrd="0" presId="urn:microsoft.com/office/officeart/2009/3/layout/RandomtoResultProcess"/>
    <dgm:cxn modelId="{3C6ECFA8-E8E6-4122-88A8-AF2F911BF79C}" type="presParOf" srcId="{343DFAFC-6CE8-4185-B562-512A2B633E48}" destId="{9C6941B3-14EC-4525-B7D9-BCA454DC1D9A}" srcOrd="1" destOrd="0" presId="urn:microsoft.com/office/officeart/2009/3/layout/RandomtoResultProcess"/>
    <dgm:cxn modelId="{F29EF70A-2EE1-4120-B134-E5B824C3A2D6}" type="presParOf" srcId="{343DFAFC-6CE8-4185-B562-512A2B633E48}" destId="{50F1D9AA-CAFF-40C2-BFF6-0692EF6D39F4}" srcOrd="2" destOrd="0" presId="urn:microsoft.com/office/officeart/2009/3/layout/RandomtoResultProcess"/>
    <dgm:cxn modelId="{CEC8E8C1-E91F-42F0-B1BB-02C5F3DBF640}" type="presParOf" srcId="{343DFAFC-6CE8-4185-B562-512A2B633E48}" destId="{A73080E6-FC44-418D-BDCC-F51692F309A5}" srcOrd="3" destOrd="0" presId="urn:microsoft.com/office/officeart/2009/3/layout/RandomtoResultProcess"/>
    <dgm:cxn modelId="{CDB8C334-49D0-4DCC-8D33-54F84BD826EE}" type="presParOf" srcId="{343DFAFC-6CE8-4185-B562-512A2B633E48}" destId="{E79A5E8A-82E8-45B6-843C-94F2620B7285}" srcOrd="4" destOrd="0" presId="urn:microsoft.com/office/officeart/2009/3/layout/RandomtoResultProcess"/>
    <dgm:cxn modelId="{10A3E981-BD01-4B8B-BDED-BE67EAFC25AA}" type="presParOf" srcId="{343DFAFC-6CE8-4185-B562-512A2B633E48}" destId="{4494A00B-9297-4FB2-8DF9-B7AC8AF5187B}" srcOrd="5" destOrd="0" presId="urn:microsoft.com/office/officeart/2009/3/layout/RandomtoResultProcess"/>
    <dgm:cxn modelId="{A326410A-3E74-4810-BB78-F573908D57DB}" type="presParOf" srcId="{343DFAFC-6CE8-4185-B562-512A2B633E48}" destId="{A86FD691-58F6-43CE-91C9-DDF0EB4376CF}" srcOrd="6" destOrd="0" presId="urn:microsoft.com/office/officeart/2009/3/layout/RandomtoResultProcess"/>
    <dgm:cxn modelId="{920583DA-6962-4513-9CD0-54AC62772449}" type="presParOf" srcId="{343DFAFC-6CE8-4185-B562-512A2B633E48}" destId="{97857EC9-615A-445A-B614-36895B2C6933}" srcOrd="7" destOrd="0" presId="urn:microsoft.com/office/officeart/2009/3/layout/RandomtoResultProcess"/>
    <dgm:cxn modelId="{CF8F5F61-7299-47AD-A9BE-C5C3635AF1D4}" type="presParOf" srcId="{343DFAFC-6CE8-4185-B562-512A2B633E48}" destId="{B9340A39-08D3-46D5-824C-3C0E61FD7142}" srcOrd="8" destOrd="0" presId="urn:microsoft.com/office/officeart/2009/3/layout/RandomtoResultProcess"/>
    <dgm:cxn modelId="{16E89D4B-CEB8-4FF6-A244-C789E532F782}" type="presParOf" srcId="{343DFAFC-6CE8-4185-B562-512A2B633E48}" destId="{F7058CE1-AE1B-4F4C-B002-1E23B7501C69}" srcOrd="9" destOrd="0" presId="urn:microsoft.com/office/officeart/2009/3/layout/RandomtoResultProcess"/>
    <dgm:cxn modelId="{A7F0B273-11F6-410F-86BF-D2CCD12F33B7}" type="presParOf" srcId="{343DFAFC-6CE8-4185-B562-512A2B633E48}" destId="{05D68EFA-A789-4961-ACFE-B9C0059DF396}" srcOrd="10" destOrd="0" presId="urn:microsoft.com/office/officeart/2009/3/layout/RandomtoResultProcess"/>
    <dgm:cxn modelId="{235C7A58-F478-4477-8D60-03AE2A8D0ED0}" type="presParOf" srcId="{343DFAFC-6CE8-4185-B562-512A2B633E48}" destId="{88F42405-FE09-40E1-A7F6-FA208DA1F43A}" srcOrd="11" destOrd="0" presId="urn:microsoft.com/office/officeart/2009/3/layout/RandomtoResultProcess"/>
    <dgm:cxn modelId="{358F0D99-FD72-48D9-BB07-90EDC9765F10}" type="presParOf" srcId="{343DFAFC-6CE8-4185-B562-512A2B633E48}" destId="{07B77BB8-C08E-468A-A931-A96123A94C42}" srcOrd="12" destOrd="0" presId="urn:microsoft.com/office/officeart/2009/3/layout/RandomtoResultProcess"/>
    <dgm:cxn modelId="{16AAEB14-5E43-4669-BA7E-20676AA4EFB2}" type="presParOf" srcId="{343DFAFC-6CE8-4185-B562-512A2B633E48}" destId="{746AAC3A-12FE-4CE6-855F-C25E70CD9973}" srcOrd="13" destOrd="0" presId="urn:microsoft.com/office/officeart/2009/3/layout/RandomtoResultProcess"/>
    <dgm:cxn modelId="{BB5F5C91-0E11-4C9F-B0B6-BEABFDB20B14}" type="presParOf" srcId="{343DFAFC-6CE8-4185-B562-512A2B633E48}" destId="{5B49D820-0576-4E90-9507-4AD435958C4B}" srcOrd="14" destOrd="0" presId="urn:microsoft.com/office/officeart/2009/3/layout/RandomtoResultProcess"/>
    <dgm:cxn modelId="{43B1C34E-F76B-48A0-9FE4-E2F9A82980CD}" type="presParOf" srcId="{343DFAFC-6CE8-4185-B562-512A2B633E48}" destId="{BF86FFC9-0FCF-437E-BA3D-AE73B1B8059C}" srcOrd="15" destOrd="0" presId="urn:microsoft.com/office/officeart/2009/3/layout/RandomtoResultProcess"/>
    <dgm:cxn modelId="{11D3DA1B-9C94-4B50-9DA1-292E977C26AA}" type="presParOf" srcId="{343DFAFC-6CE8-4185-B562-512A2B633E48}" destId="{83959606-910F-414E-ABAD-3F311F3D1E47}" srcOrd="16" destOrd="0" presId="urn:microsoft.com/office/officeart/2009/3/layout/RandomtoResultProcess"/>
    <dgm:cxn modelId="{7EA2D83F-1D6F-42FE-830A-DBE0FC4F8A8B}" type="presParOf" srcId="{343DFAFC-6CE8-4185-B562-512A2B633E48}" destId="{6031C08B-DA65-46D9-88C0-33D29722AC9D}" srcOrd="17" destOrd="0" presId="urn:microsoft.com/office/officeart/2009/3/layout/RandomtoResultProcess"/>
    <dgm:cxn modelId="{9FD0A757-5B57-4226-8CEB-EAD039219C05}" type="presParOf" srcId="{343DFAFC-6CE8-4185-B562-512A2B633E48}" destId="{A724A4C8-321E-44D1-8811-BA31729332EE}" srcOrd="18" destOrd="0" presId="urn:microsoft.com/office/officeart/2009/3/layout/RandomtoResultProcess"/>
    <dgm:cxn modelId="{107FD486-B4D6-43EC-A994-2979AE3C2DD8}" type="presParOf" srcId="{343DFAFC-6CE8-4185-B562-512A2B633E48}" destId="{7081DA5D-3309-4DDB-8D96-457DB071D459}" srcOrd="19" destOrd="0" presId="urn:microsoft.com/office/officeart/2009/3/layout/RandomtoResultProcess"/>
    <dgm:cxn modelId="{D99E0AF5-5C97-4354-B8BC-68F2E05341CF}" type="presParOf" srcId="{30BDD9E9-C9DA-48AE-AB30-A91A38125271}" destId="{0338E843-6F73-4378-ABE0-93AE543F1539}" srcOrd="1" destOrd="0" presId="urn:microsoft.com/office/officeart/2009/3/layout/RandomtoResultProcess"/>
    <dgm:cxn modelId="{31EAD9E5-7C23-4741-8189-1A90B374A60C}" type="presParOf" srcId="{0338E843-6F73-4378-ABE0-93AE543F1539}" destId="{DBAA31FE-ED61-4774-A316-39D86AE17B9F}" srcOrd="0" destOrd="0" presId="urn:microsoft.com/office/officeart/2009/3/layout/RandomtoResultProcess"/>
    <dgm:cxn modelId="{D67DB70D-10A2-4D20-B12D-7AD67C290C2B}" type="presParOf" srcId="{0338E843-6F73-4378-ABE0-93AE543F1539}" destId="{BDD6593A-9022-41E5-A759-380D5862E217}" srcOrd="1" destOrd="0" presId="urn:microsoft.com/office/officeart/2009/3/layout/RandomtoResultProcess"/>
    <dgm:cxn modelId="{D85CDFF3-846B-48F4-A2F2-8592D4411DE8}" type="presParOf" srcId="{30BDD9E9-C9DA-48AE-AB30-A91A38125271}" destId="{85AD1132-533C-4C28-9B7B-657BFC43F3E9}" srcOrd="2" destOrd="0" presId="urn:microsoft.com/office/officeart/2009/3/layout/RandomtoResultProcess"/>
    <dgm:cxn modelId="{E100A2F3-753B-4D8B-BE18-F08BF59BF478}" type="presParOf" srcId="{85AD1132-533C-4C28-9B7B-657BFC43F3E9}" destId="{A8C8FB63-3561-4A5E-B9CE-0D0CC4CC082A}" srcOrd="0" destOrd="0" presId="urn:microsoft.com/office/officeart/2009/3/layout/RandomtoResultProcess"/>
    <dgm:cxn modelId="{BB5986A9-0E7A-4B78-965D-12C036FC1B09}" type="presParOf" srcId="{85AD1132-533C-4C28-9B7B-657BFC43F3E9}" destId="{690DF9AF-775D-41F2-9C01-9CC5F7FF6F9E}" srcOrd="1" destOrd="0" presId="urn:microsoft.com/office/officeart/2009/3/layout/RandomtoResultProcess"/>
    <dgm:cxn modelId="{EA79FF8A-F63E-4B95-A200-D89CAF2688FD}" type="presParOf" srcId="{85AD1132-533C-4C28-9B7B-657BFC43F3E9}" destId="{5C89F200-4811-42E9-A774-8F164BD1F8D8}" srcOrd="2" destOrd="0" presId="urn:microsoft.com/office/officeart/2009/3/layout/RandomtoResultProcess"/>
    <dgm:cxn modelId="{EAD64E6E-B058-469E-8F79-1FDF7FFBD75D}" type="presParOf" srcId="{30BDD9E9-C9DA-48AE-AB30-A91A38125271}" destId="{BB9F9CE3-F71C-47E0-967A-A8B604E127ED}" srcOrd="3" destOrd="0" presId="urn:microsoft.com/office/officeart/2009/3/layout/RandomtoResultProcess"/>
    <dgm:cxn modelId="{B0BA9931-75FF-45D5-9498-466845AF615B}" type="presParOf" srcId="{BB9F9CE3-F71C-47E0-967A-A8B604E127ED}" destId="{DCAF6774-1AA4-4961-BD13-63240CEC8871}" srcOrd="0" destOrd="0" presId="urn:microsoft.com/office/officeart/2009/3/layout/RandomtoResultProcess"/>
    <dgm:cxn modelId="{366C1733-0A04-4ED7-A2E5-F7BD4025079A}" type="presParOf" srcId="{BB9F9CE3-F71C-47E0-967A-A8B604E127ED}" destId="{51AEC2AF-B9F1-4E67-8001-C70FB29E4D1F}" srcOrd="1" destOrd="0" presId="urn:microsoft.com/office/officeart/2009/3/layout/RandomtoResultProcess"/>
    <dgm:cxn modelId="{FA86F6E5-1786-4A51-9CE5-5E17D93BD0AB}" type="presParOf" srcId="{30BDD9E9-C9DA-48AE-AB30-A91A38125271}" destId="{2E3393EA-F968-45B4-8D11-4B27CF3C4B88}" srcOrd="4" destOrd="0" presId="urn:microsoft.com/office/officeart/2009/3/layout/RandomtoResultProcess"/>
    <dgm:cxn modelId="{392BE306-CED6-4546-BCAC-B023761375E3}" type="presParOf" srcId="{2E3393EA-F968-45B4-8D11-4B27CF3C4B88}" destId="{0E213EA3-4857-40BB-87F9-301D3012C5F2}" srcOrd="0" destOrd="0" presId="urn:microsoft.com/office/officeart/2009/3/layout/RandomtoResultProcess"/>
    <dgm:cxn modelId="{528468A1-D7F3-4833-963D-0474B786A6A5}" type="presParOf" srcId="{2E3393EA-F968-45B4-8D11-4B27CF3C4B88}" destId="{2485699E-EBCD-4AD2-9D06-EE794C2F9BB7}" srcOrd="1" destOrd="0" presId="urn:microsoft.com/office/officeart/2009/3/layout/RandomtoResultProcess"/>
    <dgm:cxn modelId="{7E1F3A67-0A56-4D6C-B0C6-20BB211FBC95}" type="presParOf" srcId="{2E3393EA-F968-45B4-8D11-4B27CF3C4B88}" destId="{10CE5820-402E-47D1-86FD-D7E2B6A9B10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21F0C8-A132-44BC-AD84-BDE9E44E50BE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5213391-13B3-482F-9037-06AE63D93074}">
      <dgm:prSet phldrT="[Text]"/>
      <dgm:spPr/>
      <dgm:t>
        <a:bodyPr/>
        <a:lstStyle/>
        <a:p>
          <a:r>
            <a:rPr lang="en-US" dirty="0" smtClean="0"/>
            <a:t>CPs, RPPOs, Other</a:t>
          </a:r>
          <a:endParaRPr lang="en-US" dirty="0"/>
        </a:p>
      </dgm:t>
    </dgm:pt>
    <dgm:pt modelId="{123183CB-082F-4326-801C-90CD00C0AC7E}" type="parTrans" cxnId="{66F15852-C991-4598-A0FB-8618F98A0F6C}">
      <dgm:prSet/>
      <dgm:spPr/>
      <dgm:t>
        <a:bodyPr/>
        <a:lstStyle/>
        <a:p>
          <a:endParaRPr lang="en-US"/>
        </a:p>
      </dgm:t>
    </dgm:pt>
    <dgm:pt modelId="{3D31D417-983B-48FF-8C26-B64C146E8B03}" type="sibTrans" cxnId="{66F15852-C991-4598-A0FB-8618F98A0F6C}">
      <dgm:prSet/>
      <dgm:spPr/>
      <dgm:t>
        <a:bodyPr/>
        <a:lstStyle/>
        <a:p>
          <a:endParaRPr lang="en-US"/>
        </a:p>
      </dgm:t>
    </dgm:pt>
    <dgm:pt modelId="{14943817-3AF9-4D6D-9B5B-A80E34EB66A4}">
      <dgm:prSet phldrT="[Text]" custT="1"/>
      <dgm:spPr/>
      <dgm:t>
        <a:bodyPr/>
        <a:lstStyle/>
        <a:p>
          <a:pPr algn="l"/>
          <a:r>
            <a:rPr lang="en-US" sz="1400" dirty="0" smtClean="0"/>
            <a:t>Submit comments during the first consultation (lasts 90 days, 1 July to 30 September)</a:t>
          </a:r>
          <a:endParaRPr lang="en-US" sz="1400" dirty="0"/>
        </a:p>
      </dgm:t>
    </dgm:pt>
    <dgm:pt modelId="{AEE2E61B-BE3D-4D54-A103-7570D1CA2A56}" type="parTrans" cxnId="{313494E2-DD77-4968-AB5D-62BAE73AD0FB}">
      <dgm:prSet/>
      <dgm:spPr/>
      <dgm:t>
        <a:bodyPr/>
        <a:lstStyle/>
        <a:p>
          <a:endParaRPr lang="en-US"/>
        </a:p>
      </dgm:t>
    </dgm:pt>
    <dgm:pt modelId="{1EB81454-0ABF-429A-B031-F3A1418D01BD}" type="sibTrans" cxnId="{313494E2-DD77-4968-AB5D-62BAE73AD0FB}">
      <dgm:prSet/>
      <dgm:spPr/>
      <dgm:t>
        <a:bodyPr/>
        <a:lstStyle/>
        <a:p>
          <a:endParaRPr lang="en-US"/>
        </a:p>
      </dgm:t>
    </dgm:pt>
    <dgm:pt modelId="{51B5B0A0-027A-4F2A-B968-F3928AEC058A}">
      <dgm:prSet phldrT="[Text]"/>
      <dgm:spPr/>
      <dgm:t>
        <a:bodyPr/>
        <a:lstStyle/>
        <a:p>
          <a:r>
            <a:rPr lang="en-US" b="0" dirty="0" smtClean="0">
              <a:solidFill>
                <a:srgbClr val="FFFFFF"/>
              </a:solidFill>
            </a:rPr>
            <a:t>TP</a:t>
          </a:r>
          <a:endParaRPr lang="en-US" b="0" dirty="0">
            <a:solidFill>
              <a:srgbClr val="FFFFFF"/>
            </a:solidFill>
          </a:endParaRPr>
        </a:p>
      </dgm:t>
    </dgm:pt>
    <dgm:pt modelId="{D01285E7-2E59-4E96-B150-6B3BBDE707DD}" type="parTrans" cxnId="{E02B2993-158E-4FF3-B007-B4F3C9111A4F}">
      <dgm:prSet/>
      <dgm:spPr/>
      <dgm:t>
        <a:bodyPr/>
        <a:lstStyle/>
        <a:p>
          <a:endParaRPr lang="en-US"/>
        </a:p>
      </dgm:t>
    </dgm:pt>
    <dgm:pt modelId="{B39479D2-7B9C-4DC2-978B-FDDB08035CFD}" type="sibTrans" cxnId="{E02B2993-158E-4FF3-B007-B4F3C9111A4F}">
      <dgm:prSet/>
      <dgm:spPr/>
      <dgm:t>
        <a:bodyPr/>
        <a:lstStyle/>
        <a:p>
          <a:endParaRPr lang="en-US"/>
        </a:p>
      </dgm:t>
    </dgm:pt>
    <dgm:pt modelId="{366CA8E8-6534-4515-8C3C-7BBBAF78E5F4}">
      <dgm:prSet phldrT="[Text]" custT="1"/>
      <dgm:spPr/>
      <dgm:t>
        <a:bodyPr/>
        <a:lstStyle/>
        <a:p>
          <a:pPr algn="l"/>
          <a:r>
            <a:rPr lang="en-US" sz="1400" dirty="0" smtClean="0"/>
            <a:t>Reviews and prepares responses to the comments, and revises the draft ISPM</a:t>
          </a:r>
          <a:endParaRPr lang="en-US" sz="1400" dirty="0"/>
        </a:p>
      </dgm:t>
    </dgm:pt>
    <dgm:pt modelId="{D7438E2E-B0CD-4334-8C6F-49D7CBC1E2CF}" type="parTrans" cxnId="{E32B4328-8855-459D-854E-323E0A325E99}">
      <dgm:prSet/>
      <dgm:spPr/>
      <dgm:t>
        <a:bodyPr/>
        <a:lstStyle/>
        <a:p>
          <a:endParaRPr lang="en-US"/>
        </a:p>
      </dgm:t>
    </dgm:pt>
    <dgm:pt modelId="{EABD0D93-6F01-4D91-B4AA-E31599380DE4}" type="sibTrans" cxnId="{E32B4328-8855-459D-854E-323E0A325E99}">
      <dgm:prSet/>
      <dgm:spPr/>
      <dgm:t>
        <a:bodyPr/>
        <a:lstStyle/>
        <a:p>
          <a:endParaRPr lang="en-US"/>
        </a:p>
      </dgm:t>
    </dgm:pt>
    <dgm:pt modelId="{576A68FE-3446-4697-ABBF-D7F5E85746C7}">
      <dgm:prSet phldrT="[Text]"/>
      <dgm:spPr/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F43140CB-C220-4716-B9C0-A3947E3CB7E6}" type="parTrans" cxnId="{51624896-F695-4B6B-894F-3773A195F071}">
      <dgm:prSet/>
      <dgm:spPr/>
      <dgm:t>
        <a:bodyPr/>
        <a:lstStyle/>
        <a:p>
          <a:endParaRPr lang="en-US"/>
        </a:p>
      </dgm:t>
    </dgm:pt>
    <dgm:pt modelId="{C5B4BCC3-7334-403E-8FB3-244F18F358F7}" type="sibTrans" cxnId="{51624896-F695-4B6B-894F-3773A195F071}">
      <dgm:prSet/>
      <dgm:spPr/>
      <dgm:t>
        <a:bodyPr/>
        <a:lstStyle/>
        <a:p>
          <a:endParaRPr lang="en-US"/>
        </a:p>
      </dgm:t>
    </dgm:pt>
    <dgm:pt modelId="{E0893069-68D5-4CB2-9105-21024D7201FF}">
      <dgm:prSet phldrT="[Text]"/>
      <dgm:spPr/>
      <dgm:t>
        <a:bodyPr/>
        <a:lstStyle/>
        <a:p>
          <a:r>
            <a:rPr lang="en-US" dirty="0" smtClean="0"/>
            <a:t>Approves the draft PT or DP and the responses to comments</a:t>
          </a:r>
          <a:endParaRPr lang="en-US" dirty="0"/>
        </a:p>
      </dgm:t>
    </dgm:pt>
    <dgm:pt modelId="{3DEB4BAE-8077-46DB-96B4-00F6AF8A7917}" type="parTrans" cxnId="{3373D070-3D7F-42DF-BDEA-1D803A6CBEE4}">
      <dgm:prSet/>
      <dgm:spPr/>
      <dgm:t>
        <a:bodyPr/>
        <a:lstStyle/>
        <a:p>
          <a:endParaRPr lang="en-US"/>
        </a:p>
      </dgm:t>
    </dgm:pt>
    <dgm:pt modelId="{25FC68FC-2CFB-4ACD-8F40-BEC12947B746}" type="sibTrans" cxnId="{3373D070-3D7F-42DF-BDEA-1D803A6CBEE4}">
      <dgm:prSet/>
      <dgm:spPr/>
      <dgm:t>
        <a:bodyPr/>
        <a:lstStyle/>
        <a:p>
          <a:endParaRPr lang="en-US"/>
        </a:p>
      </dgm:t>
    </dgm:pt>
    <dgm:pt modelId="{C957F252-649A-4997-9E09-9FFA8B008A1D}">
      <dgm:prSet phldrT="[Text]"/>
      <dgm:spPr/>
      <dgm:t>
        <a:bodyPr/>
        <a:lstStyle/>
        <a:p>
          <a:r>
            <a:rPr lang="en-US" dirty="0" smtClean="0"/>
            <a:t>The draft </a:t>
          </a:r>
          <a:r>
            <a:rPr lang="en-US" dirty="0" smtClean="0"/>
            <a:t>PT </a:t>
          </a:r>
          <a:r>
            <a:rPr lang="en-US" dirty="0" smtClean="0"/>
            <a:t>is sent </a:t>
          </a:r>
          <a:r>
            <a:rPr lang="en-US" b="0" dirty="0" smtClean="0"/>
            <a:t>for second </a:t>
          </a:r>
          <a:r>
            <a:rPr lang="en-US" b="0" dirty="0" smtClean="0"/>
            <a:t>consultation (DPs are not normally sent for second consultation)</a:t>
          </a:r>
          <a:endParaRPr lang="en-US" b="0" dirty="0"/>
        </a:p>
      </dgm:t>
    </dgm:pt>
    <dgm:pt modelId="{DDBBE298-C5A1-425C-9B5F-B82530EC70A5}" type="sibTrans" cxnId="{2845F910-AC73-4CFC-B25E-5D8D8993F49A}">
      <dgm:prSet/>
      <dgm:spPr/>
      <dgm:t>
        <a:bodyPr/>
        <a:lstStyle/>
        <a:p>
          <a:endParaRPr lang="en-US"/>
        </a:p>
      </dgm:t>
    </dgm:pt>
    <dgm:pt modelId="{38696291-A708-40A1-894E-FA75A53E9449}" type="parTrans" cxnId="{2845F910-AC73-4CFC-B25E-5D8D8993F49A}">
      <dgm:prSet/>
      <dgm:spPr/>
      <dgm:t>
        <a:bodyPr/>
        <a:lstStyle/>
        <a:p>
          <a:endParaRPr lang="en-US"/>
        </a:p>
      </dgm:t>
    </dgm:pt>
    <dgm:pt modelId="{30BDD9E9-C9DA-48AE-AB30-A91A38125271}" type="pres">
      <dgm:prSet presAssocID="{1821F0C8-A132-44BC-AD84-BDE9E44E50BE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43DFAFC-6CE8-4185-B562-512A2B633E48}" type="pres">
      <dgm:prSet presAssocID="{95213391-13B3-482F-9037-06AE63D93074}" presName="chaos" presStyleCnt="0"/>
      <dgm:spPr/>
    </dgm:pt>
    <dgm:pt modelId="{6E677A13-060A-4BC6-B353-D2D04134124D}" type="pres">
      <dgm:prSet presAssocID="{95213391-13B3-482F-9037-06AE63D93074}" presName="parTx1" presStyleLbl="revTx" presStyleIdx="0" presStyleCnt="5"/>
      <dgm:spPr/>
      <dgm:t>
        <a:bodyPr/>
        <a:lstStyle/>
        <a:p>
          <a:endParaRPr lang="en-US"/>
        </a:p>
      </dgm:t>
    </dgm:pt>
    <dgm:pt modelId="{9C6941B3-14EC-4525-B7D9-BCA454DC1D9A}" type="pres">
      <dgm:prSet presAssocID="{95213391-13B3-482F-9037-06AE63D93074}" presName="desTx1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1D9AA-CAFF-40C2-BFF6-0692EF6D39F4}" type="pres">
      <dgm:prSet presAssocID="{95213391-13B3-482F-9037-06AE63D93074}" presName="c1" presStyleLbl="node1" presStyleIdx="0" presStyleCnt="19"/>
      <dgm:spPr/>
    </dgm:pt>
    <dgm:pt modelId="{A73080E6-FC44-418D-BDCC-F51692F309A5}" type="pres">
      <dgm:prSet presAssocID="{95213391-13B3-482F-9037-06AE63D93074}" presName="c2" presStyleLbl="node1" presStyleIdx="1" presStyleCnt="19"/>
      <dgm:spPr/>
    </dgm:pt>
    <dgm:pt modelId="{E79A5E8A-82E8-45B6-843C-94F2620B7285}" type="pres">
      <dgm:prSet presAssocID="{95213391-13B3-482F-9037-06AE63D93074}" presName="c3" presStyleLbl="node1" presStyleIdx="2" presStyleCnt="19"/>
      <dgm:spPr/>
    </dgm:pt>
    <dgm:pt modelId="{4494A00B-9297-4FB2-8DF9-B7AC8AF5187B}" type="pres">
      <dgm:prSet presAssocID="{95213391-13B3-482F-9037-06AE63D93074}" presName="c4" presStyleLbl="node1" presStyleIdx="3" presStyleCnt="19"/>
      <dgm:spPr/>
    </dgm:pt>
    <dgm:pt modelId="{A86FD691-58F6-43CE-91C9-DDF0EB4376CF}" type="pres">
      <dgm:prSet presAssocID="{95213391-13B3-482F-9037-06AE63D93074}" presName="c5" presStyleLbl="node1" presStyleIdx="4" presStyleCnt="19"/>
      <dgm:spPr/>
    </dgm:pt>
    <dgm:pt modelId="{97857EC9-615A-445A-B614-36895B2C6933}" type="pres">
      <dgm:prSet presAssocID="{95213391-13B3-482F-9037-06AE63D93074}" presName="c6" presStyleLbl="node1" presStyleIdx="5" presStyleCnt="19"/>
      <dgm:spPr/>
    </dgm:pt>
    <dgm:pt modelId="{B9340A39-08D3-46D5-824C-3C0E61FD7142}" type="pres">
      <dgm:prSet presAssocID="{95213391-13B3-482F-9037-06AE63D93074}" presName="c7" presStyleLbl="node1" presStyleIdx="6" presStyleCnt="19"/>
      <dgm:spPr/>
    </dgm:pt>
    <dgm:pt modelId="{F7058CE1-AE1B-4F4C-B002-1E23B7501C69}" type="pres">
      <dgm:prSet presAssocID="{95213391-13B3-482F-9037-06AE63D93074}" presName="c8" presStyleLbl="node1" presStyleIdx="7" presStyleCnt="19"/>
      <dgm:spPr/>
    </dgm:pt>
    <dgm:pt modelId="{05D68EFA-A789-4961-ACFE-B9C0059DF396}" type="pres">
      <dgm:prSet presAssocID="{95213391-13B3-482F-9037-06AE63D93074}" presName="c9" presStyleLbl="node1" presStyleIdx="8" presStyleCnt="19"/>
      <dgm:spPr/>
    </dgm:pt>
    <dgm:pt modelId="{88F42405-FE09-40E1-A7F6-FA208DA1F43A}" type="pres">
      <dgm:prSet presAssocID="{95213391-13B3-482F-9037-06AE63D93074}" presName="c10" presStyleLbl="node1" presStyleIdx="9" presStyleCnt="19"/>
      <dgm:spPr/>
    </dgm:pt>
    <dgm:pt modelId="{07B77BB8-C08E-468A-A931-A96123A94C42}" type="pres">
      <dgm:prSet presAssocID="{95213391-13B3-482F-9037-06AE63D93074}" presName="c11" presStyleLbl="node1" presStyleIdx="10" presStyleCnt="19"/>
      <dgm:spPr/>
    </dgm:pt>
    <dgm:pt modelId="{746AAC3A-12FE-4CE6-855F-C25E70CD9973}" type="pres">
      <dgm:prSet presAssocID="{95213391-13B3-482F-9037-06AE63D93074}" presName="c12" presStyleLbl="node1" presStyleIdx="11" presStyleCnt="19"/>
      <dgm:spPr/>
    </dgm:pt>
    <dgm:pt modelId="{5B49D820-0576-4E90-9507-4AD435958C4B}" type="pres">
      <dgm:prSet presAssocID="{95213391-13B3-482F-9037-06AE63D93074}" presName="c13" presStyleLbl="node1" presStyleIdx="12" presStyleCnt="19"/>
      <dgm:spPr/>
    </dgm:pt>
    <dgm:pt modelId="{BF86FFC9-0FCF-437E-BA3D-AE73B1B8059C}" type="pres">
      <dgm:prSet presAssocID="{95213391-13B3-482F-9037-06AE63D93074}" presName="c14" presStyleLbl="node1" presStyleIdx="13" presStyleCnt="19"/>
      <dgm:spPr/>
    </dgm:pt>
    <dgm:pt modelId="{83959606-910F-414E-ABAD-3F311F3D1E47}" type="pres">
      <dgm:prSet presAssocID="{95213391-13B3-482F-9037-06AE63D93074}" presName="c15" presStyleLbl="node1" presStyleIdx="14" presStyleCnt="19"/>
      <dgm:spPr/>
    </dgm:pt>
    <dgm:pt modelId="{6031C08B-DA65-46D9-88C0-33D29722AC9D}" type="pres">
      <dgm:prSet presAssocID="{95213391-13B3-482F-9037-06AE63D93074}" presName="c16" presStyleLbl="node1" presStyleIdx="15" presStyleCnt="19"/>
      <dgm:spPr/>
      <dgm:t>
        <a:bodyPr/>
        <a:lstStyle/>
        <a:p>
          <a:endParaRPr lang="en-US"/>
        </a:p>
      </dgm:t>
    </dgm:pt>
    <dgm:pt modelId="{A724A4C8-321E-44D1-8811-BA31729332EE}" type="pres">
      <dgm:prSet presAssocID="{95213391-13B3-482F-9037-06AE63D93074}" presName="c17" presStyleLbl="node1" presStyleIdx="16" presStyleCnt="19"/>
      <dgm:spPr/>
    </dgm:pt>
    <dgm:pt modelId="{7081DA5D-3309-4DDB-8D96-457DB071D459}" type="pres">
      <dgm:prSet presAssocID="{95213391-13B3-482F-9037-06AE63D93074}" presName="c18" presStyleLbl="node1" presStyleIdx="17" presStyleCnt="19"/>
      <dgm:spPr/>
    </dgm:pt>
    <dgm:pt modelId="{0338E843-6F73-4378-ABE0-93AE543F1539}" type="pres">
      <dgm:prSet presAssocID="{3D31D417-983B-48FF-8C26-B64C146E8B03}" presName="chevronComposite1" presStyleCnt="0"/>
      <dgm:spPr/>
    </dgm:pt>
    <dgm:pt modelId="{DBAA31FE-ED61-4774-A316-39D86AE17B9F}" type="pres">
      <dgm:prSet presAssocID="{3D31D417-983B-48FF-8C26-B64C146E8B03}" presName="chevron1" presStyleLbl="sibTrans2D1" presStyleIdx="0" presStyleCnt="2"/>
      <dgm:spPr/>
    </dgm:pt>
    <dgm:pt modelId="{BDD6593A-9022-41E5-A759-380D5862E217}" type="pres">
      <dgm:prSet presAssocID="{3D31D417-983B-48FF-8C26-B64C146E8B03}" presName="spChevron1" presStyleCnt="0"/>
      <dgm:spPr/>
    </dgm:pt>
    <dgm:pt modelId="{85AD1132-533C-4C28-9B7B-657BFC43F3E9}" type="pres">
      <dgm:prSet presAssocID="{51B5B0A0-027A-4F2A-B968-F3928AEC058A}" presName="middle" presStyleCnt="0"/>
      <dgm:spPr/>
    </dgm:pt>
    <dgm:pt modelId="{A8C8FB63-3561-4A5E-B9CE-0D0CC4CC082A}" type="pres">
      <dgm:prSet presAssocID="{51B5B0A0-027A-4F2A-B968-F3928AEC058A}" presName="parTxMid" presStyleLbl="revTx" presStyleIdx="2" presStyleCnt="5" custLinFactNeighborX="-803" custLinFactNeighborY="12519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90DF9AF-775D-41F2-9C01-9CC5F7FF6F9E}" type="pres">
      <dgm:prSet presAssocID="{51B5B0A0-027A-4F2A-B968-F3928AEC058A}" presName="desTxMid" presStyleLbl="revTx" presStyleIdx="3" presStyleCnt="5" custLinFactNeighborX="783" custLinFactNeighborY="-5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9F200-4811-42E9-A774-8F164BD1F8D8}" type="pres">
      <dgm:prSet presAssocID="{51B5B0A0-027A-4F2A-B968-F3928AEC058A}" presName="spMid" presStyleCnt="0"/>
      <dgm:spPr/>
    </dgm:pt>
    <dgm:pt modelId="{BB9F9CE3-F71C-47E0-967A-A8B604E127ED}" type="pres">
      <dgm:prSet presAssocID="{B39479D2-7B9C-4DC2-978B-FDDB08035CFD}" presName="chevronComposite1" presStyleCnt="0"/>
      <dgm:spPr/>
    </dgm:pt>
    <dgm:pt modelId="{DCAF6774-1AA4-4961-BD13-63240CEC8871}" type="pres">
      <dgm:prSet presAssocID="{B39479D2-7B9C-4DC2-978B-FDDB08035CFD}" presName="chevron1" presStyleLbl="sibTrans2D1" presStyleIdx="1" presStyleCnt="2"/>
      <dgm:spPr/>
    </dgm:pt>
    <dgm:pt modelId="{51AEC2AF-B9F1-4E67-8001-C70FB29E4D1F}" type="pres">
      <dgm:prSet presAssocID="{B39479D2-7B9C-4DC2-978B-FDDB08035CFD}" presName="spChevron1" presStyleCnt="0"/>
      <dgm:spPr/>
    </dgm:pt>
    <dgm:pt modelId="{2E3393EA-F968-45B4-8D11-4B27CF3C4B88}" type="pres">
      <dgm:prSet presAssocID="{576A68FE-3446-4697-ABBF-D7F5E85746C7}" presName="last" presStyleCnt="0"/>
      <dgm:spPr/>
    </dgm:pt>
    <dgm:pt modelId="{0E213EA3-4857-40BB-87F9-301D3012C5F2}" type="pres">
      <dgm:prSet presAssocID="{576A68FE-3446-4697-ABBF-D7F5E85746C7}" presName="circleTx" presStyleLbl="node1" presStyleIdx="18" presStyleCnt="19" custScaleX="94231" custScaleY="50016"/>
      <dgm:spPr/>
      <dgm:t>
        <a:bodyPr/>
        <a:lstStyle/>
        <a:p>
          <a:endParaRPr lang="en-US"/>
        </a:p>
      </dgm:t>
    </dgm:pt>
    <dgm:pt modelId="{2485699E-EBCD-4AD2-9D06-EE794C2F9BB7}" type="pres">
      <dgm:prSet presAssocID="{576A68FE-3446-4697-ABBF-D7F5E85746C7}" presName="desTxN" presStyleLbl="revTx" presStyleIdx="4" presStyleCnt="5" custScaleY="147663" custLinFactNeighborX="-2745" custLinFactNeighborY="31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E5820-402E-47D1-86FD-D7E2B6A9B103}" type="pres">
      <dgm:prSet presAssocID="{576A68FE-3446-4697-ABBF-D7F5E85746C7}" presName="spN" presStyleCnt="0"/>
      <dgm:spPr/>
    </dgm:pt>
  </dgm:ptLst>
  <dgm:cxnLst>
    <dgm:cxn modelId="{B4023728-B446-4773-A485-6B3C343BAFDF}" type="presOf" srcId="{1821F0C8-A132-44BC-AD84-BDE9E44E50BE}" destId="{30BDD9E9-C9DA-48AE-AB30-A91A38125271}" srcOrd="0" destOrd="0" presId="urn:microsoft.com/office/officeart/2009/3/layout/RandomtoResultProcess"/>
    <dgm:cxn modelId="{51624896-F695-4B6B-894F-3773A195F071}" srcId="{1821F0C8-A132-44BC-AD84-BDE9E44E50BE}" destId="{576A68FE-3446-4697-ABBF-D7F5E85746C7}" srcOrd="2" destOrd="0" parTransId="{F43140CB-C220-4716-B9C0-A3947E3CB7E6}" sibTransId="{C5B4BCC3-7334-403E-8FB3-244F18F358F7}"/>
    <dgm:cxn modelId="{313494E2-DD77-4968-AB5D-62BAE73AD0FB}" srcId="{95213391-13B3-482F-9037-06AE63D93074}" destId="{14943817-3AF9-4D6D-9B5B-A80E34EB66A4}" srcOrd="0" destOrd="0" parTransId="{AEE2E61B-BE3D-4D54-A103-7570D1CA2A56}" sibTransId="{1EB81454-0ABF-429A-B031-F3A1418D01BD}"/>
    <dgm:cxn modelId="{54D21467-7DE4-400C-8235-D2442AE6F794}" type="presOf" srcId="{51B5B0A0-027A-4F2A-B968-F3928AEC058A}" destId="{A8C8FB63-3561-4A5E-B9CE-0D0CC4CC082A}" srcOrd="0" destOrd="0" presId="urn:microsoft.com/office/officeart/2009/3/layout/RandomtoResultProcess"/>
    <dgm:cxn modelId="{3373D070-3D7F-42DF-BDEA-1D803A6CBEE4}" srcId="{576A68FE-3446-4697-ABBF-D7F5E85746C7}" destId="{E0893069-68D5-4CB2-9105-21024D7201FF}" srcOrd="0" destOrd="0" parTransId="{3DEB4BAE-8077-46DB-96B4-00F6AF8A7917}" sibTransId="{25FC68FC-2CFB-4ACD-8F40-BEC12947B746}"/>
    <dgm:cxn modelId="{BA38FDBF-2033-4860-AC58-16839B8CF29E}" type="presOf" srcId="{576A68FE-3446-4697-ABBF-D7F5E85746C7}" destId="{0E213EA3-4857-40BB-87F9-301D3012C5F2}" srcOrd="0" destOrd="0" presId="urn:microsoft.com/office/officeart/2009/3/layout/RandomtoResultProcess"/>
    <dgm:cxn modelId="{E32B4328-8855-459D-854E-323E0A325E99}" srcId="{51B5B0A0-027A-4F2A-B968-F3928AEC058A}" destId="{366CA8E8-6534-4515-8C3C-7BBBAF78E5F4}" srcOrd="0" destOrd="0" parTransId="{D7438E2E-B0CD-4334-8C6F-49D7CBC1E2CF}" sibTransId="{EABD0D93-6F01-4D91-B4AA-E31599380DE4}"/>
    <dgm:cxn modelId="{E72BF071-A58A-49EC-BB52-5C9E14A312CD}" type="presOf" srcId="{95213391-13B3-482F-9037-06AE63D93074}" destId="{6E677A13-060A-4BC6-B353-D2D04134124D}" srcOrd="0" destOrd="0" presId="urn:microsoft.com/office/officeart/2009/3/layout/RandomtoResultProcess"/>
    <dgm:cxn modelId="{196A8CC9-93D9-4EB1-8D95-0E0A8C6398C6}" type="presOf" srcId="{366CA8E8-6534-4515-8C3C-7BBBAF78E5F4}" destId="{690DF9AF-775D-41F2-9C01-9CC5F7FF6F9E}" srcOrd="0" destOrd="0" presId="urn:microsoft.com/office/officeart/2009/3/layout/RandomtoResultProcess"/>
    <dgm:cxn modelId="{2845F910-AC73-4CFC-B25E-5D8D8993F49A}" srcId="{576A68FE-3446-4697-ABBF-D7F5E85746C7}" destId="{C957F252-649A-4997-9E09-9FFA8B008A1D}" srcOrd="1" destOrd="0" parTransId="{38696291-A708-40A1-894E-FA75A53E9449}" sibTransId="{DDBBE298-C5A1-425C-9B5F-B82530EC70A5}"/>
    <dgm:cxn modelId="{E02B2993-158E-4FF3-B007-B4F3C9111A4F}" srcId="{1821F0C8-A132-44BC-AD84-BDE9E44E50BE}" destId="{51B5B0A0-027A-4F2A-B968-F3928AEC058A}" srcOrd="1" destOrd="0" parTransId="{D01285E7-2E59-4E96-B150-6B3BBDE707DD}" sibTransId="{B39479D2-7B9C-4DC2-978B-FDDB08035CFD}"/>
    <dgm:cxn modelId="{11E9B023-2A96-4FB0-BEB4-4FE744429D9F}" type="presOf" srcId="{E0893069-68D5-4CB2-9105-21024D7201FF}" destId="{2485699E-EBCD-4AD2-9D06-EE794C2F9BB7}" srcOrd="0" destOrd="0" presId="urn:microsoft.com/office/officeart/2009/3/layout/RandomtoResultProcess"/>
    <dgm:cxn modelId="{2E98473A-07BF-4B76-8D4E-9CAD0A3D633F}" type="presOf" srcId="{C957F252-649A-4997-9E09-9FFA8B008A1D}" destId="{2485699E-EBCD-4AD2-9D06-EE794C2F9BB7}" srcOrd="0" destOrd="1" presId="urn:microsoft.com/office/officeart/2009/3/layout/RandomtoResultProcess"/>
    <dgm:cxn modelId="{1AD8176E-9F86-4F32-906E-B80F60E2BA0B}" type="presOf" srcId="{14943817-3AF9-4D6D-9B5B-A80E34EB66A4}" destId="{9C6941B3-14EC-4525-B7D9-BCA454DC1D9A}" srcOrd="0" destOrd="0" presId="urn:microsoft.com/office/officeart/2009/3/layout/RandomtoResultProcess"/>
    <dgm:cxn modelId="{66F15852-C991-4598-A0FB-8618F98A0F6C}" srcId="{1821F0C8-A132-44BC-AD84-BDE9E44E50BE}" destId="{95213391-13B3-482F-9037-06AE63D93074}" srcOrd="0" destOrd="0" parTransId="{123183CB-082F-4326-801C-90CD00C0AC7E}" sibTransId="{3D31D417-983B-48FF-8C26-B64C146E8B03}"/>
    <dgm:cxn modelId="{7756B1CA-F8CD-43BA-9C4B-6A11D358AE66}" type="presParOf" srcId="{30BDD9E9-C9DA-48AE-AB30-A91A38125271}" destId="{343DFAFC-6CE8-4185-B562-512A2B633E48}" srcOrd="0" destOrd="0" presId="urn:microsoft.com/office/officeart/2009/3/layout/RandomtoResultProcess"/>
    <dgm:cxn modelId="{C3F22AE3-1A8F-4D2B-A8D2-968B25B74AD1}" type="presParOf" srcId="{343DFAFC-6CE8-4185-B562-512A2B633E48}" destId="{6E677A13-060A-4BC6-B353-D2D04134124D}" srcOrd="0" destOrd="0" presId="urn:microsoft.com/office/officeart/2009/3/layout/RandomtoResultProcess"/>
    <dgm:cxn modelId="{1417E36C-2A60-4211-8879-3E8595B71D28}" type="presParOf" srcId="{343DFAFC-6CE8-4185-B562-512A2B633E48}" destId="{9C6941B3-14EC-4525-B7D9-BCA454DC1D9A}" srcOrd="1" destOrd="0" presId="urn:microsoft.com/office/officeart/2009/3/layout/RandomtoResultProcess"/>
    <dgm:cxn modelId="{28713258-D542-4631-A9BB-748700C04135}" type="presParOf" srcId="{343DFAFC-6CE8-4185-B562-512A2B633E48}" destId="{50F1D9AA-CAFF-40C2-BFF6-0692EF6D39F4}" srcOrd="2" destOrd="0" presId="urn:microsoft.com/office/officeart/2009/3/layout/RandomtoResultProcess"/>
    <dgm:cxn modelId="{F2471885-9C1F-448D-812D-5389C685428E}" type="presParOf" srcId="{343DFAFC-6CE8-4185-B562-512A2B633E48}" destId="{A73080E6-FC44-418D-BDCC-F51692F309A5}" srcOrd="3" destOrd="0" presId="urn:microsoft.com/office/officeart/2009/3/layout/RandomtoResultProcess"/>
    <dgm:cxn modelId="{30FFDECA-D983-43F2-BDBD-5FA1FA7FF6E7}" type="presParOf" srcId="{343DFAFC-6CE8-4185-B562-512A2B633E48}" destId="{E79A5E8A-82E8-45B6-843C-94F2620B7285}" srcOrd="4" destOrd="0" presId="urn:microsoft.com/office/officeart/2009/3/layout/RandomtoResultProcess"/>
    <dgm:cxn modelId="{2505DF4C-EF14-4E8A-B0D9-55AD984DF708}" type="presParOf" srcId="{343DFAFC-6CE8-4185-B562-512A2B633E48}" destId="{4494A00B-9297-4FB2-8DF9-B7AC8AF5187B}" srcOrd="5" destOrd="0" presId="urn:microsoft.com/office/officeart/2009/3/layout/RandomtoResultProcess"/>
    <dgm:cxn modelId="{249CEB79-FACC-4572-BF00-35AF19516405}" type="presParOf" srcId="{343DFAFC-6CE8-4185-B562-512A2B633E48}" destId="{A86FD691-58F6-43CE-91C9-DDF0EB4376CF}" srcOrd="6" destOrd="0" presId="urn:microsoft.com/office/officeart/2009/3/layout/RandomtoResultProcess"/>
    <dgm:cxn modelId="{979D8670-5406-45BC-8662-449300536804}" type="presParOf" srcId="{343DFAFC-6CE8-4185-B562-512A2B633E48}" destId="{97857EC9-615A-445A-B614-36895B2C6933}" srcOrd="7" destOrd="0" presId="urn:microsoft.com/office/officeart/2009/3/layout/RandomtoResultProcess"/>
    <dgm:cxn modelId="{C6F63A7D-3A7C-4502-A155-398F68A20D2C}" type="presParOf" srcId="{343DFAFC-6CE8-4185-B562-512A2B633E48}" destId="{B9340A39-08D3-46D5-824C-3C0E61FD7142}" srcOrd="8" destOrd="0" presId="urn:microsoft.com/office/officeart/2009/3/layout/RandomtoResultProcess"/>
    <dgm:cxn modelId="{115EAFC2-902D-4C52-B153-B1DEE186D3F5}" type="presParOf" srcId="{343DFAFC-6CE8-4185-B562-512A2B633E48}" destId="{F7058CE1-AE1B-4F4C-B002-1E23B7501C69}" srcOrd="9" destOrd="0" presId="urn:microsoft.com/office/officeart/2009/3/layout/RandomtoResultProcess"/>
    <dgm:cxn modelId="{4EFCFA2E-DAE2-4289-85D3-25435E13B55D}" type="presParOf" srcId="{343DFAFC-6CE8-4185-B562-512A2B633E48}" destId="{05D68EFA-A789-4961-ACFE-B9C0059DF396}" srcOrd="10" destOrd="0" presId="urn:microsoft.com/office/officeart/2009/3/layout/RandomtoResultProcess"/>
    <dgm:cxn modelId="{E7234C58-46EB-4972-B379-8D2C97F438E5}" type="presParOf" srcId="{343DFAFC-6CE8-4185-B562-512A2B633E48}" destId="{88F42405-FE09-40E1-A7F6-FA208DA1F43A}" srcOrd="11" destOrd="0" presId="urn:microsoft.com/office/officeart/2009/3/layout/RandomtoResultProcess"/>
    <dgm:cxn modelId="{872A8E52-CF00-4020-9F13-76F06A6035FD}" type="presParOf" srcId="{343DFAFC-6CE8-4185-B562-512A2B633E48}" destId="{07B77BB8-C08E-468A-A931-A96123A94C42}" srcOrd="12" destOrd="0" presId="urn:microsoft.com/office/officeart/2009/3/layout/RandomtoResultProcess"/>
    <dgm:cxn modelId="{C959C9AB-DBE6-49DB-83D6-0B12DAC7C9B8}" type="presParOf" srcId="{343DFAFC-6CE8-4185-B562-512A2B633E48}" destId="{746AAC3A-12FE-4CE6-855F-C25E70CD9973}" srcOrd="13" destOrd="0" presId="urn:microsoft.com/office/officeart/2009/3/layout/RandomtoResultProcess"/>
    <dgm:cxn modelId="{48CC2A9D-48F0-4DB8-85CE-D76E7F93F9EA}" type="presParOf" srcId="{343DFAFC-6CE8-4185-B562-512A2B633E48}" destId="{5B49D820-0576-4E90-9507-4AD435958C4B}" srcOrd="14" destOrd="0" presId="urn:microsoft.com/office/officeart/2009/3/layout/RandomtoResultProcess"/>
    <dgm:cxn modelId="{5F80EDE3-9DDE-4C07-AD8B-491D950A6BC8}" type="presParOf" srcId="{343DFAFC-6CE8-4185-B562-512A2B633E48}" destId="{BF86FFC9-0FCF-437E-BA3D-AE73B1B8059C}" srcOrd="15" destOrd="0" presId="urn:microsoft.com/office/officeart/2009/3/layout/RandomtoResultProcess"/>
    <dgm:cxn modelId="{22F70692-1AE9-40EE-BA67-D88C5084CB5E}" type="presParOf" srcId="{343DFAFC-6CE8-4185-B562-512A2B633E48}" destId="{83959606-910F-414E-ABAD-3F311F3D1E47}" srcOrd="16" destOrd="0" presId="urn:microsoft.com/office/officeart/2009/3/layout/RandomtoResultProcess"/>
    <dgm:cxn modelId="{57B8FC0B-470A-4D08-9ECC-2B70617093D1}" type="presParOf" srcId="{343DFAFC-6CE8-4185-B562-512A2B633E48}" destId="{6031C08B-DA65-46D9-88C0-33D29722AC9D}" srcOrd="17" destOrd="0" presId="urn:microsoft.com/office/officeart/2009/3/layout/RandomtoResultProcess"/>
    <dgm:cxn modelId="{E3BF3CC7-BF35-404F-BBBA-DA47FBC04E85}" type="presParOf" srcId="{343DFAFC-6CE8-4185-B562-512A2B633E48}" destId="{A724A4C8-321E-44D1-8811-BA31729332EE}" srcOrd="18" destOrd="0" presId="urn:microsoft.com/office/officeart/2009/3/layout/RandomtoResultProcess"/>
    <dgm:cxn modelId="{E8E4471E-EE60-4101-84BB-FB1811FD7639}" type="presParOf" srcId="{343DFAFC-6CE8-4185-B562-512A2B633E48}" destId="{7081DA5D-3309-4DDB-8D96-457DB071D459}" srcOrd="19" destOrd="0" presId="urn:microsoft.com/office/officeart/2009/3/layout/RandomtoResultProcess"/>
    <dgm:cxn modelId="{87D50882-E0CA-4726-A424-246E5AC8B218}" type="presParOf" srcId="{30BDD9E9-C9DA-48AE-AB30-A91A38125271}" destId="{0338E843-6F73-4378-ABE0-93AE543F1539}" srcOrd="1" destOrd="0" presId="urn:microsoft.com/office/officeart/2009/3/layout/RandomtoResultProcess"/>
    <dgm:cxn modelId="{DA556109-D783-454A-A907-8F87331A3B27}" type="presParOf" srcId="{0338E843-6F73-4378-ABE0-93AE543F1539}" destId="{DBAA31FE-ED61-4774-A316-39D86AE17B9F}" srcOrd="0" destOrd="0" presId="urn:microsoft.com/office/officeart/2009/3/layout/RandomtoResultProcess"/>
    <dgm:cxn modelId="{3CE4E545-9182-46FD-AD45-A03E4C84FB17}" type="presParOf" srcId="{0338E843-6F73-4378-ABE0-93AE543F1539}" destId="{BDD6593A-9022-41E5-A759-380D5862E217}" srcOrd="1" destOrd="0" presId="urn:microsoft.com/office/officeart/2009/3/layout/RandomtoResultProcess"/>
    <dgm:cxn modelId="{6C541089-DC4D-4BC4-92E5-411086B05BD8}" type="presParOf" srcId="{30BDD9E9-C9DA-48AE-AB30-A91A38125271}" destId="{85AD1132-533C-4C28-9B7B-657BFC43F3E9}" srcOrd="2" destOrd="0" presId="urn:microsoft.com/office/officeart/2009/3/layout/RandomtoResultProcess"/>
    <dgm:cxn modelId="{3886B363-E2B8-4999-B3E5-0BBB3E87DE64}" type="presParOf" srcId="{85AD1132-533C-4C28-9B7B-657BFC43F3E9}" destId="{A8C8FB63-3561-4A5E-B9CE-0D0CC4CC082A}" srcOrd="0" destOrd="0" presId="urn:microsoft.com/office/officeart/2009/3/layout/RandomtoResultProcess"/>
    <dgm:cxn modelId="{FA469ED1-2A87-43B4-9BFD-28AED1D76CC0}" type="presParOf" srcId="{85AD1132-533C-4C28-9B7B-657BFC43F3E9}" destId="{690DF9AF-775D-41F2-9C01-9CC5F7FF6F9E}" srcOrd="1" destOrd="0" presId="urn:microsoft.com/office/officeart/2009/3/layout/RandomtoResultProcess"/>
    <dgm:cxn modelId="{3898DCD3-0365-4D69-8B1C-8F8264BA7146}" type="presParOf" srcId="{85AD1132-533C-4C28-9B7B-657BFC43F3E9}" destId="{5C89F200-4811-42E9-A774-8F164BD1F8D8}" srcOrd="2" destOrd="0" presId="urn:microsoft.com/office/officeart/2009/3/layout/RandomtoResultProcess"/>
    <dgm:cxn modelId="{7986E8E2-672A-4AF3-8B32-D9A70C39C506}" type="presParOf" srcId="{30BDD9E9-C9DA-48AE-AB30-A91A38125271}" destId="{BB9F9CE3-F71C-47E0-967A-A8B604E127ED}" srcOrd="3" destOrd="0" presId="urn:microsoft.com/office/officeart/2009/3/layout/RandomtoResultProcess"/>
    <dgm:cxn modelId="{C99A2E5D-54DE-49C5-AADA-9336524567D7}" type="presParOf" srcId="{BB9F9CE3-F71C-47E0-967A-A8B604E127ED}" destId="{DCAF6774-1AA4-4961-BD13-63240CEC8871}" srcOrd="0" destOrd="0" presId="urn:microsoft.com/office/officeart/2009/3/layout/RandomtoResultProcess"/>
    <dgm:cxn modelId="{3A89CCD9-7A2C-4044-9696-C0ADAE06CC25}" type="presParOf" srcId="{BB9F9CE3-F71C-47E0-967A-A8B604E127ED}" destId="{51AEC2AF-B9F1-4E67-8001-C70FB29E4D1F}" srcOrd="1" destOrd="0" presId="urn:microsoft.com/office/officeart/2009/3/layout/RandomtoResultProcess"/>
    <dgm:cxn modelId="{04277600-58A4-41BE-A1F8-CAC741CF3BD3}" type="presParOf" srcId="{30BDD9E9-C9DA-48AE-AB30-A91A38125271}" destId="{2E3393EA-F968-45B4-8D11-4B27CF3C4B88}" srcOrd="4" destOrd="0" presId="urn:microsoft.com/office/officeart/2009/3/layout/RandomtoResultProcess"/>
    <dgm:cxn modelId="{212D956E-C313-443B-8DEF-5DFBE5B22B46}" type="presParOf" srcId="{2E3393EA-F968-45B4-8D11-4B27CF3C4B88}" destId="{0E213EA3-4857-40BB-87F9-301D3012C5F2}" srcOrd="0" destOrd="0" presId="urn:microsoft.com/office/officeart/2009/3/layout/RandomtoResultProcess"/>
    <dgm:cxn modelId="{480E3900-B13A-4D4E-BFD8-BC298263CCF7}" type="presParOf" srcId="{2E3393EA-F968-45B4-8D11-4B27CF3C4B88}" destId="{2485699E-EBCD-4AD2-9D06-EE794C2F9BB7}" srcOrd="1" destOrd="0" presId="urn:microsoft.com/office/officeart/2009/3/layout/RandomtoResultProcess"/>
    <dgm:cxn modelId="{5D208D71-6298-4EC4-82BF-C1C44CA6CC2C}" type="presParOf" srcId="{2E3393EA-F968-45B4-8D11-4B27CF3C4B88}" destId="{10CE5820-402E-47D1-86FD-D7E2B6A9B10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34CA00-75EB-4CEE-8F7E-2AE42118F421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2" csCatId="colorful" phldr="1"/>
      <dgm:spPr/>
    </dgm:pt>
    <dgm:pt modelId="{B83EB22B-5DC2-44F6-9ED2-AAE10B0F1443}">
      <dgm:prSet phldrT="[Text]" custT="1"/>
      <dgm:spPr/>
      <dgm:t>
        <a:bodyPr/>
        <a:lstStyle/>
        <a:p>
          <a:r>
            <a:rPr lang="en-US" sz="2400" dirty="0" smtClean="0"/>
            <a:t>CPs, RPPOs, Other</a:t>
          </a:r>
          <a:endParaRPr lang="en-US" sz="2400" dirty="0"/>
        </a:p>
      </dgm:t>
    </dgm:pt>
    <dgm:pt modelId="{77888585-C699-4C7A-98CE-26383BAA74BA}" type="parTrans" cxnId="{3876B05E-174C-469C-99F9-3BF85966DDAE}">
      <dgm:prSet/>
      <dgm:spPr/>
      <dgm:t>
        <a:bodyPr/>
        <a:lstStyle/>
        <a:p>
          <a:endParaRPr lang="en-US"/>
        </a:p>
      </dgm:t>
    </dgm:pt>
    <dgm:pt modelId="{73F84E79-BCFE-41BF-A53B-7F5875F22014}" type="sibTrans" cxnId="{3876B05E-174C-469C-99F9-3BF85966DDAE}">
      <dgm:prSet/>
      <dgm:spPr/>
      <dgm:t>
        <a:bodyPr/>
        <a:lstStyle/>
        <a:p>
          <a:endParaRPr lang="en-US"/>
        </a:p>
      </dgm:t>
    </dgm:pt>
    <dgm:pt modelId="{B245B75E-6FF7-4AC8-9FBA-E0321CDA101D}">
      <dgm:prSet phldrT="[Text]" custT="1"/>
      <dgm:spPr/>
      <dgm:t>
        <a:bodyPr/>
        <a:lstStyle/>
        <a:p>
          <a:r>
            <a:rPr lang="en-US" sz="2400" dirty="0" smtClean="0"/>
            <a:t>Steward</a:t>
          </a:r>
          <a:endParaRPr lang="en-US" sz="2400" dirty="0"/>
        </a:p>
      </dgm:t>
    </dgm:pt>
    <dgm:pt modelId="{F923E1A9-7910-4E4A-802B-6C0C383C1B8D}" type="parTrans" cxnId="{2213E0EA-552B-4CFA-9731-7067826C31AB}">
      <dgm:prSet/>
      <dgm:spPr/>
      <dgm:t>
        <a:bodyPr/>
        <a:lstStyle/>
        <a:p>
          <a:endParaRPr lang="en-US"/>
        </a:p>
      </dgm:t>
    </dgm:pt>
    <dgm:pt modelId="{39C63128-4BC8-4928-A32F-1FE46275D198}" type="sibTrans" cxnId="{2213E0EA-552B-4CFA-9731-7067826C31AB}">
      <dgm:prSet/>
      <dgm:spPr/>
      <dgm:t>
        <a:bodyPr/>
        <a:lstStyle/>
        <a:p>
          <a:endParaRPr lang="en-US"/>
        </a:p>
      </dgm:t>
    </dgm:pt>
    <dgm:pt modelId="{24628DCC-3C51-4E92-BD88-C99CA985C4A2}">
      <dgm:prSet phldrT="[Text]" custT="1"/>
      <dgm:spPr/>
      <dgm:t>
        <a:bodyPr/>
        <a:lstStyle/>
        <a:p>
          <a:r>
            <a:rPr lang="en-US" sz="2400" dirty="0" smtClean="0"/>
            <a:t>SC</a:t>
          </a:r>
          <a:endParaRPr lang="en-US" sz="2400" dirty="0"/>
        </a:p>
      </dgm:t>
    </dgm:pt>
    <dgm:pt modelId="{0A095003-17C2-46BD-95A8-64A1BAD421BD}" type="parTrans" cxnId="{CA5E23E0-B605-4C68-B0F1-146C63434A1B}">
      <dgm:prSet/>
      <dgm:spPr/>
      <dgm:t>
        <a:bodyPr/>
        <a:lstStyle/>
        <a:p>
          <a:endParaRPr lang="en-US"/>
        </a:p>
      </dgm:t>
    </dgm:pt>
    <dgm:pt modelId="{00D88F98-0B44-4B74-A904-2C82F40B575A}" type="sibTrans" cxnId="{CA5E23E0-B605-4C68-B0F1-146C63434A1B}">
      <dgm:prSet/>
      <dgm:spPr/>
      <dgm:t>
        <a:bodyPr/>
        <a:lstStyle/>
        <a:p>
          <a:endParaRPr lang="en-US"/>
        </a:p>
      </dgm:t>
    </dgm:pt>
    <dgm:pt modelId="{EEAEA514-54C6-42A6-B655-6C93F38F89BF}">
      <dgm:prSet phldrT="[Text]" custT="1"/>
      <dgm:spPr/>
      <dgm:t>
        <a:bodyPr/>
        <a:lstStyle/>
        <a:p>
          <a:r>
            <a:rPr lang="en-US" sz="1600" dirty="0" smtClean="0"/>
            <a:t>Submit comments during the second consultation (lasts 90 days, 1 July to 30 September)</a:t>
          </a:r>
          <a:endParaRPr lang="en-US" sz="1600" dirty="0"/>
        </a:p>
      </dgm:t>
    </dgm:pt>
    <dgm:pt modelId="{0494D396-E58B-4E59-9BAA-DC8082847B28}" type="parTrans" cxnId="{CF2F7928-C1F0-4191-B956-04DA21913D89}">
      <dgm:prSet/>
      <dgm:spPr/>
      <dgm:t>
        <a:bodyPr/>
        <a:lstStyle/>
        <a:p>
          <a:endParaRPr lang="en-US"/>
        </a:p>
      </dgm:t>
    </dgm:pt>
    <dgm:pt modelId="{521E123C-71B1-4D3E-9E86-5DFD00A6165A}" type="sibTrans" cxnId="{CF2F7928-C1F0-4191-B956-04DA21913D89}">
      <dgm:prSet/>
      <dgm:spPr/>
      <dgm:t>
        <a:bodyPr/>
        <a:lstStyle/>
        <a:p>
          <a:endParaRPr lang="en-US"/>
        </a:p>
      </dgm:t>
    </dgm:pt>
    <dgm:pt modelId="{12376248-9FCE-4287-8AD0-B9CD585E8790}">
      <dgm:prSet phldrT="[Text]" custT="1"/>
      <dgm:spPr/>
      <dgm:t>
        <a:bodyPr/>
        <a:lstStyle/>
        <a:p>
          <a:r>
            <a:rPr lang="en-US" sz="1600" dirty="0" smtClean="0"/>
            <a:t>Reviews and prepares responses to the comments, and revises the draft ISPM</a:t>
          </a:r>
          <a:endParaRPr lang="en-US" sz="1600" dirty="0"/>
        </a:p>
      </dgm:t>
    </dgm:pt>
    <dgm:pt modelId="{5E7218EC-6405-4519-AA8A-E222B78694EA}" type="parTrans" cxnId="{532BC8FD-70AC-4D1A-B974-B3C96C215FA4}">
      <dgm:prSet/>
      <dgm:spPr/>
      <dgm:t>
        <a:bodyPr/>
        <a:lstStyle/>
        <a:p>
          <a:endParaRPr lang="en-US"/>
        </a:p>
      </dgm:t>
    </dgm:pt>
    <dgm:pt modelId="{613321B2-BCC4-4438-BE5B-CEECCA68FEBF}" type="sibTrans" cxnId="{532BC8FD-70AC-4D1A-B974-B3C96C215FA4}">
      <dgm:prSet/>
      <dgm:spPr/>
      <dgm:t>
        <a:bodyPr/>
        <a:lstStyle/>
        <a:p>
          <a:endParaRPr lang="en-US"/>
        </a:p>
      </dgm:t>
    </dgm:pt>
    <dgm:pt modelId="{FAB10CE6-1063-4C4D-B8C2-4C297169919B}">
      <dgm:prSet phldrT="[Text]" custT="1"/>
      <dgm:spPr/>
      <dgm:t>
        <a:bodyPr/>
        <a:lstStyle/>
        <a:p>
          <a:r>
            <a:rPr lang="en-US" sz="1600" dirty="0" smtClean="0"/>
            <a:t>Reviews the comments, steward’s responses to the comments, and the revised draft ISPM</a:t>
          </a:r>
          <a:endParaRPr lang="en-US" sz="1600" dirty="0"/>
        </a:p>
      </dgm:t>
    </dgm:pt>
    <dgm:pt modelId="{EBDF8BF0-6F24-4868-99FB-94F94694CF63}" type="parTrans" cxnId="{733D3B31-D23A-4970-8A6A-142ED9FCBBE9}">
      <dgm:prSet/>
      <dgm:spPr/>
      <dgm:t>
        <a:bodyPr/>
        <a:lstStyle/>
        <a:p>
          <a:endParaRPr lang="en-US"/>
        </a:p>
      </dgm:t>
    </dgm:pt>
    <dgm:pt modelId="{1E57BB92-3F11-49B2-89C3-05650263AB6B}" type="sibTrans" cxnId="{733D3B31-D23A-4970-8A6A-142ED9FCBBE9}">
      <dgm:prSet/>
      <dgm:spPr/>
      <dgm:t>
        <a:bodyPr/>
        <a:lstStyle/>
        <a:p>
          <a:endParaRPr lang="en-US"/>
        </a:p>
      </dgm:t>
    </dgm:pt>
    <dgm:pt modelId="{62E1684A-B275-420A-9961-4BCEF34E7882}">
      <dgm:prSet phldrT="[Text]" custT="1"/>
      <dgm:spPr/>
      <dgm:t>
        <a:bodyPr/>
        <a:lstStyle/>
        <a:p>
          <a:r>
            <a:rPr lang="en-US" sz="1600" dirty="0" smtClean="0"/>
            <a:t>Provides a summary of major issues discussed as part of the SC meeting report</a:t>
          </a:r>
          <a:endParaRPr lang="en-US" sz="1600" dirty="0"/>
        </a:p>
      </dgm:t>
    </dgm:pt>
    <dgm:pt modelId="{51AF1BA4-1250-400C-ABA4-29DA658D6A41}" type="parTrans" cxnId="{6132D8D7-9605-492D-8102-555A23860861}">
      <dgm:prSet/>
      <dgm:spPr/>
      <dgm:t>
        <a:bodyPr/>
        <a:lstStyle/>
        <a:p>
          <a:endParaRPr lang="en-US"/>
        </a:p>
      </dgm:t>
    </dgm:pt>
    <dgm:pt modelId="{8AD9B33D-0DC2-4D2E-B135-1B71E8F128F0}" type="sibTrans" cxnId="{6132D8D7-9605-492D-8102-555A23860861}">
      <dgm:prSet/>
      <dgm:spPr/>
      <dgm:t>
        <a:bodyPr/>
        <a:lstStyle/>
        <a:p>
          <a:endParaRPr lang="en-US"/>
        </a:p>
      </dgm:t>
    </dgm:pt>
    <dgm:pt modelId="{91CD1817-4F66-4075-999E-26E9659BBFA5}">
      <dgm:prSet phldrT="[Text]" custT="1"/>
      <dgm:spPr/>
      <dgm:t>
        <a:bodyPr/>
        <a:lstStyle/>
        <a:p>
          <a:endParaRPr lang="en-US" sz="1800" dirty="0"/>
        </a:p>
      </dgm:t>
    </dgm:pt>
    <dgm:pt modelId="{911ECEF4-0469-41E5-8ED8-D26B326624E4}" type="parTrans" cxnId="{7BE6637C-7625-47E4-BB13-42EB2A1F125B}">
      <dgm:prSet/>
      <dgm:spPr/>
      <dgm:t>
        <a:bodyPr/>
        <a:lstStyle/>
        <a:p>
          <a:endParaRPr lang="en-US"/>
        </a:p>
      </dgm:t>
    </dgm:pt>
    <dgm:pt modelId="{0E9F9008-509E-41B5-B54F-A663D7D4D183}" type="sibTrans" cxnId="{7BE6637C-7625-47E4-BB13-42EB2A1F125B}">
      <dgm:prSet/>
      <dgm:spPr/>
      <dgm:t>
        <a:bodyPr/>
        <a:lstStyle/>
        <a:p>
          <a:endParaRPr lang="en-US"/>
        </a:p>
      </dgm:t>
    </dgm:pt>
    <dgm:pt modelId="{F4487CE7-AF6A-4F7D-8B6D-0710FAB56E26}">
      <dgm:prSet phldrT="[Text]" custT="1"/>
      <dgm:spPr/>
      <dgm:t>
        <a:bodyPr/>
        <a:lstStyle/>
        <a:p>
          <a:r>
            <a:rPr lang="en-US" sz="1600" dirty="0" smtClean="0"/>
            <a:t>Revises the draft ISPM and recommends to the CPM</a:t>
          </a:r>
          <a:endParaRPr lang="en-US" sz="1600" dirty="0"/>
        </a:p>
      </dgm:t>
    </dgm:pt>
    <dgm:pt modelId="{4A21B5A1-638B-42B0-9078-7183AF2A739B}" type="parTrans" cxnId="{131D327A-6DD5-4F10-BCA2-AD658DEF2F35}">
      <dgm:prSet/>
      <dgm:spPr/>
      <dgm:t>
        <a:bodyPr/>
        <a:lstStyle/>
        <a:p>
          <a:endParaRPr lang="en-US"/>
        </a:p>
      </dgm:t>
    </dgm:pt>
    <dgm:pt modelId="{9504C226-8BF7-49F9-AB84-B70C7AF26EC6}" type="sibTrans" cxnId="{131D327A-6DD5-4F10-BCA2-AD658DEF2F35}">
      <dgm:prSet/>
      <dgm:spPr/>
      <dgm:t>
        <a:bodyPr/>
        <a:lstStyle/>
        <a:p>
          <a:endParaRPr lang="en-US"/>
        </a:p>
      </dgm:t>
    </dgm:pt>
    <dgm:pt modelId="{E438B029-4485-4ED8-A12D-F1F9B77A6F93}" type="pres">
      <dgm:prSet presAssocID="{D334CA00-75EB-4CEE-8F7E-2AE42118F421}" presName="rootnode" presStyleCnt="0">
        <dgm:presLayoutVars>
          <dgm:chMax/>
          <dgm:chPref/>
          <dgm:dir/>
          <dgm:animLvl val="lvl"/>
        </dgm:presLayoutVars>
      </dgm:prSet>
      <dgm:spPr/>
    </dgm:pt>
    <dgm:pt modelId="{FD889E22-9669-4E2C-80B3-8761A3B0FB0F}" type="pres">
      <dgm:prSet presAssocID="{B83EB22B-5DC2-44F6-9ED2-AAE10B0F1443}" presName="composite" presStyleCnt="0"/>
      <dgm:spPr/>
    </dgm:pt>
    <dgm:pt modelId="{8CF29626-8E7E-4B2B-A9C0-E336883C523E}" type="pres">
      <dgm:prSet presAssocID="{B83EB22B-5DC2-44F6-9ED2-AAE10B0F1443}" presName="LShape" presStyleLbl="alignNode1" presStyleIdx="0" presStyleCnt="5"/>
      <dgm:spPr/>
    </dgm:pt>
    <dgm:pt modelId="{62412F34-E132-44F1-B69E-4DE4F4D84399}" type="pres">
      <dgm:prSet presAssocID="{B83EB22B-5DC2-44F6-9ED2-AAE10B0F1443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6038CA-9B2D-4814-B932-25D05D198D61}" type="pres">
      <dgm:prSet presAssocID="{B83EB22B-5DC2-44F6-9ED2-AAE10B0F1443}" presName="Triangle" presStyleLbl="alignNode1" presStyleIdx="1" presStyleCnt="5"/>
      <dgm:spPr/>
    </dgm:pt>
    <dgm:pt modelId="{CFF0A723-8C75-4DDD-967C-EA0C2076519B}" type="pres">
      <dgm:prSet presAssocID="{73F84E79-BCFE-41BF-A53B-7F5875F22014}" presName="sibTrans" presStyleCnt="0"/>
      <dgm:spPr/>
    </dgm:pt>
    <dgm:pt modelId="{B7508E5F-0E4F-4603-BC3E-1FFAF477CCCD}" type="pres">
      <dgm:prSet presAssocID="{73F84E79-BCFE-41BF-A53B-7F5875F22014}" presName="space" presStyleCnt="0"/>
      <dgm:spPr/>
    </dgm:pt>
    <dgm:pt modelId="{652613E9-1369-4E82-AAEE-D870670B3C8F}" type="pres">
      <dgm:prSet presAssocID="{B245B75E-6FF7-4AC8-9FBA-E0321CDA101D}" presName="composite" presStyleCnt="0"/>
      <dgm:spPr/>
    </dgm:pt>
    <dgm:pt modelId="{1305E3A0-23FD-49BD-9289-71E751747C62}" type="pres">
      <dgm:prSet presAssocID="{B245B75E-6FF7-4AC8-9FBA-E0321CDA101D}" presName="LShape" presStyleLbl="alignNode1" presStyleIdx="2" presStyleCnt="5"/>
      <dgm:spPr/>
    </dgm:pt>
    <dgm:pt modelId="{87E456EA-EF6A-4271-A9CE-51AC5DC47A3B}" type="pres">
      <dgm:prSet presAssocID="{B245B75E-6FF7-4AC8-9FBA-E0321CDA101D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8F8591-9C6A-460B-9EB5-F28891EADD2C}" type="pres">
      <dgm:prSet presAssocID="{B245B75E-6FF7-4AC8-9FBA-E0321CDA101D}" presName="Triangle" presStyleLbl="alignNode1" presStyleIdx="3" presStyleCnt="5"/>
      <dgm:spPr/>
    </dgm:pt>
    <dgm:pt modelId="{2FDA37B2-20A4-47FF-8532-8E4F5DAE2E6E}" type="pres">
      <dgm:prSet presAssocID="{39C63128-4BC8-4928-A32F-1FE46275D198}" presName="sibTrans" presStyleCnt="0"/>
      <dgm:spPr/>
    </dgm:pt>
    <dgm:pt modelId="{12F6567E-D8C9-4823-81D3-B3622A8B0FB2}" type="pres">
      <dgm:prSet presAssocID="{39C63128-4BC8-4928-A32F-1FE46275D198}" presName="space" presStyleCnt="0"/>
      <dgm:spPr/>
    </dgm:pt>
    <dgm:pt modelId="{BEA0EFC0-DE7D-4042-9CB9-5BBF1B6107A3}" type="pres">
      <dgm:prSet presAssocID="{24628DCC-3C51-4E92-BD88-C99CA985C4A2}" presName="composite" presStyleCnt="0"/>
      <dgm:spPr/>
    </dgm:pt>
    <dgm:pt modelId="{8A694422-D6EA-4762-9582-6EEA1E338B14}" type="pres">
      <dgm:prSet presAssocID="{24628DCC-3C51-4E92-BD88-C99CA985C4A2}" presName="LShape" presStyleLbl="alignNode1" presStyleIdx="4" presStyleCnt="5"/>
      <dgm:spPr/>
    </dgm:pt>
    <dgm:pt modelId="{8B96F12E-D6AD-4155-97C7-89102832EE4E}" type="pres">
      <dgm:prSet presAssocID="{24628DCC-3C51-4E92-BD88-C99CA985C4A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443A7A-01C4-4BBF-882A-060432C2CAC8}" type="presOf" srcId="{24628DCC-3C51-4E92-BD88-C99CA985C4A2}" destId="{8B96F12E-D6AD-4155-97C7-89102832EE4E}" srcOrd="0" destOrd="0" presId="urn:microsoft.com/office/officeart/2009/3/layout/StepUpProcess"/>
    <dgm:cxn modelId="{804E7E15-383C-4CD1-BEED-89E2F8AA4C1C}" type="presOf" srcId="{62E1684A-B275-420A-9961-4BCEF34E7882}" destId="{8B96F12E-D6AD-4155-97C7-89102832EE4E}" srcOrd="0" destOrd="3" presId="urn:microsoft.com/office/officeart/2009/3/layout/StepUpProcess"/>
    <dgm:cxn modelId="{532BC8FD-70AC-4D1A-B974-B3C96C215FA4}" srcId="{B245B75E-6FF7-4AC8-9FBA-E0321CDA101D}" destId="{12376248-9FCE-4287-8AD0-B9CD585E8790}" srcOrd="0" destOrd="0" parTransId="{5E7218EC-6405-4519-AA8A-E222B78694EA}" sibTransId="{613321B2-BCC4-4438-BE5B-CEECCA68FEBF}"/>
    <dgm:cxn modelId="{CF2F7928-C1F0-4191-B956-04DA21913D89}" srcId="{B83EB22B-5DC2-44F6-9ED2-AAE10B0F1443}" destId="{EEAEA514-54C6-42A6-B655-6C93F38F89BF}" srcOrd="0" destOrd="0" parTransId="{0494D396-E58B-4E59-9BAA-DC8082847B28}" sibTransId="{521E123C-71B1-4D3E-9E86-5DFD00A6165A}"/>
    <dgm:cxn modelId="{F67EF346-E3E3-4999-9145-698A170F8D68}" type="presOf" srcId="{F4487CE7-AF6A-4F7D-8B6D-0710FAB56E26}" destId="{8B96F12E-D6AD-4155-97C7-89102832EE4E}" srcOrd="0" destOrd="2" presId="urn:microsoft.com/office/officeart/2009/3/layout/StepUpProcess"/>
    <dgm:cxn modelId="{522C89D2-2E84-4850-82E2-BC219B4E52A1}" type="presOf" srcId="{D334CA00-75EB-4CEE-8F7E-2AE42118F421}" destId="{E438B029-4485-4ED8-A12D-F1F9B77A6F93}" srcOrd="0" destOrd="0" presId="urn:microsoft.com/office/officeart/2009/3/layout/StepUpProcess"/>
    <dgm:cxn modelId="{F190916F-CC51-4DF7-82BE-9F4909B74AE9}" type="presOf" srcId="{91CD1817-4F66-4075-999E-26E9659BBFA5}" destId="{8B96F12E-D6AD-4155-97C7-89102832EE4E}" srcOrd="0" destOrd="4" presId="urn:microsoft.com/office/officeart/2009/3/layout/StepUpProcess"/>
    <dgm:cxn modelId="{2213E0EA-552B-4CFA-9731-7067826C31AB}" srcId="{D334CA00-75EB-4CEE-8F7E-2AE42118F421}" destId="{B245B75E-6FF7-4AC8-9FBA-E0321CDA101D}" srcOrd="1" destOrd="0" parTransId="{F923E1A9-7910-4E4A-802B-6C0C383C1B8D}" sibTransId="{39C63128-4BC8-4928-A32F-1FE46275D198}"/>
    <dgm:cxn modelId="{6132D8D7-9605-492D-8102-555A23860861}" srcId="{24628DCC-3C51-4E92-BD88-C99CA985C4A2}" destId="{62E1684A-B275-420A-9961-4BCEF34E7882}" srcOrd="2" destOrd="0" parTransId="{51AF1BA4-1250-400C-ABA4-29DA658D6A41}" sibTransId="{8AD9B33D-0DC2-4D2E-B135-1B71E8F128F0}"/>
    <dgm:cxn modelId="{3876B05E-174C-469C-99F9-3BF85966DDAE}" srcId="{D334CA00-75EB-4CEE-8F7E-2AE42118F421}" destId="{B83EB22B-5DC2-44F6-9ED2-AAE10B0F1443}" srcOrd="0" destOrd="0" parTransId="{77888585-C699-4C7A-98CE-26383BAA74BA}" sibTransId="{73F84E79-BCFE-41BF-A53B-7F5875F22014}"/>
    <dgm:cxn modelId="{733D3B31-D23A-4970-8A6A-142ED9FCBBE9}" srcId="{24628DCC-3C51-4E92-BD88-C99CA985C4A2}" destId="{FAB10CE6-1063-4C4D-B8C2-4C297169919B}" srcOrd="0" destOrd="0" parTransId="{EBDF8BF0-6F24-4868-99FB-94F94694CF63}" sibTransId="{1E57BB92-3F11-49B2-89C3-05650263AB6B}"/>
    <dgm:cxn modelId="{131D327A-6DD5-4F10-BCA2-AD658DEF2F35}" srcId="{24628DCC-3C51-4E92-BD88-C99CA985C4A2}" destId="{F4487CE7-AF6A-4F7D-8B6D-0710FAB56E26}" srcOrd="1" destOrd="0" parTransId="{4A21B5A1-638B-42B0-9078-7183AF2A739B}" sibTransId="{9504C226-8BF7-49F9-AB84-B70C7AF26EC6}"/>
    <dgm:cxn modelId="{CA5E23E0-B605-4C68-B0F1-146C63434A1B}" srcId="{D334CA00-75EB-4CEE-8F7E-2AE42118F421}" destId="{24628DCC-3C51-4E92-BD88-C99CA985C4A2}" srcOrd="2" destOrd="0" parTransId="{0A095003-17C2-46BD-95A8-64A1BAD421BD}" sibTransId="{00D88F98-0B44-4B74-A904-2C82F40B575A}"/>
    <dgm:cxn modelId="{87A16BA6-32FF-421E-8E06-BD4961399CA9}" type="presOf" srcId="{FAB10CE6-1063-4C4D-B8C2-4C297169919B}" destId="{8B96F12E-D6AD-4155-97C7-89102832EE4E}" srcOrd="0" destOrd="1" presId="urn:microsoft.com/office/officeart/2009/3/layout/StepUpProcess"/>
    <dgm:cxn modelId="{7BE6637C-7625-47E4-BB13-42EB2A1F125B}" srcId="{24628DCC-3C51-4E92-BD88-C99CA985C4A2}" destId="{91CD1817-4F66-4075-999E-26E9659BBFA5}" srcOrd="3" destOrd="0" parTransId="{911ECEF4-0469-41E5-8ED8-D26B326624E4}" sibTransId="{0E9F9008-509E-41B5-B54F-A663D7D4D183}"/>
    <dgm:cxn modelId="{EDF187A1-6AFD-47DE-BA4F-588704293155}" type="presOf" srcId="{B83EB22B-5DC2-44F6-9ED2-AAE10B0F1443}" destId="{62412F34-E132-44F1-B69E-4DE4F4D84399}" srcOrd="0" destOrd="0" presId="urn:microsoft.com/office/officeart/2009/3/layout/StepUpProcess"/>
    <dgm:cxn modelId="{4564A329-4C80-4990-B08D-9F87242A1A4D}" type="presOf" srcId="{12376248-9FCE-4287-8AD0-B9CD585E8790}" destId="{87E456EA-EF6A-4271-A9CE-51AC5DC47A3B}" srcOrd="0" destOrd="1" presId="urn:microsoft.com/office/officeart/2009/3/layout/StepUpProcess"/>
    <dgm:cxn modelId="{75DFB208-796F-439C-91AC-DFD7D9703BB2}" type="presOf" srcId="{B245B75E-6FF7-4AC8-9FBA-E0321CDA101D}" destId="{87E456EA-EF6A-4271-A9CE-51AC5DC47A3B}" srcOrd="0" destOrd="0" presId="urn:microsoft.com/office/officeart/2009/3/layout/StepUpProcess"/>
    <dgm:cxn modelId="{4ACFAFC6-4051-4398-AE9C-A9D1E5D57F9F}" type="presOf" srcId="{EEAEA514-54C6-42A6-B655-6C93F38F89BF}" destId="{62412F34-E132-44F1-B69E-4DE4F4D84399}" srcOrd="0" destOrd="1" presId="urn:microsoft.com/office/officeart/2009/3/layout/StepUpProcess"/>
    <dgm:cxn modelId="{B3E1942A-6FFC-4462-93BD-B566849E6F6A}" type="presParOf" srcId="{E438B029-4485-4ED8-A12D-F1F9B77A6F93}" destId="{FD889E22-9669-4E2C-80B3-8761A3B0FB0F}" srcOrd="0" destOrd="0" presId="urn:microsoft.com/office/officeart/2009/3/layout/StepUpProcess"/>
    <dgm:cxn modelId="{61AB5B70-B404-43BF-BE79-5C7B076349B1}" type="presParOf" srcId="{FD889E22-9669-4E2C-80B3-8761A3B0FB0F}" destId="{8CF29626-8E7E-4B2B-A9C0-E336883C523E}" srcOrd="0" destOrd="0" presId="urn:microsoft.com/office/officeart/2009/3/layout/StepUpProcess"/>
    <dgm:cxn modelId="{D0B7EBAA-8753-4944-B755-F61985FC5EEF}" type="presParOf" srcId="{FD889E22-9669-4E2C-80B3-8761A3B0FB0F}" destId="{62412F34-E132-44F1-B69E-4DE4F4D84399}" srcOrd="1" destOrd="0" presId="urn:microsoft.com/office/officeart/2009/3/layout/StepUpProcess"/>
    <dgm:cxn modelId="{E476D417-DAAE-4AA4-A699-97831EEEA7FC}" type="presParOf" srcId="{FD889E22-9669-4E2C-80B3-8761A3B0FB0F}" destId="{D96038CA-9B2D-4814-B932-25D05D198D61}" srcOrd="2" destOrd="0" presId="urn:microsoft.com/office/officeart/2009/3/layout/StepUpProcess"/>
    <dgm:cxn modelId="{E237512F-8E36-4D00-8C87-2B2F22EDC4A6}" type="presParOf" srcId="{E438B029-4485-4ED8-A12D-F1F9B77A6F93}" destId="{CFF0A723-8C75-4DDD-967C-EA0C2076519B}" srcOrd="1" destOrd="0" presId="urn:microsoft.com/office/officeart/2009/3/layout/StepUpProcess"/>
    <dgm:cxn modelId="{FBC3FB0A-61D5-4958-877C-DCE06BD73284}" type="presParOf" srcId="{CFF0A723-8C75-4DDD-967C-EA0C2076519B}" destId="{B7508E5F-0E4F-4603-BC3E-1FFAF477CCCD}" srcOrd="0" destOrd="0" presId="urn:microsoft.com/office/officeart/2009/3/layout/StepUpProcess"/>
    <dgm:cxn modelId="{4F87023F-6CC3-4079-AB78-6BD45F86DEC7}" type="presParOf" srcId="{E438B029-4485-4ED8-A12D-F1F9B77A6F93}" destId="{652613E9-1369-4E82-AAEE-D870670B3C8F}" srcOrd="2" destOrd="0" presId="urn:microsoft.com/office/officeart/2009/3/layout/StepUpProcess"/>
    <dgm:cxn modelId="{338E6189-BCC6-45D9-AD2B-152F27DF9F15}" type="presParOf" srcId="{652613E9-1369-4E82-AAEE-D870670B3C8F}" destId="{1305E3A0-23FD-49BD-9289-71E751747C62}" srcOrd="0" destOrd="0" presId="urn:microsoft.com/office/officeart/2009/3/layout/StepUpProcess"/>
    <dgm:cxn modelId="{95E65475-2371-4F8B-828D-99E56D67A412}" type="presParOf" srcId="{652613E9-1369-4E82-AAEE-D870670B3C8F}" destId="{87E456EA-EF6A-4271-A9CE-51AC5DC47A3B}" srcOrd="1" destOrd="0" presId="urn:microsoft.com/office/officeart/2009/3/layout/StepUpProcess"/>
    <dgm:cxn modelId="{BE892D69-B8A2-4C8E-9AC7-E86BB20AF529}" type="presParOf" srcId="{652613E9-1369-4E82-AAEE-D870670B3C8F}" destId="{C38F8591-9C6A-460B-9EB5-F28891EADD2C}" srcOrd="2" destOrd="0" presId="urn:microsoft.com/office/officeart/2009/3/layout/StepUpProcess"/>
    <dgm:cxn modelId="{70E2A491-92EE-4883-B95C-C70A6F3D4D7E}" type="presParOf" srcId="{E438B029-4485-4ED8-A12D-F1F9B77A6F93}" destId="{2FDA37B2-20A4-47FF-8532-8E4F5DAE2E6E}" srcOrd="3" destOrd="0" presId="urn:microsoft.com/office/officeart/2009/3/layout/StepUpProcess"/>
    <dgm:cxn modelId="{D34F44C8-ED3F-49A5-8FA0-E349BE44B399}" type="presParOf" srcId="{2FDA37B2-20A4-47FF-8532-8E4F5DAE2E6E}" destId="{12F6567E-D8C9-4823-81D3-B3622A8B0FB2}" srcOrd="0" destOrd="0" presId="urn:microsoft.com/office/officeart/2009/3/layout/StepUpProcess"/>
    <dgm:cxn modelId="{9D922912-490D-4E06-95E9-71E8C3ECB08A}" type="presParOf" srcId="{E438B029-4485-4ED8-A12D-F1F9B77A6F93}" destId="{BEA0EFC0-DE7D-4042-9CB9-5BBF1B6107A3}" srcOrd="4" destOrd="0" presId="urn:microsoft.com/office/officeart/2009/3/layout/StepUpProcess"/>
    <dgm:cxn modelId="{2FFA03F0-1201-45F8-8D97-F8286E37D51D}" type="presParOf" srcId="{BEA0EFC0-DE7D-4042-9CB9-5BBF1B6107A3}" destId="{8A694422-D6EA-4762-9582-6EEA1E338B14}" srcOrd="0" destOrd="0" presId="urn:microsoft.com/office/officeart/2009/3/layout/StepUpProcess"/>
    <dgm:cxn modelId="{25301A5A-AF67-48F8-992D-2B8B44A31EFB}" type="presParOf" srcId="{BEA0EFC0-DE7D-4042-9CB9-5BBF1B6107A3}" destId="{8B96F12E-D6AD-4155-97C7-89102832EE4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19E712-F519-4BD1-BF4B-718F7C8238DA}" type="doc">
      <dgm:prSet loTypeId="urn:microsoft.com/office/officeart/2005/8/layout/bProcess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000C1C2-720D-402C-B4CB-36CFAE138D52}">
      <dgm:prSet phldrT="[Text]"/>
      <dgm:spPr/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ACE56806-A97C-4D97-9FF8-D965D21F026A}" type="parTrans" cxnId="{6A265A4C-D139-41CC-B3B8-70F0F29356C4}">
      <dgm:prSet/>
      <dgm:spPr/>
      <dgm:t>
        <a:bodyPr/>
        <a:lstStyle/>
        <a:p>
          <a:endParaRPr lang="en-US"/>
        </a:p>
      </dgm:t>
    </dgm:pt>
    <dgm:pt modelId="{71187747-E3A9-4B26-82AD-D7A2AF235FFC}" type="sibTrans" cxnId="{6A265A4C-D139-41CC-B3B8-70F0F29356C4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8B1D8741-AF30-48C1-8B12-D5A9EFAC668C}">
      <dgm:prSet phldrT="[Text]" custT="1"/>
      <dgm:spPr>
        <a:solidFill>
          <a:schemeClr val="bg1"/>
        </a:solidFill>
      </dgm:spPr>
      <dgm:t>
        <a:bodyPr/>
        <a:lstStyle/>
        <a:p>
          <a:endParaRPr lang="en-US" sz="6000" dirty="0"/>
        </a:p>
      </dgm:t>
    </dgm:pt>
    <dgm:pt modelId="{D2AB7FCC-81FE-4D24-BD53-F3E2489C65BA}" type="sibTrans" cxnId="{988CDD90-CFE5-49F9-9805-9B691322A815}">
      <dgm:prSet/>
      <dgm:spPr/>
      <dgm:t>
        <a:bodyPr/>
        <a:lstStyle/>
        <a:p>
          <a:endParaRPr lang="en-US"/>
        </a:p>
      </dgm:t>
    </dgm:pt>
    <dgm:pt modelId="{55A5C396-6210-4092-BDE4-0426BAC1CD48}" type="parTrans" cxnId="{988CDD90-CFE5-49F9-9805-9B691322A815}">
      <dgm:prSet/>
      <dgm:spPr/>
      <dgm:t>
        <a:bodyPr/>
        <a:lstStyle/>
        <a:p>
          <a:endParaRPr lang="en-US"/>
        </a:p>
      </dgm:t>
    </dgm:pt>
    <dgm:pt modelId="{628331F3-8C12-4093-AB7C-776E4C413955}" type="pres">
      <dgm:prSet presAssocID="{6819E712-F519-4BD1-BF4B-718F7C8238DA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70D27B1-849A-4F85-BED1-5D025EF52A0D}" type="pres">
      <dgm:prSet presAssocID="{3000C1C2-720D-402C-B4CB-36CFAE138D52}" presName="firstNode" presStyleLbl="node1" presStyleIdx="0" presStyleCnt="2" custScaleX="22350" custScaleY="20580" custLinFactNeighborX="1070" custLinFactNeighborY="-143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A2169-C83F-4146-A81C-B8FF7F8D3B2E}" type="pres">
      <dgm:prSet presAssocID="{71187747-E3A9-4B26-82AD-D7A2AF235FFC}" presName="sibTrans" presStyleLbl="sibTrans2D1" presStyleIdx="0" presStyleCnt="1" custAng="21407769" custScaleX="87935" custScaleY="44741" custLinFactNeighborX="-12217" custLinFactNeighborY="-8205"/>
      <dgm:spPr/>
      <dgm:t>
        <a:bodyPr/>
        <a:lstStyle/>
        <a:p>
          <a:endParaRPr lang="en-US"/>
        </a:p>
      </dgm:t>
    </dgm:pt>
    <dgm:pt modelId="{D6C382F2-1E86-4691-940B-63F3CE4B7BCB}" type="pres">
      <dgm:prSet presAssocID="{8B1D8741-AF30-48C1-8B12-D5A9EFAC668C}" presName="lastNode" presStyleLbl="node1" presStyleIdx="1" presStyleCnt="2" custScaleX="42705" custScaleY="42075" custLinFactNeighborX="-26917" custLinFactNeighborY="-6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265A4C-D139-41CC-B3B8-70F0F29356C4}" srcId="{6819E712-F519-4BD1-BF4B-718F7C8238DA}" destId="{3000C1C2-720D-402C-B4CB-36CFAE138D52}" srcOrd="0" destOrd="0" parTransId="{ACE56806-A97C-4D97-9FF8-D965D21F026A}" sibTransId="{71187747-E3A9-4B26-82AD-D7A2AF235FFC}"/>
    <dgm:cxn modelId="{EF2ACB8D-B15A-4590-8895-DCD05DD816A9}" type="presOf" srcId="{6819E712-F519-4BD1-BF4B-718F7C8238DA}" destId="{628331F3-8C12-4093-AB7C-776E4C413955}" srcOrd="0" destOrd="0" presId="urn:microsoft.com/office/officeart/2005/8/layout/bProcess2"/>
    <dgm:cxn modelId="{988CDD90-CFE5-49F9-9805-9B691322A815}" srcId="{6819E712-F519-4BD1-BF4B-718F7C8238DA}" destId="{8B1D8741-AF30-48C1-8B12-D5A9EFAC668C}" srcOrd="1" destOrd="0" parTransId="{55A5C396-6210-4092-BDE4-0426BAC1CD48}" sibTransId="{D2AB7FCC-81FE-4D24-BD53-F3E2489C65BA}"/>
    <dgm:cxn modelId="{6C667F34-1F95-4790-B63E-1FB8F6966FF5}" type="presOf" srcId="{3000C1C2-720D-402C-B4CB-36CFAE138D52}" destId="{670D27B1-849A-4F85-BED1-5D025EF52A0D}" srcOrd="0" destOrd="0" presId="urn:microsoft.com/office/officeart/2005/8/layout/bProcess2"/>
    <dgm:cxn modelId="{1C45E0A0-486F-491E-90A0-9C1AD6A2B242}" type="presOf" srcId="{8B1D8741-AF30-48C1-8B12-D5A9EFAC668C}" destId="{D6C382F2-1E86-4691-940B-63F3CE4B7BCB}" srcOrd="0" destOrd="0" presId="urn:microsoft.com/office/officeart/2005/8/layout/bProcess2"/>
    <dgm:cxn modelId="{C7B0526B-F28C-486C-B50F-28641E42BE89}" type="presOf" srcId="{71187747-E3A9-4B26-82AD-D7A2AF235FFC}" destId="{84FA2169-C83F-4146-A81C-B8FF7F8D3B2E}" srcOrd="0" destOrd="0" presId="urn:microsoft.com/office/officeart/2005/8/layout/bProcess2"/>
    <dgm:cxn modelId="{864E022B-FDFC-4A20-84DF-8DFCBE50EC3E}" type="presParOf" srcId="{628331F3-8C12-4093-AB7C-776E4C413955}" destId="{670D27B1-849A-4F85-BED1-5D025EF52A0D}" srcOrd="0" destOrd="0" presId="urn:microsoft.com/office/officeart/2005/8/layout/bProcess2"/>
    <dgm:cxn modelId="{EEEC36B9-B956-40A3-9F18-E5AFD531A7CA}" type="presParOf" srcId="{628331F3-8C12-4093-AB7C-776E4C413955}" destId="{84FA2169-C83F-4146-A81C-B8FF7F8D3B2E}" srcOrd="1" destOrd="0" presId="urn:microsoft.com/office/officeart/2005/8/layout/bProcess2"/>
    <dgm:cxn modelId="{F844AD20-2359-4A61-8804-BA0964B9123B}" type="presParOf" srcId="{628331F3-8C12-4093-AB7C-776E4C413955}" destId="{D6C382F2-1E86-4691-940B-63F3CE4B7BCB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19E712-F519-4BD1-BF4B-718F7C8238DA}" type="doc">
      <dgm:prSet loTypeId="urn:microsoft.com/office/officeart/2005/8/layout/bProcess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000C1C2-720D-402C-B4CB-36CFAE138D52}">
      <dgm:prSet phldrT="[Text]"/>
      <dgm:spPr/>
      <dgm:t>
        <a:bodyPr/>
        <a:lstStyle/>
        <a:p>
          <a:r>
            <a:rPr lang="en-US" dirty="0" smtClean="0"/>
            <a:t>SC</a:t>
          </a:r>
          <a:endParaRPr lang="en-US" dirty="0"/>
        </a:p>
      </dgm:t>
    </dgm:pt>
    <dgm:pt modelId="{ACE56806-A97C-4D97-9FF8-D965D21F026A}" type="parTrans" cxnId="{6A265A4C-D139-41CC-B3B8-70F0F29356C4}">
      <dgm:prSet/>
      <dgm:spPr/>
      <dgm:t>
        <a:bodyPr/>
        <a:lstStyle/>
        <a:p>
          <a:endParaRPr lang="en-US"/>
        </a:p>
      </dgm:t>
    </dgm:pt>
    <dgm:pt modelId="{71187747-E3A9-4B26-82AD-D7A2AF235FFC}" type="sibTrans" cxnId="{6A265A4C-D139-41CC-B3B8-70F0F29356C4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8B1D8741-AF30-48C1-8B12-D5A9EFAC668C}">
      <dgm:prSet phldrT="[Text]" custT="1"/>
      <dgm:spPr>
        <a:solidFill>
          <a:schemeClr val="bg1"/>
        </a:solidFill>
      </dgm:spPr>
      <dgm:t>
        <a:bodyPr/>
        <a:lstStyle/>
        <a:p>
          <a:endParaRPr lang="en-US" sz="6000" dirty="0"/>
        </a:p>
      </dgm:t>
    </dgm:pt>
    <dgm:pt modelId="{D2AB7FCC-81FE-4D24-BD53-F3E2489C65BA}" type="sibTrans" cxnId="{988CDD90-CFE5-49F9-9805-9B691322A815}">
      <dgm:prSet/>
      <dgm:spPr/>
      <dgm:t>
        <a:bodyPr/>
        <a:lstStyle/>
        <a:p>
          <a:endParaRPr lang="en-US"/>
        </a:p>
      </dgm:t>
    </dgm:pt>
    <dgm:pt modelId="{55A5C396-6210-4092-BDE4-0426BAC1CD48}" type="parTrans" cxnId="{988CDD90-CFE5-49F9-9805-9B691322A815}">
      <dgm:prSet/>
      <dgm:spPr/>
      <dgm:t>
        <a:bodyPr/>
        <a:lstStyle/>
        <a:p>
          <a:endParaRPr lang="en-US"/>
        </a:p>
      </dgm:t>
    </dgm:pt>
    <dgm:pt modelId="{628331F3-8C12-4093-AB7C-776E4C413955}" type="pres">
      <dgm:prSet presAssocID="{6819E712-F519-4BD1-BF4B-718F7C8238DA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670D27B1-849A-4F85-BED1-5D025EF52A0D}" type="pres">
      <dgm:prSet presAssocID="{3000C1C2-720D-402C-B4CB-36CFAE138D52}" presName="firstNode" presStyleLbl="node1" presStyleIdx="0" presStyleCnt="2" custScaleX="22350" custScaleY="20580" custLinFactNeighborX="1070" custLinFactNeighborY="-143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A2169-C83F-4146-A81C-B8FF7F8D3B2E}" type="pres">
      <dgm:prSet presAssocID="{71187747-E3A9-4B26-82AD-D7A2AF235FFC}" presName="sibTrans" presStyleLbl="sibTrans2D1" presStyleIdx="0" presStyleCnt="1" custAng="21407769" custScaleX="87935" custScaleY="44741" custLinFactNeighborX="-12217" custLinFactNeighborY="-8205"/>
      <dgm:spPr/>
      <dgm:t>
        <a:bodyPr/>
        <a:lstStyle/>
        <a:p>
          <a:endParaRPr lang="en-US"/>
        </a:p>
      </dgm:t>
    </dgm:pt>
    <dgm:pt modelId="{D6C382F2-1E86-4691-940B-63F3CE4B7BCB}" type="pres">
      <dgm:prSet presAssocID="{8B1D8741-AF30-48C1-8B12-D5A9EFAC668C}" presName="lastNode" presStyleLbl="node1" presStyleIdx="1" presStyleCnt="2" custScaleX="42705" custScaleY="42075" custLinFactNeighborX="-26917" custLinFactNeighborY="-6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0DD5A4-1B13-4951-836C-CC553BF6C7A1}" type="presOf" srcId="{6819E712-F519-4BD1-BF4B-718F7C8238DA}" destId="{628331F3-8C12-4093-AB7C-776E4C413955}" srcOrd="0" destOrd="0" presId="urn:microsoft.com/office/officeart/2005/8/layout/bProcess2"/>
    <dgm:cxn modelId="{6A265A4C-D139-41CC-B3B8-70F0F29356C4}" srcId="{6819E712-F519-4BD1-BF4B-718F7C8238DA}" destId="{3000C1C2-720D-402C-B4CB-36CFAE138D52}" srcOrd="0" destOrd="0" parTransId="{ACE56806-A97C-4D97-9FF8-D965D21F026A}" sibTransId="{71187747-E3A9-4B26-82AD-D7A2AF235FFC}"/>
    <dgm:cxn modelId="{C9EE6610-0F1C-4F7C-ADFA-6F2AF2BC2B80}" type="presOf" srcId="{8B1D8741-AF30-48C1-8B12-D5A9EFAC668C}" destId="{D6C382F2-1E86-4691-940B-63F3CE4B7BCB}" srcOrd="0" destOrd="0" presId="urn:microsoft.com/office/officeart/2005/8/layout/bProcess2"/>
    <dgm:cxn modelId="{4AE587BF-6C3E-4EC7-8BFD-A59217FA4A8B}" type="presOf" srcId="{71187747-E3A9-4B26-82AD-D7A2AF235FFC}" destId="{84FA2169-C83F-4146-A81C-B8FF7F8D3B2E}" srcOrd="0" destOrd="0" presId="urn:microsoft.com/office/officeart/2005/8/layout/bProcess2"/>
    <dgm:cxn modelId="{10257C05-34C8-48FB-8036-7292FABE21B7}" type="presOf" srcId="{3000C1C2-720D-402C-B4CB-36CFAE138D52}" destId="{670D27B1-849A-4F85-BED1-5D025EF52A0D}" srcOrd="0" destOrd="0" presId="urn:microsoft.com/office/officeart/2005/8/layout/bProcess2"/>
    <dgm:cxn modelId="{988CDD90-CFE5-49F9-9805-9B691322A815}" srcId="{6819E712-F519-4BD1-BF4B-718F7C8238DA}" destId="{8B1D8741-AF30-48C1-8B12-D5A9EFAC668C}" srcOrd="1" destOrd="0" parTransId="{55A5C396-6210-4092-BDE4-0426BAC1CD48}" sibTransId="{D2AB7FCC-81FE-4D24-BD53-F3E2489C65BA}"/>
    <dgm:cxn modelId="{ACD6C3F7-3978-4C9A-833E-444780117C99}" type="presParOf" srcId="{628331F3-8C12-4093-AB7C-776E4C413955}" destId="{670D27B1-849A-4F85-BED1-5D025EF52A0D}" srcOrd="0" destOrd="0" presId="urn:microsoft.com/office/officeart/2005/8/layout/bProcess2"/>
    <dgm:cxn modelId="{D2372B92-0982-4EB0-B6EA-1B1ABF1214C9}" type="presParOf" srcId="{628331F3-8C12-4093-AB7C-776E4C413955}" destId="{84FA2169-C83F-4146-A81C-B8FF7F8D3B2E}" srcOrd="1" destOrd="0" presId="urn:microsoft.com/office/officeart/2005/8/layout/bProcess2"/>
    <dgm:cxn modelId="{2D067F9B-71C0-4501-82CB-F154F755F6A9}" type="presParOf" srcId="{628331F3-8C12-4093-AB7C-776E4C413955}" destId="{D6C382F2-1E86-4691-940B-63F3CE4B7BCB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043678-1D4F-444E-B95C-3415C304E3C4}">
      <dsp:nvSpPr>
        <dsp:cNvPr id="0" name=""/>
        <dsp:cNvSpPr/>
      </dsp:nvSpPr>
      <dsp:spPr>
        <a:xfrm>
          <a:off x="675307" y="1449"/>
          <a:ext cx="2459384" cy="122969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SC</a:t>
          </a:r>
          <a:endParaRPr lang="en-US" sz="5300" kern="1200" dirty="0"/>
        </a:p>
      </dsp:txBody>
      <dsp:txXfrm>
        <a:off x="711323" y="37465"/>
        <a:ext cx="2387352" cy="1157660"/>
      </dsp:txXfrm>
    </dsp:sp>
    <dsp:sp modelId="{784446E9-D872-4C7C-8BA5-B6419B24B903}">
      <dsp:nvSpPr>
        <dsp:cNvPr id="0" name=""/>
        <dsp:cNvSpPr/>
      </dsp:nvSpPr>
      <dsp:spPr>
        <a:xfrm rot="5400000">
          <a:off x="1264313" y="1816803"/>
          <a:ext cx="1281373" cy="43039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1393431" y="1902881"/>
        <a:ext cx="1023137" cy="258236"/>
      </dsp:txXfrm>
    </dsp:sp>
    <dsp:sp modelId="{B2DE6A6F-E5A8-4FB2-92CB-5043609B0734}">
      <dsp:nvSpPr>
        <dsp:cNvPr id="0" name=""/>
        <dsp:cNvSpPr/>
      </dsp:nvSpPr>
      <dsp:spPr>
        <a:xfrm>
          <a:off x="675307" y="2832858"/>
          <a:ext cx="2459384" cy="1229692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CPM</a:t>
          </a:r>
          <a:endParaRPr lang="en-US" sz="5300" kern="1200" dirty="0"/>
        </a:p>
      </dsp:txBody>
      <dsp:txXfrm>
        <a:off x="711323" y="2868874"/>
        <a:ext cx="2387352" cy="1157660"/>
      </dsp:txXfrm>
    </dsp:sp>
    <dsp:sp modelId="{A7E1A1E1-8B13-4607-B331-9CE7F88488D2}">
      <dsp:nvSpPr>
        <dsp:cNvPr id="0" name=""/>
        <dsp:cNvSpPr/>
      </dsp:nvSpPr>
      <dsp:spPr>
        <a:xfrm rot="16200000">
          <a:off x="1264313" y="1816803"/>
          <a:ext cx="1281373" cy="43039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1393431" y="1902881"/>
        <a:ext cx="1023137" cy="258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1D7EDB-B8D6-4C7F-8515-B9EA79018A54}">
      <dsp:nvSpPr>
        <dsp:cNvPr id="0" name=""/>
        <dsp:cNvSpPr/>
      </dsp:nvSpPr>
      <dsp:spPr>
        <a:xfrm>
          <a:off x="1112347" y="0"/>
          <a:ext cx="1532378" cy="153253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A9EC8-51BA-4EF5-A36C-F51765247145}">
      <dsp:nvSpPr>
        <dsp:cNvPr id="0" name=""/>
        <dsp:cNvSpPr/>
      </dsp:nvSpPr>
      <dsp:spPr>
        <a:xfrm>
          <a:off x="1450672" y="554735"/>
          <a:ext cx="855153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SC</a:t>
          </a:r>
          <a:endParaRPr lang="en-US" sz="1600" kern="1200" dirty="0"/>
        </a:p>
      </dsp:txBody>
      <dsp:txXfrm>
        <a:off x="1450672" y="554735"/>
        <a:ext cx="855153" cy="427532"/>
      </dsp:txXfrm>
    </dsp:sp>
    <dsp:sp modelId="{68840C3E-4946-42C1-BF6E-B2D7878E34D1}">
      <dsp:nvSpPr>
        <dsp:cNvPr id="0" name=""/>
        <dsp:cNvSpPr/>
      </dsp:nvSpPr>
      <dsp:spPr>
        <a:xfrm>
          <a:off x="686638" y="880668"/>
          <a:ext cx="1532378" cy="153253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53EEFA-AEFF-47DC-80CA-B3032FE0090F}">
      <dsp:nvSpPr>
        <dsp:cNvPr id="0" name=""/>
        <dsp:cNvSpPr/>
      </dsp:nvSpPr>
      <dsp:spPr>
        <a:xfrm>
          <a:off x="1023239" y="1437030"/>
          <a:ext cx="855153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Members</a:t>
          </a:r>
          <a:endParaRPr lang="en-US" sz="1600" kern="1200" dirty="0"/>
        </a:p>
      </dsp:txBody>
      <dsp:txXfrm>
        <a:off x="1023239" y="1437030"/>
        <a:ext cx="855153" cy="427532"/>
      </dsp:txXfrm>
    </dsp:sp>
    <dsp:sp modelId="{BEDB0948-A6B9-417C-8EED-DC073A53AB6D}">
      <dsp:nvSpPr>
        <dsp:cNvPr id="0" name=""/>
        <dsp:cNvSpPr/>
      </dsp:nvSpPr>
      <dsp:spPr>
        <a:xfrm>
          <a:off x="1112347" y="1764588"/>
          <a:ext cx="1532378" cy="153253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8E2D6-F4CB-4583-8A83-00A4E45F7295}">
      <dsp:nvSpPr>
        <dsp:cNvPr id="0" name=""/>
        <dsp:cNvSpPr/>
      </dsp:nvSpPr>
      <dsp:spPr>
        <a:xfrm>
          <a:off x="1450672" y="2319324"/>
          <a:ext cx="855153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Steward</a:t>
          </a:r>
          <a:endParaRPr lang="en-US" sz="1600" kern="1200" dirty="0"/>
        </a:p>
      </dsp:txBody>
      <dsp:txXfrm>
        <a:off x="1450672" y="2319324"/>
        <a:ext cx="855153" cy="427532"/>
      </dsp:txXfrm>
    </dsp:sp>
    <dsp:sp modelId="{E3FA2E0D-BA16-4BCE-BB51-43732E3BE105}">
      <dsp:nvSpPr>
        <dsp:cNvPr id="0" name=""/>
        <dsp:cNvSpPr/>
      </dsp:nvSpPr>
      <dsp:spPr>
        <a:xfrm>
          <a:off x="795868" y="2746857"/>
          <a:ext cx="1316505" cy="131714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926C88-B28D-4C85-A7EF-038AC9D66255}">
      <dsp:nvSpPr>
        <dsp:cNvPr id="0" name=""/>
        <dsp:cNvSpPr/>
      </dsp:nvSpPr>
      <dsp:spPr>
        <a:xfrm>
          <a:off x="1023239" y="3201619"/>
          <a:ext cx="855153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SC</a:t>
          </a:r>
          <a:endParaRPr lang="en-US" sz="1600" kern="1200" dirty="0"/>
        </a:p>
      </dsp:txBody>
      <dsp:txXfrm>
        <a:off x="1023239" y="3201619"/>
        <a:ext cx="855153" cy="427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677A13-060A-4BC6-B353-D2D04134124D}">
      <dsp:nvSpPr>
        <dsp:cNvPr id="0" name=""/>
        <dsp:cNvSpPr/>
      </dsp:nvSpPr>
      <dsp:spPr>
        <a:xfrm>
          <a:off x="155845" y="1676402"/>
          <a:ext cx="1886443" cy="621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CPs, RPPOs, Other</a:t>
          </a:r>
          <a:endParaRPr lang="en-US" sz="2000" kern="1200" dirty="0"/>
        </a:p>
      </dsp:txBody>
      <dsp:txXfrm>
        <a:off x="155845" y="1676402"/>
        <a:ext cx="1886443" cy="621668"/>
      </dsp:txXfrm>
    </dsp:sp>
    <dsp:sp modelId="{9C6941B3-14EC-4525-B7D9-BCA454DC1D9A}">
      <dsp:nvSpPr>
        <dsp:cNvPr id="0" name=""/>
        <dsp:cNvSpPr/>
      </dsp:nvSpPr>
      <dsp:spPr>
        <a:xfrm>
          <a:off x="130868" y="2884949"/>
          <a:ext cx="1886443" cy="1164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Submit comments during the first consultation (lasts 90 days, 1 July to 30 September)</a:t>
          </a:r>
          <a:endParaRPr lang="en-US" sz="1400" kern="1200" dirty="0"/>
        </a:p>
      </dsp:txBody>
      <dsp:txXfrm>
        <a:off x="130868" y="2884949"/>
        <a:ext cx="1886443" cy="1164704"/>
      </dsp:txXfrm>
    </dsp:sp>
    <dsp:sp modelId="{50F1D9AA-CAFF-40C2-BFF6-0692EF6D39F4}">
      <dsp:nvSpPr>
        <dsp:cNvPr id="0" name=""/>
        <dsp:cNvSpPr/>
      </dsp:nvSpPr>
      <dsp:spPr>
        <a:xfrm>
          <a:off x="128724" y="1384990"/>
          <a:ext cx="150058" cy="1500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3080E6-FC44-418D-BDCC-F51692F309A5}">
      <dsp:nvSpPr>
        <dsp:cNvPr id="0" name=""/>
        <dsp:cNvSpPr/>
      </dsp:nvSpPr>
      <dsp:spPr>
        <a:xfrm>
          <a:off x="233765" y="1174909"/>
          <a:ext cx="150058" cy="150058"/>
        </a:xfrm>
        <a:prstGeom prst="ellipse">
          <a:avLst/>
        </a:prstGeom>
        <a:solidFill>
          <a:schemeClr val="accent2">
            <a:hueOff val="260084"/>
            <a:satOff val="-324"/>
            <a:lumOff val="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9A5E8A-82E8-45B6-843C-94F2620B7285}">
      <dsp:nvSpPr>
        <dsp:cNvPr id="0" name=""/>
        <dsp:cNvSpPr/>
      </dsp:nvSpPr>
      <dsp:spPr>
        <a:xfrm>
          <a:off x="485863" y="1216925"/>
          <a:ext cx="235805" cy="235805"/>
        </a:xfrm>
        <a:prstGeom prst="ellipse">
          <a:avLst/>
        </a:prstGeom>
        <a:solidFill>
          <a:schemeClr val="accent2">
            <a:hueOff val="520169"/>
            <a:satOff val="-649"/>
            <a:lumOff val="1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94A00B-9297-4FB2-8DF9-B7AC8AF5187B}">
      <dsp:nvSpPr>
        <dsp:cNvPr id="0" name=""/>
        <dsp:cNvSpPr/>
      </dsp:nvSpPr>
      <dsp:spPr>
        <a:xfrm>
          <a:off x="695944" y="985835"/>
          <a:ext cx="150058" cy="150058"/>
        </a:xfrm>
        <a:prstGeom prst="ellipse">
          <a:avLst/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FD691-58F6-43CE-91C9-DDF0EB4376CF}">
      <dsp:nvSpPr>
        <dsp:cNvPr id="0" name=""/>
        <dsp:cNvSpPr/>
      </dsp:nvSpPr>
      <dsp:spPr>
        <a:xfrm>
          <a:off x="969049" y="901803"/>
          <a:ext cx="150058" cy="150058"/>
        </a:xfrm>
        <a:prstGeom prst="ellipse">
          <a:avLst/>
        </a:prstGeom>
        <a:solidFill>
          <a:schemeClr val="accent2">
            <a:hueOff val="1040338"/>
            <a:satOff val="-1298"/>
            <a:lumOff val="3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857EC9-615A-445A-B614-36895B2C6933}">
      <dsp:nvSpPr>
        <dsp:cNvPr id="0" name=""/>
        <dsp:cNvSpPr/>
      </dsp:nvSpPr>
      <dsp:spPr>
        <a:xfrm>
          <a:off x="1305179" y="1048860"/>
          <a:ext cx="150058" cy="150058"/>
        </a:xfrm>
        <a:prstGeom prst="ellipse">
          <a:avLst/>
        </a:prstGeom>
        <a:solidFill>
          <a:schemeClr val="accent2">
            <a:hueOff val="1300422"/>
            <a:satOff val="-1622"/>
            <a:lumOff val="3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340A39-08D3-46D5-824C-3C0E61FD7142}">
      <dsp:nvSpPr>
        <dsp:cNvPr id="0" name=""/>
        <dsp:cNvSpPr/>
      </dsp:nvSpPr>
      <dsp:spPr>
        <a:xfrm>
          <a:off x="1515261" y="1153900"/>
          <a:ext cx="235805" cy="235805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058CE1-AE1B-4F4C-B002-1E23B7501C69}">
      <dsp:nvSpPr>
        <dsp:cNvPr id="0" name=""/>
        <dsp:cNvSpPr/>
      </dsp:nvSpPr>
      <dsp:spPr>
        <a:xfrm>
          <a:off x="1809374" y="1384990"/>
          <a:ext cx="150058" cy="150058"/>
        </a:xfrm>
        <a:prstGeom prst="ellipse">
          <a:avLst/>
        </a:prstGeom>
        <a:solidFill>
          <a:schemeClr val="accent2">
            <a:hueOff val="1820591"/>
            <a:satOff val="-2271"/>
            <a:lumOff val="5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68EFA-A789-4961-ACFE-B9C0059DF396}">
      <dsp:nvSpPr>
        <dsp:cNvPr id="0" name=""/>
        <dsp:cNvSpPr/>
      </dsp:nvSpPr>
      <dsp:spPr>
        <a:xfrm>
          <a:off x="1935423" y="1616079"/>
          <a:ext cx="150058" cy="150058"/>
        </a:xfrm>
        <a:prstGeom prst="ellipse">
          <a:avLst/>
        </a:prstGeom>
        <a:solidFill>
          <a:schemeClr val="accent2">
            <a:hueOff val="2080675"/>
            <a:satOff val="-2595"/>
            <a:lumOff val="6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F42405-FE09-40E1-A7F6-FA208DA1F43A}">
      <dsp:nvSpPr>
        <dsp:cNvPr id="0" name=""/>
        <dsp:cNvSpPr/>
      </dsp:nvSpPr>
      <dsp:spPr>
        <a:xfrm>
          <a:off x="843001" y="1174909"/>
          <a:ext cx="385863" cy="385863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77BB8-C08E-468A-A931-A96123A94C42}">
      <dsp:nvSpPr>
        <dsp:cNvPr id="0" name=""/>
        <dsp:cNvSpPr/>
      </dsp:nvSpPr>
      <dsp:spPr>
        <a:xfrm>
          <a:off x="23684" y="1973217"/>
          <a:ext cx="150058" cy="150058"/>
        </a:xfrm>
        <a:prstGeom prst="ellipse">
          <a:avLst/>
        </a:prstGeom>
        <a:solidFill>
          <a:schemeClr val="accent2">
            <a:hueOff val="2600844"/>
            <a:satOff val="-3244"/>
            <a:lumOff val="7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AAC3A-12FE-4CE6-855F-C25E70CD9973}">
      <dsp:nvSpPr>
        <dsp:cNvPr id="0" name=""/>
        <dsp:cNvSpPr/>
      </dsp:nvSpPr>
      <dsp:spPr>
        <a:xfrm>
          <a:off x="149733" y="2162290"/>
          <a:ext cx="235805" cy="235805"/>
        </a:xfrm>
        <a:prstGeom prst="ellipse">
          <a:avLst/>
        </a:prstGeom>
        <a:solidFill>
          <a:schemeClr val="accent2">
            <a:hueOff val="2860928"/>
            <a:satOff val="-3568"/>
            <a:lumOff val="8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9D820-0576-4E90-9507-4AD435958C4B}">
      <dsp:nvSpPr>
        <dsp:cNvPr id="0" name=""/>
        <dsp:cNvSpPr/>
      </dsp:nvSpPr>
      <dsp:spPr>
        <a:xfrm>
          <a:off x="464854" y="2330355"/>
          <a:ext cx="342989" cy="342989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86FFC9-0FCF-437E-BA3D-AE73B1B8059C}">
      <dsp:nvSpPr>
        <dsp:cNvPr id="0" name=""/>
        <dsp:cNvSpPr/>
      </dsp:nvSpPr>
      <dsp:spPr>
        <a:xfrm>
          <a:off x="906025" y="2603461"/>
          <a:ext cx="150058" cy="150058"/>
        </a:xfrm>
        <a:prstGeom prst="ellipse">
          <a:avLst/>
        </a:prstGeom>
        <a:solidFill>
          <a:schemeClr val="accent2">
            <a:hueOff val="3381097"/>
            <a:satOff val="-4217"/>
            <a:lumOff val="9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959606-910F-414E-ABAD-3F311F3D1E47}">
      <dsp:nvSpPr>
        <dsp:cNvPr id="0" name=""/>
        <dsp:cNvSpPr/>
      </dsp:nvSpPr>
      <dsp:spPr>
        <a:xfrm>
          <a:off x="990057" y="2330355"/>
          <a:ext cx="235805" cy="235805"/>
        </a:xfrm>
        <a:prstGeom prst="ellipse">
          <a:avLst/>
        </a:prstGeom>
        <a:solidFill>
          <a:schemeClr val="accent2">
            <a:hueOff val="3641181"/>
            <a:satOff val="-4541"/>
            <a:lumOff val="10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1C08B-DA65-46D9-88C0-33D29722AC9D}">
      <dsp:nvSpPr>
        <dsp:cNvPr id="0" name=""/>
        <dsp:cNvSpPr/>
      </dsp:nvSpPr>
      <dsp:spPr>
        <a:xfrm>
          <a:off x="1200139" y="2624469"/>
          <a:ext cx="150058" cy="150058"/>
        </a:xfrm>
        <a:prstGeom prst="ellipse">
          <a:avLst/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4A4C8-321E-44D1-8811-BA31729332EE}">
      <dsp:nvSpPr>
        <dsp:cNvPr id="0" name=""/>
        <dsp:cNvSpPr/>
      </dsp:nvSpPr>
      <dsp:spPr>
        <a:xfrm>
          <a:off x="1389212" y="2288339"/>
          <a:ext cx="342989" cy="342989"/>
        </a:xfrm>
        <a:prstGeom prst="ellipse">
          <a:avLst/>
        </a:prstGeom>
        <a:solidFill>
          <a:schemeClr val="accent2">
            <a:hueOff val="4161350"/>
            <a:satOff val="-5190"/>
            <a:lumOff val="12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1DA5D-3309-4DDB-8D96-457DB071D459}">
      <dsp:nvSpPr>
        <dsp:cNvPr id="0" name=""/>
        <dsp:cNvSpPr/>
      </dsp:nvSpPr>
      <dsp:spPr>
        <a:xfrm>
          <a:off x="1851390" y="2204307"/>
          <a:ext cx="235805" cy="235805"/>
        </a:xfrm>
        <a:prstGeom prst="ellipse">
          <a:avLst/>
        </a:prstGeom>
        <a:solidFill>
          <a:schemeClr val="accent2">
            <a:hueOff val="4421434"/>
            <a:satOff val="-5515"/>
            <a:lumOff val="12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A31FE-ED61-4774-A316-39D86AE17B9F}">
      <dsp:nvSpPr>
        <dsp:cNvPr id="0" name=""/>
        <dsp:cNvSpPr/>
      </dsp:nvSpPr>
      <dsp:spPr>
        <a:xfrm>
          <a:off x="2087196" y="1216575"/>
          <a:ext cx="692527" cy="1322109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8FB63-3561-4A5E-B9CE-0D0CC4CC082A}">
      <dsp:nvSpPr>
        <dsp:cNvPr id="0" name=""/>
        <dsp:cNvSpPr/>
      </dsp:nvSpPr>
      <dsp:spPr>
        <a:xfrm>
          <a:off x="2779723" y="1217218"/>
          <a:ext cx="1888710" cy="132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Steward</a:t>
          </a:r>
          <a:endParaRPr lang="en-US" sz="20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779723" y="1217218"/>
        <a:ext cx="1888710" cy="1322097"/>
      </dsp:txXfrm>
    </dsp:sp>
    <dsp:sp modelId="{690DF9AF-775D-41F2-9C01-9CC5F7FF6F9E}">
      <dsp:nvSpPr>
        <dsp:cNvPr id="0" name=""/>
        <dsp:cNvSpPr/>
      </dsp:nvSpPr>
      <dsp:spPr>
        <a:xfrm>
          <a:off x="2794512" y="2819399"/>
          <a:ext cx="1888710" cy="1164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Reviews and prepares responses to the comments, and revises the draft ISPM</a:t>
          </a:r>
          <a:endParaRPr lang="en-US" sz="1400" kern="1200" dirty="0"/>
        </a:p>
      </dsp:txBody>
      <dsp:txXfrm>
        <a:off x="2794512" y="2819399"/>
        <a:ext cx="1888710" cy="1164704"/>
      </dsp:txXfrm>
    </dsp:sp>
    <dsp:sp modelId="{DCAF6774-1AA4-4961-BD13-63240CEC8871}">
      <dsp:nvSpPr>
        <dsp:cNvPr id="0" name=""/>
        <dsp:cNvSpPr/>
      </dsp:nvSpPr>
      <dsp:spPr>
        <a:xfrm>
          <a:off x="4668433" y="1216575"/>
          <a:ext cx="692527" cy="1322109"/>
        </a:xfrm>
        <a:prstGeom prst="chevron">
          <a:avLst>
            <a:gd name="adj" fmla="val 6231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213EA3-4857-40BB-87F9-301D3012C5F2}">
      <dsp:nvSpPr>
        <dsp:cNvPr id="0" name=""/>
        <dsp:cNvSpPr/>
      </dsp:nvSpPr>
      <dsp:spPr>
        <a:xfrm>
          <a:off x="5777523" y="1676397"/>
          <a:ext cx="1055584" cy="498172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SC-7</a:t>
          </a:r>
          <a:endParaRPr lang="en-US" sz="2000" kern="1200" dirty="0"/>
        </a:p>
      </dsp:txBody>
      <dsp:txXfrm>
        <a:off x="5932110" y="1749353"/>
        <a:ext cx="746410" cy="352260"/>
      </dsp:txXfrm>
    </dsp:sp>
    <dsp:sp modelId="{2485699E-EBCD-4AD2-9D06-EE794C2F9BB7}">
      <dsp:nvSpPr>
        <dsp:cNvPr id="0" name=""/>
        <dsp:cNvSpPr/>
      </dsp:nvSpPr>
      <dsp:spPr>
        <a:xfrm>
          <a:off x="5384644" y="3022605"/>
          <a:ext cx="1888710" cy="1164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Revises the draft ISPM and recommends to the SC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The draft ISPM is sent </a:t>
          </a:r>
          <a:r>
            <a:rPr lang="en-US" sz="1400" b="0" kern="1200" dirty="0" smtClean="0"/>
            <a:t>for second consultation</a:t>
          </a:r>
          <a:endParaRPr lang="en-US" sz="1400" b="0" kern="1200" dirty="0"/>
        </a:p>
      </dsp:txBody>
      <dsp:txXfrm>
        <a:off x="5384644" y="3022605"/>
        <a:ext cx="1888710" cy="1164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677A13-060A-4BC6-B353-D2D04134124D}">
      <dsp:nvSpPr>
        <dsp:cNvPr id="0" name=""/>
        <dsp:cNvSpPr/>
      </dsp:nvSpPr>
      <dsp:spPr>
        <a:xfrm>
          <a:off x="130868" y="1435280"/>
          <a:ext cx="1886443" cy="621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CPs, RPPOs, Other</a:t>
          </a:r>
          <a:endParaRPr lang="en-US" sz="2000" kern="1200" dirty="0"/>
        </a:p>
      </dsp:txBody>
      <dsp:txXfrm>
        <a:off x="130868" y="1435280"/>
        <a:ext cx="1886443" cy="621668"/>
      </dsp:txXfrm>
    </dsp:sp>
    <dsp:sp modelId="{9C6941B3-14EC-4525-B7D9-BCA454DC1D9A}">
      <dsp:nvSpPr>
        <dsp:cNvPr id="0" name=""/>
        <dsp:cNvSpPr/>
      </dsp:nvSpPr>
      <dsp:spPr>
        <a:xfrm>
          <a:off x="130868" y="2746165"/>
          <a:ext cx="1886443" cy="1164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Submit comments during the first consultation (lasts 90 days, 1 July to 30 September)</a:t>
          </a:r>
          <a:endParaRPr lang="en-US" sz="1400" kern="1200" dirty="0"/>
        </a:p>
      </dsp:txBody>
      <dsp:txXfrm>
        <a:off x="130868" y="2746165"/>
        <a:ext cx="1886443" cy="1164704"/>
      </dsp:txXfrm>
    </dsp:sp>
    <dsp:sp modelId="{50F1D9AA-CAFF-40C2-BFF6-0692EF6D39F4}">
      <dsp:nvSpPr>
        <dsp:cNvPr id="0" name=""/>
        <dsp:cNvSpPr/>
      </dsp:nvSpPr>
      <dsp:spPr>
        <a:xfrm>
          <a:off x="128724" y="1246206"/>
          <a:ext cx="150058" cy="1500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3080E6-FC44-418D-BDCC-F51692F309A5}">
      <dsp:nvSpPr>
        <dsp:cNvPr id="0" name=""/>
        <dsp:cNvSpPr/>
      </dsp:nvSpPr>
      <dsp:spPr>
        <a:xfrm>
          <a:off x="233765" y="1036125"/>
          <a:ext cx="150058" cy="150058"/>
        </a:xfrm>
        <a:prstGeom prst="ellipse">
          <a:avLst/>
        </a:prstGeom>
        <a:solidFill>
          <a:schemeClr val="accent2">
            <a:hueOff val="260084"/>
            <a:satOff val="-324"/>
            <a:lumOff val="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9A5E8A-82E8-45B6-843C-94F2620B7285}">
      <dsp:nvSpPr>
        <dsp:cNvPr id="0" name=""/>
        <dsp:cNvSpPr/>
      </dsp:nvSpPr>
      <dsp:spPr>
        <a:xfrm>
          <a:off x="485863" y="1078141"/>
          <a:ext cx="235805" cy="235805"/>
        </a:xfrm>
        <a:prstGeom prst="ellipse">
          <a:avLst/>
        </a:prstGeom>
        <a:solidFill>
          <a:schemeClr val="accent2">
            <a:hueOff val="520169"/>
            <a:satOff val="-649"/>
            <a:lumOff val="1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94A00B-9297-4FB2-8DF9-B7AC8AF5187B}">
      <dsp:nvSpPr>
        <dsp:cNvPr id="0" name=""/>
        <dsp:cNvSpPr/>
      </dsp:nvSpPr>
      <dsp:spPr>
        <a:xfrm>
          <a:off x="695944" y="847052"/>
          <a:ext cx="150058" cy="150058"/>
        </a:xfrm>
        <a:prstGeom prst="ellipse">
          <a:avLst/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FD691-58F6-43CE-91C9-DDF0EB4376CF}">
      <dsp:nvSpPr>
        <dsp:cNvPr id="0" name=""/>
        <dsp:cNvSpPr/>
      </dsp:nvSpPr>
      <dsp:spPr>
        <a:xfrm>
          <a:off x="969049" y="763020"/>
          <a:ext cx="150058" cy="150058"/>
        </a:xfrm>
        <a:prstGeom prst="ellipse">
          <a:avLst/>
        </a:prstGeom>
        <a:solidFill>
          <a:schemeClr val="accent2">
            <a:hueOff val="1040338"/>
            <a:satOff val="-1298"/>
            <a:lumOff val="3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857EC9-615A-445A-B614-36895B2C6933}">
      <dsp:nvSpPr>
        <dsp:cNvPr id="0" name=""/>
        <dsp:cNvSpPr/>
      </dsp:nvSpPr>
      <dsp:spPr>
        <a:xfrm>
          <a:off x="1305179" y="910077"/>
          <a:ext cx="150058" cy="150058"/>
        </a:xfrm>
        <a:prstGeom prst="ellipse">
          <a:avLst/>
        </a:prstGeom>
        <a:solidFill>
          <a:schemeClr val="accent2">
            <a:hueOff val="1300422"/>
            <a:satOff val="-1622"/>
            <a:lumOff val="3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340A39-08D3-46D5-824C-3C0E61FD7142}">
      <dsp:nvSpPr>
        <dsp:cNvPr id="0" name=""/>
        <dsp:cNvSpPr/>
      </dsp:nvSpPr>
      <dsp:spPr>
        <a:xfrm>
          <a:off x="1515261" y="1015117"/>
          <a:ext cx="235805" cy="235805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058CE1-AE1B-4F4C-B002-1E23B7501C69}">
      <dsp:nvSpPr>
        <dsp:cNvPr id="0" name=""/>
        <dsp:cNvSpPr/>
      </dsp:nvSpPr>
      <dsp:spPr>
        <a:xfrm>
          <a:off x="1809374" y="1246206"/>
          <a:ext cx="150058" cy="150058"/>
        </a:xfrm>
        <a:prstGeom prst="ellipse">
          <a:avLst/>
        </a:prstGeom>
        <a:solidFill>
          <a:schemeClr val="accent2">
            <a:hueOff val="1820591"/>
            <a:satOff val="-2271"/>
            <a:lumOff val="5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68EFA-A789-4961-ACFE-B9C0059DF396}">
      <dsp:nvSpPr>
        <dsp:cNvPr id="0" name=""/>
        <dsp:cNvSpPr/>
      </dsp:nvSpPr>
      <dsp:spPr>
        <a:xfrm>
          <a:off x="1935423" y="1477296"/>
          <a:ext cx="150058" cy="150058"/>
        </a:xfrm>
        <a:prstGeom prst="ellipse">
          <a:avLst/>
        </a:prstGeom>
        <a:solidFill>
          <a:schemeClr val="accent2">
            <a:hueOff val="2080675"/>
            <a:satOff val="-2595"/>
            <a:lumOff val="6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F42405-FE09-40E1-A7F6-FA208DA1F43A}">
      <dsp:nvSpPr>
        <dsp:cNvPr id="0" name=""/>
        <dsp:cNvSpPr/>
      </dsp:nvSpPr>
      <dsp:spPr>
        <a:xfrm>
          <a:off x="843001" y="1036125"/>
          <a:ext cx="385863" cy="385863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B77BB8-C08E-468A-A931-A96123A94C42}">
      <dsp:nvSpPr>
        <dsp:cNvPr id="0" name=""/>
        <dsp:cNvSpPr/>
      </dsp:nvSpPr>
      <dsp:spPr>
        <a:xfrm>
          <a:off x="23684" y="1834434"/>
          <a:ext cx="150058" cy="150058"/>
        </a:xfrm>
        <a:prstGeom prst="ellipse">
          <a:avLst/>
        </a:prstGeom>
        <a:solidFill>
          <a:schemeClr val="accent2">
            <a:hueOff val="2600844"/>
            <a:satOff val="-3244"/>
            <a:lumOff val="7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6AAC3A-12FE-4CE6-855F-C25E70CD9973}">
      <dsp:nvSpPr>
        <dsp:cNvPr id="0" name=""/>
        <dsp:cNvSpPr/>
      </dsp:nvSpPr>
      <dsp:spPr>
        <a:xfrm>
          <a:off x="149733" y="2023507"/>
          <a:ext cx="235805" cy="235805"/>
        </a:xfrm>
        <a:prstGeom prst="ellipse">
          <a:avLst/>
        </a:prstGeom>
        <a:solidFill>
          <a:schemeClr val="accent2">
            <a:hueOff val="2860928"/>
            <a:satOff val="-3568"/>
            <a:lumOff val="8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49D820-0576-4E90-9507-4AD435958C4B}">
      <dsp:nvSpPr>
        <dsp:cNvPr id="0" name=""/>
        <dsp:cNvSpPr/>
      </dsp:nvSpPr>
      <dsp:spPr>
        <a:xfrm>
          <a:off x="464854" y="2191572"/>
          <a:ext cx="342989" cy="342989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86FFC9-0FCF-437E-BA3D-AE73B1B8059C}">
      <dsp:nvSpPr>
        <dsp:cNvPr id="0" name=""/>
        <dsp:cNvSpPr/>
      </dsp:nvSpPr>
      <dsp:spPr>
        <a:xfrm>
          <a:off x="906025" y="2464678"/>
          <a:ext cx="150058" cy="150058"/>
        </a:xfrm>
        <a:prstGeom prst="ellipse">
          <a:avLst/>
        </a:prstGeom>
        <a:solidFill>
          <a:schemeClr val="accent2">
            <a:hueOff val="3381097"/>
            <a:satOff val="-4217"/>
            <a:lumOff val="9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959606-910F-414E-ABAD-3F311F3D1E47}">
      <dsp:nvSpPr>
        <dsp:cNvPr id="0" name=""/>
        <dsp:cNvSpPr/>
      </dsp:nvSpPr>
      <dsp:spPr>
        <a:xfrm>
          <a:off x="990057" y="2191572"/>
          <a:ext cx="235805" cy="235805"/>
        </a:xfrm>
        <a:prstGeom prst="ellipse">
          <a:avLst/>
        </a:prstGeom>
        <a:solidFill>
          <a:schemeClr val="accent2">
            <a:hueOff val="3641181"/>
            <a:satOff val="-4541"/>
            <a:lumOff val="10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1C08B-DA65-46D9-88C0-33D29722AC9D}">
      <dsp:nvSpPr>
        <dsp:cNvPr id="0" name=""/>
        <dsp:cNvSpPr/>
      </dsp:nvSpPr>
      <dsp:spPr>
        <a:xfrm>
          <a:off x="1200139" y="2485686"/>
          <a:ext cx="150058" cy="150058"/>
        </a:xfrm>
        <a:prstGeom prst="ellipse">
          <a:avLst/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4A4C8-321E-44D1-8811-BA31729332EE}">
      <dsp:nvSpPr>
        <dsp:cNvPr id="0" name=""/>
        <dsp:cNvSpPr/>
      </dsp:nvSpPr>
      <dsp:spPr>
        <a:xfrm>
          <a:off x="1389212" y="2149556"/>
          <a:ext cx="342989" cy="342989"/>
        </a:xfrm>
        <a:prstGeom prst="ellipse">
          <a:avLst/>
        </a:prstGeom>
        <a:solidFill>
          <a:schemeClr val="accent2">
            <a:hueOff val="4161350"/>
            <a:satOff val="-5190"/>
            <a:lumOff val="12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1DA5D-3309-4DDB-8D96-457DB071D459}">
      <dsp:nvSpPr>
        <dsp:cNvPr id="0" name=""/>
        <dsp:cNvSpPr/>
      </dsp:nvSpPr>
      <dsp:spPr>
        <a:xfrm>
          <a:off x="1851390" y="2065523"/>
          <a:ext cx="235805" cy="235805"/>
        </a:xfrm>
        <a:prstGeom prst="ellipse">
          <a:avLst/>
        </a:prstGeom>
        <a:solidFill>
          <a:schemeClr val="accent2">
            <a:hueOff val="4421434"/>
            <a:satOff val="-5515"/>
            <a:lumOff val="12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A31FE-ED61-4774-A316-39D86AE17B9F}">
      <dsp:nvSpPr>
        <dsp:cNvPr id="0" name=""/>
        <dsp:cNvSpPr/>
      </dsp:nvSpPr>
      <dsp:spPr>
        <a:xfrm>
          <a:off x="2087196" y="1077792"/>
          <a:ext cx="692527" cy="1322109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8FB63-3561-4A5E-B9CE-0D0CC4CC082A}">
      <dsp:nvSpPr>
        <dsp:cNvPr id="0" name=""/>
        <dsp:cNvSpPr/>
      </dsp:nvSpPr>
      <dsp:spPr>
        <a:xfrm>
          <a:off x="2764557" y="1243948"/>
          <a:ext cx="1888710" cy="1322097"/>
        </a:xfrm>
        <a:prstGeom prst="ellipse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rgbClr val="FFFFFF"/>
              </a:solidFill>
            </a:rPr>
            <a:t>TP</a:t>
          </a:r>
          <a:endParaRPr lang="en-US" sz="2000" b="0" kern="1200" dirty="0">
            <a:solidFill>
              <a:srgbClr val="FFFFFF"/>
            </a:solidFill>
          </a:endParaRPr>
        </a:p>
      </dsp:txBody>
      <dsp:txXfrm>
        <a:off x="3041152" y="1437565"/>
        <a:ext cx="1335520" cy="934863"/>
      </dsp:txXfrm>
    </dsp:sp>
    <dsp:sp modelId="{690DF9AF-775D-41F2-9C01-9CC5F7FF6F9E}">
      <dsp:nvSpPr>
        <dsp:cNvPr id="0" name=""/>
        <dsp:cNvSpPr/>
      </dsp:nvSpPr>
      <dsp:spPr>
        <a:xfrm>
          <a:off x="2794512" y="2680616"/>
          <a:ext cx="1888710" cy="1164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Reviews and prepares responses to the comments, and revises the draft ISPM</a:t>
          </a:r>
          <a:endParaRPr lang="en-US" sz="1400" kern="1200" dirty="0"/>
        </a:p>
      </dsp:txBody>
      <dsp:txXfrm>
        <a:off x="2794512" y="2680616"/>
        <a:ext cx="1888710" cy="1164704"/>
      </dsp:txXfrm>
    </dsp:sp>
    <dsp:sp modelId="{DCAF6774-1AA4-4961-BD13-63240CEC8871}">
      <dsp:nvSpPr>
        <dsp:cNvPr id="0" name=""/>
        <dsp:cNvSpPr/>
      </dsp:nvSpPr>
      <dsp:spPr>
        <a:xfrm>
          <a:off x="4668433" y="1077792"/>
          <a:ext cx="692527" cy="1322109"/>
        </a:xfrm>
        <a:prstGeom prst="chevron">
          <a:avLst>
            <a:gd name="adj" fmla="val 6231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213EA3-4857-40BB-87F9-301D3012C5F2}">
      <dsp:nvSpPr>
        <dsp:cNvPr id="0" name=""/>
        <dsp:cNvSpPr/>
      </dsp:nvSpPr>
      <dsp:spPr>
        <a:xfrm>
          <a:off x="5548921" y="1385221"/>
          <a:ext cx="1512787" cy="802958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SC</a:t>
          </a:r>
          <a:endParaRPr lang="en-US" sz="2000" kern="1200" dirty="0"/>
        </a:p>
      </dsp:txBody>
      <dsp:txXfrm>
        <a:off x="5770464" y="1502811"/>
        <a:ext cx="1069701" cy="567778"/>
      </dsp:txXfrm>
    </dsp:sp>
    <dsp:sp modelId="{2485699E-EBCD-4AD2-9D06-EE794C2F9BB7}">
      <dsp:nvSpPr>
        <dsp:cNvPr id="0" name=""/>
        <dsp:cNvSpPr/>
      </dsp:nvSpPr>
      <dsp:spPr>
        <a:xfrm>
          <a:off x="5309115" y="2830449"/>
          <a:ext cx="1888710" cy="1719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Approves the draft PT or DP and the responses to comments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The draft </a:t>
          </a:r>
          <a:r>
            <a:rPr lang="en-US" sz="1400" kern="1200" dirty="0" smtClean="0"/>
            <a:t>PT </a:t>
          </a:r>
          <a:r>
            <a:rPr lang="en-US" sz="1400" kern="1200" dirty="0" smtClean="0"/>
            <a:t>is sent </a:t>
          </a:r>
          <a:r>
            <a:rPr lang="en-US" sz="1400" b="0" kern="1200" dirty="0" smtClean="0"/>
            <a:t>for second </a:t>
          </a:r>
          <a:r>
            <a:rPr lang="en-US" sz="1400" b="0" kern="1200" dirty="0" smtClean="0"/>
            <a:t>consultation (DPs are not normally sent for second consultation)</a:t>
          </a:r>
          <a:endParaRPr lang="en-US" sz="1400" b="0" kern="1200" dirty="0"/>
        </a:p>
      </dsp:txBody>
      <dsp:txXfrm>
        <a:off x="5309115" y="2830449"/>
        <a:ext cx="1888710" cy="17198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F29626-8E7E-4B2B-A9C0-E336883C523E}">
      <dsp:nvSpPr>
        <dsp:cNvPr id="0" name=""/>
        <dsp:cNvSpPr/>
      </dsp:nvSpPr>
      <dsp:spPr>
        <a:xfrm rot="5400000">
          <a:off x="526536" y="1699640"/>
          <a:ext cx="1565533" cy="2605012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412F34-E132-44F1-B69E-4DE4F4D84399}">
      <dsp:nvSpPr>
        <dsp:cNvPr id="0" name=""/>
        <dsp:cNvSpPr/>
      </dsp:nvSpPr>
      <dsp:spPr>
        <a:xfrm>
          <a:off x="265210" y="2477977"/>
          <a:ext cx="2351819" cy="20615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CPs, RPPOs, Other</a:t>
          </a:r>
          <a:endParaRPr lang="en-US" sz="24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Submit comments during the second consultation (lasts 90 days, 1 July to 30 September)</a:t>
          </a:r>
          <a:endParaRPr lang="en-US" sz="1600" kern="1200" dirty="0"/>
        </a:p>
      </dsp:txBody>
      <dsp:txXfrm>
        <a:off x="265210" y="2477977"/>
        <a:ext cx="2351819" cy="2061507"/>
      </dsp:txXfrm>
    </dsp:sp>
    <dsp:sp modelId="{D96038CA-9B2D-4814-B932-25D05D198D61}">
      <dsp:nvSpPr>
        <dsp:cNvPr id="0" name=""/>
        <dsp:cNvSpPr/>
      </dsp:nvSpPr>
      <dsp:spPr>
        <a:xfrm>
          <a:off x="2173290" y="1507856"/>
          <a:ext cx="443739" cy="443739"/>
        </a:xfrm>
        <a:prstGeom prst="triangle">
          <a:avLst>
            <a:gd name="adj" fmla="val 100000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05E3A0-23FD-49BD-9289-71E751747C62}">
      <dsp:nvSpPr>
        <dsp:cNvPr id="0" name=""/>
        <dsp:cNvSpPr/>
      </dsp:nvSpPr>
      <dsp:spPr>
        <a:xfrm rot="5400000">
          <a:off x="3405623" y="987207"/>
          <a:ext cx="1565533" cy="2605012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E456EA-EF6A-4271-A9CE-51AC5DC47A3B}">
      <dsp:nvSpPr>
        <dsp:cNvPr id="0" name=""/>
        <dsp:cNvSpPr/>
      </dsp:nvSpPr>
      <dsp:spPr>
        <a:xfrm>
          <a:off x="3144296" y="1765545"/>
          <a:ext cx="2351819" cy="20615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Steward</a:t>
          </a:r>
          <a:endParaRPr lang="en-US" sz="24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Reviews and prepares responses to the comments, and revises the draft ISPM</a:t>
          </a:r>
          <a:endParaRPr lang="en-US" sz="1600" kern="1200" dirty="0"/>
        </a:p>
      </dsp:txBody>
      <dsp:txXfrm>
        <a:off x="3144296" y="1765545"/>
        <a:ext cx="2351819" cy="2061507"/>
      </dsp:txXfrm>
    </dsp:sp>
    <dsp:sp modelId="{C38F8591-9C6A-460B-9EB5-F28891EADD2C}">
      <dsp:nvSpPr>
        <dsp:cNvPr id="0" name=""/>
        <dsp:cNvSpPr/>
      </dsp:nvSpPr>
      <dsp:spPr>
        <a:xfrm>
          <a:off x="5052376" y="795423"/>
          <a:ext cx="443739" cy="443739"/>
        </a:xfrm>
        <a:prstGeom prst="triangle">
          <a:avLst>
            <a:gd name="adj" fmla="val 100000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694422-D6EA-4762-9582-6EEA1E338B14}">
      <dsp:nvSpPr>
        <dsp:cNvPr id="0" name=""/>
        <dsp:cNvSpPr/>
      </dsp:nvSpPr>
      <dsp:spPr>
        <a:xfrm rot="5400000">
          <a:off x="6284709" y="274774"/>
          <a:ext cx="1565533" cy="2605012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96F12E-D6AD-4155-97C7-89102832EE4E}">
      <dsp:nvSpPr>
        <dsp:cNvPr id="0" name=""/>
        <dsp:cNvSpPr/>
      </dsp:nvSpPr>
      <dsp:spPr>
        <a:xfrm>
          <a:off x="6023383" y="1053112"/>
          <a:ext cx="2351819" cy="20615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SC</a:t>
          </a:r>
          <a:endParaRPr lang="en-US" sz="24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Reviews the comments, steward’s responses to the comments, and the revised draft ISPM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Revises the draft ISPM and recommends to the CPM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Provides a summary of major issues discussed as part of the SC meeting report</a:t>
          </a:r>
          <a:endParaRPr lang="en-US" sz="16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</dsp:txBody>
      <dsp:txXfrm>
        <a:off x="6023383" y="1053112"/>
        <a:ext cx="2351819" cy="20615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0D27B1-849A-4F85-BED1-5D025EF52A0D}">
      <dsp:nvSpPr>
        <dsp:cNvPr id="0" name=""/>
        <dsp:cNvSpPr/>
      </dsp:nvSpPr>
      <dsp:spPr>
        <a:xfrm>
          <a:off x="56722" y="407678"/>
          <a:ext cx="1184165" cy="10903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SC</a:t>
          </a:r>
          <a:endParaRPr lang="en-US" sz="4600" kern="1200" dirty="0"/>
        </a:p>
      </dsp:txBody>
      <dsp:txXfrm>
        <a:off x="230139" y="567361"/>
        <a:ext cx="837331" cy="771020"/>
      </dsp:txXfrm>
    </dsp:sp>
    <dsp:sp modelId="{84FA2169-C83F-4146-A81C-B8FF7F8D3B2E}">
      <dsp:nvSpPr>
        <dsp:cNvPr id="0" name=""/>
        <dsp:cNvSpPr/>
      </dsp:nvSpPr>
      <dsp:spPr>
        <a:xfrm rot="5400000">
          <a:off x="1351283" y="594617"/>
          <a:ext cx="829676" cy="545775"/>
        </a:xfrm>
        <a:prstGeom prst="triangl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382F2-1E86-4691-940B-63F3CE4B7BCB}">
      <dsp:nvSpPr>
        <dsp:cNvPr id="0" name=""/>
        <dsp:cNvSpPr/>
      </dsp:nvSpPr>
      <dsp:spPr>
        <a:xfrm>
          <a:off x="2407199" y="0"/>
          <a:ext cx="2262631" cy="222925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0" kern="1200" dirty="0"/>
        </a:p>
      </dsp:txBody>
      <dsp:txXfrm>
        <a:off x="2738554" y="326466"/>
        <a:ext cx="1599921" cy="15763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0D27B1-849A-4F85-BED1-5D025EF52A0D}">
      <dsp:nvSpPr>
        <dsp:cNvPr id="0" name=""/>
        <dsp:cNvSpPr/>
      </dsp:nvSpPr>
      <dsp:spPr>
        <a:xfrm>
          <a:off x="56722" y="407678"/>
          <a:ext cx="1184165" cy="10903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/>
            <a:t>SC</a:t>
          </a:r>
          <a:endParaRPr lang="en-US" sz="4600" kern="1200" dirty="0"/>
        </a:p>
      </dsp:txBody>
      <dsp:txXfrm>
        <a:off x="230139" y="567361"/>
        <a:ext cx="837331" cy="771020"/>
      </dsp:txXfrm>
    </dsp:sp>
    <dsp:sp modelId="{84FA2169-C83F-4146-A81C-B8FF7F8D3B2E}">
      <dsp:nvSpPr>
        <dsp:cNvPr id="0" name=""/>
        <dsp:cNvSpPr/>
      </dsp:nvSpPr>
      <dsp:spPr>
        <a:xfrm rot="5400000">
          <a:off x="1351283" y="594617"/>
          <a:ext cx="829676" cy="545775"/>
        </a:xfrm>
        <a:prstGeom prst="triangl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382F2-1E86-4691-940B-63F3CE4B7BCB}">
      <dsp:nvSpPr>
        <dsp:cNvPr id="0" name=""/>
        <dsp:cNvSpPr/>
      </dsp:nvSpPr>
      <dsp:spPr>
        <a:xfrm>
          <a:off x="2407199" y="0"/>
          <a:ext cx="2262631" cy="222925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0" kern="1200" dirty="0"/>
        </a:p>
      </dsp:txBody>
      <dsp:txXfrm>
        <a:off x="2738554" y="326466"/>
        <a:ext cx="1599921" cy="15763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95E4369-6EB7-4116-97B3-A2AE061B7AEF}" type="datetimeFigureOut">
              <a:rPr lang="en-US"/>
              <a:pPr>
                <a:defRPr/>
              </a:pPr>
              <a:t>4/22/2016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681F077-5C34-4B25-826E-C8A172E59B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5657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F5C85FD-B5BD-4802-AE96-045AE8489B7E}" type="datetimeFigureOut">
              <a:rPr lang="en-US"/>
              <a:pPr>
                <a:defRPr/>
              </a:pPr>
              <a:t>4/22/2016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B5CD0AB-2E03-4D53-9E36-CF6AD6784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20168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14761-C1A6-41C0-B535-B6ECD60BB900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4B792-C348-4350-BD1E-1083B23C9E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012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26287-470D-45D1-9D42-35E363667F92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E9FDF-79F6-4EE8-9FE4-3F99913A34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1380655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9952-31CB-48C4-AE50-A31EFF202713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D1B16-3425-4DB1-8711-59900539CB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4437634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041775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71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54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2993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019B-654F-4AA5-9655-50C75734D4E5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EA36-D50B-43C5-B835-5BB2730CB2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416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B236C-D4B7-4344-BFCF-4516D8BB96D0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534D6-B39F-4C1B-9E74-E4BFC9EE40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7426781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CA45B-1CCB-4883-BCF7-AAFE7427CE70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2A54-F8FC-4338-BB0E-BF797D5740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232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AC3E5-AD29-457A-B84B-E476C68AB773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DEA96-84E9-4E44-A3B8-F6DB8F9992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6685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27EB3-C0A2-4775-979D-0F4C315D1728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3F582-B937-4988-98F9-5353C83850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397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94EA5-792B-45C3-81E7-A6730D1971CD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B297F-6E7F-4A77-94FF-819FDE8BF0B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35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A1E668E7-DBBF-4252-9F4D-32C87C68A6B6}" type="datetimeFigureOut">
              <a:rPr lang="en-GB"/>
              <a:pPr>
                <a:defRPr/>
              </a:pPr>
              <a:t>22/04/2016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76C115-9E8E-4168-A99B-D862D36199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4" r:id="rId1"/>
    <p:sldLayoutId id="2147484465" r:id="rId2"/>
    <p:sldLayoutId id="2147484466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  <p:sldLayoutId id="2147484467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2362200"/>
          </a:xfrm>
        </p:spPr>
        <p:txBody>
          <a:bodyPr/>
          <a:lstStyle/>
          <a:p>
            <a:pPr eaLnBrk="1" hangingPunct="1"/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IPPC Standard Setting Process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9812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en-US" smtClean="0">
                <a:solidFill>
                  <a:srgbClr val="898989"/>
                </a:solidFill>
              </a:rPr>
              <a:t>Revised</a:t>
            </a:r>
            <a:r>
              <a:rPr lang="fr-CA" altLang="en-US" smtClean="0">
                <a:solidFill>
                  <a:srgbClr val="898989"/>
                </a:solidFill>
              </a:rPr>
              <a:t> </a:t>
            </a:r>
            <a:r>
              <a:rPr lang="en-US" altLang="en-US" smtClean="0">
                <a:solidFill>
                  <a:srgbClr val="898989"/>
                </a:solidFill>
              </a:rPr>
              <a:t>after</a:t>
            </a:r>
            <a:r>
              <a:rPr lang="fr-CA" altLang="en-US" smtClean="0">
                <a:solidFill>
                  <a:srgbClr val="898989"/>
                </a:solidFill>
              </a:rPr>
              <a:t> </a:t>
            </a:r>
            <a:r>
              <a:rPr lang="en-US" altLang="en-US" smtClean="0">
                <a:solidFill>
                  <a:srgbClr val="898989"/>
                </a:solidFill>
              </a:rPr>
              <a:t>CPM-11</a:t>
            </a:r>
            <a:r>
              <a:rPr lang="fr-CA" altLang="en-US" smtClean="0">
                <a:solidFill>
                  <a:srgbClr val="898989"/>
                </a:solidFill>
              </a:rPr>
              <a:t> (2016)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mtClean="0">
                <a:solidFill>
                  <a:srgbClr val="898989"/>
                </a:solidFill>
              </a:rPr>
              <a:t>April</a:t>
            </a:r>
            <a:r>
              <a:rPr lang="fr-CA" altLang="en-US" smtClean="0">
                <a:solidFill>
                  <a:srgbClr val="898989"/>
                </a:solidFill>
              </a:rPr>
              <a:t> 2016</a:t>
            </a:r>
            <a:endParaRPr lang="en-CA" altLang="en-US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0"/>
          <p:cNvSpPr txBox="1">
            <a:spLocks noChangeArrowheads="1"/>
          </p:cNvSpPr>
          <p:nvPr/>
        </p:nvSpPr>
        <p:spPr bwMode="auto">
          <a:xfrm>
            <a:off x="2192338" y="666750"/>
            <a:ext cx="50736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 smtClean="0">
                <a:solidFill>
                  <a:srgbClr val="000000"/>
                </a:solidFill>
              </a:rPr>
              <a:t>Stage 3: Consultation and review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Step 6: Second consultation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304800" y="914400"/>
          <a:ext cx="8382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0"/>
          <p:cNvSpPr txBox="1">
            <a:spLocks noChangeArrowheads="1"/>
          </p:cNvSpPr>
          <p:nvPr/>
        </p:nvSpPr>
        <p:spPr bwMode="auto">
          <a:xfrm>
            <a:off x="2108200" y="666750"/>
            <a:ext cx="52403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4: Adoption and publication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C0504D"/>
                </a:solidFill>
              </a:rPr>
              <a:t>Step 7: Adoption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For draft ISPMs other than DPs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685800" y="2895600"/>
          <a:ext cx="6096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angle 16"/>
          <p:cNvSpPr/>
          <p:nvPr/>
        </p:nvSpPr>
        <p:spPr>
          <a:xfrm>
            <a:off x="762000" y="4724400"/>
            <a:ext cx="1889125" cy="116522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437" name="Group 18"/>
          <p:cNvGrpSpPr>
            <a:grpSpLocks/>
          </p:cNvGrpSpPr>
          <p:nvPr/>
        </p:nvGrpSpPr>
        <p:grpSpPr bwMode="auto">
          <a:xfrm>
            <a:off x="428625" y="4449763"/>
            <a:ext cx="2049463" cy="1163637"/>
            <a:chOff x="2632842" y="2819399"/>
            <a:chExt cx="2050380" cy="1164704"/>
          </a:xfrm>
        </p:grpSpPr>
        <p:sp>
          <p:nvSpPr>
            <p:cNvPr id="20" name="Rectangle 19"/>
            <p:cNvSpPr/>
            <p:nvPr/>
          </p:nvSpPr>
          <p:spPr>
            <a:xfrm>
              <a:off x="2794839" y="2819399"/>
              <a:ext cx="1888383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632842" y="2822577"/>
              <a:ext cx="1888383" cy="889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Recommends the draft ISPM to the CPM</a:t>
              </a:r>
            </a:p>
          </p:txBody>
        </p:sp>
      </p:grpSp>
      <p:grpSp>
        <p:nvGrpSpPr>
          <p:cNvPr id="18438" name="Group 21"/>
          <p:cNvGrpSpPr>
            <a:grpSpLocks/>
          </p:cNvGrpSpPr>
          <p:nvPr/>
        </p:nvGrpSpPr>
        <p:grpSpPr bwMode="auto">
          <a:xfrm>
            <a:off x="3130550" y="4787900"/>
            <a:ext cx="1935163" cy="890588"/>
            <a:chOff x="2794512" y="2518068"/>
            <a:chExt cx="1933964" cy="1466035"/>
          </a:xfrm>
        </p:grpSpPr>
        <p:sp>
          <p:nvSpPr>
            <p:cNvPr id="23" name="Rectangle 22"/>
            <p:cNvSpPr/>
            <p:nvPr/>
          </p:nvSpPr>
          <p:spPr>
            <a:xfrm>
              <a:off x="2794512" y="2818593"/>
              <a:ext cx="1887955" cy="11655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ectangle 23"/>
            <p:cNvSpPr/>
            <p:nvPr/>
          </p:nvSpPr>
          <p:spPr>
            <a:xfrm>
              <a:off x="2840521" y="2518068"/>
              <a:ext cx="1887955" cy="1165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Determine whether to submit an objection</a:t>
              </a:r>
            </a:p>
          </p:txBody>
        </p:sp>
      </p:grpSp>
      <p:sp>
        <p:nvSpPr>
          <p:cNvPr id="25" name="Isosceles Triangle 24"/>
          <p:cNvSpPr/>
          <p:nvPr/>
        </p:nvSpPr>
        <p:spPr>
          <a:xfrm rot="3810201">
            <a:off x="5664994" y="3064669"/>
            <a:ext cx="649288" cy="431800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440" name="Group 28"/>
          <p:cNvGrpSpPr>
            <a:grpSpLocks/>
          </p:cNvGrpSpPr>
          <p:nvPr/>
        </p:nvGrpSpPr>
        <p:grpSpPr bwMode="auto">
          <a:xfrm>
            <a:off x="6550025" y="4141788"/>
            <a:ext cx="1371600" cy="1393825"/>
            <a:chOff x="2438406" y="0"/>
            <a:chExt cx="2262631" cy="2229251"/>
          </a:xfrm>
        </p:grpSpPr>
        <p:sp>
          <p:nvSpPr>
            <p:cNvPr id="30" name="Oval 29"/>
            <p:cNvSpPr/>
            <p:nvPr/>
          </p:nvSpPr>
          <p:spPr>
            <a:xfrm>
              <a:off x="2438406" y="0"/>
              <a:ext cx="2262631" cy="222925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Oval 4"/>
            <p:cNvSpPr/>
            <p:nvPr/>
          </p:nvSpPr>
          <p:spPr>
            <a:xfrm>
              <a:off x="2770993" y="327532"/>
              <a:ext cx="1597459" cy="1574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8420" tIns="58420" rIns="58420" bIns="5842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/>
                <a:t>CPM</a:t>
              </a:r>
            </a:p>
          </p:txBody>
        </p:sp>
      </p:grpSp>
      <p:sp>
        <p:nvSpPr>
          <p:cNvPr id="35" name="Isosceles Triangle 34"/>
          <p:cNvSpPr/>
          <p:nvPr/>
        </p:nvSpPr>
        <p:spPr>
          <a:xfrm rot="7247806">
            <a:off x="5639594" y="4390232"/>
            <a:ext cx="673100" cy="48736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442" name="Group 38"/>
          <p:cNvGrpSpPr>
            <a:grpSpLocks/>
          </p:cNvGrpSpPr>
          <p:nvPr/>
        </p:nvGrpSpPr>
        <p:grpSpPr bwMode="auto">
          <a:xfrm>
            <a:off x="4892675" y="2097088"/>
            <a:ext cx="1984375" cy="1146175"/>
            <a:chOff x="2794512" y="2819399"/>
            <a:chExt cx="1888710" cy="1164704"/>
          </a:xfrm>
        </p:grpSpPr>
        <p:sp>
          <p:nvSpPr>
            <p:cNvPr id="40" name="Rectangle 39"/>
            <p:cNvSpPr/>
            <p:nvPr/>
          </p:nvSpPr>
          <p:spPr>
            <a:xfrm>
              <a:off x="2794512" y="2819399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3401921" y="3179134"/>
              <a:ext cx="974575" cy="5662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No objection received</a:t>
              </a:r>
            </a:p>
          </p:txBody>
        </p:sp>
      </p:grpSp>
      <p:grpSp>
        <p:nvGrpSpPr>
          <p:cNvPr id="18443" name="Group 41"/>
          <p:cNvGrpSpPr>
            <a:grpSpLocks/>
          </p:cNvGrpSpPr>
          <p:nvPr/>
        </p:nvGrpSpPr>
        <p:grpSpPr bwMode="auto">
          <a:xfrm>
            <a:off x="7546975" y="2187575"/>
            <a:ext cx="1984375" cy="1146175"/>
            <a:chOff x="2991825" y="2794470"/>
            <a:chExt cx="1888710" cy="1164704"/>
          </a:xfrm>
        </p:grpSpPr>
        <p:sp>
          <p:nvSpPr>
            <p:cNvPr id="43" name="Rectangle 42"/>
            <p:cNvSpPr/>
            <p:nvPr/>
          </p:nvSpPr>
          <p:spPr>
            <a:xfrm>
              <a:off x="2991825" y="2794470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Rectangle 43"/>
            <p:cNvSpPr/>
            <p:nvPr/>
          </p:nvSpPr>
          <p:spPr>
            <a:xfrm>
              <a:off x="3463247" y="3094518"/>
              <a:ext cx="533372" cy="5646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Adopts the ISPM</a:t>
              </a:r>
            </a:p>
          </p:txBody>
        </p:sp>
      </p:grpSp>
      <p:grpSp>
        <p:nvGrpSpPr>
          <p:cNvPr id="18444" name="Group 44"/>
          <p:cNvGrpSpPr>
            <a:grpSpLocks/>
          </p:cNvGrpSpPr>
          <p:nvPr/>
        </p:nvGrpSpPr>
        <p:grpSpPr bwMode="auto">
          <a:xfrm>
            <a:off x="4821238" y="4705350"/>
            <a:ext cx="1984375" cy="1146175"/>
            <a:chOff x="2794512" y="2819399"/>
            <a:chExt cx="1888710" cy="1164704"/>
          </a:xfrm>
        </p:grpSpPr>
        <p:sp>
          <p:nvSpPr>
            <p:cNvPr id="46" name="Rectangle 45"/>
            <p:cNvSpPr/>
            <p:nvPr/>
          </p:nvSpPr>
          <p:spPr>
            <a:xfrm>
              <a:off x="2794512" y="2819399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Rectangle 46"/>
            <p:cNvSpPr/>
            <p:nvPr/>
          </p:nvSpPr>
          <p:spPr>
            <a:xfrm>
              <a:off x="3401921" y="3179135"/>
              <a:ext cx="974574" cy="5662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Objection received</a:t>
              </a:r>
            </a:p>
          </p:txBody>
        </p:sp>
      </p:grpSp>
      <p:grpSp>
        <p:nvGrpSpPr>
          <p:cNvPr id="18445" name="Group 47"/>
          <p:cNvGrpSpPr>
            <a:grpSpLocks/>
          </p:cNvGrpSpPr>
          <p:nvPr/>
        </p:nvGrpSpPr>
        <p:grpSpPr bwMode="auto">
          <a:xfrm>
            <a:off x="3330575" y="3660775"/>
            <a:ext cx="1885950" cy="620713"/>
            <a:chOff x="130868" y="1574063"/>
            <a:chExt cx="1886443" cy="621668"/>
          </a:xfrm>
        </p:grpSpPr>
        <p:sp>
          <p:nvSpPr>
            <p:cNvPr id="64" name="Rectangle 63"/>
            <p:cNvSpPr/>
            <p:nvPr/>
          </p:nvSpPr>
          <p:spPr>
            <a:xfrm>
              <a:off x="130868" y="1574063"/>
              <a:ext cx="1886443" cy="6216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Rectangle 64"/>
            <p:cNvSpPr/>
            <p:nvPr/>
          </p:nvSpPr>
          <p:spPr>
            <a:xfrm>
              <a:off x="130868" y="1574063"/>
              <a:ext cx="1886443" cy="6216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600" dirty="0"/>
                <a:t>CPs</a:t>
              </a:r>
            </a:p>
          </p:txBody>
        </p:sp>
      </p:grpSp>
      <p:sp>
        <p:nvSpPr>
          <p:cNvPr id="49" name="Oval 48"/>
          <p:cNvSpPr/>
          <p:nvPr/>
        </p:nvSpPr>
        <p:spPr>
          <a:xfrm>
            <a:off x="3327400" y="3471863"/>
            <a:ext cx="150813" cy="14922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Oval 49"/>
          <p:cNvSpPr/>
          <p:nvPr/>
        </p:nvSpPr>
        <p:spPr>
          <a:xfrm>
            <a:off x="3433763" y="3260725"/>
            <a:ext cx="149225" cy="15081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60084"/>
              <a:satOff val="-324"/>
              <a:lumOff val="76"/>
              <a:alphaOff val="0"/>
            </a:schemeClr>
          </a:fillRef>
          <a:effectRef idx="0">
            <a:schemeClr val="accent2">
              <a:hueOff val="260084"/>
              <a:satOff val="-324"/>
              <a:lumOff val="76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Oval 50"/>
          <p:cNvSpPr/>
          <p:nvPr/>
        </p:nvSpPr>
        <p:spPr>
          <a:xfrm>
            <a:off x="3684588" y="3303588"/>
            <a:ext cx="236537" cy="2349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520169"/>
              <a:satOff val="-649"/>
              <a:lumOff val="153"/>
              <a:alphaOff val="0"/>
            </a:schemeClr>
          </a:fillRef>
          <a:effectRef idx="0">
            <a:schemeClr val="accent2">
              <a:hueOff val="520169"/>
              <a:satOff val="-649"/>
              <a:lumOff val="153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Oval 51"/>
          <p:cNvSpPr/>
          <p:nvPr/>
        </p:nvSpPr>
        <p:spPr>
          <a:xfrm>
            <a:off x="3895725" y="3071813"/>
            <a:ext cx="149225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780253"/>
              <a:satOff val="-973"/>
              <a:lumOff val="229"/>
              <a:alphaOff val="0"/>
            </a:schemeClr>
          </a:fillRef>
          <a:effectRef idx="0">
            <a:schemeClr val="accent2">
              <a:hueOff val="780253"/>
              <a:satOff val="-973"/>
              <a:lumOff val="229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Oval 52"/>
          <p:cNvSpPr/>
          <p:nvPr/>
        </p:nvSpPr>
        <p:spPr>
          <a:xfrm>
            <a:off x="4505325" y="3135313"/>
            <a:ext cx="149225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300422"/>
              <a:satOff val="-1622"/>
              <a:lumOff val="381"/>
              <a:alphaOff val="0"/>
            </a:schemeClr>
          </a:fillRef>
          <a:effectRef idx="0">
            <a:schemeClr val="accent2">
              <a:hueOff val="1300422"/>
              <a:satOff val="-1622"/>
              <a:lumOff val="381"/>
              <a:alphaOff val="0"/>
            </a:schemeClr>
          </a:effectRef>
          <a:fontRef idx="minor">
            <a:schemeClr val="lt1"/>
          </a:fontRef>
        </p:style>
      </p:sp>
      <p:sp>
        <p:nvSpPr>
          <p:cNvPr id="54" name="Oval 53"/>
          <p:cNvSpPr/>
          <p:nvPr/>
        </p:nvSpPr>
        <p:spPr>
          <a:xfrm>
            <a:off x="4714875" y="3240088"/>
            <a:ext cx="234950" cy="236537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560506"/>
              <a:satOff val="-1946"/>
              <a:lumOff val="458"/>
              <a:alphaOff val="0"/>
            </a:schemeClr>
          </a:fillRef>
          <a:effectRef idx="0">
            <a:schemeClr val="accent2">
              <a:hueOff val="1560506"/>
              <a:satOff val="-1946"/>
              <a:lumOff val="458"/>
              <a:alphaOff val="0"/>
            </a:schemeClr>
          </a:effectRef>
          <a:fontRef idx="minor">
            <a:schemeClr val="lt1"/>
          </a:fontRef>
        </p:style>
      </p:sp>
      <p:sp>
        <p:nvSpPr>
          <p:cNvPr id="55" name="Oval 54"/>
          <p:cNvSpPr/>
          <p:nvPr/>
        </p:nvSpPr>
        <p:spPr>
          <a:xfrm>
            <a:off x="5008563" y="3471863"/>
            <a:ext cx="150812" cy="14922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820591"/>
              <a:satOff val="-2271"/>
              <a:lumOff val="534"/>
              <a:alphaOff val="0"/>
            </a:schemeClr>
          </a:fillRef>
          <a:effectRef idx="0">
            <a:schemeClr val="accent2">
              <a:hueOff val="1820591"/>
              <a:satOff val="-2271"/>
              <a:lumOff val="534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Oval 55"/>
          <p:cNvSpPr/>
          <p:nvPr/>
        </p:nvSpPr>
        <p:spPr>
          <a:xfrm>
            <a:off x="5135563" y="3702050"/>
            <a:ext cx="149225" cy="15081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080675"/>
              <a:satOff val="-2595"/>
              <a:lumOff val="610"/>
              <a:alphaOff val="0"/>
            </a:schemeClr>
          </a:fillRef>
          <a:effectRef idx="0">
            <a:schemeClr val="accent2">
              <a:hueOff val="2080675"/>
              <a:satOff val="-2595"/>
              <a:lumOff val="610"/>
              <a:alphaOff val="0"/>
            </a:schemeClr>
          </a:effectRef>
          <a:fontRef idx="minor">
            <a:schemeClr val="lt1"/>
          </a:fontRef>
        </p:style>
      </p:sp>
      <p:sp>
        <p:nvSpPr>
          <p:cNvPr id="57" name="Oval 56"/>
          <p:cNvSpPr/>
          <p:nvPr/>
        </p:nvSpPr>
        <p:spPr>
          <a:xfrm>
            <a:off x="4041775" y="3260725"/>
            <a:ext cx="385763" cy="38576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Oval 57"/>
          <p:cNvSpPr/>
          <p:nvPr/>
        </p:nvSpPr>
        <p:spPr>
          <a:xfrm>
            <a:off x="3222625" y="4059238"/>
            <a:ext cx="150813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600844"/>
              <a:satOff val="-3244"/>
              <a:lumOff val="763"/>
              <a:alphaOff val="0"/>
            </a:schemeClr>
          </a:fillRef>
          <a:effectRef idx="0">
            <a:schemeClr val="accent2">
              <a:hueOff val="2600844"/>
              <a:satOff val="-3244"/>
              <a:lumOff val="763"/>
              <a:alphaOff val="0"/>
            </a:schemeClr>
          </a:effectRef>
          <a:fontRef idx="minor">
            <a:schemeClr val="lt1"/>
          </a:fontRef>
        </p:style>
      </p:sp>
      <p:sp>
        <p:nvSpPr>
          <p:cNvPr id="59" name="Oval 58"/>
          <p:cNvSpPr/>
          <p:nvPr/>
        </p:nvSpPr>
        <p:spPr>
          <a:xfrm>
            <a:off x="3349625" y="4248150"/>
            <a:ext cx="234950" cy="236538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860928"/>
              <a:satOff val="-3568"/>
              <a:lumOff val="839"/>
              <a:alphaOff val="0"/>
            </a:schemeClr>
          </a:fillRef>
          <a:effectRef idx="0">
            <a:schemeClr val="accent2">
              <a:hueOff val="2860928"/>
              <a:satOff val="-3568"/>
              <a:lumOff val="839"/>
              <a:alphaOff val="0"/>
            </a:schemeClr>
          </a:effectRef>
          <a:fontRef idx="minor">
            <a:schemeClr val="lt1"/>
          </a:fontRef>
        </p:style>
      </p:sp>
      <p:sp>
        <p:nvSpPr>
          <p:cNvPr id="60" name="Oval 59"/>
          <p:cNvSpPr/>
          <p:nvPr/>
        </p:nvSpPr>
        <p:spPr>
          <a:xfrm>
            <a:off x="3663950" y="4416425"/>
            <a:ext cx="342900" cy="34290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3121013"/>
              <a:satOff val="-3893"/>
              <a:lumOff val="915"/>
              <a:alphaOff val="0"/>
            </a:schemeClr>
          </a:fillRef>
          <a:effectRef idx="0">
            <a:schemeClr val="accent2">
              <a:hueOff val="3121013"/>
              <a:satOff val="-3893"/>
              <a:lumOff val="915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Oval 60"/>
          <p:cNvSpPr/>
          <p:nvPr/>
        </p:nvSpPr>
        <p:spPr>
          <a:xfrm>
            <a:off x="4189413" y="4416425"/>
            <a:ext cx="236537" cy="236538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3641181"/>
              <a:satOff val="-4541"/>
              <a:lumOff val="1068"/>
              <a:alphaOff val="0"/>
            </a:schemeClr>
          </a:fillRef>
          <a:effectRef idx="0">
            <a:schemeClr val="accent2">
              <a:hueOff val="3641181"/>
              <a:satOff val="-4541"/>
              <a:lumOff val="1068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Oval 61"/>
          <p:cNvSpPr/>
          <p:nvPr/>
        </p:nvSpPr>
        <p:spPr>
          <a:xfrm>
            <a:off x="4587875" y="4375150"/>
            <a:ext cx="342900" cy="34290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4161350"/>
              <a:satOff val="-5190"/>
              <a:lumOff val="1220"/>
              <a:alphaOff val="0"/>
            </a:schemeClr>
          </a:fillRef>
          <a:effectRef idx="0">
            <a:schemeClr val="accent2">
              <a:hueOff val="4161350"/>
              <a:satOff val="-5190"/>
              <a:lumOff val="1220"/>
              <a:alphaOff val="0"/>
            </a:schemeClr>
          </a:effectRef>
          <a:fontRef idx="minor">
            <a:schemeClr val="lt1"/>
          </a:fontRef>
        </p:style>
      </p:sp>
      <p:sp>
        <p:nvSpPr>
          <p:cNvPr id="63" name="Oval 62"/>
          <p:cNvSpPr/>
          <p:nvPr/>
        </p:nvSpPr>
        <p:spPr>
          <a:xfrm>
            <a:off x="5051425" y="4291013"/>
            <a:ext cx="234950" cy="2349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4421434"/>
              <a:satOff val="-5515"/>
              <a:lumOff val="1297"/>
              <a:alphaOff val="0"/>
            </a:schemeClr>
          </a:fillRef>
          <a:effectRef idx="0">
            <a:schemeClr val="accent2">
              <a:hueOff val="4421434"/>
              <a:satOff val="-5515"/>
              <a:lumOff val="129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461" name="Group 65"/>
          <p:cNvGrpSpPr>
            <a:grpSpLocks/>
          </p:cNvGrpSpPr>
          <p:nvPr/>
        </p:nvGrpSpPr>
        <p:grpSpPr bwMode="auto">
          <a:xfrm>
            <a:off x="6554788" y="2254250"/>
            <a:ext cx="1371600" cy="1392238"/>
            <a:chOff x="2438406" y="0"/>
            <a:chExt cx="2262631" cy="2229251"/>
          </a:xfrm>
        </p:grpSpPr>
        <p:sp>
          <p:nvSpPr>
            <p:cNvPr id="67" name="Oval 66"/>
            <p:cNvSpPr/>
            <p:nvPr/>
          </p:nvSpPr>
          <p:spPr>
            <a:xfrm>
              <a:off x="2438406" y="0"/>
              <a:ext cx="2262631" cy="222925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Oval 4"/>
            <p:cNvSpPr/>
            <p:nvPr/>
          </p:nvSpPr>
          <p:spPr>
            <a:xfrm>
              <a:off x="2770991" y="325364"/>
              <a:ext cx="1597459" cy="1578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8420" tIns="58420" rIns="58420" bIns="5842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/>
                <a:t>CPM</a:t>
              </a:r>
            </a:p>
          </p:txBody>
        </p:sp>
      </p:grpSp>
      <p:sp>
        <p:nvSpPr>
          <p:cNvPr id="69" name="Rectangle 68"/>
          <p:cNvSpPr/>
          <p:nvPr/>
        </p:nvSpPr>
        <p:spPr>
          <a:xfrm>
            <a:off x="8042275" y="4457700"/>
            <a:ext cx="909638" cy="5556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7780" tIns="17780" rIns="17780" bIns="17780" spcCol="1270" anchor="ctr"/>
          <a:lstStyle/>
          <a:p>
            <a:pPr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/>
              <a:t>Determines the way forward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0"/>
          <p:cNvSpPr txBox="1">
            <a:spLocks noChangeArrowheads="1"/>
          </p:cNvSpPr>
          <p:nvPr/>
        </p:nvSpPr>
        <p:spPr bwMode="auto">
          <a:xfrm>
            <a:off x="2108200" y="666750"/>
            <a:ext cx="52403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4: Adoption and publication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C0504D"/>
                </a:solidFill>
              </a:rPr>
              <a:t>Step 7: Adoption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For DPs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685800" y="2895600"/>
          <a:ext cx="6096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angle 16"/>
          <p:cNvSpPr/>
          <p:nvPr/>
        </p:nvSpPr>
        <p:spPr>
          <a:xfrm>
            <a:off x="762000" y="4724400"/>
            <a:ext cx="1889125" cy="116522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9461" name="Group 18"/>
          <p:cNvGrpSpPr>
            <a:grpSpLocks/>
          </p:cNvGrpSpPr>
          <p:nvPr/>
        </p:nvGrpSpPr>
        <p:grpSpPr bwMode="auto">
          <a:xfrm>
            <a:off x="428625" y="4449763"/>
            <a:ext cx="2049463" cy="1163637"/>
            <a:chOff x="2632842" y="2819399"/>
            <a:chExt cx="2050380" cy="1164704"/>
          </a:xfrm>
        </p:grpSpPr>
        <p:sp>
          <p:nvSpPr>
            <p:cNvPr id="20" name="Rectangle 19"/>
            <p:cNvSpPr/>
            <p:nvPr/>
          </p:nvSpPr>
          <p:spPr>
            <a:xfrm>
              <a:off x="2794839" y="2819399"/>
              <a:ext cx="1888383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632842" y="2822577"/>
              <a:ext cx="1888383" cy="889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Approves the DP</a:t>
              </a:r>
            </a:p>
          </p:txBody>
        </p:sp>
      </p:grpSp>
      <p:grpSp>
        <p:nvGrpSpPr>
          <p:cNvPr id="19462" name="Group 21"/>
          <p:cNvGrpSpPr>
            <a:grpSpLocks/>
          </p:cNvGrpSpPr>
          <p:nvPr/>
        </p:nvGrpSpPr>
        <p:grpSpPr bwMode="auto">
          <a:xfrm>
            <a:off x="3130550" y="4787900"/>
            <a:ext cx="1935163" cy="890588"/>
            <a:chOff x="2794512" y="2518068"/>
            <a:chExt cx="1933964" cy="1466035"/>
          </a:xfrm>
        </p:grpSpPr>
        <p:sp>
          <p:nvSpPr>
            <p:cNvPr id="23" name="Rectangle 22"/>
            <p:cNvSpPr/>
            <p:nvPr/>
          </p:nvSpPr>
          <p:spPr>
            <a:xfrm>
              <a:off x="2794512" y="2818593"/>
              <a:ext cx="1887955" cy="11655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ectangle 23"/>
            <p:cNvSpPr/>
            <p:nvPr/>
          </p:nvSpPr>
          <p:spPr>
            <a:xfrm>
              <a:off x="2840521" y="2518068"/>
              <a:ext cx="1887955" cy="1165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Have 45 days to review the approved DP and submit an objection</a:t>
              </a:r>
            </a:p>
          </p:txBody>
        </p:sp>
      </p:grpSp>
      <p:sp>
        <p:nvSpPr>
          <p:cNvPr id="25" name="Isosceles Triangle 24"/>
          <p:cNvSpPr/>
          <p:nvPr/>
        </p:nvSpPr>
        <p:spPr>
          <a:xfrm rot="3810201">
            <a:off x="5664994" y="3064669"/>
            <a:ext cx="649288" cy="431800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Isosceles Triangle 34"/>
          <p:cNvSpPr/>
          <p:nvPr/>
        </p:nvSpPr>
        <p:spPr>
          <a:xfrm rot="7247806">
            <a:off x="5639594" y="4390232"/>
            <a:ext cx="673100" cy="487362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9465" name="Group 38"/>
          <p:cNvGrpSpPr>
            <a:grpSpLocks/>
          </p:cNvGrpSpPr>
          <p:nvPr/>
        </p:nvGrpSpPr>
        <p:grpSpPr bwMode="auto">
          <a:xfrm>
            <a:off x="4892675" y="2097088"/>
            <a:ext cx="1984375" cy="1146175"/>
            <a:chOff x="2794512" y="2819399"/>
            <a:chExt cx="1888710" cy="1164704"/>
          </a:xfrm>
        </p:grpSpPr>
        <p:sp>
          <p:nvSpPr>
            <p:cNvPr id="40" name="Rectangle 39"/>
            <p:cNvSpPr/>
            <p:nvPr/>
          </p:nvSpPr>
          <p:spPr>
            <a:xfrm>
              <a:off x="2794512" y="2819399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3401921" y="3179134"/>
              <a:ext cx="974575" cy="5662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No objection received</a:t>
              </a:r>
            </a:p>
          </p:txBody>
        </p:sp>
      </p:grpSp>
      <p:grpSp>
        <p:nvGrpSpPr>
          <p:cNvPr id="19466" name="Group 41"/>
          <p:cNvGrpSpPr>
            <a:grpSpLocks/>
          </p:cNvGrpSpPr>
          <p:nvPr/>
        </p:nvGrpSpPr>
        <p:grpSpPr bwMode="auto">
          <a:xfrm>
            <a:off x="7546975" y="2187575"/>
            <a:ext cx="1984375" cy="1146175"/>
            <a:chOff x="2991825" y="2794470"/>
            <a:chExt cx="1888710" cy="1164704"/>
          </a:xfrm>
        </p:grpSpPr>
        <p:sp>
          <p:nvSpPr>
            <p:cNvPr id="43" name="Rectangle 42"/>
            <p:cNvSpPr/>
            <p:nvPr/>
          </p:nvSpPr>
          <p:spPr>
            <a:xfrm>
              <a:off x="2991825" y="2794470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Rectangle 43"/>
            <p:cNvSpPr/>
            <p:nvPr/>
          </p:nvSpPr>
          <p:spPr>
            <a:xfrm>
              <a:off x="3463247" y="3094518"/>
              <a:ext cx="758506" cy="5646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Notes the DP is adopted</a:t>
              </a:r>
            </a:p>
          </p:txBody>
        </p:sp>
      </p:grpSp>
      <p:grpSp>
        <p:nvGrpSpPr>
          <p:cNvPr id="19467" name="Group 44"/>
          <p:cNvGrpSpPr>
            <a:grpSpLocks/>
          </p:cNvGrpSpPr>
          <p:nvPr/>
        </p:nvGrpSpPr>
        <p:grpSpPr bwMode="auto">
          <a:xfrm>
            <a:off x="4821238" y="4705350"/>
            <a:ext cx="1984375" cy="1146175"/>
            <a:chOff x="2794512" y="2819399"/>
            <a:chExt cx="1888710" cy="1164704"/>
          </a:xfrm>
        </p:grpSpPr>
        <p:sp>
          <p:nvSpPr>
            <p:cNvPr id="46" name="Rectangle 45"/>
            <p:cNvSpPr/>
            <p:nvPr/>
          </p:nvSpPr>
          <p:spPr>
            <a:xfrm>
              <a:off x="2794512" y="2819399"/>
              <a:ext cx="1888710" cy="116470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Rectangle 46"/>
            <p:cNvSpPr/>
            <p:nvPr/>
          </p:nvSpPr>
          <p:spPr>
            <a:xfrm>
              <a:off x="3401921" y="3179135"/>
              <a:ext cx="974574" cy="5662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780" tIns="17780" rIns="17780" bIns="1778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dirty="0"/>
                <a:t>Objection received</a:t>
              </a:r>
            </a:p>
          </p:txBody>
        </p:sp>
      </p:grpSp>
      <p:grpSp>
        <p:nvGrpSpPr>
          <p:cNvPr id="19468" name="Group 47"/>
          <p:cNvGrpSpPr>
            <a:grpSpLocks/>
          </p:cNvGrpSpPr>
          <p:nvPr/>
        </p:nvGrpSpPr>
        <p:grpSpPr bwMode="auto">
          <a:xfrm>
            <a:off x="3330575" y="3660775"/>
            <a:ext cx="1885950" cy="620713"/>
            <a:chOff x="130868" y="1574063"/>
            <a:chExt cx="1886443" cy="621668"/>
          </a:xfrm>
        </p:grpSpPr>
        <p:sp>
          <p:nvSpPr>
            <p:cNvPr id="64" name="Rectangle 63"/>
            <p:cNvSpPr/>
            <p:nvPr/>
          </p:nvSpPr>
          <p:spPr>
            <a:xfrm>
              <a:off x="130868" y="1574063"/>
              <a:ext cx="1886443" cy="6216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Rectangle 64"/>
            <p:cNvSpPr/>
            <p:nvPr/>
          </p:nvSpPr>
          <p:spPr>
            <a:xfrm>
              <a:off x="130868" y="1574063"/>
              <a:ext cx="1886443" cy="6216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600" dirty="0"/>
                <a:t>CPs</a:t>
              </a:r>
            </a:p>
          </p:txBody>
        </p:sp>
      </p:grpSp>
      <p:sp>
        <p:nvSpPr>
          <p:cNvPr id="49" name="Oval 48"/>
          <p:cNvSpPr/>
          <p:nvPr/>
        </p:nvSpPr>
        <p:spPr>
          <a:xfrm>
            <a:off x="3327400" y="3471863"/>
            <a:ext cx="150813" cy="14922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Oval 49"/>
          <p:cNvSpPr/>
          <p:nvPr/>
        </p:nvSpPr>
        <p:spPr>
          <a:xfrm>
            <a:off x="3433763" y="3260725"/>
            <a:ext cx="149225" cy="15081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60084"/>
              <a:satOff val="-324"/>
              <a:lumOff val="76"/>
              <a:alphaOff val="0"/>
            </a:schemeClr>
          </a:fillRef>
          <a:effectRef idx="0">
            <a:schemeClr val="accent2">
              <a:hueOff val="260084"/>
              <a:satOff val="-324"/>
              <a:lumOff val="76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Oval 50"/>
          <p:cNvSpPr/>
          <p:nvPr/>
        </p:nvSpPr>
        <p:spPr>
          <a:xfrm>
            <a:off x="3684588" y="3303588"/>
            <a:ext cx="236537" cy="2349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520169"/>
              <a:satOff val="-649"/>
              <a:lumOff val="153"/>
              <a:alphaOff val="0"/>
            </a:schemeClr>
          </a:fillRef>
          <a:effectRef idx="0">
            <a:schemeClr val="accent2">
              <a:hueOff val="520169"/>
              <a:satOff val="-649"/>
              <a:lumOff val="153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Oval 51"/>
          <p:cNvSpPr/>
          <p:nvPr/>
        </p:nvSpPr>
        <p:spPr>
          <a:xfrm>
            <a:off x="3895725" y="3071813"/>
            <a:ext cx="149225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780253"/>
              <a:satOff val="-973"/>
              <a:lumOff val="229"/>
              <a:alphaOff val="0"/>
            </a:schemeClr>
          </a:fillRef>
          <a:effectRef idx="0">
            <a:schemeClr val="accent2">
              <a:hueOff val="780253"/>
              <a:satOff val="-973"/>
              <a:lumOff val="229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Oval 52"/>
          <p:cNvSpPr/>
          <p:nvPr/>
        </p:nvSpPr>
        <p:spPr>
          <a:xfrm>
            <a:off x="4505325" y="3135313"/>
            <a:ext cx="149225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300422"/>
              <a:satOff val="-1622"/>
              <a:lumOff val="381"/>
              <a:alphaOff val="0"/>
            </a:schemeClr>
          </a:fillRef>
          <a:effectRef idx="0">
            <a:schemeClr val="accent2">
              <a:hueOff val="1300422"/>
              <a:satOff val="-1622"/>
              <a:lumOff val="381"/>
              <a:alphaOff val="0"/>
            </a:schemeClr>
          </a:effectRef>
          <a:fontRef idx="minor">
            <a:schemeClr val="lt1"/>
          </a:fontRef>
        </p:style>
      </p:sp>
      <p:sp>
        <p:nvSpPr>
          <p:cNvPr id="54" name="Oval 53"/>
          <p:cNvSpPr/>
          <p:nvPr/>
        </p:nvSpPr>
        <p:spPr>
          <a:xfrm>
            <a:off x="4714875" y="3240088"/>
            <a:ext cx="234950" cy="236537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560506"/>
              <a:satOff val="-1946"/>
              <a:lumOff val="458"/>
              <a:alphaOff val="0"/>
            </a:schemeClr>
          </a:fillRef>
          <a:effectRef idx="0">
            <a:schemeClr val="accent2">
              <a:hueOff val="1560506"/>
              <a:satOff val="-1946"/>
              <a:lumOff val="458"/>
              <a:alphaOff val="0"/>
            </a:schemeClr>
          </a:effectRef>
          <a:fontRef idx="minor">
            <a:schemeClr val="lt1"/>
          </a:fontRef>
        </p:style>
      </p:sp>
      <p:sp>
        <p:nvSpPr>
          <p:cNvPr id="55" name="Oval 54"/>
          <p:cNvSpPr/>
          <p:nvPr/>
        </p:nvSpPr>
        <p:spPr>
          <a:xfrm>
            <a:off x="5008563" y="3471863"/>
            <a:ext cx="150812" cy="14922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820591"/>
              <a:satOff val="-2271"/>
              <a:lumOff val="534"/>
              <a:alphaOff val="0"/>
            </a:schemeClr>
          </a:fillRef>
          <a:effectRef idx="0">
            <a:schemeClr val="accent2">
              <a:hueOff val="1820591"/>
              <a:satOff val="-2271"/>
              <a:lumOff val="534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Oval 55"/>
          <p:cNvSpPr/>
          <p:nvPr/>
        </p:nvSpPr>
        <p:spPr>
          <a:xfrm>
            <a:off x="5135563" y="3702050"/>
            <a:ext cx="149225" cy="15081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080675"/>
              <a:satOff val="-2595"/>
              <a:lumOff val="610"/>
              <a:alphaOff val="0"/>
            </a:schemeClr>
          </a:fillRef>
          <a:effectRef idx="0">
            <a:schemeClr val="accent2">
              <a:hueOff val="2080675"/>
              <a:satOff val="-2595"/>
              <a:lumOff val="610"/>
              <a:alphaOff val="0"/>
            </a:schemeClr>
          </a:effectRef>
          <a:fontRef idx="minor">
            <a:schemeClr val="lt1"/>
          </a:fontRef>
        </p:style>
      </p:sp>
      <p:sp>
        <p:nvSpPr>
          <p:cNvPr id="57" name="Oval 56"/>
          <p:cNvSpPr/>
          <p:nvPr/>
        </p:nvSpPr>
        <p:spPr>
          <a:xfrm>
            <a:off x="4041775" y="3260725"/>
            <a:ext cx="385763" cy="385763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Oval 57"/>
          <p:cNvSpPr/>
          <p:nvPr/>
        </p:nvSpPr>
        <p:spPr>
          <a:xfrm>
            <a:off x="3222625" y="4059238"/>
            <a:ext cx="150813" cy="15081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600844"/>
              <a:satOff val="-3244"/>
              <a:lumOff val="763"/>
              <a:alphaOff val="0"/>
            </a:schemeClr>
          </a:fillRef>
          <a:effectRef idx="0">
            <a:schemeClr val="accent2">
              <a:hueOff val="2600844"/>
              <a:satOff val="-3244"/>
              <a:lumOff val="763"/>
              <a:alphaOff val="0"/>
            </a:schemeClr>
          </a:effectRef>
          <a:fontRef idx="minor">
            <a:schemeClr val="lt1"/>
          </a:fontRef>
        </p:style>
      </p:sp>
      <p:sp>
        <p:nvSpPr>
          <p:cNvPr id="59" name="Oval 58"/>
          <p:cNvSpPr/>
          <p:nvPr/>
        </p:nvSpPr>
        <p:spPr>
          <a:xfrm>
            <a:off x="3349625" y="4248150"/>
            <a:ext cx="234950" cy="236538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860928"/>
              <a:satOff val="-3568"/>
              <a:lumOff val="839"/>
              <a:alphaOff val="0"/>
            </a:schemeClr>
          </a:fillRef>
          <a:effectRef idx="0">
            <a:schemeClr val="accent2">
              <a:hueOff val="2860928"/>
              <a:satOff val="-3568"/>
              <a:lumOff val="839"/>
              <a:alphaOff val="0"/>
            </a:schemeClr>
          </a:effectRef>
          <a:fontRef idx="minor">
            <a:schemeClr val="lt1"/>
          </a:fontRef>
        </p:style>
      </p:sp>
      <p:sp>
        <p:nvSpPr>
          <p:cNvPr id="60" name="Oval 59"/>
          <p:cNvSpPr/>
          <p:nvPr/>
        </p:nvSpPr>
        <p:spPr>
          <a:xfrm>
            <a:off x="3663950" y="4416425"/>
            <a:ext cx="342900" cy="34290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3121013"/>
              <a:satOff val="-3893"/>
              <a:lumOff val="915"/>
              <a:alphaOff val="0"/>
            </a:schemeClr>
          </a:fillRef>
          <a:effectRef idx="0">
            <a:schemeClr val="accent2">
              <a:hueOff val="3121013"/>
              <a:satOff val="-3893"/>
              <a:lumOff val="915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Oval 60"/>
          <p:cNvSpPr/>
          <p:nvPr/>
        </p:nvSpPr>
        <p:spPr>
          <a:xfrm>
            <a:off x="4189413" y="4416425"/>
            <a:ext cx="236537" cy="236538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3641181"/>
              <a:satOff val="-4541"/>
              <a:lumOff val="1068"/>
              <a:alphaOff val="0"/>
            </a:schemeClr>
          </a:fillRef>
          <a:effectRef idx="0">
            <a:schemeClr val="accent2">
              <a:hueOff val="3641181"/>
              <a:satOff val="-4541"/>
              <a:lumOff val="1068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Oval 61"/>
          <p:cNvSpPr/>
          <p:nvPr/>
        </p:nvSpPr>
        <p:spPr>
          <a:xfrm>
            <a:off x="4587875" y="4375150"/>
            <a:ext cx="342900" cy="34290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4161350"/>
              <a:satOff val="-5190"/>
              <a:lumOff val="1220"/>
              <a:alphaOff val="0"/>
            </a:schemeClr>
          </a:fillRef>
          <a:effectRef idx="0">
            <a:schemeClr val="accent2">
              <a:hueOff val="4161350"/>
              <a:satOff val="-5190"/>
              <a:lumOff val="1220"/>
              <a:alphaOff val="0"/>
            </a:schemeClr>
          </a:effectRef>
          <a:fontRef idx="minor">
            <a:schemeClr val="lt1"/>
          </a:fontRef>
        </p:style>
      </p:sp>
      <p:sp>
        <p:nvSpPr>
          <p:cNvPr id="63" name="Oval 62"/>
          <p:cNvSpPr/>
          <p:nvPr/>
        </p:nvSpPr>
        <p:spPr>
          <a:xfrm>
            <a:off x="5051425" y="4291013"/>
            <a:ext cx="234950" cy="2349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4421434"/>
              <a:satOff val="-5515"/>
              <a:lumOff val="1297"/>
              <a:alphaOff val="0"/>
            </a:schemeClr>
          </a:fillRef>
          <a:effectRef idx="0">
            <a:schemeClr val="accent2">
              <a:hueOff val="4421434"/>
              <a:satOff val="-5515"/>
              <a:lumOff val="129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9484" name="Group 65"/>
          <p:cNvGrpSpPr>
            <a:grpSpLocks/>
          </p:cNvGrpSpPr>
          <p:nvPr/>
        </p:nvGrpSpPr>
        <p:grpSpPr bwMode="auto">
          <a:xfrm>
            <a:off x="6554788" y="2254250"/>
            <a:ext cx="1371600" cy="1392238"/>
            <a:chOff x="2438406" y="0"/>
            <a:chExt cx="2262631" cy="2229251"/>
          </a:xfrm>
        </p:grpSpPr>
        <p:sp>
          <p:nvSpPr>
            <p:cNvPr id="67" name="Oval 66"/>
            <p:cNvSpPr/>
            <p:nvPr/>
          </p:nvSpPr>
          <p:spPr>
            <a:xfrm>
              <a:off x="2438406" y="0"/>
              <a:ext cx="2262631" cy="222925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Oval 4"/>
            <p:cNvSpPr/>
            <p:nvPr/>
          </p:nvSpPr>
          <p:spPr>
            <a:xfrm>
              <a:off x="2770991" y="325364"/>
              <a:ext cx="1597459" cy="1578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8420" tIns="58420" rIns="58420" bIns="5842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dirty="0"/>
                <a:t>CPM</a:t>
              </a:r>
            </a:p>
          </p:txBody>
        </p:sp>
      </p:grpSp>
      <p:sp>
        <p:nvSpPr>
          <p:cNvPr id="69" name="Rectangle 68"/>
          <p:cNvSpPr/>
          <p:nvPr/>
        </p:nvSpPr>
        <p:spPr>
          <a:xfrm>
            <a:off x="7918450" y="4638675"/>
            <a:ext cx="911225" cy="5556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7780" tIns="17780" rIns="17780" bIns="17780" spcCol="1270" anchor="ctr"/>
          <a:lstStyle/>
          <a:p>
            <a:pPr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/>
              <a:t>DP is returned to the SC</a:t>
            </a:r>
          </a:p>
        </p:txBody>
      </p:sp>
      <p:grpSp>
        <p:nvGrpSpPr>
          <p:cNvPr id="19486" name="Group 69"/>
          <p:cNvGrpSpPr>
            <a:grpSpLocks/>
          </p:cNvGrpSpPr>
          <p:nvPr/>
        </p:nvGrpSpPr>
        <p:grpSpPr bwMode="auto">
          <a:xfrm>
            <a:off x="6561138" y="4302125"/>
            <a:ext cx="1184275" cy="1090613"/>
            <a:chOff x="56722" y="407678"/>
            <a:chExt cx="1184165" cy="1090386"/>
          </a:xfrm>
        </p:grpSpPr>
        <p:sp>
          <p:nvSpPr>
            <p:cNvPr id="71" name="Oval 70"/>
            <p:cNvSpPr/>
            <p:nvPr/>
          </p:nvSpPr>
          <p:spPr>
            <a:xfrm>
              <a:off x="56722" y="407678"/>
              <a:ext cx="1184165" cy="109038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Oval 4"/>
            <p:cNvSpPr/>
            <p:nvPr/>
          </p:nvSpPr>
          <p:spPr>
            <a:xfrm>
              <a:off x="229743" y="567983"/>
              <a:ext cx="838122" cy="7697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8420" tIns="58420" rIns="58420" bIns="5842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600" dirty="0"/>
                <a:t>SC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Diagram 1"/>
          <p:cNvGrpSpPr>
            <a:grpSpLocks/>
          </p:cNvGrpSpPr>
          <p:nvPr/>
        </p:nvGrpSpPr>
        <p:grpSpPr bwMode="auto">
          <a:xfrm>
            <a:off x="304800" y="1752600"/>
            <a:ext cx="8610600" cy="2895600"/>
            <a:chOff x="304796" y="1600181"/>
            <a:chExt cx="8610603" cy="2895622"/>
          </a:xfrm>
        </p:grpSpPr>
        <p:sp>
          <p:nvSpPr>
            <p:cNvPr id="20484" name="Rectangle 2"/>
            <p:cNvSpPr>
              <a:spLocks noChangeArrowheads="1"/>
            </p:cNvSpPr>
            <p:nvPr/>
          </p:nvSpPr>
          <p:spPr bwMode="auto">
            <a:xfrm>
              <a:off x="304796" y="1600200"/>
              <a:ext cx="8610603" cy="2895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CA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485" name="Freeform 3"/>
            <p:cNvSpPr>
              <a:spLocks noChangeArrowheads="1"/>
            </p:cNvSpPr>
            <p:nvPr/>
          </p:nvSpPr>
          <p:spPr bwMode="auto">
            <a:xfrm rot="5400013">
              <a:off x="510701" y="1599989"/>
              <a:ext cx="2709412" cy="2709833"/>
            </a:xfrm>
            <a:custGeom>
              <a:avLst/>
              <a:gdLst>
                <a:gd name="T0" fmla="*/ 1354706 w 2709412"/>
                <a:gd name="T1" fmla="*/ 0 h 2709833"/>
                <a:gd name="T2" fmla="*/ 2709412 w 2709412"/>
                <a:gd name="T3" fmla="*/ 1354929 h 2709833"/>
                <a:gd name="T4" fmla="*/ 1354706 w 2709412"/>
                <a:gd name="T5" fmla="*/ 2709833 h 2709833"/>
                <a:gd name="T6" fmla="*/ 0 w 2709412"/>
                <a:gd name="T7" fmla="*/ 1354929 h 2709833"/>
                <a:gd name="T8" fmla="*/ 444224 w 2709412"/>
                <a:gd name="T9" fmla="*/ 444432 h 2709833"/>
                <a:gd name="T10" fmla="*/ 2265190 w 2709412"/>
                <a:gd name="T11" fmla="*/ 444435 h 2709833"/>
                <a:gd name="T12" fmla="*/ 1354706 w 2709412"/>
                <a:gd name="T13" fmla="*/ 1354928 h 2709833"/>
                <a:gd name="T14" fmla="*/ 17694720 60000 65536"/>
                <a:gd name="T15" fmla="*/ 0 60000 65536"/>
                <a:gd name="T16" fmla="*/ 5898240 60000 65536"/>
                <a:gd name="T17" fmla="*/ 11796480 60000 65536"/>
                <a:gd name="T18" fmla="*/ 11796480 60000 65536"/>
                <a:gd name="T19" fmla="*/ 5898240 60000 65536"/>
                <a:gd name="T20" fmla="*/ 17694720 60000 65536"/>
                <a:gd name="T21" fmla="*/ 396711 w 2709412"/>
                <a:gd name="T22" fmla="*/ 0 h 2709833"/>
                <a:gd name="T23" fmla="*/ 2312704 w 2709412"/>
                <a:gd name="T24" fmla="*/ 491948 h 27098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09412" h="2709833">
                  <a:moveTo>
                    <a:pt x="396711" y="396919"/>
                  </a:moveTo>
                  <a:lnTo>
                    <a:pt x="396710" y="396918"/>
                  </a:lnTo>
                  <a:cubicBezTo>
                    <a:pt x="650773" y="142778"/>
                    <a:pt x="995379" y="0"/>
                    <a:pt x="1354705" y="1"/>
                  </a:cubicBezTo>
                  <a:cubicBezTo>
                    <a:pt x="1714032" y="1"/>
                    <a:pt x="2058639" y="142780"/>
                    <a:pt x="2312702" y="396922"/>
                  </a:cubicBezTo>
                  <a:lnTo>
                    <a:pt x="2217678" y="491948"/>
                  </a:lnTo>
                  <a:lnTo>
                    <a:pt x="2217677" y="491948"/>
                  </a:lnTo>
                  <a:cubicBezTo>
                    <a:pt x="1988817" y="263007"/>
                    <a:pt x="1678392" y="134387"/>
                    <a:pt x="1354706" y="134387"/>
                  </a:cubicBezTo>
                  <a:cubicBezTo>
                    <a:pt x="1031021" y="134386"/>
                    <a:pt x="720597" y="263006"/>
                    <a:pt x="491737" y="491945"/>
                  </a:cubicBezTo>
                  <a:lnTo>
                    <a:pt x="396711" y="396919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20486" name="Freeform 4"/>
            <p:cNvSpPr>
              <a:spLocks noChangeArrowheads="1"/>
            </p:cNvSpPr>
            <p:nvPr/>
          </p:nvSpPr>
          <p:spPr bwMode="auto">
            <a:xfrm rot="-5399996">
              <a:off x="3299264" y="1599970"/>
              <a:ext cx="2709412" cy="2709833"/>
            </a:xfrm>
            <a:custGeom>
              <a:avLst/>
              <a:gdLst>
                <a:gd name="T0" fmla="*/ 1354706 w 2709412"/>
                <a:gd name="T1" fmla="*/ 0 h 2709833"/>
                <a:gd name="T2" fmla="*/ 2709412 w 2709412"/>
                <a:gd name="T3" fmla="*/ 1354929 h 2709833"/>
                <a:gd name="T4" fmla="*/ 1354706 w 2709412"/>
                <a:gd name="T5" fmla="*/ 2709833 h 2709833"/>
                <a:gd name="T6" fmla="*/ 0 w 2709412"/>
                <a:gd name="T7" fmla="*/ 1354929 h 2709833"/>
                <a:gd name="T8" fmla="*/ 444224 w 2709412"/>
                <a:gd name="T9" fmla="*/ 444432 h 2709833"/>
                <a:gd name="T10" fmla="*/ 2265190 w 2709412"/>
                <a:gd name="T11" fmla="*/ 444435 h 2709833"/>
                <a:gd name="T12" fmla="*/ 1354706 w 2709412"/>
                <a:gd name="T13" fmla="*/ 1354928 h 2709833"/>
                <a:gd name="T14" fmla="*/ 17694720 60000 65536"/>
                <a:gd name="T15" fmla="*/ 0 60000 65536"/>
                <a:gd name="T16" fmla="*/ 5898240 60000 65536"/>
                <a:gd name="T17" fmla="*/ 11796480 60000 65536"/>
                <a:gd name="T18" fmla="*/ 11796480 60000 65536"/>
                <a:gd name="T19" fmla="*/ 5898240 60000 65536"/>
                <a:gd name="T20" fmla="*/ 17694720 60000 65536"/>
                <a:gd name="T21" fmla="*/ 396711 w 2709412"/>
                <a:gd name="T22" fmla="*/ 0 h 2709833"/>
                <a:gd name="T23" fmla="*/ 2312704 w 2709412"/>
                <a:gd name="T24" fmla="*/ 491948 h 27098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09412" h="2709833">
                  <a:moveTo>
                    <a:pt x="396711" y="396919"/>
                  </a:moveTo>
                  <a:lnTo>
                    <a:pt x="396710" y="396918"/>
                  </a:lnTo>
                  <a:cubicBezTo>
                    <a:pt x="650773" y="142778"/>
                    <a:pt x="995379" y="0"/>
                    <a:pt x="1354705" y="1"/>
                  </a:cubicBezTo>
                  <a:cubicBezTo>
                    <a:pt x="1714032" y="1"/>
                    <a:pt x="2058639" y="142780"/>
                    <a:pt x="2312702" y="396922"/>
                  </a:cubicBezTo>
                  <a:lnTo>
                    <a:pt x="2217678" y="491948"/>
                  </a:lnTo>
                  <a:lnTo>
                    <a:pt x="2217677" y="491948"/>
                  </a:lnTo>
                  <a:cubicBezTo>
                    <a:pt x="1988817" y="263007"/>
                    <a:pt x="1678392" y="134387"/>
                    <a:pt x="1354706" y="134387"/>
                  </a:cubicBezTo>
                  <a:cubicBezTo>
                    <a:pt x="1031021" y="134386"/>
                    <a:pt x="720597" y="263006"/>
                    <a:pt x="491737" y="491945"/>
                  </a:cubicBezTo>
                  <a:lnTo>
                    <a:pt x="396711" y="396919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eaVert" lIns="0" tIns="0" rIns="0" bIns="0"/>
            <a:lstStyle/>
            <a:p>
              <a:endParaRPr lang="en-US"/>
            </a:p>
          </p:txBody>
        </p:sp>
        <p:sp>
          <p:nvSpPr>
            <p:cNvPr id="20487" name="Freeform 5"/>
            <p:cNvSpPr>
              <a:spLocks noChangeArrowheads="1"/>
            </p:cNvSpPr>
            <p:nvPr/>
          </p:nvSpPr>
          <p:spPr bwMode="auto">
            <a:xfrm>
              <a:off x="3619634" y="3953746"/>
              <a:ext cx="2057171" cy="542056"/>
            </a:xfrm>
            <a:custGeom>
              <a:avLst/>
              <a:gdLst>
                <a:gd name="T0" fmla="*/ 1028569 w 2057174"/>
                <a:gd name="T1" fmla="*/ 0 h 542056"/>
                <a:gd name="T2" fmla="*/ 2057120 w 2057174"/>
                <a:gd name="T3" fmla="*/ 271028 h 542056"/>
                <a:gd name="T4" fmla="*/ 1028569 w 2057174"/>
                <a:gd name="T5" fmla="*/ 542056 h 542056"/>
                <a:gd name="T6" fmla="*/ 0 w 2057174"/>
                <a:gd name="T7" fmla="*/ 271028 h 542056"/>
                <a:gd name="T8" fmla="*/ 0 w 2057174"/>
                <a:gd name="T9" fmla="*/ 0 h 542056"/>
                <a:gd name="T10" fmla="*/ 2057120 w 2057174"/>
                <a:gd name="T11" fmla="*/ 0 h 542056"/>
                <a:gd name="T12" fmla="*/ 2057120 w 2057174"/>
                <a:gd name="T13" fmla="*/ 542056 h 542056"/>
                <a:gd name="T14" fmla="*/ 0 w 2057174"/>
                <a:gd name="T15" fmla="*/ 542056 h 542056"/>
                <a:gd name="T16" fmla="*/ 0 w 2057174"/>
                <a:gd name="T17" fmla="*/ 0 h 54205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57174"/>
                <a:gd name="T28" fmla="*/ 0 h 542056"/>
                <a:gd name="T29" fmla="*/ 2057174 w 2057174"/>
                <a:gd name="T30" fmla="*/ 542056 h 5420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57174" h="542056">
                  <a:moveTo>
                    <a:pt x="0" y="0"/>
                  </a:moveTo>
                  <a:lnTo>
                    <a:pt x="2057174" y="0"/>
                  </a:lnTo>
                  <a:lnTo>
                    <a:pt x="2057174" y="542056"/>
                  </a:lnTo>
                  <a:lnTo>
                    <a:pt x="0" y="54205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253" tIns="95253" rIns="95253" bIns="95253" anchor="ctr" anchorCtr="1"/>
            <a:lstStyle>
              <a:lvl1pPr defTabSz="11112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1112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11125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1112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11125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100"/>
                </a:spcAft>
                <a:buFontTx/>
                <a:buNone/>
              </a:pPr>
              <a:r>
                <a:rPr lang="en-US" altLang="en-US" sz="2500" b="1">
                  <a:solidFill>
                    <a:srgbClr val="000000"/>
                  </a:solidFill>
                </a:rPr>
                <a:t>LRG</a:t>
              </a:r>
            </a:p>
          </p:txBody>
        </p:sp>
        <p:sp>
          <p:nvSpPr>
            <p:cNvPr id="20488" name="Freeform 6"/>
            <p:cNvSpPr>
              <a:spLocks noChangeArrowheads="1"/>
            </p:cNvSpPr>
            <p:nvPr/>
          </p:nvSpPr>
          <p:spPr bwMode="auto">
            <a:xfrm rot="5400013">
              <a:off x="3212332" y="1599989"/>
              <a:ext cx="2709412" cy="2709833"/>
            </a:xfrm>
            <a:custGeom>
              <a:avLst/>
              <a:gdLst>
                <a:gd name="T0" fmla="*/ 1354706 w 2709412"/>
                <a:gd name="T1" fmla="*/ 0 h 2709833"/>
                <a:gd name="T2" fmla="*/ 2709412 w 2709412"/>
                <a:gd name="T3" fmla="*/ 1354929 h 2709833"/>
                <a:gd name="T4" fmla="*/ 1354706 w 2709412"/>
                <a:gd name="T5" fmla="*/ 2709833 h 2709833"/>
                <a:gd name="T6" fmla="*/ 0 w 2709412"/>
                <a:gd name="T7" fmla="*/ 1354929 h 2709833"/>
                <a:gd name="T8" fmla="*/ 444224 w 2709412"/>
                <a:gd name="T9" fmla="*/ 444432 h 2709833"/>
                <a:gd name="T10" fmla="*/ 2265190 w 2709412"/>
                <a:gd name="T11" fmla="*/ 444435 h 2709833"/>
                <a:gd name="T12" fmla="*/ 1354706 w 2709412"/>
                <a:gd name="T13" fmla="*/ 1354928 h 2709833"/>
                <a:gd name="T14" fmla="*/ 17694720 60000 65536"/>
                <a:gd name="T15" fmla="*/ 0 60000 65536"/>
                <a:gd name="T16" fmla="*/ 5898240 60000 65536"/>
                <a:gd name="T17" fmla="*/ 11796480 60000 65536"/>
                <a:gd name="T18" fmla="*/ 11796480 60000 65536"/>
                <a:gd name="T19" fmla="*/ 5898240 60000 65536"/>
                <a:gd name="T20" fmla="*/ 17694720 60000 65536"/>
                <a:gd name="T21" fmla="*/ 396711 w 2709412"/>
                <a:gd name="T22" fmla="*/ 0 h 2709833"/>
                <a:gd name="T23" fmla="*/ 2312704 w 2709412"/>
                <a:gd name="T24" fmla="*/ 491948 h 27098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09412" h="2709833">
                  <a:moveTo>
                    <a:pt x="396711" y="396919"/>
                  </a:moveTo>
                  <a:lnTo>
                    <a:pt x="396710" y="396918"/>
                  </a:lnTo>
                  <a:cubicBezTo>
                    <a:pt x="650773" y="142778"/>
                    <a:pt x="995379" y="0"/>
                    <a:pt x="1354705" y="1"/>
                  </a:cubicBezTo>
                  <a:cubicBezTo>
                    <a:pt x="1714032" y="1"/>
                    <a:pt x="2058639" y="142780"/>
                    <a:pt x="2312702" y="396922"/>
                  </a:cubicBezTo>
                  <a:lnTo>
                    <a:pt x="2217678" y="491948"/>
                  </a:lnTo>
                  <a:lnTo>
                    <a:pt x="2217677" y="491948"/>
                  </a:lnTo>
                  <a:cubicBezTo>
                    <a:pt x="1988817" y="263007"/>
                    <a:pt x="1678392" y="134387"/>
                    <a:pt x="1354706" y="134387"/>
                  </a:cubicBezTo>
                  <a:cubicBezTo>
                    <a:pt x="1031021" y="134386"/>
                    <a:pt x="720597" y="263006"/>
                    <a:pt x="491737" y="491945"/>
                  </a:cubicBezTo>
                  <a:lnTo>
                    <a:pt x="396711" y="396919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20489" name="Freeform 7"/>
            <p:cNvSpPr>
              <a:spLocks noChangeArrowheads="1"/>
            </p:cNvSpPr>
            <p:nvPr/>
          </p:nvSpPr>
          <p:spPr bwMode="auto">
            <a:xfrm rot="-5399996">
              <a:off x="6000073" y="1599970"/>
              <a:ext cx="2709412" cy="2709833"/>
            </a:xfrm>
            <a:custGeom>
              <a:avLst/>
              <a:gdLst>
                <a:gd name="T0" fmla="*/ 1354706 w 2709412"/>
                <a:gd name="T1" fmla="*/ 0 h 2709833"/>
                <a:gd name="T2" fmla="*/ 2709412 w 2709412"/>
                <a:gd name="T3" fmla="*/ 1354929 h 2709833"/>
                <a:gd name="T4" fmla="*/ 1354706 w 2709412"/>
                <a:gd name="T5" fmla="*/ 2709833 h 2709833"/>
                <a:gd name="T6" fmla="*/ 0 w 2709412"/>
                <a:gd name="T7" fmla="*/ 1354929 h 2709833"/>
                <a:gd name="T8" fmla="*/ 444224 w 2709412"/>
                <a:gd name="T9" fmla="*/ 444432 h 2709833"/>
                <a:gd name="T10" fmla="*/ 2265190 w 2709412"/>
                <a:gd name="T11" fmla="*/ 444435 h 2709833"/>
                <a:gd name="T12" fmla="*/ 1354706 w 2709412"/>
                <a:gd name="T13" fmla="*/ 1354928 h 2709833"/>
                <a:gd name="T14" fmla="*/ 17694720 60000 65536"/>
                <a:gd name="T15" fmla="*/ 0 60000 65536"/>
                <a:gd name="T16" fmla="*/ 5898240 60000 65536"/>
                <a:gd name="T17" fmla="*/ 11796480 60000 65536"/>
                <a:gd name="T18" fmla="*/ 11796480 60000 65536"/>
                <a:gd name="T19" fmla="*/ 5898240 60000 65536"/>
                <a:gd name="T20" fmla="*/ 17694720 60000 65536"/>
                <a:gd name="T21" fmla="*/ 396711 w 2709412"/>
                <a:gd name="T22" fmla="*/ 0 h 2709833"/>
                <a:gd name="T23" fmla="*/ 2312704 w 2709412"/>
                <a:gd name="T24" fmla="*/ 491948 h 27098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09412" h="2709833">
                  <a:moveTo>
                    <a:pt x="396711" y="396919"/>
                  </a:moveTo>
                  <a:lnTo>
                    <a:pt x="396710" y="396918"/>
                  </a:lnTo>
                  <a:cubicBezTo>
                    <a:pt x="650773" y="142778"/>
                    <a:pt x="995379" y="0"/>
                    <a:pt x="1354705" y="1"/>
                  </a:cubicBezTo>
                  <a:cubicBezTo>
                    <a:pt x="1714032" y="1"/>
                    <a:pt x="2058639" y="142780"/>
                    <a:pt x="2312702" y="396922"/>
                  </a:cubicBezTo>
                  <a:lnTo>
                    <a:pt x="2217678" y="491948"/>
                  </a:lnTo>
                  <a:lnTo>
                    <a:pt x="2217677" y="491948"/>
                  </a:lnTo>
                  <a:cubicBezTo>
                    <a:pt x="1988817" y="263007"/>
                    <a:pt x="1678392" y="134387"/>
                    <a:pt x="1354706" y="134387"/>
                  </a:cubicBezTo>
                  <a:cubicBezTo>
                    <a:pt x="1031021" y="134386"/>
                    <a:pt x="720597" y="263006"/>
                    <a:pt x="491737" y="491945"/>
                  </a:cubicBezTo>
                  <a:lnTo>
                    <a:pt x="396711" y="396919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eaVert" lIns="0" tIns="0" rIns="0" bIns="0"/>
            <a:lstStyle/>
            <a:p>
              <a:endParaRPr lang="en-US"/>
            </a:p>
          </p:txBody>
        </p:sp>
        <p:sp>
          <p:nvSpPr>
            <p:cNvPr id="20490" name="Freeform 8"/>
            <p:cNvSpPr>
              <a:spLocks noChangeArrowheads="1"/>
            </p:cNvSpPr>
            <p:nvPr/>
          </p:nvSpPr>
          <p:spPr bwMode="auto">
            <a:xfrm>
              <a:off x="6122849" y="3953746"/>
              <a:ext cx="2057171" cy="542056"/>
            </a:xfrm>
            <a:custGeom>
              <a:avLst/>
              <a:gdLst>
                <a:gd name="T0" fmla="*/ 1028569 w 2057174"/>
                <a:gd name="T1" fmla="*/ 0 h 542056"/>
                <a:gd name="T2" fmla="*/ 2057120 w 2057174"/>
                <a:gd name="T3" fmla="*/ 271028 h 542056"/>
                <a:gd name="T4" fmla="*/ 1028569 w 2057174"/>
                <a:gd name="T5" fmla="*/ 542056 h 542056"/>
                <a:gd name="T6" fmla="*/ 0 w 2057174"/>
                <a:gd name="T7" fmla="*/ 271028 h 542056"/>
                <a:gd name="T8" fmla="*/ 0 w 2057174"/>
                <a:gd name="T9" fmla="*/ 0 h 542056"/>
                <a:gd name="T10" fmla="*/ 2057120 w 2057174"/>
                <a:gd name="T11" fmla="*/ 0 h 542056"/>
                <a:gd name="T12" fmla="*/ 2057120 w 2057174"/>
                <a:gd name="T13" fmla="*/ 542056 h 542056"/>
                <a:gd name="T14" fmla="*/ 0 w 2057174"/>
                <a:gd name="T15" fmla="*/ 542056 h 542056"/>
                <a:gd name="T16" fmla="*/ 0 w 2057174"/>
                <a:gd name="T17" fmla="*/ 0 h 54205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57174"/>
                <a:gd name="T28" fmla="*/ 0 h 542056"/>
                <a:gd name="T29" fmla="*/ 2057174 w 2057174"/>
                <a:gd name="T30" fmla="*/ 542056 h 5420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57174" h="542056">
                  <a:moveTo>
                    <a:pt x="0" y="0"/>
                  </a:moveTo>
                  <a:lnTo>
                    <a:pt x="2057174" y="0"/>
                  </a:lnTo>
                  <a:lnTo>
                    <a:pt x="2057174" y="542056"/>
                  </a:lnTo>
                  <a:lnTo>
                    <a:pt x="0" y="54205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91440" bIns="91440" anchor="ctr" anchorCtr="1"/>
            <a:lstStyle>
              <a:lvl1pPr defTabSz="10668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0668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0668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0668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0668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0668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0668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0668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0668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2400" b="1">
                  <a:solidFill>
                    <a:srgbClr val="000000"/>
                  </a:solidFill>
                </a:rPr>
                <a:t>CPM</a:t>
              </a:r>
            </a:p>
          </p:txBody>
        </p:sp>
        <p:sp>
          <p:nvSpPr>
            <p:cNvPr id="20491" name="Freeform 9"/>
            <p:cNvSpPr>
              <a:spLocks noChangeArrowheads="1"/>
            </p:cNvSpPr>
            <p:nvPr/>
          </p:nvSpPr>
          <p:spPr bwMode="auto">
            <a:xfrm>
              <a:off x="3670803" y="2047570"/>
              <a:ext cx="1901540" cy="1901540"/>
            </a:xfrm>
            <a:custGeom>
              <a:avLst/>
              <a:gdLst>
                <a:gd name="T0" fmla="*/ 950770 w 1901540"/>
                <a:gd name="T1" fmla="*/ 0 h 1901540"/>
                <a:gd name="T2" fmla="*/ 1901540 w 1901540"/>
                <a:gd name="T3" fmla="*/ 950770 h 1901540"/>
                <a:gd name="T4" fmla="*/ 950770 w 1901540"/>
                <a:gd name="T5" fmla="*/ 1901540 h 1901540"/>
                <a:gd name="T6" fmla="*/ 0 w 1901540"/>
                <a:gd name="T7" fmla="*/ 950770 h 1901540"/>
                <a:gd name="T8" fmla="*/ 0 w 1901540"/>
                <a:gd name="T9" fmla="*/ 950770 h 1901540"/>
                <a:gd name="T10" fmla="*/ 950770 w 1901540"/>
                <a:gd name="T11" fmla="*/ 0 h 1901540"/>
                <a:gd name="T12" fmla="*/ 1901540 w 1901540"/>
                <a:gd name="T13" fmla="*/ 950770 h 1901540"/>
                <a:gd name="T14" fmla="*/ 950770 w 1901540"/>
                <a:gd name="T15" fmla="*/ 1901540 h 1901540"/>
                <a:gd name="T16" fmla="*/ 0 w 1901540"/>
                <a:gd name="T17" fmla="*/ 950770 h 1901540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1540"/>
                <a:gd name="T28" fmla="*/ 0 h 1901540"/>
                <a:gd name="T29" fmla="*/ 1901540 w 1901540"/>
                <a:gd name="T30" fmla="*/ 1901540 h 19015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1540" h="1901540">
                  <a:moveTo>
                    <a:pt x="0" y="950770"/>
                  </a:moveTo>
                  <a:cubicBezTo>
                    <a:pt x="0" y="425674"/>
                    <a:pt x="425674" y="0"/>
                    <a:pt x="950770" y="0"/>
                  </a:cubicBezTo>
                  <a:cubicBezTo>
                    <a:pt x="1475866" y="0"/>
                    <a:pt x="1901540" y="425674"/>
                    <a:pt x="1901540" y="950770"/>
                  </a:cubicBezTo>
                  <a:cubicBezTo>
                    <a:pt x="1901540" y="1475866"/>
                    <a:pt x="1475866" y="1901540"/>
                    <a:pt x="950770" y="1901540"/>
                  </a:cubicBezTo>
                  <a:cubicBezTo>
                    <a:pt x="425674" y="1901540"/>
                    <a:pt x="0" y="1475866"/>
                    <a:pt x="0" y="950770"/>
                  </a:cubicBezTo>
                  <a:close/>
                </a:path>
              </a:pathLst>
            </a:custGeom>
            <a:solidFill>
              <a:srgbClr val="C0504D">
                <a:alpha val="50195"/>
              </a:srgbClr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380308" tIns="190149" rIns="380308" bIns="190149" anchor="ctr" anchorCtr="1"/>
            <a:lstStyle>
              <a:lvl1pPr defTabSz="7112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7112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7112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7112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7112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711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711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711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711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70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</a:rPr>
                <a:t>Proposes translation modifications of adopted ISPMs</a:t>
              </a:r>
            </a:p>
          </p:txBody>
        </p:sp>
        <p:sp>
          <p:nvSpPr>
            <p:cNvPr id="20492" name="Freeform 10"/>
            <p:cNvSpPr>
              <a:spLocks noChangeArrowheads="1"/>
            </p:cNvSpPr>
            <p:nvPr/>
          </p:nvSpPr>
          <p:spPr bwMode="auto">
            <a:xfrm>
              <a:off x="1163912" y="2061542"/>
              <a:ext cx="1668487" cy="1606125"/>
            </a:xfrm>
            <a:custGeom>
              <a:avLst/>
              <a:gdLst>
                <a:gd name="T0" fmla="*/ 834227 w 1668489"/>
                <a:gd name="T1" fmla="*/ 0 h 1606122"/>
                <a:gd name="T2" fmla="*/ 1668453 w 1668489"/>
                <a:gd name="T3" fmla="*/ 803097 h 1606122"/>
                <a:gd name="T4" fmla="*/ 834227 w 1668489"/>
                <a:gd name="T5" fmla="*/ 1606176 h 1606122"/>
                <a:gd name="T6" fmla="*/ 0 w 1668489"/>
                <a:gd name="T7" fmla="*/ 803097 h 1606122"/>
                <a:gd name="T8" fmla="*/ 0 w 1668489"/>
                <a:gd name="T9" fmla="*/ 803096 h 1606122"/>
                <a:gd name="T10" fmla="*/ 834227 w 1668489"/>
                <a:gd name="T11" fmla="*/ 0 h 1606122"/>
                <a:gd name="T12" fmla="*/ 1668454 w 1668489"/>
                <a:gd name="T13" fmla="*/ 803096 h 1606122"/>
                <a:gd name="T14" fmla="*/ 834227 w 1668489"/>
                <a:gd name="T15" fmla="*/ 1606176 h 1606122"/>
                <a:gd name="T16" fmla="*/ 0 w 1668489"/>
                <a:gd name="T17" fmla="*/ 803096 h 1606122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68489"/>
                <a:gd name="T28" fmla="*/ 0 h 1606122"/>
                <a:gd name="T29" fmla="*/ 1668489 w 1668489"/>
                <a:gd name="T30" fmla="*/ 1606122 h 16061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68489" h="1606122">
                  <a:moveTo>
                    <a:pt x="0" y="803061"/>
                  </a:moveTo>
                  <a:cubicBezTo>
                    <a:pt x="0" y="359543"/>
                    <a:pt x="373504" y="0"/>
                    <a:pt x="834245" y="0"/>
                  </a:cubicBezTo>
                  <a:cubicBezTo>
                    <a:pt x="1294986" y="0"/>
                    <a:pt x="1668490" y="359543"/>
                    <a:pt x="1668490" y="803061"/>
                  </a:cubicBezTo>
                  <a:cubicBezTo>
                    <a:pt x="1668490" y="1246579"/>
                    <a:pt x="1294986" y="1606122"/>
                    <a:pt x="834245" y="1606122"/>
                  </a:cubicBezTo>
                  <a:cubicBezTo>
                    <a:pt x="373504" y="1606122"/>
                    <a:pt x="0" y="1246579"/>
                    <a:pt x="0" y="803061"/>
                  </a:cubicBezTo>
                  <a:close/>
                </a:path>
              </a:pathLst>
            </a:custGeom>
            <a:solidFill>
              <a:srgbClr val="C0504D">
                <a:alpha val="50195"/>
              </a:srgbClr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97682" tIns="288548" rIns="297682" bIns="288548" anchor="ctr" anchorCtr="1"/>
            <a:lstStyle>
              <a:lvl1pPr defTabSz="6223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6223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6223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6223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6223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FontTx/>
                <a:buNone/>
              </a:pPr>
              <a:r>
                <a:rPr lang="en-US" altLang="en-US" sz="1600">
                  <a:solidFill>
                    <a:srgbClr val="000000"/>
                  </a:solidFill>
                </a:rPr>
                <a:t>Adopted ISPM is made publicly available</a:t>
              </a:r>
            </a:p>
          </p:txBody>
        </p:sp>
        <p:sp>
          <p:nvSpPr>
            <p:cNvPr id="20493" name="Freeform 11"/>
            <p:cNvSpPr>
              <a:spLocks noChangeArrowheads="1"/>
            </p:cNvSpPr>
            <p:nvPr/>
          </p:nvSpPr>
          <p:spPr bwMode="auto">
            <a:xfrm>
              <a:off x="990999" y="3254185"/>
              <a:ext cx="569250" cy="569177"/>
            </a:xfrm>
            <a:custGeom>
              <a:avLst/>
              <a:gdLst>
                <a:gd name="T0" fmla="*/ 284625 w 569250"/>
                <a:gd name="T1" fmla="*/ 0 h 569177"/>
                <a:gd name="T2" fmla="*/ 569250 w 569250"/>
                <a:gd name="T3" fmla="*/ 284589 h 569177"/>
                <a:gd name="T4" fmla="*/ 284625 w 569250"/>
                <a:gd name="T5" fmla="*/ 569177 h 569177"/>
                <a:gd name="T6" fmla="*/ 0 w 569250"/>
                <a:gd name="T7" fmla="*/ 284589 h 569177"/>
                <a:gd name="T8" fmla="*/ 83365 w 569250"/>
                <a:gd name="T9" fmla="*/ 83354 h 569177"/>
                <a:gd name="T10" fmla="*/ 83365 w 569250"/>
                <a:gd name="T11" fmla="*/ 485823 h 569177"/>
                <a:gd name="T12" fmla="*/ 485885 w 569250"/>
                <a:gd name="T13" fmla="*/ 485823 h 569177"/>
                <a:gd name="T14" fmla="*/ 485885 w 569250"/>
                <a:gd name="T15" fmla="*/ 83354 h 569177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83365 w 569250"/>
                <a:gd name="T25" fmla="*/ 83354 h 569177"/>
                <a:gd name="T26" fmla="*/ 485885 w 569250"/>
                <a:gd name="T27" fmla="*/ 485823 h 5691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9250" h="569177">
                  <a:moveTo>
                    <a:pt x="0" y="284589"/>
                  </a:moveTo>
                  <a:lnTo>
                    <a:pt x="0" y="284589"/>
                  </a:lnTo>
                  <a:cubicBezTo>
                    <a:pt x="0" y="441763"/>
                    <a:pt x="127430" y="569177"/>
                    <a:pt x="284624" y="569178"/>
                  </a:cubicBezTo>
                  <a:cubicBezTo>
                    <a:pt x="441819" y="569178"/>
                    <a:pt x="569250" y="441763"/>
                    <a:pt x="569250" y="284589"/>
                  </a:cubicBezTo>
                  <a:cubicBezTo>
                    <a:pt x="569250" y="127414"/>
                    <a:pt x="441819" y="0"/>
                    <a:pt x="284625" y="0"/>
                  </a:cubicBezTo>
                  <a:cubicBezTo>
                    <a:pt x="127431" y="-1"/>
                    <a:pt x="0" y="127414"/>
                    <a:pt x="0" y="284588"/>
                  </a:cubicBezTo>
                  <a:lnTo>
                    <a:pt x="0" y="284589"/>
                  </a:lnTo>
                  <a:close/>
                </a:path>
              </a:pathLst>
            </a:custGeom>
            <a:solidFill>
              <a:srgbClr val="C0504D">
                <a:alpha val="50195"/>
              </a:srgbClr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494" name="Freeform 12"/>
            <p:cNvSpPr>
              <a:spLocks noChangeArrowheads="1"/>
            </p:cNvSpPr>
            <p:nvPr/>
          </p:nvSpPr>
          <p:spPr bwMode="auto">
            <a:xfrm>
              <a:off x="2641582" y="2546558"/>
              <a:ext cx="331122" cy="331204"/>
            </a:xfrm>
            <a:custGeom>
              <a:avLst/>
              <a:gdLst>
                <a:gd name="T0" fmla="*/ 165561 w 331122"/>
                <a:gd name="T1" fmla="*/ 0 h 331204"/>
                <a:gd name="T2" fmla="*/ 331122 w 331122"/>
                <a:gd name="T3" fmla="*/ 165602 h 331204"/>
                <a:gd name="T4" fmla="*/ 165561 w 331122"/>
                <a:gd name="T5" fmla="*/ 331204 h 331204"/>
                <a:gd name="T6" fmla="*/ 0 w 331122"/>
                <a:gd name="T7" fmla="*/ 165602 h 331204"/>
                <a:gd name="T8" fmla="*/ 48492 w 331122"/>
                <a:gd name="T9" fmla="*/ 48504 h 331204"/>
                <a:gd name="T10" fmla="*/ 48492 w 331122"/>
                <a:gd name="T11" fmla="*/ 282700 h 331204"/>
                <a:gd name="T12" fmla="*/ 282630 w 331122"/>
                <a:gd name="T13" fmla="*/ 282700 h 331204"/>
                <a:gd name="T14" fmla="*/ 282630 w 331122"/>
                <a:gd name="T15" fmla="*/ 48504 h 331204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48492 w 331122"/>
                <a:gd name="T25" fmla="*/ 48504 h 331204"/>
                <a:gd name="T26" fmla="*/ 282630 w 331122"/>
                <a:gd name="T27" fmla="*/ 282700 h 3312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1122" h="331204">
                  <a:moveTo>
                    <a:pt x="0" y="165602"/>
                  </a:moveTo>
                  <a:lnTo>
                    <a:pt x="0" y="165602"/>
                  </a:lnTo>
                  <a:cubicBezTo>
                    <a:pt x="0" y="257061"/>
                    <a:pt x="74124" y="331203"/>
                    <a:pt x="165560" y="331204"/>
                  </a:cubicBezTo>
                  <a:cubicBezTo>
                    <a:pt x="256997" y="331204"/>
                    <a:pt x="331122" y="257061"/>
                    <a:pt x="331122" y="165602"/>
                  </a:cubicBezTo>
                  <a:cubicBezTo>
                    <a:pt x="331122" y="74142"/>
                    <a:pt x="256997" y="0"/>
                    <a:pt x="165561" y="0"/>
                  </a:cubicBezTo>
                  <a:cubicBezTo>
                    <a:pt x="74124" y="0"/>
                    <a:pt x="0" y="74142"/>
                    <a:pt x="0" y="165602"/>
                  </a:cubicBezTo>
                  <a:close/>
                </a:path>
              </a:pathLst>
            </a:custGeom>
            <a:solidFill>
              <a:srgbClr val="C0504D">
                <a:alpha val="50195"/>
              </a:srgbClr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495" name="Freeform 13"/>
            <p:cNvSpPr>
              <a:spLocks noChangeArrowheads="1"/>
            </p:cNvSpPr>
            <p:nvPr/>
          </p:nvSpPr>
          <p:spPr bwMode="auto">
            <a:xfrm>
              <a:off x="6364054" y="2098961"/>
              <a:ext cx="1901396" cy="1788906"/>
            </a:xfrm>
            <a:custGeom>
              <a:avLst/>
              <a:gdLst>
                <a:gd name="T0" fmla="*/ 1142342 w 1582441"/>
                <a:gd name="T1" fmla="*/ 0 h 1582155"/>
                <a:gd name="T2" fmla="*/ 2284662 w 1582441"/>
                <a:gd name="T3" fmla="*/ 1011378 h 1582155"/>
                <a:gd name="T4" fmla="*/ 1142342 w 1582441"/>
                <a:gd name="T5" fmla="*/ 2022736 h 1582155"/>
                <a:gd name="T6" fmla="*/ 0 w 1582441"/>
                <a:gd name="T7" fmla="*/ 1011378 h 1582155"/>
                <a:gd name="T8" fmla="*/ 0 w 1582441"/>
                <a:gd name="T9" fmla="*/ 1011379 h 1582155"/>
                <a:gd name="T10" fmla="*/ 1142344 w 1582441"/>
                <a:gd name="T11" fmla="*/ 0 h 1582155"/>
                <a:gd name="T12" fmla="*/ 2284663 w 1582441"/>
                <a:gd name="T13" fmla="*/ 1011379 h 1582155"/>
                <a:gd name="T14" fmla="*/ 1142344 w 1582441"/>
                <a:gd name="T15" fmla="*/ 2022737 h 1582155"/>
                <a:gd name="T16" fmla="*/ 0 w 1582441"/>
                <a:gd name="T17" fmla="*/ 1011379 h 1582155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82441"/>
                <a:gd name="T28" fmla="*/ 0 h 1582155"/>
                <a:gd name="T29" fmla="*/ 1582441 w 1582441"/>
                <a:gd name="T30" fmla="*/ 1582155 h 15821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82441" h="1582155">
                  <a:moveTo>
                    <a:pt x="0" y="791078"/>
                  </a:moveTo>
                  <a:cubicBezTo>
                    <a:pt x="0" y="354178"/>
                    <a:pt x="354242" y="0"/>
                    <a:pt x="791221" y="0"/>
                  </a:cubicBezTo>
                  <a:cubicBezTo>
                    <a:pt x="1228200" y="0"/>
                    <a:pt x="1582442" y="354178"/>
                    <a:pt x="1582442" y="791078"/>
                  </a:cubicBezTo>
                  <a:cubicBezTo>
                    <a:pt x="1582442" y="1227978"/>
                    <a:pt x="1228200" y="1582156"/>
                    <a:pt x="791221" y="1582156"/>
                  </a:cubicBezTo>
                  <a:cubicBezTo>
                    <a:pt x="354242" y="1582156"/>
                    <a:pt x="0" y="1227978"/>
                    <a:pt x="0" y="791078"/>
                  </a:cubicBez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77465" tIns="277419" rIns="277465" bIns="277419" anchor="ctr" anchorCtr="1"/>
            <a:lstStyle>
              <a:lvl1pPr defTabSz="5318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5318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5318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5318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5318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531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531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531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5318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500"/>
                </a:spcAft>
                <a:buFontTx/>
                <a:buNone/>
              </a:pPr>
              <a:r>
                <a:rPr lang="en-US" altLang="en-US" sz="1600">
                  <a:solidFill>
                    <a:srgbClr val="FFFFFF"/>
                  </a:solidFill>
                </a:rPr>
                <a:t>Notes modifications  and previously adopted ISPMs are replaced </a:t>
              </a:r>
            </a:p>
          </p:txBody>
        </p:sp>
        <p:sp>
          <p:nvSpPr>
            <p:cNvPr id="20496" name="Freeform 14"/>
            <p:cNvSpPr>
              <a:spLocks noChangeArrowheads="1"/>
            </p:cNvSpPr>
            <p:nvPr/>
          </p:nvSpPr>
          <p:spPr bwMode="auto">
            <a:xfrm>
              <a:off x="1019674" y="3953746"/>
              <a:ext cx="2057171" cy="542056"/>
            </a:xfrm>
            <a:custGeom>
              <a:avLst/>
              <a:gdLst>
                <a:gd name="T0" fmla="*/ 1028569 w 2057174"/>
                <a:gd name="T1" fmla="*/ 0 h 542056"/>
                <a:gd name="T2" fmla="*/ 2057120 w 2057174"/>
                <a:gd name="T3" fmla="*/ 271028 h 542056"/>
                <a:gd name="T4" fmla="*/ 1028569 w 2057174"/>
                <a:gd name="T5" fmla="*/ 542056 h 542056"/>
                <a:gd name="T6" fmla="*/ 0 w 2057174"/>
                <a:gd name="T7" fmla="*/ 271028 h 542056"/>
                <a:gd name="T8" fmla="*/ 0 w 2057174"/>
                <a:gd name="T9" fmla="*/ 0 h 542056"/>
                <a:gd name="T10" fmla="*/ 2057120 w 2057174"/>
                <a:gd name="T11" fmla="*/ 0 h 542056"/>
                <a:gd name="T12" fmla="*/ 2057120 w 2057174"/>
                <a:gd name="T13" fmla="*/ 542056 h 542056"/>
                <a:gd name="T14" fmla="*/ 0 w 2057174"/>
                <a:gd name="T15" fmla="*/ 542056 h 542056"/>
                <a:gd name="T16" fmla="*/ 0 w 2057174"/>
                <a:gd name="T17" fmla="*/ 0 h 54205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57174"/>
                <a:gd name="T28" fmla="*/ 0 h 542056"/>
                <a:gd name="T29" fmla="*/ 2057174 w 2057174"/>
                <a:gd name="T30" fmla="*/ 542056 h 5420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57174" h="542056">
                  <a:moveTo>
                    <a:pt x="0" y="0"/>
                  </a:moveTo>
                  <a:lnTo>
                    <a:pt x="2057174" y="0"/>
                  </a:lnTo>
                  <a:lnTo>
                    <a:pt x="2057174" y="542056"/>
                  </a:lnTo>
                  <a:lnTo>
                    <a:pt x="0" y="54205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253" tIns="95253" rIns="95253" bIns="95253" anchor="ctr" anchorCtr="1"/>
            <a:lstStyle>
              <a:lvl1pPr defTabSz="11112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1112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11125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1112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11125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1112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100"/>
                </a:spcAft>
                <a:buFontTx/>
                <a:buNone/>
              </a:pPr>
              <a:r>
                <a:rPr lang="en-US" altLang="en-US" sz="2500" b="1">
                  <a:solidFill>
                    <a:srgbClr val="000000"/>
                  </a:solidFill>
                </a:rPr>
                <a:t>Secretariat</a:t>
              </a:r>
            </a:p>
          </p:txBody>
        </p:sp>
      </p:grpSp>
      <p:sp>
        <p:nvSpPr>
          <p:cNvPr id="20483" name="TextBox 10"/>
          <p:cNvSpPr txBox="1">
            <a:spLocks noChangeArrowheads="1"/>
          </p:cNvSpPr>
          <p:nvPr/>
        </p:nvSpPr>
        <p:spPr bwMode="auto">
          <a:xfrm>
            <a:off x="2108200" y="666750"/>
            <a:ext cx="52403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4: Adoption and publication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C0504D"/>
                </a:solidFill>
              </a:rPr>
              <a:t>Step 8: Publication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Diagram 3"/>
          <p:cNvGrpSpPr>
            <a:grpSpLocks/>
          </p:cNvGrpSpPr>
          <p:nvPr/>
        </p:nvGrpSpPr>
        <p:grpSpPr bwMode="auto">
          <a:xfrm>
            <a:off x="931863" y="1828800"/>
            <a:ext cx="7604125" cy="2905125"/>
            <a:chOff x="847511" y="2092074"/>
            <a:chExt cx="7604480" cy="2905660"/>
          </a:xfrm>
        </p:grpSpPr>
        <p:sp>
          <p:nvSpPr>
            <p:cNvPr id="9220" name="Freeform 2"/>
            <p:cNvSpPr>
              <a:spLocks noChangeArrowheads="1"/>
            </p:cNvSpPr>
            <p:nvPr/>
          </p:nvSpPr>
          <p:spPr bwMode="auto">
            <a:xfrm>
              <a:off x="6597396" y="2092202"/>
              <a:ext cx="1854595" cy="1854686"/>
            </a:xfrm>
            <a:custGeom>
              <a:avLst/>
              <a:gdLst>
                <a:gd name="T0" fmla="*/ 927298 w 1854595"/>
                <a:gd name="T1" fmla="*/ 0 h 1854686"/>
                <a:gd name="T2" fmla="*/ 1854595 w 1854595"/>
                <a:gd name="T3" fmla="*/ 927343 h 1854686"/>
                <a:gd name="T4" fmla="*/ 927298 w 1854595"/>
                <a:gd name="T5" fmla="*/ 1854686 h 1854686"/>
                <a:gd name="T6" fmla="*/ 0 w 1854595"/>
                <a:gd name="T7" fmla="*/ 927343 h 1854686"/>
                <a:gd name="T8" fmla="*/ 271599 w 1854595"/>
                <a:gd name="T9" fmla="*/ 271612 h 1854686"/>
                <a:gd name="T10" fmla="*/ 271599 w 1854595"/>
                <a:gd name="T11" fmla="*/ 1583074 h 1854686"/>
                <a:gd name="T12" fmla="*/ 1582996 w 1854595"/>
                <a:gd name="T13" fmla="*/ 1583074 h 1854686"/>
                <a:gd name="T14" fmla="*/ 1582996 w 1854595"/>
                <a:gd name="T15" fmla="*/ 271612 h 1854686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271599 w 1854595"/>
                <a:gd name="T25" fmla="*/ 271612 h 1854686"/>
                <a:gd name="T26" fmla="*/ 1582996 w 1854595"/>
                <a:gd name="T27" fmla="*/ 1583074 h 18546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595" h="1854686">
                  <a:moveTo>
                    <a:pt x="0" y="927343"/>
                  </a:moveTo>
                  <a:lnTo>
                    <a:pt x="0" y="927343"/>
                  </a:lnTo>
                  <a:cubicBezTo>
                    <a:pt x="0" y="927343"/>
                    <a:pt x="0" y="927343"/>
                    <a:pt x="0" y="927343"/>
                  </a:cubicBezTo>
                  <a:cubicBezTo>
                    <a:pt x="0" y="1439501"/>
                    <a:pt x="415165" y="1854687"/>
                    <a:pt x="927298" y="1854687"/>
                  </a:cubicBezTo>
                  <a:cubicBezTo>
                    <a:pt x="1439430" y="1854687"/>
                    <a:pt x="1854596" y="1439501"/>
                    <a:pt x="1854596" y="927344"/>
                  </a:cubicBezTo>
                  <a:cubicBezTo>
                    <a:pt x="1854596" y="415186"/>
                    <a:pt x="1439430" y="1"/>
                    <a:pt x="927298" y="1"/>
                  </a:cubicBezTo>
                  <a:cubicBezTo>
                    <a:pt x="415166" y="0"/>
                    <a:pt x="1" y="415184"/>
                    <a:pt x="0" y="927341"/>
                  </a:cubicBezTo>
                  <a:lnTo>
                    <a:pt x="0" y="927343"/>
                  </a:lnTo>
                  <a:close/>
                </a:path>
              </a:pathLst>
            </a:custGeom>
            <a:solidFill>
              <a:srgbClr val="C0504D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221" name="Freeform 3"/>
            <p:cNvSpPr>
              <a:spLocks noChangeArrowheads="1"/>
            </p:cNvSpPr>
            <p:nvPr/>
          </p:nvSpPr>
          <p:spPr bwMode="auto">
            <a:xfrm>
              <a:off x="6659428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C0504D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4</a:t>
              </a:r>
            </a:p>
          </p:txBody>
        </p:sp>
        <p:sp>
          <p:nvSpPr>
            <p:cNvPr id="9222" name="Freeform 4"/>
            <p:cNvSpPr>
              <a:spLocks noChangeArrowheads="1"/>
            </p:cNvSpPr>
            <p:nvPr/>
          </p:nvSpPr>
          <p:spPr bwMode="auto">
            <a:xfrm>
              <a:off x="6659428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Adoption and Publication</a:t>
              </a:r>
            </a:p>
          </p:txBody>
        </p:sp>
        <p:sp>
          <p:nvSpPr>
            <p:cNvPr id="9223" name="Freeform 5"/>
            <p:cNvSpPr>
              <a:spLocks noChangeArrowheads="1"/>
            </p:cNvSpPr>
            <p:nvPr/>
          </p:nvSpPr>
          <p:spPr bwMode="auto">
            <a:xfrm rot="2700006">
              <a:off x="4672803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D16309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9224" name="Freeform 6"/>
            <p:cNvSpPr>
              <a:spLocks noChangeArrowheads="1"/>
            </p:cNvSpPr>
            <p:nvPr/>
          </p:nvSpPr>
          <p:spPr bwMode="auto">
            <a:xfrm>
              <a:off x="4742809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BE8351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3</a:t>
              </a:r>
            </a:p>
          </p:txBody>
        </p:sp>
        <p:sp>
          <p:nvSpPr>
            <p:cNvPr id="9225" name="Freeform 7"/>
            <p:cNvSpPr>
              <a:spLocks noChangeArrowheads="1"/>
            </p:cNvSpPr>
            <p:nvPr/>
          </p:nvSpPr>
          <p:spPr bwMode="auto">
            <a:xfrm>
              <a:off x="4742809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Consultation and review</a:t>
              </a:r>
            </a:p>
          </p:txBody>
        </p:sp>
        <p:sp>
          <p:nvSpPr>
            <p:cNvPr id="9226" name="Freeform 8"/>
            <p:cNvSpPr>
              <a:spLocks noChangeArrowheads="1"/>
            </p:cNvSpPr>
            <p:nvPr/>
          </p:nvSpPr>
          <p:spPr bwMode="auto">
            <a:xfrm rot="2700006">
              <a:off x="2764140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C4A008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9227" name="Freeform 9"/>
            <p:cNvSpPr>
              <a:spLocks noChangeArrowheads="1"/>
            </p:cNvSpPr>
            <p:nvPr/>
          </p:nvSpPr>
          <p:spPr bwMode="auto">
            <a:xfrm>
              <a:off x="2826181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BDB255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2</a:t>
              </a:r>
            </a:p>
          </p:txBody>
        </p:sp>
        <p:sp>
          <p:nvSpPr>
            <p:cNvPr id="9228" name="Freeform 10"/>
            <p:cNvSpPr>
              <a:spLocks noChangeArrowheads="1"/>
            </p:cNvSpPr>
            <p:nvPr/>
          </p:nvSpPr>
          <p:spPr bwMode="auto">
            <a:xfrm>
              <a:off x="3141469" y="3978451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Drafting</a:t>
              </a:r>
            </a:p>
          </p:txBody>
        </p:sp>
        <p:sp>
          <p:nvSpPr>
            <p:cNvPr id="9229" name="Freeform 11"/>
            <p:cNvSpPr>
              <a:spLocks noChangeArrowheads="1"/>
            </p:cNvSpPr>
            <p:nvPr/>
          </p:nvSpPr>
          <p:spPr bwMode="auto">
            <a:xfrm rot="2700006">
              <a:off x="847511" y="2092074"/>
              <a:ext cx="1854622" cy="1854622"/>
            </a:xfrm>
            <a:custGeom>
              <a:avLst/>
              <a:gdLst>
                <a:gd name="T0" fmla="*/ 927311 w 1854622"/>
                <a:gd name="T1" fmla="*/ 0 h 1854622"/>
                <a:gd name="T2" fmla="*/ 1854622 w 1854622"/>
                <a:gd name="T3" fmla="*/ 927311 h 1854622"/>
                <a:gd name="T4" fmla="*/ 927311 w 1854622"/>
                <a:gd name="T5" fmla="*/ 1854622 h 1854622"/>
                <a:gd name="T6" fmla="*/ 0 w 1854622"/>
                <a:gd name="T7" fmla="*/ 927311 h 1854622"/>
                <a:gd name="T8" fmla="*/ 1583019 w 1854622"/>
                <a:gd name="T9" fmla="*/ 1583019 h 1854622"/>
                <a:gd name="T10" fmla="*/ 271603 w 1854622"/>
                <a:gd name="T11" fmla="*/ 1583019 h 1854622"/>
                <a:gd name="T12" fmla="*/ 271603 w 1854622"/>
                <a:gd name="T13" fmla="*/ 271603 h 1854622"/>
                <a:gd name="T14" fmla="*/ 1854622 w 1854622"/>
                <a:gd name="T15" fmla="*/ 0 h 185462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5898240 60000 65536"/>
                <a:gd name="T21" fmla="*/ 5898240 60000 65536"/>
                <a:gd name="T22" fmla="*/ 17694720 60000 65536"/>
                <a:gd name="T23" fmla="*/ 17694720 60000 65536"/>
                <a:gd name="T24" fmla="*/ 271603 w 1854622"/>
                <a:gd name="T25" fmla="*/ 271603 h 1854622"/>
                <a:gd name="T26" fmla="*/ 1583019 w 1854622"/>
                <a:gd name="T27" fmla="*/ 1583019 h 18546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54622" h="1854622">
                  <a:moveTo>
                    <a:pt x="0" y="927311"/>
                  </a:moveTo>
                  <a:lnTo>
                    <a:pt x="0" y="927311"/>
                  </a:lnTo>
                  <a:cubicBezTo>
                    <a:pt x="0" y="415171"/>
                    <a:pt x="415171" y="0"/>
                    <a:pt x="927311" y="1"/>
                  </a:cubicBezTo>
                  <a:cubicBezTo>
                    <a:pt x="927311" y="1"/>
                    <a:pt x="927312" y="1"/>
                    <a:pt x="927312" y="1"/>
                  </a:cubicBezTo>
                  <a:cubicBezTo>
                    <a:pt x="1236415" y="0"/>
                    <a:pt x="1545518" y="0"/>
                    <a:pt x="1854622" y="0"/>
                  </a:cubicBezTo>
                  <a:cubicBezTo>
                    <a:pt x="1854622" y="309103"/>
                    <a:pt x="1854622" y="618207"/>
                    <a:pt x="1854622" y="927311"/>
                  </a:cubicBezTo>
                  <a:cubicBezTo>
                    <a:pt x="1854622" y="1439450"/>
                    <a:pt x="1439450" y="1854622"/>
                    <a:pt x="927311" y="1854622"/>
                  </a:cubicBezTo>
                  <a:cubicBezTo>
                    <a:pt x="415171" y="1854622"/>
                    <a:pt x="0" y="1439450"/>
                    <a:pt x="0" y="927311"/>
                  </a:cubicBezTo>
                  <a:cubicBezTo>
                    <a:pt x="-1" y="927310"/>
                    <a:pt x="0" y="927310"/>
                    <a:pt x="0" y="927310"/>
                  </a:cubicBezTo>
                  <a:lnTo>
                    <a:pt x="0" y="927311"/>
                  </a:lnTo>
                  <a:close/>
                </a:path>
              </a:pathLst>
            </a:custGeom>
            <a:solidFill>
              <a:srgbClr val="9BBB59"/>
            </a:solidFill>
            <a:ln w="25402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10800000" vert="eaVert" lIns="0" tIns="0" rIns="0" bIns="0"/>
            <a:lstStyle/>
            <a:p>
              <a:endParaRPr lang="en-US"/>
            </a:p>
          </p:txBody>
        </p:sp>
        <p:sp>
          <p:nvSpPr>
            <p:cNvPr id="9230" name="Freeform 12"/>
            <p:cNvSpPr>
              <a:spLocks noChangeArrowheads="1"/>
            </p:cNvSpPr>
            <p:nvPr/>
          </p:nvSpPr>
          <p:spPr bwMode="auto">
            <a:xfrm>
              <a:off x="909562" y="2154042"/>
              <a:ext cx="1731324" cy="1731014"/>
            </a:xfrm>
            <a:custGeom>
              <a:avLst/>
              <a:gdLst>
                <a:gd name="T0" fmla="*/ 865679 w 1731323"/>
                <a:gd name="T1" fmla="*/ 0 h 1731018"/>
                <a:gd name="T2" fmla="*/ 1731341 w 1731323"/>
                <a:gd name="T3" fmla="*/ 865473 h 1731018"/>
                <a:gd name="T4" fmla="*/ 865679 w 1731323"/>
                <a:gd name="T5" fmla="*/ 1730946 h 1731018"/>
                <a:gd name="T6" fmla="*/ 0 w 1731323"/>
                <a:gd name="T7" fmla="*/ 865473 h 1731018"/>
                <a:gd name="T8" fmla="*/ 0 w 1731323"/>
                <a:gd name="T9" fmla="*/ 865473 h 1731018"/>
                <a:gd name="T10" fmla="*/ 865680 w 1731323"/>
                <a:gd name="T11" fmla="*/ 0 h 1731018"/>
                <a:gd name="T12" fmla="*/ 1731342 w 1731323"/>
                <a:gd name="T13" fmla="*/ 865473 h 1731018"/>
                <a:gd name="T14" fmla="*/ 865680 w 1731323"/>
                <a:gd name="T15" fmla="*/ 1730946 h 1731018"/>
                <a:gd name="T16" fmla="*/ 0 w 1731323"/>
                <a:gd name="T17" fmla="*/ 865473 h 1731018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731018"/>
                <a:gd name="T29" fmla="*/ 1731323 w 1731323"/>
                <a:gd name="T30" fmla="*/ 1731018 h 17310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731018">
                  <a:moveTo>
                    <a:pt x="0" y="865509"/>
                  </a:moveTo>
                  <a:cubicBezTo>
                    <a:pt x="0" y="387502"/>
                    <a:pt x="387570" y="0"/>
                    <a:pt x="865662" y="0"/>
                  </a:cubicBezTo>
                  <a:cubicBezTo>
                    <a:pt x="1343754" y="0"/>
                    <a:pt x="1731324" y="387502"/>
                    <a:pt x="1731324" y="865509"/>
                  </a:cubicBezTo>
                  <a:cubicBezTo>
                    <a:pt x="1731324" y="1343516"/>
                    <a:pt x="1343754" y="1731018"/>
                    <a:pt x="865662" y="1731018"/>
                  </a:cubicBezTo>
                  <a:cubicBezTo>
                    <a:pt x="387570" y="1731018"/>
                    <a:pt x="0" y="1343516"/>
                    <a:pt x="0" y="865509"/>
                  </a:cubicBez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9BBB59"/>
              </a:solidFill>
              <a:miter lim="800000"/>
              <a:headEnd/>
              <a:tailEnd/>
            </a:ln>
          </p:spPr>
          <p:txBody>
            <a:bodyPr lIns="298130" tIns="298130" rIns="298130" bIns="298130" anchor="ctr" anchorCtr="1"/>
            <a:lstStyle>
              <a:lvl1pPr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776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776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776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776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1700"/>
                </a:spcAft>
                <a:buFontTx/>
                <a:buNone/>
              </a:pPr>
              <a:r>
                <a:rPr lang="en-US" altLang="en-US" sz="3600">
                  <a:solidFill>
                    <a:srgbClr val="000000"/>
                  </a:solidFill>
                </a:rPr>
                <a:t>Stage 1</a:t>
              </a:r>
            </a:p>
          </p:txBody>
        </p:sp>
        <p:sp>
          <p:nvSpPr>
            <p:cNvPr id="9231" name="Freeform 13"/>
            <p:cNvSpPr>
              <a:spLocks noChangeArrowheads="1"/>
            </p:cNvSpPr>
            <p:nvPr/>
          </p:nvSpPr>
          <p:spPr bwMode="auto">
            <a:xfrm>
              <a:off x="909562" y="3981059"/>
              <a:ext cx="1731324" cy="1016675"/>
            </a:xfrm>
            <a:custGeom>
              <a:avLst/>
              <a:gdLst>
                <a:gd name="T0" fmla="*/ 865679 w 1731323"/>
                <a:gd name="T1" fmla="*/ 0 h 1016676"/>
                <a:gd name="T2" fmla="*/ 1731341 w 1731323"/>
                <a:gd name="T3" fmla="*/ 508338 h 1016676"/>
                <a:gd name="T4" fmla="*/ 865679 w 1731323"/>
                <a:gd name="T5" fmla="*/ 1016658 h 1016676"/>
                <a:gd name="T6" fmla="*/ 0 w 1731323"/>
                <a:gd name="T7" fmla="*/ 508338 h 1016676"/>
                <a:gd name="T8" fmla="*/ 0 w 1731323"/>
                <a:gd name="T9" fmla="*/ 0 h 1016676"/>
                <a:gd name="T10" fmla="*/ 1731341 w 1731323"/>
                <a:gd name="T11" fmla="*/ 0 h 1016676"/>
                <a:gd name="T12" fmla="*/ 1731341 w 1731323"/>
                <a:gd name="T13" fmla="*/ 1016658 h 1016676"/>
                <a:gd name="T14" fmla="*/ 0 w 1731323"/>
                <a:gd name="T15" fmla="*/ 1016658 h 1016676"/>
                <a:gd name="T16" fmla="*/ 0 w 1731323"/>
                <a:gd name="T17" fmla="*/ 0 h 1016676"/>
                <a:gd name="T18" fmla="*/ 17694720 60000 65536"/>
                <a:gd name="T19" fmla="*/ 0 60000 65536"/>
                <a:gd name="T20" fmla="*/ 5898240 60000 65536"/>
                <a:gd name="T21" fmla="*/ 1179648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31323"/>
                <a:gd name="T28" fmla="*/ 0 h 1016676"/>
                <a:gd name="T29" fmla="*/ 1731323 w 1731323"/>
                <a:gd name="T30" fmla="*/ 1016676 h 10166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31323" h="1016676">
                  <a:moveTo>
                    <a:pt x="0" y="0"/>
                  </a:moveTo>
                  <a:lnTo>
                    <a:pt x="1731323" y="0"/>
                  </a:lnTo>
                  <a:lnTo>
                    <a:pt x="1731323" y="1016676"/>
                  </a:lnTo>
                  <a:lnTo>
                    <a:pt x="0" y="101667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6196" tIns="76196" rIns="76196" bIns="76196"/>
            <a:lstStyle>
              <a:lvl1pPr marL="342900" indent="-3429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874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874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874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874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None/>
              </a:pPr>
              <a:r>
                <a:rPr lang="en-US" altLang="en-US" sz="2000">
                  <a:solidFill>
                    <a:srgbClr val="000000"/>
                  </a:solidFill>
                </a:rPr>
                <a:t>Developing the List of topics</a:t>
              </a:r>
            </a:p>
          </p:txBody>
        </p:sp>
      </p:grp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389063" y="1055688"/>
            <a:ext cx="6691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The IPPC Standard Setting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857250" y="1568450"/>
            <a:ext cx="6915150" cy="4375150"/>
            <a:chOff x="912" y="732"/>
            <a:chExt cx="3888" cy="2708"/>
          </a:xfrm>
        </p:grpSpPr>
        <p:grpSp>
          <p:nvGrpSpPr>
            <p:cNvPr id="10244" name="Diagram 1"/>
            <p:cNvGrpSpPr>
              <a:grpSpLocks/>
            </p:cNvGrpSpPr>
            <p:nvPr/>
          </p:nvGrpSpPr>
          <p:grpSpPr bwMode="auto">
            <a:xfrm>
              <a:off x="960" y="880"/>
              <a:ext cx="3840" cy="2560"/>
              <a:chOff x="1524003" y="1397002"/>
              <a:chExt cx="6096003" cy="4063995"/>
            </a:xfrm>
          </p:grpSpPr>
          <p:sp>
            <p:nvSpPr>
              <p:cNvPr id="10247" name="Rectangle 2"/>
              <p:cNvSpPr>
                <a:spLocks noChangeArrowheads="1"/>
              </p:cNvSpPr>
              <p:nvPr/>
            </p:nvSpPr>
            <p:spPr bwMode="auto">
              <a:xfrm>
                <a:off x="1524003" y="1397002"/>
                <a:ext cx="6096003" cy="4063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CA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6157" name="Freeform 4"/>
              <p:cNvSpPr>
                <a:spLocks noChangeArrowheads="1"/>
              </p:cNvSpPr>
              <p:nvPr/>
            </p:nvSpPr>
            <p:spPr bwMode="auto">
              <a:xfrm>
                <a:off x="1671680" y="3876190"/>
                <a:ext cx="1703165" cy="1333672"/>
              </a:xfrm>
              <a:custGeom>
                <a:avLst/>
                <a:gdLst>
                  <a:gd name="T0" fmla="*/ 851462 w 1581631"/>
                  <a:gd name="T1" fmla="*/ 0 h 976510"/>
                  <a:gd name="T2" fmla="*/ 1702918 w 1581631"/>
                  <a:gd name="T3" fmla="*/ 488241 h 976510"/>
                  <a:gd name="T4" fmla="*/ 851462 w 1581631"/>
                  <a:gd name="T5" fmla="*/ 976482 h 976510"/>
                  <a:gd name="T6" fmla="*/ 0 w 1581631"/>
                  <a:gd name="T7" fmla="*/ 488241 h 976510"/>
                  <a:gd name="T8" fmla="*/ 0 w 1581631"/>
                  <a:gd name="T9" fmla="*/ 0 h 976510"/>
                  <a:gd name="T10" fmla="*/ 1702918 w 1581631"/>
                  <a:gd name="T11" fmla="*/ 0 h 976510"/>
                  <a:gd name="T12" fmla="*/ 1702918 w 1581631"/>
                  <a:gd name="T13" fmla="*/ 976482 h 976510"/>
                  <a:gd name="T14" fmla="*/ 0 w 1581631"/>
                  <a:gd name="T15" fmla="*/ 976482 h 976510"/>
                  <a:gd name="T16" fmla="*/ 0 w 1581631"/>
                  <a:gd name="T17" fmla="*/ 0 h 976510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1631"/>
                  <a:gd name="T28" fmla="*/ 0 h 976510"/>
                  <a:gd name="T29" fmla="*/ 1581631 w 1581631"/>
                  <a:gd name="T30" fmla="*/ 976510 h 9765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1631" h="976510">
                    <a:moveTo>
                      <a:pt x="0" y="0"/>
                    </a:moveTo>
                    <a:lnTo>
                      <a:pt x="1581631" y="0"/>
                    </a:lnTo>
                    <a:lnTo>
                      <a:pt x="1581631" y="976510"/>
                    </a:lnTo>
                    <a:lnTo>
                      <a:pt x="0" y="97651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2860" tIns="22860" rIns="22860" bIns="22860" anchor="ctr" anchorCtr="1"/>
              <a:lstStyle/>
              <a:p>
                <a:pPr defTabSz="800100" eaLnBrk="1" hangingPunct="1">
                  <a:lnSpc>
                    <a:spcPct val="90000"/>
                  </a:lnSpc>
                  <a:spcAft>
                    <a:spcPts val="80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  <a:latin typeface="Calibri" pitchFamily="34" charset="0"/>
                  </a:rPr>
                  <a:t>Submit topics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draft specification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literature review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justification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support by others</a:t>
                </a:r>
              </a:p>
            </p:txBody>
          </p:sp>
          <p:sp>
            <p:nvSpPr>
              <p:cNvPr id="10249" name="Freeform 5"/>
              <p:cNvSpPr>
                <a:spLocks noChangeArrowheads="1"/>
              </p:cNvSpPr>
              <p:nvPr/>
            </p:nvSpPr>
            <p:spPr bwMode="auto">
              <a:xfrm>
                <a:off x="1630859" y="2494958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8CA950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0" name="Freeform 6"/>
              <p:cNvSpPr>
                <a:spLocks noChangeArrowheads="1"/>
              </p:cNvSpPr>
              <p:nvPr/>
            </p:nvSpPr>
            <p:spPr bwMode="auto">
              <a:xfrm>
                <a:off x="1718934" y="2318817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8FAD53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1" name="Freeform 7"/>
              <p:cNvSpPr>
                <a:spLocks noChangeArrowheads="1"/>
              </p:cNvSpPr>
              <p:nvPr/>
            </p:nvSpPr>
            <p:spPr bwMode="auto">
              <a:xfrm>
                <a:off x="1930298" y="2354049"/>
                <a:ext cx="197702" cy="197702"/>
              </a:xfrm>
              <a:custGeom>
                <a:avLst/>
                <a:gdLst>
                  <a:gd name="T0" fmla="*/ 98851 w 197702"/>
                  <a:gd name="T1" fmla="*/ 0 h 197702"/>
                  <a:gd name="T2" fmla="*/ 197702 w 197702"/>
                  <a:gd name="T3" fmla="*/ 98851 h 197702"/>
                  <a:gd name="T4" fmla="*/ 98851 w 197702"/>
                  <a:gd name="T5" fmla="*/ 197702 h 197702"/>
                  <a:gd name="T6" fmla="*/ 0 w 197702"/>
                  <a:gd name="T7" fmla="*/ 98851 h 197702"/>
                  <a:gd name="T8" fmla="*/ 28953 w 197702"/>
                  <a:gd name="T9" fmla="*/ 28953 h 197702"/>
                  <a:gd name="T10" fmla="*/ 28953 w 197702"/>
                  <a:gd name="T11" fmla="*/ 168749 h 197702"/>
                  <a:gd name="T12" fmla="*/ 168749 w 197702"/>
                  <a:gd name="T13" fmla="*/ 168749 h 197702"/>
                  <a:gd name="T14" fmla="*/ 168749 w 197702"/>
                  <a:gd name="T15" fmla="*/ 28953 h 19770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28953 w 197702"/>
                  <a:gd name="T25" fmla="*/ 28953 h 197702"/>
                  <a:gd name="T26" fmla="*/ 168749 w 197702"/>
                  <a:gd name="T27" fmla="*/ 168749 h 1977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7702" h="197702">
                    <a:moveTo>
                      <a:pt x="0" y="98851"/>
                    </a:moveTo>
                    <a:lnTo>
                      <a:pt x="0" y="98851"/>
                    </a:lnTo>
                    <a:cubicBezTo>
                      <a:pt x="0" y="153444"/>
                      <a:pt x="44257" y="197701"/>
                      <a:pt x="98850" y="197702"/>
                    </a:cubicBezTo>
                    <a:cubicBezTo>
                      <a:pt x="153444" y="197702"/>
                      <a:pt x="197702" y="153444"/>
                      <a:pt x="197702" y="98851"/>
                    </a:cubicBezTo>
                    <a:cubicBezTo>
                      <a:pt x="197702" y="44257"/>
                      <a:pt x="153444" y="0"/>
                      <a:pt x="98851" y="0"/>
                    </a:cubicBezTo>
                    <a:cubicBezTo>
                      <a:pt x="44257" y="0"/>
                      <a:pt x="0" y="44257"/>
                      <a:pt x="0" y="98851"/>
                    </a:cubicBezTo>
                    <a:close/>
                  </a:path>
                </a:pathLst>
              </a:custGeom>
              <a:solidFill>
                <a:srgbClr val="92B057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2" name="Freeform 8"/>
              <p:cNvSpPr>
                <a:spLocks noChangeArrowheads="1"/>
              </p:cNvSpPr>
              <p:nvPr/>
            </p:nvSpPr>
            <p:spPr bwMode="auto">
              <a:xfrm>
                <a:off x="2106430" y="2160297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95B25C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3" name="Freeform 9"/>
              <p:cNvSpPr>
                <a:spLocks noChangeArrowheads="1"/>
              </p:cNvSpPr>
              <p:nvPr/>
            </p:nvSpPr>
            <p:spPr bwMode="auto">
              <a:xfrm>
                <a:off x="2335405" y="2089842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98B461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4" name="Freeform 10"/>
              <p:cNvSpPr>
                <a:spLocks noChangeArrowheads="1"/>
              </p:cNvSpPr>
              <p:nvPr/>
            </p:nvSpPr>
            <p:spPr bwMode="auto">
              <a:xfrm>
                <a:off x="2617223" y="2213140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9AB666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5" name="Freeform 11"/>
              <p:cNvSpPr>
                <a:spLocks noChangeArrowheads="1"/>
              </p:cNvSpPr>
              <p:nvPr/>
            </p:nvSpPr>
            <p:spPr bwMode="auto">
              <a:xfrm>
                <a:off x="2793363" y="2301206"/>
                <a:ext cx="197702" cy="197702"/>
              </a:xfrm>
              <a:custGeom>
                <a:avLst/>
                <a:gdLst>
                  <a:gd name="T0" fmla="*/ 98851 w 197702"/>
                  <a:gd name="T1" fmla="*/ 0 h 197702"/>
                  <a:gd name="T2" fmla="*/ 197702 w 197702"/>
                  <a:gd name="T3" fmla="*/ 98851 h 197702"/>
                  <a:gd name="T4" fmla="*/ 98851 w 197702"/>
                  <a:gd name="T5" fmla="*/ 197702 h 197702"/>
                  <a:gd name="T6" fmla="*/ 0 w 197702"/>
                  <a:gd name="T7" fmla="*/ 98851 h 197702"/>
                  <a:gd name="T8" fmla="*/ 28953 w 197702"/>
                  <a:gd name="T9" fmla="*/ 28953 h 197702"/>
                  <a:gd name="T10" fmla="*/ 28953 w 197702"/>
                  <a:gd name="T11" fmla="*/ 168749 h 197702"/>
                  <a:gd name="T12" fmla="*/ 168749 w 197702"/>
                  <a:gd name="T13" fmla="*/ 168749 h 197702"/>
                  <a:gd name="T14" fmla="*/ 168749 w 197702"/>
                  <a:gd name="T15" fmla="*/ 28953 h 19770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28953 w 197702"/>
                  <a:gd name="T25" fmla="*/ 28953 h 197702"/>
                  <a:gd name="T26" fmla="*/ 168749 w 197702"/>
                  <a:gd name="T27" fmla="*/ 168749 h 1977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7702" h="197702">
                    <a:moveTo>
                      <a:pt x="0" y="98851"/>
                    </a:moveTo>
                    <a:lnTo>
                      <a:pt x="0" y="98851"/>
                    </a:lnTo>
                    <a:cubicBezTo>
                      <a:pt x="0" y="153444"/>
                      <a:pt x="44257" y="197701"/>
                      <a:pt x="98850" y="197702"/>
                    </a:cubicBezTo>
                    <a:cubicBezTo>
                      <a:pt x="153444" y="197702"/>
                      <a:pt x="197702" y="153444"/>
                      <a:pt x="197702" y="98851"/>
                    </a:cubicBezTo>
                    <a:cubicBezTo>
                      <a:pt x="197702" y="44257"/>
                      <a:pt x="153444" y="0"/>
                      <a:pt x="98851" y="0"/>
                    </a:cubicBezTo>
                    <a:cubicBezTo>
                      <a:pt x="44257" y="0"/>
                      <a:pt x="0" y="44257"/>
                      <a:pt x="0" y="98851"/>
                    </a:cubicBezTo>
                    <a:close/>
                  </a:path>
                </a:pathLst>
              </a:custGeom>
              <a:solidFill>
                <a:srgbClr val="9DB86B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6" name="Freeform 12"/>
              <p:cNvSpPr>
                <a:spLocks noChangeArrowheads="1"/>
              </p:cNvSpPr>
              <p:nvPr/>
            </p:nvSpPr>
            <p:spPr bwMode="auto">
              <a:xfrm>
                <a:off x="3039950" y="2494958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A0BA6F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7" name="Freeform 13"/>
              <p:cNvSpPr>
                <a:spLocks noChangeArrowheads="1"/>
              </p:cNvSpPr>
              <p:nvPr/>
            </p:nvSpPr>
            <p:spPr bwMode="auto">
              <a:xfrm>
                <a:off x="3145636" y="2688701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A3BC74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8" name="Freeform 14"/>
              <p:cNvSpPr>
                <a:spLocks noChangeArrowheads="1"/>
              </p:cNvSpPr>
              <p:nvPr/>
            </p:nvSpPr>
            <p:spPr bwMode="auto">
              <a:xfrm>
                <a:off x="2229727" y="2318817"/>
                <a:ext cx="323514" cy="323514"/>
              </a:xfrm>
              <a:custGeom>
                <a:avLst/>
                <a:gdLst>
                  <a:gd name="T0" fmla="*/ 161757 w 323514"/>
                  <a:gd name="T1" fmla="*/ 0 h 323514"/>
                  <a:gd name="T2" fmla="*/ 323514 w 323514"/>
                  <a:gd name="T3" fmla="*/ 161757 h 323514"/>
                  <a:gd name="T4" fmla="*/ 161757 w 323514"/>
                  <a:gd name="T5" fmla="*/ 323514 h 323514"/>
                  <a:gd name="T6" fmla="*/ 0 w 323514"/>
                  <a:gd name="T7" fmla="*/ 161757 h 323514"/>
                  <a:gd name="T8" fmla="*/ 47378 w 323514"/>
                  <a:gd name="T9" fmla="*/ 47377 h 323514"/>
                  <a:gd name="T10" fmla="*/ 47378 w 323514"/>
                  <a:gd name="T11" fmla="*/ 276137 h 323514"/>
                  <a:gd name="T12" fmla="*/ 276136 w 323514"/>
                  <a:gd name="T13" fmla="*/ 276137 h 323514"/>
                  <a:gd name="T14" fmla="*/ 276136 w 323514"/>
                  <a:gd name="T15" fmla="*/ 47377 h 323514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47378 w 323514"/>
                  <a:gd name="T25" fmla="*/ 47377 h 323514"/>
                  <a:gd name="T26" fmla="*/ 276136 w 323514"/>
                  <a:gd name="T27" fmla="*/ 276137 h 32351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3514" h="323514">
                    <a:moveTo>
                      <a:pt x="0" y="161757"/>
                    </a:moveTo>
                    <a:lnTo>
                      <a:pt x="0" y="161757"/>
                    </a:lnTo>
                    <a:cubicBezTo>
                      <a:pt x="0" y="251092"/>
                      <a:pt x="72421" y="323513"/>
                      <a:pt x="161756" y="323514"/>
                    </a:cubicBezTo>
                    <a:cubicBezTo>
                      <a:pt x="251092" y="323514"/>
                      <a:pt x="323514" y="251092"/>
                      <a:pt x="323514" y="161757"/>
                    </a:cubicBezTo>
                    <a:cubicBezTo>
                      <a:pt x="323514" y="72421"/>
                      <a:pt x="251092" y="0"/>
                      <a:pt x="161757" y="0"/>
                    </a:cubicBezTo>
                    <a:cubicBezTo>
                      <a:pt x="72421" y="0"/>
                      <a:pt x="0" y="72421"/>
                      <a:pt x="0" y="161757"/>
                    </a:cubicBezTo>
                    <a:close/>
                  </a:path>
                </a:pathLst>
              </a:custGeom>
              <a:solidFill>
                <a:srgbClr val="A6BF79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59" name="Freeform 15"/>
              <p:cNvSpPr>
                <a:spLocks noChangeArrowheads="1"/>
              </p:cNvSpPr>
              <p:nvPr/>
            </p:nvSpPr>
            <p:spPr bwMode="auto">
              <a:xfrm>
                <a:off x="1542793" y="2988140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A9C17E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0" name="Freeform 16"/>
              <p:cNvSpPr>
                <a:spLocks noChangeArrowheads="1"/>
              </p:cNvSpPr>
              <p:nvPr/>
            </p:nvSpPr>
            <p:spPr bwMode="auto">
              <a:xfrm>
                <a:off x="1648480" y="3146660"/>
                <a:ext cx="197702" cy="197702"/>
              </a:xfrm>
              <a:custGeom>
                <a:avLst/>
                <a:gdLst>
                  <a:gd name="T0" fmla="*/ 98851 w 197702"/>
                  <a:gd name="T1" fmla="*/ 0 h 197702"/>
                  <a:gd name="T2" fmla="*/ 197702 w 197702"/>
                  <a:gd name="T3" fmla="*/ 98851 h 197702"/>
                  <a:gd name="T4" fmla="*/ 98851 w 197702"/>
                  <a:gd name="T5" fmla="*/ 197702 h 197702"/>
                  <a:gd name="T6" fmla="*/ 0 w 197702"/>
                  <a:gd name="T7" fmla="*/ 98851 h 197702"/>
                  <a:gd name="T8" fmla="*/ 28953 w 197702"/>
                  <a:gd name="T9" fmla="*/ 28953 h 197702"/>
                  <a:gd name="T10" fmla="*/ 28953 w 197702"/>
                  <a:gd name="T11" fmla="*/ 168749 h 197702"/>
                  <a:gd name="T12" fmla="*/ 168749 w 197702"/>
                  <a:gd name="T13" fmla="*/ 168749 h 197702"/>
                  <a:gd name="T14" fmla="*/ 168749 w 197702"/>
                  <a:gd name="T15" fmla="*/ 28953 h 19770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28953 w 197702"/>
                  <a:gd name="T25" fmla="*/ 28953 h 197702"/>
                  <a:gd name="T26" fmla="*/ 168749 w 197702"/>
                  <a:gd name="T27" fmla="*/ 168749 h 1977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7702" h="197702">
                    <a:moveTo>
                      <a:pt x="0" y="98851"/>
                    </a:moveTo>
                    <a:lnTo>
                      <a:pt x="0" y="98851"/>
                    </a:lnTo>
                    <a:cubicBezTo>
                      <a:pt x="0" y="153444"/>
                      <a:pt x="44257" y="197701"/>
                      <a:pt x="98850" y="197702"/>
                    </a:cubicBezTo>
                    <a:cubicBezTo>
                      <a:pt x="153444" y="197702"/>
                      <a:pt x="197702" y="153444"/>
                      <a:pt x="197702" y="98851"/>
                    </a:cubicBezTo>
                    <a:cubicBezTo>
                      <a:pt x="197702" y="44257"/>
                      <a:pt x="153444" y="0"/>
                      <a:pt x="98851" y="0"/>
                    </a:cubicBezTo>
                    <a:cubicBezTo>
                      <a:pt x="44257" y="0"/>
                      <a:pt x="0" y="44257"/>
                      <a:pt x="0" y="98851"/>
                    </a:cubicBezTo>
                    <a:close/>
                  </a:path>
                </a:pathLst>
              </a:custGeom>
              <a:solidFill>
                <a:srgbClr val="ACC382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1" name="Freeform 17"/>
              <p:cNvSpPr>
                <a:spLocks noChangeArrowheads="1"/>
              </p:cNvSpPr>
              <p:nvPr/>
            </p:nvSpPr>
            <p:spPr bwMode="auto">
              <a:xfrm>
                <a:off x="1912677" y="3287569"/>
                <a:ext cx="287569" cy="287569"/>
              </a:xfrm>
              <a:custGeom>
                <a:avLst/>
                <a:gdLst>
                  <a:gd name="T0" fmla="*/ 143785 w 287569"/>
                  <a:gd name="T1" fmla="*/ 0 h 287569"/>
                  <a:gd name="T2" fmla="*/ 287569 w 287569"/>
                  <a:gd name="T3" fmla="*/ 143785 h 287569"/>
                  <a:gd name="T4" fmla="*/ 143785 w 287569"/>
                  <a:gd name="T5" fmla="*/ 287569 h 287569"/>
                  <a:gd name="T6" fmla="*/ 0 w 287569"/>
                  <a:gd name="T7" fmla="*/ 143785 h 287569"/>
                  <a:gd name="T8" fmla="*/ 42114 w 287569"/>
                  <a:gd name="T9" fmla="*/ 42113 h 287569"/>
                  <a:gd name="T10" fmla="*/ 42114 w 287569"/>
                  <a:gd name="T11" fmla="*/ 245456 h 287569"/>
                  <a:gd name="T12" fmla="*/ 245455 w 287569"/>
                  <a:gd name="T13" fmla="*/ 245456 h 287569"/>
                  <a:gd name="T14" fmla="*/ 245455 w 287569"/>
                  <a:gd name="T15" fmla="*/ 42113 h 287569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42114 w 287569"/>
                  <a:gd name="T25" fmla="*/ 42113 h 287569"/>
                  <a:gd name="T26" fmla="*/ 245455 w 287569"/>
                  <a:gd name="T27" fmla="*/ 245456 h 28756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7569" h="287569">
                    <a:moveTo>
                      <a:pt x="0" y="143784"/>
                    </a:moveTo>
                    <a:lnTo>
                      <a:pt x="0" y="143784"/>
                    </a:lnTo>
                    <a:cubicBezTo>
                      <a:pt x="0" y="223193"/>
                      <a:pt x="64374" y="287567"/>
                      <a:pt x="143783" y="287568"/>
                    </a:cubicBezTo>
                    <a:cubicBezTo>
                      <a:pt x="223193" y="287568"/>
                      <a:pt x="287568" y="223193"/>
                      <a:pt x="287568" y="143784"/>
                    </a:cubicBezTo>
                    <a:cubicBezTo>
                      <a:pt x="287568" y="64374"/>
                      <a:pt x="223193" y="0"/>
                      <a:pt x="143784" y="0"/>
                    </a:cubicBezTo>
                    <a:cubicBezTo>
                      <a:pt x="64374" y="0"/>
                      <a:pt x="0" y="64374"/>
                      <a:pt x="0" y="143784"/>
                    </a:cubicBezTo>
                    <a:close/>
                  </a:path>
                </a:pathLst>
              </a:custGeom>
              <a:solidFill>
                <a:srgbClr val="AEC587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2" name="Freeform 18"/>
              <p:cNvSpPr>
                <a:spLocks noChangeArrowheads="1"/>
              </p:cNvSpPr>
              <p:nvPr/>
            </p:nvSpPr>
            <p:spPr bwMode="auto">
              <a:xfrm>
                <a:off x="2282570" y="3516544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B1C78C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3" name="Freeform 19"/>
              <p:cNvSpPr>
                <a:spLocks noChangeArrowheads="1"/>
              </p:cNvSpPr>
              <p:nvPr/>
            </p:nvSpPr>
            <p:spPr bwMode="auto">
              <a:xfrm>
                <a:off x="2353025" y="3287569"/>
                <a:ext cx="197702" cy="197702"/>
              </a:xfrm>
              <a:custGeom>
                <a:avLst/>
                <a:gdLst>
                  <a:gd name="T0" fmla="*/ 98851 w 197702"/>
                  <a:gd name="T1" fmla="*/ 0 h 197702"/>
                  <a:gd name="T2" fmla="*/ 197702 w 197702"/>
                  <a:gd name="T3" fmla="*/ 98851 h 197702"/>
                  <a:gd name="T4" fmla="*/ 98851 w 197702"/>
                  <a:gd name="T5" fmla="*/ 197702 h 197702"/>
                  <a:gd name="T6" fmla="*/ 0 w 197702"/>
                  <a:gd name="T7" fmla="*/ 98851 h 197702"/>
                  <a:gd name="T8" fmla="*/ 28953 w 197702"/>
                  <a:gd name="T9" fmla="*/ 28953 h 197702"/>
                  <a:gd name="T10" fmla="*/ 28953 w 197702"/>
                  <a:gd name="T11" fmla="*/ 168749 h 197702"/>
                  <a:gd name="T12" fmla="*/ 168749 w 197702"/>
                  <a:gd name="T13" fmla="*/ 168749 h 197702"/>
                  <a:gd name="T14" fmla="*/ 168749 w 197702"/>
                  <a:gd name="T15" fmla="*/ 28953 h 19770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28953 w 197702"/>
                  <a:gd name="T25" fmla="*/ 28953 h 197702"/>
                  <a:gd name="T26" fmla="*/ 168749 w 197702"/>
                  <a:gd name="T27" fmla="*/ 168749 h 1977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7702" h="197702">
                    <a:moveTo>
                      <a:pt x="0" y="98851"/>
                    </a:moveTo>
                    <a:lnTo>
                      <a:pt x="0" y="98851"/>
                    </a:lnTo>
                    <a:cubicBezTo>
                      <a:pt x="0" y="153444"/>
                      <a:pt x="44257" y="197701"/>
                      <a:pt x="98850" y="197702"/>
                    </a:cubicBezTo>
                    <a:cubicBezTo>
                      <a:pt x="153444" y="197702"/>
                      <a:pt x="197702" y="153444"/>
                      <a:pt x="197702" y="98851"/>
                    </a:cubicBezTo>
                    <a:cubicBezTo>
                      <a:pt x="197702" y="44257"/>
                      <a:pt x="153444" y="0"/>
                      <a:pt x="98851" y="0"/>
                    </a:cubicBezTo>
                    <a:cubicBezTo>
                      <a:pt x="44257" y="0"/>
                      <a:pt x="0" y="44257"/>
                      <a:pt x="0" y="98851"/>
                    </a:cubicBezTo>
                    <a:close/>
                  </a:path>
                </a:pathLst>
              </a:custGeom>
              <a:solidFill>
                <a:srgbClr val="B4CA91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4" name="Freeform 20"/>
              <p:cNvSpPr>
                <a:spLocks noChangeArrowheads="1"/>
              </p:cNvSpPr>
              <p:nvPr/>
            </p:nvSpPr>
            <p:spPr bwMode="auto">
              <a:xfrm>
                <a:off x="2529157" y="3534156"/>
                <a:ext cx="125812" cy="125812"/>
              </a:xfrm>
              <a:custGeom>
                <a:avLst/>
                <a:gdLst>
                  <a:gd name="T0" fmla="*/ 62906 w 125812"/>
                  <a:gd name="T1" fmla="*/ 0 h 125812"/>
                  <a:gd name="T2" fmla="*/ 125812 w 125812"/>
                  <a:gd name="T3" fmla="*/ 62906 h 125812"/>
                  <a:gd name="T4" fmla="*/ 62906 w 125812"/>
                  <a:gd name="T5" fmla="*/ 125812 h 125812"/>
                  <a:gd name="T6" fmla="*/ 0 w 125812"/>
                  <a:gd name="T7" fmla="*/ 62906 h 125812"/>
                  <a:gd name="T8" fmla="*/ 18425 w 125812"/>
                  <a:gd name="T9" fmla="*/ 18425 h 125812"/>
                  <a:gd name="T10" fmla="*/ 18425 w 125812"/>
                  <a:gd name="T11" fmla="*/ 107387 h 125812"/>
                  <a:gd name="T12" fmla="*/ 107387 w 125812"/>
                  <a:gd name="T13" fmla="*/ 107387 h 125812"/>
                  <a:gd name="T14" fmla="*/ 107387 w 125812"/>
                  <a:gd name="T15" fmla="*/ 18425 h 12581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18425 w 125812"/>
                  <a:gd name="T25" fmla="*/ 18425 h 125812"/>
                  <a:gd name="T26" fmla="*/ 107387 w 125812"/>
                  <a:gd name="T27" fmla="*/ 107387 h 1258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812" h="125812">
                    <a:moveTo>
                      <a:pt x="0" y="62906"/>
                    </a:moveTo>
                    <a:lnTo>
                      <a:pt x="0" y="62906"/>
                    </a:lnTo>
                    <a:cubicBezTo>
                      <a:pt x="0" y="97648"/>
                      <a:pt x="28163" y="125811"/>
                      <a:pt x="62905" y="125812"/>
                    </a:cubicBezTo>
                    <a:cubicBezTo>
                      <a:pt x="97648" y="125812"/>
                      <a:pt x="125812" y="97648"/>
                      <a:pt x="125812" y="62906"/>
                    </a:cubicBezTo>
                    <a:cubicBezTo>
                      <a:pt x="125812" y="28163"/>
                      <a:pt x="97648" y="0"/>
                      <a:pt x="62906" y="0"/>
                    </a:cubicBezTo>
                    <a:cubicBezTo>
                      <a:pt x="28163" y="0"/>
                      <a:pt x="0" y="28163"/>
                      <a:pt x="0" y="62906"/>
                    </a:cubicBezTo>
                    <a:close/>
                  </a:path>
                </a:pathLst>
              </a:custGeom>
              <a:solidFill>
                <a:srgbClr val="B7CC96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5" name="Freeform 21"/>
              <p:cNvSpPr>
                <a:spLocks noChangeArrowheads="1"/>
              </p:cNvSpPr>
              <p:nvPr/>
            </p:nvSpPr>
            <p:spPr bwMode="auto">
              <a:xfrm>
                <a:off x="2687677" y="3252337"/>
                <a:ext cx="287569" cy="287569"/>
              </a:xfrm>
              <a:custGeom>
                <a:avLst/>
                <a:gdLst>
                  <a:gd name="T0" fmla="*/ 143785 w 287569"/>
                  <a:gd name="T1" fmla="*/ 0 h 287569"/>
                  <a:gd name="T2" fmla="*/ 287569 w 287569"/>
                  <a:gd name="T3" fmla="*/ 143785 h 287569"/>
                  <a:gd name="T4" fmla="*/ 143785 w 287569"/>
                  <a:gd name="T5" fmla="*/ 287569 h 287569"/>
                  <a:gd name="T6" fmla="*/ 0 w 287569"/>
                  <a:gd name="T7" fmla="*/ 143785 h 287569"/>
                  <a:gd name="T8" fmla="*/ 42114 w 287569"/>
                  <a:gd name="T9" fmla="*/ 42113 h 287569"/>
                  <a:gd name="T10" fmla="*/ 42114 w 287569"/>
                  <a:gd name="T11" fmla="*/ 245456 h 287569"/>
                  <a:gd name="T12" fmla="*/ 245455 w 287569"/>
                  <a:gd name="T13" fmla="*/ 245456 h 287569"/>
                  <a:gd name="T14" fmla="*/ 245455 w 287569"/>
                  <a:gd name="T15" fmla="*/ 42113 h 287569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42114 w 287569"/>
                  <a:gd name="T25" fmla="*/ 42113 h 287569"/>
                  <a:gd name="T26" fmla="*/ 245455 w 287569"/>
                  <a:gd name="T27" fmla="*/ 245456 h 28756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7569" h="287569">
                    <a:moveTo>
                      <a:pt x="0" y="143784"/>
                    </a:moveTo>
                    <a:lnTo>
                      <a:pt x="0" y="143784"/>
                    </a:lnTo>
                    <a:cubicBezTo>
                      <a:pt x="0" y="223193"/>
                      <a:pt x="64374" y="287567"/>
                      <a:pt x="143783" y="287568"/>
                    </a:cubicBezTo>
                    <a:cubicBezTo>
                      <a:pt x="223193" y="287568"/>
                      <a:pt x="287568" y="223193"/>
                      <a:pt x="287568" y="143784"/>
                    </a:cubicBezTo>
                    <a:cubicBezTo>
                      <a:pt x="287568" y="64374"/>
                      <a:pt x="223193" y="0"/>
                      <a:pt x="143784" y="0"/>
                    </a:cubicBezTo>
                    <a:cubicBezTo>
                      <a:pt x="64374" y="0"/>
                      <a:pt x="0" y="64374"/>
                      <a:pt x="0" y="143784"/>
                    </a:cubicBezTo>
                    <a:close/>
                  </a:path>
                </a:pathLst>
              </a:custGeom>
              <a:solidFill>
                <a:srgbClr val="BACE9A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6" name="Freeform 22"/>
              <p:cNvSpPr>
                <a:spLocks noChangeArrowheads="1"/>
              </p:cNvSpPr>
              <p:nvPr/>
            </p:nvSpPr>
            <p:spPr bwMode="auto">
              <a:xfrm>
                <a:off x="3075182" y="3181883"/>
                <a:ext cx="197702" cy="197702"/>
              </a:xfrm>
              <a:custGeom>
                <a:avLst/>
                <a:gdLst>
                  <a:gd name="T0" fmla="*/ 98851 w 197702"/>
                  <a:gd name="T1" fmla="*/ 0 h 197702"/>
                  <a:gd name="T2" fmla="*/ 197702 w 197702"/>
                  <a:gd name="T3" fmla="*/ 98851 h 197702"/>
                  <a:gd name="T4" fmla="*/ 98851 w 197702"/>
                  <a:gd name="T5" fmla="*/ 197702 h 197702"/>
                  <a:gd name="T6" fmla="*/ 0 w 197702"/>
                  <a:gd name="T7" fmla="*/ 98851 h 197702"/>
                  <a:gd name="T8" fmla="*/ 28953 w 197702"/>
                  <a:gd name="T9" fmla="*/ 28953 h 197702"/>
                  <a:gd name="T10" fmla="*/ 28953 w 197702"/>
                  <a:gd name="T11" fmla="*/ 168749 h 197702"/>
                  <a:gd name="T12" fmla="*/ 168749 w 197702"/>
                  <a:gd name="T13" fmla="*/ 168749 h 197702"/>
                  <a:gd name="T14" fmla="*/ 168749 w 197702"/>
                  <a:gd name="T15" fmla="*/ 28953 h 197702"/>
                  <a:gd name="T16" fmla="*/ 17694720 60000 65536"/>
                  <a:gd name="T17" fmla="*/ 0 60000 65536"/>
                  <a:gd name="T18" fmla="*/ 5898240 60000 65536"/>
                  <a:gd name="T19" fmla="*/ 11796480 60000 65536"/>
                  <a:gd name="T20" fmla="*/ 17694720 60000 65536"/>
                  <a:gd name="T21" fmla="*/ 5898240 60000 65536"/>
                  <a:gd name="T22" fmla="*/ 5898240 60000 65536"/>
                  <a:gd name="T23" fmla="*/ 17694720 60000 65536"/>
                  <a:gd name="T24" fmla="*/ 28953 w 197702"/>
                  <a:gd name="T25" fmla="*/ 28953 h 197702"/>
                  <a:gd name="T26" fmla="*/ 168749 w 197702"/>
                  <a:gd name="T27" fmla="*/ 168749 h 1977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7702" h="197702">
                    <a:moveTo>
                      <a:pt x="0" y="98851"/>
                    </a:moveTo>
                    <a:lnTo>
                      <a:pt x="0" y="98851"/>
                    </a:lnTo>
                    <a:cubicBezTo>
                      <a:pt x="0" y="153444"/>
                      <a:pt x="44257" y="197701"/>
                      <a:pt x="98850" y="197702"/>
                    </a:cubicBezTo>
                    <a:cubicBezTo>
                      <a:pt x="153444" y="197702"/>
                      <a:pt x="197702" y="153444"/>
                      <a:pt x="197702" y="98851"/>
                    </a:cubicBezTo>
                    <a:cubicBezTo>
                      <a:pt x="197702" y="44257"/>
                      <a:pt x="153444" y="0"/>
                      <a:pt x="98851" y="0"/>
                    </a:cubicBezTo>
                    <a:cubicBezTo>
                      <a:pt x="44257" y="0"/>
                      <a:pt x="0" y="44257"/>
                      <a:pt x="0" y="98851"/>
                    </a:cubicBezTo>
                    <a:close/>
                  </a:path>
                </a:pathLst>
              </a:custGeom>
              <a:solidFill>
                <a:srgbClr val="BDD09F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7" name="Freeform 23"/>
              <p:cNvSpPr>
                <a:spLocks noChangeArrowheads="1"/>
              </p:cNvSpPr>
              <p:nvPr/>
            </p:nvSpPr>
            <p:spPr bwMode="auto">
              <a:xfrm>
                <a:off x="3272884" y="2353757"/>
                <a:ext cx="580625" cy="1108481"/>
              </a:xfrm>
              <a:custGeom>
                <a:avLst/>
                <a:gdLst>
                  <a:gd name="T0" fmla="*/ 290313 w 580625"/>
                  <a:gd name="T1" fmla="*/ 0 h 1108481"/>
                  <a:gd name="T2" fmla="*/ 580625 w 580625"/>
                  <a:gd name="T3" fmla="*/ 554241 h 1108481"/>
                  <a:gd name="T4" fmla="*/ 290313 w 580625"/>
                  <a:gd name="T5" fmla="*/ 1108481 h 1108481"/>
                  <a:gd name="T6" fmla="*/ 0 w 580625"/>
                  <a:gd name="T7" fmla="*/ 554241 h 1108481"/>
                  <a:gd name="T8" fmla="*/ 109419 w 580625"/>
                  <a:gd name="T9" fmla="*/ 0 h 1108481"/>
                  <a:gd name="T10" fmla="*/ 361787 w 580625"/>
                  <a:gd name="T11" fmla="*/ 554241 h 1108481"/>
                  <a:gd name="T12" fmla="*/ 109419 w 580625"/>
                  <a:gd name="T13" fmla="*/ 1108481 h 1108481"/>
                  <a:gd name="T14" fmla="*/ 17694720 60000 65536"/>
                  <a:gd name="T15" fmla="*/ 0 60000 65536"/>
                  <a:gd name="T16" fmla="*/ 5898240 60000 65536"/>
                  <a:gd name="T17" fmla="*/ 11796480 60000 65536"/>
                  <a:gd name="T18" fmla="*/ 17694720 60000 65536"/>
                  <a:gd name="T19" fmla="*/ 11796480 60000 65536"/>
                  <a:gd name="T20" fmla="*/ 5898240 60000 65536"/>
                  <a:gd name="T21" fmla="*/ 0 w 580625"/>
                  <a:gd name="T22" fmla="*/ 0 h 1108481"/>
                  <a:gd name="T23" fmla="*/ 580625 w 580625"/>
                  <a:gd name="T24" fmla="*/ 1108481 h 11084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0625" h="1108481">
                    <a:moveTo>
                      <a:pt x="0" y="0"/>
                    </a:moveTo>
                    <a:lnTo>
                      <a:pt x="218838" y="0"/>
                    </a:lnTo>
                    <a:lnTo>
                      <a:pt x="580625" y="554241"/>
                    </a:lnTo>
                    <a:lnTo>
                      <a:pt x="218838" y="1108481"/>
                    </a:lnTo>
                    <a:lnTo>
                      <a:pt x="0" y="1108481"/>
                    </a:lnTo>
                    <a:lnTo>
                      <a:pt x="361787" y="5542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68" name="Freeform 24"/>
              <p:cNvSpPr>
                <a:spLocks noChangeArrowheads="1"/>
              </p:cNvSpPr>
              <p:nvPr/>
            </p:nvSpPr>
            <p:spPr bwMode="auto">
              <a:xfrm>
                <a:off x="4185163" y="2559999"/>
                <a:ext cx="920233" cy="697047"/>
              </a:xfrm>
              <a:custGeom>
                <a:avLst/>
                <a:gdLst>
                  <a:gd name="T0" fmla="*/ 460083 w 920237"/>
                  <a:gd name="T1" fmla="*/ 0 h 697051"/>
                  <a:gd name="T2" fmla="*/ 920165 w 920237"/>
                  <a:gd name="T3" fmla="*/ 348490 h 697051"/>
                  <a:gd name="T4" fmla="*/ 460083 w 920237"/>
                  <a:gd name="T5" fmla="*/ 696979 h 697051"/>
                  <a:gd name="T6" fmla="*/ 0 w 920237"/>
                  <a:gd name="T7" fmla="*/ 348490 h 697051"/>
                  <a:gd name="T8" fmla="*/ 0 w 920237"/>
                  <a:gd name="T9" fmla="*/ 348490 h 697051"/>
                  <a:gd name="T10" fmla="*/ 460083 w 920237"/>
                  <a:gd name="T11" fmla="*/ 0 h 697051"/>
                  <a:gd name="T12" fmla="*/ 920166 w 920237"/>
                  <a:gd name="T13" fmla="*/ 348490 h 697051"/>
                  <a:gd name="T14" fmla="*/ 460083 w 920237"/>
                  <a:gd name="T15" fmla="*/ 696980 h 697051"/>
                  <a:gd name="T16" fmla="*/ 0 w 920237"/>
                  <a:gd name="T17" fmla="*/ 348490 h 697051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0237"/>
                  <a:gd name="T28" fmla="*/ 0 h 697051"/>
                  <a:gd name="T29" fmla="*/ 920237 w 920237"/>
                  <a:gd name="T30" fmla="*/ 697051 h 69705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0237" h="697051">
                    <a:moveTo>
                      <a:pt x="0" y="348526"/>
                    </a:moveTo>
                    <a:cubicBezTo>
                      <a:pt x="0" y="156040"/>
                      <a:pt x="206002" y="0"/>
                      <a:pt x="460119" y="0"/>
                    </a:cubicBezTo>
                    <a:cubicBezTo>
                      <a:pt x="714236" y="0"/>
                      <a:pt x="920238" y="156040"/>
                      <a:pt x="920238" y="348526"/>
                    </a:cubicBezTo>
                    <a:cubicBezTo>
                      <a:pt x="920238" y="541012"/>
                      <a:pt x="714236" y="697052"/>
                      <a:pt x="460119" y="697052"/>
                    </a:cubicBezTo>
                    <a:cubicBezTo>
                      <a:pt x="206002" y="697052"/>
                      <a:pt x="0" y="541012"/>
                      <a:pt x="0" y="348526"/>
                    </a:cubicBezTo>
                    <a:close/>
                  </a:path>
                </a:pathLst>
              </a:custGeom>
              <a:noFill/>
              <a:ln w="57150">
                <a:solidFill>
                  <a:srgbClr val="9BBB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71596" tIns="138906" rIns="171596" bIns="138906" anchor="ctr" anchorCtr="1"/>
              <a:lstStyle>
                <a:lvl1pPr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FontTx/>
                  <a:buNone/>
                </a:pPr>
                <a:r>
                  <a:rPr lang="en-US" altLang="en-US" sz="2900">
                    <a:solidFill>
                      <a:srgbClr val="000000"/>
                    </a:solidFill>
                  </a:rPr>
                  <a:t>SC</a:t>
                </a:r>
              </a:p>
            </p:txBody>
          </p:sp>
          <p:sp>
            <p:nvSpPr>
              <p:cNvPr id="6178" name="Freeform 25"/>
              <p:cNvSpPr>
                <a:spLocks noChangeArrowheads="1"/>
              </p:cNvSpPr>
              <p:nvPr/>
            </p:nvSpPr>
            <p:spPr bwMode="auto">
              <a:xfrm>
                <a:off x="3675237" y="3738923"/>
                <a:ext cx="1904371" cy="1722074"/>
              </a:xfrm>
              <a:custGeom>
                <a:avLst/>
                <a:gdLst>
                  <a:gd name="T0" fmla="*/ 880704 w 1583531"/>
                  <a:gd name="T1" fmla="*/ 0 h 1054700"/>
                  <a:gd name="T2" fmla="*/ 1761403 w 1583531"/>
                  <a:gd name="T3" fmla="*/ 527336 h 1054700"/>
                  <a:gd name="T4" fmla="*/ 880704 w 1583531"/>
                  <a:gd name="T5" fmla="*/ 1054672 h 1054700"/>
                  <a:gd name="T6" fmla="*/ 0 w 1583531"/>
                  <a:gd name="T7" fmla="*/ 527336 h 1054700"/>
                  <a:gd name="T8" fmla="*/ 0 w 1583531"/>
                  <a:gd name="T9" fmla="*/ 0 h 1054700"/>
                  <a:gd name="T10" fmla="*/ 1761403 w 1583531"/>
                  <a:gd name="T11" fmla="*/ 0 h 1054700"/>
                  <a:gd name="T12" fmla="*/ 1761403 w 1583531"/>
                  <a:gd name="T13" fmla="*/ 1054672 h 1054700"/>
                  <a:gd name="T14" fmla="*/ 0 w 1583531"/>
                  <a:gd name="T15" fmla="*/ 1054672 h 1054700"/>
                  <a:gd name="T16" fmla="*/ 0 w 1583531"/>
                  <a:gd name="T17" fmla="*/ 0 h 1054700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3531"/>
                  <a:gd name="T28" fmla="*/ 0 h 1054700"/>
                  <a:gd name="T29" fmla="*/ 1583531 w 1583531"/>
                  <a:gd name="T30" fmla="*/ 1054700 h 10547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3531" h="1054700">
                    <a:moveTo>
                      <a:pt x="0" y="0"/>
                    </a:moveTo>
                    <a:lnTo>
                      <a:pt x="1583531" y="0"/>
                    </a:lnTo>
                    <a:lnTo>
                      <a:pt x="1583531" y="1054700"/>
                    </a:lnTo>
                    <a:lnTo>
                      <a:pt x="0" y="10547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2860" tIns="22860" rIns="22860" bIns="22860" anchor="ctr" anchorCtr="1"/>
              <a:lstStyle/>
              <a:p>
                <a:pPr defTabSz="800100" eaLnBrk="1" hangingPunct="1">
                  <a:lnSpc>
                    <a:spcPct val="90000"/>
                  </a:lnSpc>
                  <a:spcAft>
                    <a:spcPts val="80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  <a:latin typeface="Calibri" pitchFamily="34" charset="0"/>
                  </a:rPr>
                  <a:t>Reviews </a:t>
                </a:r>
                <a:r>
                  <a:rPr lang="en-US" i="1" dirty="0">
                    <a:solidFill>
                      <a:srgbClr val="000000"/>
                    </a:solidFill>
                    <a:latin typeface="Calibri" pitchFamily="34" charset="0"/>
                  </a:rPr>
                  <a:t>List of topics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Strategic Framework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Criteria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Proposed topics</a:t>
                </a:r>
              </a:p>
              <a:p>
                <a:pPr marL="174625" indent="-174625" defTabSz="800100" eaLnBrk="1" hangingPunct="1">
                  <a:lnSpc>
                    <a:spcPct val="90000"/>
                  </a:lnSpc>
                  <a:spcAft>
                    <a:spcPts val="800"/>
                  </a:spcAft>
                  <a:buFont typeface="Arial" pitchFamily="34" charset="0"/>
                  <a:buChar char="•"/>
                  <a:defRPr/>
                </a:pPr>
                <a:r>
                  <a:rPr lang="en-US" sz="1600" dirty="0">
                    <a:solidFill>
                      <a:srgbClr val="000000"/>
                    </a:solidFill>
                    <a:latin typeface="Calibri" pitchFamily="34" charset="0"/>
                  </a:rPr>
                  <a:t>Modifies and sets priorities</a:t>
                </a:r>
              </a:p>
            </p:txBody>
          </p:sp>
          <p:sp>
            <p:nvSpPr>
              <p:cNvPr id="10270" name="Freeform 26"/>
              <p:cNvSpPr>
                <a:spLocks noChangeArrowheads="1"/>
              </p:cNvSpPr>
              <p:nvPr/>
            </p:nvSpPr>
            <p:spPr bwMode="auto">
              <a:xfrm>
                <a:off x="5437040" y="2353757"/>
                <a:ext cx="580625" cy="1108481"/>
              </a:xfrm>
              <a:custGeom>
                <a:avLst/>
                <a:gdLst>
                  <a:gd name="T0" fmla="*/ 290313 w 580625"/>
                  <a:gd name="T1" fmla="*/ 0 h 1108481"/>
                  <a:gd name="T2" fmla="*/ 580625 w 580625"/>
                  <a:gd name="T3" fmla="*/ 554241 h 1108481"/>
                  <a:gd name="T4" fmla="*/ 290313 w 580625"/>
                  <a:gd name="T5" fmla="*/ 1108481 h 1108481"/>
                  <a:gd name="T6" fmla="*/ 0 w 580625"/>
                  <a:gd name="T7" fmla="*/ 554241 h 1108481"/>
                  <a:gd name="T8" fmla="*/ 109419 w 580625"/>
                  <a:gd name="T9" fmla="*/ 0 h 1108481"/>
                  <a:gd name="T10" fmla="*/ 361787 w 580625"/>
                  <a:gd name="T11" fmla="*/ 554241 h 1108481"/>
                  <a:gd name="T12" fmla="*/ 109419 w 580625"/>
                  <a:gd name="T13" fmla="*/ 1108481 h 1108481"/>
                  <a:gd name="T14" fmla="*/ 17694720 60000 65536"/>
                  <a:gd name="T15" fmla="*/ 0 60000 65536"/>
                  <a:gd name="T16" fmla="*/ 5898240 60000 65536"/>
                  <a:gd name="T17" fmla="*/ 11796480 60000 65536"/>
                  <a:gd name="T18" fmla="*/ 17694720 60000 65536"/>
                  <a:gd name="T19" fmla="*/ 11796480 60000 65536"/>
                  <a:gd name="T20" fmla="*/ 5898240 60000 65536"/>
                  <a:gd name="T21" fmla="*/ 0 w 580625"/>
                  <a:gd name="T22" fmla="*/ 0 h 1108481"/>
                  <a:gd name="T23" fmla="*/ 580625 w 580625"/>
                  <a:gd name="T24" fmla="*/ 1108481 h 11084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0625" h="1108481">
                    <a:moveTo>
                      <a:pt x="0" y="0"/>
                    </a:moveTo>
                    <a:lnTo>
                      <a:pt x="218838" y="0"/>
                    </a:lnTo>
                    <a:lnTo>
                      <a:pt x="580625" y="554241"/>
                    </a:lnTo>
                    <a:lnTo>
                      <a:pt x="218838" y="1108481"/>
                    </a:lnTo>
                    <a:lnTo>
                      <a:pt x="0" y="1108481"/>
                    </a:lnTo>
                    <a:lnTo>
                      <a:pt x="361787" y="5542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0271" name="Freeform 27"/>
              <p:cNvSpPr>
                <a:spLocks noChangeArrowheads="1"/>
              </p:cNvSpPr>
              <p:nvPr/>
            </p:nvSpPr>
            <p:spPr bwMode="auto">
              <a:xfrm>
                <a:off x="6136437" y="2275118"/>
                <a:ext cx="1345996" cy="1345996"/>
              </a:xfrm>
              <a:custGeom>
                <a:avLst/>
                <a:gdLst>
                  <a:gd name="T0" fmla="*/ 672964 w 1346001"/>
                  <a:gd name="T1" fmla="*/ 0 h 1346001"/>
                  <a:gd name="T2" fmla="*/ 1345911 w 1346001"/>
                  <a:gd name="T3" fmla="*/ 672964 h 1346001"/>
                  <a:gd name="T4" fmla="*/ 672964 w 1346001"/>
                  <a:gd name="T5" fmla="*/ 1345911 h 1346001"/>
                  <a:gd name="T6" fmla="*/ 0 w 1346001"/>
                  <a:gd name="T7" fmla="*/ 672964 h 1346001"/>
                  <a:gd name="T8" fmla="*/ 0 w 1346001"/>
                  <a:gd name="T9" fmla="*/ 672964 h 1346001"/>
                  <a:gd name="T10" fmla="*/ 672964 w 1346001"/>
                  <a:gd name="T11" fmla="*/ 0 h 1346001"/>
                  <a:gd name="T12" fmla="*/ 1345912 w 1346001"/>
                  <a:gd name="T13" fmla="*/ 672964 h 1346001"/>
                  <a:gd name="T14" fmla="*/ 672964 w 1346001"/>
                  <a:gd name="T15" fmla="*/ 1345912 h 1346001"/>
                  <a:gd name="T16" fmla="*/ 0 w 1346001"/>
                  <a:gd name="T17" fmla="*/ 672964 h 1346001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46001"/>
                  <a:gd name="T28" fmla="*/ 0 h 1346001"/>
                  <a:gd name="T29" fmla="*/ 1346001 w 1346001"/>
                  <a:gd name="T30" fmla="*/ 1346001 h 13460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46001" h="1346001">
                    <a:moveTo>
                      <a:pt x="0" y="673001"/>
                    </a:moveTo>
                    <a:cubicBezTo>
                      <a:pt x="0" y="301313"/>
                      <a:pt x="301313" y="0"/>
                      <a:pt x="673001" y="0"/>
                    </a:cubicBezTo>
                    <a:cubicBezTo>
                      <a:pt x="1044689" y="0"/>
                      <a:pt x="1346002" y="301313"/>
                      <a:pt x="1346002" y="673001"/>
                    </a:cubicBezTo>
                    <a:cubicBezTo>
                      <a:pt x="1346002" y="1044689"/>
                      <a:pt x="1044689" y="1346002"/>
                      <a:pt x="673001" y="1346002"/>
                    </a:cubicBezTo>
                    <a:cubicBezTo>
                      <a:pt x="301313" y="1346002"/>
                      <a:pt x="0" y="1044689"/>
                      <a:pt x="0" y="673001"/>
                    </a:cubicBezTo>
                    <a:close/>
                  </a:path>
                </a:pathLst>
              </a:custGeom>
              <a:solidFill>
                <a:srgbClr val="9BBB59"/>
              </a:solidFill>
              <a:ln w="25402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197117" tIns="197117" rIns="197117" bIns="197117" anchor="ctr" anchorCtr="1"/>
              <a:lstStyle>
                <a:lvl1pPr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FontTx/>
                  <a:buNone/>
                </a:pPr>
                <a:r>
                  <a:rPr lang="en-US" altLang="en-US" sz="2900">
                    <a:solidFill>
                      <a:srgbClr val="FFFFFF"/>
                    </a:solidFill>
                  </a:rPr>
                  <a:t>CPM</a:t>
                </a:r>
              </a:p>
            </p:txBody>
          </p:sp>
          <p:sp>
            <p:nvSpPr>
              <p:cNvPr id="10272" name="Freeform 28"/>
              <p:cNvSpPr>
                <a:spLocks noChangeArrowheads="1"/>
              </p:cNvSpPr>
              <p:nvPr/>
            </p:nvSpPr>
            <p:spPr bwMode="auto">
              <a:xfrm>
                <a:off x="6017675" y="3752551"/>
                <a:ext cx="1583530" cy="976506"/>
              </a:xfrm>
              <a:custGeom>
                <a:avLst/>
                <a:gdLst>
                  <a:gd name="T0" fmla="*/ 791765 w 1583531"/>
                  <a:gd name="T1" fmla="*/ 0 h 976510"/>
                  <a:gd name="T2" fmla="*/ 1583513 w 1583531"/>
                  <a:gd name="T3" fmla="*/ 488219 h 976510"/>
                  <a:gd name="T4" fmla="*/ 791765 w 1583531"/>
                  <a:gd name="T5" fmla="*/ 976438 h 976510"/>
                  <a:gd name="T6" fmla="*/ 0 w 1583531"/>
                  <a:gd name="T7" fmla="*/ 488219 h 976510"/>
                  <a:gd name="T8" fmla="*/ 0 w 1583531"/>
                  <a:gd name="T9" fmla="*/ 0 h 976510"/>
                  <a:gd name="T10" fmla="*/ 1583513 w 1583531"/>
                  <a:gd name="T11" fmla="*/ 0 h 976510"/>
                  <a:gd name="T12" fmla="*/ 1583513 w 1583531"/>
                  <a:gd name="T13" fmla="*/ 976438 h 976510"/>
                  <a:gd name="T14" fmla="*/ 0 w 1583531"/>
                  <a:gd name="T15" fmla="*/ 976438 h 976510"/>
                  <a:gd name="T16" fmla="*/ 0 w 1583531"/>
                  <a:gd name="T17" fmla="*/ 0 h 976510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3531"/>
                  <a:gd name="T28" fmla="*/ 0 h 976510"/>
                  <a:gd name="T29" fmla="*/ 1583531 w 1583531"/>
                  <a:gd name="T30" fmla="*/ 976510 h 9765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3531" h="976510">
                    <a:moveTo>
                      <a:pt x="0" y="0"/>
                    </a:moveTo>
                    <a:lnTo>
                      <a:pt x="1583531" y="0"/>
                    </a:lnTo>
                    <a:lnTo>
                      <a:pt x="1583531" y="976510"/>
                    </a:lnTo>
                    <a:lnTo>
                      <a:pt x="0" y="97651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22860" tIns="22860" rIns="22860" bIns="22860" anchor="ctr" anchorCtr="1"/>
              <a:lstStyle>
                <a:lvl1pPr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800"/>
                  </a:spcAft>
                  <a:buFontTx/>
                  <a:buNone/>
                </a:pPr>
                <a:r>
                  <a:rPr lang="en-US" altLang="en-US" sz="1800">
                    <a:solidFill>
                      <a:srgbClr val="000000"/>
                    </a:solidFill>
                  </a:rPr>
                  <a:t>Adjusts and adopts the </a:t>
                </a:r>
                <a:r>
                  <a:rPr lang="en-US" altLang="en-US" sz="1800" i="1">
                    <a:solidFill>
                      <a:srgbClr val="000000"/>
                    </a:solidFill>
                  </a:rPr>
                  <a:t>List of topics</a:t>
                </a:r>
              </a:p>
            </p:txBody>
          </p:sp>
          <p:sp>
            <p:nvSpPr>
              <p:cNvPr id="10273" name="Freeform 3"/>
              <p:cNvSpPr>
                <a:spLocks noChangeArrowheads="1"/>
              </p:cNvSpPr>
              <p:nvPr/>
            </p:nvSpPr>
            <p:spPr bwMode="auto">
              <a:xfrm>
                <a:off x="1632661" y="2653479"/>
                <a:ext cx="1581628" cy="521217"/>
              </a:xfrm>
              <a:custGeom>
                <a:avLst/>
                <a:gdLst>
                  <a:gd name="T0" fmla="*/ 790797 w 1581631"/>
                  <a:gd name="T1" fmla="*/ 0 h 521219"/>
                  <a:gd name="T2" fmla="*/ 1581577 w 1581631"/>
                  <a:gd name="T3" fmla="*/ 260592 h 521219"/>
                  <a:gd name="T4" fmla="*/ 790797 w 1581631"/>
                  <a:gd name="T5" fmla="*/ 521183 h 521219"/>
                  <a:gd name="T6" fmla="*/ 0 w 1581631"/>
                  <a:gd name="T7" fmla="*/ 260592 h 521219"/>
                  <a:gd name="T8" fmla="*/ 0 w 1581631"/>
                  <a:gd name="T9" fmla="*/ 0 h 521219"/>
                  <a:gd name="T10" fmla="*/ 1581577 w 1581631"/>
                  <a:gd name="T11" fmla="*/ 0 h 521219"/>
                  <a:gd name="T12" fmla="*/ 1581577 w 1581631"/>
                  <a:gd name="T13" fmla="*/ 521183 h 521219"/>
                  <a:gd name="T14" fmla="*/ 0 w 1581631"/>
                  <a:gd name="T15" fmla="*/ 521183 h 521219"/>
                  <a:gd name="T16" fmla="*/ 0 w 1581631"/>
                  <a:gd name="T17" fmla="*/ 0 h 521219"/>
                  <a:gd name="T18" fmla="*/ 17694720 60000 65536"/>
                  <a:gd name="T19" fmla="*/ 0 60000 65536"/>
                  <a:gd name="T20" fmla="*/ 5898240 60000 65536"/>
                  <a:gd name="T21" fmla="*/ 1179648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1631"/>
                  <a:gd name="T28" fmla="*/ 0 h 521219"/>
                  <a:gd name="T29" fmla="*/ 1581631 w 1581631"/>
                  <a:gd name="T30" fmla="*/ 521219 h 5212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1631" h="521219">
                    <a:moveTo>
                      <a:pt x="0" y="0"/>
                    </a:moveTo>
                    <a:lnTo>
                      <a:pt x="1581631" y="0"/>
                    </a:lnTo>
                    <a:lnTo>
                      <a:pt x="1581631" y="521219"/>
                    </a:lnTo>
                    <a:lnTo>
                      <a:pt x="0" y="52121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36832" tIns="36832" rIns="36832" bIns="36832" anchor="ctr" anchorCtr="1"/>
              <a:lstStyle>
                <a:lvl1pPr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1287463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1287463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FontTx/>
                  <a:buNone/>
                </a:pPr>
                <a:r>
                  <a:rPr lang="en-US" altLang="en-US" sz="2800">
                    <a:solidFill>
                      <a:srgbClr val="000000"/>
                    </a:solidFill>
                  </a:rPr>
                  <a:t>CPs and RPPOs</a:t>
                </a:r>
              </a:p>
            </p:txBody>
          </p:sp>
        </p:grpSp>
        <p:cxnSp>
          <p:nvCxnSpPr>
            <p:cNvPr id="10245" name="Straight Arrow Connector 3"/>
            <p:cNvCxnSpPr>
              <a:cxnSpLocks noChangeShapeType="1"/>
            </p:cNvCxnSpPr>
            <p:nvPr/>
          </p:nvCxnSpPr>
          <p:spPr bwMode="auto">
            <a:xfrm flipV="1">
              <a:off x="912" y="1082"/>
              <a:ext cx="3801" cy="22"/>
            </a:xfrm>
            <a:prstGeom prst="straightConnector1">
              <a:avLst/>
            </a:prstGeom>
            <a:noFill/>
            <a:ln w="76196">
              <a:solidFill>
                <a:srgbClr val="9BBB59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46" name="TextBox 8"/>
            <p:cNvSpPr txBox="1">
              <a:spLocks noChangeArrowheads="1"/>
            </p:cNvSpPr>
            <p:nvPr/>
          </p:nvSpPr>
          <p:spPr bwMode="auto">
            <a:xfrm>
              <a:off x="912" y="732"/>
              <a:ext cx="3852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9BBB59"/>
                  </a:solidFill>
                </a:rPr>
                <a:t>Step 1: Biannual call for topics</a:t>
              </a:r>
            </a:p>
          </p:txBody>
        </p:sp>
      </p:grpSp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1920875" y="892175"/>
            <a:ext cx="561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1: Developing the </a:t>
            </a:r>
            <a:r>
              <a:rPr lang="en-US" altLang="en-US" sz="2800" b="1" i="1">
                <a:solidFill>
                  <a:srgbClr val="000000"/>
                </a:solidFill>
              </a:rPr>
              <a:t>List of topics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0"/>
          <p:cNvSpPr txBox="1">
            <a:spLocks noChangeArrowheads="1"/>
          </p:cNvSpPr>
          <p:nvPr/>
        </p:nvSpPr>
        <p:spPr bwMode="auto">
          <a:xfrm>
            <a:off x="1635125" y="442913"/>
            <a:ext cx="63404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 smtClean="0">
                <a:solidFill>
                  <a:srgbClr val="000000"/>
                </a:solidFill>
              </a:rPr>
              <a:t>Stage 1: Developing the </a:t>
            </a:r>
            <a:r>
              <a:rPr lang="en-US" altLang="en-US" sz="2800" b="1" i="1" dirty="0" smtClean="0">
                <a:solidFill>
                  <a:srgbClr val="000000"/>
                </a:solidFill>
              </a:rPr>
              <a:t>List of topics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6">
                    <a:lumMod val="75000"/>
                  </a:schemeClr>
                </a:solidFill>
              </a:rPr>
              <a:t>Step 2: Annual review of the </a:t>
            </a:r>
            <a:r>
              <a:rPr lang="en-US" altLang="en-US" sz="2800" b="1" i="1" dirty="0" smtClean="0">
                <a:solidFill>
                  <a:schemeClr val="accent6">
                    <a:lumMod val="75000"/>
                  </a:schemeClr>
                </a:solidFill>
              </a:rPr>
              <a:t>List of topics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1524000" y="1600200"/>
          <a:ext cx="3810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reeform 4"/>
          <p:cNvSpPr>
            <a:spLocks noChangeArrowheads="1"/>
          </p:cNvSpPr>
          <p:nvPr/>
        </p:nvSpPr>
        <p:spPr bwMode="auto">
          <a:xfrm>
            <a:off x="5029200" y="4876800"/>
            <a:ext cx="3429000" cy="939800"/>
          </a:xfrm>
          <a:custGeom>
            <a:avLst/>
            <a:gdLst>
              <a:gd name="T0" fmla="*/ 851462 w 1581631"/>
              <a:gd name="T1" fmla="*/ 0 h 976510"/>
              <a:gd name="T2" fmla="*/ 1702918 w 1581631"/>
              <a:gd name="T3" fmla="*/ 488241 h 976510"/>
              <a:gd name="T4" fmla="*/ 851462 w 1581631"/>
              <a:gd name="T5" fmla="*/ 976482 h 976510"/>
              <a:gd name="T6" fmla="*/ 0 w 1581631"/>
              <a:gd name="T7" fmla="*/ 488241 h 976510"/>
              <a:gd name="T8" fmla="*/ 0 w 1581631"/>
              <a:gd name="T9" fmla="*/ 0 h 976510"/>
              <a:gd name="T10" fmla="*/ 1702918 w 1581631"/>
              <a:gd name="T11" fmla="*/ 0 h 976510"/>
              <a:gd name="T12" fmla="*/ 1702918 w 1581631"/>
              <a:gd name="T13" fmla="*/ 976482 h 976510"/>
              <a:gd name="T14" fmla="*/ 0 w 1581631"/>
              <a:gd name="T15" fmla="*/ 976482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22860" tIns="22860" rIns="22860" bIns="22860" anchor="ctr" anchorCtr="1"/>
          <a:lstStyle/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Reviews the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List of topics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recommended by the SC</a:t>
            </a:r>
          </a:p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May insert an urgently needed topic into the List of topics</a:t>
            </a:r>
          </a:p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Makes any additional changes and adopts the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List of topics</a:t>
            </a:r>
          </a:p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  <a:p>
            <a:pPr defTabSz="800100" eaLnBrk="1" hangingPunct="1">
              <a:lnSpc>
                <a:spcPct val="90000"/>
              </a:lnSpc>
              <a:spcAft>
                <a:spcPts val="800"/>
              </a:spcAft>
              <a:defRPr/>
            </a:pPr>
            <a:endParaRPr lang="en-US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Freeform 4"/>
          <p:cNvSpPr>
            <a:spLocks noChangeArrowheads="1"/>
          </p:cNvSpPr>
          <p:nvPr/>
        </p:nvSpPr>
        <p:spPr bwMode="auto">
          <a:xfrm>
            <a:off x="5029200" y="1828800"/>
            <a:ext cx="2946400" cy="939800"/>
          </a:xfrm>
          <a:custGeom>
            <a:avLst/>
            <a:gdLst>
              <a:gd name="T0" fmla="*/ 851462 w 1581631"/>
              <a:gd name="T1" fmla="*/ 0 h 976510"/>
              <a:gd name="T2" fmla="*/ 1702918 w 1581631"/>
              <a:gd name="T3" fmla="*/ 488241 h 976510"/>
              <a:gd name="T4" fmla="*/ 851462 w 1581631"/>
              <a:gd name="T5" fmla="*/ 976482 h 976510"/>
              <a:gd name="T6" fmla="*/ 0 w 1581631"/>
              <a:gd name="T7" fmla="*/ 488241 h 976510"/>
              <a:gd name="T8" fmla="*/ 0 w 1581631"/>
              <a:gd name="T9" fmla="*/ 0 h 976510"/>
              <a:gd name="T10" fmla="*/ 1702918 w 1581631"/>
              <a:gd name="T11" fmla="*/ 0 h 976510"/>
              <a:gd name="T12" fmla="*/ 1702918 w 1581631"/>
              <a:gd name="T13" fmla="*/ 976482 h 976510"/>
              <a:gd name="T14" fmla="*/ 0 w 1581631"/>
              <a:gd name="T15" fmla="*/ 976482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22860" tIns="22860" rIns="22860" bIns="22860" anchor="ctr" anchorCtr="1"/>
          <a:lstStyle/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Reviews the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List of topics</a:t>
            </a:r>
          </a:p>
          <a:p>
            <a:pPr marL="285750" indent="-285750" defTabSz="800100"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Recommends changes to the CPM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  <a:p>
            <a:pPr defTabSz="800100" eaLnBrk="1" hangingPunct="1">
              <a:lnSpc>
                <a:spcPct val="90000"/>
              </a:lnSpc>
              <a:spcAft>
                <a:spcPts val="800"/>
              </a:spcAft>
              <a:defRPr/>
            </a:pPr>
            <a:endParaRPr lang="en-US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1636713" y="914400"/>
            <a:ext cx="59134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2: Drafting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accent2"/>
                </a:solidFill>
              </a:rPr>
              <a:t>Step 3: Development of a specification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1545435" y="1981200"/>
          <a:ext cx="333136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2" name="Freeform 10"/>
          <p:cNvSpPr>
            <a:spLocks noChangeArrowheads="1"/>
          </p:cNvSpPr>
          <p:nvPr/>
        </p:nvSpPr>
        <p:spPr bwMode="auto">
          <a:xfrm>
            <a:off x="4343400" y="2117725"/>
            <a:ext cx="3048000" cy="990600"/>
          </a:xfrm>
          <a:custGeom>
            <a:avLst/>
            <a:gdLst>
              <a:gd name="T0" fmla="*/ 1640873 w 1581631"/>
              <a:gd name="T1" fmla="*/ 0 h 976510"/>
              <a:gd name="T2" fmla="*/ 3281735 w 1581631"/>
              <a:gd name="T3" fmla="*/ 495286 h 976510"/>
              <a:gd name="T4" fmla="*/ 1640873 w 1581631"/>
              <a:gd name="T5" fmla="*/ 990572 h 976510"/>
              <a:gd name="T6" fmla="*/ 0 w 1581631"/>
              <a:gd name="T7" fmla="*/ 495286 h 976510"/>
              <a:gd name="T8" fmla="*/ 0 w 1581631"/>
              <a:gd name="T9" fmla="*/ 0 h 976510"/>
              <a:gd name="T10" fmla="*/ 3281735 w 1581631"/>
              <a:gd name="T11" fmla="*/ 0 h 976510"/>
              <a:gd name="T12" fmla="*/ 3281735 w 1581631"/>
              <a:gd name="T13" fmla="*/ 990572 h 976510"/>
              <a:gd name="T14" fmla="*/ 0 w 1581631"/>
              <a:gd name="T15" fmla="*/ 990572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860" tIns="22860" rIns="22860" bIns="22860" anchor="ctr" anchorCtr="1"/>
          <a:lstStyle>
            <a:lvl1pPr marL="285750" indent="-285750" defTabSz="8001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001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001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001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001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001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001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001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001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000000"/>
                </a:solidFill>
                <a:latin typeface="Calibri" panose="020F0502020204030204" pitchFamily="34" charset="0"/>
              </a:rPr>
              <a:t>Assigns a lead and assistant steward</a:t>
            </a:r>
          </a:p>
          <a:p>
            <a:pPr eaLnBrk="1" hangingPunct="1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>
                <a:solidFill>
                  <a:srgbClr val="000000"/>
                </a:solidFill>
                <a:latin typeface="Calibri" panose="020F0502020204030204" pitchFamily="34" charset="0"/>
              </a:rPr>
              <a:t>Reviews and approves the draft specification for 60-day consultation</a:t>
            </a: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293" name="Freeform 11"/>
          <p:cNvSpPr>
            <a:spLocks noChangeArrowheads="1"/>
          </p:cNvSpPr>
          <p:nvPr/>
        </p:nvSpPr>
        <p:spPr bwMode="auto">
          <a:xfrm>
            <a:off x="4117975" y="3163888"/>
            <a:ext cx="3048000" cy="990600"/>
          </a:xfrm>
          <a:custGeom>
            <a:avLst/>
            <a:gdLst>
              <a:gd name="T0" fmla="*/ 6093890 w 1581631"/>
              <a:gd name="T1" fmla="*/ 0 h 976510"/>
              <a:gd name="T2" fmla="*/ 12187733 w 1581631"/>
              <a:gd name="T3" fmla="*/ 509682 h 976510"/>
              <a:gd name="T4" fmla="*/ 6093890 w 1581631"/>
              <a:gd name="T5" fmla="*/ 1019364 h 976510"/>
              <a:gd name="T6" fmla="*/ 0 w 1581631"/>
              <a:gd name="T7" fmla="*/ 509682 h 976510"/>
              <a:gd name="T8" fmla="*/ 0 w 1581631"/>
              <a:gd name="T9" fmla="*/ 0 h 976510"/>
              <a:gd name="T10" fmla="*/ 12187733 w 1581631"/>
              <a:gd name="T11" fmla="*/ 0 h 976510"/>
              <a:gd name="T12" fmla="*/ 12187733 w 1581631"/>
              <a:gd name="T13" fmla="*/ 1019364 h 976510"/>
              <a:gd name="T14" fmla="*/ 0 w 1581631"/>
              <a:gd name="T15" fmla="*/ 1019364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860" tIns="22860" rIns="22860" bIns="22860" anchor="ctr" anchorCtr="1"/>
          <a:lstStyle>
            <a:lvl1pPr marL="285750" indent="-28575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001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en-US" sz="1400">
                <a:solidFill>
                  <a:srgbClr val="000000"/>
                </a:solidFill>
              </a:rPr>
              <a:t>Submit comments on the draft specification</a:t>
            </a:r>
          </a:p>
        </p:txBody>
      </p:sp>
      <p:sp>
        <p:nvSpPr>
          <p:cNvPr id="12294" name="Freeform 12"/>
          <p:cNvSpPr>
            <a:spLocks noChangeArrowheads="1"/>
          </p:cNvSpPr>
          <p:nvPr/>
        </p:nvSpPr>
        <p:spPr bwMode="auto">
          <a:xfrm>
            <a:off x="4383088" y="4100513"/>
            <a:ext cx="3048000" cy="990600"/>
          </a:xfrm>
          <a:custGeom>
            <a:avLst/>
            <a:gdLst>
              <a:gd name="T0" fmla="*/ 6093890 w 1581631"/>
              <a:gd name="T1" fmla="*/ 0 h 976510"/>
              <a:gd name="T2" fmla="*/ 12187733 w 1581631"/>
              <a:gd name="T3" fmla="*/ 509682 h 976510"/>
              <a:gd name="T4" fmla="*/ 6093890 w 1581631"/>
              <a:gd name="T5" fmla="*/ 1019364 h 976510"/>
              <a:gd name="T6" fmla="*/ 0 w 1581631"/>
              <a:gd name="T7" fmla="*/ 509682 h 976510"/>
              <a:gd name="T8" fmla="*/ 0 w 1581631"/>
              <a:gd name="T9" fmla="*/ 0 h 976510"/>
              <a:gd name="T10" fmla="*/ 12187733 w 1581631"/>
              <a:gd name="T11" fmla="*/ 0 h 976510"/>
              <a:gd name="T12" fmla="*/ 12187733 w 1581631"/>
              <a:gd name="T13" fmla="*/ 1019364 h 976510"/>
              <a:gd name="T14" fmla="*/ 0 w 1581631"/>
              <a:gd name="T15" fmla="*/ 1019364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860" tIns="22860" rIns="22860" bIns="22860" anchor="ctr" anchorCtr="1"/>
          <a:lstStyle>
            <a:lvl1pPr marL="285750" indent="-28575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001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en-US" sz="1400">
                <a:solidFill>
                  <a:srgbClr val="000000"/>
                </a:solidFill>
              </a:rPr>
              <a:t>Reviews comments and provides recommendations to the SC based on the comments</a:t>
            </a:r>
          </a:p>
        </p:txBody>
      </p:sp>
      <p:sp>
        <p:nvSpPr>
          <p:cNvPr id="12295" name="Freeform 13"/>
          <p:cNvSpPr>
            <a:spLocks noChangeArrowheads="1"/>
          </p:cNvSpPr>
          <p:nvPr/>
        </p:nvSpPr>
        <p:spPr bwMode="auto">
          <a:xfrm>
            <a:off x="3962400" y="4978400"/>
            <a:ext cx="3048000" cy="990600"/>
          </a:xfrm>
          <a:custGeom>
            <a:avLst/>
            <a:gdLst>
              <a:gd name="T0" fmla="*/ 6093890 w 1581631"/>
              <a:gd name="T1" fmla="*/ 0 h 976510"/>
              <a:gd name="T2" fmla="*/ 12187733 w 1581631"/>
              <a:gd name="T3" fmla="*/ 509682 h 976510"/>
              <a:gd name="T4" fmla="*/ 6093890 w 1581631"/>
              <a:gd name="T5" fmla="*/ 1019364 h 976510"/>
              <a:gd name="T6" fmla="*/ 0 w 1581631"/>
              <a:gd name="T7" fmla="*/ 509682 h 976510"/>
              <a:gd name="T8" fmla="*/ 0 w 1581631"/>
              <a:gd name="T9" fmla="*/ 0 h 976510"/>
              <a:gd name="T10" fmla="*/ 12187733 w 1581631"/>
              <a:gd name="T11" fmla="*/ 0 h 976510"/>
              <a:gd name="T12" fmla="*/ 12187733 w 1581631"/>
              <a:gd name="T13" fmla="*/ 1019364 h 976510"/>
              <a:gd name="T14" fmla="*/ 0 w 1581631"/>
              <a:gd name="T15" fmla="*/ 1019364 h 976510"/>
              <a:gd name="T16" fmla="*/ 0 w 1581631"/>
              <a:gd name="T17" fmla="*/ 0 h 976510"/>
              <a:gd name="T18" fmla="*/ 17694720 60000 65536"/>
              <a:gd name="T19" fmla="*/ 0 60000 65536"/>
              <a:gd name="T20" fmla="*/ 5898240 60000 65536"/>
              <a:gd name="T21" fmla="*/ 1179648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1631"/>
              <a:gd name="T28" fmla="*/ 0 h 976510"/>
              <a:gd name="T29" fmla="*/ 1581631 w 1581631"/>
              <a:gd name="T30" fmla="*/ 976510 h 9765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1631" h="976510">
                <a:moveTo>
                  <a:pt x="0" y="0"/>
                </a:moveTo>
                <a:lnTo>
                  <a:pt x="1581631" y="0"/>
                </a:lnTo>
                <a:lnTo>
                  <a:pt x="1581631" y="976510"/>
                </a:lnTo>
                <a:lnTo>
                  <a:pt x="0" y="97651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860" tIns="22860" rIns="22860" bIns="22860" anchor="ctr" anchorCtr="1"/>
          <a:lstStyle>
            <a:lvl1pPr marL="285750" indent="-28575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001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001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001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001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en-US" sz="1400">
                <a:solidFill>
                  <a:srgbClr val="000000"/>
                </a:solidFill>
              </a:rPr>
              <a:t>Revises and approves the specification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Diagram 1"/>
          <p:cNvGrpSpPr>
            <a:grpSpLocks/>
          </p:cNvGrpSpPr>
          <p:nvPr/>
        </p:nvGrpSpPr>
        <p:grpSpPr bwMode="auto">
          <a:xfrm>
            <a:off x="1371600" y="1549400"/>
            <a:ext cx="6400800" cy="4179888"/>
            <a:chOff x="1524003" y="1397002"/>
            <a:chExt cx="6096003" cy="4063995"/>
          </a:xfrm>
        </p:grpSpPr>
        <p:sp>
          <p:nvSpPr>
            <p:cNvPr id="13316" name="Freeform 4"/>
            <p:cNvSpPr>
              <a:spLocks noChangeArrowheads="1"/>
            </p:cNvSpPr>
            <p:nvPr/>
          </p:nvSpPr>
          <p:spPr bwMode="auto">
            <a:xfrm>
              <a:off x="3803811" y="2854050"/>
              <a:ext cx="2509909" cy="2557442"/>
            </a:xfrm>
            <a:custGeom>
              <a:avLst/>
              <a:gdLst>
                <a:gd name="T0" fmla="*/ 1254984 w 2509907"/>
                <a:gd name="T1" fmla="*/ 0 h 2509907"/>
                <a:gd name="T2" fmla="*/ 2509943 w 2509907"/>
                <a:gd name="T3" fmla="*/ 1327644 h 2509907"/>
                <a:gd name="T4" fmla="*/ 1254984 w 2509907"/>
                <a:gd name="T5" fmla="*/ 2655262 h 2509907"/>
                <a:gd name="T6" fmla="*/ 0 w 2509907"/>
                <a:gd name="T7" fmla="*/ 1327644 h 2509907"/>
                <a:gd name="T8" fmla="*/ 228620 w 2509907"/>
                <a:gd name="T9" fmla="*/ 1944237 h 2509907"/>
                <a:gd name="T10" fmla="*/ 2289709 w 2509907"/>
                <a:gd name="T11" fmla="*/ 2078347 h 2509907"/>
                <a:gd name="T12" fmla="*/ 2281323 w 2509907"/>
                <a:gd name="T13" fmla="*/ 1944237 h 2509907"/>
                <a:gd name="T14" fmla="*/ 2159849 w 2509907"/>
                <a:gd name="T15" fmla="*/ 2000331 h 2509907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0 60000 65536"/>
                <a:gd name="T22" fmla="*/ 17694720 60000 65536"/>
                <a:gd name="T23" fmla="*/ 11796480 60000 65536"/>
                <a:gd name="T24" fmla="*/ 397738 w 2509907"/>
                <a:gd name="T25" fmla="*/ 397738 h 2509907"/>
                <a:gd name="T26" fmla="*/ 2112169 w 2509907"/>
                <a:gd name="T27" fmla="*/ 2112169 h 25099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09907" h="2509907">
                  <a:moveTo>
                    <a:pt x="200793" y="1853602"/>
                  </a:moveTo>
                  <a:lnTo>
                    <a:pt x="256447" y="1821996"/>
                  </a:lnTo>
                  <a:lnTo>
                    <a:pt x="256447" y="1821995"/>
                  </a:lnTo>
                  <a:cubicBezTo>
                    <a:pt x="460475" y="2181270"/>
                    <a:pt x="841788" y="2403236"/>
                    <a:pt x="1254954" y="2403236"/>
                  </a:cubicBezTo>
                  <a:cubicBezTo>
                    <a:pt x="1630354" y="2403235"/>
                    <a:pt x="1982050" y="2219737"/>
                    <a:pt x="2196797" y="1911826"/>
                  </a:cubicBezTo>
                  <a:lnTo>
                    <a:pt x="2159813" y="1890821"/>
                  </a:lnTo>
                  <a:lnTo>
                    <a:pt x="2281287" y="1837799"/>
                  </a:lnTo>
                  <a:lnTo>
                    <a:pt x="2289673" y="1964568"/>
                  </a:lnTo>
                  <a:lnTo>
                    <a:pt x="2252679" y="1943560"/>
                  </a:lnTo>
                  <a:lnTo>
                    <a:pt x="2252678" y="1943559"/>
                  </a:lnTo>
                  <a:cubicBezTo>
                    <a:pt x="2026365" y="2271467"/>
                    <a:pt x="1653376" y="2467238"/>
                    <a:pt x="1254953" y="2467239"/>
                  </a:cubicBezTo>
                  <a:cubicBezTo>
                    <a:pt x="818758" y="2467239"/>
                    <a:pt x="416193" y="2232902"/>
                    <a:pt x="200792" y="1853603"/>
                  </a:cubicBezTo>
                  <a:lnTo>
                    <a:pt x="200793" y="1853602"/>
                  </a:lnTo>
                  <a:close/>
                </a:path>
              </a:pathLst>
            </a:custGeom>
            <a:solidFill>
              <a:srgbClr val="938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3317" name="Rectangle 2"/>
            <p:cNvSpPr>
              <a:spLocks noChangeArrowheads="1"/>
            </p:cNvSpPr>
            <p:nvPr/>
          </p:nvSpPr>
          <p:spPr bwMode="auto">
            <a:xfrm>
              <a:off x="1524003" y="1397002"/>
              <a:ext cx="6096003" cy="406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CA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318" name="Freeform 3"/>
            <p:cNvSpPr>
              <a:spLocks noChangeArrowheads="1"/>
            </p:cNvSpPr>
            <p:nvPr/>
          </p:nvSpPr>
          <p:spPr bwMode="auto">
            <a:xfrm>
              <a:off x="2048634" y="2433316"/>
              <a:ext cx="2450798" cy="2124742"/>
            </a:xfrm>
            <a:custGeom>
              <a:avLst/>
              <a:gdLst>
                <a:gd name="T0" fmla="*/ 4585909 w 2414381"/>
                <a:gd name="T1" fmla="*/ 0 h 1991360"/>
                <a:gd name="T2" fmla="*/ 9171746 w 2414381"/>
                <a:gd name="T3" fmla="*/ 13653187 h 1991360"/>
                <a:gd name="T4" fmla="*/ 4585909 w 2414381"/>
                <a:gd name="T5" fmla="*/ 27306375 h 1991360"/>
                <a:gd name="T6" fmla="*/ 0 w 2414381"/>
                <a:gd name="T7" fmla="*/ 13653187 h 1991360"/>
                <a:gd name="T8" fmla="*/ 0 w 2414381"/>
                <a:gd name="T9" fmla="*/ 2730617 h 1991360"/>
                <a:gd name="T10" fmla="*/ 756480 w 2414381"/>
                <a:gd name="T11" fmla="*/ 0 h 1991360"/>
                <a:gd name="T12" fmla="*/ 8415277 w 2414381"/>
                <a:gd name="T13" fmla="*/ 0 h 1991360"/>
                <a:gd name="T14" fmla="*/ 9171746 w 2414381"/>
                <a:gd name="T15" fmla="*/ 2730617 h 1991360"/>
                <a:gd name="T16" fmla="*/ 9171746 w 2414381"/>
                <a:gd name="T17" fmla="*/ 24575741 h 1991360"/>
                <a:gd name="T18" fmla="*/ 8415277 w 2414381"/>
                <a:gd name="T19" fmla="*/ 27306375 h 1991360"/>
                <a:gd name="T20" fmla="*/ 756480 w 2414381"/>
                <a:gd name="T21" fmla="*/ 27306375 h 1991360"/>
                <a:gd name="T22" fmla="*/ 0 w 2414381"/>
                <a:gd name="T23" fmla="*/ 24575741 h 1991360"/>
                <a:gd name="T24" fmla="*/ 0 w 2414381"/>
                <a:gd name="T25" fmla="*/ 2730617 h 199136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14381"/>
                <a:gd name="T40" fmla="*/ 0 h 1991360"/>
                <a:gd name="T41" fmla="*/ 2414381 w 2414381"/>
                <a:gd name="T42" fmla="*/ 1991360 h 19913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14381" h="1991360">
                  <a:moveTo>
                    <a:pt x="0" y="199136"/>
                  </a:moveTo>
                  <a:cubicBezTo>
                    <a:pt x="0" y="89156"/>
                    <a:pt x="89156" y="0"/>
                    <a:pt x="199136" y="0"/>
                  </a:cubicBezTo>
                  <a:lnTo>
                    <a:pt x="2215245" y="0"/>
                  </a:lnTo>
                  <a:cubicBezTo>
                    <a:pt x="2325225" y="0"/>
                    <a:pt x="2414381" y="89156"/>
                    <a:pt x="2414381" y="199136"/>
                  </a:cubicBezTo>
                  <a:lnTo>
                    <a:pt x="2414381" y="1792224"/>
                  </a:lnTo>
                  <a:cubicBezTo>
                    <a:pt x="2414381" y="1902204"/>
                    <a:pt x="2325225" y="1991360"/>
                    <a:pt x="2215245" y="1991360"/>
                  </a:cubicBezTo>
                  <a:lnTo>
                    <a:pt x="199136" y="1991360"/>
                  </a:lnTo>
                  <a:cubicBezTo>
                    <a:pt x="89156" y="1991360"/>
                    <a:pt x="0" y="1902204"/>
                    <a:pt x="0" y="1792224"/>
                  </a:cubicBezTo>
                  <a:lnTo>
                    <a:pt x="0" y="199136"/>
                  </a:ln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938A39"/>
              </a:solidFill>
              <a:miter lim="800000"/>
              <a:headEnd/>
              <a:tailEnd/>
            </a:ln>
          </p:spPr>
          <p:txBody>
            <a:bodyPr lIns="87736" tIns="87736" rIns="87736" bIns="514459"/>
            <a:lstStyle>
              <a:lvl1pPr marL="342900" indent="-3429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2286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763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2200">
                  <a:solidFill>
                    <a:srgbClr val="000000"/>
                  </a:solidFill>
                </a:rPr>
                <a:t>Experts called and selected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2200">
                  <a:solidFill>
                    <a:srgbClr val="000000"/>
                  </a:solidFill>
                </a:rPr>
                <a:t>ISPM drafted or revised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2200">
                  <a:solidFill>
                    <a:srgbClr val="000000"/>
                  </a:solidFill>
                </a:rPr>
                <a:t>Recommended to SC</a:t>
              </a:r>
            </a:p>
          </p:txBody>
        </p:sp>
        <p:sp>
          <p:nvSpPr>
            <p:cNvPr id="13319" name="Freeform 5"/>
            <p:cNvSpPr>
              <a:spLocks noChangeArrowheads="1"/>
            </p:cNvSpPr>
            <p:nvPr/>
          </p:nvSpPr>
          <p:spPr bwMode="auto">
            <a:xfrm>
              <a:off x="2322289" y="4558058"/>
              <a:ext cx="2146115" cy="853436"/>
            </a:xfrm>
            <a:custGeom>
              <a:avLst/>
              <a:gdLst>
                <a:gd name="T0" fmla="*/ 1073053 w 2146117"/>
                <a:gd name="T1" fmla="*/ 0 h 853440"/>
                <a:gd name="T2" fmla="*/ 2146081 w 2146117"/>
                <a:gd name="T3" fmla="*/ 426684 h 853440"/>
                <a:gd name="T4" fmla="*/ 1073053 w 2146117"/>
                <a:gd name="T5" fmla="*/ 853368 h 853440"/>
                <a:gd name="T6" fmla="*/ 0 w 2146117"/>
                <a:gd name="T7" fmla="*/ 426684 h 853440"/>
                <a:gd name="T8" fmla="*/ 0 w 2146117"/>
                <a:gd name="T9" fmla="*/ 85344 h 853440"/>
                <a:gd name="T10" fmla="*/ 85344 w 2146117"/>
                <a:gd name="T11" fmla="*/ 0 h 853440"/>
                <a:gd name="T12" fmla="*/ 2060750 w 2146117"/>
                <a:gd name="T13" fmla="*/ 0 h 853440"/>
                <a:gd name="T14" fmla="*/ 2146081 w 2146117"/>
                <a:gd name="T15" fmla="*/ 85344 h 853440"/>
                <a:gd name="T16" fmla="*/ 2146081 w 2146117"/>
                <a:gd name="T17" fmla="*/ 768024 h 853440"/>
                <a:gd name="T18" fmla="*/ 2060750 w 2146117"/>
                <a:gd name="T19" fmla="*/ 853368 h 853440"/>
                <a:gd name="T20" fmla="*/ 85344 w 2146117"/>
                <a:gd name="T21" fmla="*/ 853368 h 853440"/>
                <a:gd name="T22" fmla="*/ 0 w 2146117"/>
                <a:gd name="T23" fmla="*/ 768024 h 853440"/>
                <a:gd name="T24" fmla="*/ 0 w 2146117"/>
                <a:gd name="T25" fmla="*/ 85344 h 85344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46117"/>
                <a:gd name="T40" fmla="*/ 0 h 853440"/>
                <a:gd name="T41" fmla="*/ 2146117 w 2146117"/>
                <a:gd name="T42" fmla="*/ 853440 h 8534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46117" h="853440">
                  <a:moveTo>
                    <a:pt x="0" y="85344"/>
                  </a:moveTo>
                  <a:cubicBezTo>
                    <a:pt x="0" y="38210"/>
                    <a:pt x="38210" y="0"/>
                    <a:pt x="85344" y="0"/>
                  </a:cubicBezTo>
                  <a:lnTo>
                    <a:pt x="2060773" y="0"/>
                  </a:lnTo>
                  <a:cubicBezTo>
                    <a:pt x="2107907" y="0"/>
                    <a:pt x="2146117" y="38210"/>
                    <a:pt x="2146117" y="85344"/>
                  </a:cubicBezTo>
                  <a:lnTo>
                    <a:pt x="2146117" y="768096"/>
                  </a:lnTo>
                  <a:cubicBezTo>
                    <a:pt x="2146117" y="815230"/>
                    <a:pt x="2107907" y="853440"/>
                    <a:pt x="2060773" y="853440"/>
                  </a:cubicBezTo>
                  <a:lnTo>
                    <a:pt x="85344" y="853440"/>
                  </a:lnTo>
                  <a:cubicBezTo>
                    <a:pt x="38210" y="853440"/>
                    <a:pt x="0" y="815230"/>
                    <a:pt x="0" y="768096"/>
                  </a:cubicBezTo>
                  <a:lnTo>
                    <a:pt x="0" y="85344"/>
                  </a:lnTo>
                  <a:close/>
                </a:path>
              </a:pathLst>
            </a:custGeom>
            <a:solidFill>
              <a:srgbClr val="938A39"/>
            </a:solidFill>
            <a:ln w="25402">
              <a:solidFill>
                <a:srgbClr val="938A39"/>
              </a:solidFill>
              <a:miter lim="800000"/>
              <a:headEnd/>
              <a:tailEnd/>
            </a:ln>
          </p:spPr>
          <p:txBody>
            <a:bodyPr lIns="116439" tIns="85953" rIns="116439" bIns="85953" anchor="ctr" anchorCtr="1"/>
            <a:lstStyle>
              <a:lvl1pPr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21320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2000"/>
                </a:spcAft>
                <a:buFontTx/>
                <a:buNone/>
              </a:pPr>
              <a:r>
                <a:rPr lang="en-US" altLang="en-US" sz="4400" b="1">
                  <a:solidFill>
                    <a:srgbClr val="FFFFFF"/>
                  </a:solidFill>
                </a:rPr>
                <a:t>EWG/TP</a:t>
              </a:r>
            </a:p>
          </p:txBody>
        </p:sp>
        <p:sp>
          <p:nvSpPr>
            <p:cNvPr id="13320" name="Freeform 6"/>
            <p:cNvSpPr>
              <a:spLocks noChangeArrowheads="1"/>
            </p:cNvSpPr>
            <p:nvPr/>
          </p:nvSpPr>
          <p:spPr bwMode="auto">
            <a:xfrm>
              <a:off x="4724403" y="2433317"/>
              <a:ext cx="2414381" cy="2272914"/>
            </a:xfrm>
            <a:custGeom>
              <a:avLst/>
              <a:gdLst>
                <a:gd name="T0" fmla="*/ 1207203 w 2414381"/>
                <a:gd name="T1" fmla="*/ 0 h 1991360"/>
                <a:gd name="T2" fmla="*/ 2414381 w 2414381"/>
                <a:gd name="T3" fmla="*/ 3736421 h 1991360"/>
                <a:gd name="T4" fmla="*/ 1207203 w 2414381"/>
                <a:gd name="T5" fmla="*/ 7472833 h 1991360"/>
                <a:gd name="T6" fmla="*/ 0 w 2414381"/>
                <a:gd name="T7" fmla="*/ 3736421 h 1991360"/>
                <a:gd name="T8" fmla="*/ 0 w 2414381"/>
                <a:gd name="T9" fmla="*/ 747276 h 1991360"/>
                <a:gd name="T10" fmla="*/ 199136 w 2414381"/>
                <a:gd name="T11" fmla="*/ 0 h 1991360"/>
                <a:gd name="T12" fmla="*/ 2215245 w 2414381"/>
                <a:gd name="T13" fmla="*/ 0 h 1991360"/>
                <a:gd name="T14" fmla="*/ 2414381 w 2414381"/>
                <a:gd name="T15" fmla="*/ 747276 h 1991360"/>
                <a:gd name="T16" fmla="*/ 2414381 w 2414381"/>
                <a:gd name="T17" fmla="*/ 6725561 h 1991360"/>
                <a:gd name="T18" fmla="*/ 2215245 w 2414381"/>
                <a:gd name="T19" fmla="*/ 7472833 h 1991360"/>
                <a:gd name="T20" fmla="*/ 199136 w 2414381"/>
                <a:gd name="T21" fmla="*/ 7472833 h 1991360"/>
                <a:gd name="T22" fmla="*/ 0 w 2414381"/>
                <a:gd name="T23" fmla="*/ 6725561 h 1991360"/>
                <a:gd name="T24" fmla="*/ 0 w 2414381"/>
                <a:gd name="T25" fmla="*/ 747276 h 199136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14381"/>
                <a:gd name="T40" fmla="*/ 0 h 1991360"/>
                <a:gd name="T41" fmla="*/ 2414381 w 2414381"/>
                <a:gd name="T42" fmla="*/ 1991360 h 19913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14381" h="1991360">
                  <a:moveTo>
                    <a:pt x="0" y="199136"/>
                  </a:moveTo>
                  <a:cubicBezTo>
                    <a:pt x="0" y="89156"/>
                    <a:pt x="89156" y="0"/>
                    <a:pt x="199136" y="0"/>
                  </a:cubicBezTo>
                  <a:lnTo>
                    <a:pt x="2215245" y="0"/>
                  </a:lnTo>
                  <a:cubicBezTo>
                    <a:pt x="2325225" y="0"/>
                    <a:pt x="2414381" y="89156"/>
                    <a:pt x="2414381" y="199136"/>
                  </a:cubicBezTo>
                  <a:lnTo>
                    <a:pt x="2414381" y="1792224"/>
                  </a:lnTo>
                  <a:cubicBezTo>
                    <a:pt x="2414381" y="1902204"/>
                    <a:pt x="2325225" y="1991360"/>
                    <a:pt x="2215245" y="1991360"/>
                  </a:cubicBezTo>
                  <a:lnTo>
                    <a:pt x="199136" y="1991360"/>
                  </a:lnTo>
                  <a:cubicBezTo>
                    <a:pt x="89156" y="1991360"/>
                    <a:pt x="0" y="1902204"/>
                    <a:pt x="0" y="1792224"/>
                  </a:cubicBezTo>
                  <a:lnTo>
                    <a:pt x="0" y="199136"/>
                  </a:ln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CAC278"/>
              </a:solidFill>
              <a:miter lim="800000"/>
              <a:headEnd/>
              <a:tailEnd/>
            </a:ln>
          </p:spPr>
          <p:txBody>
            <a:bodyPr lIns="87736" tIns="514459" rIns="87736" bIns="87736"/>
            <a:lstStyle>
              <a:lvl1pPr marL="342900" indent="-3429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2286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763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2200">
                  <a:solidFill>
                    <a:srgbClr val="000000"/>
                  </a:solidFill>
                </a:rPr>
                <a:t>Reviews and approves the draft ISPM for the first consultation</a:t>
              </a:r>
            </a:p>
          </p:txBody>
        </p:sp>
        <p:sp>
          <p:nvSpPr>
            <p:cNvPr id="13321" name="Freeform 7"/>
            <p:cNvSpPr>
              <a:spLocks noChangeArrowheads="1"/>
            </p:cNvSpPr>
            <p:nvPr/>
          </p:nvSpPr>
          <p:spPr bwMode="auto">
            <a:xfrm>
              <a:off x="5260927" y="2006595"/>
              <a:ext cx="2146115" cy="853436"/>
            </a:xfrm>
            <a:custGeom>
              <a:avLst/>
              <a:gdLst>
                <a:gd name="T0" fmla="*/ 1073053 w 2146117"/>
                <a:gd name="T1" fmla="*/ 0 h 853440"/>
                <a:gd name="T2" fmla="*/ 2146081 w 2146117"/>
                <a:gd name="T3" fmla="*/ 426684 h 853440"/>
                <a:gd name="T4" fmla="*/ 1073053 w 2146117"/>
                <a:gd name="T5" fmla="*/ 853368 h 853440"/>
                <a:gd name="T6" fmla="*/ 0 w 2146117"/>
                <a:gd name="T7" fmla="*/ 426684 h 853440"/>
                <a:gd name="T8" fmla="*/ 0 w 2146117"/>
                <a:gd name="T9" fmla="*/ 85344 h 853440"/>
                <a:gd name="T10" fmla="*/ 85344 w 2146117"/>
                <a:gd name="T11" fmla="*/ 0 h 853440"/>
                <a:gd name="T12" fmla="*/ 2060750 w 2146117"/>
                <a:gd name="T13" fmla="*/ 0 h 853440"/>
                <a:gd name="T14" fmla="*/ 2146081 w 2146117"/>
                <a:gd name="T15" fmla="*/ 85344 h 853440"/>
                <a:gd name="T16" fmla="*/ 2146081 w 2146117"/>
                <a:gd name="T17" fmla="*/ 768024 h 853440"/>
                <a:gd name="T18" fmla="*/ 2060750 w 2146117"/>
                <a:gd name="T19" fmla="*/ 853368 h 853440"/>
                <a:gd name="T20" fmla="*/ 85344 w 2146117"/>
                <a:gd name="T21" fmla="*/ 853368 h 853440"/>
                <a:gd name="T22" fmla="*/ 0 w 2146117"/>
                <a:gd name="T23" fmla="*/ 768024 h 853440"/>
                <a:gd name="T24" fmla="*/ 0 w 2146117"/>
                <a:gd name="T25" fmla="*/ 85344 h 85344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46117"/>
                <a:gd name="T40" fmla="*/ 0 h 853440"/>
                <a:gd name="T41" fmla="*/ 2146117 w 2146117"/>
                <a:gd name="T42" fmla="*/ 853440 h 8534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46117" h="853440">
                  <a:moveTo>
                    <a:pt x="0" y="85344"/>
                  </a:moveTo>
                  <a:cubicBezTo>
                    <a:pt x="0" y="38210"/>
                    <a:pt x="38210" y="0"/>
                    <a:pt x="85344" y="0"/>
                  </a:cubicBezTo>
                  <a:lnTo>
                    <a:pt x="2060773" y="0"/>
                  </a:lnTo>
                  <a:cubicBezTo>
                    <a:pt x="2107907" y="0"/>
                    <a:pt x="2146117" y="38210"/>
                    <a:pt x="2146117" y="85344"/>
                  </a:cubicBezTo>
                  <a:lnTo>
                    <a:pt x="2146117" y="768096"/>
                  </a:lnTo>
                  <a:cubicBezTo>
                    <a:pt x="2146117" y="815230"/>
                    <a:pt x="2107907" y="853440"/>
                    <a:pt x="2060773" y="853440"/>
                  </a:cubicBezTo>
                  <a:lnTo>
                    <a:pt x="85344" y="853440"/>
                  </a:lnTo>
                  <a:cubicBezTo>
                    <a:pt x="38210" y="853440"/>
                    <a:pt x="0" y="815230"/>
                    <a:pt x="0" y="768096"/>
                  </a:cubicBezTo>
                  <a:lnTo>
                    <a:pt x="0" y="85344"/>
                  </a:lnTo>
                  <a:close/>
                </a:path>
              </a:pathLst>
            </a:custGeom>
            <a:solidFill>
              <a:srgbClr val="CAC278"/>
            </a:solidFill>
            <a:ln w="25402">
              <a:solidFill>
                <a:srgbClr val="CAC278"/>
              </a:solidFill>
              <a:miter lim="800000"/>
              <a:headEnd/>
              <a:tailEnd/>
            </a:ln>
          </p:spPr>
          <p:txBody>
            <a:bodyPr lIns="116439" tIns="85953" rIns="116439" bIns="85953" anchor="ctr" anchorCtr="1"/>
            <a:lstStyle>
              <a:lvl1pPr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21320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2000"/>
                </a:spcAft>
                <a:buFontTx/>
                <a:buNone/>
              </a:pPr>
              <a:r>
                <a:rPr lang="en-US" altLang="en-US" sz="4800" b="1">
                  <a:solidFill>
                    <a:srgbClr val="FFFFFF"/>
                  </a:solidFill>
                </a:rPr>
                <a:t>SC</a:t>
              </a:r>
            </a:p>
          </p:txBody>
        </p:sp>
      </p:grp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922463" y="914400"/>
            <a:ext cx="53419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2: Drafting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938A39"/>
                </a:solidFill>
              </a:rPr>
              <a:t>Step 4: Preparation of a draft ISPM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Diagram 1"/>
          <p:cNvGrpSpPr>
            <a:grpSpLocks/>
          </p:cNvGrpSpPr>
          <p:nvPr/>
        </p:nvGrpSpPr>
        <p:grpSpPr bwMode="auto">
          <a:xfrm>
            <a:off x="1255713" y="1549400"/>
            <a:ext cx="6516687" cy="4179888"/>
            <a:chOff x="1412894" y="1397002"/>
            <a:chExt cx="6207112" cy="4063995"/>
          </a:xfrm>
        </p:grpSpPr>
        <p:sp>
          <p:nvSpPr>
            <p:cNvPr id="14340" name="Freeform 4"/>
            <p:cNvSpPr>
              <a:spLocks noChangeArrowheads="1"/>
            </p:cNvSpPr>
            <p:nvPr/>
          </p:nvSpPr>
          <p:spPr bwMode="auto">
            <a:xfrm>
              <a:off x="3803811" y="2854050"/>
              <a:ext cx="2509909" cy="2557442"/>
            </a:xfrm>
            <a:custGeom>
              <a:avLst/>
              <a:gdLst>
                <a:gd name="T0" fmla="*/ 1254984 w 2509907"/>
                <a:gd name="T1" fmla="*/ 0 h 2509907"/>
                <a:gd name="T2" fmla="*/ 2509943 w 2509907"/>
                <a:gd name="T3" fmla="*/ 1327644 h 2509907"/>
                <a:gd name="T4" fmla="*/ 1254984 w 2509907"/>
                <a:gd name="T5" fmla="*/ 2655262 h 2509907"/>
                <a:gd name="T6" fmla="*/ 0 w 2509907"/>
                <a:gd name="T7" fmla="*/ 1327644 h 2509907"/>
                <a:gd name="T8" fmla="*/ 228620 w 2509907"/>
                <a:gd name="T9" fmla="*/ 1944237 h 2509907"/>
                <a:gd name="T10" fmla="*/ 2289709 w 2509907"/>
                <a:gd name="T11" fmla="*/ 2078347 h 2509907"/>
                <a:gd name="T12" fmla="*/ 2281323 w 2509907"/>
                <a:gd name="T13" fmla="*/ 1944237 h 2509907"/>
                <a:gd name="T14" fmla="*/ 2159849 w 2509907"/>
                <a:gd name="T15" fmla="*/ 2000331 h 2509907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0 60000 65536"/>
                <a:gd name="T22" fmla="*/ 17694720 60000 65536"/>
                <a:gd name="T23" fmla="*/ 11796480 60000 65536"/>
                <a:gd name="T24" fmla="*/ 397738 w 2509907"/>
                <a:gd name="T25" fmla="*/ 397738 h 2509907"/>
                <a:gd name="T26" fmla="*/ 2112169 w 2509907"/>
                <a:gd name="T27" fmla="*/ 2112169 h 25099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09907" h="2509907">
                  <a:moveTo>
                    <a:pt x="200793" y="1853602"/>
                  </a:moveTo>
                  <a:lnTo>
                    <a:pt x="256447" y="1821996"/>
                  </a:lnTo>
                  <a:lnTo>
                    <a:pt x="256447" y="1821995"/>
                  </a:lnTo>
                  <a:cubicBezTo>
                    <a:pt x="460475" y="2181270"/>
                    <a:pt x="841788" y="2403236"/>
                    <a:pt x="1254954" y="2403236"/>
                  </a:cubicBezTo>
                  <a:cubicBezTo>
                    <a:pt x="1630354" y="2403235"/>
                    <a:pt x="1982050" y="2219737"/>
                    <a:pt x="2196797" y="1911826"/>
                  </a:cubicBezTo>
                  <a:lnTo>
                    <a:pt x="2159813" y="1890821"/>
                  </a:lnTo>
                  <a:lnTo>
                    <a:pt x="2281287" y="1837799"/>
                  </a:lnTo>
                  <a:lnTo>
                    <a:pt x="2289673" y="1964568"/>
                  </a:lnTo>
                  <a:lnTo>
                    <a:pt x="2252679" y="1943560"/>
                  </a:lnTo>
                  <a:lnTo>
                    <a:pt x="2252678" y="1943559"/>
                  </a:lnTo>
                  <a:cubicBezTo>
                    <a:pt x="2026365" y="2271467"/>
                    <a:pt x="1653376" y="2467238"/>
                    <a:pt x="1254953" y="2467239"/>
                  </a:cubicBezTo>
                  <a:cubicBezTo>
                    <a:pt x="818758" y="2467239"/>
                    <a:pt x="416193" y="2232902"/>
                    <a:pt x="200792" y="1853603"/>
                  </a:cubicBezTo>
                  <a:lnTo>
                    <a:pt x="200793" y="1853602"/>
                  </a:lnTo>
                  <a:close/>
                </a:path>
              </a:pathLst>
            </a:custGeom>
            <a:solidFill>
              <a:srgbClr val="938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4341" name="Rectangle 2"/>
            <p:cNvSpPr>
              <a:spLocks noChangeArrowheads="1"/>
            </p:cNvSpPr>
            <p:nvPr/>
          </p:nvSpPr>
          <p:spPr bwMode="auto">
            <a:xfrm>
              <a:off x="1524003" y="1397002"/>
              <a:ext cx="6096003" cy="4063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CA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42" name="Freeform 3"/>
            <p:cNvSpPr>
              <a:spLocks noChangeArrowheads="1"/>
            </p:cNvSpPr>
            <p:nvPr/>
          </p:nvSpPr>
          <p:spPr bwMode="auto">
            <a:xfrm>
              <a:off x="1412894" y="2421818"/>
              <a:ext cx="2830286" cy="2667141"/>
            </a:xfrm>
            <a:custGeom>
              <a:avLst/>
              <a:gdLst>
                <a:gd name="T0" fmla="*/ 6116050 w 2414381"/>
                <a:gd name="T1" fmla="*/ 0 h 1991360"/>
                <a:gd name="T2" fmla="*/ 12232005 w 2414381"/>
                <a:gd name="T3" fmla="*/ 21513626 h 1991360"/>
                <a:gd name="T4" fmla="*/ 6116050 w 2414381"/>
                <a:gd name="T5" fmla="*/ 43027250 h 1991360"/>
                <a:gd name="T6" fmla="*/ 0 w 2414381"/>
                <a:gd name="T7" fmla="*/ 21513626 h 1991360"/>
                <a:gd name="T8" fmla="*/ 0 w 2414381"/>
                <a:gd name="T9" fmla="*/ 4302694 h 1991360"/>
                <a:gd name="T10" fmla="*/ 1008887 w 2414381"/>
                <a:gd name="T11" fmla="*/ 0 h 1991360"/>
                <a:gd name="T12" fmla="*/ 11223130 w 2414381"/>
                <a:gd name="T13" fmla="*/ 0 h 1991360"/>
                <a:gd name="T14" fmla="*/ 12232005 w 2414381"/>
                <a:gd name="T15" fmla="*/ 4302694 h 1991360"/>
                <a:gd name="T16" fmla="*/ 12232005 w 2414381"/>
                <a:gd name="T17" fmla="*/ 38724531 h 1991360"/>
                <a:gd name="T18" fmla="*/ 11223130 w 2414381"/>
                <a:gd name="T19" fmla="*/ 43027250 h 1991360"/>
                <a:gd name="T20" fmla="*/ 1008887 w 2414381"/>
                <a:gd name="T21" fmla="*/ 43027250 h 1991360"/>
                <a:gd name="T22" fmla="*/ 0 w 2414381"/>
                <a:gd name="T23" fmla="*/ 38724531 h 1991360"/>
                <a:gd name="T24" fmla="*/ 0 w 2414381"/>
                <a:gd name="T25" fmla="*/ 4302694 h 199136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14381"/>
                <a:gd name="T40" fmla="*/ 0 h 1991360"/>
                <a:gd name="T41" fmla="*/ 2414381 w 2414381"/>
                <a:gd name="T42" fmla="*/ 1991360 h 19913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14381" h="1991360">
                  <a:moveTo>
                    <a:pt x="0" y="199136"/>
                  </a:moveTo>
                  <a:cubicBezTo>
                    <a:pt x="0" y="89156"/>
                    <a:pt x="89156" y="0"/>
                    <a:pt x="199136" y="0"/>
                  </a:cubicBezTo>
                  <a:lnTo>
                    <a:pt x="2215245" y="0"/>
                  </a:lnTo>
                  <a:cubicBezTo>
                    <a:pt x="2325225" y="0"/>
                    <a:pt x="2414381" y="89156"/>
                    <a:pt x="2414381" y="199136"/>
                  </a:cubicBezTo>
                  <a:lnTo>
                    <a:pt x="2414381" y="1792224"/>
                  </a:lnTo>
                  <a:cubicBezTo>
                    <a:pt x="2414381" y="1902204"/>
                    <a:pt x="2325225" y="1991360"/>
                    <a:pt x="2215245" y="1991360"/>
                  </a:cubicBezTo>
                  <a:lnTo>
                    <a:pt x="199136" y="1991360"/>
                  </a:lnTo>
                  <a:cubicBezTo>
                    <a:pt x="89156" y="1991360"/>
                    <a:pt x="0" y="1902204"/>
                    <a:pt x="0" y="1792224"/>
                  </a:cubicBezTo>
                  <a:lnTo>
                    <a:pt x="0" y="199136"/>
                  </a:ln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938A39"/>
              </a:solidFill>
              <a:miter lim="800000"/>
              <a:headEnd/>
              <a:tailEnd/>
            </a:ln>
          </p:spPr>
          <p:txBody>
            <a:bodyPr lIns="87736" tIns="87736" rIns="87736" bIns="514459"/>
            <a:lstStyle>
              <a:lvl1pPr marL="342900" indent="-3429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2286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763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Experts called and selected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Lead author and editorial team selected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DP drafted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Expert consultation (IPP)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TPDP review</a:t>
              </a:r>
            </a:p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1800">
                  <a:solidFill>
                    <a:srgbClr val="000000"/>
                  </a:solidFill>
                </a:rPr>
                <a:t>Recommended to SC</a:t>
              </a:r>
            </a:p>
          </p:txBody>
        </p:sp>
        <p:sp>
          <p:nvSpPr>
            <p:cNvPr id="14343" name="Freeform 5"/>
            <p:cNvSpPr>
              <a:spLocks noChangeArrowheads="1"/>
            </p:cNvSpPr>
            <p:nvPr/>
          </p:nvSpPr>
          <p:spPr bwMode="auto">
            <a:xfrm>
              <a:off x="2322289" y="4558058"/>
              <a:ext cx="2146115" cy="853436"/>
            </a:xfrm>
            <a:custGeom>
              <a:avLst/>
              <a:gdLst>
                <a:gd name="T0" fmla="*/ 1073053 w 2146117"/>
                <a:gd name="T1" fmla="*/ 0 h 853440"/>
                <a:gd name="T2" fmla="*/ 2146081 w 2146117"/>
                <a:gd name="T3" fmla="*/ 426684 h 853440"/>
                <a:gd name="T4" fmla="*/ 1073053 w 2146117"/>
                <a:gd name="T5" fmla="*/ 853368 h 853440"/>
                <a:gd name="T6" fmla="*/ 0 w 2146117"/>
                <a:gd name="T7" fmla="*/ 426684 h 853440"/>
                <a:gd name="T8" fmla="*/ 0 w 2146117"/>
                <a:gd name="T9" fmla="*/ 85344 h 853440"/>
                <a:gd name="T10" fmla="*/ 85344 w 2146117"/>
                <a:gd name="T11" fmla="*/ 0 h 853440"/>
                <a:gd name="T12" fmla="*/ 2060750 w 2146117"/>
                <a:gd name="T13" fmla="*/ 0 h 853440"/>
                <a:gd name="T14" fmla="*/ 2146081 w 2146117"/>
                <a:gd name="T15" fmla="*/ 85344 h 853440"/>
                <a:gd name="T16" fmla="*/ 2146081 w 2146117"/>
                <a:gd name="T17" fmla="*/ 768024 h 853440"/>
                <a:gd name="T18" fmla="*/ 2060750 w 2146117"/>
                <a:gd name="T19" fmla="*/ 853368 h 853440"/>
                <a:gd name="T20" fmla="*/ 85344 w 2146117"/>
                <a:gd name="T21" fmla="*/ 853368 h 853440"/>
                <a:gd name="T22" fmla="*/ 0 w 2146117"/>
                <a:gd name="T23" fmla="*/ 768024 h 853440"/>
                <a:gd name="T24" fmla="*/ 0 w 2146117"/>
                <a:gd name="T25" fmla="*/ 85344 h 85344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46117"/>
                <a:gd name="T40" fmla="*/ 0 h 853440"/>
                <a:gd name="T41" fmla="*/ 2146117 w 2146117"/>
                <a:gd name="T42" fmla="*/ 853440 h 8534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46117" h="853440">
                  <a:moveTo>
                    <a:pt x="0" y="85344"/>
                  </a:moveTo>
                  <a:cubicBezTo>
                    <a:pt x="0" y="38210"/>
                    <a:pt x="38210" y="0"/>
                    <a:pt x="85344" y="0"/>
                  </a:cubicBezTo>
                  <a:lnTo>
                    <a:pt x="2060773" y="0"/>
                  </a:lnTo>
                  <a:cubicBezTo>
                    <a:pt x="2107907" y="0"/>
                    <a:pt x="2146117" y="38210"/>
                    <a:pt x="2146117" y="85344"/>
                  </a:cubicBezTo>
                  <a:lnTo>
                    <a:pt x="2146117" y="768096"/>
                  </a:lnTo>
                  <a:cubicBezTo>
                    <a:pt x="2146117" y="815230"/>
                    <a:pt x="2107907" y="853440"/>
                    <a:pt x="2060773" y="853440"/>
                  </a:cubicBezTo>
                  <a:lnTo>
                    <a:pt x="85344" y="853440"/>
                  </a:lnTo>
                  <a:cubicBezTo>
                    <a:pt x="38210" y="853440"/>
                    <a:pt x="0" y="815230"/>
                    <a:pt x="0" y="768096"/>
                  </a:cubicBezTo>
                  <a:lnTo>
                    <a:pt x="0" y="85344"/>
                  </a:lnTo>
                  <a:close/>
                </a:path>
              </a:pathLst>
            </a:custGeom>
            <a:solidFill>
              <a:srgbClr val="938A39"/>
            </a:solidFill>
            <a:ln w="25402">
              <a:solidFill>
                <a:srgbClr val="938A39"/>
              </a:solidFill>
              <a:miter lim="800000"/>
              <a:headEnd/>
              <a:tailEnd/>
            </a:ln>
          </p:spPr>
          <p:txBody>
            <a:bodyPr lIns="116439" tIns="85953" rIns="116439" bIns="85953" anchor="ctr" anchorCtr="1"/>
            <a:lstStyle>
              <a:lvl1pPr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21320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2000"/>
                </a:spcAft>
                <a:buFontTx/>
                <a:buNone/>
              </a:pPr>
              <a:r>
                <a:rPr lang="en-US" altLang="en-US" sz="4400" b="1">
                  <a:solidFill>
                    <a:srgbClr val="FFFFFF"/>
                  </a:solidFill>
                </a:rPr>
                <a:t>TPDP</a:t>
              </a:r>
            </a:p>
          </p:txBody>
        </p:sp>
        <p:sp>
          <p:nvSpPr>
            <p:cNvPr id="14344" name="Freeform 6"/>
            <p:cNvSpPr>
              <a:spLocks noChangeArrowheads="1"/>
            </p:cNvSpPr>
            <p:nvPr/>
          </p:nvSpPr>
          <p:spPr bwMode="auto">
            <a:xfrm>
              <a:off x="4724403" y="2804546"/>
              <a:ext cx="2414381" cy="1901686"/>
            </a:xfrm>
            <a:custGeom>
              <a:avLst/>
              <a:gdLst>
                <a:gd name="T0" fmla="*/ 1207203 w 2414381"/>
                <a:gd name="T1" fmla="*/ 0 h 1991360"/>
                <a:gd name="T2" fmla="*/ 2414381 w 2414381"/>
                <a:gd name="T3" fmla="*/ 2615576 h 1991360"/>
                <a:gd name="T4" fmla="*/ 1207203 w 2414381"/>
                <a:gd name="T5" fmla="*/ 5231146 h 1991360"/>
                <a:gd name="T6" fmla="*/ 0 w 2414381"/>
                <a:gd name="T7" fmla="*/ 2615576 h 1991360"/>
                <a:gd name="T8" fmla="*/ 0 w 2414381"/>
                <a:gd name="T9" fmla="*/ 523110 h 1991360"/>
                <a:gd name="T10" fmla="*/ 199136 w 2414381"/>
                <a:gd name="T11" fmla="*/ 0 h 1991360"/>
                <a:gd name="T12" fmla="*/ 2215245 w 2414381"/>
                <a:gd name="T13" fmla="*/ 0 h 1991360"/>
                <a:gd name="T14" fmla="*/ 2414381 w 2414381"/>
                <a:gd name="T15" fmla="*/ 523110 h 1991360"/>
                <a:gd name="T16" fmla="*/ 2414381 w 2414381"/>
                <a:gd name="T17" fmla="*/ 4708040 h 1991360"/>
                <a:gd name="T18" fmla="*/ 2215245 w 2414381"/>
                <a:gd name="T19" fmla="*/ 5231146 h 1991360"/>
                <a:gd name="T20" fmla="*/ 199136 w 2414381"/>
                <a:gd name="T21" fmla="*/ 5231146 h 1991360"/>
                <a:gd name="T22" fmla="*/ 0 w 2414381"/>
                <a:gd name="T23" fmla="*/ 4708040 h 1991360"/>
                <a:gd name="T24" fmla="*/ 0 w 2414381"/>
                <a:gd name="T25" fmla="*/ 523110 h 199136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14381"/>
                <a:gd name="T40" fmla="*/ 0 h 1991360"/>
                <a:gd name="T41" fmla="*/ 2414381 w 2414381"/>
                <a:gd name="T42" fmla="*/ 1991360 h 19913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14381" h="1991360">
                  <a:moveTo>
                    <a:pt x="0" y="199136"/>
                  </a:moveTo>
                  <a:cubicBezTo>
                    <a:pt x="0" y="89156"/>
                    <a:pt x="89156" y="0"/>
                    <a:pt x="199136" y="0"/>
                  </a:cubicBezTo>
                  <a:lnTo>
                    <a:pt x="2215245" y="0"/>
                  </a:lnTo>
                  <a:cubicBezTo>
                    <a:pt x="2325225" y="0"/>
                    <a:pt x="2414381" y="89156"/>
                    <a:pt x="2414381" y="199136"/>
                  </a:cubicBezTo>
                  <a:lnTo>
                    <a:pt x="2414381" y="1792224"/>
                  </a:lnTo>
                  <a:cubicBezTo>
                    <a:pt x="2414381" y="1902204"/>
                    <a:pt x="2325225" y="1991360"/>
                    <a:pt x="2215245" y="1991360"/>
                  </a:cubicBezTo>
                  <a:lnTo>
                    <a:pt x="199136" y="1991360"/>
                  </a:lnTo>
                  <a:cubicBezTo>
                    <a:pt x="89156" y="1991360"/>
                    <a:pt x="0" y="1902204"/>
                    <a:pt x="0" y="1792224"/>
                  </a:cubicBezTo>
                  <a:lnTo>
                    <a:pt x="0" y="199136"/>
                  </a:lnTo>
                  <a:close/>
                </a:path>
              </a:pathLst>
            </a:custGeom>
            <a:solidFill>
              <a:srgbClr val="FFFFFF">
                <a:alpha val="90195"/>
              </a:srgbClr>
            </a:solidFill>
            <a:ln w="25402">
              <a:solidFill>
                <a:srgbClr val="CAC278"/>
              </a:solidFill>
              <a:miter lim="800000"/>
              <a:headEnd/>
              <a:tailEnd/>
            </a:ln>
          </p:spPr>
          <p:txBody>
            <a:bodyPr lIns="87736" tIns="514459" rIns="87736" bIns="87736"/>
            <a:lstStyle>
              <a:lvl1pPr marL="342900" indent="-3429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2286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763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763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763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763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400"/>
                </a:spcAft>
                <a:buFontTx/>
                <a:buChar char="•"/>
              </a:pPr>
              <a:r>
                <a:rPr lang="en-US" altLang="en-US" sz="2200">
                  <a:solidFill>
                    <a:srgbClr val="000000"/>
                  </a:solidFill>
                </a:rPr>
                <a:t>Reviews the draft DP electronically and approves for consultation</a:t>
              </a:r>
            </a:p>
          </p:txBody>
        </p:sp>
        <p:sp>
          <p:nvSpPr>
            <p:cNvPr id="14345" name="Freeform 7"/>
            <p:cNvSpPr>
              <a:spLocks noChangeArrowheads="1"/>
            </p:cNvSpPr>
            <p:nvPr/>
          </p:nvSpPr>
          <p:spPr bwMode="auto">
            <a:xfrm>
              <a:off x="5233280" y="2371053"/>
              <a:ext cx="2146115" cy="853436"/>
            </a:xfrm>
            <a:custGeom>
              <a:avLst/>
              <a:gdLst>
                <a:gd name="T0" fmla="*/ 1073053 w 2146117"/>
                <a:gd name="T1" fmla="*/ 0 h 853440"/>
                <a:gd name="T2" fmla="*/ 2146081 w 2146117"/>
                <a:gd name="T3" fmla="*/ 426684 h 853440"/>
                <a:gd name="T4" fmla="*/ 1073053 w 2146117"/>
                <a:gd name="T5" fmla="*/ 853368 h 853440"/>
                <a:gd name="T6" fmla="*/ 0 w 2146117"/>
                <a:gd name="T7" fmla="*/ 426684 h 853440"/>
                <a:gd name="T8" fmla="*/ 0 w 2146117"/>
                <a:gd name="T9" fmla="*/ 85344 h 853440"/>
                <a:gd name="T10" fmla="*/ 85344 w 2146117"/>
                <a:gd name="T11" fmla="*/ 0 h 853440"/>
                <a:gd name="T12" fmla="*/ 2060750 w 2146117"/>
                <a:gd name="T13" fmla="*/ 0 h 853440"/>
                <a:gd name="T14" fmla="*/ 2146081 w 2146117"/>
                <a:gd name="T15" fmla="*/ 85344 h 853440"/>
                <a:gd name="T16" fmla="*/ 2146081 w 2146117"/>
                <a:gd name="T17" fmla="*/ 768024 h 853440"/>
                <a:gd name="T18" fmla="*/ 2060750 w 2146117"/>
                <a:gd name="T19" fmla="*/ 853368 h 853440"/>
                <a:gd name="T20" fmla="*/ 85344 w 2146117"/>
                <a:gd name="T21" fmla="*/ 853368 h 853440"/>
                <a:gd name="T22" fmla="*/ 0 w 2146117"/>
                <a:gd name="T23" fmla="*/ 768024 h 853440"/>
                <a:gd name="T24" fmla="*/ 0 w 2146117"/>
                <a:gd name="T25" fmla="*/ 85344 h 853440"/>
                <a:gd name="T26" fmla="*/ 17694720 60000 65536"/>
                <a:gd name="T27" fmla="*/ 0 60000 65536"/>
                <a:gd name="T28" fmla="*/ 5898240 60000 65536"/>
                <a:gd name="T29" fmla="*/ 1179648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46117"/>
                <a:gd name="T40" fmla="*/ 0 h 853440"/>
                <a:gd name="T41" fmla="*/ 2146117 w 2146117"/>
                <a:gd name="T42" fmla="*/ 853440 h 8534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46117" h="853440">
                  <a:moveTo>
                    <a:pt x="0" y="85344"/>
                  </a:moveTo>
                  <a:cubicBezTo>
                    <a:pt x="0" y="38210"/>
                    <a:pt x="38210" y="0"/>
                    <a:pt x="85344" y="0"/>
                  </a:cubicBezTo>
                  <a:lnTo>
                    <a:pt x="2060773" y="0"/>
                  </a:lnTo>
                  <a:cubicBezTo>
                    <a:pt x="2107907" y="0"/>
                    <a:pt x="2146117" y="38210"/>
                    <a:pt x="2146117" y="85344"/>
                  </a:cubicBezTo>
                  <a:lnTo>
                    <a:pt x="2146117" y="768096"/>
                  </a:lnTo>
                  <a:cubicBezTo>
                    <a:pt x="2146117" y="815230"/>
                    <a:pt x="2107907" y="853440"/>
                    <a:pt x="2060773" y="853440"/>
                  </a:cubicBezTo>
                  <a:lnTo>
                    <a:pt x="85344" y="853440"/>
                  </a:lnTo>
                  <a:cubicBezTo>
                    <a:pt x="38210" y="853440"/>
                    <a:pt x="0" y="815230"/>
                    <a:pt x="0" y="768096"/>
                  </a:cubicBezTo>
                  <a:lnTo>
                    <a:pt x="0" y="85344"/>
                  </a:lnTo>
                  <a:close/>
                </a:path>
              </a:pathLst>
            </a:custGeom>
            <a:solidFill>
              <a:srgbClr val="CAC278"/>
            </a:solidFill>
            <a:ln w="25402">
              <a:solidFill>
                <a:srgbClr val="CAC278"/>
              </a:solidFill>
              <a:miter lim="800000"/>
              <a:headEnd/>
              <a:tailEnd/>
            </a:ln>
          </p:spPr>
          <p:txBody>
            <a:bodyPr lIns="116439" tIns="85953" rIns="116439" bIns="85953" anchor="ctr" anchorCtr="1"/>
            <a:lstStyle>
              <a:lvl1pPr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213201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213201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213201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213201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ts val="2000"/>
                </a:spcAft>
                <a:buFontTx/>
                <a:buNone/>
              </a:pPr>
              <a:r>
                <a:rPr lang="en-US" altLang="en-US" sz="4800" b="1">
                  <a:solidFill>
                    <a:srgbClr val="FFFFFF"/>
                  </a:solidFill>
                </a:rPr>
                <a:t>SC</a:t>
              </a:r>
            </a:p>
          </p:txBody>
        </p:sp>
      </p:grp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066925" y="1249363"/>
            <a:ext cx="5010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2: Drafting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938A39"/>
                </a:solidFill>
              </a:rPr>
              <a:t>Step 4: Preparation of a draft DP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681163" y="1905000"/>
            <a:ext cx="6096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5363" name="TextBox 10"/>
          <p:cNvSpPr txBox="1">
            <a:spLocks noChangeArrowheads="1"/>
          </p:cNvSpPr>
          <p:nvPr/>
        </p:nvSpPr>
        <p:spPr bwMode="auto">
          <a:xfrm>
            <a:off x="2190750" y="666750"/>
            <a:ext cx="50752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3: Consultation and review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BC5908"/>
                </a:solidFill>
              </a:rPr>
              <a:t>Step 5: First consultation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01386424"/>
              </p:ext>
            </p:extLst>
          </p:nvPr>
        </p:nvGraphicFramePr>
        <p:xfrm>
          <a:off x="1091691" y="914400"/>
          <a:ext cx="7273355" cy="4951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419600" y="2590800"/>
            <a:ext cx="762000" cy="4572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681163" y="1905000"/>
            <a:ext cx="6096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600">
              <a:solidFill>
                <a:srgbClr val="000000"/>
              </a:solidFill>
            </a:endParaRPr>
          </a:p>
        </p:txBody>
      </p:sp>
      <p:sp>
        <p:nvSpPr>
          <p:cNvPr id="16388" name="TextBox 10"/>
          <p:cNvSpPr txBox="1">
            <a:spLocks noChangeArrowheads="1"/>
          </p:cNvSpPr>
          <p:nvPr/>
        </p:nvSpPr>
        <p:spPr bwMode="auto">
          <a:xfrm>
            <a:off x="1614488" y="666750"/>
            <a:ext cx="62277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</a:rPr>
              <a:t>Stage 3: Consultation and review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BC5908"/>
                </a:solidFill>
              </a:rPr>
              <a:t>Step 5: First consultation for PTs and DPs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02703554"/>
              </p:ext>
            </p:extLst>
          </p:nvPr>
        </p:nvGraphicFramePr>
        <p:xfrm>
          <a:off x="1091691" y="914400"/>
          <a:ext cx="7273355" cy="4951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</TotalTime>
  <Words>633</Words>
  <Application>Microsoft Office PowerPoint</Application>
  <PresentationFormat>On-screen Show (4:3)</PresentationFormat>
  <Paragraphs>129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 IPPC Standard Setting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introduction and welcoming to the IPPC Standard Setting Course</dc:title>
  <dc:creator>dubon</dc:creator>
  <cp:lastModifiedBy>Dubon, Stephanie M - APHIS</cp:lastModifiedBy>
  <cp:revision>87</cp:revision>
  <dcterms:created xsi:type="dcterms:W3CDTF">2012-06-21T11:34:41Z</dcterms:created>
  <dcterms:modified xsi:type="dcterms:W3CDTF">2016-04-22T14:31:57Z</dcterms:modified>
</cp:coreProperties>
</file>