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7" r:id="rId1"/>
  </p:sldMasterIdLst>
  <p:notesMasterIdLst>
    <p:notesMasterId r:id="rId17"/>
  </p:notesMasterIdLst>
  <p:handoutMasterIdLst>
    <p:handoutMasterId r:id="rId18"/>
  </p:handoutMasterIdLst>
  <p:sldIdLst>
    <p:sldId id="848" r:id="rId2"/>
    <p:sldId id="4443" r:id="rId3"/>
    <p:sldId id="610" r:id="rId4"/>
    <p:sldId id="611" r:id="rId5"/>
    <p:sldId id="643" r:id="rId6"/>
    <p:sldId id="849" r:id="rId7"/>
    <p:sldId id="798" r:id="rId8"/>
    <p:sldId id="4440" r:id="rId9"/>
    <p:sldId id="821" r:id="rId10"/>
    <p:sldId id="4441" r:id="rId11"/>
    <p:sldId id="4442" r:id="rId12"/>
    <p:sldId id="820" r:id="rId13"/>
    <p:sldId id="825" r:id="rId14"/>
    <p:sldId id="619" r:id="rId15"/>
    <p:sldId id="620" r:id="rId1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A7D971"/>
    <a:srgbClr val="33CCCC"/>
    <a:srgbClr val="FF66FF"/>
    <a:srgbClr val="CCFFCC"/>
    <a:srgbClr val="003366"/>
    <a:srgbClr val="FF0000"/>
    <a:srgbClr val="FFFFCC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5976CC-AADA-4C36-944A-74A8436C75D2}" v="90" dt="2022-09-20T17:22:50.2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98" autoAdjust="0"/>
    <p:restoredTop sz="85362" autoAdjust="0"/>
  </p:normalViewPr>
  <p:slideViewPr>
    <p:cSldViewPr>
      <p:cViewPr varScale="1">
        <p:scale>
          <a:sx n="75" d="100"/>
          <a:sy n="75" d="100"/>
        </p:scale>
        <p:origin x="185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496"/>
    </p:cViewPr>
  </p:sorterViewPr>
  <p:notesViewPr>
    <p:cSldViewPr>
      <p:cViewPr varScale="1">
        <p:scale>
          <a:sx n="56" d="100"/>
          <a:sy n="56" d="100"/>
        </p:scale>
        <p:origin x="2856" y="72"/>
      </p:cViewPr>
      <p:guideLst>
        <p:guide orient="horz" pos="2929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086B05-6618-DC41-9E26-5EB7F5C58F41}" type="doc">
      <dgm:prSet loTypeId="urn:microsoft.com/office/officeart/2005/8/layout/hProcess11" loCatId="process" qsTypeId="urn:microsoft.com/office/officeart/2005/8/quickstyle/3d3" qsCatId="3D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B9C6AF4-0ABB-E94F-8070-85E9A5FDC1A3}">
      <dgm:prSet/>
      <dgm:spPr/>
      <dgm:t>
        <a:bodyPr/>
        <a:lstStyle/>
        <a:p>
          <a:r>
            <a:rPr lang="en-US"/>
            <a:t>1967- CPPC established in by FAO Council </a:t>
          </a:r>
        </a:p>
      </dgm:t>
    </dgm:pt>
    <dgm:pt modelId="{E29478C8-DC19-6844-B4EB-576AEBBF3611}" type="parTrans" cxnId="{2009F537-CE0D-A343-A04D-A25AE65ADC8D}">
      <dgm:prSet/>
      <dgm:spPr/>
      <dgm:t>
        <a:bodyPr/>
        <a:lstStyle/>
        <a:p>
          <a:endParaRPr lang="en-US"/>
        </a:p>
      </dgm:t>
    </dgm:pt>
    <dgm:pt modelId="{4F8C5D78-657A-5945-A648-C11D3FAC6B33}" type="sibTrans" cxnId="{2009F537-CE0D-A343-A04D-A25AE65ADC8D}">
      <dgm:prSet/>
      <dgm:spPr/>
      <dgm:t>
        <a:bodyPr/>
        <a:lstStyle/>
        <a:p>
          <a:endParaRPr lang="en-US"/>
        </a:p>
      </dgm:t>
    </dgm:pt>
    <dgm:pt modelId="{1784D91F-4060-8246-9E77-1840BFCCEF86}">
      <dgm:prSet/>
      <dgm:spPr/>
      <dgm:t>
        <a:bodyPr/>
        <a:lstStyle/>
        <a:p>
          <a:r>
            <a:rPr lang="en-US"/>
            <a:t>2014 -CPPC Abolished </a:t>
          </a:r>
        </a:p>
      </dgm:t>
    </dgm:pt>
    <dgm:pt modelId="{C9996464-6368-F349-897B-15F3426B6A17}" type="parTrans" cxnId="{88B35A81-A308-E84B-A1FE-C2FD3557E7CF}">
      <dgm:prSet/>
      <dgm:spPr/>
      <dgm:t>
        <a:bodyPr/>
        <a:lstStyle/>
        <a:p>
          <a:endParaRPr lang="en-US"/>
        </a:p>
      </dgm:t>
    </dgm:pt>
    <dgm:pt modelId="{EA3481A6-A78B-A946-9BE7-F8A5BF80BCA9}" type="sibTrans" cxnId="{88B35A81-A308-E84B-A1FE-C2FD3557E7CF}">
      <dgm:prSet/>
      <dgm:spPr/>
      <dgm:t>
        <a:bodyPr/>
        <a:lstStyle/>
        <a:p>
          <a:endParaRPr lang="en-US"/>
        </a:p>
      </dgm:t>
    </dgm:pt>
    <dgm:pt modelId="{D7E8BADD-824C-B447-8A8A-2ECB1A595810}">
      <dgm:prSet/>
      <dgm:spPr/>
      <dgm:t>
        <a:bodyPr/>
        <a:lstStyle/>
        <a:p>
          <a:r>
            <a:rPr lang="en-US"/>
            <a:t>2010- Original agreement establishing CAHFSA</a:t>
          </a:r>
        </a:p>
      </dgm:t>
    </dgm:pt>
    <dgm:pt modelId="{E2176D52-86D5-1F4C-BB55-72E47E18885E}" type="parTrans" cxnId="{F58F43C8-D4DF-E24F-95E2-0FB3FC833334}">
      <dgm:prSet/>
      <dgm:spPr/>
      <dgm:t>
        <a:bodyPr/>
        <a:lstStyle/>
        <a:p>
          <a:endParaRPr lang="en-US"/>
        </a:p>
      </dgm:t>
    </dgm:pt>
    <dgm:pt modelId="{62F13B9F-0826-C945-BEAE-344C2EC190A5}" type="sibTrans" cxnId="{F58F43C8-D4DF-E24F-95E2-0FB3FC833334}">
      <dgm:prSet/>
      <dgm:spPr/>
      <dgm:t>
        <a:bodyPr/>
        <a:lstStyle/>
        <a:p>
          <a:endParaRPr lang="en-US"/>
        </a:p>
      </dgm:t>
    </dgm:pt>
    <dgm:pt modelId="{816DAE6A-0FCB-B84A-9FED-02A9570E969D}">
      <dgm:prSet/>
      <dgm:spPr/>
      <dgm:t>
        <a:bodyPr/>
        <a:lstStyle/>
        <a:p>
          <a:r>
            <a:rPr lang="en-US"/>
            <a:t>2011- Revised Agreement - February 25</a:t>
          </a:r>
        </a:p>
      </dgm:t>
    </dgm:pt>
    <dgm:pt modelId="{B80AEAC0-5530-394B-814C-61876D06BC6F}" type="parTrans" cxnId="{2588346C-1015-704F-B1EA-AB994F59240E}">
      <dgm:prSet/>
      <dgm:spPr/>
      <dgm:t>
        <a:bodyPr/>
        <a:lstStyle/>
        <a:p>
          <a:endParaRPr lang="en-US"/>
        </a:p>
      </dgm:t>
    </dgm:pt>
    <dgm:pt modelId="{8C652A36-21F7-B446-95F4-5BBE4C900921}" type="sibTrans" cxnId="{2588346C-1015-704F-B1EA-AB994F59240E}">
      <dgm:prSet/>
      <dgm:spPr/>
      <dgm:t>
        <a:bodyPr/>
        <a:lstStyle/>
        <a:p>
          <a:endParaRPr lang="en-US"/>
        </a:p>
      </dgm:t>
    </dgm:pt>
    <dgm:pt modelId="{C27D4244-69FA-6D4B-B9B0-CDE2F22AED38}">
      <dgm:prSet/>
      <dgm:spPr/>
      <dgm:t>
        <a:bodyPr/>
        <a:lstStyle/>
        <a:p>
          <a:r>
            <a:rPr lang="en-US"/>
            <a:t>2014 – CAHFSA Operational</a:t>
          </a:r>
        </a:p>
      </dgm:t>
    </dgm:pt>
    <dgm:pt modelId="{359A9751-BD11-074B-B443-3E318D13F5F5}" type="parTrans" cxnId="{FF9EA0A1-DDB7-CD4B-956D-C496B6CA07EF}">
      <dgm:prSet/>
      <dgm:spPr/>
      <dgm:t>
        <a:bodyPr/>
        <a:lstStyle/>
        <a:p>
          <a:endParaRPr lang="en-US"/>
        </a:p>
      </dgm:t>
    </dgm:pt>
    <dgm:pt modelId="{432058A9-83F4-2642-9C38-D8B903C71EEA}" type="sibTrans" cxnId="{FF9EA0A1-DDB7-CD4B-956D-C496B6CA07EF}">
      <dgm:prSet/>
      <dgm:spPr/>
      <dgm:t>
        <a:bodyPr/>
        <a:lstStyle/>
        <a:p>
          <a:endParaRPr lang="en-US"/>
        </a:p>
      </dgm:t>
    </dgm:pt>
    <dgm:pt modelId="{27E9BE2C-5DB2-0B49-BFDD-BADA07288670}">
      <dgm:prSet/>
      <dgm:spPr/>
      <dgm:t>
        <a:bodyPr/>
        <a:lstStyle/>
        <a:p>
          <a:r>
            <a:rPr lang="en-US"/>
            <a:t>2015 – CAHFSA Fully operational </a:t>
          </a:r>
        </a:p>
      </dgm:t>
    </dgm:pt>
    <dgm:pt modelId="{399D9A62-B4CC-FB42-A710-D601D000B4F6}" type="parTrans" cxnId="{C8AEBE32-9033-5F4D-BF4F-FE1435D5B460}">
      <dgm:prSet/>
      <dgm:spPr/>
      <dgm:t>
        <a:bodyPr/>
        <a:lstStyle/>
        <a:p>
          <a:endParaRPr lang="en-US"/>
        </a:p>
      </dgm:t>
    </dgm:pt>
    <dgm:pt modelId="{A9C22A40-63D3-934A-87B6-975948175C4E}" type="sibTrans" cxnId="{C8AEBE32-9033-5F4D-BF4F-FE1435D5B460}">
      <dgm:prSet/>
      <dgm:spPr/>
      <dgm:t>
        <a:bodyPr/>
        <a:lstStyle/>
        <a:p>
          <a:endParaRPr lang="en-US"/>
        </a:p>
      </dgm:t>
    </dgm:pt>
    <dgm:pt modelId="{5BDD5424-B8AE-1642-BD38-664D0782FEAA}">
      <dgm:prSet/>
      <dgm:spPr/>
      <dgm:t>
        <a:bodyPr/>
        <a:lstStyle/>
        <a:p>
          <a:r>
            <a:rPr lang="en-US"/>
            <a:t>2018 -  Recognition as RPPO conferred</a:t>
          </a:r>
        </a:p>
      </dgm:t>
    </dgm:pt>
    <dgm:pt modelId="{77A8C615-40AD-BF4E-8F11-5E2B5A9824E4}" type="parTrans" cxnId="{2B350201-FD1F-E94E-8A7F-8065C26DA15C}">
      <dgm:prSet/>
      <dgm:spPr/>
      <dgm:t>
        <a:bodyPr/>
        <a:lstStyle/>
        <a:p>
          <a:endParaRPr lang="en-US"/>
        </a:p>
      </dgm:t>
    </dgm:pt>
    <dgm:pt modelId="{55002ABE-8D78-3745-9928-AFA21B761E70}" type="sibTrans" cxnId="{2B350201-FD1F-E94E-8A7F-8065C26DA15C}">
      <dgm:prSet/>
      <dgm:spPr/>
      <dgm:t>
        <a:bodyPr/>
        <a:lstStyle/>
        <a:p>
          <a:endParaRPr lang="en-US"/>
        </a:p>
      </dgm:t>
    </dgm:pt>
    <dgm:pt modelId="{481DE9FB-E696-8A4F-A7B5-D1BC73707D90}" type="pres">
      <dgm:prSet presAssocID="{72086B05-6618-DC41-9E26-5EB7F5C58F4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2AA0031-6CE4-1C4D-8AC7-8175DD406540}" type="pres">
      <dgm:prSet presAssocID="{72086B05-6618-DC41-9E26-5EB7F5C58F41}" presName="arrow" presStyleLbl="bgShp" presStyleIdx="0" presStyleCnt="1"/>
      <dgm:spPr/>
    </dgm:pt>
    <dgm:pt modelId="{B20B7F5A-2D98-B345-B196-02393F3688C7}" type="pres">
      <dgm:prSet presAssocID="{72086B05-6618-DC41-9E26-5EB7F5C58F41}" presName="points" presStyleCnt="0"/>
      <dgm:spPr/>
    </dgm:pt>
    <dgm:pt modelId="{A5986900-6596-EF40-9942-96B1C22A8B24}" type="pres">
      <dgm:prSet presAssocID="{6B9C6AF4-0ABB-E94F-8070-85E9A5FDC1A3}" presName="compositeA" presStyleCnt="0"/>
      <dgm:spPr/>
    </dgm:pt>
    <dgm:pt modelId="{F99362E7-197D-6F4A-B8A4-58DA686A84BD}" type="pres">
      <dgm:prSet presAssocID="{6B9C6AF4-0ABB-E94F-8070-85E9A5FDC1A3}" presName="textA" presStyleLbl="revTx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E58928-8CF0-F147-9841-83D1AC94420A}" type="pres">
      <dgm:prSet presAssocID="{6B9C6AF4-0ABB-E94F-8070-85E9A5FDC1A3}" presName="circleA" presStyleLbl="node1" presStyleIdx="0" presStyleCnt="7"/>
      <dgm:spPr/>
    </dgm:pt>
    <dgm:pt modelId="{9C92ED05-50E9-1F4C-8DC8-2962B8036146}" type="pres">
      <dgm:prSet presAssocID="{6B9C6AF4-0ABB-E94F-8070-85E9A5FDC1A3}" presName="spaceA" presStyleCnt="0"/>
      <dgm:spPr/>
    </dgm:pt>
    <dgm:pt modelId="{21CFC50D-D173-EE45-AD39-74184F6DD3C7}" type="pres">
      <dgm:prSet presAssocID="{4F8C5D78-657A-5945-A648-C11D3FAC6B33}" presName="space" presStyleCnt="0"/>
      <dgm:spPr/>
    </dgm:pt>
    <dgm:pt modelId="{172A7788-228C-5248-82EF-6F157F717FCD}" type="pres">
      <dgm:prSet presAssocID="{1784D91F-4060-8246-9E77-1840BFCCEF86}" presName="compositeB" presStyleCnt="0"/>
      <dgm:spPr/>
    </dgm:pt>
    <dgm:pt modelId="{9602FFD0-41E6-FE4A-AA7A-C4B8161F2A58}" type="pres">
      <dgm:prSet presAssocID="{1784D91F-4060-8246-9E77-1840BFCCEF86}" presName="textB" presStyleLbl="revTx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A51F96-5CB4-FA4D-9FE6-27555DFF15A0}" type="pres">
      <dgm:prSet presAssocID="{1784D91F-4060-8246-9E77-1840BFCCEF86}" presName="circleB" presStyleLbl="node1" presStyleIdx="1" presStyleCnt="7"/>
      <dgm:spPr/>
    </dgm:pt>
    <dgm:pt modelId="{20A7CF30-7603-B14A-89DB-58BCA8C6DE37}" type="pres">
      <dgm:prSet presAssocID="{1784D91F-4060-8246-9E77-1840BFCCEF86}" presName="spaceB" presStyleCnt="0"/>
      <dgm:spPr/>
    </dgm:pt>
    <dgm:pt modelId="{97FAE1F8-F18D-A145-B340-C024583E4D6E}" type="pres">
      <dgm:prSet presAssocID="{EA3481A6-A78B-A946-9BE7-F8A5BF80BCA9}" presName="space" presStyleCnt="0"/>
      <dgm:spPr/>
    </dgm:pt>
    <dgm:pt modelId="{127029B0-047B-7E44-9A5D-61E8277AE37F}" type="pres">
      <dgm:prSet presAssocID="{D7E8BADD-824C-B447-8A8A-2ECB1A595810}" presName="compositeA" presStyleCnt="0"/>
      <dgm:spPr/>
    </dgm:pt>
    <dgm:pt modelId="{A8AEDA9C-C318-CB42-8CC8-26529D5A4899}" type="pres">
      <dgm:prSet presAssocID="{D7E8BADD-824C-B447-8A8A-2ECB1A595810}" presName="textA" presStyleLbl="revTx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16899F-9C5A-CF44-B41D-04EBBAD7123F}" type="pres">
      <dgm:prSet presAssocID="{D7E8BADD-824C-B447-8A8A-2ECB1A595810}" presName="circleA" presStyleLbl="node1" presStyleIdx="2" presStyleCnt="7"/>
      <dgm:spPr/>
    </dgm:pt>
    <dgm:pt modelId="{A123262E-A675-CC4D-ACD3-1B828C904A11}" type="pres">
      <dgm:prSet presAssocID="{D7E8BADD-824C-B447-8A8A-2ECB1A595810}" presName="spaceA" presStyleCnt="0"/>
      <dgm:spPr/>
    </dgm:pt>
    <dgm:pt modelId="{78EB31DA-6065-494D-944C-10BE9965B08D}" type="pres">
      <dgm:prSet presAssocID="{62F13B9F-0826-C945-BEAE-344C2EC190A5}" presName="space" presStyleCnt="0"/>
      <dgm:spPr/>
    </dgm:pt>
    <dgm:pt modelId="{365C653A-7063-8047-B543-26597CD0896B}" type="pres">
      <dgm:prSet presAssocID="{816DAE6A-0FCB-B84A-9FED-02A9570E969D}" presName="compositeB" presStyleCnt="0"/>
      <dgm:spPr/>
    </dgm:pt>
    <dgm:pt modelId="{591B6B9A-39BA-8D4F-BEA3-0D37AAF3D800}" type="pres">
      <dgm:prSet presAssocID="{816DAE6A-0FCB-B84A-9FED-02A9570E969D}" presName="textB" presStyleLbl="revTx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28D315-96EF-F546-A349-80DEB61B23C7}" type="pres">
      <dgm:prSet presAssocID="{816DAE6A-0FCB-B84A-9FED-02A9570E969D}" presName="circleB" presStyleLbl="node1" presStyleIdx="3" presStyleCnt="7"/>
      <dgm:spPr/>
    </dgm:pt>
    <dgm:pt modelId="{376EF9D0-60D4-7848-BCD8-0985880FE415}" type="pres">
      <dgm:prSet presAssocID="{816DAE6A-0FCB-B84A-9FED-02A9570E969D}" presName="spaceB" presStyleCnt="0"/>
      <dgm:spPr/>
    </dgm:pt>
    <dgm:pt modelId="{3200A9A9-9BA1-A347-BA24-F095E7CE5113}" type="pres">
      <dgm:prSet presAssocID="{8C652A36-21F7-B446-95F4-5BBE4C900921}" presName="space" presStyleCnt="0"/>
      <dgm:spPr/>
    </dgm:pt>
    <dgm:pt modelId="{16FCA60A-37A4-5D4B-AB63-8028EFE7A836}" type="pres">
      <dgm:prSet presAssocID="{C27D4244-69FA-6D4B-B9B0-CDE2F22AED38}" presName="compositeA" presStyleCnt="0"/>
      <dgm:spPr/>
    </dgm:pt>
    <dgm:pt modelId="{B7B7B166-0F2E-664F-83F2-296D653F7A53}" type="pres">
      <dgm:prSet presAssocID="{C27D4244-69FA-6D4B-B9B0-CDE2F22AED38}" presName="textA" presStyleLbl="revTx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4CD966-B7D9-9A4D-9349-C5ADB7C6FF56}" type="pres">
      <dgm:prSet presAssocID="{C27D4244-69FA-6D4B-B9B0-CDE2F22AED38}" presName="circleA" presStyleLbl="node1" presStyleIdx="4" presStyleCnt="7"/>
      <dgm:spPr/>
    </dgm:pt>
    <dgm:pt modelId="{7955FCFD-4D51-BB46-856A-13CD039C819C}" type="pres">
      <dgm:prSet presAssocID="{C27D4244-69FA-6D4B-B9B0-CDE2F22AED38}" presName="spaceA" presStyleCnt="0"/>
      <dgm:spPr/>
    </dgm:pt>
    <dgm:pt modelId="{C985B240-9008-6D41-AF48-B7FFFC57E2F4}" type="pres">
      <dgm:prSet presAssocID="{432058A9-83F4-2642-9C38-D8B903C71EEA}" presName="space" presStyleCnt="0"/>
      <dgm:spPr/>
    </dgm:pt>
    <dgm:pt modelId="{9034446F-7AD2-CD43-824D-A1CF4A72C4F7}" type="pres">
      <dgm:prSet presAssocID="{27E9BE2C-5DB2-0B49-BFDD-BADA07288670}" presName="compositeB" presStyleCnt="0"/>
      <dgm:spPr/>
    </dgm:pt>
    <dgm:pt modelId="{226CE652-EF38-8D45-8663-3AFB447E61DA}" type="pres">
      <dgm:prSet presAssocID="{27E9BE2C-5DB2-0B49-BFDD-BADA07288670}" presName="textB" presStyleLbl="revTx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D4DE8E-5C0E-A847-AFC2-976E69EA068E}" type="pres">
      <dgm:prSet presAssocID="{27E9BE2C-5DB2-0B49-BFDD-BADA07288670}" presName="circleB" presStyleLbl="node1" presStyleIdx="5" presStyleCnt="7"/>
      <dgm:spPr/>
    </dgm:pt>
    <dgm:pt modelId="{80DE1AD0-59AD-C34C-A515-324C09CE8E0A}" type="pres">
      <dgm:prSet presAssocID="{27E9BE2C-5DB2-0B49-BFDD-BADA07288670}" presName="spaceB" presStyleCnt="0"/>
      <dgm:spPr/>
    </dgm:pt>
    <dgm:pt modelId="{C6540A3A-8699-9E4E-9C72-70ADF9A673C3}" type="pres">
      <dgm:prSet presAssocID="{A9C22A40-63D3-934A-87B6-975948175C4E}" presName="space" presStyleCnt="0"/>
      <dgm:spPr/>
    </dgm:pt>
    <dgm:pt modelId="{A3806834-6F4F-7D42-A5AC-5ABB5F4FF4F3}" type="pres">
      <dgm:prSet presAssocID="{5BDD5424-B8AE-1642-BD38-664D0782FEAA}" presName="compositeA" presStyleCnt="0"/>
      <dgm:spPr/>
    </dgm:pt>
    <dgm:pt modelId="{BE9774EB-E17E-B644-B6D6-6283381BA1B9}" type="pres">
      <dgm:prSet presAssocID="{5BDD5424-B8AE-1642-BD38-664D0782FEAA}" presName="textA" presStyleLbl="revTx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4A423F-FD95-654A-A67E-EBD6845C8B38}" type="pres">
      <dgm:prSet presAssocID="{5BDD5424-B8AE-1642-BD38-664D0782FEAA}" presName="circleA" presStyleLbl="node1" presStyleIdx="6" presStyleCnt="7"/>
      <dgm:spPr/>
    </dgm:pt>
    <dgm:pt modelId="{746BE36B-687B-A243-AF98-C9086B44E502}" type="pres">
      <dgm:prSet presAssocID="{5BDD5424-B8AE-1642-BD38-664D0782FEAA}" presName="spaceA" presStyleCnt="0"/>
      <dgm:spPr/>
    </dgm:pt>
  </dgm:ptLst>
  <dgm:cxnLst>
    <dgm:cxn modelId="{C8AEBE32-9033-5F4D-BF4F-FE1435D5B460}" srcId="{72086B05-6618-DC41-9E26-5EB7F5C58F41}" destId="{27E9BE2C-5DB2-0B49-BFDD-BADA07288670}" srcOrd="5" destOrd="0" parTransId="{399D9A62-B4CC-FB42-A710-D601D000B4F6}" sibTransId="{A9C22A40-63D3-934A-87B6-975948175C4E}"/>
    <dgm:cxn modelId="{CE1A3238-9B06-994E-BDF0-413B23B1658A}" type="presOf" srcId="{816DAE6A-0FCB-B84A-9FED-02A9570E969D}" destId="{591B6B9A-39BA-8D4F-BEA3-0D37AAF3D800}" srcOrd="0" destOrd="0" presId="urn:microsoft.com/office/officeart/2005/8/layout/hProcess11"/>
    <dgm:cxn modelId="{2B350201-FD1F-E94E-8A7F-8065C26DA15C}" srcId="{72086B05-6618-DC41-9E26-5EB7F5C58F41}" destId="{5BDD5424-B8AE-1642-BD38-664D0782FEAA}" srcOrd="6" destOrd="0" parTransId="{77A8C615-40AD-BF4E-8F11-5E2B5A9824E4}" sibTransId="{55002ABE-8D78-3745-9928-AFA21B761E70}"/>
    <dgm:cxn modelId="{2009F537-CE0D-A343-A04D-A25AE65ADC8D}" srcId="{72086B05-6618-DC41-9E26-5EB7F5C58F41}" destId="{6B9C6AF4-0ABB-E94F-8070-85E9A5FDC1A3}" srcOrd="0" destOrd="0" parTransId="{E29478C8-DC19-6844-B4EB-576AEBBF3611}" sibTransId="{4F8C5D78-657A-5945-A648-C11D3FAC6B33}"/>
    <dgm:cxn modelId="{FCCA59B5-0BFE-024A-B752-72D11D9F4B48}" type="presOf" srcId="{72086B05-6618-DC41-9E26-5EB7F5C58F41}" destId="{481DE9FB-E696-8A4F-A7B5-D1BC73707D90}" srcOrd="0" destOrd="0" presId="urn:microsoft.com/office/officeart/2005/8/layout/hProcess11"/>
    <dgm:cxn modelId="{88B35A81-A308-E84B-A1FE-C2FD3557E7CF}" srcId="{72086B05-6618-DC41-9E26-5EB7F5C58F41}" destId="{1784D91F-4060-8246-9E77-1840BFCCEF86}" srcOrd="1" destOrd="0" parTransId="{C9996464-6368-F349-897B-15F3426B6A17}" sibTransId="{EA3481A6-A78B-A946-9BE7-F8A5BF80BCA9}"/>
    <dgm:cxn modelId="{FF9EA0A1-DDB7-CD4B-956D-C496B6CA07EF}" srcId="{72086B05-6618-DC41-9E26-5EB7F5C58F41}" destId="{C27D4244-69FA-6D4B-B9B0-CDE2F22AED38}" srcOrd="4" destOrd="0" parTransId="{359A9751-BD11-074B-B443-3E318D13F5F5}" sibTransId="{432058A9-83F4-2642-9C38-D8B903C71EEA}"/>
    <dgm:cxn modelId="{88E96483-DBFD-B04D-8E1D-DFC0AC734FAF}" type="presOf" srcId="{5BDD5424-B8AE-1642-BD38-664D0782FEAA}" destId="{BE9774EB-E17E-B644-B6D6-6283381BA1B9}" srcOrd="0" destOrd="0" presId="urn:microsoft.com/office/officeart/2005/8/layout/hProcess11"/>
    <dgm:cxn modelId="{CE7282D1-CFDD-1C42-A7CA-08DA79C03597}" type="presOf" srcId="{C27D4244-69FA-6D4B-B9B0-CDE2F22AED38}" destId="{B7B7B166-0F2E-664F-83F2-296D653F7A53}" srcOrd="0" destOrd="0" presId="urn:microsoft.com/office/officeart/2005/8/layout/hProcess11"/>
    <dgm:cxn modelId="{60708992-0657-BE4F-9D52-A3EE5DA3DF94}" type="presOf" srcId="{D7E8BADD-824C-B447-8A8A-2ECB1A595810}" destId="{A8AEDA9C-C318-CB42-8CC8-26529D5A4899}" srcOrd="0" destOrd="0" presId="urn:microsoft.com/office/officeart/2005/8/layout/hProcess11"/>
    <dgm:cxn modelId="{8E80E67D-A575-9A45-BC53-CCF87BE6CE5B}" type="presOf" srcId="{27E9BE2C-5DB2-0B49-BFDD-BADA07288670}" destId="{226CE652-EF38-8D45-8663-3AFB447E61DA}" srcOrd="0" destOrd="0" presId="urn:microsoft.com/office/officeart/2005/8/layout/hProcess11"/>
    <dgm:cxn modelId="{F58F43C8-D4DF-E24F-95E2-0FB3FC833334}" srcId="{72086B05-6618-DC41-9E26-5EB7F5C58F41}" destId="{D7E8BADD-824C-B447-8A8A-2ECB1A595810}" srcOrd="2" destOrd="0" parTransId="{E2176D52-86D5-1F4C-BB55-72E47E18885E}" sibTransId="{62F13B9F-0826-C945-BEAE-344C2EC190A5}"/>
    <dgm:cxn modelId="{D357D117-917E-4C48-9C76-FF5631E74C8B}" type="presOf" srcId="{6B9C6AF4-0ABB-E94F-8070-85E9A5FDC1A3}" destId="{F99362E7-197D-6F4A-B8A4-58DA686A84BD}" srcOrd="0" destOrd="0" presId="urn:microsoft.com/office/officeart/2005/8/layout/hProcess11"/>
    <dgm:cxn modelId="{6F17BECE-52D4-9D4C-B259-99CA99F2813B}" type="presOf" srcId="{1784D91F-4060-8246-9E77-1840BFCCEF86}" destId="{9602FFD0-41E6-FE4A-AA7A-C4B8161F2A58}" srcOrd="0" destOrd="0" presId="urn:microsoft.com/office/officeart/2005/8/layout/hProcess11"/>
    <dgm:cxn modelId="{2588346C-1015-704F-B1EA-AB994F59240E}" srcId="{72086B05-6618-DC41-9E26-5EB7F5C58F41}" destId="{816DAE6A-0FCB-B84A-9FED-02A9570E969D}" srcOrd="3" destOrd="0" parTransId="{B80AEAC0-5530-394B-814C-61876D06BC6F}" sibTransId="{8C652A36-21F7-B446-95F4-5BBE4C900921}"/>
    <dgm:cxn modelId="{713021B2-98DF-C64A-A2D9-13D32C3FEA96}" type="presParOf" srcId="{481DE9FB-E696-8A4F-A7B5-D1BC73707D90}" destId="{32AA0031-6CE4-1C4D-8AC7-8175DD406540}" srcOrd="0" destOrd="0" presId="urn:microsoft.com/office/officeart/2005/8/layout/hProcess11"/>
    <dgm:cxn modelId="{0B1BB6B2-DFDC-274B-A44D-95C921441394}" type="presParOf" srcId="{481DE9FB-E696-8A4F-A7B5-D1BC73707D90}" destId="{B20B7F5A-2D98-B345-B196-02393F3688C7}" srcOrd="1" destOrd="0" presId="urn:microsoft.com/office/officeart/2005/8/layout/hProcess11"/>
    <dgm:cxn modelId="{579D1A13-99D6-2949-AFBA-8A4ECE256C3A}" type="presParOf" srcId="{B20B7F5A-2D98-B345-B196-02393F3688C7}" destId="{A5986900-6596-EF40-9942-96B1C22A8B24}" srcOrd="0" destOrd="0" presId="urn:microsoft.com/office/officeart/2005/8/layout/hProcess11"/>
    <dgm:cxn modelId="{71A1C3C1-99E3-434E-A9BA-6EEC87E40407}" type="presParOf" srcId="{A5986900-6596-EF40-9942-96B1C22A8B24}" destId="{F99362E7-197D-6F4A-B8A4-58DA686A84BD}" srcOrd="0" destOrd="0" presId="urn:microsoft.com/office/officeart/2005/8/layout/hProcess11"/>
    <dgm:cxn modelId="{73186ECD-578F-C64D-BD9D-21A410DA64CD}" type="presParOf" srcId="{A5986900-6596-EF40-9942-96B1C22A8B24}" destId="{6AE58928-8CF0-F147-9841-83D1AC94420A}" srcOrd="1" destOrd="0" presId="urn:microsoft.com/office/officeart/2005/8/layout/hProcess11"/>
    <dgm:cxn modelId="{79E6227F-50F6-CF4B-B281-51363B8C1EA7}" type="presParOf" srcId="{A5986900-6596-EF40-9942-96B1C22A8B24}" destId="{9C92ED05-50E9-1F4C-8DC8-2962B8036146}" srcOrd="2" destOrd="0" presId="urn:microsoft.com/office/officeart/2005/8/layout/hProcess11"/>
    <dgm:cxn modelId="{F7C82D81-C6BF-C544-BF02-D01E628EA203}" type="presParOf" srcId="{B20B7F5A-2D98-B345-B196-02393F3688C7}" destId="{21CFC50D-D173-EE45-AD39-74184F6DD3C7}" srcOrd="1" destOrd="0" presId="urn:microsoft.com/office/officeart/2005/8/layout/hProcess11"/>
    <dgm:cxn modelId="{C5618960-8A2C-124E-9EC6-71224BEC3D5A}" type="presParOf" srcId="{B20B7F5A-2D98-B345-B196-02393F3688C7}" destId="{172A7788-228C-5248-82EF-6F157F717FCD}" srcOrd="2" destOrd="0" presId="urn:microsoft.com/office/officeart/2005/8/layout/hProcess11"/>
    <dgm:cxn modelId="{D38A7D54-2039-2C4B-9C60-D78F408121BB}" type="presParOf" srcId="{172A7788-228C-5248-82EF-6F157F717FCD}" destId="{9602FFD0-41E6-FE4A-AA7A-C4B8161F2A58}" srcOrd="0" destOrd="0" presId="urn:microsoft.com/office/officeart/2005/8/layout/hProcess11"/>
    <dgm:cxn modelId="{ED7BF151-BFF5-F845-B54C-804798BC3D34}" type="presParOf" srcId="{172A7788-228C-5248-82EF-6F157F717FCD}" destId="{ACA51F96-5CB4-FA4D-9FE6-27555DFF15A0}" srcOrd="1" destOrd="0" presId="urn:microsoft.com/office/officeart/2005/8/layout/hProcess11"/>
    <dgm:cxn modelId="{9686AAEB-E817-0D43-9F79-8D99D65C0C18}" type="presParOf" srcId="{172A7788-228C-5248-82EF-6F157F717FCD}" destId="{20A7CF30-7603-B14A-89DB-58BCA8C6DE37}" srcOrd="2" destOrd="0" presId="urn:microsoft.com/office/officeart/2005/8/layout/hProcess11"/>
    <dgm:cxn modelId="{D63FE9A3-6D65-3040-93FA-F96AC55B3291}" type="presParOf" srcId="{B20B7F5A-2D98-B345-B196-02393F3688C7}" destId="{97FAE1F8-F18D-A145-B340-C024583E4D6E}" srcOrd="3" destOrd="0" presId="urn:microsoft.com/office/officeart/2005/8/layout/hProcess11"/>
    <dgm:cxn modelId="{F815C4F8-6136-A04B-8BEB-6F578CB9640B}" type="presParOf" srcId="{B20B7F5A-2D98-B345-B196-02393F3688C7}" destId="{127029B0-047B-7E44-9A5D-61E8277AE37F}" srcOrd="4" destOrd="0" presId="urn:microsoft.com/office/officeart/2005/8/layout/hProcess11"/>
    <dgm:cxn modelId="{8521606E-DA6E-1249-99A2-231DFCBE90F6}" type="presParOf" srcId="{127029B0-047B-7E44-9A5D-61E8277AE37F}" destId="{A8AEDA9C-C318-CB42-8CC8-26529D5A4899}" srcOrd="0" destOrd="0" presId="urn:microsoft.com/office/officeart/2005/8/layout/hProcess11"/>
    <dgm:cxn modelId="{DE4665EE-CAFB-8840-8EA4-3BE93E2750D2}" type="presParOf" srcId="{127029B0-047B-7E44-9A5D-61E8277AE37F}" destId="{B316899F-9C5A-CF44-B41D-04EBBAD7123F}" srcOrd="1" destOrd="0" presId="urn:microsoft.com/office/officeart/2005/8/layout/hProcess11"/>
    <dgm:cxn modelId="{ED099142-4160-4E49-91F9-216FE5C52C06}" type="presParOf" srcId="{127029B0-047B-7E44-9A5D-61E8277AE37F}" destId="{A123262E-A675-CC4D-ACD3-1B828C904A11}" srcOrd="2" destOrd="0" presId="urn:microsoft.com/office/officeart/2005/8/layout/hProcess11"/>
    <dgm:cxn modelId="{1E4A32D7-3CCE-1043-88DB-765D5DE5F2AF}" type="presParOf" srcId="{B20B7F5A-2D98-B345-B196-02393F3688C7}" destId="{78EB31DA-6065-494D-944C-10BE9965B08D}" srcOrd="5" destOrd="0" presId="urn:microsoft.com/office/officeart/2005/8/layout/hProcess11"/>
    <dgm:cxn modelId="{5A695670-37AD-3A43-8232-15BA93E237B8}" type="presParOf" srcId="{B20B7F5A-2D98-B345-B196-02393F3688C7}" destId="{365C653A-7063-8047-B543-26597CD0896B}" srcOrd="6" destOrd="0" presId="urn:microsoft.com/office/officeart/2005/8/layout/hProcess11"/>
    <dgm:cxn modelId="{BD9DD735-E44B-9442-82DF-F75A97832BF4}" type="presParOf" srcId="{365C653A-7063-8047-B543-26597CD0896B}" destId="{591B6B9A-39BA-8D4F-BEA3-0D37AAF3D800}" srcOrd="0" destOrd="0" presId="urn:microsoft.com/office/officeart/2005/8/layout/hProcess11"/>
    <dgm:cxn modelId="{B16C33D5-2AAF-3C44-94B2-B798FB6B14EC}" type="presParOf" srcId="{365C653A-7063-8047-B543-26597CD0896B}" destId="{2B28D315-96EF-F546-A349-80DEB61B23C7}" srcOrd="1" destOrd="0" presId="urn:microsoft.com/office/officeart/2005/8/layout/hProcess11"/>
    <dgm:cxn modelId="{8562DC8D-47AB-9D4A-A599-E47D911333E2}" type="presParOf" srcId="{365C653A-7063-8047-B543-26597CD0896B}" destId="{376EF9D0-60D4-7848-BCD8-0985880FE415}" srcOrd="2" destOrd="0" presId="urn:microsoft.com/office/officeart/2005/8/layout/hProcess11"/>
    <dgm:cxn modelId="{2F7F55F7-CA31-084C-981F-BD3A3872D77C}" type="presParOf" srcId="{B20B7F5A-2D98-B345-B196-02393F3688C7}" destId="{3200A9A9-9BA1-A347-BA24-F095E7CE5113}" srcOrd="7" destOrd="0" presId="urn:microsoft.com/office/officeart/2005/8/layout/hProcess11"/>
    <dgm:cxn modelId="{903AE87C-0792-E342-A63A-145961DB32AA}" type="presParOf" srcId="{B20B7F5A-2D98-B345-B196-02393F3688C7}" destId="{16FCA60A-37A4-5D4B-AB63-8028EFE7A836}" srcOrd="8" destOrd="0" presId="urn:microsoft.com/office/officeart/2005/8/layout/hProcess11"/>
    <dgm:cxn modelId="{B46A60C9-291F-4145-9E80-8B6C1747017B}" type="presParOf" srcId="{16FCA60A-37A4-5D4B-AB63-8028EFE7A836}" destId="{B7B7B166-0F2E-664F-83F2-296D653F7A53}" srcOrd="0" destOrd="0" presId="urn:microsoft.com/office/officeart/2005/8/layout/hProcess11"/>
    <dgm:cxn modelId="{B511FB08-ABDD-2648-8364-8BEE7C0A9D14}" type="presParOf" srcId="{16FCA60A-37A4-5D4B-AB63-8028EFE7A836}" destId="{D84CD966-B7D9-9A4D-9349-C5ADB7C6FF56}" srcOrd="1" destOrd="0" presId="urn:microsoft.com/office/officeart/2005/8/layout/hProcess11"/>
    <dgm:cxn modelId="{023FF319-F892-DD4A-9324-EAC676EA6C0D}" type="presParOf" srcId="{16FCA60A-37A4-5D4B-AB63-8028EFE7A836}" destId="{7955FCFD-4D51-BB46-856A-13CD039C819C}" srcOrd="2" destOrd="0" presId="urn:microsoft.com/office/officeart/2005/8/layout/hProcess11"/>
    <dgm:cxn modelId="{732A2185-26A0-DC4A-B321-1A7FDFA4753C}" type="presParOf" srcId="{B20B7F5A-2D98-B345-B196-02393F3688C7}" destId="{C985B240-9008-6D41-AF48-B7FFFC57E2F4}" srcOrd="9" destOrd="0" presId="urn:microsoft.com/office/officeart/2005/8/layout/hProcess11"/>
    <dgm:cxn modelId="{B5041F58-6885-5645-A166-ABCCC2D100BB}" type="presParOf" srcId="{B20B7F5A-2D98-B345-B196-02393F3688C7}" destId="{9034446F-7AD2-CD43-824D-A1CF4A72C4F7}" srcOrd="10" destOrd="0" presId="urn:microsoft.com/office/officeart/2005/8/layout/hProcess11"/>
    <dgm:cxn modelId="{C3213FA1-5542-594E-99BD-77C3FE58E8C7}" type="presParOf" srcId="{9034446F-7AD2-CD43-824D-A1CF4A72C4F7}" destId="{226CE652-EF38-8D45-8663-3AFB447E61DA}" srcOrd="0" destOrd="0" presId="urn:microsoft.com/office/officeart/2005/8/layout/hProcess11"/>
    <dgm:cxn modelId="{41D11788-56D6-E34D-8FB3-FE8CB6C4E3E9}" type="presParOf" srcId="{9034446F-7AD2-CD43-824D-A1CF4A72C4F7}" destId="{D8D4DE8E-5C0E-A847-AFC2-976E69EA068E}" srcOrd="1" destOrd="0" presId="urn:microsoft.com/office/officeart/2005/8/layout/hProcess11"/>
    <dgm:cxn modelId="{4DB6AFE7-C774-B444-BBDA-278AB3DBC4BD}" type="presParOf" srcId="{9034446F-7AD2-CD43-824D-A1CF4A72C4F7}" destId="{80DE1AD0-59AD-C34C-A515-324C09CE8E0A}" srcOrd="2" destOrd="0" presId="urn:microsoft.com/office/officeart/2005/8/layout/hProcess11"/>
    <dgm:cxn modelId="{1819DC66-3325-814B-A249-3D4A3134CD80}" type="presParOf" srcId="{B20B7F5A-2D98-B345-B196-02393F3688C7}" destId="{C6540A3A-8699-9E4E-9C72-70ADF9A673C3}" srcOrd="11" destOrd="0" presId="urn:microsoft.com/office/officeart/2005/8/layout/hProcess11"/>
    <dgm:cxn modelId="{A14F41D3-8E95-F548-947E-D7D618F214CB}" type="presParOf" srcId="{B20B7F5A-2D98-B345-B196-02393F3688C7}" destId="{A3806834-6F4F-7D42-A5AC-5ABB5F4FF4F3}" srcOrd="12" destOrd="0" presId="urn:microsoft.com/office/officeart/2005/8/layout/hProcess11"/>
    <dgm:cxn modelId="{C857FCBC-403E-CD45-8CA0-788957B545F5}" type="presParOf" srcId="{A3806834-6F4F-7D42-A5AC-5ABB5F4FF4F3}" destId="{BE9774EB-E17E-B644-B6D6-6283381BA1B9}" srcOrd="0" destOrd="0" presId="urn:microsoft.com/office/officeart/2005/8/layout/hProcess11"/>
    <dgm:cxn modelId="{EDC7F053-46AE-7143-8580-767FDAA68BFD}" type="presParOf" srcId="{A3806834-6F4F-7D42-A5AC-5ABB5F4FF4F3}" destId="{8C4A423F-FD95-654A-A67E-EBD6845C8B38}" srcOrd="1" destOrd="0" presId="urn:microsoft.com/office/officeart/2005/8/layout/hProcess11"/>
    <dgm:cxn modelId="{0CC25003-E164-4045-AC5E-07D86409F1E7}" type="presParOf" srcId="{A3806834-6F4F-7D42-A5AC-5ABB5F4FF4F3}" destId="{746BE36B-687B-A243-AF98-C9086B44E502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F7020B-DD01-4B55-AF34-E4F4A317883B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75E75785-F00D-420D-B75B-1FB7A476EC47}">
      <dgm:prSet/>
      <dgm:spPr/>
      <dgm:t>
        <a:bodyPr/>
        <a:lstStyle/>
        <a:p>
          <a:r>
            <a:rPr lang="en-US"/>
            <a:t>PCE in the Bahamas </a:t>
          </a:r>
        </a:p>
      </dgm:t>
    </dgm:pt>
    <dgm:pt modelId="{FD01518A-0A94-4F6E-86EE-BE441721D78F}" type="parTrans" cxnId="{B8D69203-7CBF-4B9B-828B-C1ECEB20219F}">
      <dgm:prSet/>
      <dgm:spPr/>
      <dgm:t>
        <a:bodyPr/>
        <a:lstStyle/>
        <a:p>
          <a:endParaRPr lang="en-US"/>
        </a:p>
      </dgm:t>
    </dgm:pt>
    <dgm:pt modelId="{19498775-C907-4117-8CC5-21C34B025D69}" type="sibTrans" cxnId="{B8D69203-7CBF-4B9B-828B-C1ECEB20219F}">
      <dgm:prSet/>
      <dgm:spPr/>
      <dgm:t>
        <a:bodyPr/>
        <a:lstStyle/>
        <a:p>
          <a:endParaRPr lang="en-US"/>
        </a:p>
      </dgm:t>
    </dgm:pt>
    <dgm:pt modelId="{CDE44021-4FBA-4697-A434-5E4BD19D2C16}">
      <dgm:prSet/>
      <dgm:spPr/>
      <dgm:t>
        <a:bodyPr/>
        <a:lstStyle/>
        <a:p>
          <a:r>
            <a:rPr lang="en-US"/>
            <a:t>Adoption of 14 commodity-specific guidelines. </a:t>
          </a:r>
        </a:p>
      </dgm:t>
    </dgm:pt>
    <dgm:pt modelId="{8689CEF3-D1EF-4F5E-8872-8525E4947FBB}" type="parTrans" cxnId="{8F0147E8-0DA0-4CDE-BB46-50E13C3A9359}">
      <dgm:prSet/>
      <dgm:spPr/>
      <dgm:t>
        <a:bodyPr/>
        <a:lstStyle/>
        <a:p>
          <a:endParaRPr lang="en-US"/>
        </a:p>
      </dgm:t>
    </dgm:pt>
    <dgm:pt modelId="{7527189E-CD57-471D-B059-AD14ECD1A88C}" type="sibTrans" cxnId="{8F0147E8-0DA0-4CDE-BB46-50E13C3A9359}">
      <dgm:prSet/>
      <dgm:spPr/>
      <dgm:t>
        <a:bodyPr/>
        <a:lstStyle/>
        <a:p>
          <a:endParaRPr lang="en-US"/>
        </a:p>
      </dgm:t>
    </dgm:pt>
    <dgm:pt modelId="{8C64DB5D-46FF-485D-9A77-25B16985DFE5}">
      <dgm:prSet/>
      <dgm:spPr/>
      <dgm:t>
        <a:bodyPr/>
        <a:lstStyle/>
        <a:p>
          <a:r>
            <a:rPr lang="en-US"/>
            <a:t>5-Year  strategic plan </a:t>
          </a:r>
        </a:p>
      </dgm:t>
    </dgm:pt>
    <dgm:pt modelId="{2D94DC4D-CA24-4979-8D16-10DB5F34DC8C}" type="parTrans" cxnId="{124626B6-22CA-4655-9571-4687A9DBC929}">
      <dgm:prSet/>
      <dgm:spPr/>
      <dgm:t>
        <a:bodyPr/>
        <a:lstStyle/>
        <a:p>
          <a:endParaRPr lang="en-US"/>
        </a:p>
      </dgm:t>
    </dgm:pt>
    <dgm:pt modelId="{F42BE74B-D032-4BBF-87A4-F6C888A412D3}" type="sibTrans" cxnId="{124626B6-22CA-4655-9571-4687A9DBC929}">
      <dgm:prSet/>
      <dgm:spPr/>
      <dgm:t>
        <a:bodyPr/>
        <a:lstStyle/>
        <a:p>
          <a:endParaRPr lang="en-US"/>
        </a:p>
      </dgm:t>
    </dgm:pt>
    <dgm:pt modelId="{A1CC6FB2-52DF-400D-B2A3-8487444BC840}" type="pres">
      <dgm:prSet presAssocID="{A7F7020B-DD01-4B55-AF34-E4F4A31788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0CD30AD-1ECA-4A29-B11E-41C0EF8892E4}" type="pres">
      <dgm:prSet presAssocID="{75E75785-F00D-420D-B75B-1FB7A476EC4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CAF60A-AEAB-4985-B57A-A2BB6124F980}" type="pres">
      <dgm:prSet presAssocID="{19498775-C907-4117-8CC5-21C34B025D69}" presName="spacer" presStyleCnt="0"/>
      <dgm:spPr/>
    </dgm:pt>
    <dgm:pt modelId="{09AF2CAA-8AC1-44ED-8BBA-E4FA6D623A08}" type="pres">
      <dgm:prSet presAssocID="{CDE44021-4FBA-4697-A434-5E4BD19D2C1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A11C5E-3A0F-499D-8E7A-FD76B2893275}" type="pres">
      <dgm:prSet presAssocID="{7527189E-CD57-471D-B059-AD14ECD1A88C}" presName="spacer" presStyleCnt="0"/>
      <dgm:spPr/>
    </dgm:pt>
    <dgm:pt modelId="{29D0FC36-859E-4B76-84BE-943B3FBA2212}" type="pres">
      <dgm:prSet presAssocID="{8C64DB5D-46FF-485D-9A77-25B16985DFE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0A6DD15-A2AE-4F11-AE04-BE989F9CB634}" type="presOf" srcId="{CDE44021-4FBA-4697-A434-5E4BD19D2C16}" destId="{09AF2CAA-8AC1-44ED-8BBA-E4FA6D623A08}" srcOrd="0" destOrd="0" presId="urn:microsoft.com/office/officeart/2005/8/layout/vList2"/>
    <dgm:cxn modelId="{8C5A6B4F-6E4F-4D9E-B059-98CD0A78ECE4}" type="presOf" srcId="{75E75785-F00D-420D-B75B-1FB7A476EC47}" destId="{20CD30AD-1ECA-4A29-B11E-41C0EF8892E4}" srcOrd="0" destOrd="0" presId="urn:microsoft.com/office/officeart/2005/8/layout/vList2"/>
    <dgm:cxn modelId="{B8D69203-7CBF-4B9B-828B-C1ECEB20219F}" srcId="{A7F7020B-DD01-4B55-AF34-E4F4A317883B}" destId="{75E75785-F00D-420D-B75B-1FB7A476EC47}" srcOrd="0" destOrd="0" parTransId="{FD01518A-0A94-4F6E-86EE-BE441721D78F}" sibTransId="{19498775-C907-4117-8CC5-21C34B025D69}"/>
    <dgm:cxn modelId="{124626B6-22CA-4655-9571-4687A9DBC929}" srcId="{A7F7020B-DD01-4B55-AF34-E4F4A317883B}" destId="{8C64DB5D-46FF-485D-9A77-25B16985DFE5}" srcOrd="2" destOrd="0" parTransId="{2D94DC4D-CA24-4979-8D16-10DB5F34DC8C}" sibTransId="{F42BE74B-D032-4BBF-87A4-F6C888A412D3}"/>
    <dgm:cxn modelId="{D875DD06-9FED-4063-BF9A-51F429576562}" type="presOf" srcId="{8C64DB5D-46FF-485D-9A77-25B16985DFE5}" destId="{29D0FC36-859E-4B76-84BE-943B3FBA2212}" srcOrd="0" destOrd="0" presId="urn:microsoft.com/office/officeart/2005/8/layout/vList2"/>
    <dgm:cxn modelId="{8F0147E8-0DA0-4CDE-BB46-50E13C3A9359}" srcId="{A7F7020B-DD01-4B55-AF34-E4F4A317883B}" destId="{CDE44021-4FBA-4697-A434-5E4BD19D2C16}" srcOrd="1" destOrd="0" parTransId="{8689CEF3-D1EF-4F5E-8872-8525E4947FBB}" sibTransId="{7527189E-CD57-471D-B059-AD14ECD1A88C}"/>
    <dgm:cxn modelId="{A8B778D1-470D-411F-B371-3B92ACAC4D6F}" type="presOf" srcId="{A7F7020B-DD01-4B55-AF34-E4F4A317883B}" destId="{A1CC6FB2-52DF-400D-B2A3-8487444BC840}" srcOrd="0" destOrd="0" presId="urn:microsoft.com/office/officeart/2005/8/layout/vList2"/>
    <dgm:cxn modelId="{6FAE945F-4F72-4DF4-900C-3B9B772B7DD7}" type="presParOf" srcId="{A1CC6FB2-52DF-400D-B2A3-8487444BC840}" destId="{20CD30AD-1ECA-4A29-B11E-41C0EF8892E4}" srcOrd="0" destOrd="0" presId="urn:microsoft.com/office/officeart/2005/8/layout/vList2"/>
    <dgm:cxn modelId="{C0B5CB9A-B25A-4ED6-A19A-E6BEADC2FD20}" type="presParOf" srcId="{A1CC6FB2-52DF-400D-B2A3-8487444BC840}" destId="{E5CAF60A-AEAB-4985-B57A-A2BB6124F980}" srcOrd="1" destOrd="0" presId="urn:microsoft.com/office/officeart/2005/8/layout/vList2"/>
    <dgm:cxn modelId="{6B660D62-0EB5-4786-84CC-96ED85DD7017}" type="presParOf" srcId="{A1CC6FB2-52DF-400D-B2A3-8487444BC840}" destId="{09AF2CAA-8AC1-44ED-8BBA-E4FA6D623A08}" srcOrd="2" destOrd="0" presId="urn:microsoft.com/office/officeart/2005/8/layout/vList2"/>
    <dgm:cxn modelId="{F4CDD1D7-0E29-443E-9956-33CEFE4ED212}" type="presParOf" srcId="{A1CC6FB2-52DF-400D-B2A3-8487444BC840}" destId="{7AA11C5E-3A0F-499D-8E7A-FD76B2893275}" srcOrd="3" destOrd="0" presId="urn:microsoft.com/office/officeart/2005/8/layout/vList2"/>
    <dgm:cxn modelId="{297EC8C5-1F51-4246-AFEA-1FA02D5342DE}" type="presParOf" srcId="{A1CC6FB2-52DF-400D-B2A3-8487444BC840}" destId="{29D0FC36-859E-4B76-84BE-943B3FBA221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6896B35-8BE9-451F-8A6C-BB14BE5A58A1}" type="doc">
      <dgm:prSet loTypeId="urn:microsoft.com/office/officeart/2005/8/layout/hierarchy2" loCatId="hierarchy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4FDCBE37-E989-4219-9D20-A3B6ACE1296A}">
      <dgm:prSet/>
      <dgm:spPr/>
      <dgm:t>
        <a:bodyPr/>
        <a:lstStyle/>
        <a:p>
          <a:r>
            <a:rPr lang="en-US"/>
            <a:t>Climate change </a:t>
          </a:r>
        </a:p>
      </dgm:t>
    </dgm:pt>
    <dgm:pt modelId="{21E01AC5-EABE-43D5-8E0B-A97EFA4C5D11}" type="parTrans" cxnId="{43E92330-D012-4CE1-9324-3AB944DCFE40}">
      <dgm:prSet/>
      <dgm:spPr/>
      <dgm:t>
        <a:bodyPr/>
        <a:lstStyle/>
        <a:p>
          <a:endParaRPr lang="en-US"/>
        </a:p>
      </dgm:t>
    </dgm:pt>
    <dgm:pt modelId="{D64ED55E-894F-4091-9F0C-E4F05FBDC5A0}" type="sibTrans" cxnId="{43E92330-D012-4CE1-9324-3AB944DCFE40}">
      <dgm:prSet/>
      <dgm:spPr/>
      <dgm:t>
        <a:bodyPr/>
        <a:lstStyle/>
        <a:p>
          <a:endParaRPr lang="en-US"/>
        </a:p>
      </dgm:t>
    </dgm:pt>
    <dgm:pt modelId="{EEF8EED7-713C-4186-B1FB-EC1D9C09AF62}">
      <dgm:prSet/>
      <dgm:spPr/>
      <dgm:t>
        <a:bodyPr/>
        <a:lstStyle/>
        <a:p>
          <a:r>
            <a:rPr lang="en-US"/>
            <a:t>Insufficient human capital at CAHFSA </a:t>
          </a:r>
        </a:p>
      </dgm:t>
    </dgm:pt>
    <dgm:pt modelId="{04EC7349-0B50-4615-B1FE-72D799F40A8F}" type="parTrans" cxnId="{AF9D051F-563B-4C1C-A90B-A48327847F52}">
      <dgm:prSet/>
      <dgm:spPr/>
      <dgm:t>
        <a:bodyPr/>
        <a:lstStyle/>
        <a:p>
          <a:endParaRPr lang="en-US"/>
        </a:p>
      </dgm:t>
    </dgm:pt>
    <dgm:pt modelId="{72C6A26F-728C-4494-ACD7-04ED5D08E192}" type="sibTrans" cxnId="{AF9D051F-563B-4C1C-A90B-A48327847F52}">
      <dgm:prSet/>
      <dgm:spPr/>
      <dgm:t>
        <a:bodyPr/>
        <a:lstStyle/>
        <a:p>
          <a:endParaRPr lang="en-US"/>
        </a:p>
      </dgm:t>
    </dgm:pt>
    <dgm:pt modelId="{A2064E27-C2D0-479D-87B4-29B2EA7420E4}">
      <dgm:prSet/>
      <dgm:spPr/>
      <dgm:t>
        <a:bodyPr/>
        <a:lstStyle/>
        <a:p>
          <a:r>
            <a:rPr lang="en-US"/>
            <a:t>Competing priorities </a:t>
          </a:r>
        </a:p>
      </dgm:t>
    </dgm:pt>
    <dgm:pt modelId="{5EFF89EF-D2F9-42D1-AC85-5DD7177EE325}" type="parTrans" cxnId="{FB1FC7DB-1FAD-4A1F-ABFC-A93C87EEB743}">
      <dgm:prSet/>
      <dgm:spPr/>
      <dgm:t>
        <a:bodyPr/>
        <a:lstStyle/>
        <a:p>
          <a:endParaRPr lang="en-US"/>
        </a:p>
      </dgm:t>
    </dgm:pt>
    <dgm:pt modelId="{BF6F20BA-2EEB-4E5D-8D5E-5C0D3F7B7557}" type="sibTrans" cxnId="{FB1FC7DB-1FAD-4A1F-ABFC-A93C87EEB743}">
      <dgm:prSet/>
      <dgm:spPr/>
      <dgm:t>
        <a:bodyPr/>
        <a:lstStyle/>
        <a:p>
          <a:endParaRPr lang="en-US"/>
        </a:p>
      </dgm:t>
    </dgm:pt>
    <dgm:pt modelId="{24A1B54F-D9DA-4EB0-AD30-B03AB860F910}">
      <dgm:prSet/>
      <dgm:spPr/>
      <dgm:t>
        <a:bodyPr/>
        <a:lstStyle/>
        <a:p>
          <a:r>
            <a:rPr lang="en-US"/>
            <a:t>Limited technical capacity in the NPPOs</a:t>
          </a:r>
        </a:p>
      </dgm:t>
    </dgm:pt>
    <dgm:pt modelId="{B4136771-3B27-4A30-8239-DEE0B3313311}" type="parTrans" cxnId="{8E7D37D1-6879-48CA-8400-7B079A38C830}">
      <dgm:prSet/>
      <dgm:spPr/>
      <dgm:t>
        <a:bodyPr/>
        <a:lstStyle/>
        <a:p>
          <a:endParaRPr lang="en-US"/>
        </a:p>
      </dgm:t>
    </dgm:pt>
    <dgm:pt modelId="{72DC6C30-9C6E-44C7-81B0-D37FCA407396}" type="sibTrans" cxnId="{8E7D37D1-6879-48CA-8400-7B079A38C830}">
      <dgm:prSet/>
      <dgm:spPr/>
      <dgm:t>
        <a:bodyPr/>
        <a:lstStyle/>
        <a:p>
          <a:endParaRPr lang="en-US"/>
        </a:p>
      </dgm:t>
    </dgm:pt>
    <dgm:pt modelId="{0B01B790-C08B-463D-B692-76191BD92F9A}">
      <dgm:prSet/>
      <dgm:spPr/>
      <dgm:t>
        <a:bodyPr/>
        <a:lstStyle/>
        <a:p>
          <a:r>
            <a:rPr lang="en-US"/>
            <a:t>Diagnostics</a:t>
          </a:r>
        </a:p>
      </dgm:t>
    </dgm:pt>
    <dgm:pt modelId="{7CBE0101-6EA6-4473-B63B-9FCEA829DAA3}" type="parTrans" cxnId="{328E83AC-D90B-46E0-A627-82D66B71F5FE}">
      <dgm:prSet/>
      <dgm:spPr/>
      <dgm:t>
        <a:bodyPr/>
        <a:lstStyle/>
        <a:p>
          <a:endParaRPr lang="en-US"/>
        </a:p>
      </dgm:t>
    </dgm:pt>
    <dgm:pt modelId="{DF220F94-FD3C-4AB6-BC5F-DDD9FBB18D86}" type="sibTrans" cxnId="{328E83AC-D90B-46E0-A627-82D66B71F5FE}">
      <dgm:prSet/>
      <dgm:spPr/>
      <dgm:t>
        <a:bodyPr/>
        <a:lstStyle/>
        <a:p>
          <a:endParaRPr lang="en-US"/>
        </a:p>
      </dgm:t>
    </dgm:pt>
    <dgm:pt modelId="{6F5BEFEB-7F7C-433C-91F4-BE2427AE45D8}">
      <dgm:prSet/>
      <dgm:spPr/>
      <dgm:t>
        <a:bodyPr/>
        <a:lstStyle/>
        <a:p>
          <a:r>
            <a:rPr lang="en-US"/>
            <a:t>PRA</a:t>
          </a:r>
        </a:p>
      </dgm:t>
    </dgm:pt>
    <dgm:pt modelId="{29EC5CFD-0BC3-4D02-9B6A-06365755F537}" type="parTrans" cxnId="{D0C0F39C-66A4-4642-8C09-023CB70033C5}">
      <dgm:prSet/>
      <dgm:spPr/>
      <dgm:t>
        <a:bodyPr/>
        <a:lstStyle/>
        <a:p>
          <a:endParaRPr lang="en-US"/>
        </a:p>
      </dgm:t>
    </dgm:pt>
    <dgm:pt modelId="{37786219-3253-4C91-BC42-ECD45DC3A0A4}" type="sibTrans" cxnId="{D0C0F39C-66A4-4642-8C09-023CB70033C5}">
      <dgm:prSet/>
      <dgm:spPr/>
      <dgm:t>
        <a:bodyPr/>
        <a:lstStyle/>
        <a:p>
          <a:endParaRPr lang="en-US"/>
        </a:p>
      </dgm:t>
    </dgm:pt>
    <dgm:pt modelId="{0F53B28D-C2E7-4C64-85B5-0178F3633C12}">
      <dgm:prSet/>
      <dgm:spPr/>
      <dgm:t>
        <a:bodyPr/>
        <a:lstStyle/>
        <a:p>
          <a:r>
            <a:rPr lang="en-US"/>
            <a:t>Surveillance </a:t>
          </a:r>
        </a:p>
      </dgm:t>
    </dgm:pt>
    <dgm:pt modelId="{14D43B29-E54C-43A5-B732-7F579D7274DE}" type="parTrans" cxnId="{61212C30-A01B-463B-9ECD-C6011F0227EC}">
      <dgm:prSet/>
      <dgm:spPr/>
      <dgm:t>
        <a:bodyPr/>
        <a:lstStyle/>
        <a:p>
          <a:endParaRPr lang="en-US"/>
        </a:p>
      </dgm:t>
    </dgm:pt>
    <dgm:pt modelId="{54B7B06F-AF3C-4458-BE0D-4D8868ADF66A}" type="sibTrans" cxnId="{61212C30-A01B-463B-9ECD-C6011F0227EC}">
      <dgm:prSet/>
      <dgm:spPr/>
      <dgm:t>
        <a:bodyPr/>
        <a:lstStyle/>
        <a:p>
          <a:endParaRPr lang="en-US"/>
        </a:p>
      </dgm:t>
    </dgm:pt>
    <dgm:pt modelId="{A1A46AE6-AFFF-4EBA-96E7-C03EAB482F96}" type="pres">
      <dgm:prSet presAssocID="{F6896B35-8BE9-451F-8A6C-BB14BE5A58A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DFBE45E-8DB5-4065-B396-9C63E4F71387}" type="pres">
      <dgm:prSet presAssocID="{4FDCBE37-E989-4219-9D20-A3B6ACE1296A}" presName="root1" presStyleCnt="0"/>
      <dgm:spPr/>
    </dgm:pt>
    <dgm:pt modelId="{B63D7350-C949-4CDB-AC82-052F05F89D02}" type="pres">
      <dgm:prSet presAssocID="{4FDCBE37-E989-4219-9D20-A3B6ACE1296A}" presName="LevelOneTextNode" presStyleLbl="node0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75B14A6-81FF-481D-8DCE-33AFC37464FF}" type="pres">
      <dgm:prSet presAssocID="{4FDCBE37-E989-4219-9D20-A3B6ACE1296A}" presName="level2hierChild" presStyleCnt="0"/>
      <dgm:spPr/>
    </dgm:pt>
    <dgm:pt modelId="{7A236E36-63F1-44FA-A9CF-84A0935A88B8}" type="pres">
      <dgm:prSet presAssocID="{EEF8EED7-713C-4186-B1FB-EC1D9C09AF62}" presName="root1" presStyleCnt="0"/>
      <dgm:spPr/>
    </dgm:pt>
    <dgm:pt modelId="{73EEFE7E-7F56-41CC-9CD4-3230E0F69761}" type="pres">
      <dgm:prSet presAssocID="{EEF8EED7-713C-4186-B1FB-EC1D9C09AF62}" presName="LevelOneTextNode" presStyleLbl="node0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00AFF27-C91A-4854-8EBF-2A98AF176353}" type="pres">
      <dgm:prSet presAssocID="{EEF8EED7-713C-4186-B1FB-EC1D9C09AF62}" presName="level2hierChild" presStyleCnt="0"/>
      <dgm:spPr/>
    </dgm:pt>
    <dgm:pt modelId="{696F0151-2746-494E-852C-24E70BDC92F8}" type="pres">
      <dgm:prSet presAssocID="{A2064E27-C2D0-479D-87B4-29B2EA7420E4}" presName="root1" presStyleCnt="0"/>
      <dgm:spPr/>
    </dgm:pt>
    <dgm:pt modelId="{6C0A6635-F3F3-4406-8666-C040E6508FEB}" type="pres">
      <dgm:prSet presAssocID="{A2064E27-C2D0-479D-87B4-29B2EA7420E4}" presName="LevelOneTextNode" presStyleLbl="node0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C026A4A-FCB8-415E-91C6-149EFCE58D87}" type="pres">
      <dgm:prSet presAssocID="{A2064E27-C2D0-479D-87B4-29B2EA7420E4}" presName="level2hierChild" presStyleCnt="0"/>
      <dgm:spPr/>
    </dgm:pt>
    <dgm:pt modelId="{A47938D0-88DE-4C70-8D94-13AA130C1880}" type="pres">
      <dgm:prSet presAssocID="{24A1B54F-D9DA-4EB0-AD30-B03AB860F910}" presName="root1" presStyleCnt="0"/>
      <dgm:spPr/>
    </dgm:pt>
    <dgm:pt modelId="{739EEFEB-17AC-4351-833D-EEC9A92C441B}" type="pres">
      <dgm:prSet presAssocID="{24A1B54F-D9DA-4EB0-AD30-B03AB860F910}" presName="LevelOneTextNode" presStyleLbl="node0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C77A0B5-4D4D-4575-A063-52DDDE94FC2D}" type="pres">
      <dgm:prSet presAssocID="{24A1B54F-D9DA-4EB0-AD30-B03AB860F910}" presName="level2hierChild" presStyleCnt="0"/>
      <dgm:spPr/>
    </dgm:pt>
    <dgm:pt modelId="{0691590E-7DD1-4F94-9262-5F5475BDC39A}" type="pres">
      <dgm:prSet presAssocID="{7CBE0101-6EA6-4473-B63B-9FCEA829DAA3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72406E11-6A32-4B19-890D-2E0FCD8E9D8A}" type="pres">
      <dgm:prSet presAssocID="{7CBE0101-6EA6-4473-B63B-9FCEA829DAA3}" presName="connTx" presStyleLbl="parChTrans1D2" presStyleIdx="0" presStyleCnt="3"/>
      <dgm:spPr/>
      <dgm:t>
        <a:bodyPr/>
        <a:lstStyle/>
        <a:p>
          <a:endParaRPr lang="en-US"/>
        </a:p>
      </dgm:t>
    </dgm:pt>
    <dgm:pt modelId="{0A083D2A-C265-4C26-A73D-A76A808E24E4}" type="pres">
      <dgm:prSet presAssocID="{0B01B790-C08B-463D-B692-76191BD92F9A}" presName="root2" presStyleCnt="0"/>
      <dgm:spPr/>
    </dgm:pt>
    <dgm:pt modelId="{52F3F15F-FB20-437E-B22A-BAF6BC8F2EAE}" type="pres">
      <dgm:prSet presAssocID="{0B01B790-C08B-463D-B692-76191BD92F9A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173C394-DC22-42E0-8E97-F57C319DED07}" type="pres">
      <dgm:prSet presAssocID="{0B01B790-C08B-463D-B692-76191BD92F9A}" presName="level3hierChild" presStyleCnt="0"/>
      <dgm:spPr/>
    </dgm:pt>
    <dgm:pt modelId="{2B0F9C1B-A0A8-4DA5-A5B2-BE9717C23CC9}" type="pres">
      <dgm:prSet presAssocID="{29EC5CFD-0BC3-4D02-9B6A-06365755F537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8A0362DD-10D0-482D-91A2-6542C776EA6E}" type="pres">
      <dgm:prSet presAssocID="{29EC5CFD-0BC3-4D02-9B6A-06365755F537}" presName="connTx" presStyleLbl="parChTrans1D2" presStyleIdx="1" presStyleCnt="3"/>
      <dgm:spPr/>
      <dgm:t>
        <a:bodyPr/>
        <a:lstStyle/>
        <a:p>
          <a:endParaRPr lang="en-US"/>
        </a:p>
      </dgm:t>
    </dgm:pt>
    <dgm:pt modelId="{614FD598-176F-4DC6-AE8A-BD91D613E31A}" type="pres">
      <dgm:prSet presAssocID="{6F5BEFEB-7F7C-433C-91F4-BE2427AE45D8}" presName="root2" presStyleCnt="0"/>
      <dgm:spPr/>
    </dgm:pt>
    <dgm:pt modelId="{11E87722-9124-4DC5-85F2-E8A3AD5AABAD}" type="pres">
      <dgm:prSet presAssocID="{6F5BEFEB-7F7C-433C-91F4-BE2427AE45D8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3FD3265-C2ED-4EA0-8645-A6373D5624A4}" type="pres">
      <dgm:prSet presAssocID="{6F5BEFEB-7F7C-433C-91F4-BE2427AE45D8}" presName="level3hierChild" presStyleCnt="0"/>
      <dgm:spPr/>
    </dgm:pt>
    <dgm:pt modelId="{153D3C2F-2F35-48FC-BCD9-BF1E9D2B8F4F}" type="pres">
      <dgm:prSet presAssocID="{14D43B29-E54C-43A5-B732-7F579D7274DE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091875DA-CC91-41A0-9B25-E0FD8EA5270B}" type="pres">
      <dgm:prSet presAssocID="{14D43B29-E54C-43A5-B732-7F579D7274DE}" presName="connTx" presStyleLbl="parChTrans1D2" presStyleIdx="2" presStyleCnt="3"/>
      <dgm:spPr/>
      <dgm:t>
        <a:bodyPr/>
        <a:lstStyle/>
        <a:p>
          <a:endParaRPr lang="en-US"/>
        </a:p>
      </dgm:t>
    </dgm:pt>
    <dgm:pt modelId="{382E004D-C415-480E-A3F3-6F4A00AAD31B}" type="pres">
      <dgm:prSet presAssocID="{0F53B28D-C2E7-4C64-85B5-0178F3633C12}" presName="root2" presStyleCnt="0"/>
      <dgm:spPr/>
    </dgm:pt>
    <dgm:pt modelId="{5DF57CFB-80AE-4BFF-8623-12F45A9A2464}" type="pres">
      <dgm:prSet presAssocID="{0F53B28D-C2E7-4C64-85B5-0178F3633C12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CD3D9D5-D15A-4FC7-BB6C-B79E3E9D85E3}" type="pres">
      <dgm:prSet presAssocID="{0F53B28D-C2E7-4C64-85B5-0178F3633C12}" presName="level3hierChild" presStyleCnt="0"/>
      <dgm:spPr/>
    </dgm:pt>
  </dgm:ptLst>
  <dgm:cxnLst>
    <dgm:cxn modelId="{AF9D051F-563B-4C1C-A90B-A48327847F52}" srcId="{F6896B35-8BE9-451F-8A6C-BB14BE5A58A1}" destId="{EEF8EED7-713C-4186-B1FB-EC1D9C09AF62}" srcOrd="1" destOrd="0" parTransId="{04EC7349-0B50-4615-B1FE-72D799F40A8F}" sibTransId="{72C6A26F-728C-4494-ACD7-04ED5D08E192}"/>
    <dgm:cxn modelId="{76074841-6CDE-4DD5-81A4-0A931DC243A0}" type="presOf" srcId="{7CBE0101-6EA6-4473-B63B-9FCEA829DAA3}" destId="{0691590E-7DD1-4F94-9262-5F5475BDC39A}" srcOrd="0" destOrd="0" presId="urn:microsoft.com/office/officeart/2005/8/layout/hierarchy2"/>
    <dgm:cxn modelId="{5A053754-30D3-493B-B3D4-B67E9229A7D1}" type="presOf" srcId="{0B01B790-C08B-463D-B692-76191BD92F9A}" destId="{52F3F15F-FB20-437E-B22A-BAF6BC8F2EAE}" srcOrd="0" destOrd="0" presId="urn:microsoft.com/office/officeart/2005/8/layout/hierarchy2"/>
    <dgm:cxn modelId="{6EE9DEDC-16A1-43CF-98E2-C396F0C34F59}" type="presOf" srcId="{0F53B28D-C2E7-4C64-85B5-0178F3633C12}" destId="{5DF57CFB-80AE-4BFF-8623-12F45A9A2464}" srcOrd="0" destOrd="0" presId="urn:microsoft.com/office/officeart/2005/8/layout/hierarchy2"/>
    <dgm:cxn modelId="{5915791E-5499-4AE0-9175-DDD2C965839D}" type="presOf" srcId="{F6896B35-8BE9-451F-8A6C-BB14BE5A58A1}" destId="{A1A46AE6-AFFF-4EBA-96E7-C03EAB482F96}" srcOrd="0" destOrd="0" presId="urn:microsoft.com/office/officeart/2005/8/layout/hierarchy2"/>
    <dgm:cxn modelId="{6D859756-504F-4EFB-ACF7-B69F3E33AC47}" type="presOf" srcId="{14D43B29-E54C-43A5-B732-7F579D7274DE}" destId="{153D3C2F-2F35-48FC-BCD9-BF1E9D2B8F4F}" srcOrd="0" destOrd="0" presId="urn:microsoft.com/office/officeart/2005/8/layout/hierarchy2"/>
    <dgm:cxn modelId="{BD8E882B-DBCA-4DD3-9B8C-C489F79131E1}" type="presOf" srcId="{29EC5CFD-0BC3-4D02-9B6A-06365755F537}" destId="{2B0F9C1B-A0A8-4DA5-A5B2-BE9717C23CC9}" srcOrd="0" destOrd="0" presId="urn:microsoft.com/office/officeart/2005/8/layout/hierarchy2"/>
    <dgm:cxn modelId="{8FE6EBB3-AA96-4F42-98A5-29FB5DA55E3A}" type="presOf" srcId="{24A1B54F-D9DA-4EB0-AD30-B03AB860F910}" destId="{739EEFEB-17AC-4351-833D-EEC9A92C441B}" srcOrd="0" destOrd="0" presId="urn:microsoft.com/office/officeart/2005/8/layout/hierarchy2"/>
    <dgm:cxn modelId="{D0C0F39C-66A4-4642-8C09-023CB70033C5}" srcId="{24A1B54F-D9DA-4EB0-AD30-B03AB860F910}" destId="{6F5BEFEB-7F7C-433C-91F4-BE2427AE45D8}" srcOrd="1" destOrd="0" parTransId="{29EC5CFD-0BC3-4D02-9B6A-06365755F537}" sibTransId="{37786219-3253-4C91-BC42-ECD45DC3A0A4}"/>
    <dgm:cxn modelId="{F84EF743-9330-4A3B-963C-A7069B9447DC}" type="presOf" srcId="{6F5BEFEB-7F7C-433C-91F4-BE2427AE45D8}" destId="{11E87722-9124-4DC5-85F2-E8A3AD5AABAD}" srcOrd="0" destOrd="0" presId="urn:microsoft.com/office/officeart/2005/8/layout/hierarchy2"/>
    <dgm:cxn modelId="{43E92330-D012-4CE1-9324-3AB944DCFE40}" srcId="{F6896B35-8BE9-451F-8A6C-BB14BE5A58A1}" destId="{4FDCBE37-E989-4219-9D20-A3B6ACE1296A}" srcOrd="0" destOrd="0" parTransId="{21E01AC5-EABE-43D5-8E0B-A97EFA4C5D11}" sibTransId="{D64ED55E-894F-4091-9F0C-E4F05FBDC5A0}"/>
    <dgm:cxn modelId="{8E7D37D1-6879-48CA-8400-7B079A38C830}" srcId="{F6896B35-8BE9-451F-8A6C-BB14BE5A58A1}" destId="{24A1B54F-D9DA-4EB0-AD30-B03AB860F910}" srcOrd="3" destOrd="0" parTransId="{B4136771-3B27-4A30-8239-DEE0B3313311}" sibTransId="{72DC6C30-9C6E-44C7-81B0-D37FCA407396}"/>
    <dgm:cxn modelId="{DD6FC0D8-63F4-497A-8245-D0B762CD0E68}" type="presOf" srcId="{29EC5CFD-0BC3-4D02-9B6A-06365755F537}" destId="{8A0362DD-10D0-482D-91A2-6542C776EA6E}" srcOrd="1" destOrd="0" presId="urn:microsoft.com/office/officeart/2005/8/layout/hierarchy2"/>
    <dgm:cxn modelId="{328E83AC-D90B-46E0-A627-82D66B71F5FE}" srcId="{24A1B54F-D9DA-4EB0-AD30-B03AB860F910}" destId="{0B01B790-C08B-463D-B692-76191BD92F9A}" srcOrd="0" destOrd="0" parTransId="{7CBE0101-6EA6-4473-B63B-9FCEA829DAA3}" sibTransId="{DF220F94-FD3C-4AB6-BC5F-DDD9FBB18D86}"/>
    <dgm:cxn modelId="{B3943C84-F009-4BEC-B4A1-B1052A4A2F90}" type="presOf" srcId="{A2064E27-C2D0-479D-87B4-29B2EA7420E4}" destId="{6C0A6635-F3F3-4406-8666-C040E6508FEB}" srcOrd="0" destOrd="0" presId="urn:microsoft.com/office/officeart/2005/8/layout/hierarchy2"/>
    <dgm:cxn modelId="{48C6629C-F7C8-427C-99FF-12E60EA3B18C}" type="presOf" srcId="{EEF8EED7-713C-4186-B1FB-EC1D9C09AF62}" destId="{73EEFE7E-7F56-41CC-9CD4-3230E0F69761}" srcOrd="0" destOrd="0" presId="urn:microsoft.com/office/officeart/2005/8/layout/hierarchy2"/>
    <dgm:cxn modelId="{F32FEC60-662C-47AD-AF3C-A6792E07AE81}" type="presOf" srcId="{14D43B29-E54C-43A5-B732-7F579D7274DE}" destId="{091875DA-CC91-41A0-9B25-E0FD8EA5270B}" srcOrd="1" destOrd="0" presId="urn:microsoft.com/office/officeart/2005/8/layout/hierarchy2"/>
    <dgm:cxn modelId="{AAF39FF3-7D18-4EB0-9AEB-84A1826CBD56}" type="presOf" srcId="{4FDCBE37-E989-4219-9D20-A3B6ACE1296A}" destId="{B63D7350-C949-4CDB-AC82-052F05F89D02}" srcOrd="0" destOrd="0" presId="urn:microsoft.com/office/officeart/2005/8/layout/hierarchy2"/>
    <dgm:cxn modelId="{8597D72F-B0BD-45CC-899E-A6C62CF0344A}" type="presOf" srcId="{7CBE0101-6EA6-4473-B63B-9FCEA829DAA3}" destId="{72406E11-6A32-4B19-890D-2E0FCD8E9D8A}" srcOrd="1" destOrd="0" presId="urn:microsoft.com/office/officeart/2005/8/layout/hierarchy2"/>
    <dgm:cxn modelId="{FB1FC7DB-1FAD-4A1F-ABFC-A93C87EEB743}" srcId="{F6896B35-8BE9-451F-8A6C-BB14BE5A58A1}" destId="{A2064E27-C2D0-479D-87B4-29B2EA7420E4}" srcOrd="2" destOrd="0" parTransId="{5EFF89EF-D2F9-42D1-AC85-5DD7177EE325}" sibTransId="{BF6F20BA-2EEB-4E5D-8D5E-5C0D3F7B7557}"/>
    <dgm:cxn modelId="{61212C30-A01B-463B-9ECD-C6011F0227EC}" srcId="{24A1B54F-D9DA-4EB0-AD30-B03AB860F910}" destId="{0F53B28D-C2E7-4C64-85B5-0178F3633C12}" srcOrd="2" destOrd="0" parTransId="{14D43B29-E54C-43A5-B732-7F579D7274DE}" sibTransId="{54B7B06F-AF3C-4458-BE0D-4D8868ADF66A}"/>
    <dgm:cxn modelId="{D286E9B4-D786-4C6B-A5D9-DC1253D597D2}" type="presParOf" srcId="{A1A46AE6-AFFF-4EBA-96E7-C03EAB482F96}" destId="{5DFBE45E-8DB5-4065-B396-9C63E4F71387}" srcOrd="0" destOrd="0" presId="urn:microsoft.com/office/officeart/2005/8/layout/hierarchy2"/>
    <dgm:cxn modelId="{0B1423B6-459B-4507-9F7B-A1E5E5015EBE}" type="presParOf" srcId="{5DFBE45E-8DB5-4065-B396-9C63E4F71387}" destId="{B63D7350-C949-4CDB-AC82-052F05F89D02}" srcOrd="0" destOrd="0" presId="urn:microsoft.com/office/officeart/2005/8/layout/hierarchy2"/>
    <dgm:cxn modelId="{F976919D-3EB8-4613-A961-AA044B575C3C}" type="presParOf" srcId="{5DFBE45E-8DB5-4065-B396-9C63E4F71387}" destId="{D75B14A6-81FF-481D-8DCE-33AFC37464FF}" srcOrd="1" destOrd="0" presId="urn:microsoft.com/office/officeart/2005/8/layout/hierarchy2"/>
    <dgm:cxn modelId="{7573045D-8EBB-405C-8E87-5F34657177F1}" type="presParOf" srcId="{A1A46AE6-AFFF-4EBA-96E7-C03EAB482F96}" destId="{7A236E36-63F1-44FA-A9CF-84A0935A88B8}" srcOrd="1" destOrd="0" presId="urn:microsoft.com/office/officeart/2005/8/layout/hierarchy2"/>
    <dgm:cxn modelId="{317A603F-C37A-4CEC-B7CB-3B50D8A1504E}" type="presParOf" srcId="{7A236E36-63F1-44FA-A9CF-84A0935A88B8}" destId="{73EEFE7E-7F56-41CC-9CD4-3230E0F69761}" srcOrd="0" destOrd="0" presId="urn:microsoft.com/office/officeart/2005/8/layout/hierarchy2"/>
    <dgm:cxn modelId="{728EA5DB-DCFD-40D8-90CA-42AA8C7E34F8}" type="presParOf" srcId="{7A236E36-63F1-44FA-A9CF-84A0935A88B8}" destId="{800AFF27-C91A-4854-8EBF-2A98AF176353}" srcOrd="1" destOrd="0" presId="urn:microsoft.com/office/officeart/2005/8/layout/hierarchy2"/>
    <dgm:cxn modelId="{2C846B31-EADA-4A35-9D14-0B8D31148404}" type="presParOf" srcId="{A1A46AE6-AFFF-4EBA-96E7-C03EAB482F96}" destId="{696F0151-2746-494E-852C-24E70BDC92F8}" srcOrd="2" destOrd="0" presId="urn:microsoft.com/office/officeart/2005/8/layout/hierarchy2"/>
    <dgm:cxn modelId="{F17D5E2C-25BD-458B-BF8D-484D5132B927}" type="presParOf" srcId="{696F0151-2746-494E-852C-24E70BDC92F8}" destId="{6C0A6635-F3F3-4406-8666-C040E6508FEB}" srcOrd="0" destOrd="0" presId="urn:microsoft.com/office/officeart/2005/8/layout/hierarchy2"/>
    <dgm:cxn modelId="{9BECAF23-739A-4DC6-B955-844489BBAE3D}" type="presParOf" srcId="{696F0151-2746-494E-852C-24E70BDC92F8}" destId="{3C026A4A-FCB8-415E-91C6-149EFCE58D87}" srcOrd="1" destOrd="0" presId="urn:microsoft.com/office/officeart/2005/8/layout/hierarchy2"/>
    <dgm:cxn modelId="{BB8FC2A8-7FB2-43E5-B134-BB466E5C83C2}" type="presParOf" srcId="{A1A46AE6-AFFF-4EBA-96E7-C03EAB482F96}" destId="{A47938D0-88DE-4C70-8D94-13AA130C1880}" srcOrd="3" destOrd="0" presId="urn:microsoft.com/office/officeart/2005/8/layout/hierarchy2"/>
    <dgm:cxn modelId="{475E33CE-F992-4B77-A1CC-2EEFAE99D53E}" type="presParOf" srcId="{A47938D0-88DE-4C70-8D94-13AA130C1880}" destId="{739EEFEB-17AC-4351-833D-EEC9A92C441B}" srcOrd="0" destOrd="0" presId="urn:microsoft.com/office/officeart/2005/8/layout/hierarchy2"/>
    <dgm:cxn modelId="{EA3CA526-92D2-488A-BE95-E6A1DF900AF2}" type="presParOf" srcId="{A47938D0-88DE-4C70-8D94-13AA130C1880}" destId="{FC77A0B5-4D4D-4575-A063-52DDDE94FC2D}" srcOrd="1" destOrd="0" presId="urn:microsoft.com/office/officeart/2005/8/layout/hierarchy2"/>
    <dgm:cxn modelId="{7FDAE1E2-4CBB-414C-AF1A-1A7DC5B401EB}" type="presParOf" srcId="{FC77A0B5-4D4D-4575-A063-52DDDE94FC2D}" destId="{0691590E-7DD1-4F94-9262-5F5475BDC39A}" srcOrd="0" destOrd="0" presId="urn:microsoft.com/office/officeart/2005/8/layout/hierarchy2"/>
    <dgm:cxn modelId="{58C5D853-B87C-42D3-AC9D-5BFF21F8369A}" type="presParOf" srcId="{0691590E-7DD1-4F94-9262-5F5475BDC39A}" destId="{72406E11-6A32-4B19-890D-2E0FCD8E9D8A}" srcOrd="0" destOrd="0" presId="urn:microsoft.com/office/officeart/2005/8/layout/hierarchy2"/>
    <dgm:cxn modelId="{2690CB38-963F-42E8-8DAC-0852C03FA6E0}" type="presParOf" srcId="{FC77A0B5-4D4D-4575-A063-52DDDE94FC2D}" destId="{0A083D2A-C265-4C26-A73D-A76A808E24E4}" srcOrd="1" destOrd="0" presId="urn:microsoft.com/office/officeart/2005/8/layout/hierarchy2"/>
    <dgm:cxn modelId="{2C19DD91-D9E5-4FC0-A32B-2C6A71A5A9B1}" type="presParOf" srcId="{0A083D2A-C265-4C26-A73D-A76A808E24E4}" destId="{52F3F15F-FB20-437E-B22A-BAF6BC8F2EAE}" srcOrd="0" destOrd="0" presId="urn:microsoft.com/office/officeart/2005/8/layout/hierarchy2"/>
    <dgm:cxn modelId="{8E7345B7-54D3-45B2-85EC-0F5A0F140265}" type="presParOf" srcId="{0A083D2A-C265-4C26-A73D-A76A808E24E4}" destId="{B173C394-DC22-42E0-8E97-F57C319DED07}" srcOrd="1" destOrd="0" presId="urn:microsoft.com/office/officeart/2005/8/layout/hierarchy2"/>
    <dgm:cxn modelId="{46E56431-CAF0-4A9F-85D9-3EDDBDE5C091}" type="presParOf" srcId="{FC77A0B5-4D4D-4575-A063-52DDDE94FC2D}" destId="{2B0F9C1B-A0A8-4DA5-A5B2-BE9717C23CC9}" srcOrd="2" destOrd="0" presId="urn:microsoft.com/office/officeart/2005/8/layout/hierarchy2"/>
    <dgm:cxn modelId="{16B12DFE-6B3D-4DA2-BFD6-E288346BC25A}" type="presParOf" srcId="{2B0F9C1B-A0A8-4DA5-A5B2-BE9717C23CC9}" destId="{8A0362DD-10D0-482D-91A2-6542C776EA6E}" srcOrd="0" destOrd="0" presId="urn:microsoft.com/office/officeart/2005/8/layout/hierarchy2"/>
    <dgm:cxn modelId="{952F3A5B-E2DC-4ED0-9069-99841F487DA8}" type="presParOf" srcId="{FC77A0B5-4D4D-4575-A063-52DDDE94FC2D}" destId="{614FD598-176F-4DC6-AE8A-BD91D613E31A}" srcOrd="3" destOrd="0" presId="urn:microsoft.com/office/officeart/2005/8/layout/hierarchy2"/>
    <dgm:cxn modelId="{EA4FC360-71E4-4883-A0DE-783B1E6B7A1C}" type="presParOf" srcId="{614FD598-176F-4DC6-AE8A-BD91D613E31A}" destId="{11E87722-9124-4DC5-85F2-E8A3AD5AABAD}" srcOrd="0" destOrd="0" presId="urn:microsoft.com/office/officeart/2005/8/layout/hierarchy2"/>
    <dgm:cxn modelId="{A135D04A-35FF-43FA-A696-B01126D7DD6C}" type="presParOf" srcId="{614FD598-176F-4DC6-AE8A-BD91D613E31A}" destId="{93FD3265-C2ED-4EA0-8645-A6373D5624A4}" srcOrd="1" destOrd="0" presId="urn:microsoft.com/office/officeart/2005/8/layout/hierarchy2"/>
    <dgm:cxn modelId="{CCE77EEA-0B71-40B3-8C35-91D415AD81F8}" type="presParOf" srcId="{FC77A0B5-4D4D-4575-A063-52DDDE94FC2D}" destId="{153D3C2F-2F35-48FC-BCD9-BF1E9D2B8F4F}" srcOrd="4" destOrd="0" presId="urn:microsoft.com/office/officeart/2005/8/layout/hierarchy2"/>
    <dgm:cxn modelId="{94F7DEAC-8DD6-4278-B356-7B53A580349B}" type="presParOf" srcId="{153D3C2F-2F35-48FC-BCD9-BF1E9D2B8F4F}" destId="{091875DA-CC91-41A0-9B25-E0FD8EA5270B}" srcOrd="0" destOrd="0" presId="urn:microsoft.com/office/officeart/2005/8/layout/hierarchy2"/>
    <dgm:cxn modelId="{FCB70321-1D20-43D3-BC1A-6FB5FD58298B}" type="presParOf" srcId="{FC77A0B5-4D4D-4575-A063-52DDDE94FC2D}" destId="{382E004D-C415-480E-A3F3-6F4A00AAD31B}" srcOrd="5" destOrd="0" presId="urn:microsoft.com/office/officeart/2005/8/layout/hierarchy2"/>
    <dgm:cxn modelId="{2E6426A9-42F7-4E58-A182-4EB7C697ACA4}" type="presParOf" srcId="{382E004D-C415-480E-A3F3-6F4A00AAD31B}" destId="{5DF57CFB-80AE-4BFF-8623-12F45A9A2464}" srcOrd="0" destOrd="0" presId="urn:microsoft.com/office/officeart/2005/8/layout/hierarchy2"/>
    <dgm:cxn modelId="{611345B5-2241-497B-85A6-19EF2A53473E}" type="presParOf" srcId="{382E004D-C415-480E-A3F3-6F4A00AAD31B}" destId="{4CD3D9D5-D15A-4FC7-BB6C-B79E3E9D85E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AA0031-6CE4-1C4D-8AC7-8175DD406540}">
      <dsp:nvSpPr>
        <dsp:cNvPr id="0" name=""/>
        <dsp:cNvSpPr/>
      </dsp:nvSpPr>
      <dsp:spPr>
        <a:xfrm>
          <a:off x="0" y="1102756"/>
          <a:ext cx="8008833" cy="1470342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9362E7-197D-6F4A-B8A4-58DA686A84BD}">
      <dsp:nvSpPr>
        <dsp:cNvPr id="0" name=""/>
        <dsp:cNvSpPr/>
      </dsp:nvSpPr>
      <dsp:spPr>
        <a:xfrm>
          <a:off x="615" y="0"/>
          <a:ext cx="987221" cy="1470342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b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1967- CPPC established in by FAO Council </a:t>
          </a:r>
        </a:p>
      </dsp:txBody>
      <dsp:txXfrm>
        <a:off x="615" y="0"/>
        <a:ext cx="987221" cy="1470342"/>
      </dsp:txXfrm>
    </dsp:sp>
    <dsp:sp modelId="{6AE58928-8CF0-F147-9841-83D1AC94420A}">
      <dsp:nvSpPr>
        <dsp:cNvPr id="0" name=""/>
        <dsp:cNvSpPr/>
      </dsp:nvSpPr>
      <dsp:spPr>
        <a:xfrm>
          <a:off x="310433" y="1654135"/>
          <a:ext cx="367585" cy="3675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602FFD0-41E6-FE4A-AA7A-C4B8161F2A58}">
      <dsp:nvSpPr>
        <dsp:cNvPr id="0" name=""/>
        <dsp:cNvSpPr/>
      </dsp:nvSpPr>
      <dsp:spPr>
        <a:xfrm>
          <a:off x="1037198" y="2205513"/>
          <a:ext cx="987221" cy="1470342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2014 -CPPC Abolished </a:t>
          </a:r>
        </a:p>
      </dsp:txBody>
      <dsp:txXfrm>
        <a:off x="1037198" y="2205513"/>
        <a:ext cx="987221" cy="1470342"/>
      </dsp:txXfrm>
    </dsp:sp>
    <dsp:sp modelId="{ACA51F96-5CB4-FA4D-9FE6-27555DFF15A0}">
      <dsp:nvSpPr>
        <dsp:cNvPr id="0" name=""/>
        <dsp:cNvSpPr/>
      </dsp:nvSpPr>
      <dsp:spPr>
        <a:xfrm>
          <a:off x="1347016" y="1654135"/>
          <a:ext cx="367585" cy="3675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8AEDA9C-C318-CB42-8CC8-26529D5A4899}">
      <dsp:nvSpPr>
        <dsp:cNvPr id="0" name=""/>
        <dsp:cNvSpPr/>
      </dsp:nvSpPr>
      <dsp:spPr>
        <a:xfrm>
          <a:off x="2073781" y="0"/>
          <a:ext cx="987221" cy="1470342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b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2010- Original agreement establishing CAHFSA</a:t>
          </a:r>
        </a:p>
      </dsp:txBody>
      <dsp:txXfrm>
        <a:off x="2073781" y="0"/>
        <a:ext cx="987221" cy="1470342"/>
      </dsp:txXfrm>
    </dsp:sp>
    <dsp:sp modelId="{B316899F-9C5A-CF44-B41D-04EBBAD7123F}">
      <dsp:nvSpPr>
        <dsp:cNvPr id="0" name=""/>
        <dsp:cNvSpPr/>
      </dsp:nvSpPr>
      <dsp:spPr>
        <a:xfrm>
          <a:off x="2383599" y="1654135"/>
          <a:ext cx="367585" cy="3675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91B6B9A-39BA-8D4F-BEA3-0D37AAF3D800}">
      <dsp:nvSpPr>
        <dsp:cNvPr id="0" name=""/>
        <dsp:cNvSpPr/>
      </dsp:nvSpPr>
      <dsp:spPr>
        <a:xfrm>
          <a:off x="3110364" y="2205513"/>
          <a:ext cx="987221" cy="1470342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2011- Revised Agreement - February 25</a:t>
          </a:r>
        </a:p>
      </dsp:txBody>
      <dsp:txXfrm>
        <a:off x="3110364" y="2205513"/>
        <a:ext cx="987221" cy="1470342"/>
      </dsp:txXfrm>
    </dsp:sp>
    <dsp:sp modelId="{2B28D315-96EF-F546-A349-80DEB61B23C7}">
      <dsp:nvSpPr>
        <dsp:cNvPr id="0" name=""/>
        <dsp:cNvSpPr/>
      </dsp:nvSpPr>
      <dsp:spPr>
        <a:xfrm>
          <a:off x="3420182" y="1654135"/>
          <a:ext cx="367585" cy="3675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7B7B166-0F2E-664F-83F2-296D653F7A53}">
      <dsp:nvSpPr>
        <dsp:cNvPr id="0" name=""/>
        <dsp:cNvSpPr/>
      </dsp:nvSpPr>
      <dsp:spPr>
        <a:xfrm>
          <a:off x="4146946" y="0"/>
          <a:ext cx="987221" cy="1470342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b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2014 – CAHFSA Operational</a:t>
          </a:r>
        </a:p>
      </dsp:txBody>
      <dsp:txXfrm>
        <a:off x="4146946" y="0"/>
        <a:ext cx="987221" cy="1470342"/>
      </dsp:txXfrm>
    </dsp:sp>
    <dsp:sp modelId="{D84CD966-B7D9-9A4D-9349-C5ADB7C6FF56}">
      <dsp:nvSpPr>
        <dsp:cNvPr id="0" name=""/>
        <dsp:cNvSpPr/>
      </dsp:nvSpPr>
      <dsp:spPr>
        <a:xfrm>
          <a:off x="4456764" y="1654135"/>
          <a:ext cx="367585" cy="3675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26CE652-EF38-8D45-8663-3AFB447E61DA}">
      <dsp:nvSpPr>
        <dsp:cNvPr id="0" name=""/>
        <dsp:cNvSpPr/>
      </dsp:nvSpPr>
      <dsp:spPr>
        <a:xfrm>
          <a:off x="5183529" y="2205513"/>
          <a:ext cx="987221" cy="1470342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2015 – CAHFSA Fully operational </a:t>
          </a:r>
        </a:p>
      </dsp:txBody>
      <dsp:txXfrm>
        <a:off x="5183529" y="2205513"/>
        <a:ext cx="987221" cy="1470342"/>
      </dsp:txXfrm>
    </dsp:sp>
    <dsp:sp modelId="{D8D4DE8E-5C0E-A847-AFC2-976E69EA068E}">
      <dsp:nvSpPr>
        <dsp:cNvPr id="0" name=""/>
        <dsp:cNvSpPr/>
      </dsp:nvSpPr>
      <dsp:spPr>
        <a:xfrm>
          <a:off x="5493347" y="1654135"/>
          <a:ext cx="367585" cy="3675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E9774EB-E17E-B644-B6D6-6283381BA1B9}">
      <dsp:nvSpPr>
        <dsp:cNvPr id="0" name=""/>
        <dsp:cNvSpPr/>
      </dsp:nvSpPr>
      <dsp:spPr>
        <a:xfrm>
          <a:off x="6220112" y="0"/>
          <a:ext cx="987221" cy="1470342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b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2018 -  Recognition as RPPO conferred</a:t>
          </a:r>
        </a:p>
      </dsp:txBody>
      <dsp:txXfrm>
        <a:off x="6220112" y="0"/>
        <a:ext cx="987221" cy="1470342"/>
      </dsp:txXfrm>
    </dsp:sp>
    <dsp:sp modelId="{8C4A423F-FD95-654A-A67E-EBD6845C8B38}">
      <dsp:nvSpPr>
        <dsp:cNvPr id="0" name=""/>
        <dsp:cNvSpPr/>
      </dsp:nvSpPr>
      <dsp:spPr>
        <a:xfrm>
          <a:off x="6529930" y="1654135"/>
          <a:ext cx="367585" cy="3675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CD30AD-1ECA-4A29-B11E-41C0EF8892E4}">
      <dsp:nvSpPr>
        <dsp:cNvPr id="0" name=""/>
        <dsp:cNvSpPr/>
      </dsp:nvSpPr>
      <dsp:spPr>
        <a:xfrm>
          <a:off x="0" y="83926"/>
          <a:ext cx="4697730" cy="171942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/>
            <a:t>PCE in the Bahamas </a:t>
          </a:r>
        </a:p>
      </dsp:txBody>
      <dsp:txXfrm>
        <a:off x="83935" y="167861"/>
        <a:ext cx="4529860" cy="1551554"/>
      </dsp:txXfrm>
    </dsp:sp>
    <dsp:sp modelId="{09AF2CAA-8AC1-44ED-8BBA-E4FA6D623A08}">
      <dsp:nvSpPr>
        <dsp:cNvPr id="0" name=""/>
        <dsp:cNvSpPr/>
      </dsp:nvSpPr>
      <dsp:spPr>
        <a:xfrm>
          <a:off x="0" y="1892631"/>
          <a:ext cx="4697730" cy="1719424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/>
            <a:t>Adoption of 14 commodity-specific guidelines. </a:t>
          </a:r>
        </a:p>
      </dsp:txBody>
      <dsp:txXfrm>
        <a:off x="83935" y="1976566"/>
        <a:ext cx="4529860" cy="1551554"/>
      </dsp:txXfrm>
    </dsp:sp>
    <dsp:sp modelId="{29D0FC36-859E-4B76-84BE-943B3FBA2212}">
      <dsp:nvSpPr>
        <dsp:cNvPr id="0" name=""/>
        <dsp:cNvSpPr/>
      </dsp:nvSpPr>
      <dsp:spPr>
        <a:xfrm>
          <a:off x="0" y="3701336"/>
          <a:ext cx="4697730" cy="1719424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/>
            <a:t>5-Year  strategic plan </a:t>
          </a:r>
        </a:p>
      </dsp:txBody>
      <dsp:txXfrm>
        <a:off x="83935" y="3785271"/>
        <a:ext cx="4529860" cy="15515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3D7350-C949-4CDB-AC82-052F05F89D02}">
      <dsp:nvSpPr>
        <dsp:cNvPr id="0" name=""/>
        <dsp:cNvSpPr/>
      </dsp:nvSpPr>
      <dsp:spPr>
        <a:xfrm>
          <a:off x="216450" y="1621"/>
          <a:ext cx="1976034" cy="9880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/>
            <a:t>Climate change </a:t>
          </a:r>
        </a:p>
      </dsp:txBody>
      <dsp:txXfrm>
        <a:off x="245388" y="30559"/>
        <a:ext cx="1918158" cy="930141"/>
      </dsp:txXfrm>
    </dsp:sp>
    <dsp:sp modelId="{73EEFE7E-7F56-41CC-9CD4-3230E0F69761}">
      <dsp:nvSpPr>
        <dsp:cNvPr id="0" name=""/>
        <dsp:cNvSpPr/>
      </dsp:nvSpPr>
      <dsp:spPr>
        <a:xfrm>
          <a:off x="216450" y="1137841"/>
          <a:ext cx="1976034" cy="9880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/>
            <a:t>Insufficient human capital at CAHFSA </a:t>
          </a:r>
        </a:p>
      </dsp:txBody>
      <dsp:txXfrm>
        <a:off x="245388" y="1166779"/>
        <a:ext cx="1918158" cy="930141"/>
      </dsp:txXfrm>
    </dsp:sp>
    <dsp:sp modelId="{6C0A6635-F3F3-4406-8666-C040E6508FEB}">
      <dsp:nvSpPr>
        <dsp:cNvPr id="0" name=""/>
        <dsp:cNvSpPr/>
      </dsp:nvSpPr>
      <dsp:spPr>
        <a:xfrm>
          <a:off x="216450" y="2274061"/>
          <a:ext cx="1976034" cy="9880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/>
            <a:t>Competing priorities </a:t>
          </a:r>
        </a:p>
      </dsp:txBody>
      <dsp:txXfrm>
        <a:off x="245388" y="2302999"/>
        <a:ext cx="1918158" cy="930141"/>
      </dsp:txXfrm>
    </dsp:sp>
    <dsp:sp modelId="{739EEFEB-17AC-4351-833D-EEC9A92C441B}">
      <dsp:nvSpPr>
        <dsp:cNvPr id="0" name=""/>
        <dsp:cNvSpPr/>
      </dsp:nvSpPr>
      <dsp:spPr>
        <a:xfrm>
          <a:off x="216450" y="3410281"/>
          <a:ext cx="1976034" cy="9880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/>
            <a:t>Limited technical capacity in the NPPOs</a:t>
          </a:r>
        </a:p>
      </dsp:txBody>
      <dsp:txXfrm>
        <a:off x="245388" y="3439219"/>
        <a:ext cx="1918158" cy="930141"/>
      </dsp:txXfrm>
    </dsp:sp>
    <dsp:sp modelId="{0691590E-7DD1-4F94-9262-5F5475BDC39A}">
      <dsp:nvSpPr>
        <dsp:cNvPr id="0" name=""/>
        <dsp:cNvSpPr/>
      </dsp:nvSpPr>
      <dsp:spPr>
        <a:xfrm rot="18289469">
          <a:off x="1895638" y="3320118"/>
          <a:ext cx="1384106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384106" y="1606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53089" y="3301577"/>
        <a:ext cx="69205" cy="69205"/>
      </dsp:txXfrm>
    </dsp:sp>
    <dsp:sp modelId="{52F3F15F-FB20-437E-B22A-BAF6BC8F2EAE}">
      <dsp:nvSpPr>
        <dsp:cNvPr id="0" name=""/>
        <dsp:cNvSpPr/>
      </dsp:nvSpPr>
      <dsp:spPr>
        <a:xfrm>
          <a:off x="2982898" y="2274061"/>
          <a:ext cx="1976034" cy="98801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/>
            <a:t>Diagnostics</a:t>
          </a:r>
        </a:p>
      </dsp:txBody>
      <dsp:txXfrm>
        <a:off x="3011836" y="2302999"/>
        <a:ext cx="1918158" cy="930141"/>
      </dsp:txXfrm>
    </dsp:sp>
    <dsp:sp modelId="{2B0F9C1B-A0A8-4DA5-A5B2-BE9717C23CC9}">
      <dsp:nvSpPr>
        <dsp:cNvPr id="0" name=""/>
        <dsp:cNvSpPr/>
      </dsp:nvSpPr>
      <dsp:spPr>
        <a:xfrm>
          <a:off x="2192485" y="3888228"/>
          <a:ext cx="790413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790413" y="1606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67931" y="3884530"/>
        <a:ext cx="39520" cy="39520"/>
      </dsp:txXfrm>
    </dsp:sp>
    <dsp:sp modelId="{11E87722-9124-4DC5-85F2-E8A3AD5AABAD}">
      <dsp:nvSpPr>
        <dsp:cNvPr id="0" name=""/>
        <dsp:cNvSpPr/>
      </dsp:nvSpPr>
      <dsp:spPr>
        <a:xfrm>
          <a:off x="2982898" y="3410281"/>
          <a:ext cx="1976034" cy="98801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/>
            <a:t>PRA</a:t>
          </a:r>
        </a:p>
      </dsp:txBody>
      <dsp:txXfrm>
        <a:off x="3011836" y="3439219"/>
        <a:ext cx="1918158" cy="930141"/>
      </dsp:txXfrm>
    </dsp:sp>
    <dsp:sp modelId="{153D3C2F-2F35-48FC-BCD9-BF1E9D2B8F4F}">
      <dsp:nvSpPr>
        <dsp:cNvPr id="0" name=""/>
        <dsp:cNvSpPr/>
      </dsp:nvSpPr>
      <dsp:spPr>
        <a:xfrm rot="3310531">
          <a:off x="1895638" y="4456338"/>
          <a:ext cx="1384106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384106" y="1606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53089" y="4437797"/>
        <a:ext cx="69205" cy="69205"/>
      </dsp:txXfrm>
    </dsp:sp>
    <dsp:sp modelId="{5DF57CFB-80AE-4BFF-8623-12F45A9A2464}">
      <dsp:nvSpPr>
        <dsp:cNvPr id="0" name=""/>
        <dsp:cNvSpPr/>
      </dsp:nvSpPr>
      <dsp:spPr>
        <a:xfrm>
          <a:off x="2982898" y="4546501"/>
          <a:ext cx="1976034" cy="98801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/>
            <a:t>Surveillance </a:t>
          </a:r>
        </a:p>
      </dsp:txBody>
      <dsp:txXfrm>
        <a:off x="3011836" y="4575439"/>
        <a:ext cx="1918158" cy="9301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GB" dirty="0"/>
              <a:t>Day One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560" y="0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857A35E7-9427-4EED-962B-85C71893A154}" type="datetime1">
              <a:rPr lang="en-US"/>
              <a:pPr>
                <a:defRPr/>
              </a:pPr>
              <a:t>9/21/2022</a:t>
            </a:fld>
            <a:endParaRPr lang="en-GB" dirty="0"/>
          </a:p>
        </p:txBody>
      </p:sp>
      <p:sp>
        <p:nvSpPr>
          <p:cNvPr id="1239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821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GB" dirty="0"/>
              <a:t>Version - Jan 15/07</a:t>
            </a:r>
          </a:p>
        </p:txBody>
      </p:sp>
      <p:sp>
        <p:nvSpPr>
          <p:cNvPr id="1239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560" y="8831821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AF5709C-B81E-48E7-A8F7-20A40A0434F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07827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Day One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BFF88E2-F0ED-49C8-A372-320E4D99CD91}" type="datetime1">
              <a:rPr lang="en-US"/>
              <a:pPr>
                <a:defRPr/>
              </a:pPr>
              <a:t>9/21/2022</a:t>
            </a:fld>
            <a:endParaRPr lang="en-US" dirty="0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9788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415911"/>
            <a:ext cx="5140960" cy="4182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821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Version - Jan 15/07</a:t>
            </a:r>
          </a:p>
        </p:txBody>
      </p:sp>
      <p:sp>
        <p:nvSpPr>
          <p:cNvPr id="634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821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BFABCB2-C07F-4F1C-B312-E31BF21386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204484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5988" y="744538"/>
            <a:ext cx="4962525" cy="3721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Day One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2BFF88E2-F0ED-49C8-A372-320E4D99CD91}" type="datetime1">
              <a:rPr lang="en-US" smtClean="0"/>
              <a:pPr>
                <a:defRPr/>
              </a:pPr>
              <a:t>9/21/2022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Version - Jan 15/07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FABCB2-C07F-4F1C-B312-E31BF213865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651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Day One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EC11EE34-4D28-4FF7-93CB-D8292C3D82F4}" type="datetime1">
              <a:rPr lang="en-US" smtClean="0"/>
              <a:pPr>
                <a:defRPr/>
              </a:pPr>
              <a:t>9/21/2022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Version - Jan 15/07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302784D0-B76D-4FC9-B4AF-10ED1D73F9B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54902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New list of priority pests- complete it in August 2022. 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Objective Prioritization of Exotic Pests (OPEP): 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AHS</a:t>
            </a:r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Day One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2BFF88E2-F0ED-49C8-A372-320E4D99CD91}" type="datetime1">
              <a:rPr lang="en-US" smtClean="0"/>
              <a:pPr>
                <a:defRPr/>
              </a:pPr>
              <a:t>9/21/2022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Version - Jan 15/07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FABCB2-C07F-4F1C-B312-E31BF2138658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0524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 have on going surveillance activities for, citrus canker,</a:t>
            </a:r>
            <a:r>
              <a:rPr lang="en-GB" b="1" dirty="0"/>
              <a:t> Citrus Leprosis virus, </a:t>
            </a:r>
            <a:r>
              <a:rPr lang="en-US" dirty="0" err="1"/>
              <a:t>Tuta</a:t>
            </a:r>
            <a:r>
              <a:rPr lang="en-US" dirty="0"/>
              <a:t> </a:t>
            </a:r>
            <a:r>
              <a:rPr lang="en-US" dirty="0" err="1"/>
              <a:t>absoluta</a:t>
            </a:r>
            <a:endParaRPr lang="en-GB" b="1" dirty="0"/>
          </a:p>
          <a:p>
            <a:r>
              <a:rPr lang="en-US" dirty="0"/>
              <a:t> TR4 and </a:t>
            </a:r>
            <a:r>
              <a:rPr lang="en-US" dirty="0" err="1"/>
              <a:t>Tephritid</a:t>
            </a:r>
            <a:r>
              <a:rPr lang="en-US" dirty="0"/>
              <a:t> </a:t>
            </a:r>
            <a:r>
              <a:rPr lang="en-US" dirty="0" err="1"/>
              <a:t>fruitflies</a:t>
            </a:r>
            <a:r>
              <a:rPr lang="en-US" dirty="0"/>
              <a:t>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Day One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2BFF88E2-F0ED-49C8-A372-320E4D99CD91}" type="datetime1">
              <a:rPr lang="en-US" smtClean="0"/>
              <a:pPr>
                <a:defRPr/>
              </a:pPr>
              <a:t>9/21/2022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Version - Jan 15/07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FABCB2-C07F-4F1C-B312-E31BF2138658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9085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Under staffing, high turn over rate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Day One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2BFF88E2-F0ED-49C8-A372-320E4D99CD91}" type="datetime1">
              <a:rPr lang="en-US" smtClean="0"/>
              <a:pPr>
                <a:defRPr/>
              </a:pPr>
              <a:t>9/21/2022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Version - Jan 15/07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FABCB2-C07F-4F1C-B312-E31BF2138658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833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F94BA-69B6-D588-E4D4-C11E33D77F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9AA636-D829-8BA8-D23C-A66D987BB4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4FA4FC-E86F-5BA9-B8AD-2A54F9E90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4F55C-6E3D-4855-8BDC-79BB13BA0365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C9BEEC-67A4-85B2-EB79-F00C1E329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591F3-D0F4-D1CE-F690-81239CF34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27FB9-B436-469D-9FC5-089FF6D5F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836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A385D-AC57-5620-97ED-19DC3F9FA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0E3648-A4D1-3329-9BBB-760D36A9C7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EAF7D2-F575-9608-C318-D18ECFCFE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26C9B-9407-AD94-4F6A-8A7216CE1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F093E1-CA07-1F81-F0CE-D1341E361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27FB9-B436-469D-9FC5-089FF6D5F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455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022884E-34B8-6AFF-EB24-FDDF36A9F0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DA8FF2-5AF2-CC72-50B1-00E37C9AB5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23A2BC-9B4B-C3D3-3B34-2EB5BD7EF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27651E-12E8-4C3A-9E70-86241B1E2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44F6F9-BB17-0441-75E7-3AD238684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27FB9-B436-469D-9FC5-089FF6D5F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546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B1F6A42-C691-42AF-861F-9F22F485E4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AC93918-3040-4DAF-901C-535D16741D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09378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144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209800"/>
            <a:ext cx="3810000" cy="4114800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09800"/>
            <a:ext cx="3810000" cy="4114800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6525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789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70877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8662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5AE263-3E6D-BD08-A84A-483DC59AD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08720"/>
            <a:ext cx="7886700" cy="781969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2444B6-52F1-4E41-2CD3-73F5138586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81E267-BF5F-073B-CDD2-DE89DE549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4F55C-6E3D-4855-8BDC-79BB13BA0365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FC9D1C-0E7D-7D16-4BFC-2BC11DAA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C12D66-3396-CB6C-CA78-8AB18F4CB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27FB9-B436-469D-9FC5-089FF6D5F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468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B1563-6F8B-F934-4671-C1A96D97C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9C3FE9-AD2C-00D2-4273-0471EC368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9F215B-F4A8-A041-66EA-1E74C3394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4F55C-6E3D-4855-8BDC-79BB13BA0365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275291-67DE-F84D-FCB3-861BA1D5A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F10B3C-E124-1BCD-E926-9C93AD985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27FB9-B436-469D-9FC5-089FF6D5F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995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F3716-D37E-8F6C-3E8A-622A3543A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768581-43BD-A875-AC2E-1C8C5AF1E3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BE9AAB-88FA-D566-5EF5-5F79BD90F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67E4F9-6EA7-9A72-A1DE-96ADD5F82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4F55C-6E3D-4855-8BDC-79BB13BA0365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F96277-5FD2-F056-37A3-B624080B7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B99131-6E1A-D702-B9C7-71B420EBF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27FB9-B436-469D-9FC5-089FF6D5F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307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9369A-E62A-F01D-8E8B-3472572BB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EF327E-9E71-DFCC-7F7C-97BE758CAC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985480-4E80-8B84-ACF1-15D958DF19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902F35-7B34-4DEC-DC8D-1D2FADEC8D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F03224-9DE8-E36D-2553-3C3906B06C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5478905-68E3-948F-CCE7-4B35F7095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2A39FA3-4EB7-41FC-ED8F-55255F8ED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8BC46C-70B9-FDF7-F5DB-4DE77B666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27FB9-B436-469D-9FC5-089FF6D5F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693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99EB0-12A2-7E3F-3160-0131EABE8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D7F662-108C-79A2-1D5B-E3971D94A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61BB6F-A673-040F-6BE7-BEA3E819B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E552ED-57A3-84EE-EB70-98163F01A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27FB9-B436-469D-9FC5-089FF6D5F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535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5F644F1-8AAE-84B7-3347-B095D60732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D50E49-B124-9D64-1E9B-FD18A4AB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1305-9CC1-3805-67D1-BEFBE92B8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27FB9-B436-469D-9FC5-089FF6D5F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188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ADAC2-0477-384A-B4FC-F705F3E95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156EB6-87A8-9E96-E217-6B347026D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5D4047-BD2F-5207-19DF-1FD5CE092A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F8D051-486E-3A5D-AE6C-C981EA7C1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762901-9B1A-35F7-C7D6-270F683BA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162D2B-55C2-FBEF-69D7-2DD850548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27FB9-B436-469D-9FC5-089FF6D5F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418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6850C-803A-2544-D7E4-832C28B16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41C8A2-1E09-A681-7D9A-86B84934AF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76F4B0-B8AC-59D3-1627-108960254A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CB6644-748F-3C41-0B41-D4EFF872A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712123-68AC-EAF0-BE2F-28393BABB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73615F-5857-4141-608F-9864BDBD5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27FB9-B436-469D-9FC5-089FF6D5F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378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96273C-B6FD-4163-F20C-143AB9058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A732AD-4645-7CC3-A572-11DCA7179C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A8380F-5EE0-4ECC-4D39-67042BABE6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4F55C-6E3D-4855-8BDC-79BB13BA0365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0D1E8-2B96-2397-206C-3738C6C41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2884D7-46E6-32A7-3C0D-42A7A13326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27FB9-B436-469D-9FC5-089FF6D5F2E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C:\Users\rohan\Downloads\footer.jpg">
            <a:extLst>
              <a:ext uri="{FF2B5EF4-FFF2-40B4-BE49-F238E27FC236}">
                <a16:creationId xmlns:a16="http://schemas.microsoft.com/office/drawing/2014/main" id="{ED209255-A9A8-1D65-D2F2-986F0248DFC3}"/>
              </a:ext>
            </a:extLst>
          </p:cNvPr>
          <p:cNvPicPr/>
          <p:nvPr userDrawn="1"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1"/>
          <a:stretch/>
        </p:blipFill>
        <p:spPr bwMode="auto">
          <a:xfrm>
            <a:off x="-2" y="-10594"/>
            <a:ext cx="9143999" cy="68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6DEDF0E2-3A7A-2855-E32B-E426087F6BB1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353481"/>
            <a:ext cx="372950" cy="384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0">
            <a:extLst>
              <a:ext uri="{FF2B5EF4-FFF2-40B4-BE49-F238E27FC236}">
                <a16:creationId xmlns:a16="http://schemas.microsoft.com/office/drawing/2014/main" id="{7CE47A02-91C8-8CE5-E921-BBAFBAC7D92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837528" y="611920"/>
            <a:ext cx="54689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1" dirty="0">
                <a:solidFill>
                  <a:schemeClr val="accent6">
                    <a:lumMod val="75000"/>
                  </a:schemeClr>
                </a:solidFill>
                <a:latin typeface="Adobe Gothic Std B" pitchFamily="34" charset="-128"/>
                <a:ea typeface="Adobe Gothic Std B" pitchFamily="34" charset="-128"/>
              </a:rPr>
              <a:t>CARIBBEAN AGRICULTURAL HEALTH AND FOOD SAFETY AGENCY </a:t>
            </a:r>
            <a:endParaRPr lang="en-JM" altLang="en-US" sz="1200" b="1" dirty="0">
              <a:solidFill>
                <a:schemeClr val="accent6">
                  <a:lumMod val="75000"/>
                </a:schemeClr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3B4258C-ADCC-DC01-CA92-0F1A560CCEA0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7895754" y="6193778"/>
            <a:ext cx="1290556" cy="70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282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686" r:id="rId14"/>
    <p:sldLayoutId id="2147483664" r:id="rId15"/>
    <p:sldLayoutId id="2147483666" r:id="rId1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Rppo.secretariat@cahfsa.org" TargetMode="External"/><Relationship Id="rId2" Type="http://schemas.openxmlformats.org/officeDocument/2006/relationships/hyperlink" Target="mailto:juliet.goldsmith@cahfsa.org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8E469-20ED-4A8F-B333-0C1BB62EBB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1803" y="4337894"/>
            <a:ext cx="7944131" cy="1179338"/>
          </a:xfrm>
        </p:spPr>
        <p:txBody>
          <a:bodyPr anchor="t">
            <a:normAutofit/>
          </a:bodyPr>
          <a:lstStyle/>
          <a:p>
            <a:pPr algn="l"/>
            <a:r>
              <a:rPr lang="en-GB" altLang="en-US" sz="3200" u="none" dirty="0"/>
              <a:t>34</a:t>
            </a:r>
            <a:r>
              <a:rPr lang="en-GB" altLang="en-US" sz="3200" u="none" baseline="30000" dirty="0"/>
              <a:t>th</a:t>
            </a:r>
            <a:r>
              <a:rPr lang="en-GB" altLang="en-US" sz="3200" u="none" dirty="0"/>
              <a:t>   Technical Consultations on Regional Plant Protection Organizations </a:t>
            </a:r>
            <a:endParaRPr lang="en-US" sz="3000" dirty="0">
              <a:solidFill>
                <a:schemeClr val="tx2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037A3C-452C-4EA6-ACB3-52B5A5B4CE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3647" y="5719327"/>
            <a:ext cx="6980378" cy="562829"/>
          </a:xfrm>
        </p:spPr>
        <p:txBody>
          <a:bodyPr anchor="b">
            <a:noAutofit/>
          </a:bodyPr>
          <a:lstStyle/>
          <a:p>
            <a:r>
              <a:rPr lang="en-US" sz="1350" b="1" dirty="0">
                <a:solidFill>
                  <a:schemeClr val="tx2"/>
                </a:solidFill>
              </a:rPr>
              <a:t>21, 22 September 2022</a:t>
            </a:r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id="{05713176-EE7E-7711-C209-D54B214AF9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63"/>
          <a:stretch/>
        </p:blipFill>
        <p:spPr>
          <a:xfrm>
            <a:off x="0" y="575844"/>
            <a:ext cx="9144001" cy="3151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0843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4" name="Rectangle 58">
            <a:extLst>
              <a:ext uri="{FF2B5EF4-FFF2-40B4-BE49-F238E27FC236}">
                <a16:creationId xmlns:a16="http://schemas.microsoft.com/office/drawing/2014/main" id="{1C574E90-1949-4924-B663-AEA13DB791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60">
            <a:extLst>
              <a:ext uri="{FF2B5EF4-FFF2-40B4-BE49-F238E27FC236}">
                <a16:creationId xmlns:a16="http://schemas.microsoft.com/office/drawing/2014/main" id="{3CD1EA40-7116-4FCB-9369-70F29FAA91E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235220" cy="38546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993165D4-6E04-846D-86AD-6D2CDBCD6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008" y="710273"/>
            <a:ext cx="3264236" cy="2813320"/>
          </a:xfrm>
        </p:spPr>
        <p:txBody>
          <a:bodyPr vert="horz" lIns="91440" tIns="45720" rIns="91440" bIns="45720" rtlCol="0" anchor="ctr" anchorCtr="0">
            <a:normAutofit/>
          </a:bodyPr>
          <a:lstStyle/>
          <a:p>
            <a:pPr defTabSz="914400"/>
            <a:r>
              <a:rPr lang="en-US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2.3.1 Strengthening National Surveillance Programmes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D9F5512A-48E1-4C07-B75E-3CCC517B680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77363" cy="38546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9CF1CD8B-D430-49E7-8630-84152C414EA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96639" y="73152"/>
            <a:ext cx="884223" cy="232963"/>
            <a:chOff x="7763256" y="73152"/>
            <a:chExt cx="1178966" cy="232963"/>
          </a:xfrm>
        </p:grpSpPr>
        <p:sp>
          <p:nvSpPr>
            <p:cNvPr id="66" name="Rectangle 64">
              <a:extLst>
                <a:ext uri="{FF2B5EF4-FFF2-40B4-BE49-F238E27FC236}">
                  <a16:creationId xmlns:a16="http://schemas.microsoft.com/office/drawing/2014/main" id="{1F5B8298-9AB4-45B4-B28E-C8C1A264407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100AEF19-4AE6-42BE-81E6-95700DB8536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4">
              <a:extLst>
                <a:ext uri="{FF2B5EF4-FFF2-40B4-BE49-F238E27FC236}">
                  <a16:creationId xmlns:a16="http://schemas.microsoft.com/office/drawing/2014/main" id="{1192B5C1-AE13-49EA-82FD-F3C3BC02ABB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6">
              <a:extLst>
                <a:ext uri="{FF2B5EF4-FFF2-40B4-BE49-F238E27FC236}">
                  <a16:creationId xmlns:a16="http://schemas.microsoft.com/office/drawing/2014/main" id="{713612B5-8E9D-4FEF-86B9-52A0FABD8AB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4">
              <a:extLst>
                <a:ext uri="{FF2B5EF4-FFF2-40B4-BE49-F238E27FC236}">
                  <a16:creationId xmlns:a16="http://schemas.microsoft.com/office/drawing/2014/main" id="{14FC746D-B820-44A3-B1B3-53B690BC2B4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66">
              <a:extLst>
                <a:ext uri="{FF2B5EF4-FFF2-40B4-BE49-F238E27FC236}">
                  <a16:creationId xmlns:a16="http://schemas.microsoft.com/office/drawing/2014/main" id="{8778550A-567F-40F6-A77F-2E2B501759A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64">
              <a:extLst>
                <a:ext uri="{FF2B5EF4-FFF2-40B4-BE49-F238E27FC236}">
                  <a16:creationId xmlns:a16="http://schemas.microsoft.com/office/drawing/2014/main" id="{C28C989E-85FD-4D1C-AF77-82F4B985FD6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66">
              <a:extLst>
                <a:ext uri="{FF2B5EF4-FFF2-40B4-BE49-F238E27FC236}">
                  <a16:creationId xmlns:a16="http://schemas.microsoft.com/office/drawing/2014/main" id="{58FDDCED-5FC6-4B14-A0E2-DF4310ED969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64">
              <a:extLst>
                <a:ext uri="{FF2B5EF4-FFF2-40B4-BE49-F238E27FC236}">
                  <a16:creationId xmlns:a16="http://schemas.microsoft.com/office/drawing/2014/main" id="{E80E854B-CCEB-4CEF-B465-561C4C872A8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66">
              <a:extLst>
                <a:ext uri="{FF2B5EF4-FFF2-40B4-BE49-F238E27FC236}">
                  <a16:creationId xmlns:a16="http://schemas.microsoft.com/office/drawing/2014/main" id="{02BED26F-9C32-4DF8-8739-D89F6F0591D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64">
              <a:extLst>
                <a:ext uri="{FF2B5EF4-FFF2-40B4-BE49-F238E27FC236}">
                  <a16:creationId xmlns:a16="http://schemas.microsoft.com/office/drawing/2014/main" id="{CE3B71C9-F500-46F1-8D17-C3EF4DA5FD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66">
              <a:extLst>
                <a:ext uri="{FF2B5EF4-FFF2-40B4-BE49-F238E27FC236}">
                  <a16:creationId xmlns:a16="http://schemas.microsoft.com/office/drawing/2014/main" id="{C14431D0-29B6-473C-B2FD-4661864DA4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64">
              <a:extLst>
                <a:ext uri="{FF2B5EF4-FFF2-40B4-BE49-F238E27FC236}">
                  <a16:creationId xmlns:a16="http://schemas.microsoft.com/office/drawing/2014/main" id="{D10457BA-9444-4642-861C-78120DD8D48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 66">
              <a:extLst>
                <a:ext uri="{FF2B5EF4-FFF2-40B4-BE49-F238E27FC236}">
                  <a16:creationId xmlns:a16="http://schemas.microsoft.com/office/drawing/2014/main" id="{27C95C30-0364-4C32-B686-0C366086A4C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64">
              <a:extLst>
                <a:ext uri="{FF2B5EF4-FFF2-40B4-BE49-F238E27FC236}">
                  <a16:creationId xmlns:a16="http://schemas.microsoft.com/office/drawing/2014/main" id="{A0BDEDBA-CA15-41EE-B2C6-8A973B5E621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66">
              <a:extLst>
                <a:ext uri="{FF2B5EF4-FFF2-40B4-BE49-F238E27FC236}">
                  <a16:creationId xmlns:a16="http://schemas.microsoft.com/office/drawing/2014/main" id="{702B9007-982C-4F69-A443-B07F3BEFD6B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Rectangle 64">
              <a:extLst>
                <a:ext uri="{FF2B5EF4-FFF2-40B4-BE49-F238E27FC236}">
                  <a16:creationId xmlns:a16="http://schemas.microsoft.com/office/drawing/2014/main" id="{28596B48-F33B-451E-8C2D-3525B338768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ectangle 66">
              <a:extLst>
                <a:ext uri="{FF2B5EF4-FFF2-40B4-BE49-F238E27FC236}">
                  <a16:creationId xmlns:a16="http://schemas.microsoft.com/office/drawing/2014/main" id="{4B493BB9-A171-4B97-B05A-187E03FFAB1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ectangle 64">
              <a:extLst>
                <a:ext uri="{FF2B5EF4-FFF2-40B4-BE49-F238E27FC236}">
                  <a16:creationId xmlns:a16="http://schemas.microsoft.com/office/drawing/2014/main" id="{973B8111-A5EB-4EE8-9813-8495336F67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ectangle 66">
              <a:extLst>
                <a:ext uri="{FF2B5EF4-FFF2-40B4-BE49-F238E27FC236}">
                  <a16:creationId xmlns:a16="http://schemas.microsoft.com/office/drawing/2014/main" id="{6A4F8D39-9886-490F-B7A9-3B2693299A1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CD6A9B2E-2846-5C22-EDA7-82D0B812C5E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38209" r="35111" b="4546"/>
          <a:stretch/>
        </p:blipFill>
        <p:spPr>
          <a:xfrm>
            <a:off x="4604602" y="202918"/>
            <a:ext cx="4188059" cy="3521185"/>
          </a:xfrm>
          <a:prstGeom prst="rect">
            <a:avLst/>
          </a:prstGeom>
          <a:solidFill>
            <a:srgbClr val="FFFFFF">
              <a:shade val="85000"/>
            </a:srgbClr>
          </a:solidFill>
        </p:spPr>
      </p:pic>
      <p:sp>
        <p:nvSpPr>
          <p:cNvPr id="10" name="Subtitle 4">
            <a:extLst>
              <a:ext uri="{FF2B5EF4-FFF2-40B4-BE49-F238E27FC236}">
                <a16:creationId xmlns:a16="http://schemas.microsoft.com/office/drawing/2014/main" id="{FE8487E1-A3FC-ADDB-0FF1-B2DD87CF0C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39" y="4301997"/>
            <a:ext cx="8088893" cy="1993808"/>
          </a:xfrm>
        </p:spPr>
        <p:txBody>
          <a:bodyPr vert="horz" lIns="91440" tIns="45720" rIns="91440" bIns="45720" numCol="1" spcCol="720000" rtlCol="0" anchor="ctr" anchorCtr="0">
            <a:normAutofit/>
          </a:bodyPr>
          <a:lstStyle/>
          <a:p>
            <a:pPr marL="0" indent="-228600" defTabSz="914400"/>
            <a:r>
              <a:rPr lang="en-US" sz="2000" dirty="0"/>
              <a:t>Provision of Materials and Supplies</a:t>
            </a:r>
            <a:endParaRPr lang="en-US" sz="2000" dirty="0">
              <a:highlight>
                <a:srgbClr val="FFFF00"/>
              </a:highlight>
            </a:endParaRPr>
          </a:p>
          <a:p>
            <a:pPr marL="457200" indent="-228600" defTabSz="914400"/>
            <a:r>
              <a:rPr lang="en-US" sz="2000" b="0" dirty="0"/>
              <a:t>Citrus Canker</a:t>
            </a:r>
          </a:p>
          <a:p>
            <a:pPr marL="457200" indent="-228600" defTabSz="914400"/>
            <a:r>
              <a:rPr lang="en-US" sz="2000" b="0" dirty="0"/>
              <a:t>Fruit fly </a:t>
            </a:r>
          </a:p>
          <a:p>
            <a:pPr marL="457200" indent="-228600" defTabSz="914400"/>
            <a:r>
              <a:rPr lang="en-US" sz="2000" b="0" dirty="0"/>
              <a:t>Tomato </a:t>
            </a:r>
            <a:r>
              <a:rPr lang="en-US" sz="2000" b="0" dirty="0" err="1"/>
              <a:t>Leafminer</a:t>
            </a:r>
            <a:endParaRPr lang="en-US" sz="2000" b="0" dirty="0"/>
          </a:p>
          <a:p>
            <a:pPr marL="457200" indent="-228600" defTabSz="914400"/>
            <a:r>
              <a:rPr lang="en-US" sz="2000" b="0" dirty="0"/>
              <a:t>Red Palm Weevil</a:t>
            </a:r>
          </a:p>
          <a:p>
            <a:pPr indent="-228600" defTabSz="914400"/>
            <a:endParaRPr lang="en-US" sz="2000" b="0" dirty="0"/>
          </a:p>
          <a:p>
            <a:pPr indent="-228600" defTabSz="914400"/>
            <a:endParaRPr lang="en-US" sz="2000" dirty="0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A5271697-90F1-4A23-8EF2-0179F2EAFAC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6492875"/>
            <a:ext cx="9143999" cy="36512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0464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Down Arrow 7">
            <a:extLst>
              <a:ext uri="{FF2B5EF4-FFF2-40B4-BE49-F238E27FC236}">
                <a16:creationId xmlns:a16="http://schemas.microsoft.com/office/drawing/2014/main" id="{73DE2CFE-42F2-48F0-8706-5264E012B10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4077724" y="-2401326"/>
            <a:ext cx="1354979" cy="8062627"/>
          </a:xfrm>
          <a:prstGeom prst="downArrow">
            <a:avLst>
              <a:gd name="adj1" fmla="val 100000"/>
              <a:gd name="adj2" fmla="val 22582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8DC694D-FAFB-C6B5-0821-CF4569050E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98"/>
          <a:stretch/>
        </p:blipFill>
        <p:spPr bwMode="auto">
          <a:xfrm>
            <a:off x="965200" y="2976563"/>
            <a:ext cx="5835650" cy="2792413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FCDDB61C-857F-46C6-A4EA-B195403089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6" t="17415" r="39766" b="12654"/>
          <a:stretch/>
        </p:blipFill>
        <p:spPr>
          <a:xfrm>
            <a:off x="6869113" y="2976563"/>
            <a:ext cx="1643063" cy="2792413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E4DAE75-F0EE-9A3F-DB42-57D22C9159B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65199" y="1204109"/>
            <a:ext cx="7517548" cy="8578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sz="27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2.3.2 Emergency Response Plans (ERP) and Guidelines for conducting Tabletop Simulations</a:t>
            </a:r>
          </a:p>
        </p:txBody>
      </p:sp>
    </p:spTree>
    <p:extLst>
      <p:ext uri="{BB962C8B-B14F-4D97-AF65-F5344CB8AC3E}">
        <p14:creationId xmlns:p14="http://schemas.microsoft.com/office/powerpoint/2010/main" val="4151812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819A166-7571-4003-A6B8-B62034C3ED3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8199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91E2255-E27E-A844-ADD1-B77CA3E7F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555" y="620392"/>
            <a:ext cx="2856201" cy="5504688"/>
          </a:xfrm>
        </p:spPr>
        <p:txBody>
          <a:bodyPr>
            <a:normAutofit/>
          </a:bodyPr>
          <a:lstStyle/>
          <a:p>
            <a:r>
              <a:rPr lang="en-US" sz="2900" dirty="0">
                <a:solidFill>
                  <a:schemeClr val="bg1"/>
                </a:solidFill>
              </a:rPr>
              <a:t>2.3.3 Other Projects/Activities </a:t>
            </a:r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3215A646-A78F-B03A-C7B4-988E0D3874A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007147"/>
              </p:ext>
            </p:extLst>
          </p:nvPr>
        </p:nvGraphicFramePr>
        <p:xfrm>
          <a:off x="4101291" y="620392"/>
          <a:ext cx="469773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242693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Rectangle 8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1BC3FC-7CAA-024C-A836-F68A0BE78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640823"/>
            <a:ext cx="2563994" cy="5583148"/>
          </a:xfrm>
        </p:spPr>
        <p:txBody>
          <a:bodyPr anchor="ctr">
            <a:normAutofit/>
          </a:bodyPr>
          <a:lstStyle/>
          <a:p>
            <a:r>
              <a:rPr lang="en-US" sz="3200" dirty="0"/>
              <a:t>3. Challenges </a:t>
            </a:r>
          </a:p>
        </p:txBody>
      </p:sp>
      <p:sp>
        <p:nvSpPr>
          <p:cNvPr id="7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44313" y="3465005"/>
            <a:ext cx="5410200" cy="13716"/>
          </a:xfrm>
          <a:custGeom>
            <a:avLst/>
            <a:gdLst>
              <a:gd name="connsiteX0" fmla="*/ 0 w 5410200"/>
              <a:gd name="connsiteY0" fmla="*/ 0 h 13716"/>
              <a:gd name="connsiteX1" fmla="*/ 568071 w 5410200"/>
              <a:gd name="connsiteY1" fmla="*/ 0 h 13716"/>
              <a:gd name="connsiteX2" fmla="*/ 1298448 w 5410200"/>
              <a:gd name="connsiteY2" fmla="*/ 0 h 13716"/>
              <a:gd name="connsiteX3" fmla="*/ 1920621 w 5410200"/>
              <a:gd name="connsiteY3" fmla="*/ 0 h 13716"/>
              <a:gd name="connsiteX4" fmla="*/ 2488692 w 5410200"/>
              <a:gd name="connsiteY4" fmla="*/ 0 h 13716"/>
              <a:gd name="connsiteX5" fmla="*/ 3219069 w 5410200"/>
              <a:gd name="connsiteY5" fmla="*/ 0 h 13716"/>
              <a:gd name="connsiteX6" fmla="*/ 3895344 w 5410200"/>
              <a:gd name="connsiteY6" fmla="*/ 0 h 13716"/>
              <a:gd name="connsiteX7" fmla="*/ 4571619 w 5410200"/>
              <a:gd name="connsiteY7" fmla="*/ 0 h 13716"/>
              <a:gd name="connsiteX8" fmla="*/ 5410200 w 5410200"/>
              <a:gd name="connsiteY8" fmla="*/ 0 h 13716"/>
              <a:gd name="connsiteX9" fmla="*/ 5410200 w 5410200"/>
              <a:gd name="connsiteY9" fmla="*/ 13716 h 13716"/>
              <a:gd name="connsiteX10" fmla="*/ 4842129 w 5410200"/>
              <a:gd name="connsiteY10" fmla="*/ 13716 h 13716"/>
              <a:gd name="connsiteX11" fmla="*/ 4328160 w 5410200"/>
              <a:gd name="connsiteY11" fmla="*/ 13716 h 13716"/>
              <a:gd name="connsiteX12" fmla="*/ 3597783 w 5410200"/>
              <a:gd name="connsiteY12" fmla="*/ 13716 h 13716"/>
              <a:gd name="connsiteX13" fmla="*/ 3029712 w 5410200"/>
              <a:gd name="connsiteY13" fmla="*/ 13716 h 13716"/>
              <a:gd name="connsiteX14" fmla="*/ 2299335 w 5410200"/>
              <a:gd name="connsiteY14" fmla="*/ 13716 h 13716"/>
              <a:gd name="connsiteX15" fmla="*/ 1514856 w 5410200"/>
              <a:gd name="connsiteY15" fmla="*/ 13716 h 13716"/>
              <a:gd name="connsiteX16" fmla="*/ 892683 w 5410200"/>
              <a:gd name="connsiteY16" fmla="*/ 13716 h 13716"/>
              <a:gd name="connsiteX17" fmla="*/ 0 w 5410200"/>
              <a:gd name="connsiteY17" fmla="*/ 13716 h 13716"/>
              <a:gd name="connsiteX18" fmla="*/ 0 w 5410200"/>
              <a:gd name="connsiteY18" fmla="*/ 0 h 13716"/>
              <a:gd name="connsiteX0" fmla="*/ 0 w 5410200"/>
              <a:gd name="connsiteY0" fmla="*/ 0 h 13716"/>
              <a:gd name="connsiteX1" fmla="*/ 622173 w 5410200"/>
              <a:gd name="connsiteY1" fmla="*/ 0 h 13716"/>
              <a:gd name="connsiteX2" fmla="*/ 1136142 w 5410200"/>
              <a:gd name="connsiteY2" fmla="*/ 0 h 13716"/>
              <a:gd name="connsiteX3" fmla="*/ 1920621 w 5410200"/>
              <a:gd name="connsiteY3" fmla="*/ 0 h 13716"/>
              <a:gd name="connsiteX4" fmla="*/ 2542794 w 5410200"/>
              <a:gd name="connsiteY4" fmla="*/ 0 h 13716"/>
              <a:gd name="connsiteX5" fmla="*/ 3164967 w 5410200"/>
              <a:gd name="connsiteY5" fmla="*/ 0 h 13716"/>
              <a:gd name="connsiteX6" fmla="*/ 3949446 w 5410200"/>
              <a:gd name="connsiteY6" fmla="*/ 0 h 13716"/>
              <a:gd name="connsiteX7" fmla="*/ 4517517 w 5410200"/>
              <a:gd name="connsiteY7" fmla="*/ 0 h 13716"/>
              <a:gd name="connsiteX8" fmla="*/ 5410200 w 5410200"/>
              <a:gd name="connsiteY8" fmla="*/ 0 h 13716"/>
              <a:gd name="connsiteX9" fmla="*/ 5410200 w 5410200"/>
              <a:gd name="connsiteY9" fmla="*/ 13716 h 13716"/>
              <a:gd name="connsiteX10" fmla="*/ 4842129 w 5410200"/>
              <a:gd name="connsiteY10" fmla="*/ 13716 h 13716"/>
              <a:gd name="connsiteX11" fmla="*/ 4165854 w 5410200"/>
              <a:gd name="connsiteY11" fmla="*/ 13716 h 13716"/>
              <a:gd name="connsiteX12" fmla="*/ 3543681 w 5410200"/>
              <a:gd name="connsiteY12" fmla="*/ 13716 h 13716"/>
              <a:gd name="connsiteX13" fmla="*/ 2759202 w 5410200"/>
              <a:gd name="connsiteY13" fmla="*/ 13716 h 13716"/>
              <a:gd name="connsiteX14" fmla="*/ 1974723 w 5410200"/>
              <a:gd name="connsiteY14" fmla="*/ 13716 h 13716"/>
              <a:gd name="connsiteX15" fmla="*/ 1406652 w 5410200"/>
              <a:gd name="connsiteY15" fmla="*/ 13716 h 13716"/>
              <a:gd name="connsiteX16" fmla="*/ 730377 w 5410200"/>
              <a:gd name="connsiteY16" fmla="*/ 13716 h 13716"/>
              <a:gd name="connsiteX17" fmla="*/ 0 w 5410200"/>
              <a:gd name="connsiteY17" fmla="*/ 13716 h 13716"/>
              <a:gd name="connsiteX18" fmla="*/ 0 w 5410200"/>
              <a:gd name="connsiteY18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3716" fill="none" extrusionOk="0">
                <a:moveTo>
                  <a:pt x="0" y="0"/>
                </a:moveTo>
                <a:cubicBezTo>
                  <a:pt x="176940" y="8795"/>
                  <a:pt x="295530" y="-3818"/>
                  <a:pt x="568071" y="0"/>
                </a:cubicBezTo>
                <a:cubicBezTo>
                  <a:pt x="821049" y="-7814"/>
                  <a:pt x="977778" y="-9274"/>
                  <a:pt x="1298448" y="0"/>
                </a:cubicBezTo>
                <a:cubicBezTo>
                  <a:pt x="1590381" y="13044"/>
                  <a:pt x="1630605" y="-28"/>
                  <a:pt x="1920621" y="0"/>
                </a:cubicBezTo>
                <a:cubicBezTo>
                  <a:pt x="2206035" y="10386"/>
                  <a:pt x="2357755" y="-28028"/>
                  <a:pt x="2488692" y="0"/>
                </a:cubicBezTo>
                <a:cubicBezTo>
                  <a:pt x="2633521" y="25625"/>
                  <a:pt x="3022777" y="-45440"/>
                  <a:pt x="3219069" y="0"/>
                </a:cubicBezTo>
                <a:cubicBezTo>
                  <a:pt x="3460337" y="63290"/>
                  <a:pt x="3645640" y="26494"/>
                  <a:pt x="3895344" y="0"/>
                </a:cubicBezTo>
                <a:cubicBezTo>
                  <a:pt x="4126339" y="-535"/>
                  <a:pt x="4382665" y="-55222"/>
                  <a:pt x="4571619" y="0"/>
                </a:cubicBezTo>
                <a:cubicBezTo>
                  <a:pt x="4776405" y="-816"/>
                  <a:pt x="5201098" y="-43036"/>
                  <a:pt x="5410200" y="0"/>
                </a:cubicBezTo>
                <a:cubicBezTo>
                  <a:pt x="5409052" y="2649"/>
                  <a:pt x="5410186" y="9063"/>
                  <a:pt x="5410200" y="13716"/>
                </a:cubicBezTo>
                <a:cubicBezTo>
                  <a:pt x="5133704" y="5182"/>
                  <a:pt x="5123444" y="31477"/>
                  <a:pt x="4842129" y="13716"/>
                </a:cubicBezTo>
                <a:cubicBezTo>
                  <a:pt x="4568650" y="-219"/>
                  <a:pt x="4447390" y="8221"/>
                  <a:pt x="4328160" y="13716"/>
                </a:cubicBezTo>
                <a:cubicBezTo>
                  <a:pt x="4227436" y="28078"/>
                  <a:pt x="3754725" y="-2253"/>
                  <a:pt x="3597783" y="13716"/>
                </a:cubicBezTo>
                <a:cubicBezTo>
                  <a:pt x="3459353" y="10223"/>
                  <a:pt x="3317740" y="47315"/>
                  <a:pt x="3029712" y="13716"/>
                </a:cubicBezTo>
                <a:cubicBezTo>
                  <a:pt x="2766446" y="5245"/>
                  <a:pt x="2645518" y="35922"/>
                  <a:pt x="2299335" y="13716"/>
                </a:cubicBezTo>
                <a:cubicBezTo>
                  <a:pt x="1977844" y="23735"/>
                  <a:pt x="1781583" y="-1801"/>
                  <a:pt x="1514856" y="13716"/>
                </a:cubicBezTo>
                <a:cubicBezTo>
                  <a:pt x="1212648" y="18781"/>
                  <a:pt x="1087880" y="-4407"/>
                  <a:pt x="892683" y="13716"/>
                </a:cubicBezTo>
                <a:cubicBezTo>
                  <a:pt x="745769" y="11772"/>
                  <a:pt x="183254" y="-32062"/>
                  <a:pt x="0" y="13716"/>
                </a:cubicBezTo>
                <a:cubicBezTo>
                  <a:pt x="-907" y="9799"/>
                  <a:pt x="-75" y="7151"/>
                  <a:pt x="0" y="0"/>
                </a:cubicBezTo>
                <a:close/>
              </a:path>
              <a:path w="5410200" h="13716" stroke="0" extrusionOk="0">
                <a:moveTo>
                  <a:pt x="0" y="0"/>
                </a:moveTo>
                <a:cubicBezTo>
                  <a:pt x="269468" y="-22806"/>
                  <a:pt x="392563" y="4840"/>
                  <a:pt x="622173" y="0"/>
                </a:cubicBezTo>
                <a:cubicBezTo>
                  <a:pt x="884216" y="-2196"/>
                  <a:pt x="1034637" y="7784"/>
                  <a:pt x="1136142" y="0"/>
                </a:cubicBezTo>
                <a:cubicBezTo>
                  <a:pt x="1204956" y="5920"/>
                  <a:pt x="1559779" y="-61408"/>
                  <a:pt x="1920621" y="0"/>
                </a:cubicBezTo>
                <a:cubicBezTo>
                  <a:pt x="2280250" y="-18581"/>
                  <a:pt x="2372470" y="4128"/>
                  <a:pt x="2542794" y="0"/>
                </a:cubicBezTo>
                <a:cubicBezTo>
                  <a:pt x="2688150" y="-17189"/>
                  <a:pt x="2885478" y="-51412"/>
                  <a:pt x="3164967" y="0"/>
                </a:cubicBezTo>
                <a:cubicBezTo>
                  <a:pt x="3470933" y="16143"/>
                  <a:pt x="3588003" y="-4313"/>
                  <a:pt x="3949446" y="0"/>
                </a:cubicBezTo>
                <a:cubicBezTo>
                  <a:pt x="4331172" y="1470"/>
                  <a:pt x="4289286" y="5331"/>
                  <a:pt x="4517517" y="0"/>
                </a:cubicBezTo>
                <a:cubicBezTo>
                  <a:pt x="4736577" y="41911"/>
                  <a:pt x="5141868" y="443"/>
                  <a:pt x="5410200" y="0"/>
                </a:cubicBezTo>
                <a:cubicBezTo>
                  <a:pt x="5410845" y="2936"/>
                  <a:pt x="5409877" y="9829"/>
                  <a:pt x="5410200" y="13716"/>
                </a:cubicBezTo>
                <a:cubicBezTo>
                  <a:pt x="5130880" y="48304"/>
                  <a:pt x="5008082" y="-27188"/>
                  <a:pt x="4842129" y="13716"/>
                </a:cubicBezTo>
                <a:cubicBezTo>
                  <a:pt x="4629232" y="38478"/>
                  <a:pt x="4430159" y="43872"/>
                  <a:pt x="4165854" y="13716"/>
                </a:cubicBezTo>
                <a:cubicBezTo>
                  <a:pt x="3880517" y="17026"/>
                  <a:pt x="3820863" y="-12209"/>
                  <a:pt x="3543681" y="13716"/>
                </a:cubicBezTo>
                <a:cubicBezTo>
                  <a:pt x="3267577" y="39687"/>
                  <a:pt x="3047131" y="-8774"/>
                  <a:pt x="2759202" y="13716"/>
                </a:cubicBezTo>
                <a:cubicBezTo>
                  <a:pt x="2418778" y="17929"/>
                  <a:pt x="2206820" y="-35095"/>
                  <a:pt x="1974723" y="13716"/>
                </a:cubicBezTo>
                <a:cubicBezTo>
                  <a:pt x="1740429" y="35710"/>
                  <a:pt x="1599301" y="34493"/>
                  <a:pt x="1406652" y="13716"/>
                </a:cubicBezTo>
                <a:cubicBezTo>
                  <a:pt x="1196601" y="3966"/>
                  <a:pt x="938578" y="38717"/>
                  <a:pt x="730377" y="13716"/>
                </a:cubicBezTo>
                <a:cubicBezTo>
                  <a:pt x="524173" y="26651"/>
                  <a:pt x="336004" y="-17469"/>
                  <a:pt x="0" y="13716"/>
                </a:cubicBezTo>
                <a:cubicBezTo>
                  <a:pt x="-377" y="9245"/>
                  <a:pt x="1157" y="3819"/>
                  <a:pt x="0" y="0"/>
                </a:cubicBezTo>
                <a:close/>
              </a:path>
              <a:path w="5410200" h="13716" fill="none" stroke="0" extrusionOk="0">
                <a:moveTo>
                  <a:pt x="0" y="0"/>
                </a:moveTo>
                <a:cubicBezTo>
                  <a:pt x="148438" y="-27720"/>
                  <a:pt x="315263" y="-14841"/>
                  <a:pt x="568071" y="0"/>
                </a:cubicBezTo>
                <a:cubicBezTo>
                  <a:pt x="840209" y="21288"/>
                  <a:pt x="982180" y="-6281"/>
                  <a:pt x="1298448" y="0"/>
                </a:cubicBezTo>
                <a:cubicBezTo>
                  <a:pt x="1577021" y="13763"/>
                  <a:pt x="1630910" y="1060"/>
                  <a:pt x="1920621" y="0"/>
                </a:cubicBezTo>
                <a:cubicBezTo>
                  <a:pt x="2200928" y="-1340"/>
                  <a:pt x="2382869" y="-10369"/>
                  <a:pt x="2488692" y="0"/>
                </a:cubicBezTo>
                <a:cubicBezTo>
                  <a:pt x="2620356" y="20061"/>
                  <a:pt x="3042766" y="-74691"/>
                  <a:pt x="3219069" y="0"/>
                </a:cubicBezTo>
                <a:cubicBezTo>
                  <a:pt x="3395755" y="31704"/>
                  <a:pt x="3646717" y="33546"/>
                  <a:pt x="3895344" y="0"/>
                </a:cubicBezTo>
                <a:cubicBezTo>
                  <a:pt x="4131847" y="-43416"/>
                  <a:pt x="4371681" y="11418"/>
                  <a:pt x="4571619" y="0"/>
                </a:cubicBezTo>
                <a:cubicBezTo>
                  <a:pt x="4799447" y="47677"/>
                  <a:pt x="5212547" y="1562"/>
                  <a:pt x="5410200" y="0"/>
                </a:cubicBezTo>
                <a:cubicBezTo>
                  <a:pt x="5408905" y="2744"/>
                  <a:pt x="5410401" y="9950"/>
                  <a:pt x="5410200" y="13716"/>
                </a:cubicBezTo>
                <a:cubicBezTo>
                  <a:pt x="5139576" y="2947"/>
                  <a:pt x="5122299" y="33775"/>
                  <a:pt x="4842129" y="13716"/>
                </a:cubicBezTo>
                <a:cubicBezTo>
                  <a:pt x="4566356" y="6655"/>
                  <a:pt x="4456854" y="15426"/>
                  <a:pt x="4328160" y="13716"/>
                </a:cubicBezTo>
                <a:cubicBezTo>
                  <a:pt x="4234703" y="-822"/>
                  <a:pt x="3768176" y="-16062"/>
                  <a:pt x="3597783" y="13716"/>
                </a:cubicBezTo>
                <a:cubicBezTo>
                  <a:pt x="3430303" y="10148"/>
                  <a:pt x="3287506" y="20215"/>
                  <a:pt x="3029712" y="13716"/>
                </a:cubicBezTo>
                <a:cubicBezTo>
                  <a:pt x="2742636" y="-2421"/>
                  <a:pt x="2637847" y="18109"/>
                  <a:pt x="2299335" y="13716"/>
                </a:cubicBezTo>
                <a:cubicBezTo>
                  <a:pt x="1959433" y="-7861"/>
                  <a:pt x="1779456" y="37101"/>
                  <a:pt x="1514856" y="13716"/>
                </a:cubicBezTo>
                <a:cubicBezTo>
                  <a:pt x="1212431" y="31797"/>
                  <a:pt x="1086601" y="7282"/>
                  <a:pt x="892683" y="13716"/>
                </a:cubicBezTo>
                <a:cubicBezTo>
                  <a:pt x="721500" y="45800"/>
                  <a:pt x="194249" y="-29802"/>
                  <a:pt x="0" y="13716"/>
                </a:cubicBezTo>
                <a:cubicBezTo>
                  <a:pt x="-508" y="9800"/>
                  <a:pt x="-280" y="682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5410200"/>
                      <a:gd name="connsiteY0" fmla="*/ 0 h 13716"/>
                      <a:gd name="connsiteX1" fmla="*/ 568071 w 5410200"/>
                      <a:gd name="connsiteY1" fmla="*/ 0 h 13716"/>
                      <a:gd name="connsiteX2" fmla="*/ 1298448 w 5410200"/>
                      <a:gd name="connsiteY2" fmla="*/ 0 h 13716"/>
                      <a:gd name="connsiteX3" fmla="*/ 1920621 w 5410200"/>
                      <a:gd name="connsiteY3" fmla="*/ 0 h 13716"/>
                      <a:gd name="connsiteX4" fmla="*/ 2488692 w 5410200"/>
                      <a:gd name="connsiteY4" fmla="*/ 0 h 13716"/>
                      <a:gd name="connsiteX5" fmla="*/ 3219069 w 5410200"/>
                      <a:gd name="connsiteY5" fmla="*/ 0 h 13716"/>
                      <a:gd name="connsiteX6" fmla="*/ 3895344 w 5410200"/>
                      <a:gd name="connsiteY6" fmla="*/ 0 h 13716"/>
                      <a:gd name="connsiteX7" fmla="*/ 4571619 w 5410200"/>
                      <a:gd name="connsiteY7" fmla="*/ 0 h 13716"/>
                      <a:gd name="connsiteX8" fmla="*/ 5410200 w 5410200"/>
                      <a:gd name="connsiteY8" fmla="*/ 0 h 13716"/>
                      <a:gd name="connsiteX9" fmla="*/ 5410200 w 5410200"/>
                      <a:gd name="connsiteY9" fmla="*/ 13716 h 13716"/>
                      <a:gd name="connsiteX10" fmla="*/ 4842129 w 5410200"/>
                      <a:gd name="connsiteY10" fmla="*/ 13716 h 13716"/>
                      <a:gd name="connsiteX11" fmla="*/ 4328160 w 5410200"/>
                      <a:gd name="connsiteY11" fmla="*/ 13716 h 13716"/>
                      <a:gd name="connsiteX12" fmla="*/ 3597783 w 5410200"/>
                      <a:gd name="connsiteY12" fmla="*/ 13716 h 13716"/>
                      <a:gd name="connsiteX13" fmla="*/ 3029712 w 5410200"/>
                      <a:gd name="connsiteY13" fmla="*/ 13716 h 13716"/>
                      <a:gd name="connsiteX14" fmla="*/ 2299335 w 5410200"/>
                      <a:gd name="connsiteY14" fmla="*/ 13716 h 13716"/>
                      <a:gd name="connsiteX15" fmla="*/ 1514856 w 5410200"/>
                      <a:gd name="connsiteY15" fmla="*/ 13716 h 13716"/>
                      <a:gd name="connsiteX16" fmla="*/ 892683 w 5410200"/>
                      <a:gd name="connsiteY16" fmla="*/ 13716 h 13716"/>
                      <a:gd name="connsiteX17" fmla="*/ 0 w 5410200"/>
                      <a:gd name="connsiteY17" fmla="*/ 13716 h 13716"/>
                      <a:gd name="connsiteX18" fmla="*/ 0 w 5410200"/>
                      <a:gd name="connsiteY18" fmla="*/ 0 h 13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5410200" h="13716" fill="none" extrusionOk="0">
                        <a:moveTo>
                          <a:pt x="0" y="0"/>
                        </a:moveTo>
                        <a:cubicBezTo>
                          <a:pt x="163050" y="-18707"/>
                          <a:pt x="319321" y="-16364"/>
                          <a:pt x="568071" y="0"/>
                        </a:cubicBezTo>
                        <a:cubicBezTo>
                          <a:pt x="816821" y="16364"/>
                          <a:pt x="1013224" y="-7268"/>
                          <a:pt x="1298448" y="0"/>
                        </a:cubicBezTo>
                        <a:cubicBezTo>
                          <a:pt x="1583672" y="7268"/>
                          <a:pt x="1631711" y="-3367"/>
                          <a:pt x="1920621" y="0"/>
                        </a:cubicBezTo>
                        <a:cubicBezTo>
                          <a:pt x="2209531" y="3367"/>
                          <a:pt x="2364420" y="-19184"/>
                          <a:pt x="2488692" y="0"/>
                        </a:cubicBezTo>
                        <a:cubicBezTo>
                          <a:pt x="2612964" y="19184"/>
                          <a:pt x="3023298" y="-34627"/>
                          <a:pt x="3219069" y="0"/>
                        </a:cubicBezTo>
                        <a:cubicBezTo>
                          <a:pt x="3414840" y="34627"/>
                          <a:pt x="3656810" y="24043"/>
                          <a:pt x="3895344" y="0"/>
                        </a:cubicBezTo>
                        <a:cubicBezTo>
                          <a:pt x="4133879" y="-24043"/>
                          <a:pt x="4393984" y="-19577"/>
                          <a:pt x="4571619" y="0"/>
                        </a:cubicBezTo>
                        <a:cubicBezTo>
                          <a:pt x="4749255" y="19577"/>
                          <a:pt x="5179928" y="-6281"/>
                          <a:pt x="5410200" y="0"/>
                        </a:cubicBezTo>
                        <a:cubicBezTo>
                          <a:pt x="5409587" y="2854"/>
                          <a:pt x="5409791" y="9451"/>
                          <a:pt x="5410200" y="13716"/>
                        </a:cubicBezTo>
                        <a:cubicBezTo>
                          <a:pt x="5139060" y="2179"/>
                          <a:pt x="5121593" y="26463"/>
                          <a:pt x="4842129" y="13716"/>
                        </a:cubicBezTo>
                        <a:cubicBezTo>
                          <a:pt x="4562665" y="969"/>
                          <a:pt x="4448273" y="4915"/>
                          <a:pt x="4328160" y="13716"/>
                        </a:cubicBezTo>
                        <a:cubicBezTo>
                          <a:pt x="4208047" y="22517"/>
                          <a:pt x="3760936" y="17995"/>
                          <a:pt x="3597783" y="13716"/>
                        </a:cubicBezTo>
                        <a:cubicBezTo>
                          <a:pt x="3434630" y="9437"/>
                          <a:pt x="3299718" y="28641"/>
                          <a:pt x="3029712" y="13716"/>
                        </a:cubicBezTo>
                        <a:cubicBezTo>
                          <a:pt x="2759706" y="-1209"/>
                          <a:pt x="2640159" y="22822"/>
                          <a:pt x="2299335" y="13716"/>
                        </a:cubicBezTo>
                        <a:cubicBezTo>
                          <a:pt x="1958511" y="4610"/>
                          <a:pt x="1801186" y="24413"/>
                          <a:pt x="1514856" y="13716"/>
                        </a:cubicBezTo>
                        <a:cubicBezTo>
                          <a:pt x="1228526" y="3019"/>
                          <a:pt x="1063509" y="-9877"/>
                          <a:pt x="892683" y="13716"/>
                        </a:cubicBezTo>
                        <a:cubicBezTo>
                          <a:pt x="721857" y="37309"/>
                          <a:pt x="186945" y="-25469"/>
                          <a:pt x="0" y="13716"/>
                        </a:cubicBezTo>
                        <a:cubicBezTo>
                          <a:pt x="-342" y="9537"/>
                          <a:pt x="-97" y="6817"/>
                          <a:pt x="0" y="0"/>
                        </a:cubicBezTo>
                        <a:close/>
                      </a:path>
                      <a:path w="5410200" h="13716" stroke="0" extrusionOk="0">
                        <a:moveTo>
                          <a:pt x="0" y="0"/>
                        </a:moveTo>
                        <a:cubicBezTo>
                          <a:pt x="285096" y="-4925"/>
                          <a:pt x="376456" y="22268"/>
                          <a:pt x="622173" y="0"/>
                        </a:cubicBezTo>
                        <a:cubicBezTo>
                          <a:pt x="867890" y="-22268"/>
                          <a:pt x="1031392" y="7228"/>
                          <a:pt x="1136142" y="0"/>
                        </a:cubicBezTo>
                        <a:cubicBezTo>
                          <a:pt x="1240892" y="-7228"/>
                          <a:pt x="1561853" y="9877"/>
                          <a:pt x="1920621" y="0"/>
                        </a:cubicBezTo>
                        <a:cubicBezTo>
                          <a:pt x="2279389" y="-9877"/>
                          <a:pt x="2367255" y="19546"/>
                          <a:pt x="2542794" y="0"/>
                        </a:cubicBezTo>
                        <a:cubicBezTo>
                          <a:pt x="2718333" y="-19546"/>
                          <a:pt x="2866732" y="-22226"/>
                          <a:pt x="3164967" y="0"/>
                        </a:cubicBezTo>
                        <a:cubicBezTo>
                          <a:pt x="3463202" y="22226"/>
                          <a:pt x="3568055" y="-2765"/>
                          <a:pt x="3949446" y="0"/>
                        </a:cubicBezTo>
                        <a:cubicBezTo>
                          <a:pt x="4330837" y="2765"/>
                          <a:pt x="4287895" y="10557"/>
                          <a:pt x="4517517" y="0"/>
                        </a:cubicBezTo>
                        <a:cubicBezTo>
                          <a:pt x="4747139" y="-10557"/>
                          <a:pt x="5149588" y="8716"/>
                          <a:pt x="5410200" y="0"/>
                        </a:cubicBezTo>
                        <a:cubicBezTo>
                          <a:pt x="5410660" y="2787"/>
                          <a:pt x="5410166" y="9748"/>
                          <a:pt x="5410200" y="13716"/>
                        </a:cubicBezTo>
                        <a:cubicBezTo>
                          <a:pt x="5163327" y="36922"/>
                          <a:pt x="5008749" y="6121"/>
                          <a:pt x="4842129" y="13716"/>
                        </a:cubicBezTo>
                        <a:cubicBezTo>
                          <a:pt x="4675509" y="21311"/>
                          <a:pt x="4433401" y="-5187"/>
                          <a:pt x="4165854" y="13716"/>
                        </a:cubicBezTo>
                        <a:cubicBezTo>
                          <a:pt x="3898308" y="32619"/>
                          <a:pt x="3809032" y="-13282"/>
                          <a:pt x="3543681" y="13716"/>
                        </a:cubicBezTo>
                        <a:cubicBezTo>
                          <a:pt x="3278330" y="40714"/>
                          <a:pt x="3073876" y="-20489"/>
                          <a:pt x="2759202" y="13716"/>
                        </a:cubicBezTo>
                        <a:cubicBezTo>
                          <a:pt x="2444528" y="47921"/>
                          <a:pt x="2204144" y="-1200"/>
                          <a:pt x="1974723" y="13716"/>
                        </a:cubicBezTo>
                        <a:cubicBezTo>
                          <a:pt x="1745302" y="28632"/>
                          <a:pt x="1602335" y="26918"/>
                          <a:pt x="1406652" y="13716"/>
                        </a:cubicBezTo>
                        <a:cubicBezTo>
                          <a:pt x="1210969" y="514"/>
                          <a:pt x="923948" y="-1411"/>
                          <a:pt x="730377" y="13716"/>
                        </a:cubicBezTo>
                        <a:cubicBezTo>
                          <a:pt x="536806" y="28843"/>
                          <a:pt x="336496" y="-4713"/>
                          <a:pt x="0" y="13716"/>
                        </a:cubicBezTo>
                        <a:cubicBezTo>
                          <a:pt x="-535" y="9547"/>
                          <a:pt x="488" y="4515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954B2024-0FA2-078D-7B83-B210255215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9202766"/>
              </p:ext>
            </p:extLst>
          </p:nvPr>
        </p:nvGraphicFramePr>
        <p:xfrm>
          <a:off x="3486013" y="640822"/>
          <a:ext cx="5175384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212628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6"/>
          <p:cNvSpPr txBox="1">
            <a:spLocks/>
          </p:cNvSpPr>
          <p:nvPr/>
        </p:nvSpPr>
        <p:spPr>
          <a:xfrm>
            <a:off x="360759" y="3752849"/>
            <a:ext cx="2468166" cy="245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3100" u="none" dirty="0">
                <a:solidFill>
                  <a:schemeClr val="tx1"/>
                </a:solidFill>
              </a:rPr>
              <a:t>4. Proposal for future collaboration </a:t>
            </a:r>
          </a:p>
        </p:txBody>
      </p:sp>
      <p:pic>
        <p:nvPicPr>
          <p:cNvPr id="25604" name="Picture 25603" descr="Birds flying in formation">
            <a:extLst>
              <a:ext uri="{FF2B5EF4-FFF2-40B4-BE49-F238E27FC236}">
                <a16:creationId xmlns:a16="http://schemas.microsoft.com/office/drawing/2014/main" id="{137DCCF2-7A31-783D-37BB-BF3CCE502D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253" b="34406"/>
          <a:stretch/>
        </p:blipFill>
        <p:spPr>
          <a:xfrm>
            <a:off x="20" y="-497627"/>
            <a:ext cx="9143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25602" name="Content Placeholder 6"/>
          <p:cNvSpPr>
            <a:spLocks noGrp="1"/>
          </p:cNvSpPr>
          <p:nvPr>
            <p:ph sz="half" idx="1"/>
          </p:nvPr>
        </p:nvSpPr>
        <p:spPr>
          <a:xfrm>
            <a:off x="3865255" y="3212976"/>
            <a:ext cx="4932406" cy="324036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 defTabSz="914400"/>
            <a:r>
              <a:rPr lang="en-US" altLang="en-US" sz="2400" dirty="0"/>
              <a:t>Pest diagnostic services </a:t>
            </a:r>
          </a:p>
          <a:p>
            <a:pPr indent="-228600" defTabSz="914400"/>
            <a:r>
              <a:rPr lang="en-US" altLang="en-US" sz="2400" dirty="0"/>
              <a:t>Development of training programmes and advocacy material </a:t>
            </a:r>
          </a:p>
          <a:p>
            <a:pPr indent="-228600" defTabSz="914400"/>
            <a:r>
              <a:rPr lang="en-US" altLang="en-US" sz="2400" dirty="0"/>
              <a:t>Working groups/advisory bodies </a:t>
            </a:r>
          </a:p>
          <a:p>
            <a:pPr indent="-228600" defTabSz="914400"/>
            <a:r>
              <a:rPr lang="en-US" altLang="en-US" sz="2400" dirty="0"/>
              <a:t>Pest risk analysis </a:t>
            </a:r>
          </a:p>
          <a:p>
            <a:pPr lvl="1" indent="-228600" defTabSz="914400"/>
            <a:r>
              <a:rPr lang="en-US" altLang="en-US" sz="2400" dirty="0"/>
              <a:t>mentoring </a:t>
            </a:r>
          </a:p>
          <a:p>
            <a:pPr lvl="1" indent="-228600" defTabSz="914400"/>
            <a:r>
              <a:rPr lang="en-US" altLang="en-US" sz="2400" dirty="0"/>
              <a:t>Sharing of PRA  </a:t>
            </a:r>
          </a:p>
          <a:p>
            <a:pPr indent="-228600" defTabSz="914400"/>
            <a:r>
              <a:rPr lang="en-US" altLang="en-US" sz="2400" dirty="0"/>
              <a:t>RPPO twinning </a:t>
            </a:r>
          </a:p>
          <a:p>
            <a:pPr indent="-228600" defTabSz="914400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134810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endParaRPr lang="en-JM" alt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76201" y="2204864"/>
            <a:ext cx="24155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JM" altLang="en-US" sz="3600" dirty="0"/>
              <a:t>Thank You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E52BE3E-5383-64C8-A9E3-0B8087854AE4}"/>
              </a:ext>
            </a:extLst>
          </p:cNvPr>
          <p:cNvSpPr txBox="1"/>
          <p:nvPr/>
        </p:nvSpPr>
        <p:spPr>
          <a:xfrm>
            <a:off x="755576" y="4077072"/>
            <a:ext cx="52565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Juliet Goldsmith</a:t>
            </a:r>
          </a:p>
          <a:p>
            <a:r>
              <a:rPr lang="en-US" dirty="0"/>
              <a:t>Caribbean Agricultural and Food Safety Agency </a:t>
            </a:r>
          </a:p>
          <a:p>
            <a:endParaRPr lang="en-US" dirty="0"/>
          </a:p>
          <a:p>
            <a:r>
              <a:rPr lang="en-US" dirty="0">
                <a:hlinkClick r:id="rId2"/>
              </a:rPr>
              <a:t>juliet.goldsmith@cahfsa.org</a:t>
            </a:r>
            <a:endParaRPr lang="en-US" dirty="0"/>
          </a:p>
          <a:p>
            <a:r>
              <a:rPr lang="en-US" dirty="0">
                <a:hlinkClick r:id="rId3"/>
              </a:rPr>
              <a:t>rppo.secretariat@cahfsa.org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010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6C0DF-E6F9-D573-44A7-034EF33A4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E615E4-663A-22B1-2A2F-6339584398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Specificity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Technical and Capacity Building Achievements </a:t>
            </a:r>
          </a:p>
          <a:p>
            <a:pPr marL="1085850" lvl="2" indent="-400050">
              <a:buFont typeface="+mj-lt"/>
              <a:buAutoNum type="romanLcPeriod"/>
            </a:pPr>
            <a:r>
              <a:rPr lang="en-US" dirty="0"/>
              <a:t>Regional priority pest list </a:t>
            </a:r>
          </a:p>
          <a:p>
            <a:pPr marL="1085850" lvl="2" indent="-400050">
              <a:buFont typeface="+mj-lt"/>
              <a:buAutoNum type="romanLcPeriod"/>
            </a:pPr>
            <a:r>
              <a:rPr lang="en-US" dirty="0"/>
              <a:t>Regional training and workshops</a:t>
            </a:r>
          </a:p>
          <a:p>
            <a:pPr marL="1085850" lvl="2" indent="-400050">
              <a:buFont typeface="+mj-lt"/>
              <a:buAutoNum type="romanLcPeriod"/>
            </a:pPr>
            <a:r>
              <a:rPr lang="en-US" dirty="0"/>
              <a:t>Plant pest diagnostics</a:t>
            </a:r>
          </a:p>
          <a:p>
            <a:pPr marL="1085850" lvl="2" indent="-400050">
              <a:buFont typeface="+mj-lt"/>
              <a:buAutoNum type="romanLcPeriod"/>
            </a:pPr>
            <a:r>
              <a:rPr lang="en-US" dirty="0"/>
              <a:t>Surveillance programmes and other activities</a:t>
            </a:r>
          </a:p>
          <a:p>
            <a:pPr marL="1085850" lvl="2" indent="-400050">
              <a:buFont typeface="+mj-lt"/>
              <a:buAutoNum type="romanLcPeriod"/>
            </a:pPr>
            <a:r>
              <a:rPr lang="en-US" dirty="0"/>
              <a:t> Others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Challenges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Proposal for further collaboration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752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 bwMode="auto">
          <a:xfrm>
            <a:off x="456766" y="980728"/>
            <a:ext cx="7886700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3600" dirty="0"/>
              <a:t>1. SPECIFICITIES </a:t>
            </a:r>
            <a:endParaRPr lang="en-JM" altLang="en-US" sz="36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E90BAAA-DCCA-3349-B9BF-356A7FBF2A3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7114512"/>
              </p:ext>
            </p:extLst>
          </p:nvPr>
        </p:nvGraphicFramePr>
        <p:xfrm>
          <a:off x="667622" y="2057400"/>
          <a:ext cx="8008833" cy="36758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68259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4272E6FF-73E1-4319-9AEB-09336D7DC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696" y="629266"/>
            <a:ext cx="2629122" cy="162232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sz="4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Members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E43477D-D49E-44B2-82EB-0334070D01D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054396" y="1531287"/>
            <a:ext cx="4514498" cy="3792179"/>
          </a:xfrm>
          <a:prstGeom prst="rect">
            <a:avLst/>
          </a:prstGeom>
          <a:noFill/>
          <a:effectLst/>
        </p:spPr>
      </p:pic>
      <p:sp>
        <p:nvSpPr>
          <p:cNvPr id="38" name="Content Placeholder 4">
            <a:extLst>
              <a:ext uri="{FF2B5EF4-FFF2-40B4-BE49-F238E27FC236}">
                <a16:creationId xmlns:a16="http://schemas.microsoft.com/office/drawing/2014/main" id="{90D8D40B-041F-4AF3-9663-B73EA077C0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6698" y="2438400"/>
            <a:ext cx="2629120" cy="3785419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defTabSz="914400"/>
            <a:r>
              <a:rPr lang="en-US" sz="1600" b="1"/>
              <a:t>MEMBER STATES</a:t>
            </a:r>
            <a:r>
              <a:rPr lang="en-US" sz="1600"/>
              <a:t>: Antigua and Barbuda. Bahamas. Barbados. Belize. Dominica. Grenada. Guyana. Haiti. Jamaica. Montserrat. Saint Lucia. St Vincent and the Grenadines. Suriname. Trinidad and Tobago.</a:t>
            </a:r>
          </a:p>
          <a:p>
            <a:pPr marL="0" indent="-228600" defTabSz="914400"/>
            <a:endParaRPr lang="en-US" sz="1600"/>
          </a:p>
          <a:p>
            <a:pPr indent="-228600" defTabSz="914400"/>
            <a:r>
              <a:rPr lang="en-US" sz="1600" b="1"/>
              <a:t>ASSOCIATE MS</a:t>
            </a:r>
            <a:r>
              <a:rPr lang="en-US" sz="1600"/>
              <a:t>: Anguilla, Bermuda, British Virgin Islands, Cayman Islands, Turks and Caicos Islands </a:t>
            </a:r>
          </a:p>
          <a:p>
            <a:pPr indent="-228600" defTabSz="914400"/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95971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8F4F977E-7A4D-46D6-9505-0A1AA4061F36}"/>
              </a:ext>
            </a:extLst>
          </p:cNvPr>
          <p:cNvGrpSpPr/>
          <p:nvPr/>
        </p:nvGrpSpPr>
        <p:grpSpPr>
          <a:xfrm>
            <a:off x="2546486" y="1095757"/>
            <a:ext cx="6009236" cy="5112568"/>
            <a:chOff x="554190" y="1780090"/>
            <a:chExt cx="5941400" cy="464768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69F70C8-0C9A-4645-A197-A4B336F9AFDA}"/>
                </a:ext>
              </a:extLst>
            </p:cNvPr>
            <p:cNvSpPr/>
            <p:nvPr/>
          </p:nvSpPr>
          <p:spPr>
            <a:xfrm>
              <a:off x="4329718" y="3195198"/>
              <a:ext cx="1137748" cy="648608"/>
            </a:xfrm>
            <a:prstGeom prst="rect">
              <a:avLst/>
            </a:prstGeom>
            <a:solidFill>
              <a:srgbClr val="FFC000">
                <a:lumMod val="75000"/>
              </a:srgbClr>
            </a:solidFill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AHFSS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THEMATIC WORKING GROUP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3A94F44-BF69-4694-B931-6217B7DB498D}"/>
                </a:ext>
              </a:extLst>
            </p:cNvPr>
            <p:cNvGrpSpPr/>
            <p:nvPr/>
          </p:nvGrpSpPr>
          <p:grpSpPr>
            <a:xfrm>
              <a:off x="554190" y="1780090"/>
              <a:ext cx="5941400" cy="4647684"/>
              <a:chOff x="554190" y="1780090"/>
              <a:chExt cx="5941400" cy="4647684"/>
            </a:xfrm>
          </p:grpSpPr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3D2B8E15-A8F9-4BC3-9E1D-AC86E1EAEF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70327" y="5246349"/>
                <a:ext cx="1" cy="167944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8E08EF0F-6131-4768-A581-DAA94E9197F8}"/>
                  </a:ext>
                </a:extLst>
              </p:cNvPr>
              <p:cNvGrpSpPr/>
              <p:nvPr/>
            </p:nvGrpSpPr>
            <p:grpSpPr>
              <a:xfrm>
                <a:off x="554190" y="1780090"/>
                <a:ext cx="5941400" cy="4647684"/>
                <a:chOff x="554190" y="1780090"/>
                <a:chExt cx="5941400" cy="4647684"/>
              </a:xfrm>
            </p:grpSpPr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F0FE1042-1A09-4F9B-AB21-9561D2235BEB}"/>
                    </a:ext>
                  </a:extLst>
                </p:cNvPr>
                <p:cNvSpPr/>
                <p:nvPr/>
              </p:nvSpPr>
              <p:spPr>
                <a:xfrm>
                  <a:off x="5183493" y="4163851"/>
                  <a:ext cx="1295438" cy="634071"/>
                </a:xfrm>
                <a:prstGeom prst="rect">
                  <a:avLst/>
                </a:prstGeom>
                <a:solidFill>
                  <a:srgbClr val="4472C4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FINANCE AND ADMINISTRATION DIVISION </a:t>
                  </a:r>
                </a:p>
              </p:txBody>
            </p:sp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3985D0A0-3BFB-4CD0-863C-4946505E8E96}"/>
                    </a:ext>
                  </a:extLst>
                </p:cNvPr>
                <p:cNvSpPr/>
                <p:nvPr/>
              </p:nvSpPr>
              <p:spPr>
                <a:xfrm>
                  <a:off x="554190" y="4174999"/>
                  <a:ext cx="1277992" cy="490756"/>
                </a:xfrm>
                <a:prstGeom prst="rect">
                  <a:avLst/>
                </a:prstGeom>
                <a:solidFill>
                  <a:srgbClr val="4472C4"/>
                </a:solidFill>
                <a:ln w="19050" cap="flat" cmpd="sng" algn="ctr">
                  <a:solidFill>
                    <a:srgbClr val="FF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PLANT HEALTH DIVISION </a:t>
                  </a:r>
                </a:p>
              </p:txBody>
            </p: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44D78259-EF5F-422F-A9FD-51680C8948D0}"/>
                    </a:ext>
                  </a:extLst>
                </p:cNvPr>
                <p:cNvSpPr/>
                <p:nvPr/>
              </p:nvSpPr>
              <p:spPr>
                <a:xfrm>
                  <a:off x="2123549" y="4176677"/>
                  <a:ext cx="1269323" cy="490756"/>
                </a:xfrm>
                <a:prstGeom prst="rect">
                  <a:avLst/>
                </a:prstGeom>
                <a:solidFill>
                  <a:srgbClr val="4472C4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FOOD SAFETY DIVISION </a:t>
                  </a:r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D8C62880-9CAB-42CC-858D-0A5AE9EF03AA}"/>
                    </a:ext>
                  </a:extLst>
                </p:cNvPr>
                <p:cNvSpPr/>
                <p:nvPr/>
              </p:nvSpPr>
              <p:spPr>
                <a:xfrm>
                  <a:off x="3554115" y="4186901"/>
                  <a:ext cx="1269323" cy="490756"/>
                </a:xfrm>
                <a:prstGeom prst="rect">
                  <a:avLst/>
                </a:prstGeom>
                <a:solidFill>
                  <a:srgbClr val="4472C4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ANIMAL HEALTH DIVISION  </a:t>
                  </a:r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D2245C0B-DB9C-41B7-9E41-AD755B1900E1}"/>
                    </a:ext>
                  </a:extLst>
                </p:cNvPr>
                <p:cNvSpPr/>
                <p:nvPr/>
              </p:nvSpPr>
              <p:spPr>
                <a:xfrm>
                  <a:off x="1068831" y="4781532"/>
                  <a:ext cx="905839" cy="464816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rgbClr val="FF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13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RPPO Secretariat </a:t>
                  </a:r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DFF69E47-4AAE-47FA-A56C-76A15919325A}"/>
                    </a:ext>
                  </a:extLst>
                </p:cNvPr>
                <p:cNvSpPr/>
                <p:nvPr/>
              </p:nvSpPr>
              <p:spPr>
                <a:xfrm>
                  <a:off x="1038421" y="5452465"/>
                  <a:ext cx="931846" cy="431549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13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CGPC  Secretariat </a:t>
                  </a:r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5FC17104-765F-4A91-97BF-10730F5F52B5}"/>
                    </a:ext>
                  </a:extLst>
                </p:cNvPr>
                <p:cNvSpPr/>
                <p:nvPr/>
              </p:nvSpPr>
              <p:spPr>
                <a:xfrm>
                  <a:off x="2414365" y="4807317"/>
                  <a:ext cx="843277" cy="418887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13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CFSC Secretariat </a:t>
                  </a:r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F2C90E78-F096-4FE7-91EA-9F3EDA90A94D}"/>
                    </a:ext>
                  </a:extLst>
                </p:cNvPr>
                <p:cNvSpPr/>
                <p:nvPr/>
              </p:nvSpPr>
              <p:spPr>
                <a:xfrm>
                  <a:off x="5563120" y="4851583"/>
                  <a:ext cx="932470" cy="456103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13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Secretarial Service</a:t>
                  </a:r>
                </a:p>
              </p:txBody>
            </p: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50E1F0EE-52C1-47C6-A4A5-D7315F21FA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4256" y="4665755"/>
                  <a:ext cx="2851" cy="999758"/>
                </a:xfrm>
                <a:prstGeom prst="line">
                  <a:avLst/>
                </a:prstGeom>
                <a:ln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DFA58E5F-E123-4BBF-AE7E-CF80B18701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321059" y="4797922"/>
                  <a:ext cx="5599" cy="152450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805D8E9F-8766-42B9-B369-A10FDAFB2C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84085" y="4654608"/>
                  <a:ext cx="0" cy="306137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ysDash"/>
                  <a:miter lim="800000"/>
                </a:ln>
                <a:effectLst/>
              </p:spPr>
            </p:cxnSp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5EC4547B-5E91-413B-8581-23C95620CA72}"/>
                    </a:ext>
                  </a:extLst>
                </p:cNvPr>
                <p:cNvSpPr/>
                <p:nvPr/>
              </p:nvSpPr>
              <p:spPr>
                <a:xfrm>
                  <a:off x="5554951" y="5433394"/>
                  <a:ext cx="923979" cy="394131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13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Cleaning Service</a:t>
                  </a:r>
                </a:p>
              </p:txBody>
            </p:sp>
            <p:grpSp>
              <p:nvGrpSpPr>
                <p:cNvPr id="30" name="Group 29">
                  <a:extLst>
                    <a:ext uri="{FF2B5EF4-FFF2-40B4-BE49-F238E27FC236}">
                      <a16:creationId xmlns:a16="http://schemas.microsoft.com/office/drawing/2014/main" id="{2396DEBD-BA21-4E89-8786-44306500D0C2}"/>
                    </a:ext>
                  </a:extLst>
                </p:cNvPr>
                <p:cNvGrpSpPr/>
                <p:nvPr/>
              </p:nvGrpSpPr>
              <p:grpSpPr>
                <a:xfrm>
                  <a:off x="1190729" y="1780090"/>
                  <a:ext cx="4661559" cy="2396793"/>
                  <a:chOff x="1191420" y="1774050"/>
                  <a:chExt cx="4661559" cy="2396793"/>
                </a:xfrm>
              </p:grpSpPr>
              <p:sp>
                <p:nvSpPr>
                  <p:cNvPr id="41" name="Rectangle 40">
                    <a:extLst>
                      <a:ext uri="{FF2B5EF4-FFF2-40B4-BE49-F238E27FC236}">
                        <a16:creationId xmlns:a16="http://schemas.microsoft.com/office/drawing/2014/main" id="{50DEFAC0-F2E6-4BBA-8F8D-B026C254549C}"/>
                      </a:ext>
                    </a:extLst>
                  </p:cNvPr>
                  <p:cNvSpPr/>
                  <p:nvPr/>
                </p:nvSpPr>
                <p:spPr>
                  <a:xfrm>
                    <a:off x="2941077" y="1774050"/>
                    <a:ext cx="886659" cy="490756"/>
                  </a:xfrm>
                  <a:prstGeom prst="rect">
                    <a:avLst/>
                  </a:prstGeom>
                  <a:solidFill>
                    <a:srgbClr val="70AD47">
                      <a:lumMod val="75000"/>
                    </a:srgbClr>
                  </a:solidFill>
                  <a:ln w="190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  <p:txBody>
  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COTED </a:t>
                    </a:r>
                  </a:p>
                </p:txBody>
              </p:sp>
              <p:sp>
                <p:nvSpPr>
                  <p:cNvPr id="42" name="Rectangle 41">
                    <a:extLst>
                      <a:ext uri="{FF2B5EF4-FFF2-40B4-BE49-F238E27FC236}">
                        <a16:creationId xmlns:a16="http://schemas.microsoft.com/office/drawing/2014/main" id="{E063FA51-2527-4C27-86D0-BBC8FA96CD2A}"/>
                      </a:ext>
                    </a:extLst>
                  </p:cNvPr>
                  <p:cNvSpPr/>
                  <p:nvPr/>
                </p:nvSpPr>
                <p:spPr>
                  <a:xfrm>
                    <a:off x="2961721" y="2470718"/>
                    <a:ext cx="972585" cy="534785"/>
                  </a:xfrm>
                  <a:prstGeom prst="rect">
                    <a:avLst/>
                  </a:prstGeom>
                  <a:solidFill>
                    <a:srgbClr val="70AD47">
                      <a:lumMod val="75000"/>
                    </a:srgbClr>
                  </a:solidFill>
                  <a:ln w="190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  <p:txBody>
  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BOARD OF DIRECTORS</a:t>
                    </a:r>
                  </a:p>
                </p:txBody>
              </p:sp>
              <p:sp>
                <p:nvSpPr>
                  <p:cNvPr id="43" name="Rectangle 42">
                    <a:extLst>
                      <a:ext uri="{FF2B5EF4-FFF2-40B4-BE49-F238E27FC236}">
                        <a16:creationId xmlns:a16="http://schemas.microsoft.com/office/drawing/2014/main" id="{FE0412F9-8D9F-4703-9024-16300B1AD9AD}"/>
                      </a:ext>
                    </a:extLst>
                  </p:cNvPr>
                  <p:cNvSpPr/>
                  <p:nvPr/>
                </p:nvSpPr>
                <p:spPr>
                  <a:xfrm>
                    <a:off x="2804173" y="3260373"/>
                    <a:ext cx="1207416" cy="490756"/>
                  </a:xfrm>
                  <a:prstGeom prst="rect">
                    <a:avLst/>
                  </a:prstGeom>
                  <a:solidFill>
                    <a:srgbClr val="70AD47">
                      <a:lumMod val="75000"/>
                    </a:srgbClr>
                  </a:solidFill>
                  <a:ln w="190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  <p:txBody>
  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4572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OFFICE OF THE CEO</a:t>
                    </a:r>
                  </a:p>
                </p:txBody>
              </p:sp>
              <p:cxnSp>
                <p:nvCxnSpPr>
                  <p:cNvPr id="44" name="Straight Connector 43">
                    <a:extLst>
                      <a:ext uri="{FF2B5EF4-FFF2-40B4-BE49-F238E27FC236}">
                        <a16:creationId xmlns:a16="http://schemas.microsoft.com/office/drawing/2014/main" id="{E1ED6793-DF96-47FC-A6CA-9D91A383E6B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384406" y="2256847"/>
                    <a:ext cx="1" cy="216728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45" name="Straight Connector 44">
                    <a:extLst>
                      <a:ext uri="{FF2B5EF4-FFF2-40B4-BE49-F238E27FC236}">
                        <a16:creationId xmlns:a16="http://schemas.microsoft.com/office/drawing/2014/main" id="{CDD737C6-17EB-4DFE-B4FF-F21E6FA559D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2272" y="2981579"/>
                    <a:ext cx="1" cy="278794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46" name="Straight Connector 45">
                    <a:extLst>
                      <a:ext uri="{FF2B5EF4-FFF2-40B4-BE49-F238E27FC236}">
                        <a16:creationId xmlns:a16="http://schemas.microsoft.com/office/drawing/2014/main" id="{814A3F60-D998-4ED6-AB33-E0A1BC52D52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29000" y="3769746"/>
                    <a:ext cx="0" cy="199008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grpSp>
                <p:nvGrpSpPr>
                  <p:cNvPr id="47" name="Group 46">
                    <a:extLst>
                      <a:ext uri="{FF2B5EF4-FFF2-40B4-BE49-F238E27FC236}">
                        <a16:creationId xmlns:a16="http://schemas.microsoft.com/office/drawing/2014/main" id="{63338C1F-24AA-4CB5-BFA4-E7A181553275}"/>
                      </a:ext>
                    </a:extLst>
                  </p:cNvPr>
                  <p:cNvGrpSpPr/>
                  <p:nvPr/>
                </p:nvGrpSpPr>
                <p:grpSpPr>
                  <a:xfrm>
                    <a:off x="1191420" y="3968754"/>
                    <a:ext cx="4661559" cy="202089"/>
                    <a:chOff x="1191420" y="3968754"/>
                    <a:chExt cx="4661559" cy="202089"/>
                  </a:xfrm>
                </p:grpSpPr>
                <p:cxnSp>
                  <p:nvCxnSpPr>
                    <p:cNvPr id="48" name="Straight Connector 47">
                      <a:extLst>
                        <a:ext uri="{FF2B5EF4-FFF2-40B4-BE49-F238E27FC236}">
                          <a16:creationId xmlns:a16="http://schemas.microsoft.com/office/drawing/2014/main" id="{D08B6179-E69C-466A-BE9C-AE39D437D83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91420" y="3985548"/>
                      <a:ext cx="4661559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ysClr val="windowText" lastClr="000000"/>
                      </a:solidFill>
                      <a:prstDash val="solid"/>
                      <a:miter lim="800000"/>
                    </a:ln>
                    <a:effectLst/>
                  </p:spPr>
                </p:cxnSp>
                <p:cxnSp>
                  <p:nvCxnSpPr>
                    <p:cNvPr id="49" name="Straight Connector 48">
                      <a:extLst>
                        <a:ext uri="{FF2B5EF4-FFF2-40B4-BE49-F238E27FC236}">
                          <a16:creationId xmlns:a16="http://schemas.microsoft.com/office/drawing/2014/main" id="{FA008D0A-1DFF-4821-AC05-FC6B84E9262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91420" y="3968754"/>
                      <a:ext cx="0" cy="202089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ysClr val="windowText" lastClr="000000"/>
                      </a:solidFill>
                      <a:prstDash val="solid"/>
                      <a:miter lim="800000"/>
                    </a:ln>
                    <a:effectLst/>
                  </p:spPr>
                </p:cxnSp>
                <p:cxnSp>
                  <p:nvCxnSpPr>
                    <p:cNvPr id="50" name="Straight Connector 49">
                      <a:extLst>
                        <a:ext uri="{FF2B5EF4-FFF2-40B4-BE49-F238E27FC236}">
                          <a16:creationId xmlns:a16="http://schemas.microsoft.com/office/drawing/2014/main" id="{AF96F413-66B2-47BB-AA23-0DF2CA463E3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5852979" y="3968754"/>
                      <a:ext cx="0" cy="202089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ysClr val="windowText" lastClr="000000"/>
                      </a:solidFill>
                      <a:prstDash val="solid"/>
                      <a:miter lim="800000"/>
                    </a:ln>
                    <a:effectLst/>
                  </p:spPr>
                </p:cxnSp>
              </p:grpSp>
            </p:grp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99E5FA5C-744B-4C4A-8AF6-A76BC2705B43}"/>
                    </a:ext>
                  </a:extLst>
                </p:cNvPr>
                <p:cNvCxnSpPr/>
                <p:nvPr/>
              </p:nvCxnSpPr>
              <p:spPr>
                <a:xfrm>
                  <a:off x="2181177" y="4960745"/>
                  <a:ext cx="225402" cy="1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ysDash"/>
                  <a:miter lim="800000"/>
                </a:ln>
                <a:effectLst/>
              </p:spPr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3F5F7891-8C91-47FB-87E0-B29614744FB6}"/>
                    </a:ext>
                  </a:extLst>
                </p:cNvPr>
                <p:cNvCxnSpPr/>
                <p:nvPr/>
              </p:nvCxnSpPr>
              <p:spPr>
                <a:xfrm>
                  <a:off x="828167" y="5034623"/>
                  <a:ext cx="225402" cy="1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FF0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2B7C2207-FBCD-4CFA-8DED-8DBAFFEC03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329549" y="5073665"/>
                  <a:ext cx="225402" cy="398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ABD283BF-0DF8-4B90-9116-B51F24E2162C}"/>
                    </a:ext>
                  </a:extLst>
                </p:cNvPr>
                <p:cNvCxnSpPr/>
                <p:nvPr/>
              </p:nvCxnSpPr>
              <p:spPr>
                <a:xfrm>
                  <a:off x="5337718" y="5629621"/>
                  <a:ext cx="225402" cy="1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26D731FB-FDD4-499C-9FA8-862FB73FAD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337718" y="6297400"/>
                  <a:ext cx="210554" cy="5403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73EDE80C-D0EA-41BF-92D8-4C30E9D6770D}"/>
                    </a:ext>
                  </a:extLst>
                </p:cNvPr>
                <p:cNvSpPr/>
                <p:nvPr/>
              </p:nvSpPr>
              <p:spPr>
                <a:xfrm>
                  <a:off x="5533165" y="6033643"/>
                  <a:ext cx="962166" cy="394131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13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Transportation </a:t>
                  </a:r>
                </a:p>
              </p:txBody>
            </p: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39FCB675-E07D-4E0C-8D01-3CF4B496518B}"/>
                    </a:ext>
                  </a:extLst>
                </p:cNvPr>
                <p:cNvCxnSpPr/>
                <p:nvPr/>
              </p:nvCxnSpPr>
              <p:spPr>
                <a:xfrm>
                  <a:off x="835507" y="5664190"/>
                  <a:ext cx="225402" cy="1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40" name="Straight Connector 39">
                  <a:extLst>
                    <a:ext uri="{FF2B5EF4-FFF2-40B4-BE49-F238E27FC236}">
                      <a16:creationId xmlns:a16="http://schemas.microsoft.com/office/drawing/2014/main" id="{7C275F65-4771-48B3-BE8D-8FD490FB1D15}"/>
                    </a:ext>
                  </a:extLst>
                </p:cNvPr>
                <p:cNvCxnSpPr>
                  <a:cxnSpLocks/>
                  <a:stCxn id="43" idx="3"/>
                </p:cNvCxnSpPr>
                <p:nvPr/>
              </p:nvCxnSpPr>
              <p:spPr>
                <a:xfrm>
                  <a:off x="4010898" y="3511791"/>
                  <a:ext cx="319871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</p:grpSp>
        </p:grp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B17C04E-2B40-4F0E-A760-8A907E1E7432}"/>
                </a:ext>
              </a:extLst>
            </p:cNvPr>
            <p:cNvCxnSpPr>
              <a:cxnSpLocks/>
            </p:cNvCxnSpPr>
            <p:nvPr/>
          </p:nvCxnSpPr>
          <p:spPr>
            <a:xfrm>
              <a:off x="2702357" y="3985548"/>
              <a:ext cx="0" cy="202089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B662A8D3-3094-4171-BF2D-A2188F3C9C81}"/>
                </a:ext>
              </a:extLst>
            </p:cNvPr>
            <p:cNvCxnSpPr>
              <a:cxnSpLocks/>
            </p:cNvCxnSpPr>
            <p:nvPr/>
          </p:nvCxnSpPr>
          <p:spPr>
            <a:xfrm>
              <a:off x="4229871" y="3985548"/>
              <a:ext cx="0" cy="202089"/>
            </a:xfrm>
            <a:prstGeom prst="line">
              <a:avLst/>
            </a:prstGeom>
            <a:solidFill>
              <a:srgbClr val="4472C4"/>
            </a:solidFill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5A3E92F-F039-2D48-96E1-1DC45E472E64}"/>
              </a:ext>
            </a:extLst>
          </p:cNvPr>
          <p:cNvGrpSpPr/>
          <p:nvPr/>
        </p:nvGrpSpPr>
        <p:grpSpPr>
          <a:xfrm>
            <a:off x="227079" y="3698053"/>
            <a:ext cx="2093835" cy="1765347"/>
            <a:chOff x="227079" y="3698053"/>
            <a:chExt cx="2093835" cy="1765347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E28C434B-668A-BB4C-962C-0D70BCB25F2D}"/>
                </a:ext>
              </a:extLst>
            </p:cNvPr>
            <p:cNvSpPr/>
            <p:nvPr/>
          </p:nvSpPr>
          <p:spPr>
            <a:xfrm>
              <a:off x="553783" y="3698053"/>
              <a:ext cx="1283815" cy="662143"/>
            </a:xfrm>
            <a:prstGeom prst="rect">
              <a:avLst/>
            </a:prstGeom>
            <a:solidFill>
              <a:srgbClr val="FFC000">
                <a:lumMod val="75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TECHNICAL  COMMITTEE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100" b="1" kern="0" dirty="0">
                  <a:solidFill>
                    <a:prstClr val="white"/>
                  </a:solidFill>
                  <a:latin typeface="Calibri" panose="020F0502020204030204"/>
                </a:rPr>
                <a:t>CPHD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77EE59E8-DA55-4E46-A6A8-D153CF72882E}"/>
                </a:ext>
              </a:extLst>
            </p:cNvPr>
            <p:cNvCxnSpPr>
              <a:cxnSpLocks/>
            </p:cNvCxnSpPr>
            <p:nvPr/>
          </p:nvCxnSpPr>
          <p:spPr>
            <a:xfrm>
              <a:off x="1218799" y="4365675"/>
              <a:ext cx="0" cy="38865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42378092-D009-0743-8CF3-249547823627}"/>
                </a:ext>
              </a:extLst>
            </p:cNvPr>
            <p:cNvSpPr/>
            <p:nvPr/>
          </p:nvSpPr>
          <p:spPr>
            <a:xfrm>
              <a:off x="227079" y="4952565"/>
              <a:ext cx="942485" cy="474715"/>
            </a:xfrm>
            <a:prstGeom prst="rect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13" b="1" kern="0" dirty="0">
                  <a:solidFill>
                    <a:prstClr val="black"/>
                  </a:solidFill>
                  <a:latin typeface="Calibri" panose="020F0502020204030204"/>
                </a:rPr>
                <a:t>TWG</a:t>
              </a:r>
              <a:endParaRPr kumimoji="0" lang="en-US" sz="1013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63569504-5A36-FD42-922F-D1A4FFC66820}"/>
                </a:ext>
              </a:extLst>
            </p:cNvPr>
            <p:cNvSpPr/>
            <p:nvPr/>
          </p:nvSpPr>
          <p:spPr>
            <a:xfrm>
              <a:off x="1378429" y="4988685"/>
              <a:ext cx="942485" cy="474715"/>
            </a:xfrm>
            <a:prstGeom prst="rect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13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TWG</a:t>
              </a:r>
            </a:p>
          </p:txBody>
        </p: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D55064CE-3581-AB48-BCB6-D0EDBB929616}"/>
                </a:ext>
              </a:extLst>
            </p:cNvPr>
            <p:cNvCxnSpPr>
              <a:cxnSpLocks/>
            </p:cNvCxnSpPr>
            <p:nvPr/>
          </p:nvCxnSpPr>
          <p:spPr>
            <a:xfrm>
              <a:off x="438784" y="4754325"/>
              <a:ext cx="1567701" cy="2480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75EED882-DEA9-B043-AEA4-EF69E36C9641}"/>
                </a:ext>
              </a:extLst>
            </p:cNvPr>
            <p:cNvCxnSpPr>
              <a:cxnSpLocks/>
            </p:cNvCxnSpPr>
            <p:nvPr/>
          </p:nvCxnSpPr>
          <p:spPr>
            <a:xfrm>
              <a:off x="2006485" y="4779134"/>
              <a:ext cx="1" cy="184743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BD6A6081-BE34-9F48-92AD-259737CCAAFA}"/>
                </a:ext>
              </a:extLst>
            </p:cNvPr>
            <p:cNvCxnSpPr>
              <a:cxnSpLocks/>
            </p:cNvCxnSpPr>
            <p:nvPr/>
          </p:nvCxnSpPr>
          <p:spPr>
            <a:xfrm>
              <a:off x="438784" y="4752657"/>
              <a:ext cx="1" cy="184743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EDB2FA6-8E3E-6C43-B92E-5E142287F5AA}"/>
              </a:ext>
            </a:extLst>
          </p:cNvPr>
          <p:cNvSpPr txBox="1"/>
          <p:nvPr/>
        </p:nvSpPr>
        <p:spPr>
          <a:xfrm>
            <a:off x="1773134" y="2381475"/>
            <a:ext cx="1139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RPPO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7B75D701-712A-1DAB-CE3A-C4F740A370F6}"/>
              </a:ext>
            </a:extLst>
          </p:cNvPr>
          <p:cNvCxnSpPr>
            <a:cxnSpLocks/>
          </p:cNvCxnSpPr>
          <p:nvPr/>
        </p:nvCxnSpPr>
        <p:spPr>
          <a:xfrm>
            <a:off x="1967740" y="3924220"/>
            <a:ext cx="43674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ight Brace 52">
            <a:extLst>
              <a:ext uri="{FF2B5EF4-FFF2-40B4-BE49-F238E27FC236}">
                <a16:creationId xmlns:a16="http://schemas.microsoft.com/office/drawing/2014/main" id="{62DA4842-E9B5-6DB9-09B7-39072FD80440}"/>
              </a:ext>
            </a:extLst>
          </p:cNvPr>
          <p:cNvSpPr/>
          <p:nvPr/>
        </p:nvSpPr>
        <p:spPr>
          <a:xfrm rot="16200000">
            <a:off x="1741952" y="2652575"/>
            <a:ext cx="804310" cy="1031929"/>
          </a:xfrm>
          <a:prstGeom prst="righ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DB0644A5-838E-554B-03B7-81AC73C062CE}"/>
              </a:ext>
            </a:extLst>
          </p:cNvPr>
          <p:cNvSpPr/>
          <p:nvPr/>
        </p:nvSpPr>
        <p:spPr>
          <a:xfrm>
            <a:off x="0" y="2381475"/>
            <a:ext cx="4042073" cy="38268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7681882-0EDC-647A-960F-0EF045A9BC2E}"/>
              </a:ext>
            </a:extLst>
          </p:cNvPr>
          <p:cNvSpPr txBox="1"/>
          <p:nvPr/>
        </p:nvSpPr>
        <p:spPr>
          <a:xfrm>
            <a:off x="971600" y="1196752"/>
            <a:ext cx="2376264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Organizational Chart </a:t>
            </a:r>
          </a:p>
        </p:txBody>
      </p:sp>
    </p:spTree>
    <p:extLst>
      <p:ext uri="{BB962C8B-B14F-4D97-AF65-F5344CB8AC3E}">
        <p14:creationId xmlns:p14="http://schemas.microsoft.com/office/powerpoint/2010/main" val="2596022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3" grpId="0" animBg="1"/>
      <p:bldP spid="6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56B8B23-998B-7BBB-55CD-BB1707B000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2. Technical and Capacity Building Achievements </a:t>
            </a:r>
          </a:p>
        </p:txBody>
      </p:sp>
    </p:spTree>
    <p:extLst>
      <p:ext uri="{BB962C8B-B14F-4D97-AF65-F5344CB8AC3E}">
        <p14:creationId xmlns:p14="http://schemas.microsoft.com/office/powerpoint/2010/main" val="1867896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" name="Straight Connector 72">
            <a:extLst>
              <a:ext uri="{FF2B5EF4-FFF2-40B4-BE49-F238E27FC236}">
                <a16:creationId xmlns:a16="http://schemas.microsoft.com/office/drawing/2014/main" id="{D2E961F1-4A28-4A5F-BBD4-6E400E5E6C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 bwMode="white">
          <a:xfrm>
            <a:off x="0" y="272357"/>
            <a:ext cx="9141618" cy="0"/>
          </a:xfrm>
          <a:prstGeom prst="line">
            <a:avLst/>
          </a:prstGeom>
          <a:ln w="508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74">
            <a:extLst>
              <a:ext uri="{FF2B5EF4-FFF2-40B4-BE49-F238E27FC236}">
                <a16:creationId xmlns:a16="http://schemas.microsoft.com/office/drawing/2014/main" id="{7F57BEA8-497D-4AA8-8A18-BDCD696B25F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68596"/>
            <a:ext cx="9144000" cy="17355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4554" y="489439"/>
            <a:ext cx="8354891" cy="930447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 defTabSz="914400"/>
            <a:r>
              <a:rPr lang="en-US" sz="47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2.1 Regional Priority Pest List-2022</a:t>
            </a:r>
          </a:p>
        </p:txBody>
      </p:sp>
      <p:cxnSp>
        <p:nvCxnSpPr>
          <p:cNvPr id="72" name="Straight Connector 76">
            <a:extLst>
              <a:ext uri="{FF2B5EF4-FFF2-40B4-BE49-F238E27FC236}">
                <a16:creationId xmlns:a16="http://schemas.microsoft.com/office/drawing/2014/main" id="{A82415D3-DDE5-4D63-8CB3-23A5EC581B2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543300" y="1479733"/>
            <a:ext cx="2057400" cy="0"/>
          </a:xfrm>
          <a:prstGeom prst="line">
            <a:avLst/>
          </a:prstGeom>
          <a:ln w="19050">
            <a:solidFill>
              <a:schemeClr val="bg1"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8">
            <a:extLst>
              <a:ext uri="{FF2B5EF4-FFF2-40B4-BE49-F238E27FC236}">
                <a16:creationId xmlns:a16="http://schemas.microsoft.com/office/drawing/2014/main" id="{AD7193FB-6AE6-4B3B-8F89-56B55DD63B4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 bwMode="white">
          <a:xfrm>
            <a:off x="0" y="2201402"/>
            <a:ext cx="9141618" cy="0"/>
          </a:xfrm>
          <a:prstGeom prst="line">
            <a:avLst/>
          </a:prstGeom>
          <a:ln w="508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1">
            <a:extLst>
              <a:ext uri="{FF2B5EF4-FFF2-40B4-BE49-F238E27FC236}">
                <a16:creationId xmlns:a16="http://schemas.microsoft.com/office/drawing/2014/main" id="{47D87D16-E4CF-E38A-1F9D-F9711AB6CE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8104" y="486489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6" name="Table 21">
            <a:extLst>
              <a:ext uri="{FF2B5EF4-FFF2-40B4-BE49-F238E27FC236}">
                <a16:creationId xmlns:a16="http://schemas.microsoft.com/office/drawing/2014/main" id="{64D52885-04D3-63E3-4512-5E00A6A7204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7960902"/>
              </p:ext>
            </p:extLst>
          </p:nvPr>
        </p:nvGraphicFramePr>
        <p:xfrm>
          <a:off x="253378" y="2427541"/>
          <a:ext cx="8595919" cy="4130146"/>
        </p:xfrm>
        <a:graphic>
          <a:graphicData uri="http://schemas.openxmlformats.org/drawingml/2006/table">
            <a:tbl>
              <a:tblPr firstRow="1" bandRow="1">
                <a:noFill/>
                <a:tableStyleId>{5C22544A-7EE6-4342-B048-85BDC9FD1C3A}</a:tableStyleId>
              </a:tblPr>
              <a:tblGrid>
                <a:gridCol w="1728756">
                  <a:extLst>
                    <a:ext uri="{9D8B030D-6E8A-4147-A177-3AD203B41FA5}">
                      <a16:colId xmlns:a16="http://schemas.microsoft.com/office/drawing/2014/main" val="97489655"/>
                    </a:ext>
                  </a:extLst>
                </a:gridCol>
                <a:gridCol w="6867163">
                  <a:extLst>
                    <a:ext uri="{9D8B030D-6E8A-4147-A177-3AD203B41FA5}">
                      <a16:colId xmlns:a16="http://schemas.microsoft.com/office/drawing/2014/main" val="2515872108"/>
                    </a:ext>
                  </a:extLst>
                </a:gridCol>
              </a:tblGrid>
              <a:tr h="422727">
                <a:tc>
                  <a:txBody>
                    <a:bodyPr/>
                    <a:lstStyle/>
                    <a:p>
                      <a:r>
                        <a:rPr lang="en-US" sz="18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Ranking</a:t>
                      </a:r>
                    </a:p>
                  </a:txBody>
                  <a:tcPr marL="156565" marR="117424" marT="78283" marB="78283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solidFill>
                        <a:srgbClr val="C7C6C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Plant Pests</a:t>
                      </a:r>
                    </a:p>
                  </a:txBody>
                  <a:tcPr marL="156565" marR="117424" marT="78283" marB="78283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solidFill>
                        <a:srgbClr val="C7C6C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9887396"/>
                  </a:ext>
                </a:extLst>
              </a:tr>
              <a:tr h="35749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</a:t>
                      </a:r>
                    </a:p>
                  </a:txBody>
                  <a:tcPr marL="156565" marR="117424" marT="78283" marB="78283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C7C6C1"/>
                      </a:solidFill>
                      <a:prstDash val="solid"/>
                    </a:lnT>
                    <a:lnB w="9525" cap="flat" cmpd="sng" algn="ctr">
                      <a:solidFill>
                        <a:srgbClr val="C7C6C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6858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TT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 ring nematode</a:t>
                      </a:r>
                      <a:endParaRPr lang="en-US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6565" marR="117424" marT="78283" marB="78283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C7C6C1"/>
                      </a:solidFill>
                      <a:prstDash val="solid"/>
                    </a:lnT>
                    <a:lnB w="9525" cap="flat" cmpd="sng" algn="ctr">
                      <a:solidFill>
                        <a:srgbClr val="C7C6C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8743543"/>
                  </a:ext>
                </a:extLst>
              </a:tr>
              <a:tr h="35749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</a:t>
                      </a:r>
                    </a:p>
                  </a:txBody>
                  <a:tcPr marL="156565" marR="117424" marT="78283" marB="78283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C7C6C1"/>
                      </a:solidFill>
                      <a:prstDash val="solid"/>
                    </a:lnT>
                    <a:lnB w="9525" cap="flat" cmpd="sng" algn="ctr">
                      <a:solidFill>
                        <a:srgbClr val="C7C6C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Fusarium oxysporum fsp cubens </a:t>
                      </a:r>
                      <a:r>
                        <a:rPr lang="en-US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TR4</a:t>
                      </a:r>
                      <a:endParaRPr lang="en-US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56565" marR="117424" marT="78283" marB="78283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C7C6C1"/>
                      </a:solidFill>
                      <a:prstDash val="solid"/>
                    </a:lnT>
                    <a:lnB w="9525" cap="flat" cmpd="sng" algn="ctr">
                      <a:solidFill>
                        <a:srgbClr val="C7C6C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333822"/>
                  </a:ext>
                </a:extLst>
              </a:tr>
              <a:tr h="35749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</a:t>
                      </a:r>
                    </a:p>
                  </a:txBody>
                  <a:tcPr marL="156565" marR="117424" marT="78283" marB="78283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C7C6C1"/>
                      </a:solidFill>
                      <a:prstDash val="solid"/>
                    </a:lnT>
                    <a:lnB w="9525" cap="flat" cmpd="sng" algn="ctr">
                      <a:solidFill>
                        <a:srgbClr val="C7C6C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TT" sz="1400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Ceratitis capitata</a:t>
                      </a:r>
                      <a:r>
                        <a:rPr lang="en-TT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Medfly</a:t>
                      </a:r>
                      <a:endParaRPr lang="en-US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6565" marR="117424" marT="78283" marB="78283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C7C6C1"/>
                      </a:solidFill>
                      <a:prstDash val="solid"/>
                    </a:lnT>
                    <a:lnB w="9525" cap="flat" cmpd="sng" algn="ctr">
                      <a:solidFill>
                        <a:srgbClr val="C7C6C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0644151"/>
                  </a:ext>
                </a:extLst>
              </a:tr>
              <a:tr h="35749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</a:t>
                      </a:r>
                    </a:p>
                  </a:txBody>
                  <a:tcPr marL="156565" marR="117424" marT="78283" marB="78283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C7C6C1"/>
                      </a:solidFill>
                      <a:prstDash val="solid"/>
                    </a:lnT>
                    <a:lnB w="9525" cap="flat" cmpd="sng" algn="ctr">
                      <a:solidFill>
                        <a:srgbClr val="C7C6C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Rice panicle mite</a:t>
                      </a:r>
                      <a:endParaRPr lang="en-US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6565" marR="117424" marT="78283" marB="78283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C7C6C1"/>
                      </a:solidFill>
                      <a:prstDash val="solid"/>
                    </a:lnT>
                    <a:lnB w="9525" cap="flat" cmpd="sng" algn="ctr">
                      <a:solidFill>
                        <a:srgbClr val="C7C6C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832347"/>
                  </a:ext>
                </a:extLst>
              </a:tr>
              <a:tr h="35749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</a:t>
                      </a:r>
                    </a:p>
                  </a:txBody>
                  <a:tcPr marL="156565" marR="117424" marT="78283" marB="78283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C7C6C1"/>
                      </a:solidFill>
                      <a:prstDash val="solid"/>
                    </a:lnT>
                    <a:lnB w="9525" cap="flat" cmpd="sng" algn="ctr">
                      <a:solidFill>
                        <a:srgbClr val="C7C6C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Helicoverpa armigera</a:t>
                      </a:r>
                      <a:r>
                        <a:rPr lang="en-US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Old World Bollworm</a:t>
                      </a:r>
                      <a:endParaRPr lang="en-US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6565" marR="117424" marT="78283" marB="78283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C7C6C1"/>
                      </a:solidFill>
                      <a:prstDash val="solid"/>
                    </a:lnT>
                    <a:lnB w="9525" cap="flat" cmpd="sng" algn="ctr">
                      <a:solidFill>
                        <a:srgbClr val="C7C6C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5658818"/>
                  </a:ext>
                </a:extLst>
              </a:tr>
              <a:tr h="35749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6</a:t>
                      </a:r>
                    </a:p>
                  </a:txBody>
                  <a:tcPr marL="156565" marR="117424" marT="78283" marB="78283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C7C6C1"/>
                      </a:solidFill>
                      <a:prstDash val="solid"/>
                    </a:lnT>
                    <a:lnB w="9525" cap="flat" cmpd="sng" algn="ctr">
                      <a:solidFill>
                        <a:srgbClr val="C7C6C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Ralstonia solanacearum Race 3 Biovar 2</a:t>
                      </a:r>
                      <a:r>
                        <a:rPr lang="en-US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- Brown rot of potato</a:t>
                      </a:r>
                      <a:endParaRPr lang="en-US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6565" marR="117424" marT="78283" marB="78283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C7C6C1"/>
                      </a:solidFill>
                      <a:prstDash val="solid"/>
                    </a:lnT>
                    <a:lnB w="9525" cap="flat" cmpd="sng" algn="ctr">
                      <a:solidFill>
                        <a:srgbClr val="C7C6C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0980140"/>
                  </a:ext>
                </a:extLst>
              </a:tr>
              <a:tr h="35749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7</a:t>
                      </a:r>
                    </a:p>
                  </a:txBody>
                  <a:tcPr marL="156565" marR="117424" marT="78283" marB="78283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C7C6C1"/>
                      </a:solidFill>
                      <a:prstDash val="solid"/>
                    </a:lnT>
                    <a:lnB w="9525" cap="flat" cmpd="sng" algn="ctr">
                      <a:solidFill>
                        <a:srgbClr val="C7C6C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Banana bunchy top virus</a:t>
                      </a:r>
                      <a:endParaRPr lang="en-US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6565" marR="117424" marT="78283" marB="78283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C7C6C1"/>
                      </a:solidFill>
                      <a:prstDash val="solid"/>
                    </a:lnT>
                    <a:lnB w="9525" cap="flat" cmpd="sng" algn="ctr">
                      <a:solidFill>
                        <a:srgbClr val="C7C6C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339154"/>
                  </a:ext>
                </a:extLst>
              </a:tr>
              <a:tr h="35749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8</a:t>
                      </a:r>
                    </a:p>
                  </a:txBody>
                  <a:tcPr marL="156565" marR="117424" marT="78283" marB="78283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C7C6C1"/>
                      </a:solidFill>
                      <a:prstDash val="solid"/>
                    </a:lnT>
                    <a:lnB w="9525" cap="flat" cmpd="sng" algn="ctr">
                      <a:solidFill>
                        <a:srgbClr val="C7C6C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Maize lethal necrosis disease</a:t>
                      </a:r>
                      <a:endParaRPr lang="en-US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6565" marR="117424" marT="78283" marB="78283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C7C6C1"/>
                      </a:solidFill>
                      <a:prstDash val="solid"/>
                    </a:lnT>
                    <a:lnB w="9525" cap="flat" cmpd="sng" algn="ctr">
                      <a:solidFill>
                        <a:srgbClr val="C7C6C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956841"/>
                  </a:ext>
                </a:extLst>
              </a:tr>
              <a:tr h="35749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9</a:t>
                      </a:r>
                    </a:p>
                  </a:txBody>
                  <a:tcPr marL="156565" marR="117424" marT="78283" marB="78283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C7C6C1"/>
                      </a:solidFill>
                      <a:prstDash val="solid"/>
                    </a:lnT>
                    <a:lnB w="9525" cap="flat" cmpd="sng" algn="ctr">
                      <a:solidFill>
                        <a:srgbClr val="C7C6C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TT" sz="1400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Rhynchophorus ferrugineus</a:t>
                      </a:r>
                      <a:r>
                        <a:rPr lang="en-TT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Red Palm Weevil </a:t>
                      </a:r>
                      <a:endParaRPr lang="en-US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6565" marR="117424" marT="78283" marB="78283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C7C6C1"/>
                      </a:solidFill>
                      <a:prstDash val="solid"/>
                    </a:lnT>
                    <a:lnB w="9525" cap="flat" cmpd="sng" algn="ctr">
                      <a:solidFill>
                        <a:srgbClr val="C7C6C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0002625"/>
                  </a:ext>
                </a:extLst>
              </a:tr>
              <a:tr h="35749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10</a:t>
                      </a:r>
                    </a:p>
                  </a:txBody>
                  <a:tcPr marL="156565" marR="117424" marT="78283" marB="78283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C7C6C1"/>
                      </a:solidFill>
                      <a:prstDash val="solid"/>
                    </a:lnT>
                    <a:lnB w="9525" cap="flat" cmpd="sng" algn="ctr">
                      <a:solidFill>
                        <a:srgbClr val="C7C6C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fontAlgn="b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TT" sz="1400" i="1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Peronosclerospora</a:t>
                      </a:r>
                      <a:r>
                        <a:rPr lang="en-TT" sz="1400" i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TT" sz="1400" i="1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philippinensis</a:t>
                      </a:r>
                      <a:r>
                        <a:rPr lang="en-TT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(Downy Mildew)</a:t>
                      </a:r>
                      <a:endParaRPr 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6565" marR="117424" marT="78283" marB="78283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C7C6C1"/>
                      </a:solidFill>
                      <a:prstDash val="solid"/>
                    </a:lnT>
                    <a:lnB w="9525" cap="flat" cmpd="sng" algn="ctr">
                      <a:solidFill>
                        <a:srgbClr val="C7C6C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0990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0077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7">
            <a:extLst>
              <a:ext uri="{FF2B5EF4-FFF2-40B4-BE49-F238E27FC236}">
                <a16:creationId xmlns:a16="http://schemas.microsoft.com/office/drawing/2014/main" id="{6D6CDB20-394C-4D51-9C5B-8751E21338D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9144000" cy="6861324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Rounded Rectangle 3">
            <a:extLst>
              <a:ext uri="{FF2B5EF4-FFF2-40B4-BE49-F238E27FC236}">
                <a16:creationId xmlns:a16="http://schemas.microsoft.com/office/drawing/2014/main" id="{46DFD1E0-DCA7-47E6-B78B-6ECDDF873D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5058" y="640080"/>
            <a:ext cx="8190312" cy="5577818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1">
            <a:extLst>
              <a:ext uri="{FF2B5EF4-FFF2-40B4-BE49-F238E27FC236}">
                <a16:creationId xmlns:a16="http://schemas.microsoft.com/office/drawing/2014/main" id="{8AAB0B1E-BB97-40E0-8DCD-D1197A0E1D6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6018" y="960109"/>
            <a:ext cx="7708392" cy="49377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2F6D08-AA8A-ABF0-B42D-99A21AB5B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6045" y="1369938"/>
            <a:ext cx="2408140" cy="4114800"/>
          </a:xfrm>
        </p:spPr>
        <p:txBody>
          <a:bodyPr>
            <a:normAutofit/>
          </a:bodyPr>
          <a:lstStyle/>
          <a:p>
            <a:pPr algn="r"/>
            <a:r>
              <a:rPr lang="en-US" b="1" dirty="0"/>
              <a:t>2.2 Regional Trainings and workshops </a:t>
            </a:r>
          </a:p>
        </p:txBody>
      </p:sp>
      <p:cxnSp>
        <p:nvCxnSpPr>
          <p:cNvPr id="19" name="Straight Connector 13">
            <a:extLst>
              <a:ext uri="{FF2B5EF4-FFF2-40B4-BE49-F238E27FC236}">
                <a16:creationId xmlns:a16="http://schemas.microsoft.com/office/drawing/2014/main" id="{F492F8DF-EE34-4FC5-9FFE-76EB2E3BBA9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rot="5400000">
            <a:off x="1976411" y="3429000"/>
            <a:ext cx="32004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64DB72-BD00-6BE5-E4F8-C0873F657A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2878" y="1371600"/>
            <a:ext cx="4404139" cy="4114800"/>
          </a:xfrm>
        </p:spPr>
        <p:txBody>
          <a:bodyPr anchor="ctr">
            <a:normAutofit/>
          </a:bodyPr>
          <a:lstStyle/>
          <a:p>
            <a:r>
              <a:rPr lang="en-US" sz="1900"/>
              <a:t>Distance training on PRA (30 May-29 June 2022) </a:t>
            </a:r>
          </a:p>
          <a:p>
            <a:r>
              <a:rPr lang="en-US" sz="1900"/>
              <a:t>Organization of Official Control for NPPO Managers  (26 April-22 May 2022)</a:t>
            </a:r>
          </a:p>
          <a:p>
            <a:r>
              <a:rPr lang="en-US" sz="1900"/>
              <a:t>E-meetings/Webinars </a:t>
            </a:r>
          </a:p>
          <a:p>
            <a:pPr lvl="1"/>
            <a:r>
              <a:rPr lang="en-US" sz="1900"/>
              <a:t>Pre-CPM</a:t>
            </a:r>
          </a:p>
          <a:p>
            <a:pPr lvl="1"/>
            <a:r>
              <a:rPr lang="en-US" sz="1900"/>
              <a:t>Establishment and update of a regulated pest list </a:t>
            </a:r>
          </a:p>
          <a:p>
            <a:pPr lvl="1"/>
            <a:r>
              <a:rPr lang="en-US" sz="1900"/>
              <a:t>Use of IPPC Ephyto Hub </a:t>
            </a:r>
          </a:p>
          <a:p>
            <a:pPr lvl="1"/>
            <a:r>
              <a:rPr lang="en-US" sz="1900"/>
              <a:t>Amendments to EU plant health rules </a:t>
            </a:r>
          </a:p>
          <a:p>
            <a:pPr lvl="1"/>
            <a:r>
              <a:rPr lang="en-US" sz="1900"/>
              <a:t>Implication for plant health of the Russian-Ukraine wars </a:t>
            </a:r>
          </a:p>
          <a:p>
            <a:r>
              <a:rPr lang="en-US" sz="1900"/>
              <a:t>Training workshops on pest identification </a:t>
            </a:r>
          </a:p>
          <a:p>
            <a:endParaRPr lang="en-US" sz="1900"/>
          </a:p>
        </p:txBody>
      </p:sp>
    </p:spTree>
    <p:extLst>
      <p:ext uri="{BB962C8B-B14F-4D97-AF65-F5344CB8AC3E}">
        <p14:creationId xmlns:p14="http://schemas.microsoft.com/office/powerpoint/2010/main" val="85726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EA0D7-F8DF-9242-BDCD-6FF4D3870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08720"/>
            <a:ext cx="7886700" cy="781969"/>
          </a:xfrm>
        </p:spPr>
        <p:txBody>
          <a:bodyPr/>
          <a:lstStyle/>
          <a:p>
            <a:r>
              <a:rPr lang="en-JM" dirty="0"/>
              <a:t>2.3 Surveillance Projects and Activities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CCF854-B5C7-CE4F-9A20-3985E50854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b="1" dirty="0"/>
              <a:t>Citrus canker</a:t>
            </a:r>
          </a:p>
          <a:p>
            <a:r>
              <a:rPr lang="en-GB" b="1" dirty="0"/>
              <a:t>Citrus Leprosis virus</a:t>
            </a:r>
          </a:p>
          <a:p>
            <a:r>
              <a:rPr lang="en-US" b="1" dirty="0"/>
              <a:t>Potato brown rot disease</a:t>
            </a:r>
          </a:p>
          <a:p>
            <a:r>
              <a:rPr lang="en-US" b="1" dirty="0" err="1"/>
              <a:t>Tuta</a:t>
            </a:r>
            <a:r>
              <a:rPr lang="en-US" b="1" dirty="0"/>
              <a:t> </a:t>
            </a:r>
            <a:r>
              <a:rPr lang="en-US" b="1" dirty="0" err="1"/>
              <a:t>absoluta</a:t>
            </a:r>
            <a:endParaRPr lang="en-US" b="1" dirty="0"/>
          </a:p>
          <a:p>
            <a:r>
              <a:rPr lang="en-US" sz="2400" b="1" dirty="0"/>
              <a:t>TR4</a:t>
            </a:r>
          </a:p>
          <a:p>
            <a:r>
              <a:rPr lang="en-US" sz="2400" b="1" dirty="0" err="1"/>
              <a:t>Tephritid</a:t>
            </a:r>
            <a:r>
              <a:rPr lang="en-US" sz="2400" b="1" dirty="0"/>
              <a:t> fruit flies </a:t>
            </a:r>
          </a:p>
          <a:p>
            <a:endParaRPr lang="en-US" b="1" dirty="0"/>
          </a:p>
          <a:p>
            <a:endParaRPr lang="en-US" b="1" dirty="0"/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1C7A53-6498-0A46-AAAD-FDC12F160B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lvl="1"/>
            <a:r>
              <a:rPr lang="en-US" sz="2400" dirty="0"/>
              <a:t>Regional surveillance activities</a:t>
            </a:r>
          </a:p>
          <a:p>
            <a:pPr lvl="1"/>
            <a:r>
              <a:rPr lang="en-US" sz="2400" dirty="0"/>
              <a:t>Diagnostic training </a:t>
            </a:r>
          </a:p>
          <a:p>
            <a:pPr lvl="1"/>
            <a:r>
              <a:rPr lang="en-US" sz="2400" dirty="0"/>
              <a:t>Emergency response plan</a:t>
            </a:r>
          </a:p>
          <a:p>
            <a:pPr lvl="1"/>
            <a:r>
              <a:rPr lang="en-US" sz="2400" dirty="0"/>
              <a:t>Regional simulation exercises</a:t>
            </a:r>
          </a:p>
          <a:p>
            <a:pPr lvl="1"/>
            <a:r>
              <a:rPr lang="en-US" sz="2400" dirty="0"/>
              <a:t>National simulation exercises   </a:t>
            </a:r>
          </a:p>
        </p:txBody>
      </p:sp>
    </p:spTree>
    <p:extLst>
      <p:ext uri="{BB962C8B-B14F-4D97-AF65-F5344CB8AC3E}">
        <p14:creationId xmlns:p14="http://schemas.microsoft.com/office/powerpoint/2010/main" val="255905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8407</TotalTime>
  <Words>557</Words>
  <Application>Microsoft Office PowerPoint</Application>
  <PresentationFormat>On-screen Show (4:3)</PresentationFormat>
  <Paragraphs>150</Paragraphs>
  <Slides>15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Adobe Gothic Std B</vt:lpstr>
      <vt:lpstr>Arial</vt:lpstr>
      <vt:lpstr>Calibri</vt:lpstr>
      <vt:lpstr>Calibri Light</vt:lpstr>
      <vt:lpstr>Times New Roman</vt:lpstr>
      <vt:lpstr>Office Theme</vt:lpstr>
      <vt:lpstr>34th   Technical Consultations on Regional Plant Protection Organizations </vt:lpstr>
      <vt:lpstr>Overview </vt:lpstr>
      <vt:lpstr>1. SPECIFICITIES </vt:lpstr>
      <vt:lpstr>Members</vt:lpstr>
      <vt:lpstr>PowerPoint Presentation</vt:lpstr>
      <vt:lpstr>2. Technical and Capacity Building Achievements </vt:lpstr>
      <vt:lpstr>2.1 Regional Priority Pest List-2022</vt:lpstr>
      <vt:lpstr>2.2 Regional Trainings and workshops </vt:lpstr>
      <vt:lpstr>2.3 Surveillance Projects and Activities </vt:lpstr>
      <vt:lpstr>2.3.1 Strengthening National Surveillance Programmes</vt:lpstr>
      <vt:lpstr>2.3.2 Emergency Response Plans (ERP) and Guidelines for conducting Tabletop Simulations</vt:lpstr>
      <vt:lpstr>2.3.3 Other Projects/Activities </vt:lpstr>
      <vt:lpstr>3. Challenges </vt:lpstr>
      <vt:lpstr>PowerPoint Presentation</vt:lpstr>
      <vt:lpstr>PowerPoint Presentation</vt:lpstr>
    </vt:vector>
  </TitlesOfParts>
  <Company>CFIA-ACIA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Pest Risk Analysis (PRA) Training</dc:title>
  <dc:creator>kirkpatricks</dc:creator>
  <cp:lastModifiedBy>Nicora, Natalie (NSP)</cp:lastModifiedBy>
  <cp:revision>331</cp:revision>
  <cp:lastPrinted>2016-04-01T15:41:49Z</cp:lastPrinted>
  <dcterms:created xsi:type="dcterms:W3CDTF">2007-01-29T17:22:28Z</dcterms:created>
  <dcterms:modified xsi:type="dcterms:W3CDTF">2022-09-21T07:56:48Z</dcterms:modified>
</cp:coreProperties>
</file>