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8"/>
  </p:notesMasterIdLst>
  <p:sldIdLst>
    <p:sldId id="461" r:id="rId5"/>
    <p:sldId id="462" r:id="rId6"/>
    <p:sldId id="431" r:id="rId7"/>
    <p:sldId id="439" r:id="rId8"/>
    <p:sldId id="440" r:id="rId9"/>
    <p:sldId id="259" r:id="rId10"/>
    <p:sldId id="266" r:id="rId11"/>
    <p:sldId id="256" r:id="rId12"/>
    <p:sldId id="1496" r:id="rId13"/>
    <p:sldId id="1497" r:id="rId14"/>
    <p:sldId id="1498" r:id="rId15"/>
    <p:sldId id="1499" r:id="rId16"/>
    <p:sldId id="463" r:id="rId17"/>
    <p:sldId id="464" r:id="rId18"/>
    <p:sldId id="1494" r:id="rId19"/>
    <p:sldId id="1495" r:id="rId20"/>
    <p:sldId id="466" r:id="rId21"/>
    <p:sldId id="433" r:id="rId22"/>
    <p:sldId id="1493" r:id="rId23"/>
    <p:sldId id="467" r:id="rId24"/>
    <p:sldId id="449" r:id="rId25"/>
    <p:sldId id="434" r:id="rId26"/>
    <p:sldId id="263" r:id="rId27"/>
  </p:sldIdLst>
  <p:sldSz cx="12192000" cy="6858000"/>
  <p:notesSz cx="7023100" cy="9309100"/>
  <p:defaultTextStyle>
    <a:defPPr>
      <a:defRPr lang="es-SV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12C8C85-51F0-491E-9774-3900AFEF0FD7}" styleName="Estilo claro 2 - Acento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BDBED569-4797-4DF1-A0F4-6AAB3CD982D8}" styleName="Estilo claro 3 - Acento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04" autoAdjust="0"/>
    <p:restoredTop sz="94660"/>
  </p:normalViewPr>
  <p:slideViewPr>
    <p:cSldViewPr snapToGrid="0">
      <p:cViewPr varScale="1">
        <p:scale>
          <a:sx n="83" d="100"/>
          <a:sy n="83" d="100"/>
        </p:scale>
        <p:origin x="677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image" Target="../media/image21.png"/></Relationships>
</file>

<file path=ppt/diagrams/_rels/drawing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image" Target="../media/image22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D64C41D-2153-474F-B3C3-BF4A51FE0013}" type="doc">
      <dgm:prSet loTypeId="urn:microsoft.com/office/officeart/2008/layout/AscendingPictureAccentProcess" loCatId="process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es-ES"/>
        </a:p>
      </dgm:t>
    </dgm:pt>
    <dgm:pt modelId="{81620030-D8F6-4F9A-865F-C0A0DB848EA7}">
      <dgm:prSet phldrT="[Texto]" custT="1"/>
      <dgm:spPr/>
      <dgm:t>
        <a:bodyPr/>
        <a:lstStyle/>
        <a:p>
          <a:r>
            <a:rPr lang="es-ES" sz="2000" dirty="0"/>
            <a:t> 2022 </a:t>
          </a:r>
          <a:r>
            <a:rPr lang="es-ES" sz="2000" dirty="0" err="1"/>
            <a:t>began</a:t>
          </a:r>
          <a:r>
            <a:rPr lang="es-ES" sz="2000" dirty="0"/>
            <a:t> Exchange </a:t>
          </a:r>
          <a:r>
            <a:rPr lang="es-ES" sz="2000" dirty="0" err="1"/>
            <a:t>with</a:t>
          </a:r>
          <a:r>
            <a:rPr lang="es-ES" sz="2000" dirty="0"/>
            <a:t> Guatemala. </a:t>
          </a:r>
          <a:r>
            <a:rPr lang="es-ES" sz="2000" dirty="0" err="1"/>
            <a:t>Integration</a:t>
          </a:r>
          <a:r>
            <a:rPr lang="es-ES" sz="2000" dirty="0"/>
            <a:t> </a:t>
          </a:r>
          <a:r>
            <a:rPr lang="es-ES" sz="2000" dirty="0" err="1"/>
            <a:t>with</a:t>
          </a:r>
          <a:r>
            <a:rPr lang="es-ES" sz="2000" dirty="0"/>
            <a:t> Unión Europea, Costa Rica, Argentina,  in </a:t>
          </a:r>
          <a:r>
            <a:rPr lang="es-ES" sz="2000" dirty="0" err="1"/>
            <a:t>process</a:t>
          </a:r>
          <a:r>
            <a:rPr lang="es-ES" sz="2000" dirty="0"/>
            <a:t> </a:t>
          </a:r>
        </a:p>
      </dgm:t>
    </dgm:pt>
    <dgm:pt modelId="{D7D6B831-2469-4EAD-8BCE-B4711ABAFBC2}" type="parTrans" cxnId="{38C014B9-99D6-4E63-A35A-90A427B74484}">
      <dgm:prSet/>
      <dgm:spPr/>
      <dgm:t>
        <a:bodyPr/>
        <a:lstStyle/>
        <a:p>
          <a:endParaRPr lang="es-ES"/>
        </a:p>
      </dgm:t>
    </dgm:pt>
    <dgm:pt modelId="{3A454976-192D-4789-B279-CE0B06F2FE0B}" type="sibTrans" cxnId="{38C014B9-99D6-4E63-A35A-90A427B74484}">
      <dgm:prSet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5000" r="-45000"/>
          </a:stretch>
        </a:blipFill>
      </dgm:spPr>
      <dgm:t>
        <a:bodyPr/>
        <a:lstStyle/>
        <a:p>
          <a:endParaRPr lang="es-ES"/>
        </a:p>
      </dgm:t>
    </dgm:pt>
    <dgm:pt modelId="{AC5C4B94-8351-4A0E-A83A-A74F56C90086}">
      <dgm:prSet phldrT="[Texto]" custT="1"/>
      <dgm:spPr/>
      <dgm:t>
        <a:bodyPr/>
        <a:lstStyle/>
        <a:p>
          <a:r>
            <a:rPr lang="es-ES" sz="2800" dirty="0"/>
            <a:t>2021 </a:t>
          </a:r>
          <a:r>
            <a:rPr lang="es-ES" sz="2800" dirty="0" err="1"/>
            <a:t>began</a:t>
          </a:r>
          <a:r>
            <a:rPr lang="es-ES" sz="2800" dirty="0"/>
            <a:t> </a:t>
          </a:r>
          <a:r>
            <a:rPr lang="es-ES" sz="2800" dirty="0" err="1"/>
            <a:t>official</a:t>
          </a:r>
          <a:r>
            <a:rPr lang="es-ES" sz="2800" dirty="0"/>
            <a:t> Exchange </a:t>
          </a:r>
          <a:r>
            <a:rPr lang="es-ES" sz="2800" dirty="0" err="1"/>
            <a:t>with</a:t>
          </a:r>
          <a:r>
            <a:rPr lang="es-ES" sz="2800" dirty="0"/>
            <a:t> USA, </a:t>
          </a:r>
          <a:r>
            <a:rPr lang="es-ES" sz="2800" dirty="0" err="1"/>
            <a:t>import</a:t>
          </a:r>
          <a:r>
            <a:rPr lang="es-ES" sz="2800" dirty="0"/>
            <a:t> and </a:t>
          </a:r>
          <a:r>
            <a:rPr lang="es-ES" sz="2800" dirty="0" err="1"/>
            <a:t>export</a:t>
          </a:r>
          <a:endParaRPr lang="es-ES" sz="2800" dirty="0"/>
        </a:p>
      </dgm:t>
    </dgm:pt>
    <dgm:pt modelId="{632B74AE-C5EE-499D-BD71-AC903018BB1A}" type="parTrans" cxnId="{94876E91-D767-4907-8E37-1D767709C2BD}">
      <dgm:prSet/>
      <dgm:spPr/>
      <dgm:t>
        <a:bodyPr/>
        <a:lstStyle/>
        <a:p>
          <a:endParaRPr lang="es-ES"/>
        </a:p>
      </dgm:t>
    </dgm:pt>
    <dgm:pt modelId="{70620C4A-C50E-4DB0-9B30-F7F45B56AB16}" type="sibTrans" cxnId="{94876E91-D767-4907-8E37-1D767709C2BD}">
      <dgm:prSet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</dgm:spPr>
      <dgm:t>
        <a:bodyPr/>
        <a:lstStyle/>
        <a:p>
          <a:endParaRPr lang="es-ES"/>
        </a:p>
      </dgm:t>
    </dgm:pt>
    <dgm:pt modelId="{838C9894-CB51-4BD6-9B71-7CCDB0D1F80F}" type="pres">
      <dgm:prSet presAssocID="{BD64C41D-2153-474F-B3C3-BF4A51FE0013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US"/>
        </a:p>
      </dgm:t>
    </dgm:pt>
    <dgm:pt modelId="{1DBC57E4-0209-4527-BA89-560D00DA340B}" type="pres">
      <dgm:prSet presAssocID="{BD64C41D-2153-474F-B3C3-BF4A51FE0013}" presName="dot1" presStyleLbl="alignNode1" presStyleIdx="0" presStyleCnt="10" custLinFactX="500000" custLinFactY="-166764" custLinFactNeighborX="545971" custLinFactNeighborY="-200000"/>
      <dgm:spPr/>
    </dgm:pt>
    <dgm:pt modelId="{D869D94F-E6AC-4716-9DDD-466B85A01ED4}" type="pres">
      <dgm:prSet presAssocID="{BD64C41D-2153-474F-B3C3-BF4A51FE0013}" presName="dot2" presStyleLbl="alignNode1" presStyleIdx="1" presStyleCnt="10" custLinFactX="500000" custLinFactY="-166764" custLinFactNeighborX="545971" custLinFactNeighborY="-200000"/>
      <dgm:spPr/>
    </dgm:pt>
    <dgm:pt modelId="{1FA4CC52-E675-48B7-952B-5C71C31D8569}" type="pres">
      <dgm:prSet presAssocID="{BD64C41D-2153-474F-B3C3-BF4A51FE0013}" presName="dot3" presStyleLbl="alignNode1" presStyleIdx="2" presStyleCnt="10" custLinFactX="500000" custLinFactY="-166764" custLinFactNeighborX="545971" custLinFactNeighborY="-200000"/>
      <dgm:spPr/>
    </dgm:pt>
    <dgm:pt modelId="{1C6D74F8-B6DF-4D88-B42D-AC00AA51E2EB}" type="pres">
      <dgm:prSet presAssocID="{BD64C41D-2153-474F-B3C3-BF4A51FE0013}" presName="dotArrow1" presStyleLbl="alignNode1" presStyleIdx="3" presStyleCnt="10"/>
      <dgm:spPr/>
    </dgm:pt>
    <dgm:pt modelId="{F68C9A9E-3AE1-47CA-A11B-69B4B4DA291F}" type="pres">
      <dgm:prSet presAssocID="{BD64C41D-2153-474F-B3C3-BF4A51FE0013}" presName="dotArrow2" presStyleLbl="alignNode1" presStyleIdx="4" presStyleCnt="10"/>
      <dgm:spPr/>
    </dgm:pt>
    <dgm:pt modelId="{79336D78-2140-4A6A-841C-95FFFC379B03}" type="pres">
      <dgm:prSet presAssocID="{BD64C41D-2153-474F-B3C3-BF4A51FE0013}" presName="dotArrow3" presStyleLbl="alignNode1" presStyleIdx="5" presStyleCnt="10"/>
      <dgm:spPr/>
    </dgm:pt>
    <dgm:pt modelId="{1EB63AAF-24A8-4E8E-8C13-2BA8C2DDCB43}" type="pres">
      <dgm:prSet presAssocID="{BD64C41D-2153-474F-B3C3-BF4A51FE0013}" presName="dotArrow4" presStyleLbl="alignNode1" presStyleIdx="6" presStyleCnt="10"/>
      <dgm:spPr/>
    </dgm:pt>
    <dgm:pt modelId="{62A09254-369F-495B-BB05-69CDAAF47E2E}" type="pres">
      <dgm:prSet presAssocID="{BD64C41D-2153-474F-B3C3-BF4A51FE0013}" presName="dotArrow5" presStyleLbl="alignNode1" presStyleIdx="7" presStyleCnt="10"/>
      <dgm:spPr/>
    </dgm:pt>
    <dgm:pt modelId="{C1B3DF41-CB16-4C16-85DC-EAF65E3C093E}" type="pres">
      <dgm:prSet presAssocID="{BD64C41D-2153-474F-B3C3-BF4A51FE0013}" presName="dotArrow6" presStyleLbl="alignNode1" presStyleIdx="8" presStyleCnt="10" custLinFactY="-200000" custLinFactNeighborX="11242" custLinFactNeighborY="-255185"/>
      <dgm:spPr/>
    </dgm:pt>
    <dgm:pt modelId="{EB59A26F-EB65-466B-A355-B0C49A32EC09}" type="pres">
      <dgm:prSet presAssocID="{BD64C41D-2153-474F-B3C3-BF4A51FE0013}" presName="dotArrow7" presStyleLbl="alignNode1" presStyleIdx="9" presStyleCnt="10"/>
      <dgm:spPr/>
    </dgm:pt>
    <dgm:pt modelId="{95EFEEF3-7F42-4C25-AEA0-6040F7729990}" type="pres">
      <dgm:prSet presAssocID="{AC5C4B94-8351-4A0E-A83A-A74F56C90086}" presName="parTx1" presStyleLbl="node1" presStyleIdx="0" presStyleCnt="2" custScaleX="130582" custScaleY="141137" custLinFactNeighborX="48496" custLinFactNeighborY="-63397"/>
      <dgm:spPr/>
      <dgm:t>
        <a:bodyPr/>
        <a:lstStyle/>
        <a:p>
          <a:endParaRPr lang="en-US"/>
        </a:p>
      </dgm:t>
    </dgm:pt>
    <dgm:pt modelId="{08176D66-4A1C-4342-A0A9-F1594D8D66E1}" type="pres">
      <dgm:prSet presAssocID="{70620C4A-C50E-4DB0-9B30-F7F45B56AB16}" presName="picture1" presStyleCnt="0"/>
      <dgm:spPr/>
    </dgm:pt>
    <dgm:pt modelId="{3F9A2EA8-3587-491E-95B9-225A2F315955}" type="pres">
      <dgm:prSet presAssocID="{70620C4A-C50E-4DB0-9B30-F7F45B56AB16}" presName="imageRepeatNode" presStyleLbl="fgImgPlace1" presStyleIdx="0" presStyleCnt="2" custScaleX="109922" custScaleY="97474" custLinFactNeighborX="69140" custLinFactNeighborY="-66620"/>
      <dgm:spPr/>
      <dgm:t>
        <a:bodyPr/>
        <a:lstStyle/>
        <a:p>
          <a:endParaRPr lang="en-US"/>
        </a:p>
      </dgm:t>
    </dgm:pt>
    <dgm:pt modelId="{06CE00A9-B3B0-4112-BDD0-19DD1502F402}" type="pres">
      <dgm:prSet presAssocID="{81620030-D8F6-4F9A-865F-C0A0DB848EA7}" presName="parTx2" presStyleLbl="node1" presStyleIdx="1" presStyleCnt="2" custScaleX="152183" custLinFactNeighborX="48496" custLinFactNeighborY="-63397"/>
      <dgm:spPr/>
      <dgm:t>
        <a:bodyPr/>
        <a:lstStyle/>
        <a:p>
          <a:endParaRPr lang="en-US"/>
        </a:p>
      </dgm:t>
    </dgm:pt>
    <dgm:pt modelId="{DACD5CA3-1C45-430F-8940-F1C31FD93C84}" type="pres">
      <dgm:prSet presAssocID="{3A454976-192D-4789-B279-CE0B06F2FE0B}" presName="picture2" presStyleCnt="0"/>
      <dgm:spPr/>
    </dgm:pt>
    <dgm:pt modelId="{CFECCF52-11AF-4CBF-A743-53B860404467}" type="pres">
      <dgm:prSet presAssocID="{3A454976-192D-4789-B279-CE0B06F2FE0B}" presName="imageRepeatNode" presStyleLbl="fgImgPlace1" presStyleIdx="1" presStyleCnt="2" custScaleX="117664" custScaleY="88725" custLinFactNeighborX="50654" custLinFactNeighborY="-63942"/>
      <dgm:spPr/>
      <dgm:t>
        <a:bodyPr/>
        <a:lstStyle/>
        <a:p>
          <a:endParaRPr lang="en-US"/>
        </a:p>
      </dgm:t>
    </dgm:pt>
  </dgm:ptLst>
  <dgm:cxnLst>
    <dgm:cxn modelId="{4CE4547B-FADE-42D4-81BD-5FFFDF5CCF25}" type="presOf" srcId="{BD64C41D-2153-474F-B3C3-BF4A51FE0013}" destId="{838C9894-CB51-4BD6-9B71-7CCDB0D1F80F}" srcOrd="0" destOrd="0" presId="urn:microsoft.com/office/officeart/2008/layout/AscendingPictureAccentProcess"/>
    <dgm:cxn modelId="{36C55E35-AED4-42AB-9A5E-268F58B1F025}" type="presOf" srcId="{81620030-D8F6-4F9A-865F-C0A0DB848EA7}" destId="{06CE00A9-B3B0-4112-BDD0-19DD1502F402}" srcOrd="0" destOrd="0" presId="urn:microsoft.com/office/officeart/2008/layout/AscendingPictureAccentProcess"/>
    <dgm:cxn modelId="{94876E91-D767-4907-8E37-1D767709C2BD}" srcId="{BD64C41D-2153-474F-B3C3-BF4A51FE0013}" destId="{AC5C4B94-8351-4A0E-A83A-A74F56C90086}" srcOrd="0" destOrd="0" parTransId="{632B74AE-C5EE-499D-BD71-AC903018BB1A}" sibTransId="{70620C4A-C50E-4DB0-9B30-F7F45B56AB16}"/>
    <dgm:cxn modelId="{E4134A3D-D001-4AA0-B449-6A4B3C7331F8}" type="presOf" srcId="{70620C4A-C50E-4DB0-9B30-F7F45B56AB16}" destId="{3F9A2EA8-3587-491E-95B9-225A2F315955}" srcOrd="0" destOrd="0" presId="urn:microsoft.com/office/officeart/2008/layout/AscendingPictureAccentProcess"/>
    <dgm:cxn modelId="{09039374-2D05-475F-9FCF-F04234F3EA99}" type="presOf" srcId="{AC5C4B94-8351-4A0E-A83A-A74F56C90086}" destId="{95EFEEF3-7F42-4C25-AEA0-6040F7729990}" srcOrd="0" destOrd="0" presId="urn:microsoft.com/office/officeart/2008/layout/AscendingPictureAccentProcess"/>
    <dgm:cxn modelId="{38C014B9-99D6-4E63-A35A-90A427B74484}" srcId="{BD64C41D-2153-474F-B3C3-BF4A51FE0013}" destId="{81620030-D8F6-4F9A-865F-C0A0DB848EA7}" srcOrd="1" destOrd="0" parTransId="{D7D6B831-2469-4EAD-8BCE-B4711ABAFBC2}" sibTransId="{3A454976-192D-4789-B279-CE0B06F2FE0B}"/>
    <dgm:cxn modelId="{329C5747-0A78-4A6F-A115-AB00CC146967}" type="presOf" srcId="{3A454976-192D-4789-B279-CE0B06F2FE0B}" destId="{CFECCF52-11AF-4CBF-A743-53B860404467}" srcOrd="0" destOrd="0" presId="urn:microsoft.com/office/officeart/2008/layout/AscendingPictureAccentProcess"/>
    <dgm:cxn modelId="{DB2ECB23-46BB-41D8-8333-48402722A779}" type="presParOf" srcId="{838C9894-CB51-4BD6-9B71-7CCDB0D1F80F}" destId="{1DBC57E4-0209-4527-BA89-560D00DA340B}" srcOrd="0" destOrd="0" presId="urn:microsoft.com/office/officeart/2008/layout/AscendingPictureAccentProcess"/>
    <dgm:cxn modelId="{B4D825F9-05AC-49F6-B468-AB05BA7F51E5}" type="presParOf" srcId="{838C9894-CB51-4BD6-9B71-7CCDB0D1F80F}" destId="{D869D94F-E6AC-4716-9DDD-466B85A01ED4}" srcOrd="1" destOrd="0" presId="urn:microsoft.com/office/officeart/2008/layout/AscendingPictureAccentProcess"/>
    <dgm:cxn modelId="{745C8CF3-89F6-4334-9D3A-6BB4D7DED6F5}" type="presParOf" srcId="{838C9894-CB51-4BD6-9B71-7CCDB0D1F80F}" destId="{1FA4CC52-E675-48B7-952B-5C71C31D8569}" srcOrd="2" destOrd="0" presId="urn:microsoft.com/office/officeart/2008/layout/AscendingPictureAccentProcess"/>
    <dgm:cxn modelId="{45008914-4A61-4437-8A81-E35F3BCAC689}" type="presParOf" srcId="{838C9894-CB51-4BD6-9B71-7CCDB0D1F80F}" destId="{1C6D74F8-B6DF-4D88-B42D-AC00AA51E2EB}" srcOrd="3" destOrd="0" presId="urn:microsoft.com/office/officeart/2008/layout/AscendingPictureAccentProcess"/>
    <dgm:cxn modelId="{926F701F-1959-4AA2-AE4A-22F2571FAA9E}" type="presParOf" srcId="{838C9894-CB51-4BD6-9B71-7CCDB0D1F80F}" destId="{F68C9A9E-3AE1-47CA-A11B-69B4B4DA291F}" srcOrd="4" destOrd="0" presId="urn:microsoft.com/office/officeart/2008/layout/AscendingPictureAccentProcess"/>
    <dgm:cxn modelId="{52F16F6A-7B38-481B-872D-5C50034FCB04}" type="presParOf" srcId="{838C9894-CB51-4BD6-9B71-7CCDB0D1F80F}" destId="{79336D78-2140-4A6A-841C-95FFFC379B03}" srcOrd="5" destOrd="0" presId="urn:microsoft.com/office/officeart/2008/layout/AscendingPictureAccentProcess"/>
    <dgm:cxn modelId="{1A6D4E8E-2E87-4DE9-8A82-C586E99C94A1}" type="presParOf" srcId="{838C9894-CB51-4BD6-9B71-7CCDB0D1F80F}" destId="{1EB63AAF-24A8-4E8E-8C13-2BA8C2DDCB43}" srcOrd="6" destOrd="0" presId="urn:microsoft.com/office/officeart/2008/layout/AscendingPictureAccentProcess"/>
    <dgm:cxn modelId="{D2E25E12-77B9-488C-AA78-6134BA0AEA17}" type="presParOf" srcId="{838C9894-CB51-4BD6-9B71-7CCDB0D1F80F}" destId="{62A09254-369F-495B-BB05-69CDAAF47E2E}" srcOrd="7" destOrd="0" presId="urn:microsoft.com/office/officeart/2008/layout/AscendingPictureAccentProcess"/>
    <dgm:cxn modelId="{B836F169-FF61-4FD9-AD37-EDB9B73AE6DD}" type="presParOf" srcId="{838C9894-CB51-4BD6-9B71-7CCDB0D1F80F}" destId="{C1B3DF41-CB16-4C16-85DC-EAF65E3C093E}" srcOrd="8" destOrd="0" presId="urn:microsoft.com/office/officeart/2008/layout/AscendingPictureAccentProcess"/>
    <dgm:cxn modelId="{79B3FFAB-4889-4EB1-939F-E92237AA70C7}" type="presParOf" srcId="{838C9894-CB51-4BD6-9B71-7CCDB0D1F80F}" destId="{EB59A26F-EB65-466B-A355-B0C49A32EC09}" srcOrd="9" destOrd="0" presId="urn:microsoft.com/office/officeart/2008/layout/AscendingPictureAccentProcess"/>
    <dgm:cxn modelId="{0E78C222-8109-4FDD-931F-71936F0714AF}" type="presParOf" srcId="{838C9894-CB51-4BD6-9B71-7CCDB0D1F80F}" destId="{95EFEEF3-7F42-4C25-AEA0-6040F7729990}" srcOrd="10" destOrd="0" presId="urn:microsoft.com/office/officeart/2008/layout/AscendingPictureAccentProcess"/>
    <dgm:cxn modelId="{AE5CC183-3193-4472-91CC-32EADE7C16A4}" type="presParOf" srcId="{838C9894-CB51-4BD6-9B71-7CCDB0D1F80F}" destId="{08176D66-4A1C-4342-A0A9-F1594D8D66E1}" srcOrd="11" destOrd="0" presId="urn:microsoft.com/office/officeart/2008/layout/AscendingPictureAccentProcess"/>
    <dgm:cxn modelId="{33C8F925-D500-4A67-A801-BF6D9B63B3F0}" type="presParOf" srcId="{08176D66-4A1C-4342-A0A9-F1594D8D66E1}" destId="{3F9A2EA8-3587-491E-95B9-225A2F315955}" srcOrd="0" destOrd="0" presId="urn:microsoft.com/office/officeart/2008/layout/AscendingPictureAccentProcess"/>
    <dgm:cxn modelId="{E422CE6C-A3E8-4854-A93C-215AB8C4DC65}" type="presParOf" srcId="{838C9894-CB51-4BD6-9B71-7CCDB0D1F80F}" destId="{06CE00A9-B3B0-4112-BDD0-19DD1502F402}" srcOrd="12" destOrd="0" presId="urn:microsoft.com/office/officeart/2008/layout/AscendingPictureAccentProcess"/>
    <dgm:cxn modelId="{CAC2AECB-7800-4DA4-9DA3-92AF59F34655}" type="presParOf" srcId="{838C9894-CB51-4BD6-9B71-7CCDB0D1F80F}" destId="{DACD5CA3-1C45-430F-8940-F1C31FD93C84}" srcOrd="13" destOrd="0" presId="urn:microsoft.com/office/officeart/2008/layout/AscendingPictureAccentProcess"/>
    <dgm:cxn modelId="{4CA40C84-6737-48F8-BFF2-77AB6315FC7C}" type="presParOf" srcId="{DACD5CA3-1C45-430F-8940-F1C31FD93C84}" destId="{CFECCF52-11AF-4CBF-A743-53B860404467}" srcOrd="0" destOrd="0" presId="urn:microsoft.com/office/officeart/2008/layout/AscendingPictureAccentProcess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DBC57E4-0209-4527-BA89-560D00DA340B}">
      <dsp:nvSpPr>
        <dsp:cNvPr id="0" name=""/>
        <dsp:cNvSpPr/>
      </dsp:nvSpPr>
      <dsp:spPr>
        <a:xfrm>
          <a:off x="6346800" y="3045267"/>
          <a:ext cx="161182" cy="161182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869D94F-E6AC-4716-9DDD-466B85A01ED4}">
      <dsp:nvSpPr>
        <dsp:cNvPr id="0" name=""/>
        <dsp:cNvSpPr/>
      </dsp:nvSpPr>
      <dsp:spPr>
        <a:xfrm>
          <a:off x="6205604" y="3271541"/>
          <a:ext cx="161182" cy="161182"/>
        </a:xfrm>
        <a:prstGeom prst="ellipse">
          <a:avLst/>
        </a:prstGeom>
        <a:gradFill rotWithShape="0">
          <a:gsLst>
            <a:gs pos="0">
              <a:schemeClr val="accent5">
                <a:hueOff val="-750949"/>
                <a:satOff val="-1935"/>
                <a:lumOff val="-130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50949"/>
                <a:satOff val="-1935"/>
                <a:lumOff val="-130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50949"/>
                <a:satOff val="-1935"/>
                <a:lumOff val="-130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5">
              <a:hueOff val="-750949"/>
              <a:satOff val="-1935"/>
              <a:lumOff val="-1307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FA4CC52-E675-48B7-952B-5C71C31D8569}">
      <dsp:nvSpPr>
        <dsp:cNvPr id="0" name=""/>
        <dsp:cNvSpPr/>
      </dsp:nvSpPr>
      <dsp:spPr>
        <a:xfrm>
          <a:off x="6037329" y="3467445"/>
          <a:ext cx="161182" cy="161182"/>
        </a:xfrm>
        <a:prstGeom prst="ellipse">
          <a:avLst/>
        </a:prstGeom>
        <a:gradFill rotWithShape="0">
          <a:gsLst>
            <a:gs pos="0">
              <a:schemeClr val="accent5">
                <a:hueOff val="-1501898"/>
                <a:satOff val="-3871"/>
                <a:lumOff val="-261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1501898"/>
                <a:satOff val="-3871"/>
                <a:lumOff val="-261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1501898"/>
                <a:satOff val="-3871"/>
                <a:lumOff val="-261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5">
              <a:hueOff val="-1501898"/>
              <a:satOff val="-3871"/>
              <a:lumOff val="-2614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C6D74F8-B6DF-4D88-B42D-AC00AA51E2EB}">
      <dsp:nvSpPr>
        <dsp:cNvPr id="0" name=""/>
        <dsp:cNvSpPr/>
      </dsp:nvSpPr>
      <dsp:spPr>
        <a:xfrm>
          <a:off x="4552560" y="1359144"/>
          <a:ext cx="161182" cy="161182"/>
        </a:xfrm>
        <a:prstGeom prst="ellipse">
          <a:avLst/>
        </a:prstGeom>
        <a:gradFill rotWithShape="0">
          <a:gsLst>
            <a:gs pos="0">
              <a:schemeClr val="accent5">
                <a:hueOff val="-2252848"/>
                <a:satOff val="-5806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2252848"/>
                <a:satOff val="-5806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2252848"/>
                <a:satOff val="-5806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5">
              <a:hueOff val="-2252848"/>
              <a:satOff val="-5806"/>
              <a:lumOff val="-3922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68C9A9E-3AE1-47CA-A11B-69B4B4DA291F}">
      <dsp:nvSpPr>
        <dsp:cNvPr id="0" name=""/>
        <dsp:cNvSpPr/>
      </dsp:nvSpPr>
      <dsp:spPr>
        <a:xfrm>
          <a:off x="4767900" y="1230823"/>
          <a:ext cx="161182" cy="161182"/>
        </a:xfrm>
        <a:prstGeom prst="ellipse">
          <a:avLst/>
        </a:prstGeom>
        <a:gradFill rotWithShape="0">
          <a:gsLst>
            <a:gs pos="0">
              <a:schemeClr val="accent5">
                <a:hueOff val="-3003797"/>
                <a:satOff val="-7742"/>
                <a:lumOff val="-522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003797"/>
                <a:satOff val="-7742"/>
                <a:lumOff val="-522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003797"/>
                <a:satOff val="-7742"/>
                <a:lumOff val="-522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5">
              <a:hueOff val="-3003797"/>
              <a:satOff val="-7742"/>
              <a:lumOff val="-5229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9336D78-2140-4A6A-841C-95FFFC379B03}">
      <dsp:nvSpPr>
        <dsp:cNvPr id="0" name=""/>
        <dsp:cNvSpPr/>
      </dsp:nvSpPr>
      <dsp:spPr>
        <a:xfrm>
          <a:off x="4982596" y="1102501"/>
          <a:ext cx="161182" cy="161182"/>
        </a:xfrm>
        <a:prstGeom prst="ellipse">
          <a:avLst/>
        </a:prstGeom>
        <a:gradFill rotWithShape="0">
          <a:gsLst>
            <a:gs pos="0">
              <a:schemeClr val="accent5">
                <a:hueOff val="-3754746"/>
                <a:satOff val="-9677"/>
                <a:lumOff val="-6536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754746"/>
                <a:satOff val="-9677"/>
                <a:lumOff val="-6536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754746"/>
                <a:satOff val="-9677"/>
                <a:lumOff val="-6536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5">
              <a:hueOff val="-3754746"/>
              <a:satOff val="-9677"/>
              <a:lumOff val="-6536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EB63AAF-24A8-4E8E-8C13-2BA8C2DDCB43}">
      <dsp:nvSpPr>
        <dsp:cNvPr id="0" name=""/>
        <dsp:cNvSpPr/>
      </dsp:nvSpPr>
      <dsp:spPr>
        <a:xfrm>
          <a:off x="5197291" y="1230823"/>
          <a:ext cx="161182" cy="161182"/>
        </a:xfrm>
        <a:prstGeom prst="ellipse">
          <a:avLst/>
        </a:prstGeom>
        <a:gradFill rotWithShape="0">
          <a:gsLst>
            <a:gs pos="0">
              <a:schemeClr val="accent5">
                <a:hueOff val="-4505695"/>
                <a:satOff val="-11613"/>
                <a:lumOff val="-784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4505695"/>
                <a:satOff val="-11613"/>
                <a:lumOff val="-784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4505695"/>
                <a:satOff val="-11613"/>
                <a:lumOff val="-784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5">
              <a:hueOff val="-4505695"/>
              <a:satOff val="-11613"/>
              <a:lumOff val="-7843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2A09254-369F-495B-BB05-69CDAAF47E2E}">
      <dsp:nvSpPr>
        <dsp:cNvPr id="0" name=""/>
        <dsp:cNvSpPr/>
      </dsp:nvSpPr>
      <dsp:spPr>
        <a:xfrm>
          <a:off x="5412631" y="1359144"/>
          <a:ext cx="161182" cy="161182"/>
        </a:xfrm>
        <a:prstGeom prst="ellipse">
          <a:avLst/>
        </a:prstGeom>
        <a:gradFill rotWithShape="0">
          <a:gsLst>
            <a:gs pos="0">
              <a:schemeClr val="accent5">
                <a:hueOff val="-5256644"/>
                <a:satOff val="-13548"/>
                <a:lumOff val="-915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5256644"/>
                <a:satOff val="-13548"/>
                <a:lumOff val="-915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5256644"/>
                <a:satOff val="-13548"/>
                <a:lumOff val="-915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5">
              <a:hueOff val="-5256644"/>
              <a:satOff val="-13548"/>
              <a:lumOff val="-9151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1B3DF41-CB16-4C16-85DC-EAF65E3C093E}">
      <dsp:nvSpPr>
        <dsp:cNvPr id="0" name=""/>
        <dsp:cNvSpPr/>
      </dsp:nvSpPr>
      <dsp:spPr>
        <a:xfrm>
          <a:off x="5000716" y="639580"/>
          <a:ext cx="161182" cy="161182"/>
        </a:xfrm>
        <a:prstGeom prst="ellipse">
          <a:avLst/>
        </a:prstGeom>
        <a:gradFill rotWithShape="0">
          <a:gsLst>
            <a:gs pos="0">
              <a:schemeClr val="accent5">
                <a:hueOff val="-6007594"/>
                <a:satOff val="-15484"/>
                <a:lumOff val="-1045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6007594"/>
                <a:satOff val="-15484"/>
                <a:lumOff val="-1045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6007594"/>
                <a:satOff val="-15484"/>
                <a:lumOff val="-1045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5">
              <a:hueOff val="-6007594"/>
              <a:satOff val="-15484"/>
              <a:lumOff val="-10458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B59A26F-EB65-466B-A355-B0C49A32EC09}">
      <dsp:nvSpPr>
        <dsp:cNvPr id="0" name=""/>
        <dsp:cNvSpPr/>
      </dsp:nvSpPr>
      <dsp:spPr>
        <a:xfrm>
          <a:off x="4982596" y="1644019"/>
          <a:ext cx="161182" cy="161182"/>
        </a:xfrm>
        <a:prstGeom prst="ellipse">
          <a:avLst/>
        </a:prstGeom>
        <a:gradFill rotWithShape="0">
          <a:gsLst>
            <a:gs pos="0">
              <a:schemeClr val="accent5">
                <a:hueOff val="-6758543"/>
                <a:satOff val="-17419"/>
                <a:lumOff val="-1176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6758543"/>
                <a:satOff val="-17419"/>
                <a:lumOff val="-1176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6758543"/>
                <a:satOff val="-17419"/>
                <a:lumOff val="-1176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5">
              <a:hueOff val="-6758543"/>
              <a:satOff val="-17419"/>
              <a:lumOff val="-11765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5EFEEF3-7F42-4C25-AEA0-6040F7729990}">
      <dsp:nvSpPr>
        <dsp:cNvPr id="0" name=""/>
        <dsp:cNvSpPr/>
      </dsp:nvSpPr>
      <dsp:spPr>
        <a:xfrm>
          <a:off x="4825548" y="3864397"/>
          <a:ext cx="4539539" cy="1316061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35836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800" kern="1200" dirty="0"/>
            <a:t>2021 </a:t>
          </a:r>
          <a:r>
            <a:rPr lang="es-ES" sz="2800" kern="1200" dirty="0" err="1"/>
            <a:t>began</a:t>
          </a:r>
          <a:r>
            <a:rPr lang="es-ES" sz="2800" kern="1200" dirty="0"/>
            <a:t> </a:t>
          </a:r>
          <a:r>
            <a:rPr lang="es-ES" sz="2800" kern="1200" dirty="0" err="1"/>
            <a:t>official</a:t>
          </a:r>
          <a:r>
            <a:rPr lang="es-ES" sz="2800" kern="1200" dirty="0"/>
            <a:t> Exchange </a:t>
          </a:r>
          <a:r>
            <a:rPr lang="es-ES" sz="2800" kern="1200" dirty="0" err="1"/>
            <a:t>with</a:t>
          </a:r>
          <a:r>
            <a:rPr lang="es-ES" sz="2800" kern="1200" dirty="0"/>
            <a:t> USA, </a:t>
          </a:r>
          <a:r>
            <a:rPr lang="es-ES" sz="2800" kern="1200" dirty="0" err="1"/>
            <a:t>import</a:t>
          </a:r>
          <a:r>
            <a:rPr lang="es-ES" sz="2800" kern="1200" dirty="0"/>
            <a:t> and </a:t>
          </a:r>
          <a:r>
            <a:rPr lang="es-ES" sz="2800" kern="1200" dirty="0" err="1"/>
            <a:t>export</a:t>
          </a:r>
          <a:endParaRPr lang="es-ES" sz="2800" kern="1200" dirty="0"/>
        </a:p>
      </dsp:txBody>
      <dsp:txXfrm>
        <a:off x="4889793" y="3928642"/>
        <a:ext cx="4411049" cy="1187571"/>
      </dsp:txXfrm>
    </dsp:sp>
    <dsp:sp modelId="{3F9A2EA8-3587-491E-95B9-225A2F315955}">
      <dsp:nvSpPr>
        <dsp:cNvPr id="0" name=""/>
        <dsp:cNvSpPr/>
      </dsp:nvSpPr>
      <dsp:spPr>
        <a:xfrm>
          <a:off x="3741795" y="2680328"/>
          <a:ext cx="1771753" cy="1571008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>
          <a:noFill/>
        </a:ln>
        <a:effectLst/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06CE00A9-B3B0-4112-BDD0-19DD1502F402}">
      <dsp:nvSpPr>
        <dsp:cNvPr id="0" name=""/>
        <dsp:cNvSpPr/>
      </dsp:nvSpPr>
      <dsp:spPr>
        <a:xfrm>
          <a:off x="5919423" y="2232313"/>
          <a:ext cx="5290474" cy="932471"/>
        </a:xfrm>
        <a:prstGeom prst="roundRect">
          <a:avLst/>
        </a:prstGeom>
        <a:gradFill rotWithShape="0">
          <a:gsLst>
            <a:gs pos="0">
              <a:schemeClr val="accent5">
                <a:hueOff val="-6758543"/>
                <a:satOff val="-17419"/>
                <a:lumOff val="-1176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6758543"/>
                <a:satOff val="-17419"/>
                <a:lumOff val="-1176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6758543"/>
                <a:satOff val="-17419"/>
                <a:lumOff val="-1176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35836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kern="1200" dirty="0"/>
            <a:t> 2022 </a:t>
          </a:r>
          <a:r>
            <a:rPr lang="es-ES" sz="2000" kern="1200" dirty="0" err="1"/>
            <a:t>began</a:t>
          </a:r>
          <a:r>
            <a:rPr lang="es-ES" sz="2000" kern="1200" dirty="0"/>
            <a:t> Exchange </a:t>
          </a:r>
          <a:r>
            <a:rPr lang="es-ES" sz="2000" kern="1200" dirty="0" err="1"/>
            <a:t>with</a:t>
          </a:r>
          <a:r>
            <a:rPr lang="es-ES" sz="2000" kern="1200" dirty="0"/>
            <a:t> Guatemala. </a:t>
          </a:r>
          <a:r>
            <a:rPr lang="es-ES" sz="2000" kern="1200" dirty="0" err="1"/>
            <a:t>Integration</a:t>
          </a:r>
          <a:r>
            <a:rPr lang="es-ES" sz="2000" kern="1200" dirty="0"/>
            <a:t> </a:t>
          </a:r>
          <a:r>
            <a:rPr lang="es-ES" sz="2000" kern="1200" dirty="0" err="1"/>
            <a:t>with</a:t>
          </a:r>
          <a:r>
            <a:rPr lang="es-ES" sz="2000" kern="1200" dirty="0"/>
            <a:t> Unión Europea, Costa Rica, Argentina,  in </a:t>
          </a:r>
          <a:r>
            <a:rPr lang="es-ES" sz="2000" kern="1200" dirty="0" err="1"/>
            <a:t>process</a:t>
          </a:r>
          <a:r>
            <a:rPr lang="es-ES" sz="2000" kern="1200" dirty="0"/>
            <a:t> </a:t>
          </a:r>
        </a:p>
      </dsp:txBody>
      <dsp:txXfrm>
        <a:off x="5964942" y="2277832"/>
        <a:ext cx="5199436" cy="841433"/>
      </dsp:txXfrm>
    </dsp:sp>
    <dsp:sp modelId="{CFECCF52-11AF-4CBF-A743-53B860404467}">
      <dsp:nvSpPr>
        <dsp:cNvPr id="0" name=""/>
        <dsp:cNvSpPr/>
      </dsp:nvSpPr>
      <dsp:spPr>
        <a:xfrm>
          <a:off x="4850781" y="970115"/>
          <a:ext cx="1896540" cy="1429999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5000" r="-45000"/>
          </a:stretch>
        </a:blipFill>
        <a:ln>
          <a:noFill/>
        </a:ln>
        <a:effectLst/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AscendingPictureAccentProcess">
  <dgm:title val=""/>
  <dgm:desc val=""/>
  <dgm:catLst>
    <dgm:cat type="process" pri="22500"/>
    <dgm:cat type="picture" pri="16000"/>
    <dgm:cat type="pictureconvert" pri="1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func="var" arg="dir" op="equ" val="norm">
            <dgm:choose name="Name5">
              <dgm:if name="Name6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l" for="ch" forName="parTx1" refType="w" fact="0.2711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2469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7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l" for="ch" forName="parTx1" refType="w" fact="0.366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3333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if>
          <dgm:else name="Name8">
            <dgm:choose name="Name9">
              <dgm:if name="Name10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r" for="ch" forName="parTx1" refType="w" fact="0.7289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7531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1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r" for="ch" forName="parTx1" refType="w" fact="0.634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6667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func="var" arg="dir" op="equ" val="norm">
            <dgm:choose name="Name15">
              <dgm:if name="Name16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3221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3056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2859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309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334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359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3848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1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359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359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197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178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688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3503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17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4274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405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3794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4106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44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477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5106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44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477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477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2614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2369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l" for="ch" forName="parTx2" refType="w" fact="0.4893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4648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if>
          <dgm:else name="Name18">
            <dgm:choose name="Name19">
              <dgm:if name="Name20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6779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6944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7141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690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665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640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6152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9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640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640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803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821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312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6497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21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5726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594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6206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5894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55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522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4894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56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522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522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7386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7631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r" for="ch" forName="parTx2" refType="w" fact="0.5107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5352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func="var" arg="dir" op="equ" val="norm">
            <dgm:choose name="Name25">
              <dgm:if name="Name26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2981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2676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357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44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323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23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6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68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491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513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68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68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487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1328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732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3573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4763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4604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27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3684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3307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912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494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342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23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12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79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6068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6346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79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79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837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1641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l" for="ch" forName="parTx2" refType="w" fact="0.4612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4416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l" for="ch" forName="parTx3" refType="w" fact="0.5886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569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if>
          <dgm:else name="Name28">
            <dgm:choose name="Name29">
              <dgm:if name="Name30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7019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7324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643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55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677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76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4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31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509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486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31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31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513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8672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268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6427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5237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5396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31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6316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6693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088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506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658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76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88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21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3932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3654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21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21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163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8359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r" for="ch" forName="parTx2" refType="w" fact="0.5388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5584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r" for="ch" forName="parTx3" refType="w" fact="0.4114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431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func="var" arg="dir" op="equ" val="norm">
            <dgm:choose name="Name35">
              <dgm:if name="Name36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3253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2949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263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313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67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5486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5267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5462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565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5851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604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565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565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466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1333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10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3972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229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509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722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5588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37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3978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3606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3223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829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717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6709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6441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6679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691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715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739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691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691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793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163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l" for="ch" forName="parTx2" refType="w" fact="0.502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4857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l" for="ch" forName="parTx3" refType="w" fact="0.6394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6231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l" for="ch" forName="parTx4" refType="w" fact="0.6997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6834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if>
          <dgm:else name="Name38">
            <dgm:choose name="Name39">
              <dgm:if name="Name40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6747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7051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736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687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32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4514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4733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4538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434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4149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395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434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434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534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8667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89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6028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771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490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278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4412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41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6022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6394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6777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171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283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3291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3559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3321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308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284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260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308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308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207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837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r" for="ch" forName="parTx2" refType="w" fact="0.498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5143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r" for="ch" forName="parTx3" refType="w" fact="0.3606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3769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r" for="ch" forName="parTx4" refType="w" fact="0.3003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3166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else>
        </dgm:choose>
      </dgm:if>
      <dgm:if name="Name42" axis="ch" ptType="node" func="cnt" op="equ" val="5">
        <dgm:choose name="Name43">
          <dgm:if name="Name44" func="var" arg="dir" op="equ" val="norm">
            <dgm:choose name="Name45">
              <dgm:if name="Name46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3263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001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2733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462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69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484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5549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601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577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5951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6123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629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6467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6123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6123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1746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1631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982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3866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194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5078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827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5712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18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6064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47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3951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634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331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981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68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43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672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7278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699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7207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741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7624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7832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741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741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211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197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l" for="ch" forName="parTx2" refType="w" fact="0.4822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4682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l" for="ch" forName="parTx3" refType="w" fact="0.629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61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l" for="ch" forName="parTx4" refType="w" fact="0.7057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6917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l" for="ch" forName="parTx5" refType="w" fact="0.7484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7344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if>
          <dgm:else name="Name48">
            <dgm:choose name="Name49">
              <dgm:if name="Name50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6737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999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7267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538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30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516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4451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399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422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4049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3877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370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3533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3877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3877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8254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8369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018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6134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806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4922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173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4288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82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3936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51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6049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366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669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019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31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57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328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2722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300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2793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258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2376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2168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258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258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788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802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r" for="ch" forName="parTx2" refType="w" fact="0.5178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5318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r" for="ch" forName="parTx3" refType="w" fact="0.371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38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r" for="ch" forName="parTx4" refType="w" fact="0.2943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3083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r" for="ch" forName="parTx5" refType="w" fact="0.2516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2656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else>
        </dgm:choose>
      </dgm:if>
      <dgm:if name="Name52" axis="ch" ptType="node" func="cnt" op="equ" val="6">
        <dgm:choose name="Name53">
          <dgm:if name="Name54" func="var" arg="dir" op="equ" val="norm">
            <dgm:choose name="Name55">
              <dgm:if name="Name56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3608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3384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15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2923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2688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883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69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5696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624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6509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6281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6437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6593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67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690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6593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6593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091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1988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273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4169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349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524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998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5894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416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6313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644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6541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57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4276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401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739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3464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3186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786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564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67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740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7714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7443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7628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7814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7999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818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7814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7814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479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2356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l" for="ch" forName="parTx2" refType="w" fact="0.5064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4941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l" for="ch" forName="parTx3" refType="w" fact="0.6339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6216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l" for="ch" forName="parTx4" refType="w" fact="0.7108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698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l" for="ch" forName="parTx5" refType="w" fact="0.7604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7481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l" for="ch" forName="parTx6" refType="w" fact="0.7874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7751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if>
          <dgm:else name="Name58">
            <dgm:choose name="Name59">
              <dgm:if name="Name60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6392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6616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84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7077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7312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117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30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4304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375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3491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3719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3563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340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32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309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340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340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909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8012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727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5831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651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475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002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4106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584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3687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356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3459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61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5724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599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261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6536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6814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214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436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32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259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2286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2557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2372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218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2001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181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218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218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522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7644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r" for="ch" forName="parTx2" refType="w" fact="0.4937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5059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r" for="ch" forName="parTx3" refType="w" fact="0.3662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3784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r" for="ch" forName="parTx4" refType="w" fact="0.2893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301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r" for="ch" forName="parTx5" refType="w" fact="0.2397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2519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r" for="ch" forName="parTx6" refType="w" fact="0.2127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2249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else>
        </dgm:choose>
      </dgm:if>
      <dgm:else name="Name62">
        <dgm:choose name="Name63">
          <dgm:if name="Name64" func="var" arg="dir" op="equ" val="norm">
            <dgm:choose name="Name65">
              <dgm:if name="Name66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390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3721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353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337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142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088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926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583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6371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6701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6853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6627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6773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6919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706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7212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6919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6919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556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246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53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4439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511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541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6132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6037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576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648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828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6733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  <dgm:constr type="l" for="ch" forName="parTx7" refType="w" fact="0.6966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6871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l" for="ch" forName="desTx7" refType="r" refFor="ch" refForName="parTx7"/>
                  <dgm:constr type="r" for="ch" forName="desTx7" refType="w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67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445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4244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4026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806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584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803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618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665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7266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7643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7816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7558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772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7892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8058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822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7892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7892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91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2806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l" for="ch" forName="parTx2" refType="w" fact="0.5172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5063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l" for="ch" forName="parTx3" refType="w" fact="0.628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6176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l" for="ch" forName="parTx4" refType="w" fact="0.6994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688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l" for="ch" forName="parTx5" refType="w" fact="0.7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7391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l" for="ch" forName="parTx6" refType="w" fact="0.7788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7679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l" for="ch" forName="parTx7" refType="w" fact="0.794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7836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if>
          <dgm:else name="Name68">
            <dgm:choose name="Name69">
              <dgm:if name="Name70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609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6279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647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663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858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912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074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416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3629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3299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3147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3373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3227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3081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293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2788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3081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3081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444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754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46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5561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489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458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3868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3963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424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352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172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3267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  <dgm:constr type="r" for="ch" forName="parTx7" refType="w" fact="0.3034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3129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r" for="ch" forName="desTx7" refType="l" refFor="ch" refForName="parTx7"/>
                  <dgm:constr type="l" for="ch" forName="desTx7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71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554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5756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5974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194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416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197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382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334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2734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2357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2184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2442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227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2108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1942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177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2108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2108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08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7194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r" for="ch" forName="parTx2" refType="w" fact="0.4828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4937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r" for="ch" forName="parTx3" refType="w" fact="0.371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3824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r" for="ch" forName="parTx4" refType="w" fact="0.3006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311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r" for="ch" forName="parTx5" refType="w" fact="0.2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2609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r" for="ch" forName="parTx6" refType="w" fact="0.2212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2321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r" for="ch" forName="parTx7" refType="w" fact="0.205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2164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else>
        </dgm:choose>
      </dgm:else>
    </dgm:choose>
    <dgm:forEach name="wrapper" axis="self" ptType="parTrans">
      <dgm:forEach name="wrapper2" axis="self" ptType="sibTrans" st="2">
        <dgm:forEach name="imageRepeat" axis="self">
          <dgm:layoutNode name="imageRepeat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 axis="self"/>
          </dgm:layoutNode>
        </dgm:forEach>
      </dgm:forEach>
    </dgm:forEach>
    <dgm:choose name="Name72">
      <dgm:if name="Name73" axis="ch" ptType="node" func="cnt" op="gte" val="2">
        <dgm:layoutNode name="dot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4"/>
    </dgm:choose>
    <dgm:choose name="Name75">
      <dgm:if name="Name76" axis="ch" ptType="node" func="cnt" op="gte" val="3">
        <dgm:layoutNode name="dot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7"/>
    </dgm:choose>
    <dgm:choose name="Name78">
      <dgm:if name="Name79" axis="ch" ptType="node" func="cnt" op="gte" val="4">
        <dgm:layoutNode name="dot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0"/>
    </dgm:choose>
    <dgm:choose name="Name81">
      <dgm:if name="Name82" axis="ch" ptType="node" func="cnt" op="gte" val="5">
        <dgm:layoutNode name="dot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8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3"/>
    </dgm:choose>
    <dgm:choose name="Name84">
      <dgm:if name="Name85" axis="ch" ptType="node" func="cnt" op="gte" val="6">
        <dgm:layoutNode name="dot9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10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6"/>
    </dgm:choose>
    <dgm:choose name="Name87">
      <dgm:if name="Name88" axis="ch" ptType="node" func="cnt" op="gte" val="7">
        <dgm:layoutNode name="dot1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9"/>
    </dgm:choose>
    <dgm:choose name="Name90">
      <dgm:if name="Name91" axis="ch" ptType="node" func="cnt" op="gte" val="2">
        <dgm:layoutNode name="dotArrow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92"/>
    </dgm:choose>
    <dgm:forEach name="Name93" axis="ch" ptType="node" cnt="1">
      <dgm:layoutNode name="parTx1">
        <dgm:choose name="Name94">
          <dgm:if name="Name95" func="var" arg="dir" op="equ" val="norm">
            <dgm:alg type="tx">
              <dgm:param type="parTxLTRAlign" val="l"/>
              <dgm:param type="parTxRTLAlign" val="r"/>
            </dgm:alg>
          </dgm:if>
          <dgm:else name="Name96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97">
          <dgm:if name="Name98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99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00">
        <dgm:if name="Name101" axis="ch" ptType="node" func="cnt" op="gte" val="1">
          <dgm:layoutNode name="desTx1" styleLbl="revTx">
            <dgm:varLst>
              <dgm:bulletEnabled val="1"/>
            </dgm:varLst>
            <dgm:choose name="Name102">
              <dgm:if name="Name103" func="var" arg="dir" op="equ" val="norm">
                <dgm:choose name="Name104">
                  <dgm:if name="Name105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06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07">
                <dgm:choose name="Name108">
                  <dgm:if name="Name109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10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11"/>
      </dgm:choose>
    </dgm:forEach>
    <dgm:forEach name="Name112" axis="ch" ptType="sibTrans" hideLastTrans="0" cnt="1">
      <dgm:layoutNode name="picture1">
        <dgm:alg type="sp"/>
        <dgm:shape xmlns:r="http://schemas.openxmlformats.org/officeDocument/2006/relationships" r:blip="">
          <dgm:adjLst/>
        </dgm:shape>
        <dgm:presOf/>
        <dgm:constrLst/>
        <dgm:forEach name="Name113" ref="imageRepeat"/>
      </dgm:layoutNode>
    </dgm:forEach>
    <dgm:forEach name="Name114" axis="ch" ptType="node" st="2" cnt="1">
      <dgm:layoutNode name="parTx2">
        <dgm:choose name="Name115">
          <dgm:if name="Name116" func="var" arg="dir" op="equ" val="norm">
            <dgm:alg type="tx">
              <dgm:param type="parTxLTRAlign" val="l"/>
              <dgm:param type="parTxRTLAlign" val="r"/>
            </dgm:alg>
          </dgm:if>
          <dgm:else name="Name117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18">
          <dgm:if name="Name119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20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21">
        <dgm:if name="Name122" axis="ch" ptType="node" func="cnt" op="gte" val="1">
          <dgm:layoutNode name="desTx2" styleLbl="revTx">
            <dgm:varLst>
              <dgm:bulletEnabled val="1"/>
            </dgm:varLst>
            <dgm:choose name="Name123">
              <dgm:if name="Name124" func="var" arg="dir" op="equ" val="norm">
                <dgm:choose name="Name125">
                  <dgm:if name="Name126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27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28">
                <dgm:choose name="Name129">
                  <dgm:if name="Name130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31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32"/>
      </dgm:choose>
    </dgm:forEach>
    <dgm:forEach name="Name133" axis="ch" ptType="sibTrans" hideLastTrans="0" st="2" cnt="1">
      <dgm:layoutNode name="picture2">
        <dgm:alg type="sp"/>
        <dgm:shape xmlns:r="http://schemas.openxmlformats.org/officeDocument/2006/relationships" r:blip="">
          <dgm:adjLst/>
        </dgm:shape>
        <dgm:presOf/>
        <dgm:constrLst/>
        <dgm:forEach name="Name134" ref="imageRepeat"/>
      </dgm:layoutNode>
    </dgm:forEach>
    <dgm:forEach name="Name135" axis="ch" ptType="node" st="3" cnt="1">
      <dgm:layoutNode name="parTx3">
        <dgm:choose name="Name136">
          <dgm:if name="Name137" func="var" arg="dir" op="equ" val="norm">
            <dgm:alg type="tx">
              <dgm:param type="parTxLTRAlign" val="l"/>
              <dgm:param type="parTxRTLAlign" val="r"/>
            </dgm:alg>
          </dgm:if>
          <dgm:else name="Name138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39">
          <dgm:if name="Name140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41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42">
        <dgm:if name="Name143" axis="ch" ptType="node" func="cnt" op="gte" val="1">
          <dgm:layoutNode name="desTx3" styleLbl="revTx">
            <dgm:varLst>
              <dgm:bulletEnabled val="1"/>
            </dgm:varLst>
            <dgm:choose name="Name144">
              <dgm:if name="Name145" func="var" arg="dir" op="equ" val="norm">
                <dgm:choose name="Name146">
                  <dgm:if name="Name147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48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49">
                <dgm:choose name="Name150">
                  <dgm:if name="Name151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5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53"/>
      </dgm:choose>
    </dgm:forEach>
    <dgm:forEach name="Name154" axis="ch" ptType="sibTrans" hideLastTrans="0" st="3" cnt="1">
      <dgm:layoutNode name="picture3">
        <dgm:alg type="sp"/>
        <dgm:shape xmlns:r="http://schemas.openxmlformats.org/officeDocument/2006/relationships" r:blip="">
          <dgm:adjLst/>
        </dgm:shape>
        <dgm:presOf/>
        <dgm:constrLst/>
        <dgm:forEach name="Name155" ref="imageRepeat"/>
      </dgm:layoutNode>
    </dgm:forEach>
    <dgm:forEach name="Name156" axis="ch" ptType="node" st="4" cnt="1">
      <dgm:layoutNode name="parTx4">
        <dgm:choose name="Name157">
          <dgm:if name="Name158" func="var" arg="dir" op="equ" val="norm">
            <dgm:alg type="tx">
              <dgm:param type="parTxLTRAlign" val="l"/>
              <dgm:param type="parTxRTLAlign" val="r"/>
            </dgm:alg>
          </dgm:if>
          <dgm:else name="Name159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60">
          <dgm:if name="Name161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62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63">
        <dgm:if name="Name164" axis="ch" ptType="node" func="cnt" op="gte" val="1">
          <dgm:layoutNode name="desTx4" styleLbl="revTx">
            <dgm:varLst>
              <dgm:bulletEnabled val="1"/>
            </dgm:varLst>
            <dgm:choose name="Name165">
              <dgm:if name="Name166" func="var" arg="dir" op="equ" val="norm">
                <dgm:choose name="Name167">
                  <dgm:if name="Name168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69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70">
                <dgm:choose name="Name171">
                  <dgm:if name="Name172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73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74"/>
      </dgm:choose>
    </dgm:forEach>
    <dgm:forEach name="Name175" axis="ch" ptType="sibTrans" hideLastTrans="0" st="4" cnt="1">
      <dgm:layoutNode name="picture4">
        <dgm:alg type="sp"/>
        <dgm:shape xmlns:r="http://schemas.openxmlformats.org/officeDocument/2006/relationships" r:blip="">
          <dgm:adjLst/>
        </dgm:shape>
        <dgm:presOf/>
        <dgm:constrLst/>
        <dgm:forEach name="Name176" ref="imageRepeat"/>
      </dgm:layoutNode>
    </dgm:forEach>
    <dgm:forEach name="Name177" axis="ch" ptType="node" st="5" cnt="1">
      <dgm:layoutNode name="parTx5">
        <dgm:choose name="Name178">
          <dgm:if name="Name179" func="var" arg="dir" op="equ" val="norm">
            <dgm:alg type="tx">
              <dgm:param type="parTxLTRAlign" val="l"/>
              <dgm:param type="parTxRTLAlign" val="r"/>
            </dgm:alg>
          </dgm:if>
          <dgm:else name="Name180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81">
          <dgm:if name="Name182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83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84">
        <dgm:if name="Name185" axis="ch" ptType="node" func="cnt" op="gte" val="1">
          <dgm:layoutNode name="desTx5" styleLbl="revTx">
            <dgm:varLst>
              <dgm:bulletEnabled val="1"/>
            </dgm:varLst>
            <dgm:choose name="Name186">
              <dgm:if name="Name187" func="var" arg="dir" op="equ" val="norm">
                <dgm:choose name="Name188">
                  <dgm:if name="Name189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90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91">
                <dgm:choose name="Name192">
                  <dgm:if name="Name193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94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95"/>
      </dgm:choose>
    </dgm:forEach>
    <dgm:forEach name="Name196" axis="ch" ptType="sibTrans" hideLastTrans="0" st="5" cnt="1">
      <dgm:layoutNode name="picture5">
        <dgm:alg type="sp"/>
        <dgm:shape xmlns:r="http://schemas.openxmlformats.org/officeDocument/2006/relationships" r:blip="">
          <dgm:adjLst/>
        </dgm:shape>
        <dgm:presOf/>
        <dgm:constrLst/>
        <dgm:forEach name="Name197" ref="imageRepeat"/>
      </dgm:layoutNode>
    </dgm:forEach>
    <dgm:forEach name="Name198" axis="ch" ptType="node" st="6" cnt="1">
      <dgm:layoutNode name="parTx6">
        <dgm:choose name="Name199">
          <dgm:if name="Name200" func="var" arg="dir" op="equ" val="norm">
            <dgm:alg type="tx">
              <dgm:param type="parTxLTRAlign" val="l"/>
              <dgm:param type="parTxRTLAlign" val="r"/>
            </dgm:alg>
          </dgm:if>
          <dgm:else name="Name201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02">
          <dgm:if name="Name203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04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05">
        <dgm:if name="Name206" axis="ch" ptType="node" func="cnt" op="gte" val="1">
          <dgm:layoutNode name="desTx6" styleLbl="revTx">
            <dgm:varLst>
              <dgm:bulletEnabled val="1"/>
            </dgm:varLst>
            <dgm:choose name="Name207">
              <dgm:if name="Name208" func="var" arg="dir" op="equ" val="norm">
                <dgm:choose name="Name209">
                  <dgm:if name="Name210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11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12">
                <dgm:choose name="Name213">
                  <dgm:if name="Name214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15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16"/>
      </dgm:choose>
    </dgm:forEach>
    <dgm:forEach name="Name217" axis="ch" ptType="sibTrans" hideLastTrans="0" st="6" cnt="1">
      <dgm:layoutNode name="picture6">
        <dgm:alg type="sp"/>
        <dgm:shape xmlns:r="http://schemas.openxmlformats.org/officeDocument/2006/relationships" r:blip="">
          <dgm:adjLst/>
        </dgm:shape>
        <dgm:presOf/>
        <dgm:constrLst/>
        <dgm:forEach name="Name218" ref="imageRepeat"/>
      </dgm:layoutNode>
    </dgm:forEach>
    <dgm:forEach name="Name219" axis="ch" ptType="node" st="7" cnt="1">
      <dgm:layoutNode name="parTx7">
        <dgm:choose name="Name220">
          <dgm:if name="Name221" func="var" arg="dir" op="equ" val="norm">
            <dgm:alg type="tx">
              <dgm:param type="parTxLTRAlign" val="l"/>
              <dgm:param type="parTxRTLAlign" val="r"/>
            </dgm:alg>
          </dgm:if>
          <dgm:else name="Name222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23">
          <dgm:if name="Name224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25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26">
        <dgm:if name="Name227" axis="ch" ptType="node" func="cnt" op="gte" val="1">
          <dgm:layoutNode name="desTx7" styleLbl="revTx">
            <dgm:varLst>
              <dgm:bulletEnabled val="1"/>
            </dgm:varLst>
            <dgm:choose name="Name228">
              <dgm:if name="Name229" func="var" arg="dir" op="equ" val="norm">
                <dgm:choose name="Name230">
                  <dgm:if name="Name231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32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33">
                <dgm:choose name="Name234">
                  <dgm:if name="Name235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36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37"/>
      </dgm:choose>
    </dgm:forEach>
    <dgm:forEach name="Name238" axis="ch" ptType="sibTrans" hideLastTrans="0" st="7" cnt="1">
      <dgm:layoutNode name="picture7">
        <dgm:alg type="sp"/>
        <dgm:shape xmlns:r="http://schemas.openxmlformats.org/officeDocument/2006/relationships" r:blip="">
          <dgm:adjLst/>
        </dgm:shape>
        <dgm:presOf/>
        <dgm:constrLst/>
        <dgm:forEach name="Name239" ref="imageRepeat"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7072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s-SV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978132" y="0"/>
            <a:ext cx="3043343" cy="467072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49F2E2F0-A7A9-4A05-9137-4A4FA3A2316E}" type="datetimeFigureOut">
              <a:rPr lang="es-SV" smtClean="0"/>
              <a:t>20/9/2022</a:t>
            </a:fld>
            <a:endParaRPr lang="es-SV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719138" y="1163638"/>
            <a:ext cx="5584825" cy="31416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24" tIns="46662" rIns="93324" bIns="46662" rtlCol="0" anchor="ctr"/>
          <a:lstStyle/>
          <a:p>
            <a:endParaRPr lang="es-SV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702310" y="4480004"/>
            <a:ext cx="5618480" cy="3665458"/>
          </a:xfrm>
          <a:prstGeom prst="rect">
            <a:avLst/>
          </a:prstGeom>
        </p:spPr>
        <p:txBody>
          <a:bodyPr vert="horz" lIns="93324" tIns="46662" rIns="93324" bIns="46662" rtlCol="0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SV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842030"/>
            <a:ext cx="3043343" cy="467071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s-SV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978132" y="8842030"/>
            <a:ext cx="3043343" cy="467071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EEAC637E-0BBA-4B84-8E30-B500754494C2}" type="slidenum">
              <a:rPr lang="es-SV" smtClean="0"/>
              <a:t>‹#›</a:t>
            </a:fld>
            <a:endParaRPr lang="es-SV"/>
          </a:p>
        </p:txBody>
      </p:sp>
    </p:spTree>
    <p:extLst>
      <p:ext uri="{BB962C8B-B14F-4D97-AF65-F5344CB8AC3E}">
        <p14:creationId xmlns:p14="http://schemas.microsoft.com/office/powerpoint/2010/main" val="23413838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SV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AC637E-0BBA-4B84-8E30-B500754494C2}" type="slidenum">
              <a:rPr lang="es-SV" smtClean="0"/>
              <a:t>1</a:t>
            </a:fld>
            <a:endParaRPr lang="es-SV" dirty="0"/>
          </a:p>
        </p:txBody>
      </p:sp>
    </p:spTree>
    <p:extLst>
      <p:ext uri="{BB962C8B-B14F-4D97-AF65-F5344CB8AC3E}">
        <p14:creationId xmlns:p14="http://schemas.microsoft.com/office/powerpoint/2010/main" val="6831721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50D1361-C267-4B96-9749-F2BFD23485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SV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15A338E-A4A1-4EC0-BCDD-A5FB4BBC2E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SV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BB6754D-A3B5-4107-8A91-A3973B9A4F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0772B-3C13-49E0-B1E2-C5AB972572F2}" type="datetime1">
              <a:rPr lang="es-SV" smtClean="0"/>
              <a:t>20/9/2022</a:t>
            </a:fld>
            <a:endParaRPr lang="es-SV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852E01D-C2DF-491E-8B32-B9993F1852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8B1B754-B254-42F6-B477-8185B6641A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FF16D-91CC-4CA5-9109-BF02DDE69A9E}" type="slidenum">
              <a:rPr lang="es-SV" smtClean="0"/>
              <a:t>‹#›</a:t>
            </a:fld>
            <a:endParaRPr lang="es-SV"/>
          </a:p>
        </p:txBody>
      </p:sp>
    </p:spTree>
    <p:extLst>
      <p:ext uri="{BB962C8B-B14F-4D97-AF65-F5344CB8AC3E}">
        <p14:creationId xmlns:p14="http://schemas.microsoft.com/office/powerpoint/2010/main" val="1764591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F906FE6-7C23-45F8-B9A8-F7516F57DD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SV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2F2C782D-7CBE-47F1-904D-D0E335D5DB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SV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58FBDA0-3C7F-4818-A1AC-F73B9693E7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6EC416-AB7E-468C-A894-92383FD876B2}" type="datetime1">
              <a:rPr lang="es-SV" smtClean="0"/>
              <a:t>20/9/2022</a:t>
            </a:fld>
            <a:endParaRPr lang="es-SV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F3FEEB3-5DDA-4EF6-85FB-D8FB0FF92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C25F5AA-A09E-42F4-88CF-3B0B3A1C2C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FF16D-91CC-4CA5-9109-BF02DDE69A9E}" type="slidenum">
              <a:rPr lang="es-SV" smtClean="0"/>
              <a:t>‹#›</a:t>
            </a:fld>
            <a:endParaRPr lang="es-SV"/>
          </a:p>
        </p:txBody>
      </p:sp>
    </p:spTree>
    <p:extLst>
      <p:ext uri="{BB962C8B-B14F-4D97-AF65-F5344CB8AC3E}">
        <p14:creationId xmlns:p14="http://schemas.microsoft.com/office/powerpoint/2010/main" val="1979275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D8920D0C-AAF3-4619-A911-32A5B059485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SV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38E02B7-DA48-44B8-989C-C1BA49AE81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SV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92F3AF4-1480-477B-B7B2-63D4CC25AA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2E32A-F128-4AF1-B4F6-814CD3C136E4}" type="datetime1">
              <a:rPr lang="es-SV" smtClean="0"/>
              <a:t>20/9/2022</a:t>
            </a:fld>
            <a:endParaRPr lang="es-SV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DB25787-0F58-42BA-BD0C-6EC14050D9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F4109B3-F688-4152-A646-367F4BEDF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FF16D-91CC-4CA5-9109-BF02DDE69A9E}" type="slidenum">
              <a:rPr lang="es-SV" smtClean="0"/>
              <a:t>‹#›</a:t>
            </a:fld>
            <a:endParaRPr lang="es-SV"/>
          </a:p>
        </p:txBody>
      </p:sp>
    </p:spTree>
    <p:extLst>
      <p:ext uri="{BB962C8B-B14F-4D97-AF65-F5344CB8AC3E}">
        <p14:creationId xmlns:p14="http://schemas.microsoft.com/office/powerpoint/2010/main" val="31654947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6" y="0"/>
            <a:ext cx="12189628" cy="6857999"/>
          </a:xfrm>
          <a:prstGeom prst="rect">
            <a:avLst/>
          </a:prstGeom>
        </p:spPr>
      </p:pic>
      <p:sp>
        <p:nvSpPr>
          <p:cNvPr id="20" name="Rectángulo 19"/>
          <p:cNvSpPr/>
          <p:nvPr userDrawn="1"/>
        </p:nvSpPr>
        <p:spPr>
          <a:xfrm>
            <a:off x="0" y="6656400"/>
            <a:ext cx="12192000" cy="201600"/>
          </a:xfrm>
          <a:prstGeom prst="rect">
            <a:avLst/>
          </a:prstGeom>
          <a:solidFill>
            <a:srgbClr val="D4C1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2" name="Marcador de texto 21"/>
          <p:cNvSpPr>
            <a:spLocks noGrp="1"/>
          </p:cNvSpPr>
          <p:nvPr>
            <p:ph type="body" sz="quarter" idx="13" hasCustomPrompt="1"/>
          </p:nvPr>
        </p:nvSpPr>
        <p:spPr>
          <a:xfrm>
            <a:off x="421641" y="2385848"/>
            <a:ext cx="6399574" cy="3678402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latin typeface="Arial     "/>
              </a:defRPr>
            </a:lvl1pPr>
          </a:lstStyle>
          <a:p>
            <a:pPr lvl="0"/>
            <a:r>
              <a:rPr lang="es-MX" dirty="0">
                <a:cs typeface="Arial" panose="020B0604020202020204" pitchFamily="34" charset="0"/>
              </a:rPr>
              <a:t>Texto general, letra </a:t>
            </a:r>
            <a:r>
              <a:rPr lang="es-MX" dirty="0" err="1">
                <a:cs typeface="Arial" panose="020B0604020202020204" pitchFamily="34" charset="0"/>
              </a:rPr>
              <a:t>arial</a:t>
            </a:r>
            <a:r>
              <a:rPr lang="es-MX" dirty="0">
                <a:cs typeface="Arial" panose="020B0604020202020204" pitchFamily="34" charset="0"/>
              </a:rPr>
              <a:t> a 16 </a:t>
            </a:r>
            <a:r>
              <a:rPr lang="es-MX" dirty="0" err="1">
                <a:cs typeface="Arial" panose="020B0604020202020204" pitchFamily="34" charset="0"/>
              </a:rPr>
              <a:t>pts</a:t>
            </a:r>
            <a:r>
              <a:rPr lang="es-MX" dirty="0">
                <a:cs typeface="Arial" panose="020B0604020202020204" pitchFamily="34" charset="0"/>
              </a:rPr>
              <a:t> o 18 pts. </a:t>
            </a:r>
            <a:r>
              <a:rPr lang="es-MX" b="1" dirty="0">
                <a:cs typeface="Arial" panose="020B0604020202020204" pitchFamily="34" charset="0"/>
              </a:rPr>
              <a:t>Alineado a la izquierda</a:t>
            </a:r>
            <a:r>
              <a:rPr lang="es-MX" dirty="0">
                <a:cs typeface="Arial" panose="020B0604020202020204" pitchFamily="34" charset="0"/>
              </a:rPr>
              <a:t>.</a:t>
            </a:r>
            <a:endParaRPr lang="es-MX" dirty="0"/>
          </a:p>
        </p:txBody>
      </p:sp>
      <p:sp>
        <p:nvSpPr>
          <p:cNvPr id="26" name="Marcador de posición de imagen 25"/>
          <p:cNvSpPr>
            <a:spLocks noGrp="1"/>
          </p:cNvSpPr>
          <p:nvPr>
            <p:ph type="pic" sz="quarter" idx="15" hasCustomPrompt="1"/>
          </p:nvPr>
        </p:nvSpPr>
        <p:spPr>
          <a:xfrm>
            <a:off x="6999288" y="2386013"/>
            <a:ext cx="4467225" cy="3678237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s-MX" dirty="0"/>
              <a:t>Espacio para imagen</a:t>
            </a:r>
          </a:p>
        </p:txBody>
      </p:sp>
      <p:sp>
        <p:nvSpPr>
          <p:cNvPr id="28" name="Marcador de texto 27"/>
          <p:cNvSpPr>
            <a:spLocks noGrp="1"/>
          </p:cNvSpPr>
          <p:nvPr>
            <p:ph type="body" sz="quarter" idx="16" hasCustomPrompt="1"/>
          </p:nvPr>
        </p:nvSpPr>
        <p:spPr>
          <a:xfrm>
            <a:off x="422273" y="1661182"/>
            <a:ext cx="11044240" cy="58178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solidFill>
                  <a:srgbClr val="691C32"/>
                </a:solidFill>
                <a:latin typeface="Arial "/>
              </a:defRPr>
            </a:lvl1pPr>
          </a:lstStyle>
          <a:p>
            <a:pPr lvl="0"/>
            <a:r>
              <a:rPr lang="es-ES" dirty="0"/>
              <a:t>SUBTÍTULOS, LETRA ARIAL BOLD, 20 PTS, EN MAYÚSCULAS</a:t>
            </a:r>
          </a:p>
        </p:txBody>
      </p:sp>
      <p:sp>
        <p:nvSpPr>
          <p:cNvPr id="21" name="Título 1">
            <a:extLst>
              <a:ext uri="{FF2B5EF4-FFF2-40B4-BE49-F238E27FC236}">
                <a16:creationId xmlns:a16="http://schemas.microsoft.com/office/drawing/2014/main" id="{29FCE891-2873-1849-A37C-A2CF6D30A7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1640" y="489812"/>
            <a:ext cx="9213427" cy="1044173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algn="l">
              <a:defRPr lang="es-MX" sz="3000" b="1" i="0" kern="1200" dirty="0">
                <a:solidFill>
                  <a:srgbClr val="691C3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dirty="0"/>
              <a:t>ARIAL BOLD, 30 PTS, MAYÚSCULAS, ALINEADO A LA IZQUIERDA Y MÁXIMO 2 RENGLONES</a:t>
            </a:r>
            <a:endParaRPr lang="es-MX" dirty="0"/>
          </a:p>
        </p:txBody>
      </p:sp>
      <p:sp>
        <p:nvSpPr>
          <p:cNvPr id="23" name="Rectángulo 22"/>
          <p:cNvSpPr/>
          <p:nvPr userDrawn="1"/>
        </p:nvSpPr>
        <p:spPr>
          <a:xfrm>
            <a:off x="0" y="0"/>
            <a:ext cx="204395" cy="1590479"/>
          </a:xfrm>
          <a:prstGeom prst="rect">
            <a:avLst/>
          </a:prstGeom>
          <a:solidFill>
            <a:srgbClr val="691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rgbClr val="691C32"/>
              </a:solidFill>
            </a:endParaRPr>
          </a:p>
        </p:txBody>
      </p:sp>
      <p:sp>
        <p:nvSpPr>
          <p:cNvPr id="25" name="Marcador de número de diapositiva 4"/>
          <p:cNvSpPr>
            <a:spLocks noGrp="1"/>
          </p:cNvSpPr>
          <p:nvPr>
            <p:ph type="sldNum" sz="quarter" idx="12"/>
          </p:nvPr>
        </p:nvSpPr>
        <p:spPr>
          <a:xfrm>
            <a:off x="9315796" y="6568020"/>
            <a:ext cx="2743200" cy="365125"/>
          </a:xfrm>
        </p:spPr>
        <p:txBody>
          <a:bodyPr/>
          <a:lstStyle/>
          <a:p>
            <a:fld id="{607B675F-C7C2-4CD8-ACEC-5027C5AF2285}" type="slidenum">
              <a:rPr lang="es-MX" smtClean="0"/>
              <a:t>‹#›</a:t>
            </a:fld>
            <a:endParaRPr lang="es-MX"/>
          </a:p>
        </p:txBody>
      </p:sp>
      <p:pic>
        <p:nvPicPr>
          <p:cNvPr id="12" name="Picture 14">
            <a:extLst>
              <a:ext uri="{FF2B5EF4-FFF2-40B4-BE49-F238E27FC236}">
                <a16:creationId xmlns:a16="http://schemas.microsoft.com/office/drawing/2014/main" id="{49544803-F3A9-534E-A98C-7144DE2BE3E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307612" y="245660"/>
            <a:ext cx="2722889" cy="631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656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169A358-08E1-4097-B75B-3DCC9227CC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SV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E77F25A-DEC3-44DF-9EC4-82707FE08C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SV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8E3F2D9-233E-4CC2-A3E7-C689DFB3A8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4578A-807E-4315-BE7A-403D5B3CC06F}" type="datetime1">
              <a:rPr lang="es-SV" smtClean="0"/>
              <a:t>20/9/2022</a:t>
            </a:fld>
            <a:endParaRPr lang="es-SV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2136ACB-225D-40AF-AB13-324E85776A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4905896-AAB0-434B-B023-8DD4AC141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FF16D-91CC-4CA5-9109-BF02DDE69A9E}" type="slidenum">
              <a:rPr lang="es-SV" smtClean="0"/>
              <a:t>‹#›</a:t>
            </a:fld>
            <a:endParaRPr lang="es-SV"/>
          </a:p>
        </p:txBody>
      </p:sp>
    </p:spTree>
    <p:extLst>
      <p:ext uri="{BB962C8B-B14F-4D97-AF65-F5344CB8AC3E}">
        <p14:creationId xmlns:p14="http://schemas.microsoft.com/office/powerpoint/2010/main" val="3991979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6A7EED4-5546-4D0C-8BEF-C00B2F2E40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SV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224170E-FA26-4F29-AA3F-C1B27659A8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2E1A6D6-7649-4035-B246-510CF8110B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CCAB4-1C9A-4509-A823-C53AAD3DC389}" type="datetime1">
              <a:rPr lang="es-SV" smtClean="0"/>
              <a:t>20/9/2022</a:t>
            </a:fld>
            <a:endParaRPr lang="es-SV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54D327B-F27E-4607-A584-E0E340041B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CDB9C36-9487-489D-859C-BA9DA053DB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FF16D-91CC-4CA5-9109-BF02DDE69A9E}" type="slidenum">
              <a:rPr lang="es-SV" smtClean="0"/>
              <a:t>‹#›</a:t>
            </a:fld>
            <a:endParaRPr lang="es-SV"/>
          </a:p>
        </p:txBody>
      </p:sp>
    </p:spTree>
    <p:extLst>
      <p:ext uri="{BB962C8B-B14F-4D97-AF65-F5344CB8AC3E}">
        <p14:creationId xmlns:p14="http://schemas.microsoft.com/office/powerpoint/2010/main" val="2769121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BE262C9-E3E8-40A9-9F8A-C0CD630A8B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SV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BE046EA-AEE9-400E-9070-AB2F66037C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SV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AEF6934B-3B08-4B29-9AFA-7A96D9406D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SV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8C31757-F804-4213-96D0-50C2C2C963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D2409-16F8-419E-B51F-F479AE843E37}" type="datetime1">
              <a:rPr lang="es-SV" smtClean="0"/>
              <a:t>20/9/2022</a:t>
            </a:fld>
            <a:endParaRPr lang="es-SV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908969A-42A8-40DA-BB4A-55AC66E3DB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C455CDE-AACF-4BAA-BA16-3DF7454648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FF16D-91CC-4CA5-9109-BF02DDE69A9E}" type="slidenum">
              <a:rPr lang="es-SV" smtClean="0"/>
              <a:t>‹#›</a:t>
            </a:fld>
            <a:endParaRPr lang="es-SV"/>
          </a:p>
        </p:txBody>
      </p:sp>
    </p:spTree>
    <p:extLst>
      <p:ext uri="{BB962C8B-B14F-4D97-AF65-F5344CB8AC3E}">
        <p14:creationId xmlns:p14="http://schemas.microsoft.com/office/powerpoint/2010/main" val="26078330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82C65BF-FB75-4627-9A6B-345CBDF9B4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SV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7667BD9-F509-4B6E-84C8-76A4B207F6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42A2581A-6B4E-4F07-8BA3-7930EA1D06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SV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C98E72AF-C310-42AC-BF30-AE3CEBD2FCC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B4C129E1-DD7A-41AF-A3EF-4A8DC715C79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SV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235E2AEA-E02A-462D-843B-41A362331F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1CE32-3273-4EAD-869D-A2A623504758}" type="datetime1">
              <a:rPr lang="es-SV" smtClean="0"/>
              <a:t>20/9/2022</a:t>
            </a:fld>
            <a:endParaRPr lang="es-SV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EFDFEF6B-BD32-42E5-AEB7-C3F565F80C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D40B4006-51E4-4D2E-8BA3-D9BFEE47E8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FF16D-91CC-4CA5-9109-BF02DDE69A9E}" type="slidenum">
              <a:rPr lang="es-SV" smtClean="0"/>
              <a:t>‹#›</a:t>
            </a:fld>
            <a:endParaRPr lang="es-SV"/>
          </a:p>
        </p:txBody>
      </p:sp>
    </p:spTree>
    <p:extLst>
      <p:ext uri="{BB962C8B-B14F-4D97-AF65-F5344CB8AC3E}">
        <p14:creationId xmlns:p14="http://schemas.microsoft.com/office/powerpoint/2010/main" val="2340745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6F6DE17-B158-4C87-859F-3D1D1F2B6E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SV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EA725BD-B191-42A2-A786-77FB62C93F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21081-EB30-4121-822C-DDC761AB09E4}" type="datetime1">
              <a:rPr lang="es-SV" smtClean="0"/>
              <a:t>20/9/2022</a:t>
            </a:fld>
            <a:endParaRPr lang="es-SV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90DA284A-AD9B-4489-A286-7335D006C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115E9F2F-42C6-47C1-9C83-20D77B4E3E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FF16D-91CC-4CA5-9109-BF02DDE69A9E}" type="slidenum">
              <a:rPr lang="es-SV" smtClean="0"/>
              <a:t>‹#›</a:t>
            </a:fld>
            <a:endParaRPr lang="es-SV"/>
          </a:p>
        </p:txBody>
      </p:sp>
    </p:spTree>
    <p:extLst>
      <p:ext uri="{BB962C8B-B14F-4D97-AF65-F5344CB8AC3E}">
        <p14:creationId xmlns:p14="http://schemas.microsoft.com/office/powerpoint/2010/main" val="13097327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1D0CF161-F1B2-41FB-8F59-CDB5400874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FF441-769F-4DD0-901F-96FCCAAF4388}" type="datetime1">
              <a:rPr lang="es-SV" smtClean="0"/>
              <a:t>20/9/2022</a:t>
            </a:fld>
            <a:endParaRPr lang="es-SV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99392A93-5653-46E5-B2D0-9778174556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C75DEB49-4A3E-47BD-BC43-5B24AE3952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FF16D-91CC-4CA5-9109-BF02DDE69A9E}" type="slidenum">
              <a:rPr lang="es-SV" smtClean="0"/>
              <a:t>‹#›</a:t>
            </a:fld>
            <a:endParaRPr lang="es-SV"/>
          </a:p>
        </p:txBody>
      </p:sp>
    </p:spTree>
    <p:extLst>
      <p:ext uri="{BB962C8B-B14F-4D97-AF65-F5344CB8AC3E}">
        <p14:creationId xmlns:p14="http://schemas.microsoft.com/office/powerpoint/2010/main" val="11879564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AB05C09-8342-421D-8FB3-9F499A2F6C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SV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57FFBA2-1B01-4300-BF46-615B890591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SV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5EB161FC-5D31-4624-B732-BA37358EDA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A8787AB-2190-42A5-B874-7523AFF8FC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F396E-A38B-42E1-85B2-464F3F300640}" type="datetime1">
              <a:rPr lang="es-SV" smtClean="0"/>
              <a:t>20/9/2022</a:t>
            </a:fld>
            <a:endParaRPr lang="es-SV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FC305C2-2DCE-4828-BA77-156CBCD264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6CE3406-E7A8-4314-AA41-E662F09586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FF16D-91CC-4CA5-9109-BF02DDE69A9E}" type="slidenum">
              <a:rPr lang="es-SV" smtClean="0"/>
              <a:t>‹#›</a:t>
            </a:fld>
            <a:endParaRPr lang="es-SV"/>
          </a:p>
        </p:txBody>
      </p:sp>
    </p:spTree>
    <p:extLst>
      <p:ext uri="{BB962C8B-B14F-4D97-AF65-F5344CB8AC3E}">
        <p14:creationId xmlns:p14="http://schemas.microsoft.com/office/powerpoint/2010/main" val="4275087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243784E-F637-4A8C-BF4C-95E1164BE4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SV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2C2C5887-2FA7-485B-A4D9-C9D0D87FF8D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SV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6449AC3-5F62-4692-8668-EF9AEE09DF6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DE06A24-BE12-408E-A126-80DEEBBF61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F8DA1-63A1-4690-83AF-9B7F672FF1C9}" type="datetime1">
              <a:rPr lang="es-SV" smtClean="0"/>
              <a:t>20/9/2022</a:t>
            </a:fld>
            <a:endParaRPr lang="es-SV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600ACECF-8A2B-4C7D-BECF-9C31C3E7A3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E5656800-64C5-4AE0-AEA1-59C0DBF800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FF16D-91CC-4CA5-9109-BF02DDE69A9E}" type="slidenum">
              <a:rPr lang="es-SV" smtClean="0"/>
              <a:t>‹#›</a:t>
            </a:fld>
            <a:endParaRPr lang="es-SV"/>
          </a:p>
        </p:txBody>
      </p:sp>
    </p:spTree>
    <p:extLst>
      <p:ext uri="{BB962C8B-B14F-4D97-AF65-F5344CB8AC3E}">
        <p14:creationId xmlns:p14="http://schemas.microsoft.com/office/powerpoint/2010/main" val="34480440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5D22A1EA-441A-4544-8EA0-9CE87FC037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SV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8EFFE77-3740-4081-8E59-A45E531504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SV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1B41B53-B007-41F6-A241-F3F65F4D0B0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11CE40-16C0-44E6-BC48-C249E067AE76}" type="datetime1">
              <a:rPr lang="es-SV" smtClean="0"/>
              <a:t>20/9/2022</a:t>
            </a:fld>
            <a:endParaRPr lang="es-SV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10C9380-F46B-45A0-8F4C-9BBC0F5746E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SV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5BD7604-4314-43B0-AFE0-5CEE2A819A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DFF16D-91CC-4CA5-9109-BF02DDE69A9E}" type="slidenum">
              <a:rPr lang="es-SV" smtClean="0"/>
              <a:t>‹#›</a:t>
            </a:fld>
            <a:endParaRPr lang="es-SV"/>
          </a:p>
        </p:txBody>
      </p:sp>
    </p:spTree>
    <p:extLst>
      <p:ext uri="{BB962C8B-B14F-4D97-AF65-F5344CB8AC3E}">
        <p14:creationId xmlns:p14="http://schemas.microsoft.com/office/powerpoint/2010/main" val="1918583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SV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41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Relationship Id="rId6" Type="http://schemas.microsoft.com/office/2007/relationships/hdphoto" Target="../media/hdphoto2.wdp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3.png"/><Relationship Id="rId7" Type="http://schemas.openxmlformats.org/officeDocument/2006/relationships/image" Target="../media/image47.jpeg"/><Relationship Id="rId12" Type="http://schemas.openxmlformats.org/officeDocument/2006/relationships/image" Target="../media/image52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11" Type="http://schemas.openxmlformats.org/officeDocument/2006/relationships/image" Target="../media/image51.png"/><Relationship Id="rId5" Type="http://schemas.openxmlformats.org/officeDocument/2006/relationships/image" Target="../media/image45.jpeg"/><Relationship Id="rId10" Type="http://schemas.openxmlformats.org/officeDocument/2006/relationships/image" Target="../media/image50.jpeg"/><Relationship Id="rId4" Type="http://schemas.openxmlformats.org/officeDocument/2006/relationships/image" Target="../media/image44.png"/><Relationship Id="rId9" Type="http://schemas.openxmlformats.org/officeDocument/2006/relationships/image" Target="../media/image4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7.jpeg"/><Relationship Id="rId7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0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ángulo 23">
            <a:extLst>
              <a:ext uri="{FF2B5EF4-FFF2-40B4-BE49-F238E27FC236}">
                <a16:creationId xmlns:a16="http://schemas.microsoft.com/office/drawing/2014/main" id="{063EFBA7-F91B-1D4C-A3A4-064DE4DDE64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SV" dirty="0"/>
          </a:p>
        </p:txBody>
      </p:sp>
      <p:sp>
        <p:nvSpPr>
          <p:cNvPr id="18" name="Rectangle 2">
            <a:extLst>
              <a:ext uri="{FF2B5EF4-FFF2-40B4-BE49-F238E27FC236}">
                <a16:creationId xmlns:a16="http://schemas.microsoft.com/office/drawing/2014/main" id="{E612F463-CAEC-BD47-9CD0-0399D003CA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02454" y="3310953"/>
            <a:ext cx="6466786" cy="1865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s-ES_tradnl" sz="28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34TH TECHNICAL CONSULTATION AMONG RPPOS</a:t>
            </a:r>
          </a:p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s-ES" altLang="es-ES_tradnl" sz="3400" b="1" dirty="0">
              <a:solidFill>
                <a:schemeClr val="accent4">
                  <a:lumMod val="20000"/>
                  <a:lumOff val="80000"/>
                </a:schemeClr>
              </a:solidFill>
              <a:ea typeface="Calibri" charset="0"/>
              <a:cs typeface="Calibri"/>
            </a:endParaRPr>
          </a:p>
          <a:p>
            <a:pPr lvl="0"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s-ES" altLang="es-ES_tradnl" sz="3800" b="1" dirty="0">
                <a:solidFill>
                  <a:schemeClr val="accent4">
                    <a:lumMod val="20000"/>
                    <a:lumOff val="80000"/>
                  </a:schemeClr>
                </a:solidFill>
                <a:ea typeface="Calibri" charset="0"/>
                <a:cs typeface="Calibri"/>
              </a:rPr>
              <a:t>OIRSA Regional </a:t>
            </a:r>
            <a:r>
              <a:rPr lang="es-ES" altLang="es-ES_tradnl" sz="3800" b="1" dirty="0" err="1">
                <a:solidFill>
                  <a:schemeClr val="accent4">
                    <a:lumMod val="20000"/>
                    <a:lumOff val="80000"/>
                  </a:schemeClr>
                </a:solidFill>
                <a:ea typeface="Calibri" charset="0"/>
                <a:cs typeface="Calibri"/>
              </a:rPr>
              <a:t>Challenges</a:t>
            </a:r>
            <a:endParaRPr lang="es-ES" altLang="es-ES_tradnl" sz="3400" b="1" dirty="0">
              <a:solidFill>
                <a:schemeClr val="accent4">
                  <a:lumMod val="20000"/>
                  <a:lumOff val="80000"/>
                </a:schemeClr>
              </a:solidFill>
              <a:latin typeface="Calibri" charset="0"/>
              <a:ea typeface="Calibri" charset="0"/>
              <a:cs typeface="Calibri"/>
            </a:endParaRPr>
          </a:p>
        </p:txBody>
      </p:sp>
      <p:sp>
        <p:nvSpPr>
          <p:cNvPr id="19" name="Rectangle 3">
            <a:extLst>
              <a:ext uri="{FF2B5EF4-FFF2-40B4-BE49-F238E27FC236}">
                <a16:creationId xmlns:a16="http://schemas.microsoft.com/office/drawing/2014/main" id="{CEC62C97-62EF-AD46-A65B-8B0E839F48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12308" y="6281877"/>
            <a:ext cx="5143499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s-ES_tradnl" altLang="es-ES_tradnl" sz="1400" b="1" dirty="0" err="1">
                <a:solidFill>
                  <a:schemeClr val="bg1"/>
                </a:solidFill>
                <a:ea typeface="Calibri" charset="0"/>
                <a:cs typeface="Calibri"/>
              </a:rPr>
              <a:t>September</a:t>
            </a:r>
            <a:r>
              <a:rPr lang="es-ES_tradnl" altLang="es-ES_tradnl" sz="1400" b="1" dirty="0">
                <a:solidFill>
                  <a:schemeClr val="bg1"/>
                </a:solidFill>
                <a:ea typeface="Calibri" charset="0"/>
                <a:cs typeface="Calibri"/>
              </a:rPr>
              <a:t> 21, London</a:t>
            </a:r>
          </a:p>
        </p:txBody>
      </p:sp>
      <p:pic>
        <p:nvPicPr>
          <p:cNvPr id="20" name="Imagen 19">
            <a:extLst>
              <a:ext uri="{FF2B5EF4-FFF2-40B4-BE49-F238E27FC236}">
                <a16:creationId xmlns:a16="http://schemas.microsoft.com/office/drawing/2014/main" id="{6F1A7097-16E5-9B47-B2FC-620BF95AE9A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469" t="2222" r="16467" b="2222"/>
          <a:stretch/>
        </p:blipFill>
        <p:spPr>
          <a:xfrm>
            <a:off x="8174865" y="533911"/>
            <a:ext cx="1321965" cy="1345432"/>
          </a:xfrm>
          <a:prstGeom prst="rect">
            <a:avLst/>
          </a:prstGeom>
        </p:spPr>
      </p:pic>
      <p:sp>
        <p:nvSpPr>
          <p:cNvPr id="21" name="Rectangle 2">
            <a:extLst>
              <a:ext uri="{FF2B5EF4-FFF2-40B4-BE49-F238E27FC236}">
                <a16:creationId xmlns:a16="http://schemas.microsoft.com/office/drawing/2014/main" id="{57DE9B6B-317B-4340-9D56-C1624B7650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22531" y="1910120"/>
            <a:ext cx="482663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_tradnl" altLang="es-ES_tradnl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entury Gothic" panose="020B0502020202020204" pitchFamily="34" charset="0"/>
                <a:ea typeface="Calibri" charset="0"/>
                <a:cs typeface="Calibri" charset="0"/>
              </a:rPr>
              <a:t>ORGANISMO INTERNACIONAL REGIONAL DE SANIDAD AGROPECUARIA</a:t>
            </a:r>
            <a:endParaRPr lang="es-ES_tradnl" altLang="es-ES_tradnl" dirty="0">
              <a:solidFill>
                <a:schemeClr val="bg1"/>
              </a:solidFill>
              <a:latin typeface="Century Gothic" panose="020B0502020202020204" pitchFamily="34" charset="0"/>
              <a:ea typeface="Calibri" charset="0"/>
              <a:cs typeface="Calibri" charset="0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A59E7CDD-5205-4F5B-AA90-E87F867A1CD3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41000"/>
          </a:blip>
          <a:stretch>
            <a:fillRect/>
          </a:stretch>
        </p:blipFill>
        <p:spPr>
          <a:xfrm>
            <a:off x="336504" y="1252572"/>
            <a:ext cx="5265950" cy="4341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039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B6348AB-84ED-72FF-95FE-3AE128AD00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0114"/>
            <a:ext cx="10515600" cy="775711"/>
          </a:xfrm>
        </p:spPr>
        <p:txBody>
          <a:bodyPr/>
          <a:lstStyle/>
          <a:p>
            <a:pPr algn="ctr"/>
            <a:r>
              <a:rPr lang="en-US" dirty="0" err="1"/>
              <a:t>Ephyto</a:t>
            </a:r>
            <a:r>
              <a:rPr lang="en-US" dirty="0"/>
              <a:t> situation Costa Rica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A4B37B6-AF73-2F3D-DB54-E491646DB206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95262" y="2461066"/>
            <a:ext cx="6634163" cy="2757488"/>
          </a:xfrm>
        </p:spPr>
        <p:txBody>
          <a:bodyPr>
            <a:normAutofit/>
          </a:bodyPr>
          <a:lstStyle/>
          <a:p>
            <a:r>
              <a:rPr lang="en-US" dirty="0"/>
              <a:t>2020: began pilot plan with USA</a:t>
            </a:r>
          </a:p>
          <a:p>
            <a:endParaRPr lang="en-US" dirty="0"/>
          </a:p>
          <a:p>
            <a:r>
              <a:rPr lang="en-US" dirty="0"/>
              <a:t>Currently exchanging with: USA, Europe, Argentina, Martinica, Islas Guadalupe, Panamá, Guatemala. 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FD2890F3-8CAB-4130-95E6-3F79BC0EBD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1021" y="3559501"/>
            <a:ext cx="4369441" cy="2686814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92DBFDB5-DCC9-428E-B2C2-68FD4C0A89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6357" y="1427135"/>
            <a:ext cx="5230368" cy="1591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5116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B6348AB-84ED-72FF-95FE-3AE128AD00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0114"/>
            <a:ext cx="10515600" cy="775711"/>
          </a:xfrm>
        </p:spPr>
        <p:txBody>
          <a:bodyPr/>
          <a:lstStyle/>
          <a:p>
            <a:pPr algn="ctr"/>
            <a:r>
              <a:rPr lang="en-US" dirty="0" err="1"/>
              <a:t>Ephyto</a:t>
            </a:r>
            <a:r>
              <a:rPr lang="en-US" dirty="0"/>
              <a:t> situation Panamá</a:t>
            </a: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F74F29E2-5E40-4976-93A9-1CBD9DA72414}"/>
              </a:ext>
            </a:extLst>
          </p:cNvPr>
          <p:cNvSpPr/>
          <p:nvPr/>
        </p:nvSpPr>
        <p:spPr>
          <a:xfrm>
            <a:off x="0" y="2475011"/>
            <a:ext cx="7586003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000" dirty="0"/>
              <a:t>2021, </a:t>
            </a:r>
            <a:r>
              <a:rPr lang="es-ES" sz="2000" dirty="0" err="1"/>
              <a:t>began</a:t>
            </a:r>
            <a:r>
              <a:rPr lang="es-ES" sz="2000" dirty="0"/>
              <a:t> Exchange </a:t>
            </a:r>
            <a:r>
              <a:rPr lang="es-ES" sz="2000" dirty="0" err="1"/>
              <a:t>with</a:t>
            </a:r>
            <a:r>
              <a:rPr lang="es-ES" sz="2000" dirty="0"/>
              <a:t> USA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E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000" dirty="0" err="1"/>
              <a:t>Currently</a:t>
            </a:r>
            <a:r>
              <a:rPr lang="es-ES" sz="2000" dirty="0"/>
              <a:t> </a:t>
            </a:r>
            <a:r>
              <a:rPr lang="es-ES" sz="2000" dirty="0" err="1"/>
              <a:t>electronic</a:t>
            </a:r>
            <a:r>
              <a:rPr lang="es-ES" sz="2000" dirty="0"/>
              <a:t> </a:t>
            </a:r>
            <a:r>
              <a:rPr lang="es-ES" sz="2000" dirty="0" err="1"/>
              <a:t>exchange</a:t>
            </a:r>
            <a:r>
              <a:rPr lang="es-ES" sz="2000" dirty="0"/>
              <a:t> </a:t>
            </a:r>
            <a:r>
              <a:rPr lang="es-ES" sz="2000" dirty="0" err="1"/>
              <a:t>by</a:t>
            </a:r>
            <a:r>
              <a:rPr lang="es-ES" sz="2000" dirty="0"/>
              <a:t> </a:t>
            </a:r>
            <a:r>
              <a:rPr lang="es-ES" sz="2000" dirty="0" err="1"/>
              <a:t>two</a:t>
            </a:r>
            <a:r>
              <a:rPr lang="es-ES" sz="2000" dirty="0"/>
              <a:t> </a:t>
            </a:r>
            <a:r>
              <a:rPr lang="es-ES" sz="2000" dirty="0" err="1"/>
              <a:t>ways</a:t>
            </a:r>
            <a:r>
              <a:rPr lang="es-ES" sz="2000" dirty="0"/>
              <a:t> (</a:t>
            </a:r>
            <a:r>
              <a:rPr lang="es-ES" sz="2000" dirty="0" err="1"/>
              <a:t>export-import</a:t>
            </a:r>
            <a:r>
              <a:rPr lang="es-ES" sz="2000" dirty="0"/>
              <a:t>) </a:t>
            </a:r>
            <a:r>
              <a:rPr lang="es-ES" sz="2000" dirty="0" err="1"/>
              <a:t>with</a:t>
            </a:r>
            <a:r>
              <a:rPr lang="es-ES" sz="2000" dirty="0"/>
              <a:t> USA, Chile, Costa Rica y Guatemala.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E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E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ES" sz="2000" dirty="0"/>
          </a:p>
        </p:txBody>
      </p:sp>
      <p:pic>
        <p:nvPicPr>
          <p:cNvPr id="10" name="Imagen 9" descr="https://mida.gob.pa/wp-content/uploads/2021/09/foto33.jpg">
            <a:extLst>
              <a:ext uri="{FF2B5EF4-FFF2-40B4-BE49-F238E27FC236}">
                <a16:creationId xmlns:a16="http://schemas.microsoft.com/office/drawing/2014/main" id="{0D3E61C1-6D5C-4DA6-BE87-78DD0C9A8E85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8039" y="1446934"/>
            <a:ext cx="4919002" cy="393945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594503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B6348AB-84ED-72FF-95FE-3AE128AD00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0114"/>
            <a:ext cx="10515600" cy="775711"/>
          </a:xfrm>
        </p:spPr>
        <p:txBody>
          <a:bodyPr/>
          <a:lstStyle/>
          <a:p>
            <a:pPr algn="ctr"/>
            <a:r>
              <a:rPr lang="en-US" dirty="0" err="1"/>
              <a:t>Ephyto</a:t>
            </a:r>
            <a:r>
              <a:rPr lang="en-US" dirty="0"/>
              <a:t> situation Dominican Republic</a:t>
            </a: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F74F29E2-5E40-4976-93A9-1CBD9DA72414}"/>
              </a:ext>
            </a:extLst>
          </p:cNvPr>
          <p:cNvSpPr/>
          <p:nvPr/>
        </p:nvSpPr>
        <p:spPr>
          <a:xfrm>
            <a:off x="0" y="2475011"/>
            <a:ext cx="7586003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000" dirty="0"/>
              <a:t>2021, </a:t>
            </a:r>
            <a:r>
              <a:rPr lang="es-ES" sz="2000" dirty="0" err="1"/>
              <a:t>establish</a:t>
            </a:r>
            <a:r>
              <a:rPr lang="es-ES" sz="2000" dirty="0"/>
              <a:t> and Exchange </a:t>
            </a:r>
            <a:r>
              <a:rPr lang="es-ES" sz="2000" dirty="0" err="1"/>
              <a:t>agreement</a:t>
            </a:r>
            <a:r>
              <a:rPr lang="es-ES" sz="2000" dirty="0"/>
              <a:t> </a:t>
            </a:r>
            <a:r>
              <a:rPr lang="es-ES" sz="2000" dirty="0" err="1"/>
              <a:t>with</a:t>
            </a:r>
            <a:r>
              <a:rPr lang="es-ES" sz="2000" dirty="0"/>
              <a:t> APHIS/USDA and Chile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E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000" dirty="0" err="1"/>
              <a:t>Currently</a:t>
            </a:r>
            <a:r>
              <a:rPr lang="es-ES" sz="2000" dirty="0"/>
              <a:t> </a:t>
            </a:r>
            <a:r>
              <a:rPr lang="es-ES" sz="2000" dirty="0" err="1"/>
              <a:t>exchanging</a:t>
            </a:r>
            <a:r>
              <a:rPr lang="es-ES" sz="2000" dirty="0"/>
              <a:t> </a:t>
            </a:r>
            <a:r>
              <a:rPr lang="es-ES" sz="2000" dirty="0" err="1"/>
              <a:t>with</a:t>
            </a:r>
            <a:r>
              <a:rPr lang="es-ES" sz="2000" dirty="0"/>
              <a:t> USA and Chile.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E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E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ES" sz="2000" dirty="0"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E9A22C5E-3B53-4924-88A1-3574820A92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15350" y="3771900"/>
            <a:ext cx="3481387" cy="285750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ADF8C15B-18BF-4C4D-8EBC-96B8CA2DEB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15350" y="1247775"/>
            <a:ext cx="3676650" cy="183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4841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E901AC94-DFC2-4805-A3CC-6808C4B773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1905332"/>
          </a:xfrm>
        </p:spPr>
        <p:txBody>
          <a:bodyPr/>
          <a:lstStyle/>
          <a:p>
            <a:pPr algn="ctr"/>
            <a:r>
              <a:rPr lang="es-SV" b="1" dirty="0" err="1"/>
              <a:t>Emerging</a:t>
            </a:r>
            <a:r>
              <a:rPr lang="es-SV" b="1" dirty="0"/>
              <a:t> </a:t>
            </a:r>
            <a:r>
              <a:rPr lang="es-SV" b="1" dirty="0" err="1"/>
              <a:t>Pests</a:t>
            </a:r>
            <a:r>
              <a:rPr lang="es-SV" b="1" dirty="0"/>
              <a:t> and Issues</a:t>
            </a:r>
          </a:p>
        </p:txBody>
      </p:sp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E94D8F95-0283-4E41-9D2F-7A08C3343B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FF16D-91CC-4CA5-9109-BF02DDE69A9E}" type="slidenum">
              <a:rPr lang="es-SV" smtClean="0"/>
              <a:t>13</a:t>
            </a:fld>
            <a:endParaRPr lang="es-SV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98991CC3-0CDB-4AD7-B9FB-BF5A24E8413C}"/>
              </a:ext>
            </a:extLst>
          </p:cNvPr>
          <p:cNvPicPr/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9357" y="6027102"/>
            <a:ext cx="1990725" cy="716915"/>
          </a:xfrm>
          <a:prstGeom prst="rect">
            <a:avLst/>
          </a:prstGeom>
        </p:spPr>
      </p:pic>
      <p:cxnSp>
        <p:nvCxnSpPr>
          <p:cNvPr id="7" name="Conector recto 6">
            <a:extLst>
              <a:ext uri="{FF2B5EF4-FFF2-40B4-BE49-F238E27FC236}">
                <a16:creationId xmlns:a16="http://schemas.microsoft.com/office/drawing/2014/main" id="{B9A4E1B4-6D08-41CD-BAB4-EE8B1F32EDAD}"/>
              </a:ext>
            </a:extLst>
          </p:cNvPr>
          <p:cNvCxnSpPr/>
          <p:nvPr/>
        </p:nvCxnSpPr>
        <p:spPr>
          <a:xfrm>
            <a:off x="0" y="6532880"/>
            <a:ext cx="999744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14450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>
            <a:extLst>
              <a:ext uri="{FF2B5EF4-FFF2-40B4-BE49-F238E27FC236}">
                <a16:creationId xmlns:a16="http://schemas.microsoft.com/office/drawing/2014/main" id="{3ADE215B-D651-40BE-9B5F-FA501BFB0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2990"/>
            <a:ext cx="10515600" cy="1325563"/>
          </a:xfrm>
        </p:spPr>
        <p:txBody>
          <a:bodyPr/>
          <a:lstStyle/>
          <a:p>
            <a:pPr algn="ctr"/>
            <a:r>
              <a:rPr lang="es-SV" b="1" dirty="0" err="1"/>
              <a:t>Emerging</a:t>
            </a:r>
            <a:r>
              <a:rPr lang="es-SV" b="1" dirty="0"/>
              <a:t> </a:t>
            </a:r>
            <a:r>
              <a:rPr lang="es-SV" b="1" dirty="0" err="1"/>
              <a:t>Pests</a:t>
            </a:r>
            <a:r>
              <a:rPr lang="es-SV" b="1" dirty="0"/>
              <a:t> and Issues</a:t>
            </a:r>
            <a:endParaRPr lang="es-SV" dirty="0"/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18EE7FBC-70D5-493B-99A7-9FBA86FDD7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8712" y="1690688"/>
            <a:ext cx="11251882" cy="2095498"/>
          </a:xfrm>
        </p:spPr>
        <p:txBody>
          <a:bodyPr>
            <a:normAutofit lnSpcReduction="10000"/>
          </a:bodyPr>
          <a:lstStyle/>
          <a:p>
            <a:r>
              <a:rPr lang="es-SV" b="1" dirty="0" err="1"/>
              <a:t>Giant</a:t>
            </a:r>
            <a:r>
              <a:rPr lang="es-SV" b="1" dirty="0"/>
              <a:t> </a:t>
            </a:r>
            <a:r>
              <a:rPr lang="es-SV" b="1" dirty="0" err="1"/>
              <a:t>African</a:t>
            </a:r>
            <a:r>
              <a:rPr lang="es-SV" b="1" dirty="0"/>
              <a:t> </a:t>
            </a:r>
            <a:r>
              <a:rPr lang="es-SV" b="1" dirty="0" err="1"/>
              <a:t>Snail</a:t>
            </a:r>
            <a:r>
              <a:rPr lang="es-SV" dirty="0"/>
              <a:t> (</a:t>
            </a:r>
            <a:r>
              <a:rPr lang="es-SV" i="1" dirty="0" err="1"/>
              <a:t>Achatina</a:t>
            </a:r>
            <a:r>
              <a:rPr lang="es-SV" i="1" dirty="0"/>
              <a:t> </a:t>
            </a:r>
            <a:r>
              <a:rPr lang="es-SV" i="1" dirty="0" err="1"/>
              <a:t>fulica</a:t>
            </a:r>
            <a:r>
              <a:rPr lang="es-SV" dirty="0"/>
              <a:t>) </a:t>
            </a:r>
          </a:p>
          <a:p>
            <a:pPr lvl="1"/>
            <a:r>
              <a:rPr lang="es-SV" dirty="0"/>
              <a:t>Costa Rica, </a:t>
            </a:r>
            <a:r>
              <a:rPr lang="es-SV" dirty="0" err="1"/>
              <a:t>october</a:t>
            </a:r>
            <a:r>
              <a:rPr lang="es-SV" dirty="0"/>
              <a:t> 2019</a:t>
            </a:r>
          </a:p>
          <a:p>
            <a:pPr lvl="1"/>
            <a:r>
              <a:rPr lang="es-SV" dirty="0" err="1"/>
              <a:t>Dominican</a:t>
            </a:r>
            <a:r>
              <a:rPr lang="es-SV" dirty="0"/>
              <a:t> </a:t>
            </a:r>
            <a:r>
              <a:rPr lang="es-SV" dirty="0" err="1"/>
              <a:t>Republic</a:t>
            </a:r>
            <a:r>
              <a:rPr lang="es-SV" dirty="0"/>
              <a:t>, </a:t>
            </a:r>
            <a:r>
              <a:rPr lang="es-SV" dirty="0" err="1"/>
              <a:t>november</a:t>
            </a:r>
            <a:r>
              <a:rPr lang="es-SV" dirty="0"/>
              <a:t> 2016</a:t>
            </a:r>
          </a:p>
          <a:p>
            <a:endParaRPr lang="es-ES" dirty="0"/>
          </a:p>
          <a:p>
            <a:r>
              <a:rPr lang="es-SV" b="1" dirty="0"/>
              <a:t> </a:t>
            </a:r>
            <a:r>
              <a:rPr lang="es-SV" b="1" dirty="0" err="1"/>
              <a:t>Bean</a:t>
            </a:r>
            <a:r>
              <a:rPr lang="es-SV" b="1" dirty="0"/>
              <a:t> </a:t>
            </a:r>
            <a:r>
              <a:rPr lang="es-SV" b="1" dirty="0" err="1"/>
              <a:t>flower</a:t>
            </a:r>
            <a:r>
              <a:rPr lang="es-SV" b="1" dirty="0"/>
              <a:t> </a:t>
            </a:r>
            <a:r>
              <a:rPr lang="es-SV" b="1" dirty="0" err="1"/>
              <a:t>thrips</a:t>
            </a:r>
            <a:r>
              <a:rPr lang="es-SV" b="1" dirty="0"/>
              <a:t> (</a:t>
            </a:r>
            <a:r>
              <a:rPr lang="es-SV" i="1" dirty="0" err="1"/>
              <a:t>Megalurothrips</a:t>
            </a:r>
            <a:r>
              <a:rPr lang="es-SV" i="1" dirty="0"/>
              <a:t> </a:t>
            </a:r>
            <a:r>
              <a:rPr lang="es-SV" i="1" dirty="0" err="1"/>
              <a:t>usitatus</a:t>
            </a:r>
            <a:r>
              <a:rPr lang="es-SV" dirty="0"/>
              <a:t> (</a:t>
            </a:r>
            <a:r>
              <a:rPr lang="es-SV" dirty="0" err="1"/>
              <a:t>Thysanoptera</a:t>
            </a:r>
            <a:r>
              <a:rPr lang="es-SV" dirty="0"/>
              <a:t>: </a:t>
            </a:r>
            <a:r>
              <a:rPr lang="es-SV" dirty="0" err="1"/>
              <a:t>Thripidae</a:t>
            </a:r>
            <a:r>
              <a:rPr lang="es-SV" dirty="0"/>
              <a:t>))</a:t>
            </a:r>
          </a:p>
          <a:p>
            <a:endParaRPr lang="es-ES" dirty="0"/>
          </a:p>
          <a:p>
            <a:endParaRPr lang="es-SV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E817AF45-9B5B-4FE2-B38A-00756803D4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FF16D-91CC-4CA5-9109-BF02DDE69A9E}" type="slidenum">
              <a:rPr lang="es-SV" smtClean="0"/>
              <a:t>14</a:t>
            </a:fld>
            <a:endParaRPr lang="es-SV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1F695FA6-79AF-4CE5-9926-02E573065EC2}"/>
              </a:ext>
            </a:extLst>
          </p:cNvPr>
          <p:cNvPicPr/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9357" y="6027102"/>
            <a:ext cx="1990725" cy="716915"/>
          </a:xfrm>
          <a:prstGeom prst="rect">
            <a:avLst/>
          </a:prstGeom>
        </p:spPr>
      </p:pic>
      <p:cxnSp>
        <p:nvCxnSpPr>
          <p:cNvPr id="8" name="Conector recto 7">
            <a:extLst>
              <a:ext uri="{FF2B5EF4-FFF2-40B4-BE49-F238E27FC236}">
                <a16:creationId xmlns:a16="http://schemas.microsoft.com/office/drawing/2014/main" id="{B54588EE-7DE5-4C7E-A31B-DE69B41F0996}"/>
              </a:ext>
            </a:extLst>
          </p:cNvPr>
          <p:cNvCxnSpPr/>
          <p:nvPr/>
        </p:nvCxnSpPr>
        <p:spPr>
          <a:xfrm>
            <a:off x="0" y="6532880"/>
            <a:ext cx="999744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Cómo identificar y cuidarse del caracol gigante africano – La Voz de Rosario">
            <a:extLst>
              <a:ext uri="{FF2B5EF4-FFF2-40B4-BE49-F238E27FC236}">
                <a16:creationId xmlns:a16="http://schemas.microsoft.com/office/drawing/2014/main" id="{F2B962DD-C95E-4907-BA5C-FA5F71D4A9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68024"/>
            <a:ext cx="6096000" cy="2789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Knowledge Bank | Bean flower thrips">
            <a:extLst>
              <a:ext uri="{FF2B5EF4-FFF2-40B4-BE49-F238E27FC236}">
                <a16:creationId xmlns:a16="http://schemas.microsoft.com/office/drawing/2014/main" id="{FE28B538-4198-41CF-8C94-B30308B4C3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4068025"/>
            <a:ext cx="6096000" cy="2789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20619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>
            <a:extLst>
              <a:ext uri="{FF2B5EF4-FFF2-40B4-BE49-F238E27FC236}">
                <a16:creationId xmlns:a16="http://schemas.microsoft.com/office/drawing/2014/main" id="{3ADE215B-D651-40BE-9B5F-FA501BFB0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2990"/>
            <a:ext cx="10515600" cy="1325563"/>
          </a:xfrm>
        </p:spPr>
        <p:txBody>
          <a:bodyPr/>
          <a:lstStyle/>
          <a:p>
            <a:pPr algn="ctr"/>
            <a:r>
              <a:rPr lang="es-SV" b="1" dirty="0" err="1"/>
              <a:t>Emerging</a:t>
            </a:r>
            <a:r>
              <a:rPr lang="es-SV" b="1" dirty="0"/>
              <a:t> </a:t>
            </a:r>
            <a:r>
              <a:rPr lang="es-SV" b="1" dirty="0" err="1"/>
              <a:t>Pests</a:t>
            </a:r>
            <a:r>
              <a:rPr lang="es-SV" b="1" dirty="0"/>
              <a:t> and Issues</a:t>
            </a:r>
            <a:endParaRPr lang="es-SV" dirty="0"/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18EE7FBC-70D5-493B-99A7-9FBA86FDD7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8712" y="1690687"/>
            <a:ext cx="11251882" cy="2102369"/>
          </a:xfrm>
        </p:spPr>
        <p:txBody>
          <a:bodyPr/>
          <a:lstStyle/>
          <a:p>
            <a:r>
              <a:rPr lang="es-SV" b="1" dirty="0" err="1"/>
              <a:t>Giant</a:t>
            </a:r>
            <a:r>
              <a:rPr lang="es-SV" b="1" dirty="0"/>
              <a:t> </a:t>
            </a:r>
            <a:r>
              <a:rPr lang="es-SV" b="1" dirty="0" err="1"/>
              <a:t>African</a:t>
            </a:r>
            <a:r>
              <a:rPr lang="es-SV" b="1" dirty="0"/>
              <a:t> </a:t>
            </a:r>
            <a:r>
              <a:rPr lang="es-SV" b="1" dirty="0" err="1"/>
              <a:t>Snail</a:t>
            </a:r>
            <a:r>
              <a:rPr lang="es-SV" dirty="0"/>
              <a:t> (</a:t>
            </a:r>
            <a:r>
              <a:rPr lang="es-SV" i="1" dirty="0" err="1"/>
              <a:t>Achatina</a:t>
            </a:r>
            <a:r>
              <a:rPr lang="es-SV" i="1" dirty="0"/>
              <a:t> </a:t>
            </a:r>
            <a:r>
              <a:rPr lang="es-SV" i="1" dirty="0" err="1"/>
              <a:t>fulica</a:t>
            </a:r>
            <a:r>
              <a:rPr lang="es-SV" dirty="0"/>
              <a:t>) (Costa Rica and </a:t>
            </a:r>
            <a:r>
              <a:rPr lang="es-SV" dirty="0" err="1"/>
              <a:t>Dominican</a:t>
            </a:r>
            <a:r>
              <a:rPr lang="es-SV" dirty="0"/>
              <a:t> </a:t>
            </a:r>
            <a:r>
              <a:rPr lang="es-SV" dirty="0" err="1"/>
              <a:t>Republic</a:t>
            </a:r>
            <a:r>
              <a:rPr lang="es-SV" dirty="0"/>
              <a:t>)</a:t>
            </a:r>
          </a:p>
          <a:p>
            <a:pPr lvl="1"/>
            <a:r>
              <a:rPr lang="es-MX" dirty="0"/>
              <a:t>S</a:t>
            </a:r>
            <a:r>
              <a:rPr lang="es-SV" dirty="0" err="1"/>
              <a:t>urveillance</a:t>
            </a:r>
            <a:endParaRPr lang="es-SV" dirty="0"/>
          </a:p>
          <a:p>
            <a:pPr lvl="1"/>
            <a:r>
              <a:rPr lang="es-MX" dirty="0"/>
              <a:t>C</a:t>
            </a:r>
            <a:r>
              <a:rPr lang="es-SV" dirty="0" err="1"/>
              <a:t>ommunication</a:t>
            </a:r>
            <a:r>
              <a:rPr lang="es-SV" dirty="0"/>
              <a:t> </a:t>
            </a:r>
            <a:r>
              <a:rPr lang="es-SV" dirty="0" err="1"/>
              <a:t>programs</a:t>
            </a:r>
            <a:endParaRPr lang="es-SV" dirty="0"/>
          </a:p>
          <a:p>
            <a:pPr lvl="1"/>
            <a:r>
              <a:rPr lang="es-MX" dirty="0" err="1"/>
              <a:t>Outbreak</a:t>
            </a:r>
            <a:r>
              <a:rPr lang="es-MX" dirty="0"/>
              <a:t> e</a:t>
            </a:r>
            <a:r>
              <a:rPr lang="es-SV" dirty="0" err="1"/>
              <a:t>radication</a:t>
            </a:r>
            <a:r>
              <a:rPr lang="es-SV" dirty="0"/>
              <a:t> </a:t>
            </a:r>
            <a:r>
              <a:rPr lang="es-SV" dirty="0" err="1"/>
              <a:t>activities</a:t>
            </a:r>
            <a:r>
              <a:rPr lang="es-SV" dirty="0"/>
              <a:t> (</a:t>
            </a:r>
            <a:r>
              <a:rPr lang="es-SV" dirty="0" err="1"/>
              <a:t>chemical</a:t>
            </a:r>
            <a:r>
              <a:rPr lang="es-SV" dirty="0"/>
              <a:t> control)</a:t>
            </a:r>
          </a:p>
          <a:p>
            <a:pPr lvl="1"/>
            <a:r>
              <a:rPr lang="es-MX" b="1" dirty="0"/>
              <a:t>D</a:t>
            </a:r>
            <a:r>
              <a:rPr lang="es-SV" b="1" dirty="0" err="1"/>
              <a:t>og</a:t>
            </a:r>
            <a:r>
              <a:rPr lang="es-SV" b="1" dirty="0"/>
              <a:t> </a:t>
            </a:r>
            <a:r>
              <a:rPr lang="es-SV" b="1" dirty="0" err="1"/>
              <a:t>brigades</a:t>
            </a:r>
            <a:r>
              <a:rPr lang="es-SV" b="1" dirty="0"/>
              <a:t> training, </a:t>
            </a:r>
            <a:r>
              <a:rPr lang="es-SV" b="1" dirty="0" err="1"/>
              <a:t>detecting</a:t>
            </a:r>
            <a:r>
              <a:rPr lang="es-SV" b="1" dirty="0"/>
              <a:t> </a:t>
            </a:r>
            <a:r>
              <a:rPr lang="es-SV" b="1" dirty="0" err="1"/>
              <a:t>snails</a:t>
            </a:r>
            <a:r>
              <a:rPr lang="es-SV" b="1" dirty="0"/>
              <a:t> in </a:t>
            </a:r>
            <a:r>
              <a:rPr lang="es-SV" b="1" dirty="0" err="1"/>
              <a:t>the</a:t>
            </a:r>
            <a:r>
              <a:rPr lang="es-SV" b="1" dirty="0"/>
              <a:t> </a:t>
            </a:r>
            <a:r>
              <a:rPr lang="es-SV" b="1" dirty="0" err="1"/>
              <a:t>fields</a:t>
            </a:r>
            <a:r>
              <a:rPr lang="es-SV" b="1" dirty="0"/>
              <a:t> and </a:t>
            </a:r>
            <a:r>
              <a:rPr lang="es-SV" b="1" dirty="0" err="1"/>
              <a:t>airports</a:t>
            </a:r>
            <a:endParaRPr lang="es-SV" b="1" dirty="0"/>
          </a:p>
          <a:p>
            <a:pPr lvl="1"/>
            <a:endParaRPr lang="es-SV" dirty="0"/>
          </a:p>
          <a:p>
            <a:endParaRPr lang="es-ES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E817AF45-9B5B-4FE2-B38A-00756803D4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FF16D-91CC-4CA5-9109-BF02DDE69A9E}" type="slidenum">
              <a:rPr lang="es-SV" smtClean="0"/>
              <a:t>15</a:t>
            </a:fld>
            <a:endParaRPr lang="es-SV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1F695FA6-79AF-4CE5-9926-02E573065EC2}"/>
              </a:ext>
            </a:extLst>
          </p:cNvPr>
          <p:cNvPicPr/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9357" y="6027102"/>
            <a:ext cx="1990725" cy="716915"/>
          </a:xfrm>
          <a:prstGeom prst="rect">
            <a:avLst/>
          </a:prstGeom>
        </p:spPr>
      </p:pic>
      <p:cxnSp>
        <p:nvCxnSpPr>
          <p:cNvPr id="8" name="Conector recto 7">
            <a:extLst>
              <a:ext uri="{FF2B5EF4-FFF2-40B4-BE49-F238E27FC236}">
                <a16:creationId xmlns:a16="http://schemas.microsoft.com/office/drawing/2014/main" id="{B54588EE-7DE5-4C7E-A31B-DE69B41F0996}"/>
              </a:ext>
            </a:extLst>
          </p:cNvPr>
          <p:cNvCxnSpPr/>
          <p:nvPr/>
        </p:nvCxnSpPr>
        <p:spPr>
          <a:xfrm>
            <a:off x="0" y="6532880"/>
            <a:ext cx="999744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Imagen 8">
            <a:extLst>
              <a:ext uri="{FF2B5EF4-FFF2-40B4-BE49-F238E27FC236}">
                <a16:creationId xmlns:a16="http://schemas.microsoft.com/office/drawing/2014/main" id="{11D0EA02-C2A4-4DA8-8765-E451B39BC14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084" b="23366"/>
          <a:stretch/>
        </p:blipFill>
        <p:spPr>
          <a:xfrm>
            <a:off x="0" y="3948664"/>
            <a:ext cx="4029075" cy="2876346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198AB808-5BC7-4A01-AA3C-8F0026B0936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1897" y="3981654"/>
            <a:ext cx="4070104" cy="2876346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B14FA86A-45B3-4431-BF9A-20015E33FBB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00489" y="3932169"/>
            <a:ext cx="4221408" cy="2909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4891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>
            <a:extLst>
              <a:ext uri="{FF2B5EF4-FFF2-40B4-BE49-F238E27FC236}">
                <a16:creationId xmlns:a16="http://schemas.microsoft.com/office/drawing/2014/main" id="{3ADE215B-D651-40BE-9B5F-FA501BFB0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2990"/>
            <a:ext cx="10515600" cy="1325563"/>
          </a:xfrm>
        </p:spPr>
        <p:txBody>
          <a:bodyPr/>
          <a:lstStyle/>
          <a:p>
            <a:pPr algn="ctr"/>
            <a:r>
              <a:rPr lang="es-MX" b="1" dirty="0"/>
              <a:t>W</a:t>
            </a:r>
            <a:r>
              <a:rPr lang="es-SV" b="1" dirty="0" err="1"/>
              <a:t>hat</a:t>
            </a:r>
            <a:r>
              <a:rPr lang="es-SV" b="1" dirty="0"/>
              <a:t> </a:t>
            </a:r>
            <a:r>
              <a:rPr lang="es-SV" b="1" dirty="0" err="1"/>
              <a:t>happened</a:t>
            </a:r>
            <a:r>
              <a:rPr lang="es-SV" b="1" dirty="0"/>
              <a:t> after </a:t>
            </a:r>
            <a:r>
              <a:rPr lang="es-SV" b="1" dirty="0" err="1"/>
              <a:t>the</a:t>
            </a:r>
            <a:r>
              <a:rPr lang="es-SV" b="1" dirty="0"/>
              <a:t> training?</a:t>
            </a:r>
            <a:endParaRPr lang="es-SV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E817AF45-9B5B-4FE2-B38A-00756803D4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FF16D-91CC-4CA5-9109-BF02DDE69A9E}" type="slidenum">
              <a:rPr lang="es-SV" smtClean="0"/>
              <a:t>16</a:t>
            </a:fld>
            <a:endParaRPr lang="es-SV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1F695FA6-79AF-4CE5-9926-02E573065EC2}"/>
              </a:ext>
            </a:extLst>
          </p:cNvPr>
          <p:cNvPicPr/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9357" y="6027102"/>
            <a:ext cx="1990725" cy="716915"/>
          </a:xfrm>
          <a:prstGeom prst="rect">
            <a:avLst/>
          </a:prstGeom>
        </p:spPr>
      </p:pic>
      <p:cxnSp>
        <p:nvCxnSpPr>
          <p:cNvPr id="8" name="Conector recto 7">
            <a:extLst>
              <a:ext uri="{FF2B5EF4-FFF2-40B4-BE49-F238E27FC236}">
                <a16:creationId xmlns:a16="http://schemas.microsoft.com/office/drawing/2014/main" id="{B54588EE-7DE5-4C7E-A31B-DE69B41F0996}"/>
              </a:ext>
            </a:extLst>
          </p:cNvPr>
          <p:cNvCxnSpPr/>
          <p:nvPr/>
        </p:nvCxnSpPr>
        <p:spPr>
          <a:xfrm>
            <a:off x="0" y="6532880"/>
            <a:ext cx="999744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Imagen 11">
            <a:extLst>
              <a:ext uri="{FF2B5EF4-FFF2-40B4-BE49-F238E27FC236}">
                <a16:creationId xmlns:a16="http://schemas.microsoft.com/office/drawing/2014/main" id="{683A322B-FB80-4A3C-8214-286CB4A1848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0370" y="1207575"/>
            <a:ext cx="3511307" cy="4874455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0A8FE5F1-8B64-4458-AD06-D999EE976E8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3847" y="1207576"/>
            <a:ext cx="2193505" cy="4874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81308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E901AC94-DFC2-4805-A3CC-6808C4B773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1905332"/>
          </a:xfrm>
        </p:spPr>
        <p:txBody>
          <a:bodyPr/>
          <a:lstStyle/>
          <a:p>
            <a:pPr algn="ctr"/>
            <a:r>
              <a:rPr lang="es-SV" b="1" dirty="0" err="1"/>
              <a:t>Surveillance</a:t>
            </a:r>
            <a:r>
              <a:rPr lang="es-SV" b="1" dirty="0"/>
              <a:t> </a:t>
            </a:r>
            <a:r>
              <a:rPr lang="es-SV" b="1" dirty="0" err="1"/>
              <a:t>Projects</a:t>
            </a:r>
            <a:r>
              <a:rPr lang="es-SV" b="1" dirty="0"/>
              <a:t> and </a:t>
            </a:r>
            <a:r>
              <a:rPr lang="es-SV" b="1" dirty="0" err="1"/>
              <a:t>Activities</a:t>
            </a:r>
            <a:endParaRPr lang="es-SV" b="1" dirty="0"/>
          </a:p>
        </p:txBody>
      </p:sp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E94D8F95-0283-4E41-9D2F-7A08C3343B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FF16D-91CC-4CA5-9109-BF02DDE69A9E}" type="slidenum">
              <a:rPr lang="es-SV" smtClean="0"/>
              <a:t>17</a:t>
            </a:fld>
            <a:endParaRPr lang="es-SV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98991CC3-0CDB-4AD7-B9FB-BF5A24E8413C}"/>
              </a:ext>
            </a:extLst>
          </p:cNvPr>
          <p:cNvPicPr/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9357" y="6027102"/>
            <a:ext cx="1990725" cy="716915"/>
          </a:xfrm>
          <a:prstGeom prst="rect">
            <a:avLst/>
          </a:prstGeom>
        </p:spPr>
      </p:pic>
      <p:cxnSp>
        <p:nvCxnSpPr>
          <p:cNvPr id="7" name="Conector recto 6">
            <a:extLst>
              <a:ext uri="{FF2B5EF4-FFF2-40B4-BE49-F238E27FC236}">
                <a16:creationId xmlns:a16="http://schemas.microsoft.com/office/drawing/2014/main" id="{B9A4E1B4-6D08-41CD-BAB4-EE8B1F32EDAD}"/>
              </a:ext>
            </a:extLst>
          </p:cNvPr>
          <p:cNvCxnSpPr/>
          <p:nvPr/>
        </p:nvCxnSpPr>
        <p:spPr>
          <a:xfrm>
            <a:off x="0" y="6532880"/>
            <a:ext cx="999744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34996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EA4582B3-FD3E-4DBC-BDC4-FFC8D03E44BA}"/>
              </a:ext>
            </a:extLst>
          </p:cNvPr>
          <p:cNvSpPr txBox="1">
            <a:spLocks/>
          </p:cNvSpPr>
          <p:nvPr/>
        </p:nvSpPr>
        <p:spPr>
          <a:xfrm>
            <a:off x="432254" y="440185"/>
            <a:ext cx="6488854" cy="61555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0000"/>
              </a:lnSpc>
            </a:pPr>
            <a:r>
              <a:rPr lang="es-ES" sz="3000" b="1" dirty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PHYTOSANITARY SURVEILLANCE</a:t>
            </a:r>
          </a:p>
          <a:p>
            <a:pPr>
              <a:lnSpc>
                <a:spcPct val="80000"/>
              </a:lnSpc>
            </a:pPr>
            <a:endParaRPr lang="es-ES" sz="3000" b="1" dirty="0">
              <a:solidFill>
                <a:srgbClr val="002060"/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ct val="80000"/>
              </a:lnSpc>
            </a:pPr>
            <a:r>
              <a:rPr lang="es-ES" sz="2000" b="1" dirty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IPM </a:t>
            </a:r>
            <a:r>
              <a:rPr lang="es-ES" sz="2000" b="1" dirty="0" err="1">
                <a:solidFill>
                  <a:srgbClr val="002060"/>
                </a:solidFill>
                <a:latin typeface="+mn-lt"/>
                <a:ea typeface="+mn-ea"/>
                <a:cs typeface="+mn-cs"/>
              </a:rPr>
              <a:t>on</a:t>
            </a:r>
            <a:r>
              <a:rPr lang="es-ES" sz="2000" b="1" dirty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 </a:t>
            </a:r>
            <a:r>
              <a:rPr lang="es-ES" sz="2000" b="1" dirty="0" err="1">
                <a:solidFill>
                  <a:srgbClr val="002060"/>
                </a:solidFill>
                <a:latin typeface="+mn-lt"/>
                <a:ea typeface="+mn-ea"/>
                <a:cs typeface="+mn-cs"/>
              </a:rPr>
              <a:t>Bean</a:t>
            </a:r>
            <a:r>
              <a:rPr lang="es-ES" sz="2000" b="1" dirty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s-ES" sz="2000" b="1" dirty="0" err="1">
                <a:solidFill>
                  <a:srgbClr val="002060"/>
                </a:solidFill>
                <a:latin typeface="+mn-lt"/>
                <a:ea typeface="+mn-ea"/>
                <a:cs typeface="+mn-cs"/>
              </a:rPr>
              <a:t>Corn</a:t>
            </a:r>
            <a:r>
              <a:rPr lang="es-ES" sz="2000" b="1" dirty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, Rice, Potato &amp; </a:t>
            </a:r>
            <a:r>
              <a:rPr lang="es-ES" sz="2000" b="1" dirty="0" err="1">
                <a:solidFill>
                  <a:srgbClr val="002060"/>
                </a:solidFill>
                <a:latin typeface="+mn-lt"/>
                <a:ea typeface="+mn-ea"/>
                <a:cs typeface="+mn-cs"/>
              </a:rPr>
              <a:t>Sorghum</a:t>
            </a:r>
            <a:r>
              <a:rPr lang="es-ES" sz="3000" b="1" dirty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 </a:t>
            </a:r>
            <a:endParaRPr lang="es-SV" sz="3000" b="1" dirty="0">
              <a:solidFill>
                <a:srgbClr val="00206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A44370A4-7D96-45BB-9909-7AC91286EEB0}"/>
              </a:ext>
            </a:extLst>
          </p:cNvPr>
          <p:cNvSpPr/>
          <p:nvPr/>
        </p:nvSpPr>
        <p:spPr>
          <a:xfrm>
            <a:off x="226059" y="378834"/>
            <a:ext cx="206195" cy="615556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6" name="Marcador de contenido 2">
            <a:extLst>
              <a:ext uri="{FF2B5EF4-FFF2-40B4-BE49-F238E27FC236}">
                <a16:creationId xmlns:a16="http://schemas.microsoft.com/office/drawing/2014/main" id="{520C6A15-331E-403D-AFEC-2E4E9B91EB6F}"/>
              </a:ext>
            </a:extLst>
          </p:cNvPr>
          <p:cNvSpPr txBox="1">
            <a:spLocks/>
          </p:cNvSpPr>
          <p:nvPr/>
        </p:nvSpPr>
        <p:spPr>
          <a:xfrm>
            <a:off x="6185180" y="1191642"/>
            <a:ext cx="5606800" cy="372325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 algn="just">
              <a:buFont typeface="+mj-lt"/>
              <a:buAutoNum type="arabicPeriod"/>
            </a:pPr>
            <a:r>
              <a:rPr lang="es-ES" sz="1800" dirty="0" err="1">
                <a:solidFill>
                  <a:schemeClr val="accent4">
                    <a:lumMod val="50000"/>
                  </a:schemeClr>
                </a:solidFill>
              </a:rPr>
              <a:t>Implementation</a:t>
            </a:r>
            <a:r>
              <a:rPr lang="es-ES" sz="18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s-ES" sz="1800" dirty="0" err="1">
                <a:solidFill>
                  <a:schemeClr val="accent4">
                    <a:lumMod val="50000"/>
                  </a:schemeClr>
                </a:solidFill>
              </a:rPr>
              <a:t>of</a:t>
            </a:r>
            <a:r>
              <a:rPr lang="es-ES" sz="1800" dirty="0">
                <a:solidFill>
                  <a:schemeClr val="accent4">
                    <a:lumMod val="50000"/>
                  </a:schemeClr>
                </a:solidFill>
              </a:rPr>
              <a:t> a </a:t>
            </a:r>
            <a:r>
              <a:rPr lang="es-ES" sz="1800" dirty="0" err="1">
                <a:solidFill>
                  <a:schemeClr val="accent4">
                    <a:lumMod val="50000"/>
                  </a:schemeClr>
                </a:solidFill>
              </a:rPr>
              <a:t>pest</a:t>
            </a:r>
            <a:r>
              <a:rPr lang="es-ES" sz="18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s-ES" sz="1800" dirty="0" err="1">
                <a:solidFill>
                  <a:schemeClr val="accent4">
                    <a:lumMod val="50000"/>
                  </a:schemeClr>
                </a:solidFill>
              </a:rPr>
              <a:t>alert</a:t>
            </a:r>
            <a:r>
              <a:rPr lang="es-ES" sz="18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s-ES" sz="1800" dirty="0" err="1">
                <a:solidFill>
                  <a:schemeClr val="accent4">
                    <a:lumMod val="50000"/>
                  </a:schemeClr>
                </a:solidFill>
              </a:rPr>
              <a:t>for</a:t>
            </a:r>
            <a:r>
              <a:rPr lang="es-ES" sz="1800" dirty="0">
                <a:solidFill>
                  <a:schemeClr val="accent4">
                    <a:lumMod val="50000"/>
                  </a:schemeClr>
                </a:solidFill>
              </a:rPr>
              <a:t> central </a:t>
            </a:r>
            <a:r>
              <a:rPr lang="es-ES" sz="1800" dirty="0" err="1">
                <a:solidFill>
                  <a:schemeClr val="accent4">
                    <a:lumMod val="50000"/>
                  </a:schemeClr>
                </a:solidFill>
              </a:rPr>
              <a:t>american</a:t>
            </a:r>
            <a:r>
              <a:rPr lang="es-ES" sz="1800" dirty="0">
                <a:solidFill>
                  <a:schemeClr val="accent4">
                    <a:lumMod val="50000"/>
                  </a:schemeClr>
                </a:solidFill>
              </a:rPr>
              <a:t> locus. 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es-ES" sz="1800" b="1" dirty="0" err="1">
                <a:solidFill>
                  <a:schemeClr val="accent4">
                    <a:lumMod val="50000"/>
                  </a:schemeClr>
                </a:solidFill>
              </a:rPr>
              <a:t>Technology</a:t>
            </a:r>
            <a:r>
              <a:rPr lang="es-ES" sz="1800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s-ES" sz="1800" b="1" dirty="0" err="1">
                <a:solidFill>
                  <a:schemeClr val="accent4">
                    <a:lumMod val="50000"/>
                  </a:schemeClr>
                </a:solidFill>
              </a:rPr>
              <a:t>platform</a:t>
            </a:r>
            <a:r>
              <a:rPr lang="es-ES" sz="1800" b="1" dirty="0">
                <a:solidFill>
                  <a:schemeClr val="accent4">
                    <a:lumMod val="50000"/>
                  </a:schemeClr>
                </a:solidFill>
              </a:rPr>
              <a:t> and APP </a:t>
            </a:r>
            <a:r>
              <a:rPr lang="es-ES" sz="1800" dirty="0" err="1">
                <a:solidFill>
                  <a:schemeClr val="accent4">
                    <a:lumMod val="50000"/>
                  </a:schemeClr>
                </a:solidFill>
              </a:rPr>
              <a:t>for</a:t>
            </a:r>
            <a:r>
              <a:rPr lang="es-ES" sz="18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s-ES" sz="1800" dirty="0" err="1">
                <a:solidFill>
                  <a:schemeClr val="accent4">
                    <a:lumMod val="50000"/>
                  </a:schemeClr>
                </a:solidFill>
              </a:rPr>
              <a:t>Phytosanitary</a:t>
            </a:r>
            <a:r>
              <a:rPr lang="es-ES" sz="18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s-ES" sz="1800" dirty="0" err="1">
                <a:solidFill>
                  <a:schemeClr val="accent4">
                    <a:lumMod val="50000"/>
                  </a:schemeClr>
                </a:solidFill>
              </a:rPr>
              <a:t>surveillance</a:t>
            </a:r>
            <a:r>
              <a:rPr lang="es-ES" sz="1800" dirty="0">
                <a:solidFill>
                  <a:schemeClr val="accent4">
                    <a:lumMod val="50000"/>
                  </a:schemeClr>
                </a:solidFill>
              </a:rPr>
              <a:t> in </a:t>
            </a:r>
            <a:r>
              <a:rPr lang="es-ES" sz="1800" dirty="0" err="1">
                <a:solidFill>
                  <a:schemeClr val="accent4">
                    <a:lumMod val="50000"/>
                  </a:schemeClr>
                </a:solidFill>
              </a:rPr>
              <a:t>the</a:t>
            </a:r>
            <a:r>
              <a:rPr lang="es-ES" sz="18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s-ES" sz="1800" dirty="0" err="1">
                <a:solidFill>
                  <a:schemeClr val="accent4">
                    <a:lumMod val="50000"/>
                  </a:schemeClr>
                </a:solidFill>
              </a:rPr>
              <a:t>countries</a:t>
            </a:r>
            <a:r>
              <a:rPr lang="es-ES" sz="18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s-ES" sz="1800" dirty="0" err="1">
                <a:solidFill>
                  <a:schemeClr val="accent4">
                    <a:lumMod val="50000"/>
                  </a:schemeClr>
                </a:solidFill>
              </a:rPr>
              <a:t>of</a:t>
            </a:r>
            <a:r>
              <a:rPr lang="es-ES" sz="18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s-ES" sz="1800" dirty="0" err="1">
                <a:solidFill>
                  <a:schemeClr val="accent4">
                    <a:lumMod val="50000"/>
                  </a:schemeClr>
                </a:solidFill>
              </a:rPr>
              <a:t>the</a:t>
            </a:r>
            <a:r>
              <a:rPr lang="es-ES" sz="1800" dirty="0">
                <a:solidFill>
                  <a:schemeClr val="accent4">
                    <a:lumMod val="50000"/>
                  </a:schemeClr>
                </a:solidFill>
              </a:rPr>
              <a:t> región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es-ES" sz="1800" dirty="0" err="1">
                <a:solidFill>
                  <a:schemeClr val="accent4">
                    <a:lumMod val="50000"/>
                  </a:schemeClr>
                </a:solidFill>
              </a:rPr>
              <a:t>Climate</a:t>
            </a:r>
            <a:r>
              <a:rPr lang="es-ES" sz="1800" dirty="0">
                <a:solidFill>
                  <a:schemeClr val="accent4">
                    <a:lumMod val="50000"/>
                  </a:schemeClr>
                </a:solidFill>
              </a:rPr>
              <a:t> variable </a:t>
            </a:r>
            <a:r>
              <a:rPr lang="es-ES" sz="1800" dirty="0" err="1">
                <a:solidFill>
                  <a:schemeClr val="accent4">
                    <a:lumMod val="50000"/>
                  </a:schemeClr>
                </a:solidFill>
              </a:rPr>
              <a:t>platform</a:t>
            </a:r>
            <a:r>
              <a:rPr lang="es-ES" sz="18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s-ES" sz="1800" dirty="0" err="1">
                <a:solidFill>
                  <a:schemeClr val="accent4">
                    <a:lumMod val="50000"/>
                  </a:schemeClr>
                </a:solidFill>
              </a:rPr>
              <a:t>for</a:t>
            </a:r>
            <a:r>
              <a:rPr lang="es-ES" sz="18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s-ES" sz="1800" dirty="0" err="1">
                <a:solidFill>
                  <a:schemeClr val="accent4">
                    <a:lumMod val="50000"/>
                  </a:schemeClr>
                </a:solidFill>
              </a:rPr>
              <a:t>damage</a:t>
            </a:r>
            <a:r>
              <a:rPr lang="es-ES" sz="18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s-ES" sz="1800" dirty="0" err="1">
                <a:solidFill>
                  <a:schemeClr val="accent4">
                    <a:lumMod val="50000"/>
                  </a:schemeClr>
                </a:solidFill>
              </a:rPr>
              <a:t>impact</a:t>
            </a:r>
            <a:r>
              <a:rPr lang="es-ES" sz="18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s-ES" sz="1800" dirty="0" err="1">
                <a:solidFill>
                  <a:schemeClr val="accent4">
                    <a:lumMod val="50000"/>
                  </a:schemeClr>
                </a:solidFill>
              </a:rPr>
              <a:t>forecast</a:t>
            </a:r>
            <a:r>
              <a:rPr lang="es-ES" sz="1800" dirty="0">
                <a:solidFill>
                  <a:schemeClr val="accent4">
                    <a:lumMod val="50000"/>
                  </a:schemeClr>
                </a:solidFill>
              </a:rPr>
              <a:t>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es-ES" sz="1800" dirty="0">
                <a:solidFill>
                  <a:schemeClr val="accent4">
                    <a:lumMod val="50000"/>
                  </a:schemeClr>
                </a:solidFill>
              </a:rPr>
              <a:t>General </a:t>
            </a:r>
            <a:r>
              <a:rPr lang="es-ES" sz="1800" dirty="0" err="1">
                <a:solidFill>
                  <a:schemeClr val="accent4">
                    <a:lumMod val="50000"/>
                  </a:schemeClr>
                </a:solidFill>
              </a:rPr>
              <a:t>Surveillance</a:t>
            </a:r>
            <a:r>
              <a:rPr lang="es-ES" sz="1800" dirty="0">
                <a:solidFill>
                  <a:schemeClr val="accent4">
                    <a:lumMod val="50000"/>
                  </a:schemeClr>
                </a:solidFill>
              </a:rPr>
              <a:t>: </a:t>
            </a:r>
            <a:r>
              <a:rPr lang="es-ES" sz="1800" dirty="0" err="1">
                <a:solidFill>
                  <a:schemeClr val="accent4">
                    <a:lumMod val="50000"/>
                  </a:schemeClr>
                </a:solidFill>
              </a:rPr>
              <a:t>Yellow</a:t>
            </a:r>
            <a:r>
              <a:rPr lang="es-ES" sz="18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s-ES" sz="1800" dirty="0" err="1">
                <a:solidFill>
                  <a:schemeClr val="accent4">
                    <a:lumMod val="50000"/>
                  </a:schemeClr>
                </a:solidFill>
              </a:rPr>
              <a:t>Sorghum</a:t>
            </a:r>
            <a:r>
              <a:rPr lang="es-ES" sz="18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s-ES" sz="1800" dirty="0" err="1">
                <a:solidFill>
                  <a:schemeClr val="accent4">
                    <a:lumMod val="50000"/>
                  </a:schemeClr>
                </a:solidFill>
              </a:rPr>
              <a:t>Aphid</a:t>
            </a:r>
            <a:r>
              <a:rPr lang="es-ES" sz="1800" dirty="0">
                <a:solidFill>
                  <a:schemeClr val="accent4">
                    <a:lumMod val="50000"/>
                  </a:schemeClr>
                </a:solidFill>
              </a:rPr>
              <a:t>, </a:t>
            </a:r>
            <a:r>
              <a:rPr lang="es-ES" sz="1800" dirty="0" err="1">
                <a:solidFill>
                  <a:schemeClr val="accent4">
                    <a:lumMod val="50000"/>
                  </a:schemeClr>
                </a:solidFill>
              </a:rPr>
              <a:t>Zebra</a:t>
            </a:r>
            <a:r>
              <a:rPr lang="es-ES" sz="1800" dirty="0">
                <a:solidFill>
                  <a:schemeClr val="accent4">
                    <a:lumMod val="50000"/>
                  </a:schemeClr>
                </a:solidFill>
              </a:rPr>
              <a:t> chip </a:t>
            </a:r>
            <a:r>
              <a:rPr lang="es-ES" sz="1800" dirty="0" err="1">
                <a:solidFill>
                  <a:schemeClr val="accent4">
                    <a:lumMod val="50000"/>
                  </a:schemeClr>
                </a:solidFill>
              </a:rPr>
              <a:t>or</a:t>
            </a:r>
            <a:r>
              <a:rPr lang="es-ES" sz="18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s-ES" sz="1800" dirty="0" err="1">
                <a:solidFill>
                  <a:schemeClr val="accent4">
                    <a:lumMod val="50000"/>
                  </a:schemeClr>
                </a:solidFill>
              </a:rPr>
              <a:t>purple</a:t>
            </a:r>
            <a:r>
              <a:rPr lang="es-ES" sz="18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s-ES" sz="1800" dirty="0" err="1">
                <a:solidFill>
                  <a:schemeClr val="accent4">
                    <a:lumMod val="50000"/>
                  </a:schemeClr>
                </a:solidFill>
              </a:rPr>
              <a:t>tip</a:t>
            </a:r>
            <a:r>
              <a:rPr lang="es-ES" sz="18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s-ES" sz="1800" dirty="0" err="1">
                <a:solidFill>
                  <a:schemeClr val="accent4">
                    <a:lumMod val="50000"/>
                  </a:schemeClr>
                </a:solidFill>
              </a:rPr>
              <a:t>on</a:t>
            </a:r>
            <a:r>
              <a:rPr lang="es-ES" sz="18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s-ES" sz="1800" dirty="0" err="1">
                <a:solidFill>
                  <a:schemeClr val="accent4">
                    <a:lumMod val="50000"/>
                  </a:schemeClr>
                </a:solidFill>
              </a:rPr>
              <a:t>potato</a:t>
            </a:r>
            <a:r>
              <a:rPr lang="es-ES" sz="1800" dirty="0">
                <a:solidFill>
                  <a:schemeClr val="accent4">
                    <a:lumMod val="50000"/>
                  </a:schemeClr>
                </a:solidFill>
              </a:rPr>
              <a:t>, </a:t>
            </a:r>
            <a:r>
              <a:rPr lang="es-ES" sz="1800" dirty="0" err="1">
                <a:solidFill>
                  <a:schemeClr val="accent4">
                    <a:lumMod val="50000"/>
                  </a:schemeClr>
                </a:solidFill>
              </a:rPr>
              <a:t>asphalt</a:t>
            </a:r>
            <a:r>
              <a:rPr lang="es-ES" sz="18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s-ES" sz="1800" dirty="0" err="1">
                <a:solidFill>
                  <a:schemeClr val="accent4">
                    <a:lumMod val="50000"/>
                  </a:schemeClr>
                </a:solidFill>
              </a:rPr>
              <a:t>stain</a:t>
            </a:r>
            <a:r>
              <a:rPr lang="es-ES" sz="18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s-ES" sz="1800" dirty="0" err="1">
                <a:solidFill>
                  <a:schemeClr val="accent4">
                    <a:lumMod val="50000"/>
                  </a:schemeClr>
                </a:solidFill>
              </a:rPr>
              <a:t>on</a:t>
            </a:r>
            <a:r>
              <a:rPr lang="es-ES" sz="18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s-ES" sz="1800" dirty="0" err="1">
                <a:solidFill>
                  <a:schemeClr val="accent4">
                    <a:lumMod val="50000"/>
                  </a:schemeClr>
                </a:solidFill>
              </a:rPr>
              <a:t>corn</a:t>
            </a:r>
            <a:r>
              <a:rPr lang="es-ES" sz="1800" dirty="0">
                <a:solidFill>
                  <a:schemeClr val="accent4">
                    <a:lumMod val="50000"/>
                  </a:schemeClr>
                </a:solidFill>
              </a:rPr>
              <a:t>, </a:t>
            </a:r>
            <a:r>
              <a:rPr lang="es-ES" sz="1800" dirty="0" err="1">
                <a:solidFill>
                  <a:schemeClr val="accent4">
                    <a:lumMod val="50000"/>
                  </a:schemeClr>
                </a:solidFill>
              </a:rPr>
              <a:t>panicle</a:t>
            </a:r>
            <a:r>
              <a:rPr lang="es-ES" sz="1800" dirty="0">
                <a:solidFill>
                  <a:schemeClr val="accent4">
                    <a:lumMod val="50000"/>
                  </a:schemeClr>
                </a:solidFill>
              </a:rPr>
              <a:t> rice mite.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es-ES" sz="1800" dirty="0" err="1">
                <a:solidFill>
                  <a:schemeClr val="accent4">
                    <a:lumMod val="50000"/>
                  </a:schemeClr>
                </a:solidFill>
              </a:rPr>
              <a:t>Pilot</a:t>
            </a:r>
            <a:r>
              <a:rPr lang="es-ES" sz="18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s-ES" sz="1800" dirty="0" err="1">
                <a:solidFill>
                  <a:schemeClr val="accent4">
                    <a:lumMod val="50000"/>
                  </a:schemeClr>
                </a:solidFill>
              </a:rPr>
              <a:t>projects</a:t>
            </a:r>
            <a:r>
              <a:rPr lang="es-ES" sz="1800" dirty="0">
                <a:solidFill>
                  <a:schemeClr val="accent4">
                    <a:lumMod val="50000"/>
                  </a:schemeClr>
                </a:solidFill>
              </a:rPr>
              <a:t>: </a:t>
            </a:r>
            <a:r>
              <a:rPr lang="es-ES" sz="1800" dirty="0" err="1">
                <a:solidFill>
                  <a:schemeClr val="accent4">
                    <a:lumMod val="50000"/>
                  </a:schemeClr>
                </a:solidFill>
              </a:rPr>
              <a:t>traceability</a:t>
            </a:r>
            <a:r>
              <a:rPr lang="es-ES" sz="1800" dirty="0">
                <a:solidFill>
                  <a:schemeClr val="accent4">
                    <a:lumMod val="50000"/>
                  </a:schemeClr>
                </a:solidFill>
              </a:rPr>
              <a:t> in </a:t>
            </a:r>
            <a:r>
              <a:rPr lang="es-ES" sz="1800" dirty="0" err="1">
                <a:solidFill>
                  <a:schemeClr val="accent4">
                    <a:lumMod val="50000"/>
                  </a:schemeClr>
                </a:solidFill>
              </a:rPr>
              <a:t>healthy</a:t>
            </a:r>
            <a:r>
              <a:rPr lang="es-ES" sz="18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s-ES" sz="1800" dirty="0" err="1">
                <a:solidFill>
                  <a:schemeClr val="accent4">
                    <a:lumMod val="50000"/>
                  </a:schemeClr>
                </a:solidFill>
              </a:rPr>
              <a:t>plant</a:t>
            </a:r>
            <a:r>
              <a:rPr lang="es-ES" sz="18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s-ES" sz="1800" dirty="0" err="1">
                <a:solidFill>
                  <a:schemeClr val="accent4">
                    <a:lumMod val="50000"/>
                  </a:schemeClr>
                </a:solidFill>
              </a:rPr>
              <a:t>production</a:t>
            </a:r>
            <a:r>
              <a:rPr lang="es-ES" sz="1800" dirty="0">
                <a:solidFill>
                  <a:schemeClr val="accent4">
                    <a:lumMod val="50000"/>
                  </a:schemeClr>
                </a:solidFill>
              </a:rPr>
              <a:t> and digital </a:t>
            </a:r>
            <a:r>
              <a:rPr lang="es-ES" sz="1800" dirty="0" err="1">
                <a:solidFill>
                  <a:schemeClr val="accent4">
                    <a:lumMod val="50000"/>
                  </a:schemeClr>
                </a:solidFill>
              </a:rPr>
              <a:t>surveillance</a:t>
            </a:r>
            <a:r>
              <a:rPr lang="es-ES" sz="1800" dirty="0">
                <a:solidFill>
                  <a:schemeClr val="accent4">
                    <a:lumMod val="50000"/>
                  </a:schemeClr>
                </a:solidFill>
              </a:rPr>
              <a:t>.</a:t>
            </a:r>
          </a:p>
          <a:p>
            <a:pPr marL="0" indent="0" algn="just">
              <a:buNone/>
            </a:pPr>
            <a:endParaRPr lang="es-ES" sz="1800" dirty="0">
              <a:solidFill>
                <a:schemeClr val="accent4">
                  <a:lumMod val="50000"/>
                </a:schemeClr>
              </a:solidFill>
            </a:endParaRPr>
          </a:p>
          <a:p>
            <a:pPr marL="514350" indent="-514350" algn="just">
              <a:buFont typeface="+mj-lt"/>
              <a:buAutoNum type="arabicPeriod"/>
            </a:pPr>
            <a:endParaRPr lang="es-ES" sz="1800" b="1" dirty="0">
              <a:solidFill>
                <a:schemeClr val="accent4">
                  <a:lumMod val="50000"/>
                </a:schemeClr>
              </a:solidFill>
            </a:endParaRPr>
          </a:p>
          <a:p>
            <a:pPr marL="514350" indent="-514350" algn="just">
              <a:buFont typeface="+mj-lt"/>
              <a:buAutoNum type="arabicPeriod"/>
            </a:pPr>
            <a:endParaRPr lang="es-ES" sz="18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4B3E4B2F-55C1-4AE4-A332-E820394000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20" y="1691639"/>
            <a:ext cx="5212082" cy="3474721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5BFEE8D3-12E6-4660-A2BF-8D4E27C742EB}"/>
              </a:ext>
            </a:extLst>
          </p:cNvPr>
          <p:cNvPicPr/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9357" y="6027102"/>
            <a:ext cx="1990725" cy="716915"/>
          </a:xfrm>
          <a:prstGeom prst="rect">
            <a:avLst/>
          </a:prstGeom>
        </p:spPr>
      </p:pic>
      <p:cxnSp>
        <p:nvCxnSpPr>
          <p:cNvPr id="10" name="Conector recto 9">
            <a:extLst>
              <a:ext uri="{FF2B5EF4-FFF2-40B4-BE49-F238E27FC236}">
                <a16:creationId xmlns:a16="http://schemas.microsoft.com/office/drawing/2014/main" id="{E0607653-4707-4DDB-8601-D23B85DB68C3}"/>
              </a:ext>
            </a:extLst>
          </p:cNvPr>
          <p:cNvCxnSpPr/>
          <p:nvPr/>
        </p:nvCxnSpPr>
        <p:spPr>
          <a:xfrm>
            <a:off x="0" y="6532880"/>
            <a:ext cx="999744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685857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群組 44"/>
          <p:cNvGrpSpPr/>
          <p:nvPr/>
        </p:nvGrpSpPr>
        <p:grpSpPr>
          <a:xfrm>
            <a:off x="6815767" y="1524424"/>
            <a:ext cx="1514536" cy="1703642"/>
            <a:chOff x="683460" y="4236676"/>
            <a:chExt cx="1625117" cy="1805685"/>
          </a:xfrm>
        </p:grpSpPr>
        <p:grpSp>
          <p:nvGrpSpPr>
            <p:cNvPr id="46" name="群組 45"/>
            <p:cNvGrpSpPr/>
            <p:nvPr/>
          </p:nvGrpSpPr>
          <p:grpSpPr>
            <a:xfrm>
              <a:off x="683460" y="4236676"/>
              <a:ext cx="1625117" cy="1805685"/>
              <a:chOff x="92262" y="998845"/>
              <a:chExt cx="1944270" cy="2160300"/>
            </a:xfrm>
          </p:grpSpPr>
          <p:pic>
            <p:nvPicPr>
              <p:cNvPr id="49" name="圖片 48"/>
              <p:cNvPicPr>
                <a:picLocks noChangeAspect="1"/>
              </p:cNvPicPr>
              <p:nvPr/>
            </p:nvPicPr>
            <p:blipFill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92262" y="998845"/>
                <a:ext cx="1944270" cy="2160300"/>
              </a:xfrm>
              <a:prstGeom prst="rect">
                <a:avLst/>
              </a:prstGeom>
              <a:gradFill>
                <a:gsLst>
                  <a:gs pos="69493">
                    <a:srgbClr val="E2F2F3"/>
                  </a:gs>
                  <a:gs pos="35150">
                    <a:srgbClr val="EFF7F8"/>
                  </a:gs>
                  <a:gs pos="0">
                    <a:schemeClr val="accent1">
                      <a:lumMod val="5000"/>
                      <a:lumOff val="95000"/>
                      <a:alpha val="86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p:spPr>
          </p:pic>
          <p:sp>
            <p:nvSpPr>
              <p:cNvPr id="50" name="手繪多邊形 49"/>
              <p:cNvSpPr/>
              <p:nvPr/>
            </p:nvSpPr>
            <p:spPr>
              <a:xfrm>
                <a:off x="953777" y="1321003"/>
                <a:ext cx="431006" cy="766762"/>
              </a:xfrm>
              <a:custGeom>
                <a:avLst/>
                <a:gdLst>
                  <a:gd name="connsiteX0" fmla="*/ 26194 w 431006"/>
                  <a:gd name="connsiteY0" fmla="*/ 250031 h 766762"/>
                  <a:gd name="connsiteX1" fmla="*/ 366713 w 431006"/>
                  <a:gd name="connsiteY1" fmla="*/ 0 h 766762"/>
                  <a:gd name="connsiteX2" fmla="*/ 431006 w 431006"/>
                  <a:gd name="connsiteY2" fmla="*/ 16668 h 766762"/>
                  <a:gd name="connsiteX3" fmla="*/ 385763 w 431006"/>
                  <a:gd name="connsiteY3" fmla="*/ 766762 h 766762"/>
                  <a:gd name="connsiteX4" fmla="*/ 0 w 431006"/>
                  <a:gd name="connsiteY4" fmla="*/ 671512 h 766762"/>
                  <a:gd name="connsiteX5" fmla="*/ 26194 w 431006"/>
                  <a:gd name="connsiteY5" fmla="*/ 250031 h 766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31006" h="766762">
                    <a:moveTo>
                      <a:pt x="26194" y="250031"/>
                    </a:moveTo>
                    <a:lnTo>
                      <a:pt x="366713" y="0"/>
                    </a:lnTo>
                    <a:lnTo>
                      <a:pt x="431006" y="16668"/>
                    </a:lnTo>
                    <a:lnTo>
                      <a:pt x="385763" y="766762"/>
                    </a:lnTo>
                    <a:lnTo>
                      <a:pt x="0" y="671512"/>
                    </a:lnTo>
                    <a:lnTo>
                      <a:pt x="26194" y="250031"/>
                    </a:lnTo>
                    <a:close/>
                  </a:path>
                </a:pathLst>
              </a:custGeom>
              <a:noFill/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 sz="1795"/>
              </a:p>
            </p:txBody>
          </p:sp>
          <p:sp>
            <p:nvSpPr>
              <p:cNvPr id="51" name="手繪多邊形 50"/>
              <p:cNvSpPr/>
              <p:nvPr/>
            </p:nvSpPr>
            <p:spPr>
              <a:xfrm rot="21440393">
                <a:off x="845821" y="2220870"/>
                <a:ext cx="470964" cy="806451"/>
              </a:xfrm>
              <a:custGeom>
                <a:avLst/>
                <a:gdLst>
                  <a:gd name="connsiteX0" fmla="*/ 92075 w 460375"/>
                  <a:gd name="connsiteY0" fmla="*/ 0 h 806450"/>
                  <a:gd name="connsiteX1" fmla="*/ 460375 w 460375"/>
                  <a:gd name="connsiteY1" fmla="*/ 85725 h 806450"/>
                  <a:gd name="connsiteX2" fmla="*/ 393700 w 460375"/>
                  <a:gd name="connsiteY2" fmla="*/ 806450 h 806450"/>
                  <a:gd name="connsiteX3" fmla="*/ 0 w 460375"/>
                  <a:gd name="connsiteY3" fmla="*/ 720725 h 806450"/>
                  <a:gd name="connsiteX4" fmla="*/ 92075 w 460375"/>
                  <a:gd name="connsiteY4" fmla="*/ 0 h 806450"/>
                  <a:gd name="connsiteX0" fmla="*/ 92075 w 470964"/>
                  <a:gd name="connsiteY0" fmla="*/ 0 h 806450"/>
                  <a:gd name="connsiteX1" fmla="*/ 470964 w 470964"/>
                  <a:gd name="connsiteY1" fmla="*/ 103329 h 806450"/>
                  <a:gd name="connsiteX2" fmla="*/ 393700 w 470964"/>
                  <a:gd name="connsiteY2" fmla="*/ 806450 h 806450"/>
                  <a:gd name="connsiteX3" fmla="*/ 0 w 470964"/>
                  <a:gd name="connsiteY3" fmla="*/ 720725 h 806450"/>
                  <a:gd name="connsiteX4" fmla="*/ 92075 w 470964"/>
                  <a:gd name="connsiteY4" fmla="*/ 0 h 806450"/>
                  <a:gd name="connsiteX0" fmla="*/ 92075 w 470964"/>
                  <a:gd name="connsiteY0" fmla="*/ 0 h 808502"/>
                  <a:gd name="connsiteX1" fmla="*/ 470964 w 470964"/>
                  <a:gd name="connsiteY1" fmla="*/ 103329 h 808502"/>
                  <a:gd name="connsiteX2" fmla="*/ 376493 w 470964"/>
                  <a:gd name="connsiteY2" fmla="*/ 808502 h 808502"/>
                  <a:gd name="connsiteX3" fmla="*/ 0 w 470964"/>
                  <a:gd name="connsiteY3" fmla="*/ 720725 h 808502"/>
                  <a:gd name="connsiteX4" fmla="*/ 92075 w 470964"/>
                  <a:gd name="connsiteY4" fmla="*/ 0 h 808502"/>
                  <a:gd name="connsiteX0" fmla="*/ 92075 w 470964"/>
                  <a:gd name="connsiteY0" fmla="*/ 0 h 809428"/>
                  <a:gd name="connsiteX1" fmla="*/ 470964 w 470964"/>
                  <a:gd name="connsiteY1" fmla="*/ 103329 h 809428"/>
                  <a:gd name="connsiteX2" fmla="*/ 396414 w 470964"/>
                  <a:gd name="connsiteY2" fmla="*/ 809428 h 809428"/>
                  <a:gd name="connsiteX3" fmla="*/ 0 w 470964"/>
                  <a:gd name="connsiteY3" fmla="*/ 720725 h 809428"/>
                  <a:gd name="connsiteX4" fmla="*/ 92075 w 470964"/>
                  <a:gd name="connsiteY4" fmla="*/ 0 h 809428"/>
                  <a:gd name="connsiteX0" fmla="*/ 92075 w 470964"/>
                  <a:gd name="connsiteY0" fmla="*/ 0 h 806450"/>
                  <a:gd name="connsiteX1" fmla="*/ 470964 w 470964"/>
                  <a:gd name="connsiteY1" fmla="*/ 103329 h 806450"/>
                  <a:gd name="connsiteX2" fmla="*/ 393700 w 470964"/>
                  <a:gd name="connsiteY2" fmla="*/ 806450 h 806450"/>
                  <a:gd name="connsiteX3" fmla="*/ 0 w 470964"/>
                  <a:gd name="connsiteY3" fmla="*/ 720725 h 806450"/>
                  <a:gd name="connsiteX4" fmla="*/ 92075 w 470964"/>
                  <a:gd name="connsiteY4" fmla="*/ 0 h 806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0964" h="806450">
                    <a:moveTo>
                      <a:pt x="92075" y="0"/>
                    </a:moveTo>
                    <a:lnTo>
                      <a:pt x="470964" y="103329"/>
                    </a:lnTo>
                    <a:lnTo>
                      <a:pt x="393700" y="806450"/>
                    </a:lnTo>
                    <a:lnTo>
                      <a:pt x="0" y="720725"/>
                    </a:lnTo>
                    <a:lnTo>
                      <a:pt x="92075" y="0"/>
                    </a:lnTo>
                    <a:close/>
                  </a:path>
                </a:pathLst>
              </a:custGeom>
              <a:noFill/>
              <a:ln>
                <a:solidFill>
                  <a:srgbClr val="3399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 sz="1795"/>
              </a:p>
            </p:txBody>
          </p:sp>
        </p:grpSp>
        <p:sp>
          <p:nvSpPr>
            <p:cNvPr id="47" name="手繪多邊形 46"/>
            <p:cNvSpPr/>
            <p:nvPr/>
          </p:nvSpPr>
          <p:spPr>
            <a:xfrm>
              <a:off x="1385888" y="5091113"/>
              <a:ext cx="326231" cy="216694"/>
            </a:xfrm>
            <a:custGeom>
              <a:avLst/>
              <a:gdLst>
                <a:gd name="connsiteX0" fmla="*/ 14287 w 330993"/>
                <a:gd name="connsiteY0" fmla="*/ 0 h 221457"/>
                <a:gd name="connsiteX1" fmla="*/ 0 w 330993"/>
                <a:gd name="connsiteY1" fmla="*/ 166688 h 221457"/>
                <a:gd name="connsiteX2" fmla="*/ 304800 w 330993"/>
                <a:gd name="connsiteY2" fmla="*/ 221457 h 221457"/>
                <a:gd name="connsiteX3" fmla="*/ 330993 w 330993"/>
                <a:gd name="connsiteY3" fmla="*/ 76200 h 221457"/>
                <a:gd name="connsiteX4" fmla="*/ 14287 w 330993"/>
                <a:gd name="connsiteY4" fmla="*/ 0 h 221457"/>
                <a:gd name="connsiteX0" fmla="*/ 11906 w 330993"/>
                <a:gd name="connsiteY0" fmla="*/ 0 h 209551"/>
                <a:gd name="connsiteX1" fmla="*/ 0 w 330993"/>
                <a:gd name="connsiteY1" fmla="*/ 154782 h 209551"/>
                <a:gd name="connsiteX2" fmla="*/ 304800 w 330993"/>
                <a:gd name="connsiteY2" fmla="*/ 209551 h 209551"/>
                <a:gd name="connsiteX3" fmla="*/ 330993 w 330993"/>
                <a:gd name="connsiteY3" fmla="*/ 64294 h 209551"/>
                <a:gd name="connsiteX4" fmla="*/ 11906 w 330993"/>
                <a:gd name="connsiteY4" fmla="*/ 0 h 209551"/>
                <a:gd name="connsiteX0" fmla="*/ 11906 w 330993"/>
                <a:gd name="connsiteY0" fmla="*/ 0 h 209551"/>
                <a:gd name="connsiteX1" fmla="*/ 0 w 330993"/>
                <a:gd name="connsiteY1" fmla="*/ 154782 h 209551"/>
                <a:gd name="connsiteX2" fmla="*/ 304800 w 330993"/>
                <a:gd name="connsiteY2" fmla="*/ 209551 h 209551"/>
                <a:gd name="connsiteX3" fmla="*/ 330993 w 330993"/>
                <a:gd name="connsiteY3" fmla="*/ 71437 h 209551"/>
                <a:gd name="connsiteX4" fmla="*/ 11906 w 330993"/>
                <a:gd name="connsiteY4" fmla="*/ 0 h 209551"/>
                <a:gd name="connsiteX0" fmla="*/ 11906 w 330993"/>
                <a:gd name="connsiteY0" fmla="*/ 0 h 209551"/>
                <a:gd name="connsiteX1" fmla="*/ 0 w 330993"/>
                <a:gd name="connsiteY1" fmla="*/ 147638 h 209551"/>
                <a:gd name="connsiteX2" fmla="*/ 304800 w 330993"/>
                <a:gd name="connsiteY2" fmla="*/ 209551 h 209551"/>
                <a:gd name="connsiteX3" fmla="*/ 330993 w 330993"/>
                <a:gd name="connsiteY3" fmla="*/ 71437 h 209551"/>
                <a:gd name="connsiteX4" fmla="*/ 11906 w 330993"/>
                <a:gd name="connsiteY4" fmla="*/ 0 h 209551"/>
                <a:gd name="connsiteX0" fmla="*/ 11906 w 330993"/>
                <a:gd name="connsiteY0" fmla="*/ 0 h 214313"/>
                <a:gd name="connsiteX1" fmla="*/ 0 w 330993"/>
                <a:gd name="connsiteY1" fmla="*/ 147638 h 214313"/>
                <a:gd name="connsiteX2" fmla="*/ 319087 w 330993"/>
                <a:gd name="connsiteY2" fmla="*/ 214313 h 214313"/>
                <a:gd name="connsiteX3" fmla="*/ 330993 w 330993"/>
                <a:gd name="connsiteY3" fmla="*/ 71437 h 214313"/>
                <a:gd name="connsiteX4" fmla="*/ 11906 w 330993"/>
                <a:gd name="connsiteY4" fmla="*/ 0 h 214313"/>
                <a:gd name="connsiteX0" fmla="*/ 11906 w 330993"/>
                <a:gd name="connsiteY0" fmla="*/ 0 h 216694"/>
                <a:gd name="connsiteX1" fmla="*/ 0 w 330993"/>
                <a:gd name="connsiteY1" fmla="*/ 147638 h 216694"/>
                <a:gd name="connsiteX2" fmla="*/ 307180 w 330993"/>
                <a:gd name="connsiteY2" fmla="*/ 216694 h 216694"/>
                <a:gd name="connsiteX3" fmla="*/ 330993 w 330993"/>
                <a:gd name="connsiteY3" fmla="*/ 71437 h 216694"/>
                <a:gd name="connsiteX4" fmla="*/ 11906 w 330993"/>
                <a:gd name="connsiteY4" fmla="*/ 0 h 216694"/>
                <a:gd name="connsiteX0" fmla="*/ 11906 w 323849"/>
                <a:gd name="connsiteY0" fmla="*/ 0 h 216694"/>
                <a:gd name="connsiteX1" fmla="*/ 0 w 323849"/>
                <a:gd name="connsiteY1" fmla="*/ 147638 h 216694"/>
                <a:gd name="connsiteX2" fmla="*/ 307180 w 323849"/>
                <a:gd name="connsiteY2" fmla="*/ 216694 h 216694"/>
                <a:gd name="connsiteX3" fmla="*/ 323849 w 323849"/>
                <a:gd name="connsiteY3" fmla="*/ 64294 h 216694"/>
                <a:gd name="connsiteX4" fmla="*/ 11906 w 323849"/>
                <a:gd name="connsiteY4" fmla="*/ 0 h 216694"/>
                <a:gd name="connsiteX0" fmla="*/ 11906 w 323849"/>
                <a:gd name="connsiteY0" fmla="*/ 0 h 216694"/>
                <a:gd name="connsiteX1" fmla="*/ 0 w 323849"/>
                <a:gd name="connsiteY1" fmla="*/ 147638 h 216694"/>
                <a:gd name="connsiteX2" fmla="*/ 307180 w 323849"/>
                <a:gd name="connsiteY2" fmla="*/ 216694 h 216694"/>
                <a:gd name="connsiteX3" fmla="*/ 323849 w 323849"/>
                <a:gd name="connsiteY3" fmla="*/ 66675 h 216694"/>
                <a:gd name="connsiteX4" fmla="*/ 11906 w 323849"/>
                <a:gd name="connsiteY4" fmla="*/ 0 h 216694"/>
                <a:gd name="connsiteX0" fmla="*/ 11906 w 323849"/>
                <a:gd name="connsiteY0" fmla="*/ 0 h 216694"/>
                <a:gd name="connsiteX1" fmla="*/ 0 w 323849"/>
                <a:gd name="connsiteY1" fmla="*/ 147638 h 216694"/>
                <a:gd name="connsiteX2" fmla="*/ 307180 w 323849"/>
                <a:gd name="connsiteY2" fmla="*/ 216694 h 216694"/>
                <a:gd name="connsiteX3" fmla="*/ 323849 w 323849"/>
                <a:gd name="connsiteY3" fmla="*/ 66675 h 216694"/>
                <a:gd name="connsiteX4" fmla="*/ 11906 w 323849"/>
                <a:gd name="connsiteY4" fmla="*/ 0 h 216694"/>
                <a:gd name="connsiteX0" fmla="*/ 11906 w 326231"/>
                <a:gd name="connsiteY0" fmla="*/ 0 h 216694"/>
                <a:gd name="connsiteX1" fmla="*/ 0 w 326231"/>
                <a:gd name="connsiteY1" fmla="*/ 147638 h 216694"/>
                <a:gd name="connsiteX2" fmla="*/ 307180 w 326231"/>
                <a:gd name="connsiteY2" fmla="*/ 216694 h 216694"/>
                <a:gd name="connsiteX3" fmla="*/ 326231 w 326231"/>
                <a:gd name="connsiteY3" fmla="*/ 71438 h 216694"/>
                <a:gd name="connsiteX4" fmla="*/ 11906 w 326231"/>
                <a:gd name="connsiteY4" fmla="*/ 0 h 216694"/>
                <a:gd name="connsiteX0" fmla="*/ 11906 w 326231"/>
                <a:gd name="connsiteY0" fmla="*/ 0 h 216694"/>
                <a:gd name="connsiteX1" fmla="*/ 0 w 326231"/>
                <a:gd name="connsiteY1" fmla="*/ 147638 h 216694"/>
                <a:gd name="connsiteX2" fmla="*/ 316705 w 326231"/>
                <a:gd name="connsiteY2" fmla="*/ 216694 h 216694"/>
                <a:gd name="connsiteX3" fmla="*/ 326231 w 326231"/>
                <a:gd name="connsiteY3" fmla="*/ 71438 h 216694"/>
                <a:gd name="connsiteX4" fmla="*/ 11906 w 326231"/>
                <a:gd name="connsiteY4" fmla="*/ 0 h 216694"/>
                <a:gd name="connsiteX0" fmla="*/ 11906 w 326231"/>
                <a:gd name="connsiteY0" fmla="*/ 0 h 216694"/>
                <a:gd name="connsiteX1" fmla="*/ 0 w 326231"/>
                <a:gd name="connsiteY1" fmla="*/ 147638 h 216694"/>
                <a:gd name="connsiteX2" fmla="*/ 314323 w 326231"/>
                <a:gd name="connsiteY2" fmla="*/ 216694 h 216694"/>
                <a:gd name="connsiteX3" fmla="*/ 326231 w 326231"/>
                <a:gd name="connsiteY3" fmla="*/ 71438 h 216694"/>
                <a:gd name="connsiteX4" fmla="*/ 11906 w 326231"/>
                <a:gd name="connsiteY4" fmla="*/ 0 h 216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6231" h="216694">
                  <a:moveTo>
                    <a:pt x="11906" y="0"/>
                  </a:moveTo>
                  <a:lnTo>
                    <a:pt x="0" y="147638"/>
                  </a:lnTo>
                  <a:lnTo>
                    <a:pt x="314323" y="216694"/>
                  </a:lnTo>
                  <a:lnTo>
                    <a:pt x="326231" y="71438"/>
                  </a:lnTo>
                  <a:lnTo>
                    <a:pt x="11906" y="0"/>
                  </a:lnTo>
                  <a:close/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795"/>
            </a:p>
          </p:txBody>
        </p:sp>
        <p:sp>
          <p:nvSpPr>
            <p:cNvPr id="48" name="手繪多邊形 47"/>
            <p:cNvSpPr/>
            <p:nvPr/>
          </p:nvSpPr>
          <p:spPr>
            <a:xfrm>
              <a:off x="1422400" y="4721224"/>
              <a:ext cx="333375" cy="75965"/>
            </a:xfrm>
            <a:custGeom>
              <a:avLst/>
              <a:gdLst>
                <a:gd name="connsiteX0" fmla="*/ 0 w 333375"/>
                <a:gd name="connsiteY0" fmla="*/ 0 h 63500"/>
                <a:gd name="connsiteX1" fmla="*/ 333375 w 333375"/>
                <a:gd name="connsiteY1" fmla="*/ 57150 h 63500"/>
                <a:gd name="connsiteX2" fmla="*/ 323850 w 333375"/>
                <a:gd name="connsiteY2" fmla="*/ 63500 h 6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3375" h="63500">
                  <a:moveTo>
                    <a:pt x="0" y="0"/>
                  </a:moveTo>
                  <a:lnTo>
                    <a:pt x="333375" y="57150"/>
                  </a:lnTo>
                  <a:lnTo>
                    <a:pt x="323850" y="63500"/>
                  </a:lnTo>
                </a:path>
              </a:pathLst>
            </a:custGeom>
            <a:solidFill>
              <a:srgbClr val="FF0000"/>
            </a:solidFill>
            <a:ln w="952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795"/>
            </a:p>
          </p:txBody>
        </p:sp>
      </p:grpSp>
      <p:pic>
        <p:nvPicPr>
          <p:cNvPr id="67" name="圖片 6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49898" y="3983131"/>
            <a:ext cx="3688334" cy="2661630"/>
          </a:xfrm>
          <a:prstGeom prst="rect">
            <a:avLst/>
          </a:prstGeom>
        </p:spPr>
      </p:pic>
      <p:pic>
        <p:nvPicPr>
          <p:cNvPr id="65" name="圖片 64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49898" y="1047326"/>
            <a:ext cx="3587905" cy="2629047"/>
          </a:xfrm>
          <a:prstGeom prst="rect">
            <a:avLst/>
          </a:prstGeom>
        </p:spPr>
      </p:pic>
      <p:sp>
        <p:nvSpPr>
          <p:cNvPr id="4" name="標題 1"/>
          <p:cNvSpPr>
            <a:spLocks noGrp="1"/>
          </p:cNvSpPr>
          <p:nvPr>
            <p:ph type="title"/>
          </p:nvPr>
        </p:nvSpPr>
        <p:spPr>
          <a:xfrm>
            <a:off x="351317" y="131917"/>
            <a:ext cx="11461455" cy="995413"/>
          </a:xfrm>
        </p:spPr>
        <p:txBody>
          <a:bodyPr>
            <a:normAutofit/>
          </a:bodyPr>
          <a:lstStyle/>
          <a:p>
            <a:r>
              <a:rPr lang="en-US" altLang="zh-TW" sz="4000" b="1" i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Sentinel farm for </a:t>
            </a:r>
            <a:r>
              <a:rPr lang="en-US" altLang="zh-TW" sz="4000" b="1" i="1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satellital</a:t>
            </a:r>
            <a:r>
              <a:rPr lang="en-US" altLang="zh-TW" sz="4000" b="1" i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monitoring of </a:t>
            </a:r>
            <a:r>
              <a:rPr lang="en-US" altLang="zh-TW" sz="4000" b="1" i="1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Foc</a:t>
            </a:r>
            <a:r>
              <a:rPr lang="en-US" altLang="zh-TW" sz="4000" b="1" i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TR4</a:t>
            </a:r>
            <a:endParaRPr lang="zh-TW" altLang="en-US" sz="4000" b="1" dirty="0">
              <a:solidFill>
                <a:schemeClr val="accent2"/>
              </a:solidFill>
            </a:endParaRPr>
          </a:p>
        </p:txBody>
      </p:sp>
      <p:grpSp>
        <p:nvGrpSpPr>
          <p:cNvPr id="15" name="群組 14"/>
          <p:cNvGrpSpPr/>
          <p:nvPr/>
        </p:nvGrpSpPr>
        <p:grpSpPr>
          <a:xfrm>
            <a:off x="6949230" y="3189341"/>
            <a:ext cx="1053661" cy="545776"/>
            <a:chOff x="3569710" y="2739550"/>
            <a:chExt cx="2187320" cy="1462192"/>
          </a:xfrm>
        </p:grpSpPr>
        <p:sp>
          <p:nvSpPr>
            <p:cNvPr id="16" name="矩形 15"/>
            <p:cNvSpPr/>
            <p:nvPr/>
          </p:nvSpPr>
          <p:spPr>
            <a:xfrm>
              <a:off x="3569710" y="2908608"/>
              <a:ext cx="345067" cy="216031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795"/>
            </a:p>
          </p:txBody>
        </p:sp>
        <p:sp>
          <p:nvSpPr>
            <p:cNvPr id="17" name="矩形 16"/>
            <p:cNvSpPr/>
            <p:nvPr/>
          </p:nvSpPr>
          <p:spPr>
            <a:xfrm>
              <a:off x="3569710" y="3358392"/>
              <a:ext cx="345067" cy="216031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33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795"/>
            </a:p>
          </p:txBody>
        </p:sp>
        <p:sp>
          <p:nvSpPr>
            <p:cNvPr id="18" name="文字方塊 17"/>
            <p:cNvSpPr txBox="1"/>
            <p:nvPr/>
          </p:nvSpPr>
          <p:spPr>
            <a:xfrm>
              <a:off x="3948024" y="2739550"/>
              <a:ext cx="1809006" cy="10277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798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 North district</a:t>
              </a:r>
            </a:p>
            <a:p>
              <a:endParaRPr lang="zh-TW" altLang="en-US" sz="1097" b="1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9" name="文字方塊 18"/>
            <p:cNvSpPr txBox="1"/>
            <p:nvPr/>
          </p:nvSpPr>
          <p:spPr>
            <a:xfrm>
              <a:off x="3948024" y="3174022"/>
              <a:ext cx="1752601" cy="10277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798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South district</a:t>
              </a:r>
            </a:p>
            <a:p>
              <a:endParaRPr lang="zh-TW" altLang="en-US" sz="1097" b="1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pic>
        <p:nvPicPr>
          <p:cNvPr id="20" name="圖片 19">
            <a:extLst>
              <a:ext uri="{FF2B5EF4-FFF2-40B4-BE49-F238E27FC236}">
                <a16:creationId xmlns:a16="http://schemas.microsoft.com/office/drawing/2014/main" id="{E4E81AC3-83C4-44AC-85DB-1F00FE2BF24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563" b="97461" l="9961" r="898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8069" y="1943481"/>
            <a:ext cx="197734" cy="197734"/>
          </a:xfrm>
          <a:prstGeom prst="rect">
            <a:avLst/>
          </a:prstGeom>
        </p:spPr>
      </p:pic>
      <p:grpSp>
        <p:nvGrpSpPr>
          <p:cNvPr id="60" name="群組 59">
            <a:extLst>
              <a:ext uri="{FF2B5EF4-FFF2-40B4-BE49-F238E27FC236}">
                <a16:creationId xmlns:a16="http://schemas.microsoft.com/office/drawing/2014/main" id="{CE17B5D4-6466-4D33-94DA-8BC0FF3F5398}"/>
              </a:ext>
            </a:extLst>
          </p:cNvPr>
          <p:cNvGrpSpPr/>
          <p:nvPr/>
        </p:nvGrpSpPr>
        <p:grpSpPr>
          <a:xfrm>
            <a:off x="9244857" y="1202049"/>
            <a:ext cx="702665" cy="2026017"/>
            <a:chOff x="2571505" y="1412720"/>
            <a:chExt cx="704709" cy="2031910"/>
          </a:xfrm>
        </p:grpSpPr>
        <p:cxnSp>
          <p:nvCxnSpPr>
            <p:cNvPr id="61" name="直線接點 60">
              <a:extLst>
                <a:ext uri="{FF2B5EF4-FFF2-40B4-BE49-F238E27FC236}">
                  <a16:creationId xmlns:a16="http://schemas.microsoft.com/office/drawing/2014/main" id="{92209A14-8A15-4ADD-B7FA-DE535C39721A}"/>
                </a:ext>
              </a:extLst>
            </p:cNvPr>
            <p:cNvCxnSpPr>
              <a:cxnSpLocks/>
            </p:cNvCxnSpPr>
            <p:nvPr/>
          </p:nvCxnSpPr>
          <p:spPr>
            <a:xfrm>
              <a:off x="2571505" y="1412720"/>
              <a:ext cx="0" cy="2031910"/>
            </a:xfrm>
            <a:prstGeom prst="line">
              <a:avLst/>
            </a:prstGeom>
            <a:ln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線接點 61">
              <a:extLst>
                <a:ext uri="{FF2B5EF4-FFF2-40B4-BE49-F238E27FC236}">
                  <a16:creationId xmlns:a16="http://schemas.microsoft.com/office/drawing/2014/main" id="{B680CCD2-C96B-4BD5-B108-112B4E82EF53}"/>
                </a:ext>
              </a:extLst>
            </p:cNvPr>
            <p:cNvCxnSpPr>
              <a:cxnSpLocks/>
            </p:cNvCxnSpPr>
            <p:nvPr/>
          </p:nvCxnSpPr>
          <p:spPr>
            <a:xfrm>
              <a:off x="3276214" y="1412720"/>
              <a:ext cx="0" cy="2031910"/>
            </a:xfrm>
            <a:prstGeom prst="line">
              <a:avLst/>
            </a:prstGeom>
            <a:ln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1" name="群組 70">
            <a:extLst>
              <a:ext uri="{FF2B5EF4-FFF2-40B4-BE49-F238E27FC236}">
                <a16:creationId xmlns:a16="http://schemas.microsoft.com/office/drawing/2014/main" id="{69124AC1-769F-423F-926F-B65EAF028CEF}"/>
              </a:ext>
            </a:extLst>
          </p:cNvPr>
          <p:cNvGrpSpPr/>
          <p:nvPr/>
        </p:nvGrpSpPr>
        <p:grpSpPr>
          <a:xfrm>
            <a:off x="9251724" y="4132058"/>
            <a:ext cx="702665" cy="2026017"/>
            <a:chOff x="2571505" y="1412720"/>
            <a:chExt cx="704709" cy="2031910"/>
          </a:xfrm>
        </p:grpSpPr>
        <p:cxnSp>
          <p:nvCxnSpPr>
            <p:cNvPr id="72" name="直線接點 71">
              <a:extLst>
                <a:ext uri="{FF2B5EF4-FFF2-40B4-BE49-F238E27FC236}">
                  <a16:creationId xmlns:a16="http://schemas.microsoft.com/office/drawing/2014/main" id="{51C8CD98-9EBA-4EEA-BBF2-6190B2CA018C}"/>
                </a:ext>
              </a:extLst>
            </p:cNvPr>
            <p:cNvCxnSpPr>
              <a:cxnSpLocks/>
            </p:cNvCxnSpPr>
            <p:nvPr/>
          </p:nvCxnSpPr>
          <p:spPr>
            <a:xfrm>
              <a:off x="2571505" y="1412720"/>
              <a:ext cx="0" cy="2031910"/>
            </a:xfrm>
            <a:prstGeom prst="line">
              <a:avLst/>
            </a:prstGeom>
            <a:ln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線接點 72">
              <a:extLst>
                <a:ext uri="{FF2B5EF4-FFF2-40B4-BE49-F238E27FC236}">
                  <a16:creationId xmlns:a16="http://schemas.microsoft.com/office/drawing/2014/main" id="{9550DCFE-2051-43C0-BCE5-39A2A3F87D67}"/>
                </a:ext>
              </a:extLst>
            </p:cNvPr>
            <p:cNvCxnSpPr>
              <a:cxnSpLocks/>
            </p:cNvCxnSpPr>
            <p:nvPr/>
          </p:nvCxnSpPr>
          <p:spPr>
            <a:xfrm>
              <a:off x="3276214" y="1412720"/>
              <a:ext cx="0" cy="2031910"/>
            </a:xfrm>
            <a:prstGeom prst="line">
              <a:avLst/>
            </a:prstGeom>
            <a:ln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圖說文字: 折線 4">
            <a:extLst>
              <a:ext uri="{FF2B5EF4-FFF2-40B4-BE49-F238E27FC236}">
                <a16:creationId xmlns:a16="http://schemas.microsoft.com/office/drawing/2014/main" id="{1492BA01-243C-4D4E-8B61-139D892E6065}"/>
              </a:ext>
            </a:extLst>
          </p:cNvPr>
          <p:cNvSpPr/>
          <p:nvPr/>
        </p:nvSpPr>
        <p:spPr>
          <a:xfrm>
            <a:off x="7105615" y="1189363"/>
            <a:ext cx="1224688" cy="214983"/>
          </a:xfrm>
          <a:prstGeom prst="borderCallout2">
            <a:avLst>
              <a:gd name="adj1" fmla="val 101036"/>
              <a:gd name="adj2" fmla="val 81171"/>
              <a:gd name="adj3" fmla="val 152682"/>
              <a:gd name="adj4" fmla="val 81295"/>
              <a:gd name="adj5" fmla="val 384332"/>
              <a:gd name="adj6" fmla="val 49592"/>
            </a:avLst>
          </a:prstGeom>
          <a:noFill/>
          <a:ln w="28575">
            <a:solidFill>
              <a:srgbClr val="FFC000"/>
            </a:solidFill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97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Measurement</a:t>
            </a:r>
            <a:endParaRPr lang="zh-TW" altLang="en-US" sz="1197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4CDF3704-9A1D-47D6-B52A-9CACFA9F199F}"/>
              </a:ext>
            </a:extLst>
          </p:cNvPr>
          <p:cNvSpPr/>
          <p:nvPr/>
        </p:nvSpPr>
        <p:spPr>
          <a:xfrm>
            <a:off x="6947465" y="3578206"/>
            <a:ext cx="174767" cy="90049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795"/>
          </a:p>
        </p:txBody>
      </p:sp>
      <p:sp>
        <p:nvSpPr>
          <p:cNvPr id="53" name="文字方塊 52">
            <a:extLst>
              <a:ext uri="{FF2B5EF4-FFF2-40B4-BE49-F238E27FC236}">
                <a16:creationId xmlns:a16="http://schemas.microsoft.com/office/drawing/2014/main" id="{F9E2686C-0ABB-4BBB-9B53-2EA8F7C7B489}"/>
              </a:ext>
            </a:extLst>
          </p:cNvPr>
          <p:cNvSpPr txBox="1"/>
          <p:nvPr/>
        </p:nvSpPr>
        <p:spPr>
          <a:xfrm>
            <a:off x="7105617" y="3476314"/>
            <a:ext cx="701997" cy="2148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798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Guard row</a:t>
            </a:r>
            <a:endParaRPr lang="zh-TW" altLang="en-US" sz="798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4" name="文字方塊 35">
            <a:extLst>
              <a:ext uri="{FF2B5EF4-FFF2-40B4-BE49-F238E27FC236}">
                <a16:creationId xmlns:a16="http://schemas.microsoft.com/office/drawing/2014/main" id="{9C0770AE-5F33-447F-9C29-20D5575125EA}"/>
              </a:ext>
            </a:extLst>
          </p:cNvPr>
          <p:cNvSpPr txBox="1"/>
          <p:nvPr/>
        </p:nvSpPr>
        <p:spPr>
          <a:xfrm>
            <a:off x="8725639" y="5077038"/>
            <a:ext cx="567736" cy="2148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sz="1000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sz="1000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sz="1000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sz="1000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sz="1000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sz="1000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sz="1000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sz="1000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sz="1000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9pPr>
          </a:lstStyle>
          <a:p>
            <a:r>
              <a:rPr lang="en-US" altLang="zh-TW" sz="798" dirty="0"/>
              <a:t>seedling</a:t>
            </a:r>
            <a:endParaRPr lang="zh-TW" altLang="en-US" sz="798" dirty="0"/>
          </a:p>
        </p:txBody>
      </p:sp>
      <p:sp>
        <p:nvSpPr>
          <p:cNvPr id="55" name="文字方塊 35">
            <a:extLst>
              <a:ext uri="{FF2B5EF4-FFF2-40B4-BE49-F238E27FC236}">
                <a16:creationId xmlns:a16="http://schemas.microsoft.com/office/drawing/2014/main" id="{9C0770AE-5F33-447F-9C29-20D5575125EA}"/>
              </a:ext>
            </a:extLst>
          </p:cNvPr>
          <p:cNvSpPr txBox="1"/>
          <p:nvPr/>
        </p:nvSpPr>
        <p:spPr>
          <a:xfrm>
            <a:off x="8720181" y="2069048"/>
            <a:ext cx="567736" cy="2148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sz="1000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sz="1000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sz="1000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sz="1000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sz="1000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sz="1000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sz="1000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sz="1000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sz="1000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9pPr>
          </a:lstStyle>
          <a:p>
            <a:r>
              <a:rPr lang="en-US" altLang="zh-TW" sz="798" dirty="0"/>
              <a:t>seedling</a:t>
            </a:r>
            <a:endParaRPr lang="zh-TW" altLang="en-US" sz="798" dirty="0"/>
          </a:p>
        </p:txBody>
      </p:sp>
      <p:sp>
        <p:nvSpPr>
          <p:cNvPr id="56" name="文字方塊 55">
            <a:extLst>
              <a:ext uri="{FF2B5EF4-FFF2-40B4-BE49-F238E27FC236}">
                <a16:creationId xmlns:a16="http://schemas.microsoft.com/office/drawing/2014/main" id="{AF49F908-07D7-4D6A-8764-3B14368714CC}"/>
              </a:ext>
            </a:extLst>
          </p:cNvPr>
          <p:cNvSpPr txBox="1"/>
          <p:nvPr/>
        </p:nvSpPr>
        <p:spPr>
          <a:xfrm>
            <a:off x="9216452" y="4879740"/>
            <a:ext cx="942992" cy="337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798" dirty="0"/>
              <a:t>Vegetative growth stage</a:t>
            </a:r>
            <a:endParaRPr lang="zh-TW" altLang="en-US" sz="798" dirty="0"/>
          </a:p>
        </p:txBody>
      </p:sp>
      <p:sp>
        <p:nvSpPr>
          <p:cNvPr id="57" name="文字方塊 56">
            <a:extLst>
              <a:ext uri="{FF2B5EF4-FFF2-40B4-BE49-F238E27FC236}">
                <a16:creationId xmlns:a16="http://schemas.microsoft.com/office/drawing/2014/main" id="{AF49F908-07D7-4D6A-8764-3B14368714CC}"/>
              </a:ext>
            </a:extLst>
          </p:cNvPr>
          <p:cNvSpPr txBox="1"/>
          <p:nvPr/>
        </p:nvSpPr>
        <p:spPr>
          <a:xfrm>
            <a:off x="9240271" y="1701086"/>
            <a:ext cx="942992" cy="337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798" dirty="0"/>
              <a:t>Vegetative growth stage</a:t>
            </a:r>
            <a:endParaRPr lang="zh-TW" altLang="en-US" sz="798" dirty="0"/>
          </a:p>
        </p:txBody>
      </p:sp>
      <p:sp>
        <p:nvSpPr>
          <p:cNvPr id="59" name="文字方塊 58">
            <a:extLst>
              <a:ext uri="{FF2B5EF4-FFF2-40B4-BE49-F238E27FC236}">
                <a16:creationId xmlns:a16="http://schemas.microsoft.com/office/drawing/2014/main" id="{EE6C7566-1617-439D-B64D-EC18D7255D45}"/>
              </a:ext>
            </a:extLst>
          </p:cNvPr>
          <p:cNvSpPr txBox="1"/>
          <p:nvPr/>
        </p:nvSpPr>
        <p:spPr>
          <a:xfrm>
            <a:off x="10005841" y="4577354"/>
            <a:ext cx="728664" cy="337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798" dirty="0"/>
              <a:t>Shooting &amp; flowering</a:t>
            </a:r>
            <a:endParaRPr lang="zh-TW" altLang="en-US" sz="798" dirty="0"/>
          </a:p>
        </p:txBody>
      </p:sp>
      <p:sp>
        <p:nvSpPr>
          <p:cNvPr id="78" name="文字方塊 77">
            <a:extLst>
              <a:ext uri="{FF2B5EF4-FFF2-40B4-BE49-F238E27FC236}">
                <a16:creationId xmlns:a16="http://schemas.microsoft.com/office/drawing/2014/main" id="{EE6C7566-1617-439D-B64D-EC18D7255D45}"/>
              </a:ext>
            </a:extLst>
          </p:cNvPr>
          <p:cNvSpPr txBox="1"/>
          <p:nvPr/>
        </p:nvSpPr>
        <p:spPr>
          <a:xfrm>
            <a:off x="9955676" y="1484992"/>
            <a:ext cx="728664" cy="337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798" dirty="0"/>
              <a:t>Shooting &amp; flowering</a:t>
            </a:r>
            <a:endParaRPr lang="zh-TW" altLang="en-US" sz="798" dirty="0"/>
          </a:p>
        </p:txBody>
      </p:sp>
      <p:sp>
        <p:nvSpPr>
          <p:cNvPr id="63" name="文字方塊 62"/>
          <p:cNvSpPr txBox="1"/>
          <p:nvPr/>
        </p:nvSpPr>
        <p:spPr>
          <a:xfrm>
            <a:off x="1245208" y="1294136"/>
            <a:ext cx="4561568" cy="460575"/>
          </a:xfrm>
          <a:prstGeom prst="rect">
            <a:avLst/>
          </a:prstGeom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TW" sz="2393" b="1" dirty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Healthy Plantation Model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7F299845-E33D-4AC8-8E60-F79740054EC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610" y="2709621"/>
            <a:ext cx="6130585" cy="3448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0583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4A4A4C7-504F-4C54-B8B6-0D2A0F4880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51125"/>
            <a:ext cx="10515600" cy="1325563"/>
          </a:xfrm>
        </p:spPr>
        <p:txBody>
          <a:bodyPr/>
          <a:lstStyle/>
          <a:p>
            <a:pPr algn="ctr"/>
            <a:r>
              <a:rPr lang="en-US" b="1" dirty="0"/>
              <a:t>Technical and capacity development achievements</a:t>
            </a:r>
            <a:endParaRPr lang="es-SV" b="1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0C05766E-BE13-421B-BDF9-9C4126B67A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FF16D-91CC-4CA5-9109-BF02DDE69A9E}" type="slidenum">
              <a:rPr lang="es-SV" smtClean="0"/>
              <a:t>2</a:t>
            </a:fld>
            <a:endParaRPr lang="es-SV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42114C91-32DB-4259-82B9-5EB54871F1C0}"/>
              </a:ext>
            </a:extLst>
          </p:cNvPr>
          <p:cNvPicPr/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9357" y="6027102"/>
            <a:ext cx="1990725" cy="716915"/>
          </a:xfrm>
          <a:prstGeom prst="rect">
            <a:avLst/>
          </a:prstGeom>
        </p:spPr>
      </p:pic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D1024B08-226D-4305-8024-11BBB6E7452F}"/>
              </a:ext>
            </a:extLst>
          </p:cNvPr>
          <p:cNvCxnSpPr/>
          <p:nvPr/>
        </p:nvCxnSpPr>
        <p:spPr>
          <a:xfrm>
            <a:off x="0" y="6532880"/>
            <a:ext cx="999744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22304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E901AC94-DFC2-4805-A3CC-6808C4B773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1905332"/>
          </a:xfrm>
        </p:spPr>
        <p:txBody>
          <a:bodyPr/>
          <a:lstStyle/>
          <a:p>
            <a:pPr algn="ctr"/>
            <a:r>
              <a:rPr lang="en-US" b="1" dirty="0"/>
              <a:t>Proposals for further collaboration/cooperation</a:t>
            </a:r>
            <a:endParaRPr lang="es-SV" b="1" dirty="0"/>
          </a:p>
        </p:txBody>
      </p:sp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E94D8F95-0283-4E41-9D2F-7A08C3343B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FF16D-91CC-4CA5-9109-BF02DDE69A9E}" type="slidenum">
              <a:rPr lang="es-SV" smtClean="0"/>
              <a:t>20</a:t>
            </a:fld>
            <a:endParaRPr lang="es-SV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98991CC3-0CDB-4AD7-B9FB-BF5A24E8413C}"/>
              </a:ext>
            </a:extLst>
          </p:cNvPr>
          <p:cNvPicPr/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9357" y="6027102"/>
            <a:ext cx="1990725" cy="716915"/>
          </a:xfrm>
          <a:prstGeom prst="rect">
            <a:avLst/>
          </a:prstGeom>
        </p:spPr>
      </p:pic>
      <p:cxnSp>
        <p:nvCxnSpPr>
          <p:cNvPr id="7" name="Conector recto 6">
            <a:extLst>
              <a:ext uri="{FF2B5EF4-FFF2-40B4-BE49-F238E27FC236}">
                <a16:creationId xmlns:a16="http://schemas.microsoft.com/office/drawing/2014/main" id="{B9A4E1B4-6D08-41CD-BAB4-EE8B1F32EDAD}"/>
              </a:ext>
            </a:extLst>
          </p:cNvPr>
          <p:cNvCxnSpPr/>
          <p:nvPr/>
        </p:nvCxnSpPr>
        <p:spPr>
          <a:xfrm>
            <a:off x="0" y="6532880"/>
            <a:ext cx="999744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34101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DAC6028-887A-4BCF-9FB7-473978DC3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4525" y="136525"/>
            <a:ext cx="10515600" cy="698131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Proposals for further collaboration/cooperation</a:t>
            </a:r>
            <a:endParaRPr lang="es-SV" b="1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03650E5E-1F07-43F2-8B21-A3E88B8FA3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FF16D-91CC-4CA5-9109-BF02DDE69A9E}" type="slidenum">
              <a:rPr lang="es-SV" smtClean="0"/>
              <a:t>21</a:t>
            </a:fld>
            <a:endParaRPr lang="es-SV"/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1FFBCA8B-8C11-4291-A2C1-AAF2DC673D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6478966"/>
              </p:ext>
            </p:extLst>
          </p:nvPr>
        </p:nvGraphicFramePr>
        <p:xfrm>
          <a:off x="633820" y="1104284"/>
          <a:ext cx="10719980" cy="4323943"/>
        </p:xfrm>
        <a:graphic>
          <a:graphicData uri="http://schemas.openxmlformats.org/drawingml/2006/table">
            <a:tbl>
              <a:tblPr firstRow="1" bandRow="1">
                <a:tableStyleId>{912C8C85-51F0-491E-9774-3900AFEF0FD7}</a:tableStyleId>
              </a:tblPr>
              <a:tblGrid>
                <a:gridCol w="515305">
                  <a:extLst>
                    <a:ext uri="{9D8B030D-6E8A-4147-A177-3AD203B41FA5}">
                      <a16:colId xmlns:a16="http://schemas.microsoft.com/office/drawing/2014/main" val="4266464245"/>
                    </a:ext>
                  </a:extLst>
                </a:gridCol>
                <a:gridCol w="5477659">
                  <a:extLst>
                    <a:ext uri="{9D8B030D-6E8A-4147-A177-3AD203B41FA5}">
                      <a16:colId xmlns:a16="http://schemas.microsoft.com/office/drawing/2014/main" val="4177227345"/>
                    </a:ext>
                  </a:extLst>
                </a:gridCol>
                <a:gridCol w="4727016">
                  <a:extLst>
                    <a:ext uri="{9D8B030D-6E8A-4147-A177-3AD203B41FA5}">
                      <a16:colId xmlns:a16="http://schemas.microsoft.com/office/drawing/2014/main" val="4126373209"/>
                    </a:ext>
                  </a:extLst>
                </a:gridCol>
              </a:tblGrid>
              <a:tr h="351661">
                <a:tc>
                  <a:txBody>
                    <a:bodyPr/>
                    <a:lstStyle/>
                    <a:p>
                      <a:pPr algn="ctr"/>
                      <a:endParaRPr lang="es-SV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000" dirty="0"/>
                        <a:t>Acciones</a:t>
                      </a:r>
                      <a:endParaRPr lang="es-SV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000" dirty="0"/>
                        <a:t>Proceso</a:t>
                      </a:r>
                      <a:endParaRPr lang="es-SV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44225640"/>
                  </a:ext>
                </a:extLst>
              </a:tr>
              <a:tr h="62217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dirty="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dirty="0" err="1"/>
                        <a:t>Intelligent</a:t>
                      </a:r>
                      <a:r>
                        <a:rPr lang="es-ES" sz="2000" dirty="0"/>
                        <a:t> </a:t>
                      </a:r>
                      <a:r>
                        <a:rPr lang="es-ES" sz="2000" dirty="0" err="1"/>
                        <a:t>Platform</a:t>
                      </a:r>
                      <a:r>
                        <a:rPr lang="es-ES" sz="2000" dirty="0"/>
                        <a:t>: VIGIMUSA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ES" sz="2000" dirty="0" err="1"/>
                        <a:t>Starts</a:t>
                      </a:r>
                      <a:r>
                        <a:rPr lang="es-ES" sz="2000" dirty="0"/>
                        <a:t> 2022 </a:t>
                      </a:r>
                      <a:r>
                        <a:rPr lang="es-ES" sz="2000" dirty="0" err="1"/>
                        <a:t>with</a:t>
                      </a:r>
                      <a:r>
                        <a:rPr lang="es-ES" sz="2000" dirty="0"/>
                        <a:t> </a:t>
                      </a:r>
                      <a:r>
                        <a:rPr lang="es-ES" sz="2000" dirty="0" err="1"/>
                        <a:t>the</a:t>
                      </a:r>
                      <a:r>
                        <a:rPr lang="es-ES" sz="2000" dirty="0"/>
                        <a:t> </a:t>
                      </a:r>
                      <a:r>
                        <a:rPr lang="es-ES" sz="2000" dirty="0" err="1"/>
                        <a:t>support</a:t>
                      </a:r>
                      <a:r>
                        <a:rPr lang="es-ES" sz="2000" dirty="0"/>
                        <a:t> </a:t>
                      </a:r>
                      <a:r>
                        <a:rPr lang="es-ES" sz="2000" dirty="0" err="1"/>
                        <a:t>of</a:t>
                      </a:r>
                      <a:r>
                        <a:rPr lang="es-ES" sz="2000" dirty="0"/>
                        <a:t> IDB/ </a:t>
                      </a:r>
                      <a:r>
                        <a:rPr lang="es-ES" sz="2000" dirty="0" err="1"/>
                        <a:t>Phytosanitary</a:t>
                      </a:r>
                      <a:r>
                        <a:rPr lang="es-ES" sz="2000" dirty="0"/>
                        <a:t> </a:t>
                      </a:r>
                      <a:r>
                        <a:rPr lang="es-ES" sz="2000" dirty="0" err="1"/>
                        <a:t>Surveillance</a:t>
                      </a:r>
                      <a:endParaRPr lang="es-SV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51621184"/>
                  </a:ext>
                </a:extLst>
              </a:tr>
              <a:tr h="62217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dirty="0"/>
                        <a:t>2</a:t>
                      </a:r>
                      <a:endParaRPr lang="es-SV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dirty="0" err="1"/>
                        <a:t>Satellite</a:t>
                      </a:r>
                      <a:r>
                        <a:rPr lang="es-ES" sz="2000" dirty="0"/>
                        <a:t> </a:t>
                      </a:r>
                      <a:r>
                        <a:rPr lang="es-ES" sz="2000" dirty="0" err="1"/>
                        <a:t>monitoring</a:t>
                      </a:r>
                      <a:endParaRPr lang="es-SV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MX" sz="2000" dirty="0" err="1"/>
                        <a:t>Established</a:t>
                      </a:r>
                      <a:r>
                        <a:rPr lang="es-MX" sz="2000" dirty="0"/>
                        <a:t> </a:t>
                      </a:r>
                      <a:r>
                        <a:rPr lang="es-MX" sz="2000" dirty="0" err="1"/>
                        <a:t>sentinel</a:t>
                      </a:r>
                      <a:r>
                        <a:rPr lang="es-MX" sz="2000" dirty="0"/>
                        <a:t> </a:t>
                      </a:r>
                      <a:r>
                        <a:rPr lang="es-MX" sz="2000" dirty="0" err="1"/>
                        <a:t>farms</a:t>
                      </a:r>
                      <a:r>
                        <a:rPr lang="es-MX" sz="2000" dirty="0"/>
                        <a:t>/ Taiwan </a:t>
                      </a:r>
                      <a:r>
                        <a:rPr lang="es-MX" sz="2000" dirty="0" err="1"/>
                        <a:t>Space</a:t>
                      </a:r>
                      <a:r>
                        <a:rPr lang="es-MX" sz="2000" dirty="0"/>
                        <a:t> Agency </a:t>
                      </a:r>
                      <a:endParaRPr lang="es-SV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85899696"/>
                  </a:ext>
                </a:extLst>
              </a:tr>
              <a:tr h="53966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dirty="0"/>
                        <a:t>3</a:t>
                      </a:r>
                      <a:endParaRPr lang="es-SV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ES" sz="2000" dirty="0" err="1"/>
                        <a:t>Technological</a:t>
                      </a:r>
                      <a:r>
                        <a:rPr lang="es-ES" sz="2000" dirty="0"/>
                        <a:t> </a:t>
                      </a:r>
                      <a:r>
                        <a:rPr lang="es-ES" sz="2000" dirty="0" err="1"/>
                        <a:t>Platform</a:t>
                      </a:r>
                      <a:r>
                        <a:rPr lang="es-ES" sz="2000" dirty="0"/>
                        <a:t> Trazar - Agro</a:t>
                      </a:r>
                      <a:endParaRPr lang="es-SV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ES" sz="2000" dirty="0" err="1"/>
                        <a:t>Ongoing</a:t>
                      </a:r>
                      <a:r>
                        <a:rPr lang="es-ES" sz="2000" dirty="0"/>
                        <a:t> </a:t>
                      </a:r>
                      <a:r>
                        <a:rPr lang="es-ES" sz="2000" dirty="0" err="1"/>
                        <a:t>project</a:t>
                      </a:r>
                      <a:endParaRPr lang="es-SV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14990082"/>
                  </a:ext>
                </a:extLst>
              </a:tr>
              <a:tr h="59423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dirty="0"/>
                        <a:t>4</a:t>
                      </a:r>
                      <a:endParaRPr lang="es-SV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dirty="0" err="1"/>
                        <a:t>Risk</a:t>
                      </a:r>
                      <a:r>
                        <a:rPr lang="es-ES" sz="2000" dirty="0"/>
                        <a:t> </a:t>
                      </a:r>
                      <a:r>
                        <a:rPr lang="es-ES" sz="2000" dirty="0" err="1"/>
                        <a:t>maps</a:t>
                      </a:r>
                      <a:r>
                        <a:rPr lang="es-ES" sz="2000" dirty="0"/>
                        <a:t> </a:t>
                      </a:r>
                      <a:r>
                        <a:rPr lang="es-ES" sz="2000" dirty="0" err="1"/>
                        <a:t>with</a:t>
                      </a:r>
                      <a:r>
                        <a:rPr lang="es-ES" sz="2000" dirty="0"/>
                        <a:t> </a:t>
                      </a:r>
                      <a:r>
                        <a:rPr lang="es-ES" sz="2000" dirty="0" err="1"/>
                        <a:t>climatic</a:t>
                      </a:r>
                      <a:r>
                        <a:rPr lang="es-ES" sz="2000" dirty="0"/>
                        <a:t> and </a:t>
                      </a:r>
                      <a:r>
                        <a:rPr lang="es-ES" sz="2000" dirty="0" err="1"/>
                        <a:t>genetic</a:t>
                      </a:r>
                      <a:r>
                        <a:rPr lang="es-ES" sz="2000" dirty="0"/>
                        <a:t> variables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ES" sz="2000" dirty="0"/>
                        <a:t>In </a:t>
                      </a:r>
                      <a:r>
                        <a:rPr lang="es-ES" sz="2000" dirty="0" err="1"/>
                        <a:t>process</a:t>
                      </a:r>
                      <a:r>
                        <a:rPr lang="es-ES" sz="2000" dirty="0"/>
                        <a:t> </a:t>
                      </a:r>
                      <a:r>
                        <a:rPr lang="es-ES" sz="2000" dirty="0" err="1"/>
                        <a:t>of</a:t>
                      </a:r>
                      <a:r>
                        <a:rPr lang="es-ES" sz="2000" dirty="0"/>
                        <a:t> </a:t>
                      </a:r>
                      <a:r>
                        <a:rPr lang="es-ES" sz="2000" dirty="0" err="1"/>
                        <a:t>updating</a:t>
                      </a:r>
                      <a:endParaRPr lang="es-SV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90883391"/>
                  </a:ext>
                </a:extLst>
              </a:tr>
              <a:tr h="351661">
                <a:tc>
                  <a:txBody>
                    <a:bodyPr/>
                    <a:lstStyle/>
                    <a:p>
                      <a:pPr algn="ctr"/>
                      <a:r>
                        <a:rPr lang="es-ES" sz="2000" b="1" dirty="0"/>
                        <a:t>5</a:t>
                      </a:r>
                      <a:endParaRPr lang="es-SV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2000" dirty="0" err="1"/>
                        <a:t>Tolerant</a:t>
                      </a:r>
                      <a:r>
                        <a:rPr lang="es-MX" sz="2000" dirty="0"/>
                        <a:t> </a:t>
                      </a:r>
                      <a:r>
                        <a:rPr lang="es-MX" sz="2000" dirty="0" err="1"/>
                        <a:t>or</a:t>
                      </a:r>
                      <a:r>
                        <a:rPr lang="es-MX" sz="2000" dirty="0"/>
                        <a:t> </a:t>
                      </a:r>
                      <a:r>
                        <a:rPr lang="es-MX" sz="2000" dirty="0" err="1"/>
                        <a:t>resistant</a:t>
                      </a:r>
                      <a:r>
                        <a:rPr lang="es-MX" sz="2000" dirty="0"/>
                        <a:t> </a:t>
                      </a:r>
                      <a:r>
                        <a:rPr lang="es-MX" sz="2000" dirty="0" err="1"/>
                        <a:t>varieties</a:t>
                      </a:r>
                      <a:endParaRPr lang="es-SV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ES" sz="2000" dirty="0"/>
                        <a:t>In </a:t>
                      </a:r>
                      <a:r>
                        <a:rPr lang="es-ES" sz="2000" dirty="0" err="1"/>
                        <a:t>process</a:t>
                      </a:r>
                      <a:r>
                        <a:rPr lang="es-ES" sz="2000" dirty="0"/>
                        <a:t> </a:t>
                      </a:r>
                      <a:r>
                        <a:rPr lang="es-ES" sz="2000" dirty="0" err="1"/>
                        <a:t>with</a:t>
                      </a:r>
                      <a:r>
                        <a:rPr lang="es-ES" sz="2000" dirty="0"/>
                        <a:t> </a:t>
                      </a:r>
                      <a:r>
                        <a:rPr lang="es-ES" sz="2000" dirty="0" err="1"/>
                        <a:t>the</a:t>
                      </a:r>
                      <a:r>
                        <a:rPr lang="es-ES" sz="2000" dirty="0"/>
                        <a:t> </a:t>
                      </a:r>
                      <a:r>
                        <a:rPr lang="es-ES" sz="2000" dirty="0" err="1"/>
                        <a:t>support</a:t>
                      </a:r>
                      <a:r>
                        <a:rPr lang="es-ES" sz="2000" dirty="0"/>
                        <a:t> </a:t>
                      </a:r>
                      <a:r>
                        <a:rPr lang="es-ES" sz="2000" dirty="0" err="1"/>
                        <a:t>of</a:t>
                      </a:r>
                      <a:r>
                        <a:rPr lang="es-ES" sz="2000" dirty="0"/>
                        <a:t> Taiwan ICDF </a:t>
                      </a:r>
                      <a:endParaRPr lang="es-SV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84072856"/>
                  </a:ext>
                </a:extLst>
              </a:tr>
              <a:tr h="49542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dirty="0"/>
                        <a:t>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dirty="0"/>
                        <a:t>Canine </a:t>
                      </a:r>
                      <a:r>
                        <a:rPr lang="es-ES" sz="2000" dirty="0" err="1"/>
                        <a:t>Brigades</a:t>
                      </a:r>
                      <a:endParaRPr lang="es-E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ES" sz="2000" dirty="0" err="1"/>
                        <a:t>Ongoing</a:t>
                      </a:r>
                      <a:r>
                        <a:rPr lang="es-ES" sz="2000" dirty="0"/>
                        <a:t> </a:t>
                      </a:r>
                      <a:r>
                        <a:rPr lang="es-ES" sz="2000" dirty="0" err="1"/>
                        <a:t>project</a:t>
                      </a:r>
                      <a:endParaRPr lang="es-SV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78373691"/>
                  </a:ext>
                </a:extLst>
              </a:tr>
              <a:tr h="50006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dirty="0"/>
                        <a:t>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dirty="0" err="1"/>
                        <a:t>Capacity</a:t>
                      </a:r>
                      <a:r>
                        <a:rPr lang="es-ES" sz="2000" dirty="0"/>
                        <a:t> </a:t>
                      </a:r>
                      <a:r>
                        <a:rPr lang="es-ES" sz="2000" dirty="0" err="1"/>
                        <a:t>evaluations</a:t>
                      </a:r>
                      <a:r>
                        <a:rPr lang="es-ES" sz="2000" dirty="0"/>
                        <a:t> (</a:t>
                      </a:r>
                      <a:r>
                        <a:rPr lang="es-ES" sz="2000" dirty="0" err="1"/>
                        <a:t>including</a:t>
                      </a:r>
                      <a:r>
                        <a:rPr lang="es-ES" sz="2000" dirty="0"/>
                        <a:t> </a:t>
                      </a:r>
                      <a:r>
                        <a:rPr lang="es-ES" sz="2000" dirty="0" err="1"/>
                        <a:t>simulations</a:t>
                      </a:r>
                      <a:r>
                        <a:rPr lang="es-ES" sz="2000" dirty="0"/>
                        <a:t>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ES" sz="2000" dirty="0" err="1"/>
                        <a:t>Ongoing</a:t>
                      </a:r>
                      <a:r>
                        <a:rPr lang="es-ES" sz="2000" dirty="0"/>
                        <a:t> </a:t>
                      </a:r>
                      <a:r>
                        <a:rPr lang="es-ES" sz="2000" dirty="0" err="1"/>
                        <a:t>project</a:t>
                      </a:r>
                      <a:endParaRPr lang="es-SV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73165068"/>
                  </a:ext>
                </a:extLst>
              </a:tr>
            </a:tbl>
          </a:graphicData>
        </a:graphic>
      </p:graphicFrame>
      <p:pic>
        <p:nvPicPr>
          <p:cNvPr id="6" name="Imagen 5">
            <a:extLst>
              <a:ext uri="{FF2B5EF4-FFF2-40B4-BE49-F238E27FC236}">
                <a16:creationId xmlns:a16="http://schemas.microsoft.com/office/drawing/2014/main" id="{759446A4-928A-4604-A256-98B6D3ADAF30}"/>
              </a:ext>
            </a:extLst>
          </p:cNvPr>
          <p:cNvPicPr/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9357" y="6027102"/>
            <a:ext cx="1990725" cy="716915"/>
          </a:xfrm>
          <a:prstGeom prst="rect">
            <a:avLst/>
          </a:prstGeom>
        </p:spPr>
      </p:pic>
      <p:cxnSp>
        <p:nvCxnSpPr>
          <p:cNvPr id="7" name="Conector recto 6">
            <a:extLst>
              <a:ext uri="{FF2B5EF4-FFF2-40B4-BE49-F238E27FC236}">
                <a16:creationId xmlns:a16="http://schemas.microsoft.com/office/drawing/2014/main" id="{36335519-CB9D-47E3-84A3-ACED339437ED}"/>
              </a:ext>
            </a:extLst>
          </p:cNvPr>
          <p:cNvCxnSpPr/>
          <p:nvPr/>
        </p:nvCxnSpPr>
        <p:spPr>
          <a:xfrm>
            <a:off x="0" y="6532880"/>
            <a:ext cx="999744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14303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09E3E68F-D141-4623-93D7-143E9E8261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ADFF16D-91CC-4CA5-9109-BF02DDE69A9E}" type="slidenum">
              <a:rPr kumimoji="0" lang="es-SV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s-SV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3A520203-841F-41C5-9068-0074A7FA9A4E}"/>
              </a:ext>
            </a:extLst>
          </p:cNvPr>
          <p:cNvSpPr txBox="1">
            <a:spLocks/>
          </p:cNvSpPr>
          <p:nvPr/>
        </p:nvSpPr>
        <p:spPr>
          <a:xfrm>
            <a:off x="892706" y="212155"/>
            <a:ext cx="11396085" cy="61555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COORDINATION WITH INTERNATIONAL ORGANIZATIONS</a:t>
            </a:r>
            <a:endParaRPr kumimoji="0" lang="es-SV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j-ea"/>
              <a:cs typeface="+mj-cs"/>
            </a:endParaRPr>
          </a:p>
        </p:txBody>
      </p:sp>
      <p:sp>
        <p:nvSpPr>
          <p:cNvPr id="6" name="Marcador de contenido 2">
            <a:extLst>
              <a:ext uri="{FF2B5EF4-FFF2-40B4-BE49-F238E27FC236}">
                <a16:creationId xmlns:a16="http://schemas.microsoft.com/office/drawing/2014/main" id="{7C39F440-EA20-4D22-BDC5-0C1A788BE4EF}"/>
              </a:ext>
            </a:extLst>
          </p:cNvPr>
          <p:cNvSpPr txBox="1">
            <a:spLocks/>
          </p:cNvSpPr>
          <p:nvPr/>
        </p:nvSpPr>
        <p:spPr>
          <a:xfrm>
            <a:off x="185308" y="765307"/>
            <a:ext cx="7009351" cy="595616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E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Results</a:t>
            </a:r>
            <a:endParaRPr kumimoji="0" lang="es-E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E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Strengthened</a:t>
            </a:r>
            <a:r>
              <a:rPr kumimoji="0" lang="es-E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s-E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relationship</a:t>
            </a:r>
            <a:r>
              <a:rPr kumimoji="0" lang="es-E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</a:t>
            </a:r>
          </a:p>
          <a:p>
            <a:pPr marL="989013" marR="0" lvl="0" indent="-361950" algn="just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E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FAO </a:t>
            </a:r>
            <a:r>
              <a:rPr kumimoji="0" lang="es-E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</a:t>
            </a:r>
            <a:r>
              <a:rPr kumimoji="0" lang="es-E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coordination</a:t>
            </a:r>
            <a:r>
              <a:rPr kumimoji="0" lang="es-E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</a:t>
            </a:r>
            <a:r>
              <a:rPr kumimoji="0" lang="es-E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financial</a:t>
            </a:r>
            <a:r>
              <a:rPr kumimoji="0" lang="es-E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s-E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support</a:t>
            </a:r>
            <a:r>
              <a:rPr kumimoji="0" lang="es-E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</a:t>
            </a:r>
            <a:r>
              <a:rPr kumimoji="0" lang="es-E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advice</a:t>
            </a:r>
            <a:r>
              <a:rPr kumimoji="0" lang="es-E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</a:t>
            </a:r>
          </a:p>
          <a:p>
            <a:pPr marL="989013" marR="0" lvl="0" indent="-361950" algn="just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E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Taiwan</a:t>
            </a:r>
            <a:r>
              <a:rPr kumimoji="0" lang="es-E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- ICDF </a:t>
            </a:r>
            <a:r>
              <a:rPr kumimoji="0" lang="es-E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</a:t>
            </a:r>
            <a:r>
              <a:rPr kumimoji="0" lang="es-E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financing</a:t>
            </a:r>
            <a:r>
              <a:rPr kumimoji="0" lang="es-E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and </a:t>
            </a:r>
            <a:r>
              <a:rPr kumimoji="0" lang="es-E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advice</a:t>
            </a:r>
            <a:r>
              <a:rPr kumimoji="0" lang="es-E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s-E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Foc</a:t>
            </a:r>
            <a:r>
              <a:rPr kumimoji="0" lang="es-E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TR4)</a:t>
            </a:r>
          </a:p>
          <a:p>
            <a:pPr marL="989013" marR="0" lvl="0" indent="-361950" algn="just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E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AIEA </a:t>
            </a:r>
            <a:r>
              <a:rPr kumimoji="0" lang="es-E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</a:t>
            </a:r>
            <a:r>
              <a:rPr kumimoji="0" lang="es-E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document</a:t>
            </a:r>
            <a:r>
              <a:rPr kumimoji="0" lang="es-E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s-E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editing</a:t>
            </a:r>
            <a:r>
              <a:rPr kumimoji="0" lang="es-E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</a:t>
            </a:r>
          </a:p>
          <a:p>
            <a:pPr marL="989013" marR="0" lvl="0" indent="-361950" algn="just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E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BID </a:t>
            </a:r>
            <a:r>
              <a:rPr kumimoji="0" lang="es-E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</a:t>
            </a:r>
            <a:r>
              <a:rPr kumimoji="0" lang="es-E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project</a:t>
            </a:r>
            <a:r>
              <a:rPr kumimoji="0" lang="es-E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s-E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financing</a:t>
            </a:r>
            <a:r>
              <a:rPr kumimoji="0" lang="es-E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VIGIMUSA)</a:t>
            </a:r>
          </a:p>
          <a:p>
            <a:pPr marL="989013" marR="0" lvl="0" indent="-361950" algn="just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E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Bioversity</a:t>
            </a:r>
            <a:r>
              <a:rPr kumimoji="0" lang="es-E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CIAT </a:t>
            </a:r>
            <a:r>
              <a:rPr kumimoji="0" lang="es-E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</a:t>
            </a:r>
            <a:r>
              <a:rPr kumimoji="0" lang="es-E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Foc</a:t>
            </a:r>
            <a:r>
              <a:rPr kumimoji="0" lang="es-E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TR4, </a:t>
            </a:r>
            <a:r>
              <a:rPr kumimoji="0" lang="es-E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initiative</a:t>
            </a:r>
            <a:r>
              <a:rPr kumimoji="0" lang="es-E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s-E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OneCGIAR</a:t>
            </a:r>
            <a:r>
              <a:rPr kumimoji="0" lang="es-E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</a:t>
            </a:r>
          </a:p>
          <a:p>
            <a:pPr marL="989013" marR="0" lvl="0" indent="-361950" algn="just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E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CIPF – ORPF </a:t>
            </a:r>
            <a:r>
              <a:rPr kumimoji="0" lang="es-E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</a:t>
            </a:r>
            <a:r>
              <a:rPr kumimoji="0" lang="es-E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NIMFs</a:t>
            </a:r>
            <a:r>
              <a:rPr kumimoji="0" lang="es-E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y </a:t>
            </a:r>
            <a:r>
              <a:rPr kumimoji="0" lang="es-E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technical</a:t>
            </a:r>
            <a:r>
              <a:rPr kumimoji="0" lang="es-E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s-E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groups</a:t>
            </a:r>
            <a:r>
              <a:rPr kumimoji="0" lang="es-E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</a:t>
            </a:r>
          </a:p>
          <a:p>
            <a:pPr marL="989013" marR="0" lvl="0" indent="-361950" algn="just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E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AGROCALIDAD </a:t>
            </a:r>
            <a:r>
              <a:rPr kumimoji="0" lang="es-E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</a:t>
            </a:r>
            <a:r>
              <a:rPr kumimoji="0" lang="es-E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sharing</a:t>
            </a:r>
            <a:r>
              <a:rPr kumimoji="0" lang="es-E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s-E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of</a:t>
            </a:r>
            <a:r>
              <a:rPr kumimoji="0" lang="es-E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s-E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experiences</a:t>
            </a:r>
            <a:r>
              <a:rPr kumimoji="0" lang="es-E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 </a:t>
            </a:r>
          </a:p>
          <a:p>
            <a:pPr marL="989013" marR="0" lvl="0" indent="-361950" algn="just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E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CAN </a:t>
            </a:r>
            <a:r>
              <a:rPr kumimoji="0" lang="es-E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</a:t>
            </a:r>
            <a:r>
              <a:rPr kumimoji="0" lang="es-E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sharing</a:t>
            </a:r>
            <a:r>
              <a:rPr kumimoji="0" lang="es-E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s-E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of</a:t>
            </a:r>
            <a:r>
              <a:rPr kumimoji="0" lang="es-E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s-E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experiences</a:t>
            </a:r>
            <a:r>
              <a:rPr kumimoji="0" lang="es-E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 </a:t>
            </a:r>
          </a:p>
          <a:p>
            <a:pPr marL="989013" marR="0" lvl="0" indent="-361950" algn="just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E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ICA Colombia </a:t>
            </a:r>
            <a:r>
              <a:rPr kumimoji="0" lang="es-E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</a:t>
            </a:r>
            <a:r>
              <a:rPr kumimoji="0" lang="es-E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containment</a:t>
            </a:r>
            <a:r>
              <a:rPr kumimoji="0" lang="es-E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s-E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support</a:t>
            </a:r>
            <a:r>
              <a:rPr kumimoji="0" lang="es-E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</a:t>
            </a:r>
          </a:p>
          <a:p>
            <a:pPr marL="989013" marR="0" lvl="0" indent="-361950" algn="just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E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SELA </a:t>
            </a:r>
            <a:r>
              <a:rPr kumimoji="0" lang="es-E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</a:t>
            </a:r>
            <a:r>
              <a:rPr kumimoji="0" lang="es-E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containment</a:t>
            </a:r>
            <a:r>
              <a:rPr kumimoji="0" lang="es-E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s-E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support</a:t>
            </a:r>
            <a:r>
              <a:rPr kumimoji="0" lang="es-E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</a:t>
            </a:r>
          </a:p>
          <a:p>
            <a:pPr marL="989013" marR="0" lvl="0" indent="-361950" algn="just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ES" sz="2000" b="1" dirty="0">
                <a:solidFill>
                  <a:prstClr val="black"/>
                </a:solidFill>
                <a:latin typeface="Calibri" panose="020F0502020204030204"/>
              </a:rPr>
              <a:t>AFAS</a:t>
            </a:r>
            <a:r>
              <a:rPr lang="es-ES" sz="2000" dirty="0">
                <a:solidFill>
                  <a:prstClr val="black"/>
                </a:solidFill>
                <a:latin typeface="Calibri" panose="020F0502020204030204"/>
              </a:rPr>
              <a:t> (</a:t>
            </a:r>
            <a:r>
              <a:rPr lang="es-ES" sz="2000" dirty="0" err="1">
                <a:solidFill>
                  <a:prstClr val="black"/>
                </a:solidFill>
                <a:latin typeface="Calibri" panose="020F0502020204030204"/>
              </a:rPr>
              <a:t>quarantine</a:t>
            </a:r>
            <a:r>
              <a:rPr lang="es-ES" sz="20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s-ES" sz="2000" dirty="0" err="1">
                <a:solidFill>
                  <a:prstClr val="black"/>
                </a:solidFill>
                <a:latin typeface="Calibri" panose="020F0502020204030204"/>
              </a:rPr>
              <a:t>treatment</a:t>
            </a:r>
            <a:r>
              <a:rPr lang="es-ES" sz="20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s-ES" sz="2000" dirty="0" err="1">
                <a:solidFill>
                  <a:prstClr val="black"/>
                </a:solidFill>
                <a:latin typeface="Calibri" panose="020F0502020204030204"/>
              </a:rPr>
              <a:t>certification</a:t>
            </a:r>
            <a:r>
              <a:rPr lang="es-ES" sz="2000" dirty="0">
                <a:solidFill>
                  <a:prstClr val="black"/>
                </a:solidFill>
                <a:latin typeface="Calibri" panose="020F0502020204030204"/>
              </a:rPr>
              <a:t>)</a:t>
            </a:r>
          </a:p>
          <a:p>
            <a:pPr marL="989013" marR="0" lvl="0" indent="-361950" algn="just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ES" sz="2000" b="1" dirty="0">
                <a:solidFill>
                  <a:prstClr val="black"/>
                </a:solidFill>
                <a:latin typeface="Calibri" panose="020F0502020204030204"/>
              </a:rPr>
              <a:t>USDA</a:t>
            </a:r>
            <a:r>
              <a:rPr lang="es-ES" sz="2000" dirty="0">
                <a:solidFill>
                  <a:prstClr val="black"/>
                </a:solidFill>
                <a:latin typeface="Calibri" panose="020F0502020204030204"/>
              </a:rPr>
              <a:t> (training and </a:t>
            </a:r>
            <a:r>
              <a:rPr lang="es-ES" sz="2000" dirty="0" err="1">
                <a:solidFill>
                  <a:prstClr val="black"/>
                </a:solidFill>
                <a:latin typeface="Calibri" panose="020F0502020204030204"/>
              </a:rPr>
              <a:t>financial</a:t>
            </a:r>
            <a:r>
              <a:rPr lang="es-ES" sz="20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s-ES" sz="2000" dirty="0" err="1">
                <a:solidFill>
                  <a:prstClr val="black"/>
                </a:solidFill>
                <a:latin typeface="Calibri" panose="020F0502020204030204"/>
              </a:rPr>
              <a:t>support</a:t>
            </a:r>
            <a:r>
              <a:rPr lang="es-ES" sz="2000" dirty="0">
                <a:solidFill>
                  <a:prstClr val="black"/>
                </a:solidFill>
                <a:latin typeface="Calibri" panose="020F0502020204030204"/>
              </a:rPr>
              <a:t>)</a:t>
            </a:r>
          </a:p>
          <a:p>
            <a:pPr marL="989013" marR="0" lvl="0" indent="-361950" algn="just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s-E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989013" marR="0" lvl="0" indent="-361950" algn="just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s-E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just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s-ES" sz="2000" b="1" i="0" u="none" strike="noStrike" kern="1200" cap="none" spc="0" normalizeH="0" baseline="0" noProof="0" dirty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s-ES" sz="2000" b="1" i="0" u="none" strike="noStrike" kern="1200" cap="none" spc="0" normalizeH="0" baseline="0" noProof="0" dirty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Picture 2" descr="El BID lanza una convocatoria para financiar proyectos regionales -  Mercociudades">
            <a:extLst>
              <a:ext uri="{FF2B5EF4-FFF2-40B4-BE49-F238E27FC236}">
                <a16:creationId xmlns:a16="http://schemas.microsoft.com/office/drawing/2014/main" id="{EC1CE114-FC02-4D1E-A732-C15AE53EACE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936"/>
          <a:stretch/>
        </p:blipFill>
        <p:spPr bwMode="auto">
          <a:xfrm>
            <a:off x="7344887" y="947871"/>
            <a:ext cx="4329339" cy="1414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04A5DFFC-D7E5-4F14-9917-A99137AA74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6678" y="2406386"/>
            <a:ext cx="1728550" cy="989405"/>
          </a:xfrm>
          <a:prstGeom prst="rect">
            <a:avLst/>
          </a:prstGeom>
        </p:spPr>
      </p:pic>
      <p:pic>
        <p:nvPicPr>
          <p:cNvPr id="2050" name="Picture 2" descr="Organismo Internacional de Energía Atómica - Wikipedia, la enciclopedia  libre">
            <a:extLst>
              <a:ext uri="{FF2B5EF4-FFF2-40B4-BE49-F238E27FC236}">
                <a16:creationId xmlns:a16="http://schemas.microsoft.com/office/drawing/2014/main" id="{8706E98C-B8B9-43B2-A342-C03C81BD22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02553" y="2426348"/>
            <a:ext cx="1271673" cy="1575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Organismo Internacional Regional de Sanidad Agropecuaria">
            <a:extLst>
              <a:ext uri="{FF2B5EF4-FFF2-40B4-BE49-F238E27FC236}">
                <a16:creationId xmlns:a16="http://schemas.microsoft.com/office/drawing/2014/main" id="{68CD888D-09B1-4A01-9DE8-C933F6647B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0953" y="5343168"/>
            <a:ext cx="3182977" cy="1065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Agrocalidad - La Agencia de Regulación y Control Fito y Zoosanitario.">
            <a:extLst>
              <a:ext uri="{FF2B5EF4-FFF2-40B4-BE49-F238E27FC236}">
                <a16:creationId xmlns:a16="http://schemas.microsoft.com/office/drawing/2014/main" id="{31438096-475A-4C96-94F8-2E5FE097BD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7678" y="3281839"/>
            <a:ext cx="2664119" cy="1100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omunidad Andina de Naciones, (CAN) - Red GLORIA - Andes">
            <a:extLst>
              <a:ext uri="{FF2B5EF4-FFF2-40B4-BE49-F238E27FC236}">
                <a16:creationId xmlns:a16="http://schemas.microsoft.com/office/drawing/2014/main" id="{06233163-0D34-4882-9D9E-A6894409656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062" b="29923"/>
          <a:stretch/>
        </p:blipFill>
        <p:spPr bwMode="auto">
          <a:xfrm>
            <a:off x="9232445" y="4242581"/>
            <a:ext cx="2441781" cy="615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Instituto Colombiano Agropecuario | Land Portal">
            <a:extLst>
              <a:ext uri="{FF2B5EF4-FFF2-40B4-BE49-F238E27FC236}">
                <a16:creationId xmlns:a16="http://schemas.microsoft.com/office/drawing/2014/main" id="{EB0AD4FA-E916-4FDF-BE3A-442CB59A0C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0749" y="2403441"/>
            <a:ext cx="1486534" cy="961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The Alliance of Bioversity International and the International Center for  Tropical Agriculture (CIAT) - CGIAR">
            <a:extLst>
              <a:ext uri="{FF2B5EF4-FFF2-40B4-BE49-F238E27FC236}">
                <a16:creationId xmlns:a16="http://schemas.microsoft.com/office/drawing/2014/main" id="{CEA9DC53-4A26-4C80-A110-F662FB6B80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3283" y="5330630"/>
            <a:ext cx="2107670" cy="1000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Imagen 15" descr="NOTA DE PRENSA | SELA">
            <a:extLst>
              <a:ext uri="{FF2B5EF4-FFF2-40B4-BE49-F238E27FC236}">
                <a16:creationId xmlns:a16="http://schemas.microsoft.com/office/drawing/2014/main" id="{D86CC248-BCEB-4CAB-BCAB-7F94BE966021}"/>
              </a:ext>
            </a:extLst>
          </p:cNvPr>
          <p:cNvPicPr/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2733" y="4408100"/>
            <a:ext cx="1689100" cy="624205"/>
          </a:xfrm>
          <a:prstGeom prst="rect">
            <a:avLst/>
          </a:prstGeom>
          <a:noFill/>
          <a:ln>
            <a:noFill/>
          </a:ln>
        </p:spPr>
      </p:pic>
      <p:pic>
        <p:nvPicPr>
          <p:cNvPr id="5122" name="Picture 2" descr="Departamento de Agricultura de los Estados Unidos - Wikipedia, la  enciclopedia libre">
            <a:extLst>
              <a:ext uri="{FF2B5EF4-FFF2-40B4-BE49-F238E27FC236}">
                <a16:creationId xmlns:a16="http://schemas.microsoft.com/office/drawing/2014/main" id="{7702BC0C-806D-426D-930A-91B20E4F73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02553" y="352182"/>
            <a:ext cx="1570909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Accreditation">
            <a:extLst>
              <a:ext uri="{FF2B5EF4-FFF2-40B4-BE49-F238E27FC236}">
                <a16:creationId xmlns:a16="http://schemas.microsoft.com/office/drawing/2014/main" id="{6098DD0F-D6EA-4D3C-8332-A234DC2A83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4362" y="585130"/>
            <a:ext cx="1948955" cy="965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557696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C793B49E-714C-CB49-9536-18BA6D7FB95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GT"/>
          </a:p>
        </p:txBody>
      </p:sp>
      <p:sp>
        <p:nvSpPr>
          <p:cNvPr id="8" name="Elipse 7">
            <a:extLst>
              <a:ext uri="{FF2B5EF4-FFF2-40B4-BE49-F238E27FC236}">
                <a16:creationId xmlns:a16="http://schemas.microsoft.com/office/drawing/2014/main" id="{ECB88898-8C5A-704B-ADEB-A111F8B96E20}"/>
              </a:ext>
            </a:extLst>
          </p:cNvPr>
          <p:cNvSpPr/>
          <p:nvPr/>
        </p:nvSpPr>
        <p:spPr>
          <a:xfrm>
            <a:off x="6439231" y="1480126"/>
            <a:ext cx="1212438" cy="1233961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GT"/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257175" y="3737958"/>
            <a:ext cx="4514849" cy="2234218"/>
          </a:xfrm>
        </p:spPr>
        <p:txBody>
          <a:bodyPr>
            <a:normAutofit fontScale="90000"/>
          </a:bodyPr>
          <a:lstStyle/>
          <a:p>
            <a:pPr algn="r"/>
            <a:r>
              <a:rPr lang="es-MX" sz="67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¡</a:t>
            </a:r>
            <a:r>
              <a:rPr lang="es-MX" sz="6700" b="1" dirty="0" err="1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Thank</a:t>
            </a:r>
            <a:r>
              <a:rPr lang="es-MX" sz="67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s-MX" sz="6700" b="1" dirty="0" err="1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you</a:t>
            </a:r>
            <a:r>
              <a:rPr lang="es-MX" sz="67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!</a:t>
            </a:r>
            <a:br>
              <a:rPr lang="es-MX" sz="67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</a:br>
            <a:r>
              <a:rPr lang="es-MX" sz="40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/>
            </a:r>
            <a:br>
              <a:rPr lang="es-MX" sz="40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</a:br>
            <a:r>
              <a:rPr lang="es-MX" sz="40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Raúl Rodas</a:t>
            </a:r>
            <a:br>
              <a:rPr lang="es-MX" sz="40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</a:br>
            <a:r>
              <a:rPr lang="es-MX" sz="40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rrodas@oirsa.org</a:t>
            </a:r>
            <a:endParaRPr lang="es-CR" sz="4000" b="1" dirty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0" name="Marcador de número de diapositiva 9">
            <a:extLst>
              <a:ext uri="{FF2B5EF4-FFF2-40B4-BE49-F238E27FC236}">
                <a16:creationId xmlns:a16="http://schemas.microsoft.com/office/drawing/2014/main" id="{878975F6-F2D4-DB4F-8B2F-017B23A81E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E2169-8458-1C48-B27D-3081A4BCD0AC}" type="slidenum">
              <a:rPr lang="es-ES_tradnl" smtClean="0"/>
              <a:t>23</a:t>
            </a:fld>
            <a:endParaRPr lang="es-ES_tradnl"/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D8998E49-5281-BA48-8195-CD77DCB117A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469" t="2222" r="16467" b="2222"/>
          <a:stretch/>
        </p:blipFill>
        <p:spPr>
          <a:xfrm>
            <a:off x="6439231" y="1480126"/>
            <a:ext cx="1212438" cy="1233961"/>
          </a:xfrm>
          <a:prstGeom prst="rect">
            <a:avLst/>
          </a:prstGeom>
        </p:spPr>
      </p:pic>
      <p:sp>
        <p:nvSpPr>
          <p:cNvPr id="12" name="Rectangle 2">
            <a:extLst>
              <a:ext uri="{FF2B5EF4-FFF2-40B4-BE49-F238E27FC236}">
                <a16:creationId xmlns:a16="http://schemas.microsoft.com/office/drawing/2014/main" id="{64FD84DC-AF67-4B4D-AE90-83E7447D0E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51669" y="1727774"/>
            <a:ext cx="2422275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_tradnl" altLang="es-ES_tradnl" sz="140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Calibri" charset="0"/>
                <a:ea typeface="Calibri" charset="0"/>
                <a:cs typeface="Calibri" charset="0"/>
              </a:rPr>
              <a:t>ORGANISMO INTERNACIONAL REGIONAL DE SANIDAD AGROPECUARIA</a:t>
            </a:r>
            <a:endParaRPr lang="es-ES_tradnl" altLang="es-ES_tradnl" sz="140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E3276C64-7E12-D94E-8B52-06C76527ABEF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41000"/>
          </a:blip>
          <a:stretch>
            <a:fillRect/>
          </a:stretch>
        </p:blipFill>
        <p:spPr>
          <a:xfrm>
            <a:off x="3806256" y="1246045"/>
            <a:ext cx="5265950" cy="4341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9032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>
            <a:extLst>
              <a:ext uri="{FF2B5EF4-FFF2-40B4-BE49-F238E27FC236}">
                <a16:creationId xmlns:a16="http://schemas.microsoft.com/office/drawing/2014/main" id="{5B4D6CB0-EC6C-4198-A6D8-F9763F7ADAB5}"/>
              </a:ext>
            </a:extLst>
          </p:cNvPr>
          <p:cNvSpPr txBox="1">
            <a:spLocks/>
          </p:cNvSpPr>
          <p:nvPr/>
        </p:nvSpPr>
        <p:spPr>
          <a:xfrm>
            <a:off x="444091" y="268828"/>
            <a:ext cx="8138212" cy="61555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0000"/>
              </a:lnSpc>
            </a:pPr>
            <a:r>
              <a:rPr lang="es-ES" sz="2500" b="1" dirty="0" err="1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Fruit-growing</a:t>
            </a:r>
            <a:r>
              <a:rPr lang="es-ES" sz="2500" b="1" dirty="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 </a:t>
            </a:r>
            <a:r>
              <a:rPr lang="es-ES" sz="2500" b="1" dirty="0" err="1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Programs</a:t>
            </a:r>
            <a:endParaRPr lang="es-ES" sz="2500" b="1" dirty="0">
              <a:solidFill>
                <a:schemeClr val="accent6">
                  <a:lumMod val="5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Marcador de contenido 2">
            <a:extLst>
              <a:ext uri="{FF2B5EF4-FFF2-40B4-BE49-F238E27FC236}">
                <a16:creationId xmlns:a16="http://schemas.microsoft.com/office/drawing/2014/main" id="{731B36D9-DE7C-495F-A7F5-C47F37247FE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3594" y="771930"/>
            <a:ext cx="6307255" cy="2814551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s-ES" sz="1800" b="1" dirty="0" err="1">
                <a:solidFill>
                  <a:schemeClr val="accent6">
                    <a:lumMod val="50000"/>
                  </a:schemeClr>
                </a:solidFill>
              </a:rPr>
              <a:t>Musaceae</a:t>
            </a:r>
            <a:r>
              <a:rPr lang="es-ES" sz="1800" b="1" dirty="0">
                <a:solidFill>
                  <a:schemeClr val="accent6">
                    <a:lumMod val="50000"/>
                  </a:schemeClr>
                </a:solidFill>
              </a:rPr>
              <a:t> (</a:t>
            </a:r>
            <a:r>
              <a:rPr lang="es-ES" sz="1800" b="1" dirty="0" err="1">
                <a:solidFill>
                  <a:schemeClr val="accent6">
                    <a:lumMod val="50000"/>
                  </a:schemeClr>
                </a:solidFill>
              </a:rPr>
              <a:t>Foc</a:t>
            </a:r>
            <a:r>
              <a:rPr lang="es-ES" sz="1800" b="1" dirty="0">
                <a:solidFill>
                  <a:schemeClr val="accent6">
                    <a:lumMod val="50000"/>
                  </a:schemeClr>
                </a:solidFill>
              </a:rPr>
              <a:t> TR4)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es-ES" sz="1800" dirty="0" err="1">
                <a:solidFill>
                  <a:schemeClr val="accent6">
                    <a:lumMod val="50000"/>
                  </a:schemeClr>
                </a:solidFill>
              </a:rPr>
              <a:t>Strengthening</a:t>
            </a:r>
            <a:r>
              <a:rPr lang="es-ES" sz="1800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s-ES" sz="1800" dirty="0" err="1">
                <a:solidFill>
                  <a:schemeClr val="accent6">
                    <a:lumMod val="50000"/>
                  </a:schemeClr>
                </a:solidFill>
              </a:rPr>
              <a:t>of</a:t>
            </a:r>
            <a:r>
              <a:rPr lang="es-ES" sz="1800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s-ES" sz="1800" dirty="0" err="1">
                <a:solidFill>
                  <a:schemeClr val="accent6">
                    <a:lumMod val="50000"/>
                  </a:schemeClr>
                </a:solidFill>
              </a:rPr>
              <a:t>Diagnostic</a:t>
            </a:r>
            <a:r>
              <a:rPr lang="es-ES" sz="1800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s-ES" sz="1800" dirty="0" err="1">
                <a:solidFill>
                  <a:schemeClr val="accent6">
                    <a:lumMod val="50000"/>
                  </a:schemeClr>
                </a:solidFill>
              </a:rPr>
              <a:t>Capabilities</a:t>
            </a:r>
            <a:r>
              <a:rPr lang="es-ES" sz="1800" dirty="0">
                <a:solidFill>
                  <a:schemeClr val="accent6">
                    <a:lumMod val="50000"/>
                  </a:schemeClr>
                </a:solidFill>
              </a:rPr>
              <a:t>. 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es-ES" sz="1800" dirty="0" err="1">
                <a:solidFill>
                  <a:schemeClr val="accent6">
                    <a:lumMod val="50000"/>
                  </a:schemeClr>
                </a:solidFill>
              </a:rPr>
              <a:t>Protocol</a:t>
            </a:r>
            <a:r>
              <a:rPr lang="es-ES" sz="1800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s-ES" sz="1800" dirty="0" err="1">
                <a:solidFill>
                  <a:schemeClr val="accent6">
                    <a:lumMod val="50000"/>
                  </a:schemeClr>
                </a:solidFill>
              </a:rPr>
              <a:t>for</a:t>
            </a:r>
            <a:r>
              <a:rPr lang="es-ES" sz="1800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s-ES" sz="1800" dirty="0" err="1">
                <a:solidFill>
                  <a:schemeClr val="accent6">
                    <a:lumMod val="50000"/>
                  </a:schemeClr>
                </a:solidFill>
              </a:rPr>
              <a:t>the</a:t>
            </a:r>
            <a:r>
              <a:rPr lang="es-ES" sz="1800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s-ES" sz="1800" dirty="0" err="1">
                <a:solidFill>
                  <a:schemeClr val="accent6">
                    <a:lumMod val="50000"/>
                  </a:schemeClr>
                </a:solidFill>
              </a:rPr>
              <a:t>mobilization</a:t>
            </a:r>
            <a:r>
              <a:rPr lang="es-ES" sz="1800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s-ES" sz="1800" dirty="0" err="1">
                <a:solidFill>
                  <a:schemeClr val="accent6">
                    <a:lumMod val="50000"/>
                  </a:schemeClr>
                </a:solidFill>
              </a:rPr>
              <a:t>of</a:t>
            </a:r>
            <a:r>
              <a:rPr lang="es-ES" sz="1800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s-ES" sz="1800" dirty="0" err="1">
                <a:solidFill>
                  <a:schemeClr val="accent6">
                    <a:lumMod val="50000"/>
                  </a:schemeClr>
                </a:solidFill>
              </a:rPr>
              <a:t>musaceae</a:t>
            </a:r>
            <a:r>
              <a:rPr lang="es-ES" sz="1800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s-ES" sz="1800" dirty="0" err="1">
                <a:solidFill>
                  <a:schemeClr val="accent6">
                    <a:lumMod val="50000"/>
                  </a:schemeClr>
                </a:solidFill>
              </a:rPr>
              <a:t>materials</a:t>
            </a:r>
            <a:r>
              <a:rPr lang="es-ES" sz="1800" dirty="0">
                <a:solidFill>
                  <a:schemeClr val="accent6">
                    <a:lumMod val="50000"/>
                  </a:schemeClr>
                </a:solidFill>
              </a:rPr>
              <a:t>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es-ES" sz="1800" dirty="0" err="1">
                <a:solidFill>
                  <a:schemeClr val="accent6">
                    <a:lumMod val="50000"/>
                  </a:schemeClr>
                </a:solidFill>
              </a:rPr>
              <a:t>Simulations</a:t>
            </a:r>
            <a:r>
              <a:rPr lang="es-ES" sz="1800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s-ES" sz="1800" dirty="0" err="1">
                <a:solidFill>
                  <a:schemeClr val="accent6">
                    <a:lumMod val="50000"/>
                  </a:schemeClr>
                </a:solidFill>
              </a:rPr>
              <a:t>of</a:t>
            </a:r>
            <a:r>
              <a:rPr lang="es-ES" sz="1800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s-ES" sz="1800" dirty="0" err="1">
                <a:solidFill>
                  <a:schemeClr val="accent6">
                    <a:lumMod val="50000"/>
                  </a:schemeClr>
                </a:solidFill>
              </a:rPr>
              <a:t>actions</a:t>
            </a:r>
            <a:r>
              <a:rPr lang="es-ES" sz="1800" dirty="0">
                <a:solidFill>
                  <a:schemeClr val="accent6">
                    <a:lumMod val="50000"/>
                  </a:schemeClr>
                </a:solidFill>
              </a:rPr>
              <a:t> in case </a:t>
            </a:r>
            <a:r>
              <a:rPr lang="es-ES" sz="1800" dirty="0" err="1">
                <a:solidFill>
                  <a:schemeClr val="accent6">
                    <a:lumMod val="50000"/>
                  </a:schemeClr>
                </a:solidFill>
              </a:rPr>
              <a:t>of</a:t>
            </a:r>
            <a:r>
              <a:rPr lang="es-ES" sz="1800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s-ES" sz="1800" dirty="0" err="1">
                <a:solidFill>
                  <a:schemeClr val="accent6">
                    <a:lumMod val="50000"/>
                  </a:schemeClr>
                </a:solidFill>
              </a:rPr>
              <a:t>outbreaks</a:t>
            </a:r>
            <a:r>
              <a:rPr lang="es-ES" sz="1800" dirty="0">
                <a:solidFill>
                  <a:schemeClr val="accent6">
                    <a:lumMod val="50000"/>
                  </a:schemeClr>
                </a:solidFill>
              </a:rPr>
              <a:t>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es-ES" sz="1800" dirty="0" err="1">
                <a:solidFill>
                  <a:schemeClr val="accent6">
                    <a:lumMod val="50000"/>
                  </a:schemeClr>
                </a:solidFill>
              </a:rPr>
              <a:t>The</a:t>
            </a:r>
            <a:r>
              <a:rPr lang="es-ES" sz="1800" dirty="0">
                <a:solidFill>
                  <a:schemeClr val="accent6">
                    <a:lumMod val="50000"/>
                  </a:schemeClr>
                </a:solidFill>
              </a:rPr>
              <a:t> PRA </a:t>
            </a:r>
            <a:r>
              <a:rPr lang="es-ES" sz="1800" dirty="0" err="1">
                <a:solidFill>
                  <a:schemeClr val="accent6">
                    <a:lumMod val="50000"/>
                  </a:schemeClr>
                </a:solidFill>
              </a:rPr>
              <a:t>of</a:t>
            </a:r>
            <a:r>
              <a:rPr lang="es-ES" sz="1800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s-ES" sz="1800" dirty="0" err="1">
                <a:solidFill>
                  <a:schemeClr val="accent6">
                    <a:lumMod val="50000"/>
                  </a:schemeClr>
                </a:solidFill>
              </a:rPr>
              <a:t>Foc</a:t>
            </a:r>
            <a:r>
              <a:rPr lang="es-ES" sz="1800" dirty="0">
                <a:solidFill>
                  <a:schemeClr val="accent6">
                    <a:lumMod val="50000"/>
                  </a:schemeClr>
                </a:solidFill>
              </a:rPr>
              <a:t> TR4 </a:t>
            </a:r>
            <a:r>
              <a:rPr lang="es-ES" sz="1800" dirty="0" err="1">
                <a:solidFill>
                  <a:schemeClr val="accent6">
                    <a:lumMod val="50000"/>
                  </a:schemeClr>
                </a:solidFill>
              </a:rPr>
              <a:t>was</a:t>
            </a:r>
            <a:r>
              <a:rPr lang="es-ES" sz="1800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s-ES" sz="1800" dirty="0" err="1">
                <a:solidFill>
                  <a:schemeClr val="accent6">
                    <a:lumMod val="50000"/>
                  </a:schemeClr>
                </a:solidFill>
              </a:rPr>
              <a:t>completed</a:t>
            </a:r>
            <a:r>
              <a:rPr lang="es-ES" sz="1800" dirty="0">
                <a:solidFill>
                  <a:schemeClr val="accent6">
                    <a:lumMod val="50000"/>
                  </a:schemeClr>
                </a:solidFill>
              </a:rPr>
              <a:t>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es-ES" sz="1800" dirty="0" err="1">
                <a:solidFill>
                  <a:schemeClr val="accent6">
                    <a:lumMod val="50000"/>
                  </a:schemeClr>
                </a:solidFill>
              </a:rPr>
              <a:t>Healthy</a:t>
            </a:r>
            <a:r>
              <a:rPr lang="es-ES" sz="1800" dirty="0">
                <a:solidFill>
                  <a:schemeClr val="accent6">
                    <a:lumMod val="50000"/>
                  </a:schemeClr>
                </a:solidFill>
              </a:rPr>
              <a:t> citrus </a:t>
            </a:r>
            <a:r>
              <a:rPr lang="es-ES" sz="1800" dirty="0" err="1">
                <a:solidFill>
                  <a:schemeClr val="accent6">
                    <a:lumMod val="50000"/>
                  </a:schemeClr>
                </a:solidFill>
              </a:rPr>
              <a:t>plants</a:t>
            </a:r>
            <a:r>
              <a:rPr lang="es-ES" sz="1800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s-ES" sz="1800" dirty="0" err="1">
                <a:solidFill>
                  <a:schemeClr val="accent6">
                    <a:lumMod val="50000"/>
                  </a:schemeClr>
                </a:solidFill>
              </a:rPr>
              <a:t>production</a:t>
            </a:r>
            <a:r>
              <a:rPr lang="es-ES" sz="1800" dirty="0">
                <a:solidFill>
                  <a:schemeClr val="accent6">
                    <a:lumMod val="50000"/>
                  </a:schemeClr>
                </a:solidFill>
              </a:rPr>
              <a:t> and </a:t>
            </a:r>
            <a:r>
              <a:rPr lang="es-ES" sz="1800" dirty="0" err="1">
                <a:solidFill>
                  <a:schemeClr val="accent6">
                    <a:lumMod val="50000"/>
                  </a:schemeClr>
                </a:solidFill>
              </a:rPr>
              <a:t>greenhouse</a:t>
            </a:r>
            <a:r>
              <a:rPr lang="es-ES" sz="1800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s-ES" sz="1800" dirty="0" err="1">
                <a:solidFill>
                  <a:schemeClr val="accent6">
                    <a:lumMod val="50000"/>
                  </a:schemeClr>
                </a:solidFill>
              </a:rPr>
              <a:t>renovations</a:t>
            </a:r>
            <a:r>
              <a:rPr lang="es-ES" sz="1800" dirty="0">
                <a:solidFill>
                  <a:schemeClr val="accent6">
                    <a:lumMod val="50000"/>
                  </a:schemeClr>
                </a:solidFill>
              </a:rPr>
              <a:t>. </a:t>
            </a:r>
          </a:p>
          <a:p>
            <a:pPr marL="0" indent="0" algn="just">
              <a:buNone/>
            </a:pPr>
            <a:endParaRPr lang="es-SV" sz="1800" dirty="0"/>
          </a:p>
        </p:txBody>
      </p:sp>
      <p:sp>
        <p:nvSpPr>
          <p:cNvPr id="10" name="Marcador de contenido 2">
            <a:extLst>
              <a:ext uri="{FF2B5EF4-FFF2-40B4-BE49-F238E27FC236}">
                <a16:creationId xmlns:a16="http://schemas.microsoft.com/office/drawing/2014/main" id="{3CDAEE74-ABCA-4174-8842-5E96DD976430}"/>
              </a:ext>
            </a:extLst>
          </p:cNvPr>
          <p:cNvSpPr txBox="1">
            <a:spLocks/>
          </p:cNvSpPr>
          <p:nvPr/>
        </p:nvSpPr>
        <p:spPr>
          <a:xfrm>
            <a:off x="493594" y="3773806"/>
            <a:ext cx="6808935" cy="208425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s-ES" sz="1800" b="1" dirty="0" err="1">
                <a:solidFill>
                  <a:schemeClr val="accent4">
                    <a:lumMod val="50000"/>
                  </a:schemeClr>
                </a:solidFill>
              </a:rPr>
              <a:t>Fruit</a:t>
            </a:r>
            <a:r>
              <a:rPr lang="es-ES" sz="1800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s-ES" sz="1800" b="1" dirty="0" err="1">
                <a:solidFill>
                  <a:schemeClr val="accent4">
                    <a:lumMod val="50000"/>
                  </a:schemeClr>
                </a:solidFill>
              </a:rPr>
              <a:t>Flies</a:t>
            </a:r>
            <a:endParaRPr lang="es-ES" sz="1800" b="1" dirty="0">
              <a:solidFill>
                <a:schemeClr val="accent4">
                  <a:lumMod val="50000"/>
                </a:schemeClr>
              </a:solidFill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es-ES" sz="1800" dirty="0" err="1">
                <a:solidFill>
                  <a:schemeClr val="accent4">
                    <a:lumMod val="50000"/>
                  </a:schemeClr>
                </a:solidFill>
              </a:rPr>
              <a:t>Production</a:t>
            </a:r>
            <a:r>
              <a:rPr lang="es-ES" sz="18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s-ES" sz="1800" dirty="0" err="1">
                <a:solidFill>
                  <a:schemeClr val="accent4">
                    <a:lumMod val="50000"/>
                  </a:schemeClr>
                </a:solidFill>
              </a:rPr>
              <a:t>of</a:t>
            </a:r>
            <a:r>
              <a:rPr lang="es-ES" sz="1800" dirty="0">
                <a:solidFill>
                  <a:schemeClr val="accent4">
                    <a:lumMod val="50000"/>
                  </a:schemeClr>
                </a:solidFill>
              </a:rPr>
              <a:t>  IAEA &amp; OIRSA </a:t>
            </a:r>
            <a:r>
              <a:rPr lang="es-ES" sz="1800" dirty="0" err="1">
                <a:solidFill>
                  <a:schemeClr val="accent4">
                    <a:lumMod val="50000"/>
                  </a:schemeClr>
                </a:solidFill>
              </a:rPr>
              <a:t>scientific</a:t>
            </a:r>
            <a:r>
              <a:rPr lang="es-ES" sz="18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s-ES" sz="1800" dirty="0" err="1">
                <a:solidFill>
                  <a:schemeClr val="accent4">
                    <a:lumMod val="50000"/>
                  </a:schemeClr>
                </a:solidFill>
              </a:rPr>
              <a:t>documents</a:t>
            </a:r>
            <a:endParaRPr lang="es-ES" sz="1800" dirty="0">
              <a:solidFill>
                <a:schemeClr val="accent4">
                  <a:lumMod val="50000"/>
                </a:schemeClr>
              </a:solidFill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en-US" sz="1800" dirty="0">
                <a:solidFill>
                  <a:schemeClr val="accent4">
                    <a:lumMod val="50000"/>
                  </a:schemeClr>
                </a:solidFill>
              </a:rPr>
              <a:t>Implementation of the Fruit Flies Virtual Training </a:t>
            </a:r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2D9B42D0-7A7D-4920-AC0A-9D03F8AA360D}"/>
              </a:ext>
            </a:extLst>
          </p:cNvPr>
          <p:cNvSpPr/>
          <p:nvPr/>
        </p:nvSpPr>
        <p:spPr>
          <a:xfrm>
            <a:off x="188798" y="156375"/>
            <a:ext cx="137092" cy="61555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BEB3628E-0E4B-4293-8A42-C3C6B1C4E84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5715" t="18442" r="36075" b="7314"/>
          <a:stretch/>
        </p:blipFill>
        <p:spPr>
          <a:xfrm>
            <a:off x="9656556" y="2663370"/>
            <a:ext cx="2377252" cy="3194695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97DF3A3B-82EA-422D-9F11-3433ABD5FA63}"/>
              </a:ext>
            </a:extLst>
          </p:cNvPr>
          <p:cNvPicPr/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5646" y="214323"/>
            <a:ext cx="2186554" cy="3194695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CA1BCDC9-E4F4-4F5E-BF98-96C89E552E4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333" t="22261" r="19574" b="24186"/>
          <a:stretch/>
        </p:blipFill>
        <p:spPr>
          <a:xfrm>
            <a:off x="8123308" y="3215451"/>
            <a:ext cx="2134593" cy="1501681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EDC8001C-0F74-4E2F-A104-4325EDC13EF9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530020" y="758395"/>
            <a:ext cx="2353932" cy="1765449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89BC5E7C-3586-48DF-8873-B37C41CD4FB1}"/>
              </a:ext>
            </a:extLst>
          </p:cNvPr>
          <p:cNvPicPr/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9357" y="6027102"/>
            <a:ext cx="1990725" cy="716915"/>
          </a:xfrm>
          <a:prstGeom prst="rect">
            <a:avLst/>
          </a:prstGeom>
        </p:spPr>
      </p:pic>
      <p:cxnSp>
        <p:nvCxnSpPr>
          <p:cNvPr id="17" name="Conector recto 16">
            <a:extLst>
              <a:ext uri="{FF2B5EF4-FFF2-40B4-BE49-F238E27FC236}">
                <a16:creationId xmlns:a16="http://schemas.microsoft.com/office/drawing/2014/main" id="{7CE3E509-D8C6-4783-8880-F88E23706707}"/>
              </a:ext>
            </a:extLst>
          </p:cNvPr>
          <p:cNvCxnSpPr/>
          <p:nvPr/>
        </p:nvCxnSpPr>
        <p:spPr>
          <a:xfrm>
            <a:off x="0" y="6532880"/>
            <a:ext cx="999744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Imagen 1">
            <a:extLst>
              <a:ext uri="{FF2B5EF4-FFF2-40B4-BE49-F238E27FC236}">
                <a16:creationId xmlns:a16="http://schemas.microsoft.com/office/drawing/2014/main" id="{52AF862E-4153-427E-8542-FE28DB295FA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993384" y="4513932"/>
            <a:ext cx="5096698" cy="2267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78076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8089ED55-7A00-4D02-82DD-AA397B93C9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FF16D-91CC-4CA5-9109-BF02DDE69A9E}" type="slidenum">
              <a:rPr lang="es-SV" smtClean="0"/>
              <a:t>4</a:t>
            </a:fld>
            <a:endParaRPr lang="es-SV"/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5B4D6CB0-EC6C-4198-A6D8-F9763F7ADAB5}"/>
              </a:ext>
            </a:extLst>
          </p:cNvPr>
          <p:cNvSpPr txBox="1">
            <a:spLocks/>
          </p:cNvSpPr>
          <p:nvPr/>
        </p:nvSpPr>
        <p:spPr>
          <a:xfrm>
            <a:off x="341906" y="414766"/>
            <a:ext cx="7772400" cy="116205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0000"/>
              </a:lnSpc>
            </a:pPr>
            <a:r>
              <a:rPr lang="es-ES" sz="3000" b="1" dirty="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PROGRAM </a:t>
            </a: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ON HORTICULTURAL CROPS</a:t>
            </a:r>
          </a:p>
          <a:p>
            <a:pPr>
              <a:lnSpc>
                <a:spcPct val="80000"/>
              </a:lnSpc>
            </a:pPr>
            <a:endParaRPr lang="en-US" sz="3000" b="1" dirty="0">
              <a:solidFill>
                <a:schemeClr val="accent6">
                  <a:lumMod val="50000"/>
                </a:schemeClr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ct val="80000"/>
              </a:lnSpc>
            </a:pP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IPM in Solanaceae, </a:t>
            </a:r>
            <a:r>
              <a:rPr lang="en-US" sz="2000" b="1" dirty="0" err="1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cucurbitaceae</a:t>
            </a: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 and family agriculture </a:t>
            </a:r>
            <a:endParaRPr lang="es-ES" sz="2000" b="1" dirty="0">
              <a:solidFill>
                <a:schemeClr val="accent6">
                  <a:lumMod val="5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Marcador de contenido 2">
            <a:extLst>
              <a:ext uri="{FF2B5EF4-FFF2-40B4-BE49-F238E27FC236}">
                <a16:creationId xmlns:a16="http://schemas.microsoft.com/office/drawing/2014/main" id="{731B36D9-DE7C-495F-A7F5-C47F37247FE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49650" y="2169823"/>
            <a:ext cx="6173194" cy="381934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2500" dirty="0">
                <a:solidFill>
                  <a:schemeClr val="accent6">
                    <a:lumMod val="50000"/>
                  </a:schemeClr>
                </a:solidFill>
              </a:rPr>
              <a:t>Biological Controllers Project in Belize</a:t>
            </a:r>
          </a:p>
          <a:p>
            <a:pPr marL="514350" indent="-514350" algn="just">
              <a:buFont typeface="+mj-lt"/>
              <a:buAutoNum type="arabicPeriod"/>
            </a:pPr>
            <a:endParaRPr lang="en-US" sz="2500" dirty="0">
              <a:solidFill>
                <a:schemeClr val="accent6">
                  <a:lumMod val="50000"/>
                </a:schemeClr>
              </a:solidFill>
            </a:endParaRPr>
          </a:p>
          <a:p>
            <a:pPr marL="0" indent="0" algn="just">
              <a:buNone/>
            </a:pPr>
            <a:r>
              <a:rPr lang="es-ES" sz="2500" i="1" dirty="0" err="1">
                <a:solidFill>
                  <a:schemeClr val="accent6">
                    <a:lumMod val="50000"/>
                  </a:schemeClr>
                </a:solidFill>
              </a:rPr>
              <a:t>Chrysoperla</a:t>
            </a:r>
            <a:r>
              <a:rPr lang="es-ES" sz="2500" i="1" dirty="0">
                <a:solidFill>
                  <a:schemeClr val="accent6">
                    <a:lumMod val="50000"/>
                  </a:schemeClr>
                </a:solidFill>
              </a:rPr>
              <a:t> carnea</a:t>
            </a:r>
          </a:p>
          <a:p>
            <a:pPr marL="0" indent="0" algn="just">
              <a:buNone/>
            </a:pPr>
            <a:endParaRPr lang="es-ES" sz="2500" i="1" dirty="0">
              <a:solidFill>
                <a:schemeClr val="accent6">
                  <a:lumMod val="50000"/>
                </a:schemeClr>
              </a:solidFill>
            </a:endParaRPr>
          </a:p>
          <a:p>
            <a:pPr marL="0" indent="0" algn="just">
              <a:buNone/>
            </a:pPr>
            <a:r>
              <a:rPr lang="es-ES" sz="2500" i="1" dirty="0" err="1">
                <a:solidFill>
                  <a:schemeClr val="accent6">
                    <a:lumMod val="50000"/>
                  </a:schemeClr>
                </a:solidFill>
              </a:rPr>
              <a:t>Anagyrus</a:t>
            </a:r>
            <a:r>
              <a:rPr lang="es-ES" sz="2500" i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s-ES" sz="2500" i="1" dirty="0" err="1">
                <a:solidFill>
                  <a:schemeClr val="accent6">
                    <a:lumMod val="50000"/>
                  </a:schemeClr>
                </a:solidFill>
              </a:rPr>
              <a:t>kamali</a:t>
            </a:r>
            <a:endParaRPr lang="es-ES" sz="2500" i="1" dirty="0">
              <a:solidFill>
                <a:schemeClr val="accent6">
                  <a:lumMod val="50000"/>
                </a:schemeClr>
              </a:solidFill>
            </a:endParaRPr>
          </a:p>
          <a:p>
            <a:pPr marL="0" indent="0" algn="just">
              <a:buNone/>
            </a:pPr>
            <a:endParaRPr lang="es-ES" sz="2500" i="1" dirty="0">
              <a:solidFill>
                <a:schemeClr val="accent6">
                  <a:lumMod val="50000"/>
                </a:schemeClr>
              </a:solidFill>
            </a:endParaRPr>
          </a:p>
          <a:p>
            <a:pPr marL="0" indent="0" algn="just">
              <a:buNone/>
            </a:pPr>
            <a:r>
              <a:rPr lang="es-ES" sz="2500" i="1" dirty="0" err="1">
                <a:solidFill>
                  <a:schemeClr val="accent6">
                    <a:lumMod val="50000"/>
                  </a:schemeClr>
                </a:solidFill>
              </a:rPr>
              <a:t>Trichogramma</a:t>
            </a:r>
            <a:r>
              <a:rPr lang="es-ES" sz="2500" i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s-ES" sz="2500" i="1" dirty="0" err="1">
                <a:solidFill>
                  <a:schemeClr val="accent6">
                    <a:lumMod val="50000"/>
                  </a:schemeClr>
                </a:solidFill>
              </a:rPr>
              <a:t>pretiosum</a:t>
            </a:r>
            <a:endParaRPr lang="es-ES" sz="2500" i="1" dirty="0">
              <a:solidFill>
                <a:schemeClr val="accent6">
                  <a:lumMod val="50000"/>
                </a:schemeClr>
              </a:solidFill>
            </a:endParaRPr>
          </a:p>
          <a:p>
            <a:pPr marL="0" indent="0" algn="just">
              <a:buNone/>
            </a:pPr>
            <a:endParaRPr lang="es-ES" sz="2500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75A2336D-7783-4441-9034-D6E87A7936F2}"/>
              </a:ext>
            </a:extLst>
          </p:cNvPr>
          <p:cNvPicPr/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62212"/>
            <a:ext cx="1990725" cy="716915"/>
          </a:xfrm>
          <a:prstGeom prst="rect">
            <a:avLst/>
          </a:prstGeom>
        </p:spPr>
      </p:pic>
      <p:cxnSp>
        <p:nvCxnSpPr>
          <p:cNvPr id="13" name="Conector recto 12">
            <a:extLst>
              <a:ext uri="{FF2B5EF4-FFF2-40B4-BE49-F238E27FC236}">
                <a16:creationId xmlns:a16="http://schemas.microsoft.com/office/drawing/2014/main" id="{9F8C32D1-B66F-4F13-AE9B-E845BEB7F1A6}"/>
              </a:ext>
            </a:extLst>
          </p:cNvPr>
          <p:cNvCxnSpPr/>
          <p:nvPr/>
        </p:nvCxnSpPr>
        <p:spPr>
          <a:xfrm>
            <a:off x="1990725" y="6595854"/>
            <a:ext cx="999744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Chrysoperla carneadepredador de pulgones | Bioplanet">
            <a:extLst>
              <a:ext uri="{FF2B5EF4-FFF2-40B4-BE49-F238E27FC236}">
                <a16:creationId xmlns:a16="http://schemas.microsoft.com/office/drawing/2014/main" id="{5482F12F-53E0-4B91-99EA-00EFBAE71D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8437" y="0"/>
            <a:ext cx="4323563" cy="2175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itripar: Así parasita Anagyrus al cotonet - YouTube">
            <a:extLst>
              <a:ext uri="{FF2B5EF4-FFF2-40B4-BE49-F238E27FC236}">
                <a16:creationId xmlns:a16="http://schemas.microsoft.com/office/drawing/2014/main" id="{78C4253B-A2BC-451E-A2A3-B149CA69F0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7962" y="2223593"/>
            <a:ext cx="4323563" cy="2371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Trichogramma spp. - EcuRed">
            <a:extLst>
              <a:ext uri="{FF2B5EF4-FFF2-40B4-BE49-F238E27FC236}">
                <a16:creationId xmlns:a16="http://schemas.microsoft.com/office/drawing/2014/main" id="{9D46FC4E-2AE3-4BA9-846C-7A5C4ABBA8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8437" y="4643446"/>
            <a:ext cx="4323563" cy="220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75434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>
            <a:extLst>
              <a:ext uri="{FF2B5EF4-FFF2-40B4-BE49-F238E27FC236}">
                <a16:creationId xmlns:a16="http://schemas.microsoft.com/office/drawing/2014/main" id="{5B4D6CB0-EC6C-4198-A6D8-F9763F7ADAB5}"/>
              </a:ext>
            </a:extLst>
          </p:cNvPr>
          <p:cNvSpPr txBox="1">
            <a:spLocks/>
          </p:cNvSpPr>
          <p:nvPr/>
        </p:nvSpPr>
        <p:spPr>
          <a:xfrm>
            <a:off x="5580915" y="1413227"/>
            <a:ext cx="6096442" cy="92493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80000"/>
              </a:lnSpc>
            </a:pPr>
            <a:r>
              <a:rPr lang="es-ES" sz="3000" b="1" dirty="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IPM PROGRAM IN FORESTRY</a:t>
            </a:r>
          </a:p>
        </p:txBody>
      </p:sp>
      <p:sp>
        <p:nvSpPr>
          <p:cNvPr id="7" name="Marcador de contenido 2">
            <a:extLst>
              <a:ext uri="{FF2B5EF4-FFF2-40B4-BE49-F238E27FC236}">
                <a16:creationId xmlns:a16="http://schemas.microsoft.com/office/drawing/2014/main" id="{731B36D9-DE7C-495F-A7F5-C47F37247FE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996135" y="3339500"/>
            <a:ext cx="4901608" cy="169003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2500" dirty="0">
                <a:solidFill>
                  <a:schemeClr val="accent4">
                    <a:lumMod val="50000"/>
                  </a:schemeClr>
                </a:solidFill>
              </a:rPr>
              <a:t>Action plan for the management of </a:t>
            </a:r>
            <a:r>
              <a:rPr lang="en-US" sz="2500" i="1" dirty="0" err="1">
                <a:solidFill>
                  <a:schemeClr val="accent4">
                    <a:lumMod val="50000"/>
                  </a:schemeClr>
                </a:solidFill>
              </a:rPr>
              <a:t>Dendroctonus</a:t>
            </a:r>
            <a:r>
              <a:rPr lang="en-US" sz="2500" i="1" dirty="0">
                <a:solidFill>
                  <a:schemeClr val="accent4">
                    <a:lumMod val="50000"/>
                  </a:schemeClr>
                </a:solidFill>
              </a:rPr>
              <a:t> frontalis </a:t>
            </a:r>
            <a:r>
              <a:rPr lang="en-US" sz="2500" dirty="0">
                <a:solidFill>
                  <a:schemeClr val="accent4">
                    <a:lumMod val="50000"/>
                  </a:schemeClr>
                </a:solidFill>
              </a:rPr>
              <a:t>(Southern pine beetle)  (OIRSA and FAO)</a:t>
            </a:r>
            <a:endParaRPr lang="es-ES" sz="2500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8C00F8C2-4898-4603-9978-5433E834E72B}"/>
              </a:ext>
            </a:extLst>
          </p:cNvPr>
          <p:cNvPicPr/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4317" y="6141085"/>
            <a:ext cx="1990725" cy="716915"/>
          </a:xfrm>
          <a:prstGeom prst="rect">
            <a:avLst/>
          </a:prstGeom>
        </p:spPr>
      </p:pic>
      <p:cxnSp>
        <p:nvCxnSpPr>
          <p:cNvPr id="9" name="Conector recto 8">
            <a:extLst>
              <a:ext uri="{FF2B5EF4-FFF2-40B4-BE49-F238E27FC236}">
                <a16:creationId xmlns:a16="http://schemas.microsoft.com/office/drawing/2014/main" id="{558CCF52-9DD7-4D6E-A9A1-550B1D3DC63D}"/>
              </a:ext>
            </a:extLst>
          </p:cNvPr>
          <p:cNvCxnSpPr/>
          <p:nvPr/>
        </p:nvCxnSpPr>
        <p:spPr>
          <a:xfrm>
            <a:off x="0" y="6532880"/>
            <a:ext cx="999744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Imagen 1">
            <a:extLst>
              <a:ext uri="{FF2B5EF4-FFF2-40B4-BE49-F238E27FC236}">
                <a16:creationId xmlns:a16="http://schemas.microsoft.com/office/drawing/2014/main" id="{64333E67-1568-4787-A0C4-4359F1208D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7991"/>
            <a:ext cx="6291263" cy="3577385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45368208-6084-4376-B806-AC05A788D5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571751"/>
            <a:ext cx="3124066" cy="4286249"/>
          </a:xfrm>
          <a:prstGeom prst="rect">
            <a:avLst/>
          </a:prstGeom>
        </p:spPr>
      </p:pic>
      <p:pic>
        <p:nvPicPr>
          <p:cNvPr id="2052" name="Picture 4" descr="Descortezador Suriano de Los Pinos (Dendroctonus frontalis) · NaturaLista  Colombia">
            <a:extLst>
              <a:ext uri="{FF2B5EF4-FFF2-40B4-BE49-F238E27FC236}">
                <a16:creationId xmlns:a16="http://schemas.microsoft.com/office/drawing/2014/main" id="{664FEC6A-BB53-4B3A-8522-6386A0C2D6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73851" y="3240587"/>
            <a:ext cx="4238258" cy="2996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50089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F5560B4B-CC83-46C9-AD9B-E1CD421D85C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332" t="37247" r="24347" b="16087"/>
          <a:stretch/>
        </p:blipFill>
        <p:spPr>
          <a:xfrm>
            <a:off x="605711" y="506895"/>
            <a:ext cx="10980578" cy="5844209"/>
          </a:xfrm>
          <a:prstGeom prst="rect">
            <a:avLst/>
          </a:prstGeom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id="{97939DDA-FAA6-4EAE-81D2-DB2560B89ADA}"/>
              </a:ext>
            </a:extLst>
          </p:cNvPr>
          <p:cNvSpPr/>
          <p:nvPr/>
        </p:nvSpPr>
        <p:spPr>
          <a:xfrm>
            <a:off x="8478078" y="2043341"/>
            <a:ext cx="330474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400" b="1" dirty="0">
                <a:solidFill>
                  <a:srgbClr val="0070C0"/>
                </a:solidFill>
              </a:rPr>
              <a:t>Implementation in the OIRSA region</a:t>
            </a:r>
            <a:endParaRPr lang="es-MX" sz="2400" b="1" dirty="0">
              <a:solidFill>
                <a:srgbClr val="0070C0"/>
              </a:solidFill>
            </a:endParaRPr>
          </a:p>
        </p:txBody>
      </p:sp>
      <p:pic>
        <p:nvPicPr>
          <p:cNvPr id="6" name="Picture 2" descr="News &amp;amp; Events - International Plant Protection Convention">
            <a:extLst>
              <a:ext uri="{FF2B5EF4-FFF2-40B4-BE49-F238E27FC236}">
                <a16:creationId xmlns:a16="http://schemas.microsoft.com/office/drawing/2014/main" id="{892FC151-9F01-4854-A28F-D767B22C25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2690" y="248477"/>
            <a:ext cx="1692385" cy="1211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ángulo 6">
            <a:extLst>
              <a:ext uri="{FF2B5EF4-FFF2-40B4-BE49-F238E27FC236}">
                <a16:creationId xmlns:a16="http://schemas.microsoft.com/office/drawing/2014/main" id="{877368F6-2FC9-4DCF-89BC-EEF5977CF8B6}"/>
              </a:ext>
            </a:extLst>
          </p:cNvPr>
          <p:cNvSpPr/>
          <p:nvPr/>
        </p:nvSpPr>
        <p:spPr>
          <a:xfrm>
            <a:off x="685223" y="3677626"/>
            <a:ext cx="621738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Central server (Hub):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México (</a:t>
            </a:r>
            <a:r>
              <a:rPr lang="es-ES" b="1" dirty="0" err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operating</a:t>
            </a:r>
            <a:r>
              <a:rPr lang="es-ES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 </a:t>
            </a:r>
            <a:r>
              <a:rPr lang="es-ES" b="1" dirty="0" err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since</a:t>
            </a:r>
            <a:r>
              <a:rPr lang="es-ES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 2019)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Costa Rica (</a:t>
            </a:r>
            <a:r>
              <a:rPr lang="es-ES" b="1" dirty="0" err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operating</a:t>
            </a:r>
            <a:r>
              <a:rPr lang="es-ES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 </a:t>
            </a:r>
            <a:r>
              <a:rPr lang="es-ES" b="1" dirty="0" err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since</a:t>
            </a:r>
            <a:r>
              <a:rPr lang="es-ES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 2020)</a:t>
            </a:r>
          </a:p>
          <a:p>
            <a:endParaRPr lang="es-ES" b="1" dirty="0">
              <a:solidFill>
                <a:srgbClr val="1B1E24"/>
              </a:solidFill>
              <a:latin typeface="Arial" panose="020B0604020202020204" pitchFamily="34" charset="0"/>
            </a:endParaRPr>
          </a:p>
          <a:p>
            <a:r>
              <a:rPr lang="es-ES" b="1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GeNS</a:t>
            </a:r>
            <a:r>
              <a:rPr lang="es-ES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 System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b="1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Dominican</a:t>
            </a:r>
            <a:r>
              <a:rPr lang="es-ES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 </a:t>
            </a:r>
            <a:r>
              <a:rPr lang="es-ES" b="1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Republic</a:t>
            </a:r>
            <a:r>
              <a:rPr lang="es-ES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(</a:t>
            </a:r>
            <a:r>
              <a:rPr lang="es-ES" b="1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operating</a:t>
            </a:r>
            <a:r>
              <a:rPr lang="es-ES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 </a:t>
            </a:r>
            <a:r>
              <a:rPr lang="es-ES" b="1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since</a:t>
            </a:r>
            <a:r>
              <a:rPr lang="es-ES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 2020)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Guatemala (</a:t>
            </a:r>
            <a:r>
              <a:rPr lang="es-ES" b="1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operating</a:t>
            </a:r>
            <a:r>
              <a:rPr lang="es-ES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 </a:t>
            </a:r>
            <a:r>
              <a:rPr lang="es-ES" b="1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since</a:t>
            </a:r>
            <a:r>
              <a:rPr lang="es-ES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 2021)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Panamá (</a:t>
            </a:r>
            <a:r>
              <a:rPr lang="es-ES" b="1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operating</a:t>
            </a:r>
            <a:r>
              <a:rPr lang="es-ES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 </a:t>
            </a:r>
            <a:r>
              <a:rPr lang="es-ES" b="1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since</a:t>
            </a:r>
            <a:r>
              <a:rPr lang="es-ES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 2021)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b="1" dirty="0">
                <a:solidFill>
                  <a:srgbClr val="FF99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Honduras (</a:t>
            </a:r>
            <a:r>
              <a:rPr lang="es-ES" b="1" dirty="0" err="1">
                <a:solidFill>
                  <a:srgbClr val="FF99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registered</a:t>
            </a:r>
            <a:r>
              <a:rPr lang="es-ES" b="1" dirty="0">
                <a:solidFill>
                  <a:srgbClr val="FF99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 err="1">
                <a:solidFill>
                  <a:srgbClr val="FF99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Belize</a:t>
            </a:r>
            <a:r>
              <a:rPr lang="es-ES" dirty="0">
                <a:solidFill>
                  <a:srgbClr val="FF99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 (</a:t>
            </a:r>
            <a:r>
              <a:rPr lang="es-ES" dirty="0" err="1">
                <a:solidFill>
                  <a:srgbClr val="FF99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Registered</a:t>
            </a:r>
            <a:r>
              <a:rPr lang="es-ES" dirty="0">
                <a:solidFill>
                  <a:srgbClr val="FF99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)</a:t>
            </a: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A2399C62-4CE3-40A1-A541-BE5F0A236460}"/>
              </a:ext>
            </a:extLst>
          </p:cNvPr>
          <p:cNvSpPr/>
          <p:nvPr/>
        </p:nvSpPr>
        <p:spPr>
          <a:xfrm>
            <a:off x="6898030" y="3707709"/>
            <a:ext cx="36708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b="1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El Salvador (</a:t>
            </a:r>
            <a:r>
              <a:rPr lang="es-ES" b="1" dirty="0" err="1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Not</a:t>
            </a:r>
            <a:r>
              <a:rPr lang="es-ES" b="1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 </a:t>
            </a:r>
            <a:r>
              <a:rPr lang="es-ES" b="1" dirty="0" err="1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registered</a:t>
            </a:r>
            <a:r>
              <a:rPr lang="es-ES" b="1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b="1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Nicaragua (</a:t>
            </a:r>
            <a:r>
              <a:rPr lang="es-ES" b="1" dirty="0" err="1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Not</a:t>
            </a:r>
            <a:r>
              <a:rPr lang="es-ES" b="1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 </a:t>
            </a:r>
            <a:r>
              <a:rPr lang="es-ES" b="1" dirty="0" err="1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registered</a:t>
            </a:r>
            <a:r>
              <a:rPr lang="es-ES" b="1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)</a:t>
            </a:r>
            <a:endParaRPr lang="es-ES"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73827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/>
          <a:srcRect l="56817" t="19941" r="12661" b="9182"/>
          <a:stretch/>
        </p:blipFill>
        <p:spPr>
          <a:xfrm>
            <a:off x="231635" y="1803456"/>
            <a:ext cx="4371304" cy="4764564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5427" y="832967"/>
            <a:ext cx="3493381" cy="2481863"/>
          </a:xfrm>
          <a:prstGeom prst="ellipse">
            <a:avLst/>
          </a:prstGeom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  <a:softEdge rad="31750"/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  <p:sp>
        <p:nvSpPr>
          <p:cNvPr id="8" name="Marcador de texto 7"/>
          <p:cNvSpPr>
            <a:spLocks noGrp="1"/>
          </p:cNvSpPr>
          <p:nvPr>
            <p:ph type="body" sz="quarter" idx="16"/>
          </p:nvPr>
        </p:nvSpPr>
        <p:spPr>
          <a:xfrm>
            <a:off x="231635" y="970985"/>
            <a:ext cx="11044240" cy="581785"/>
          </a:xfrm>
        </p:spPr>
        <p:txBody>
          <a:bodyPr/>
          <a:lstStyle/>
          <a:p>
            <a:r>
              <a:rPr lang="es-MX" dirty="0"/>
              <a:t>Antecedentes y estatus</a:t>
            </a:r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231635" y="88112"/>
            <a:ext cx="9213427" cy="660566"/>
          </a:xfrm>
        </p:spPr>
        <p:txBody>
          <a:bodyPr/>
          <a:lstStyle/>
          <a:p>
            <a:r>
              <a:rPr lang="es-MX" dirty="0"/>
              <a:t>EPHYTO MEXICO</a:t>
            </a:r>
          </a:p>
        </p:txBody>
      </p:sp>
      <p:sp>
        <p:nvSpPr>
          <p:cNvPr id="11" name="Marcador de número de diapositiva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B675F-C7C2-4CD8-ACEC-5027C5AF2285}" type="slidenum">
              <a:rPr lang="es-MX" smtClean="0"/>
              <a:t>7</a:t>
            </a:fld>
            <a:endParaRPr lang="es-MX"/>
          </a:p>
        </p:txBody>
      </p:sp>
      <p:graphicFrame>
        <p:nvGraphicFramePr>
          <p:cNvPr id="9" name="Diagrama 8"/>
          <p:cNvGraphicFramePr/>
          <p:nvPr>
            <p:extLst>
              <p:ext uri="{D42A27DB-BD31-4B8C-83A1-F6EECF244321}">
                <p14:modId xmlns:p14="http://schemas.microsoft.com/office/powerpoint/2010/main" val="1816044436"/>
              </p:ext>
            </p:extLst>
          </p:nvPr>
        </p:nvGraphicFramePr>
        <p:xfrm>
          <a:off x="296949" y="748678"/>
          <a:ext cx="12151365" cy="68741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5758821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B6348AB-84ED-72FF-95FE-3AE128AD00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0114"/>
            <a:ext cx="10515600" cy="775711"/>
          </a:xfrm>
        </p:spPr>
        <p:txBody>
          <a:bodyPr/>
          <a:lstStyle/>
          <a:p>
            <a:pPr algn="ctr"/>
            <a:r>
              <a:rPr lang="en-US" dirty="0" err="1"/>
              <a:t>Ephyto</a:t>
            </a:r>
            <a:r>
              <a:rPr lang="en-US" dirty="0"/>
              <a:t> situation Belize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A4B37B6-AF73-2F3D-DB54-E491646DB206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95275" y="928687"/>
            <a:ext cx="11601450" cy="3002397"/>
          </a:xfrm>
        </p:spPr>
        <p:txBody>
          <a:bodyPr>
            <a:normAutofit lnSpcReduction="10000"/>
          </a:bodyPr>
          <a:lstStyle/>
          <a:p>
            <a:r>
              <a:rPr lang="en-US" dirty="0"/>
              <a:t>APHIS and BAHA (Plant Health) began working on establishing an </a:t>
            </a:r>
            <a:r>
              <a:rPr lang="en-US" dirty="0" err="1"/>
              <a:t>ephyto</a:t>
            </a:r>
            <a:r>
              <a:rPr lang="en-US" dirty="0"/>
              <a:t> platform using the Gens system in February of 2022</a:t>
            </a:r>
          </a:p>
          <a:p>
            <a:r>
              <a:rPr lang="en-US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User Acceptance &amp; Training (UAT) site up and running</a:t>
            </a:r>
          </a:p>
          <a:p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Once the system is up and running, BAHA will run a pilot project and begin exchanging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</a:rPr>
              <a:t>ephytos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 with a country that is willing to participate.</a:t>
            </a:r>
          </a:p>
          <a:p>
            <a:r>
              <a:rPr lang="en-US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Challenges- internet needs to be upgraded and equipment need to be procured. 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B1771B3-8F34-4A23-8D29-C0F5ECD65D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931084"/>
            <a:ext cx="12192000" cy="2926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7516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B6348AB-84ED-72FF-95FE-3AE128AD00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0114"/>
            <a:ext cx="10515600" cy="775711"/>
          </a:xfrm>
        </p:spPr>
        <p:txBody>
          <a:bodyPr/>
          <a:lstStyle/>
          <a:p>
            <a:pPr algn="ctr"/>
            <a:r>
              <a:rPr lang="en-US" dirty="0" err="1"/>
              <a:t>Ephyto</a:t>
            </a:r>
            <a:r>
              <a:rPr lang="en-US" dirty="0"/>
              <a:t> situation Guatemala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A4B37B6-AF73-2F3D-DB54-E491646DB206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95275" y="1214437"/>
            <a:ext cx="6634163" cy="4557713"/>
          </a:xfrm>
        </p:spPr>
        <p:txBody>
          <a:bodyPr>
            <a:normAutofit/>
          </a:bodyPr>
          <a:lstStyle/>
          <a:p>
            <a:r>
              <a:rPr lang="en-US" dirty="0" err="1"/>
              <a:t>GeNs</a:t>
            </a:r>
            <a:r>
              <a:rPr lang="en-US" dirty="0"/>
              <a:t> Systems</a:t>
            </a:r>
          </a:p>
          <a:p>
            <a:endParaRPr lang="en-US" dirty="0"/>
          </a:p>
          <a:p>
            <a:r>
              <a:rPr lang="en-US" dirty="0"/>
              <a:t>User manual finished</a:t>
            </a:r>
          </a:p>
          <a:p>
            <a:endParaRPr lang="en-US" dirty="0"/>
          </a:p>
          <a:p>
            <a:r>
              <a:rPr lang="en-US" dirty="0"/>
              <a:t>Training program running</a:t>
            </a:r>
          </a:p>
          <a:p>
            <a:endParaRPr lang="en-US" dirty="0"/>
          </a:p>
          <a:p>
            <a:r>
              <a:rPr lang="en-US" dirty="0"/>
              <a:t>Currently exchanging with 33 countries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3FCFABF9-50EA-4F5E-B632-A2AD2255C4AB}"/>
              </a:ext>
            </a:extLst>
          </p:cNvPr>
          <p:cNvSpPr/>
          <p:nvPr/>
        </p:nvSpPr>
        <p:spPr>
          <a:xfrm>
            <a:off x="6253163" y="1214437"/>
            <a:ext cx="5800726" cy="3139321"/>
          </a:xfrm>
          <a:prstGeom prst="rect">
            <a:avLst/>
          </a:prstGeom>
          <a:ln w="381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s-SV" dirty="0">
                <a:solidFill>
                  <a:srgbClr val="000000"/>
                </a:solidFill>
                <a:latin typeface="Calibri" panose="020F0502020204030204" pitchFamily="34" charset="0"/>
              </a:rPr>
              <a:t>MÉXICO	    	LUXEMBURGO	CHIPRE	</a:t>
            </a:r>
          </a:p>
          <a:p>
            <a:r>
              <a:rPr lang="es-SV" dirty="0">
                <a:solidFill>
                  <a:srgbClr val="000000"/>
                </a:solidFill>
                <a:latin typeface="Calibri" panose="020F0502020204030204" pitchFamily="34" charset="0"/>
              </a:rPr>
              <a:t>PANAMÁ	                 PAÍSES BAJOS	ESLOVENIA	</a:t>
            </a:r>
          </a:p>
          <a:p>
            <a:r>
              <a:rPr lang="es-SV" dirty="0">
                <a:solidFill>
                  <a:srgbClr val="000000"/>
                </a:solidFill>
                <a:latin typeface="Calibri" panose="020F0502020204030204" pitchFamily="34" charset="0"/>
              </a:rPr>
              <a:t>ESTADOS UNIDOS	SUECIA		FINLANDIA	</a:t>
            </a:r>
          </a:p>
          <a:p>
            <a:r>
              <a:rPr lang="es-SV" dirty="0">
                <a:solidFill>
                  <a:srgbClr val="000000"/>
                </a:solidFill>
                <a:latin typeface="Calibri" panose="020F0502020204030204" pitchFamily="34" charset="0"/>
              </a:rPr>
              <a:t>ALEMANIA	BULGARIA	HUNGRÍA	</a:t>
            </a:r>
          </a:p>
          <a:p>
            <a:r>
              <a:rPr lang="es-SV" dirty="0">
                <a:solidFill>
                  <a:srgbClr val="000000"/>
                </a:solidFill>
                <a:latin typeface="Calibri" panose="020F0502020204030204" pitchFamily="34" charset="0"/>
              </a:rPr>
              <a:t>BÉLGICA		ESLOVAQUIA	ITALIA	</a:t>
            </a:r>
          </a:p>
          <a:p>
            <a:r>
              <a:rPr lang="es-SV" dirty="0">
                <a:solidFill>
                  <a:srgbClr val="000000"/>
                </a:solidFill>
                <a:latin typeface="Calibri" panose="020F0502020204030204" pitchFamily="34" charset="0"/>
              </a:rPr>
              <a:t>CROACIA		ESTONIA		LITUANIA	</a:t>
            </a:r>
          </a:p>
          <a:p>
            <a:r>
              <a:rPr lang="es-SV" dirty="0">
                <a:solidFill>
                  <a:srgbClr val="000000"/>
                </a:solidFill>
                <a:latin typeface="Calibri" panose="020F0502020204030204" pitchFamily="34" charset="0"/>
              </a:rPr>
              <a:t>DINAMARCA	GRECIA		PORTUGAL	</a:t>
            </a:r>
          </a:p>
          <a:p>
            <a:r>
              <a:rPr lang="es-SV" dirty="0">
                <a:solidFill>
                  <a:srgbClr val="000000"/>
                </a:solidFill>
                <a:latin typeface="Calibri" panose="020F0502020204030204" pitchFamily="34" charset="0"/>
              </a:rPr>
              <a:t>ESPAÑA		MALTA		RUMANÍA	</a:t>
            </a:r>
          </a:p>
          <a:p>
            <a:r>
              <a:rPr lang="es-SV" dirty="0">
                <a:solidFill>
                  <a:srgbClr val="000000"/>
                </a:solidFill>
                <a:latin typeface="Calibri" panose="020F0502020204030204" pitchFamily="34" charset="0"/>
              </a:rPr>
              <a:t>FRANCIA		POLONIA		SUIZA	</a:t>
            </a:r>
          </a:p>
          <a:p>
            <a:r>
              <a:rPr lang="pt-BR" dirty="0">
                <a:solidFill>
                  <a:srgbClr val="000000"/>
                </a:solidFill>
                <a:latin typeface="Calibri" panose="020F0502020204030204" pitchFamily="34" charset="0"/>
              </a:rPr>
              <a:t>IRLANDA		REPÚBLICA CHECA	COSTA RICA	</a:t>
            </a:r>
          </a:p>
          <a:p>
            <a:r>
              <a:rPr lang="es-SV" dirty="0">
                <a:solidFill>
                  <a:srgbClr val="000000"/>
                </a:solidFill>
                <a:latin typeface="Calibri" panose="020F0502020204030204" pitchFamily="34" charset="0"/>
              </a:rPr>
              <a:t>LETONIA		AUSTRIA	</a:t>
            </a:r>
          </a:p>
        </p:txBody>
      </p:sp>
    </p:spTree>
    <p:extLst>
      <p:ext uri="{BB962C8B-B14F-4D97-AF65-F5344CB8AC3E}">
        <p14:creationId xmlns:p14="http://schemas.microsoft.com/office/powerpoint/2010/main" val="248965652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4B6062DBE032A42ADE43699EB8B63DC" ma:contentTypeVersion="14" ma:contentTypeDescription="Create a new document." ma:contentTypeScope="" ma:versionID="85ec254afc255b0abb31ee41bc358613">
  <xsd:schema xmlns:xsd="http://www.w3.org/2001/XMLSchema" xmlns:xs="http://www.w3.org/2001/XMLSchema" xmlns:p="http://schemas.microsoft.com/office/2006/metadata/properties" xmlns:ns3="6494e65f-1b82-43dd-9e46-86b531816229" xmlns:ns4="315b9f9e-45e2-4f51-b5d1-e47afc4461d3" targetNamespace="http://schemas.microsoft.com/office/2006/metadata/properties" ma:root="true" ma:fieldsID="147badedb09825d4d1cf8cbd1b4aa42c" ns3:_="" ns4:_="">
    <xsd:import namespace="6494e65f-1b82-43dd-9e46-86b531816229"/>
    <xsd:import namespace="315b9f9e-45e2-4f51-b5d1-e47afc4461d3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ServiceLocation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94e65f-1b82-43dd-9e46-86b53181622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5b9f9e-45e2-4f51-b5d1-e47afc4461d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E9CFDD4-C7FD-4C7D-9EF5-C94E6CB9983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3781F4D-2BBE-4180-B096-82C2FC735AA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494e65f-1b82-43dd-9e46-86b531816229"/>
    <ds:schemaRef ds:uri="315b9f9e-45e2-4f51-b5d1-e47afc4461d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C912494-E6A0-4EFA-83BC-14789A20D4AE}">
  <ds:schemaRefs>
    <ds:schemaRef ds:uri="6494e65f-1b82-43dd-9e46-86b531816229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schemas.microsoft.com/office/infopath/2007/PartnerControls"/>
    <ds:schemaRef ds:uri="315b9f9e-45e2-4f51-b5d1-e47afc4461d3"/>
    <ds:schemaRef ds:uri="http://purl.org/dc/terms/"/>
    <ds:schemaRef ds:uri="http://schemas.microsoft.com/office/2006/metadata/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2859</TotalTime>
  <Words>888</Words>
  <Application>Microsoft Office PowerPoint</Application>
  <PresentationFormat>Widescreen</PresentationFormat>
  <Paragraphs>176</Paragraphs>
  <Slides>23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2" baseType="lpstr">
      <vt:lpstr>微軟正黑體</vt:lpstr>
      <vt:lpstr>Arial</vt:lpstr>
      <vt:lpstr>Arial </vt:lpstr>
      <vt:lpstr>Arial     </vt:lpstr>
      <vt:lpstr>Calibri</vt:lpstr>
      <vt:lpstr>Calibri Light</vt:lpstr>
      <vt:lpstr>Century Gothic</vt:lpstr>
      <vt:lpstr>新細明體</vt:lpstr>
      <vt:lpstr>Tema de Office</vt:lpstr>
      <vt:lpstr>PowerPoint Presentation</vt:lpstr>
      <vt:lpstr>Technical and capacity development achievements</vt:lpstr>
      <vt:lpstr>PowerPoint Presentation</vt:lpstr>
      <vt:lpstr>PowerPoint Presentation</vt:lpstr>
      <vt:lpstr>PowerPoint Presentation</vt:lpstr>
      <vt:lpstr>PowerPoint Presentation</vt:lpstr>
      <vt:lpstr>EPHYTO MEXICO</vt:lpstr>
      <vt:lpstr>Ephyto situation Belize</vt:lpstr>
      <vt:lpstr>Ephyto situation Guatemala</vt:lpstr>
      <vt:lpstr>Ephyto situation Costa Rica</vt:lpstr>
      <vt:lpstr>Ephyto situation Panamá</vt:lpstr>
      <vt:lpstr>Ephyto situation Dominican Republic</vt:lpstr>
      <vt:lpstr>Emerging Pests and Issues</vt:lpstr>
      <vt:lpstr>Emerging Pests and Issues</vt:lpstr>
      <vt:lpstr>Emerging Pests and Issues</vt:lpstr>
      <vt:lpstr>What happened after the training?</vt:lpstr>
      <vt:lpstr>Surveillance Projects and Activities</vt:lpstr>
      <vt:lpstr>PowerPoint Presentation</vt:lpstr>
      <vt:lpstr>Sentinel farm for satellital monitoring of Foc TR4</vt:lpstr>
      <vt:lpstr>Proposals for further collaboration/cooperation</vt:lpstr>
      <vt:lpstr>Proposals for further collaboration/cooperation</vt:lpstr>
      <vt:lpstr>PowerPoint Presentation</vt:lpstr>
      <vt:lpstr>¡Thank you!  Raúl Rodas rrodas@oirsa.org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Argueta, Juan Carlos</dc:creator>
  <cp:lastModifiedBy>Nicora, Natalie (NSP)</cp:lastModifiedBy>
  <cp:revision>243</cp:revision>
  <cp:lastPrinted>2022-09-08T21:51:41Z</cp:lastPrinted>
  <dcterms:created xsi:type="dcterms:W3CDTF">2021-05-04T15:33:17Z</dcterms:created>
  <dcterms:modified xsi:type="dcterms:W3CDTF">2022-09-20T11:04:41Z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0x010100D4B6062DBE032A42ADE43699EB8B63DC</vt:lpwstr>
  </property>
</Properties>
</file>