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7" r:id="rId5"/>
    <p:sldMasterId id="2147483944" r:id="rId6"/>
    <p:sldMasterId id="2147483961" r:id="rId7"/>
  </p:sldMasterIdLst>
  <p:notesMasterIdLst>
    <p:notesMasterId r:id="rId24"/>
  </p:notesMasterIdLst>
  <p:handoutMasterIdLst>
    <p:handoutMasterId r:id="rId25"/>
  </p:handoutMasterIdLst>
  <p:sldIdLst>
    <p:sldId id="263" r:id="rId8"/>
    <p:sldId id="290" r:id="rId9"/>
    <p:sldId id="288" r:id="rId10"/>
    <p:sldId id="257" r:id="rId11"/>
    <p:sldId id="292" r:id="rId12"/>
    <p:sldId id="291" r:id="rId13"/>
    <p:sldId id="293" r:id="rId14"/>
    <p:sldId id="271" r:id="rId15"/>
    <p:sldId id="275" r:id="rId16"/>
    <p:sldId id="280" r:id="rId17"/>
    <p:sldId id="281" r:id="rId18"/>
    <p:sldId id="282" r:id="rId19"/>
    <p:sldId id="272" r:id="rId20"/>
    <p:sldId id="294" r:id="rId21"/>
    <p:sldId id="276" r:id="rId22"/>
    <p:sldId id="267" r:id="rId23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5230D79-A227-B1DC-B2C9-B7B2C9E77826}" name="Peterson, Barbara (NSP)" initials="P(" userId="S::barbara.peterson@fao.org::4a3c5689-ce26-4a0b-ba79-9ffb1c0b9846" providerId="AD"/>
  <p188:author id="{1FF074A9-1D35-4C17-93D0-70E1997A3E27}" name="Yamada, Natsumi (NSPD)" initials="Y(" userId="S::natsumi.yamada@fao.org::e4bbf76f-25f6-4e06-8c36-54e164a2665f" providerId="AD"/>
  <p188:author id="{9BB5F3F9-348E-AED9-6146-011F4CFE7F56}" name="Brunel, Sarah (NSP)" initials="B(" userId="S::sarah.brunel@fao.org::d48083b2-f685-49d9-8ae3-609a02bbcea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F"/>
    <a:srgbClr val="1A648C"/>
    <a:srgbClr val="5792C9"/>
    <a:srgbClr val="B3CEE7"/>
    <a:srgbClr val="AB967C"/>
    <a:srgbClr val="A81E3B"/>
    <a:srgbClr val="79B9CF"/>
    <a:srgbClr val="DDA63A"/>
    <a:srgbClr val="EFA91F"/>
    <a:srgbClr val="EF79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AFA9439-AF8D-E998-C42F-A5CB9B789AF5}" v="2" dt="2022-05-13T12:04:14.012"/>
    <p1510:client id="{C6297E68-9A17-7FB2-EC92-9440C4AACA78}" v="4" dt="2022-07-13T18:47:32.978"/>
    <p1510:client id="{787071AC-6D3E-EE33-B39B-F64BC2D47604}" v="185" dt="2022-05-13T15:45:06.548"/>
    <p1510:client id="{87B145C2-F9B0-8245-076D-5EADA6419BE1}" v="12" dt="2022-05-13T13:09:22.829"/>
    <p1510:client id="{DDBDCF7F-82D6-61D0-9815-9D9CB87742FF}" v="456" dt="2022-05-12T20:50:34.363"/>
    <p1510:client id="{8D3CF2A4-D431-760A-988E-76864704D19E}" v="101" dt="2022-05-11T22:46:31.184"/>
    <p1510:client id="{C6E5BFD2-D115-B5FC-09BA-14D21907619A}" v="9" dt="2022-05-24T16:54:25.950"/>
    <p1510:client id="{DC06C69A-CD07-A196-C0CA-070FC5C59267}" v="3" dt="2022-05-10T23:52:41.263"/>
    <p1510:client id="{EE79A5B0-00A3-EC44-8CFB-CCA18BC320C9}" v="41" dt="2021-06-23T13:16:45.004"/>
    <p1510:client id="{FD1364CB-A762-7DCB-64D7-16A94A6EF814}" v="844" dt="2022-05-18T22:57:58.323"/>
    <p1510:client id="{FEC388BA-72C7-A94D-97FD-2AC8721558C7}" v="1" dt="2022-05-13T20:12:51.4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305" autoAdjust="0"/>
  </p:normalViewPr>
  <p:slideViewPr>
    <p:cSldViewPr snapToGrid="0">
      <p:cViewPr varScale="1">
        <p:scale>
          <a:sx n="67" d="100"/>
          <a:sy n="67" d="100"/>
        </p:scale>
        <p:origin x="87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microsoft.com/office/2018/10/relationships/authors" Target="author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notesMaster" Target="notesMasters/notesMaster1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son, Barbara (NSP)" userId="S::barbara.peterson@fao.org::4a3c5689-ce26-4a0b-ba79-9ffb1c0b9846" providerId="AD" clId="Web-{8D3CF2A4-D431-760A-988E-76864704D19E}"/>
    <pc:docChg chg="modSld">
      <pc:chgData name="Peterson, Barbara (NSP)" userId="S::barbara.peterson@fao.org::4a3c5689-ce26-4a0b-ba79-9ffb1c0b9846" providerId="AD" clId="Web-{8D3CF2A4-D431-760A-988E-76864704D19E}" dt="2022-05-11T22:46:31.184" v="101" actId="20577"/>
      <pc:docMkLst>
        <pc:docMk/>
      </pc:docMkLst>
      <pc:sldChg chg="modSp">
        <pc:chgData name="Peterson, Barbara (NSP)" userId="S::barbara.peterson@fao.org::4a3c5689-ce26-4a0b-ba79-9ffb1c0b9846" providerId="AD" clId="Web-{8D3CF2A4-D431-760A-988E-76864704D19E}" dt="2022-05-11T22:46:31.184" v="101" actId="20577"/>
        <pc:sldMkLst>
          <pc:docMk/>
          <pc:sldMk cId="1100297963" sldId="268"/>
        </pc:sldMkLst>
        <pc:spChg chg="mod">
          <ac:chgData name="Peterson, Barbara (NSP)" userId="S::barbara.peterson@fao.org::4a3c5689-ce26-4a0b-ba79-9ffb1c0b9846" providerId="AD" clId="Web-{8D3CF2A4-D431-760A-988E-76864704D19E}" dt="2022-05-11T22:46:31.184" v="101" actId="20577"/>
          <ac:spMkLst>
            <pc:docMk/>
            <pc:sldMk cId="1100297963" sldId="268"/>
            <ac:spMk id="10" creationId="{00000000-0000-0000-0000-000000000000}"/>
          </ac:spMkLst>
        </pc:spChg>
      </pc:sldChg>
      <pc:sldChg chg="modSp">
        <pc:chgData name="Peterson, Barbara (NSP)" userId="S::barbara.peterson@fao.org::4a3c5689-ce26-4a0b-ba79-9ffb1c0b9846" providerId="AD" clId="Web-{8D3CF2A4-D431-760A-988E-76864704D19E}" dt="2022-05-11T22:46:20.449" v="99" actId="20577"/>
        <pc:sldMkLst>
          <pc:docMk/>
          <pc:sldMk cId="1853823641" sldId="276"/>
        </pc:sldMkLst>
        <pc:spChg chg="mod">
          <ac:chgData name="Peterson, Barbara (NSP)" userId="S::barbara.peterson@fao.org::4a3c5689-ce26-4a0b-ba79-9ffb1c0b9846" providerId="AD" clId="Web-{8D3CF2A4-D431-760A-988E-76864704D19E}" dt="2022-05-11T22:46:20.449" v="99" actId="20577"/>
          <ac:spMkLst>
            <pc:docMk/>
            <pc:sldMk cId="1853823641" sldId="276"/>
            <ac:spMk id="2" creationId="{16CAE4D8-B039-0649-BDEF-444210836B94}"/>
          </ac:spMkLst>
        </pc:spChg>
      </pc:sldChg>
    </pc:docChg>
  </pc:docChgLst>
  <pc:docChgLst>
    <pc:chgData name="Brunel, Sarah (NSP)" userId="S::sarah.brunel@fao.org::d48083b2-f685-49d9-8ae3-609a02bbcea6" providerId="AD" clId="Web-{87B145C2-F9B0-8245-076D-5EADA6419BE1}"/>
    <pc:docChg chg="mod modSld">
      <pc:chgData name="Brunel, Sarah (NSP)" userId="S::sarah.brunel@fao.org::d48083b2-f685-49d9-8ae3-609a02bbcea6" providerId="AD" clId="Web-{87B145C2-F9B0-8245-076D-5EADA6419BE1}" dt="2022-05-13T13:09:22.829" v="11" actId="20577"/>
      <pc:docMkLst>
        <pc:docMk/>
      </pc:docMkLst>
      <pc:sldChg chg="modCm">
        <pc:chgData name="Brunel, Sarah (NSP)" userId="S::sarah.brunel@fao.org::d48083b2-f685-49d9-8ae3-609a02bbcea6" providerId="AD" clId="Web-{87B145C2-F9B0-8245-076D-5EADA6419BE1}" dt="2022-05-13T13:07:47.824" v="9"/>
        <pc:sldMkLst>
          <pc:docMk/>
          <pc:sldMk cId="2444819340" sldId="275"/>
        </pc:sldMkLst>
      </pc:sldChg>
      <pc:sldChg chg="modSp">
        <pc:chgData name="Brunel, Sarah (NSP)" userId="S::sarah.brunel@fao.org::d48083b2-f685-49d9-8ae3-609a02bbcea6" providerId="AD" clId="Web-{87B145C2-F9B0-8245-076D-5EADA6419BE1}" dt="2022-05-13T13:09:22.829" v="11" actId="20577"/>
        <pc:sldMkLst>
          <pc:docMk/>
          <pc:sldMk cId="679748947" sldId="280"/>
        </pc:sldMkLst>
        <pc:spChg chg="mod">
          <ac:chgData name="Brunel, Sarah (NSP)" userId="S::sarah.brunel@fao.org::d48083b2-f685-49d9-8ae3-609a02bbcea6" providerId="AD" clId="Web-{87B145C2-F9B0-8245-076D-5EADA6419BE1}" dt="2022-05-13T13:09:22.829" v="11" actId="20577"/>
          <ac:spMkLst>
            <pc:docMk/>
            <pc:sldMk cId="679748947" sldId="280"/>
            <ac:spMk id="2" creationId="{16CAE4D8-B039-0649-BDEF-444210836B94}"/>
          </ac:spMkLst>
        </pc:spChg>
      </pc:sldChg>
      <pc:sldChg chg="modSp">
        <pc:chgData name="Brunel, Sarah (NSP)" userId="S::sarah.brunel@fao.org::d48083b2-f685-49d9-8ae3-609a02bbcea6" providerId="AD" clId="Web-{87B145C2-F9B0-8245-076D-5EADA6419BE1}" dt="2022-05-13T12:43:43.058" v="7" actId="20577"/>
        <pc:sldMkLst>
          <pc:docMk/>
          <pc:sldMk cId="2334327838" sldId="288"/>
        </pc:sldMkLst>
        <pc:spChg chg="mod">
          <ac:chgData name="Brunel, Sarah (NSP)" userId="S::sarah.brunel@fao.org::d48083b2-f685-49d9-8ae3-609a02bbcea6" providerId="AD" clId="Web-{87B145C2-F9B0-8245-076D-5EADA6419BE1}" dt="2022-05-13T12:43:43.058" v="7" actId="20577"/>
          <ac:spMkLst>
            <pc:docMk/>
            <pc:sldMk cId="2334327838" sldId="288"/>
            <ac:spMk id="2" creationId="{00000000-0000-0000-0000-000000000000}"/>
          </ac:spMkLst>
        </pc:spChg>
      </pc:sldChg>
    </pc:docChg>
  </pc:docChgLst>
  <pc:docChgLst>
    <pc:chgData name="Peterson, Barbara (NSP)" userId="S::barbara.peterson@fao.org::4a3c5689-ce26-4a0b-ba79-9ffb1c0b9846" providerId="AD" clId="Web-{787071AC-6D3E-EE33-B39B-F64BC2D47604}"/>
    <pc:docChg chg="mod modSld">
      <pc:chgData name="Peterson, Barbara (NSP)" userId="S::barbara.peterson@fao.org::4a3c5689-ce26-4a0b-ba79-9ffb1c0b9846" providerId="AD" clId="Web-{787071AC-6D3E-EE33-B39B-F64BC2D47604}" dt="2022-05-13T15:45:09.188" v="193"/>
      <pc:docMkLst>
        <pc:docMk/>
      </pc:docMkLst>
      <pc:sldChg chg="modSp modCm">
        <pc:chgData name="Peterson, Barbara (NSP)" userId="S::barbara.peterson@fao.org::4a3c5689-ce26-4a0b-ba79-9ffb1c0b9846" providerId="AD" clId="Web-{787071AC-6D3E-EE33-B39B-F64BC2D47604}" dt="2022-05-13T15:17:25.952" v="25"/>
        <pc:sldMkLst>
          <pc:docMk/>
          <pc:sldMk cId="2444819340" sldId="275"/>
        </pc:sldMkLst>
        <pc:spChg chg="mod">
          <ac:chgData name="Peterson, Barbara (NSP)" userId="S::barbara.peterson@fao.org::4a3c5689-ce26-4a0b-ba79-9ffb1c0b9846" providerId="AD" clId="Web-{787071AC-6D3E-EE33-B39B-F64BC2D47604}" dt="2022-05-13T15:16:01.950" v="23" actId="14100"/>
          <ac:spMkLst>
            <pc:docMk/>
            <pc:sldMk cId="2444819340" sldId="275"/>
            <ac:spMk id="5" creationId="{00000000-0000-0000-0000-000000000000}"/>
          </ac:spMkLst>
        </pc:spChg>
      </pc:sldChg>
      <pc:sldChg chg="modSp">
        <pc:chgData name="Peterson, Barbara (NSP)" userId="S::barbara.peterson@fao.org::4a3c5689-ce26-4a0b-ba79-9ffb1c0b9846" providerId="AD" clId="Web-{787071AC-6D3E-EE33-B39B-F64BC2D47604}" dt="2022-05-13T15:14:11.276" v="12" actId="20577"/>
        <pc:sldMkLst>
          <pc:docMk/>
          <pc:sldMk cId="679748947" sldId="280"/>
        </pc:sldMkLst>
        <pc:spChg chg="mod">
          <ac:chgData name="Peterson, Barbara (NSP)" userId="S::barbara.peterson@fao.org::4a3c5689-ce26-4a0b-ba79-9ffb1c0b9846" providerId="AD" clId="Web-{787071AC-6D3E-EE33-B39B-F64BC2D47604}" dt="2022-05-13T15:14:11.276" v="12" actId="20577"/>
          <ac:spMkLst>
            <pc:docMk/>
            <pc:sldMk cId="679748947" sldId="280"/>
            <ac:spMk id="5" creationId="{00000000-0000-0000-0000-000000000000}"/>
          </ac:spMkLst>
        </pc:spChg>
      </pc:sldChg>
      <pc:sldChg chg="modSp">
        <pc:chgData name="Peterson, Barbara (NSP)" userId="S::barbara.peterson@fao.org::4a3c5689-ce26-4a0b-ba79-9ffb1c0b9846" providerId="AD" clId="Web-{787071AC-6D3E-EE33-B39B-F64BC2D47604}" dt="2022-05-13T15:15:39.590" v="22" actId="14100"/>
        <pc:sldMkLst>
          <pc:docMk/>
          <pc:sldMk cId="2157950811" sldId="281"/>
        </pc:sldMkLst>
        <pc:spChg chg="mod">
          <ac:chgData name="Peterson, Barbara (NSP)" userId="S::barbara.peterson@fao.org::4a3c5689-ce26-4a0b-ba79-9ffb1c0b9846" providerId="AD" clId="Web-{787071AC-6D3E-EE33-B39B-F64BC2D47604}" dt="2022-05-13T15:15:39.590" v="22" actId="14100"/>
          <ac:spMkLst>
            <pc:docMk/>
            <pc:sldMk cId="2157950811" sldId="281"/>
            <ac:spMk id="5" creationId="{00000000-0000-0000-0000-000000000000}"/>
          </ac:spMkLst>
        </pc:spChg>
      </pc:sldChg>
      <pc:sldChg chg="modSp modNotes">
        <pc:chgData name="Peterson, Barbara (NSP)" userId="S::barbara.peterson@fao.org::4a3c5689-ce26-4a0b-ba79-9ffb1c0b9846" providerId="AD" clId="Web-{787071AC-6D3E-EE33-B39B-F64BC2D47604}" dt="2022-05-13T15:45:09.188" v="193"/>
        <pc:sldMkLst>
          <pc:docMk/>
          <pc:sldMk cId="3335708446" sldId="282"/>
        </pc:sldMkLst>
        <pc:spChg chg="mod">
          <ac:chgData name="Peterson, Barbara (NSP)" userId="S::barbara.peterson@fao.org::4a3c5689-ce26-4a0b-ba79-9ffb1c0b9846" providerId="AD" clId="Web-{787071AC-6D3E-EE33-B39B-F64BC2D47604}" dt="2022-05-13T15:45:06.548" v="192" actId="20577"/>
          <ac:spMkLst>
            <pc:docMk/>
            <pc:sldMk cId="3335708446" sldId="282"/>
            <ac:spMk id="2" creationId="{16CAE4D8-B039-0649-BDEF-444210836B94}"/>
          </ac:spMkLst>
        </pc:spChg>
        <pc:spChg chg="mod">
          <ac:chgData name="Peterson, Barbara (NSP)" userId="S::barbara.peterson@fao.org::4a3c5689-ce26-4a0b-ba79-9ffb1c0b9846" providerId="AD" clId="Web-{787071AC-6D3E-EE33-B39B-F64BC2D47604}" dt="2022-05-13T15:15:30.621" v="21" actId="14100"/>
          <ac:spMkLst>
            <pc:docMk/>
            <pc:sldMk cId="3335708446" sldId="282"/>
            <ac:spMk id="5" creationId="{00000000-0000-0000-0000-000000000000}"/>
          </ac:spMkLst>
        </pc:spChg>
      </pc:sldChg>
      <pc:sldChg chg="modSp">
        <pc:chgData name="Peterson, Barbara (NSP)" userId="S::barbara.peterson@fao.org::4a3c5689-ce26-4a0b-ba79-9ffb1c0b9846" providerId="AD" clId="Web-{787071AC-6D3E-EE33-B39B-F64BC2D47604}" dt="2022-05-13T15:18:18.765" v="50" actId="14100"/>
        <pc:sldMkLst>
          <pc:docMk/>
          <pc:sldMk cId="2334327838" sldId="288"/>
        </pc:sldMkLst>
        <pc:spChg chg="mod">
          <ac:chgData name="Peterson, Barbara (NSP)" userId="S::barbara.peterson@fao.org::4a3c5689-ce26-4a0b-ba79-9ffb1c0b9846" providerId="AD" clId="Web-{787071AC-6D3E-EE33-B39B-F64BC2D47604}" dt="2022-05-13T15:18:18.765" v="50" actId="14100"/>
          <ac:spMkLst>
            <pc:docMk/>
            <pc:sldMk cId="2334327838" sldId="288"/>
            <ac:spMk id="2" creationId="{00000000-0000-0000-0000-000000000000}"/>
          </ac:spMkLst>
        </pc:spChg>
      </pc:sldChg>
      <pc:sldChg chg="addSp modSp">
        <pc:chgData name="Peterson, Barbara (NSP)" userId="S::barbara.peterson@fao.org::4a3c5689-ce26-4a0b-ba79-9ffb1c0b9846" providerId="AD" clId="Web-{787071AC-6D3E-EE33-B39B-F64BC2D47604}" dt="2022-05-13T15:28:06.308" v="99" actId="14100"/>
        <pc:sldMkLst>
          <pc:docMk/>
          <pc:sldMk cId="599392385" sldId="292"/>
        </pc:sldMkLst>
        <pc:spChg chg="mod">
          <ac:chgData name="Peterson, Barbara (NSP)" userId="S::barbara.peterson@fao.org::4a3c5689-ce26-4a0b-ba79-9ffb1c0b9846" providerId="AD" clId="Web-{787071AC-6D3E-EE33-B39B-F64BC2D47604}" dt="2022-05-13T15:24:11.569" v="85" actId="1076"/>
          <ac:spMkLst>
            <pc:docMk/>
            <pc:sldMk cId="599392385" sldId="292"/>
            <ac:spMk id="4" creationId="{00000000-0000-0000-0000-000000000000}"/>
          </ac:spMkLst>
        </pc:spChg>
        <pc:spChg chg="mod">
          <ac:chgData name="Peterson, Barbara (NSP)" userId="S::barbara.peterson@fao.org::4a3c5689-ce26-4a0b-ba79-9ffb1c0b9846" providerId="AD" clId="Web-{787071AC-6D3E-EE33-B39B-F64BC2D47604}" dt="2022-05-13T15:24:27.710" v="87" actId="1076"/>
          <ac:spMkLst>
            <pc:docMk/>
            <pc:sldMk cId="599392385" sldId="292"/>
            <ac:spMk id="5" creationId="{00000000-0000-0000-0000-000000000000}"/>
          </ac:spMkLst>
        </pc:spChg>
        <pc:spChg chg="add mod">
          <ac:chgData name="Peterson, Barbara (NSP)" userId="S::barbara.peterson@fao.org::4a3c5689-ce26-4a0b-ba79-9ffb1c0b9846" providerId="AD" clId="Web-{787071AC-6D3E-EE33-B39B-F64BC2D47604}" dt="2022-05-13T15:28:06.308" v="99" actId="14100"/>
          <ac:spMkLst>
            <pc:docMk/>
            <pc:sldMk cId="599392385" sldId="292"/>
            <ac:spMk id="6" creationId="{59E8404B-FEE8-37CE-C5E1-6FD103C10E1D}"/>
          </ac:spMkLst>
        </pc:spChg>
        <pc:picChg chg="mod">
          <ac:chgData name="Peterson, Barbara (NSP)" userId="S::barbara.peterson@fao.org::4a3c5689-ce26-4a0b-ba79-9ffb1c0b9846" providerId="AD" clId="Web-{787071AC-6D3E-EE33-B39B-F64BC2D47604}" dt="2022-05-13T15:24:15.397" v="86" actId="1076"/>
          <ac:picMkLst>
            <pc:docMk/>
            <pc:sldMk cId="599392385" sldId="292"/>
            <ac:picMk id="3" creationId="{00000000-0000-0000-0000-000000000000}"/>
          </ac:picMkLst>
        </pc:picChg>
      </pc:sldChg>
    </pc:docChg>
  </pc:docChgLst>
  <pc:docChgLst>
    <pc:chgData name="Yamada, Natsumi (NSPD)" userId="S::natsumi.yamada@fao.org::e4bbf76f-25f6-4e06-8c36-54e164a2665f" providerId="AD" clId="Web-{5AFA9439-AF8D-E998-C42F-A5CB9B789AF5}"/>
    <pc:docChg chg="">
      <pc:chgData name="Yamada, Natsumi (NSPD)" userId="S::natsumi.yamada@fao.org::e4bbf76f-25f6-4e06-8c36-54e164a2665f" providerId="AD" clId="Web-{5AFA9439-AF8D-E998-C42F-A5CB9B789AF5}" dt="2022-05-13T12:04:14.012" v="1"/>
      <pc:docMkLst>
        <pc:docMk/>
      </pc:docMkLst>
      <pc:sldChg chg="addCm modCm">
        <pc:chgData name="Yamada, Natsumi (NSPD)" userId="S::natsumi.yamada@fao.org::e4bbf76f-25f6-4e06-8c36-54e164a2665f" providerId="AD" clId="Web-{5AFA9439-AF8D-E998-C42F-A5CB9B789AF5}" dt="2022-05-13T12:04:14.012" v="1"/>
        <pc:sldMkLst>
          <pc:docMk/>
          <pc:sldMk cId="2444819340" sldId="275"/>
        </pc:sldMkLst>
      </pc:sldChg>
    </pc:docChg>
  </pc:docChgLst>
  <pc:docChgLst>
    <pc:chgData name="Peterson, Barbara (NSP)" userId="S::barbara.peterson@fao.org::4a3c5689-ce26-4a0b-ba79-9ffb1c0b9846" providerId="AD" clId="Web-{C6297E68-9A17-7FB2-EC92-9440C4AACA78}"/>
    <pc:docChg chg="modSld">
      <pc:chgData name="Peterson, Barbara (NSP)" userId="S::barbara.peterson@fao.org::4a3c5689-ce26-4a0b-ba79-9ffb1c0b9846" providerId="AD" clId="Web-{C6297E68-9A17-7FB2-EC92-9440C4AACA78}" dt="2022-07-13T18:55:36.178" v="34"/>
      <pc:docMkLst>
        <pc:docMk/>
      </pc:docMkLst>
      <pc:sldChg chg="modNotes">
        <pc:chgData name="Peterson, Barbara (NSP)" userId="S::barbara.peterson@fao.org::4a3c5689-ce26-4a0b-ba79-9ffb1c0b9846" providerId="AD" clId="Web-{C6297E68-9A17-7FB2-EC92-9440C4AACA78}" dt="2022-07-13T17:45:59.142" v="29"/>
        <pc:sldMkLst>
          <pc:docMk/>
          <pc:sldMk cId="2518539011" sldId="263"/>
        </pc:sldMkLst>
      </pc:sldChg>
      <pc:sldChg chg="modSp">
        <pc:chgData name="Peterson, Barbara (NSP)" userId="S::barbara.peterson@fao.org::4a3c5689-ce26-4a0b-ba79-9ffb1c0b9846" providerId="AD" clId="Web-{C6297E68-9A17-7FB2-EC92-9440C4AACA78}" dt="2022-07-13T18:29:45.772" v="31" actId="1076"/>
        <pc:sldMkLst>
          <pc:docMk/>
          <pc:sldMk cId="3997731843" sldId="271"/>
        </pc:sldMkLst>
        <pc:spChg chg="mod">
          <ac:chgData name="Peterson, Barbara (NSP)" userId="S::barbara.peterson@fao.org::4a3c5689-ce26-4a0b-ba79-9ffb1c0b9846" providerId="AD" clId="Web-{C6297E68-9A17-7FB2-EC92-9440C4AACA78}" dt="2022-07-13T18:29:45.772" v="31" actId="1076"/>
          <ac:spMkLst>
            <pc:docMk/>
            <pc:sldMk cId="3997731843" sldId="271"/>
            <ac:spMk id="3" creationId="{0CE68BB7-DD3C-664A-AC9D-74A5FE280DD9}"/>
          </ac:spMkLst>
        </pc:spChg>
      </pc:sldChg>
      <pc:sldChg chg="modSp">
        <pc:chgData name="Peterson, Barbara (NSP)" userId="S::barbara.peterson@fao.org::4a3c5689-ce26-4a0b-ba79-9ffb1c0b9846" providerId="AD" clId="Web-{C6297E68-9A17-7FB2-EC92-9440C4AACA78}" dt="2022-07-13T18:47:32.978" v="33" actId="20577"/>
        <pc:sldMkLst>
          <pc:docMk/>
          <pc:sldMk cId="2157950811" sldId="281"/>
        </pc:sldMkLst>
        <pc:spChg chg="mod">
          <ac:chgData name="Peterson, Barbara (NSP)" userId="S::barbara.peterson@fao.org::4a3c5689-ce26-4a0b-ba79-9ffb1c0b9846" providerId="AD" clId="Web-{C6297E68-9A17-7FB2-EC92-9440C4AACA78}" dt="2022-07-13T18:47:32.978" v="33" actId="20577"/>
          <ac:spMkLst>
            <pc:docMk/>
            <pc:sldMk cId="2157950811" sldId="281"/>
            <ac:spMk id="2" creationId="{16CAE4D8-B039-0649-BDEF-444210836B94}"/>
          </ac:spMkLst>
        </pc:spChg>
      </pc:sldChg>
      <pc:sldChg chg="modNotes">
        <pc:chgData name="Peterson, Barbara (NSP)" userId="S::barbara.peterson@fao.org::4a3c5689-ce26-4a0b-ba79-9ffb1c0b9846" providerId="AD" clId="Web-{C6297E68-9A17-7FB2-EC92-9440C4AACA78}" dt="2022-07-13T17:37:41.830" v="2"/>
        <pc:sldMkLst>
          <pc:docMk/>
          <pc:sldMk cId="1098331983" sldId="290"/>
        </pc:sldMkLst>
      </pc:sldChg>
      <pc:sldChg chg="modNotes">
        <pc:chgData name="Peterson, Barbara (NSP)" userId="S::barbara.peterson@fao.org::4a3c5689-ce26-4a0b-ba79-9ffb1c0b9846" providerId="AD" clId="Web-{C6297E68-9A17-7FB2-EC92-9440C4AACA78}" dt="2022-07-13T18:55:36.178" v="34"/>
        <pc:sldMkLst>
          <pc:docMk/>
          <pc:sldMk cId="3947794829" sldId="294"/>
        </pc:sldMkLst>
      </pc:sldChg>
    </pc:docChg>
  </pc:docChgLst>
  <pc:docChgLst>
    <pc:chgData name="Peterson, Barbara (NSP)" userId="S::barbara.peterson@fao.org::4a3c5689-ce26-4a0b-ba79-9ffb1c0b9846" providerId="AD" clId="Web-{DC06C69A-CD07-A196-C0CA-070FC5C59267}"/>
    <pc:docChg chg="addSld modSld addMainMaster">
      <pc:chgData name="Peterson, Barbara (NSP)" userId="S::barbara.peterson@fao.org::4a3c5689-ce26-4a0b-ba79-9ffb1c0b9846" providerId="AD" clId="Web-{DC06C69A-CD07-A196-C0CA-070FC5C59267}" dt="2022-05-10T23:52:41.263" v="2"/>
      <pc:docMkLst>
        <pc:docMk/>
      </pc:docMkLst>
      <pc:sldChg chg="delSp modSp mod modClrScheme chgLayout">
        <pc:chgData name="Peterson, Barbara (NSP)" userId="S::barbara.peterson@fao.org::4a3c5689-ce26-4a0b-ba79-9ffb1c0b9846" providerId="AD" clId="Web-{DC06C69A-CD07-A196-C0CA-070FC5C59267}" dt="2022-05-10T23:52:36.201" v="1"/>
        <pc:sldMkLst>
          <pc:docMk/>
          <pc:sldMk cId="120517215" sldId="257"/>
        </pc:sldMkLst>
        <pc:spChg chg="mod ord">
          <ac:chgData name="Peterson, Barbara (NSP)" userId="S::barbara.peterson@fao.org::4a3c5689-ce26-4a0b-ba79-9ffb1c0b9846" providerId="AD" clId="Web-{DC06C69A-CD07-A196-C0CA-070FC5C59267}" dt="2022-05-10T23:52:36.201" v="1"/>
          <ac:spMkLst>
            <pc:docMk/>
            <pc:sldMk cId="120517215" sldId="257"/>
            <ac:spMk id="2" creationId="{BF13C2C3-3C27-6748-B8C5-8E7FB4480433}"/>
          </ac:spMkLst>
        </pc:spChg>
        <pc:spChg chg="mod ord">
          <ac:chgData name="Peterson, Barbara (NSP)" userId="S::barbara.peterson@fao.org::4a3c5689-ce26-4a0b-ba79-9ffb1c0b9846" providerId="AD" clId="Web-{DC06C69A-CD07-A196-C0CA-070FC5C59267}" dt="2022-05-10T23:52:36.201" v="1"/>
          <ac:spMkLst>
            <pc:docMk/>
            <pc:sldMk cId="120517215" sldId="257"/>
            <ac:spMk id="3" creationId="{9C2F1E0B-3284-3849-950E-32EC44C1C236}"/>
          </ac:spMkLst>
        </pc:spChg>
        <pc:spChg chg="del">
          <ac:chgData name="Peterson, Barbara (NSP)" userId="S::barbara.peterson@fao.org::4a3c5689-ce26-4a0b-ba79-9ffb1c0b9846" providerId="AD" clId="Web-{DC06C69A-CD07-A196-C0CA-070FC5C59267}" dt="2022-05-10T23:52:36.201" v="1"/>
          <ac:spMkLst>
            <pc:docMk/>
            <pc:sldMk cId="120517215" sldId="257"/>
            <ac:spMk id="4" creationId="{C5A51279-91F1-0547-8F47-9CCDF9076A39}"/>
          </ac:spMkLst>
        </pc:spChg>
        <pc:spChg chg="del">
          <ac:chgData name="Peterson, Barbara (NSP)" userId="S::barbara.peterson@fao.org::4a3c5689-ce26-4a0b-ba79-9ffb1c0b9846" providerId="AD" clId="Web-{DC06C69A-CD07-A196-C0CA-070FC5C59267}" dt="2022-05-10T23:52:36.201" v="1"/>
          <ac:spMkLst>
            <pc:docMk/>
            <pc:sldMk cId="120517215" sldId="257"/>
            <ac:spMk id="5" creationId="{9804705B-ED32-B242-B008-BF375FFE22CD}"/>
          </ac:spMkLst>
        </pc:spChg>
      </pc:sldChg>
      <pc:sldChg chg="new">
        <pc:chgData name="Peterson, Barbara (NSP)" userId="S::barbara.peterson@fao.org::4a3c5689-ce26-4a0b-ba79-9ffb1c0b9846" providerId="AD" clId="Web-{DC06C69A-CD07-A196-C0CA-070FC5C59267}" dt="2022-05-10T23:52:26.716" v="0"/>
        <pc:sldMkLst>
          <pc:docMk/>
          <pc:sldMk cId="1100297963" sldId="268"/>
        </pc:sldMkLst>
      </pc:sldChg>
      <pc:sldChg chg="add">
        <pc:chgData name="Peterson, Barbara (NSP)" userId="S::barbara.peterson@fao.org::4a3c5689-ce26-4a0b-ba79-9ffb1c0b9846" providerId="AD" clId="Web-{DC06C69A-CD07-A196-C0CA-070FC5C59267}" dt="2022-05-10T23:52:41.263" v="2"/>
        <pc:sldMkLst>
          <pc:docMk/>
          <pc:sldMk cId="1406857101" sldId="269"/>
        </pc:sldMkLst>
      </pc:sldChg>
      <pc:sldMasterChg chg="add addSldLayout">
        <pc:chgData name="Peterson, Barbara (NSP)" userId="S::barbara.peterson@fao.org::4a3c5689-ce26-4a0b-ba79-9ffb1c0b9846" providerId="AD" clId="Web-{DC06C69A-CD07-A196-C0CA-070FC5C59267}" dt="2022-05-10T23:52:41.263" v="2"/>
        <pc:sldMasterMkLst>
          <pc:docMk/>
          <pc:sldMasterMk cId="333290649" sldId="2147483961"/>
        </pc:sldMasterMkLst>
        <pc:sldLayoutChg chg="add">
          <pc:chgData name="Peterson, Barbara (NSP)" userId="S::barbara.peterson@fao.org::4a3c5689-ce26-4a0b-ba79-9ffb1c0b9846" providerId="AD" clId="Web-{DC06C69A-CD07-A196-C0CA-070FC5C59267}" dt="2022-05-10T23:52:41.263" v="2"/>
          <pc:sldLayoutMkLst>
            <pc:docMk/>
            <pc:sldMasterMk cId="333290649" sldId="2147483961"/>
            <pc:sldLayoutMk cId="0" sldId="2147483962"/>
          </pc:sldLayoutMkLst>
        </pc:sldLayoutChg>
        <pc:sldLayoutChg chg="add">
          <pc:chgData name="Peterson, Barbara (NSP)" userId="S::barbara.peterson@fao.org::4a3c5689-ce26-4a0b-ba79-9ffb1c0b9846" providerId="AD" clId="Web-{DC06C69A-CD07-A196-C0CA-070FC5C59267}" dt="2022-05-10T23:52:41.263" v="2"/>
          <pc:sldLayoutMkLst>
            <pc:docMk/>
            <pc:sldMasterMk cId="333290649" sldId="2147483961"/>
            <pc:sldLayoutMk cId="0" sldId="2147483963"/>
          </pc:sldLayoutMkLst>
        </pc:sldLayoutChg>
        <pc:sldLayoutChg chg="add">
          <pc:chgData name="Peterson, Barbara (NSP)" userId="S::barbara.peterson@fao.org::4a3c5689-ce26-4a0b-ba79-9ffb1c0b9846" providerId="AD" clId="Web-{DC06C69A-CD07-A196-C0CA-070FC5C59267}" dt="2022-05-10T23:52:41.263" v="2"/>
          <pc:sldLayoutMkLst>
            <pc:docMk/>
            <pc:sldMasterMk cId="333290649" sldId="2147483961"/>
            <pc:sldLayoutMk cId="1538167112" sldId="2147483964"/>
          </pc:sldLayoutMkLst>
        </pc:sldLayoutChg>
        <pc:sldLayoutChg chg="add">
          <pc:chgData name="Peterson, Barbara (NSP)" userId="S::barbara.peterson@fao.org::4a3c5689-ce26-4a0b-ba79-9ffb1c0b9846" providerId="AD" clId="Web-{DC06C69A-CD07-A196-C0CA-070FC5C59267}" dt="2022-05-10T23:52:41.263" v="2"/>
          <pc:sldLayoutMkLst>
            <pc:docMk/>
            <pc:sldMasterMk cId="333290649" sldId="2147483961"/>
            <pc:sldLayoutMk cId="0" sldId="2147483965"/>
          </pc:sldLayoutMkLst>
        </pc:sldLayoutChg>
      </pc:sldMasterChg>
    </pc:docChg>
  </pc:docChgLst>
  <pc:docChgLst>
    <pc:chgData name="Peterson, Barbara (NSP)" userId="S::barbara.peterson@fao.org::4a3c5689-ce26-4a0b-ba79-9ffb1c0b9846" providerId="AD" clId="Web-{FEC388BA-72C7-A94D-97FD-2AC8721558C7}"/>
    <pc:docChg chg="">
      <pc:chgData name="Peterson, Barbara (NSP)" userId="S::barbara.peterson@fao.org::4a3c5689-ce26-4a0b-ba79-9ffb1c0b9846" providerId="AD" clId="Web-{FEC388BA-72C7-A94D-97FD-2AC8721558C7}" dt="2022-05-13T20:12:51.474" v="0"/>
      <pc:docMkLst>
        <pc:docMk/>
      </pc:docMkLst>
      <pc:sldChg chg="delCm">
        <pc:chgData name="Peterson, Barbara (NSP)" userId="S::barbara.peterson@fao.org::4a3c5689-ce26-4a0b-ba79-9ffb1c0b9846" providerId="AD" clId="Web-{FEC388BA-72C7-A94D-97FD-2AC8721558C7}" dt="2022-05-13T20:12:51.474" v="0"/>
        <pc:sldMkLst>
          <pc:docMk/>
          <pc:sldMk cId="2444819340" sldId="275"/>
        </pc:sldMkLst>
      </pc:sldChg>
    </pc:docChg>
  </pc:docChgLst>
  <pc:docChgLst>
    <pc:chgData name="Peterson, Barbara (NSP)" userId="S::barbara.peterson@fao.org::4a3c5689-ce26-4a0b-ba79-9ffb1c0b9846" providerId="AD" clId="Web-{FD1364CB-A762-7DCB-64D7-16A94A6EF814}"/>
    <pc:docChg chg="addSld modSld sldOrd">
      <pc:chgData name="Peterson, Barbara (NSP)" userId="S::barbara.peterson@fao.org::4a3c5689-ce26-4a0b-ba79-9ffb1c0b9846" providerId="AD" clId="Web-{FD1364CB-A762-7DCB-64D7-16A94A6EF814}" dt="2022-05-18T22:57:58.323" v="531" actId="20577"/>
      <pc:docMkLst>
        <pc:docMk/>
      </pc:docMkLst>
      <pc:sldChg chg="addSp delSp modSp">
        <pc:chgData name="Peterson, Barbara (NSP)" userId="S::barbara.peterson@fao.org::4a3c5689-ce26-4a0b-ba79-9ffb1c0b9846" providerId="AD" clId="Web-{FD1364CB-A762-7DCB-64D7-16A94A6EF814}" dt="2022-05-18T19:25:19.699" v="304" actId="1076"/>
        <pc:sldMkLst>
          <pc:docMk/>
          <pc:sldMk cId="120517215" sldId="257"/>
        </pc:sldMkLst>
        <pc:spChg chg="add mod">
          <ac:chgData name="Peterson, Barbara (NSP)" userId="S::barbara.peterson@fao.org::4a3c5689-ce26-4a0b-ba79-9ffb1c0b9846" providerId="AD" clId="Web-{FD1364CB-A762-7DCB-64D7-16A94A6EF814}" dt="2022-05-18T19:25:19.699" v="304" actId="1076"/>
          <ac:spMkLst>
            <pc:docMk/>
            <pc:sldMk cId="120517215" sldId="257"/>
            <ac:spMk id="4" creationId="{50927888-EDA7-E1F8-2772-ABA54EA1FD24}"/>
          </ac:spMkLst>
        </pc:spChg>
        <pc:spChg chg="add del">
          <ac:chgData name="Peterson, Barbara (NSP)" userId="S::barbara.peterson@fao.org::4a3c5689-ce26-4a0b-ba79-9ffb1c0b9846" providerId="AD" clId="Web-{FD1364CB-A762-7DCB-64D7-16A94A6EF814}" dt="2022-05-18T19:11:49.651" v="84"/>
          <ac:spMkLst>
            <pc:docMk/>
            <pc:sldMk cId="120517215" sldId="257"/>
            <ac:spMk id="5" creationId="{696C85A0-63B1-A60A-3543-02F41DDC7D8A}"/>
          </ac:spMkLst>
        </pc:spChg>
        <pc:spChg chg="add mod">
          <ac:chgData name="Peterson, Barbara (NSP)" userId="S::barbara.peterson@fao.org::4a3c5689-ce26-4a0b-ba79-9ffb1c0b9846" providerId="AD" clId="Web-{FD1364CB-A762-7DCB-64D7-16A94A6EF814}" dt="2022-05-18T19:14:37.755" v="97" actId="14100"/>
          <ac:spMkLst>
            <pc:docMk/>
            <pc:sldMk cId="120517215" sldId="257"/>
            <ac:spMk id="6" creationId="{5BFF93CD-F2DE-3489-33CC-2E9F2F727AC1}"/>
          </ac:spMkLst>
        </pc:spChg>
        <pc:spChg chg="del mod">
          <ac:chgData name="Peterson, Barbara (NSP)" userId="S::barbara.peterson@fao.org::4a3c5689-ce26-4a0b-ba79-9ffb1c0b9846" providerId="AD" clId="Web-{FD1364CB-A762-7DCB-64D7-16A94A6EF814}" dt="2022-05-18T19:17:53.282" v="116"/>
          <ac:spMkLst>
            <pc:docMk/>
            <pc:sldMk cId="120517215" sldId="257"/>
            <ac:spMk id="8" creationId="{00000000-0000-0000-0000-000000000000}"/>
          </ac:spMkLst>
        </pc:spChg>
        <pc:picChg chg="del">
          <ac:chgData name="Peterson, Barbara (NSP)" userId="S::barbara.peterson@fao.org::4a3c5689-ce26-4a0b-ba79-9ffb1c0b9846" providerId="AD" clId="Web-{FD1364CB-A762-7DCB-64D7-16A94A6EF814}" dt="2022-05-18T19:04:41" v="10"/>
          <ac:picMkLst>
            <pc:docMk/>
            <pc:sldMk cId="120517215" sldId="257"/>
            <ac:picMk id="2" creationId="{86187E4F-FD5A-8371-7ADE-8C9B07CADBA6}"/>
          </ac:picMkLst>
        </pc:picChg>
        <pc:picChg chg="add mod">
          <ac:chgData name="Peterson, Barbara (NSP)" userId="S::barbara.peterson@fao.org::4a3c5689-ce26-4a0b-ba79-9ffb1c0b9846" providerId="AD" clId="Web-{FD1364CB-A762-7DCB-64D7-16A94A6EF814}" dt="2022-05-18T19:18:19.971" v="118" actId="14100"/>
          <ac:picMkLst>
            <pc:docMk/>
            <pc:sldMk cId="120517215" sldId="257"/>
            <ac:picMk id="3" creationId="{9854BBE5-65B9-E714-8DDC-044937FBFB43}"/>
          </ac:picMkLst>
        </pc:picChg>
      </pc:sldChg>
      <pc:sldChg chg="modSp">
        <pc:chgData name="Peterson, Barbara (NSP)" userId="S::barbara.peterson@fao.org::4a3c5689-ce26-4a0b-ba79-9ffb1c0b9846" providerId="AD" clId="Web-{FD1364CB-A762-7DCB-64D7-16A94A6EF814}" dt="2022-05-18T22:57:58.323" v="531" actId="20577"/>
        <pc:sldMkLst>
          <pc:docMk/>
          <pc:sldMk cId="1853823641" sldId="276"/>
        </pc:sldMkLst>
        <pc:spChg chg="mod">
          <ac:chgData name="Peterson, Barbara (NSP)" userId="S::barbara.peterson@fao.org::4a3c5689-ce26-4a0b-ba79-9ffb1c0b9846" providerId="AD" clId="Web-{FD1364CB-A762-7DCB-64D7-16A94A6EF814}" dt="2022-05-18T22:57:58.323" v="531" actId="20577"/>
          <ac:spMkLst>
            <pc:docMk/>
            <pc:sldMk cId="1853823641" sldId="276"/>
            <ac:spMk id="3" creationId="{0CE68BB7-DD3C-664A-AC9D-74A5FE280DD9}"/>
          </ac:spMkLst>
        </pc:spChg>
      </pc:sldChg>
      <pc:sldChg chg="modSp">
        <pc:chgData name="Peterson, Barbara (NSP)" userId="S::barbara.peterson@fao.org::4a3c5689-ce26-4a0b-ba79-9ffb1c0b9846" providerId="AD" clId="Web-{FD1364CB-A762-7DCB-64D7-16A94A6EF814}" dt="2022-05-18T19:06:02.443" v="22" actId="20577"/>
        <pc:sldMkLst>
          <pc:docMk/>
          <pc:sldMk cId="2334327838" sldId="288"/>
        </pc:sldMkLst>
        <pc:spChg chg="mod">
          <ac:chgData name="Peterson, Barbara (NSP)" userId="S::barbara.peterson@fao.org::4a3c5689-ce26-4a0b-ba79-9ffb1c0b9846" providerId="AD" clId="Web-{FD1364CB-A762-7DCB-64D7-16A94A6EF814}" dt="2022-05-18T19:06:02.443" v="22" actId="20577"/>
          <ac:spMkLst>
            <pc:docMk/>
            <pc:sldMk cId="2334327838" sldId="288"/>
            <ac:spMk id="2" creationId="{00000000-0000-0000-0000-000000000000}"/>
          </ac:spMkLst>
        </pc:spChg>
      </pc:sldChg>
      <pc:sldChg chg="addSp delSp modSp add ord replId">
        <pc:chgData name="Peterson, Barbara (NSP)" userId="S::barbara.peterson@fao.org::4a3c5689-ce26-4a0b-ba79-9ffb1c0b9846" providerId="AD" clId="Web-{FD1364CB-A762-7DCB-64D7-16A94A6EF814}" dt="2022-05-18T19:40:42.286" v="517" actId="20577"/>
        <pc:sldMkLst>
          <pc:docMk/>
          <pc:sldMk cId="3947794829" sldId="294"/>
        </pc:sldMkLst>
        <pc:spChg chg="add mod">
          <ac:chgData name="Peterson, Barbara (NSP)" userId="S::barbara.peterson@fao.org::4a3c5689-ce26-4a0b-ba79-9ffb1c0b9846" providerId="AD" clId="Web-{FD1364CB-A762-7DCB-64D7-16A94A6EF814}" dt="2022-05-18T19:33:55.466" v="434" actId="1076"/>
          <ac:spMkLst>
            <pc:docMk/>
            <pc:sldMk cId="3947794829" sldId="294"/>
            <ac:spMk id="2" creationId="{ED781916-7623-8CD4-4C79-9B69078B2F0C}"/>
          </ac:spMkLst>
        </pc:spChg>
        <pc:spChg chg="mod">
          <ac:chgData name="Peterson, Barbara (NSP)" userId="S::barbara.peterson@fao.org::4a3c5689-ce26-4a0b-ba79-9ffb1c0b9846" providerId="AD" clId="Web-{FD1364CB-A762-7DCB-64D7-16A94A6EF814}" dt="2022-05-18T19:37:35.979" v="488" actId="20577"/>
          <ac:spMkLst>
            <pc:docMk/>
            <pc:sldMk cId="3947794829" sldId="294"/>
            <ac:spMk id="4" creationId="{50927888-EDA7-E1F8-2772-ABA54EA1FD24}"/>
          </ac:spMkLst>
        </pc:spChg>
        <pc:spChg chg="del">
          <ac:chgData name="Peterson, Barbara (NSP)" userId="S::barbara.peterson@fao.org::4a3c5689-ce26-4a0b-ba79-9ffb1c0b9846" providerId="AD" clId="Web-{FD1364CB-A762-7DCB-64D7-16A94A6EF814}" dt="2022-05-18T19:28:04.209" v="397"/>
          <ac:spMkLst>
            <pc:docMk/>
            <pc:sldMk cId="3947794829" sldId="294"/>
            <ac:spMk id="6" creationId="{5BFF93CD-F2DE-3489-33CC-2E9F2F727AC1}"/>
          </ac:spMkLst>
        </pc:spChg>
        <pc:spChg chg="add mod">
          <ac:chgData name="Peterson, Barbara (NSP)" userId="S::barbara.peterson@fao.org::4a3c5689-ce26-4a0b-ba79-9ffb1c0b9846" providerId="AD" clId="Web-{FD1364CB-A762-7DCB-64D7-16A94A6EF814}" dt="2022-05-18T19:40:42.286" v="517" actId="20577"/>
          <ac:spMkLst>
            <pc:docMk/>
            <pc:sldMk cId="3947794829" sldId="294"/>
            <ac:spMk id="7" creationId="{200F3D6B-A928-8187-3FB5-21934F4E070C}"/>
          </ac:spMkLst>
        </pc:spChg>
        <pc:spChg chg="mod">
          <ac:chgData name="Peterson, Barbara (NSP)" userId="S::barbara.peterson@fao.org::4a3c5689-ce26-4a0b-ba79-9ffb1c0b9846" providerId="AD" clId="Web-{FD1364CB-A762-7DCB-64D7-16A94A6EF814}" dt="2022-05-18T19:20:10.446" v="141" actId="1076"/>
          <ac:spMkLst>
            <pc:docMk/>
            <pc:sldMk cId="3947794829" sldId="294"/>
            <ac:spMk id="8" creationId="{00000000-0000-0000-0000-000000000000}"/>
          </ac:spMkLst>
        </pc:spChg>
        <pc:spChg chg="add mod">
          <ac:chgData name="Peterson, Barbara (NSP)" userId="S::barbara.peterson@fao.org::4a3c5689-ce26-4a0b-ba79-9ffb1c0b9846" providerId="AD" clId="Web-{FD1364CB-A762-7DCB-64D7-16A94A6EF814}" dt="2022-05-18T19:38:21.371" v="492" actId="20577"/>
          <ac:spMkLst>
            <pc:docMk/>
            <pc:sldMk cId="3947794829" sldId="294"/>
            <ac:spMk id="9" creationId="{81ED7301-F473-2A3D-0DDE-D17646D01ADB}"/>
          </ac:spMkLst>
        </pc:spChg>
        <pc:spChg chg="add mod">
          <ac:chgData name="Peterson, Barbara (NSP)" userId="S::barbara.peterson@fao.org::4a3c5689-ce26-4a0b-ba79-9ffb1c0b9846" providerId="AD" clId="Web-{FD1364CB-A762-7DCB-64D7-16A94A6EF814}" dt="2022-05-18T19:40:38.801" v="516" actId="20577"/>
          <ac:spMkLst>
            <pc:docMk/>
            <pc:sldMk cId="3947794829" sldId="294"/>
            <ac:spMk id="10" creationId="{DFE1C50E-8C53-0B18-8B2A-04E99F794EEA}"/>
          </ac:spMkLst>
        </pc:spChg>
        <pc:spChg chg="add mod">
          <ac:chgData name="Peterson, Barbara (NSP)" userId="S::barbara.peterson@fao.org::4a3c5689-ce26-4a0b-ba79-9ffb1c0b9846" providerId="AD" clId="Web-{FD1364CB-A762-7DCB-64D7-16A94A6EF814}" dt="2022-05-18T19:39:46.642" v="505" actId="1076"/>
          <ac:spMkLst>
            <pc:docMk/>
            <pc:sldMk cId="3947794829" sldId="294"/>
            <ac:spMk id="11" creationId="{A72AA414-60D9-8F0A-0AF6-BEA547DF874A}"/>
          </ac:spMkLst>
        </pc:spChg>
        <pc:spChg chg="add mod">
          <ac:chgData name="Peterson, Barbara (NSP)" userId="S::barbara.peterson@fao.org::4a3c5689-ce26-4a0b-ba79-9ffb1c0b9846" providerId="AD" clId="Web-{FD1364CB-A762-7DCB-64D7-16A94A6EF814}" dt="2022-05-18T19:38:45.513" v="495" actId="14100"/>
          <ac:spMkLst>
            <pc:docMk/>
            <pc:sldMk cId="3947794829" sldId="294"/>
            <ac:spMk id="12" creationId="{F4EA0F7D-5A0A-0AE3-BA4F-10FF1F3270C6}"/>
          </ac:spMkLst>
        </pc:spChg>
        <pc:spChg chg="add mod">
          <ac:chgData name="Peterson, Barbara (NSP)" userId="S::barbara.peterson@fao.org::4a3c5689-ce26-4a0b-ba79-9ffb1c0b9846" providerId="AD" clId="Web-{FD1364CB-A762-7DCB-64D7-16A94A6EF814}" dt="2022-05-18T19:40:07.674" v="508" actId="1076"/>
          <ac:spMkLst>
            <pc:docMk/>
            <pc:sldMk cId="3947794829" sldId="294"/>
            <ac:spMk id="13" creationId="{54A9D728-CA9A-4518-514B-D21894D6B46C}"/>
          </ac:spMkLst>
        </pc:spChg>
        <pc:spChg chg="add mod">
          <ac:chgData name="Peterson, Barbara (NSP)" userId="S::barbara.peterson@fao.org::4a3c5689-ce26-4a0b-ba79-9ffb1c0b9846" providerId="AD" clId="Web-{FD1364CB-A762-7DCB-64D7-16A94A6EF814}" dt="2022-05-18T19:39:59.080" v="507" actId="1076"/>
          <ac:spMkLst>
            <pc:docMk/>
            <pc:sldMk cId="3947794829" sldId="294"/>
            <ac:spMk id="14" creationId="{F0FB46C6-81E5-6965-7A5A-1A0CEF37BEC1}"/>
          </ac:spMkLst>
        </pc:spChg>
        <pc:spChg chg="add mod">
          <ac:chgData name="Peterson, Barbara (NSP)" userId="S::barbara.peterson@fao.org::4a3c5689-ce26-4a0b-ba79-9ffb1c0b9846" providerId="AD" clId="Web-{FD1364CB-A762-7DCB-64D7-16A94A6EF814}" dt="2022-05-18T19:33:49.745" v="433" actId="1076"/>
          <ac:spMkLst>
            <pc:docMk/>
            <pc:sldMk cId="3947794829" sldId="294"/>
            <ac:spMk id="15" creationId="{4F09D9EA-E597-77BE-81A2-4A6C0EFC8992}"/>
          </ac:spMkLst>
        </pc:spChg>
        <pc:picChg chg="mod">
          <ac:chgData name="Peterson, Barbara (NSP)" userId="S::barbara.peterson@fao.org::4a3c5689-ce26-4a0b-ba79-9ffb1c0b9846" providerId="AD" clId="Web-{FD1364CB-A762-7DCB-64D7-16A94A6EF814}" dt="2022-05-18T19:34:08.809" v="435" actId="1076"/>
          <ac:picMkLst>
            <pc:docMk/>
            <pc:sldMk cId="3947794829" sldId="294"/>
            <ac:picMk id="3" creationId="{9854BBE5-65B9-E714-8DDC-044937FBFB43}"/>
          </ac:picMkLst>
        </pc:picChg>
      </pc:sldChg>
    </pc:docChg>
  </pc:docChgLst>
  <pc:docChgLst>
    <pc:chgData name="Peterson, Barbara (NSP)" userId="S::barbara.peterson@fao.org::4a3c5689-ce26-4a0b-ba79-9ffb1c0b9846" providerId="AD" clId="Web-{C6E5BFD2-D115-B5FC-09BA-14D21907619A}"/>
    <pc:docChg chg="modSld">
      <pc:chgData name="Peterson, Barbara (NSP)" userId="S::barbara.peterson@fao.org::4a3c5689-ce26-4a0b-ba79-9ffb1c0b9846" providerId="AD" clId="Web-{C6E5BFD2-D115-B5FC-09BA-14D21907619A}" dt="2022-05-24T16:54:23.356" v="6" actId="20577"/>
      <pc:docMkLst>
        <pc:docMk/>
      </pc:docMkLst>
      <pc:sldChg chg="modSp">
        <pc:chgData name="Peterson, Barbara (NSP)" userId="S::barbara.peterson@fao.org::4a3c5689-ce26-4a0b-ba79-9ffb1c0b9846" providerId="AD" clId="Web-{C6E5BFD2-D115-B5FC-09BA-14D21907619A}" dt="2022-05-24T16:54:23.356" v="6" actId="20577"/>
        <pc:sldMkLst>
          <pc:docMk/>
          <pc:sldMk cId="3997731843" sldId="271"/>
        </pc:sldMkLst>
        <pc:spChg chg="mod">
          <ac:chgData name="Peterson, Barbara (NSP)" userId="S::barbara.peterson@fao.org::4a3c5689-ce26-4a0b-ba79-9ffb1c0b9846" providerId="AD" clId="Web-{C6E5BFD2-D115-B5FC-09BA-14D21907619A}" dt="2022-05-24T16:54:23.356" v="6" actId="20577"/>
          <ac:spMkLst>
            <pc:docMk/>
            <pc:sldMk cId="3997731843" sldId="271"/>
            <ac:spMk id="2" creationId="{16CAE4D8-B039-0649-BDEF-444210836B94}"/>
          </ac:spMkLst>
        </pc:spChg>
      </pc:sldChg>
      <pc:sldChg chg="modSp">
        <pc:chgData name="Peterson, Barbara (NSP)" userId="S::barbara.peterson@fao.org::4a3c5689-ce26-4a0b-ba79-9ffb1c0b9846" providerId="AD" clId="Web-{C6E5BFD2-D115-B5FC-09BA-14D21907619A}" dt="2022-05-24T16:53:57.012" v="4" actId="20577"/>
        <pc:sldMkLst>
          <pc:docMk/>
          <pc:sldMk cId="972577332" sldId="293"/>
        </pc:sldMkLst>
        <pc:spChg chg="mod">
          <ac:chgData name="Peterson, Barbara (NSP)" userId="S::barbara.peterson@fao.org::4a3c5689-ce26-4a0b-ba79-9ffb1c0b9846" providerId="AD" clId="Web-{C6E5BFD2-D115-B5FC-09BA-14D21907619A}" dt="2022-05-24T16:53:57.012" v="4" actId="20577"/>
          <ac:spMkLst>
            <pc:docMk/>
            <pc:sldMk cId="972577332" sldId="293"/>
            <ac:spMk id="5" creationId="{00000000-0000-0000-0000-000000000000}"/>
          </ac:spMkLst>
        </pc:spChg>
      </pc:sldChg>
    </pc:docChg>
  </pc:docChgLst>
  <pc:docChgLst>
    <pc:chgData name="Peterson, Barbara (NSP)" userId="S::barbara.peterson@fao.org::4a3c5689-ce26-4a0b-ba79-9ffb1c0b9846" providerId="AD" clId="Web-{DDBDCF7F-82D6-61D0-9815-9D9CB87742FF}"/>
    <pc:docChg chg="modSld">
      <pc:chgData name="Peterson, Barbara (NSP)" userId="S::barbara.peterson@fao.org::4a3c5689-ce26-4a0b-ba79-9ffb1c0b9846" providerId="AD" clId="Web-{DDBDCF7F-82D6-61D0-9815-9D9CB87742FF}" dt="2022-05-12T20:50:32.035" v="438" actId="20577"/>
      <pc:docMkLst>
        <pc:docMk/>
      </pc:docMkLst>
      <pc:sldChg chg="addSp delSp modSp">
        <pc:chgData name="Peterson, Barbara (NSP)" userId="S::barbara.peterson@fao.org::4a3c5689-ce26-4a0b-ba79-9ffb1c0b9846" providerId="AD" clId="Web-{DDBDCF7F-82D6-61D0-9815-9D9CB87742FF}" dt="2022-05-12T20:29:48.653" v="84" actId="20577"/>
        <pc:sldMkLst>
          <pc:docMk/>
          <pc:sldMk cId="120517215" sldId="257"/>
        </pc:sldMkLst>
        <pc:spChg chg="mod">
          <ac:chgData name="Peterson, Barbara (NSP)" userId="S::barbara.peterson@fao.org::4a3c5689-ce26-4a0b-ba79-9ffb1c0b9846" providerId="AD" clId="Web-{DDBDCF7F-82D6-61D0-9815-9D9CB87742FF}" dt="2022-05-12T20:29:48.653" v="84" actId="20577"/>
          <ac:spMkLst>
            <pc:docMk/>
            <pc:sldMk cId="120517215" sldId="257"/>
            <ac:spMk id="8" creationId="{00000000-0000-0000-0000-000000000000}"/>
          </ac:spMkLst>
        </pc:spChg>
        <pc:picChg chg="add mod">
          <ac:chgData name="Peterson, Barbara (NSP)" userId="S::barbara.peterson@fao.org::4a3c5689-ce26-4a0b-ba79-9ffb1c0b9846" providerId="AD" clId="Web-{DDBDCF7F-82D6-61D0-9815-9D9CB87742FF}" dt="2022-05-12T20:28:23.183" v="79" actId="1076"/>
          <ac:picMkLst>
            <pc:docMk/>
            <pc:sldMk cId="120517215" sldId="257"/>
            <ac:picMk id="2" creationId="{86187E4F-FD5A-8371-7ADE-8C9B07CADBA6}"/>
          </ac:picMkLst>
        </pc:picChg>
        <pc:picChg chg="del">
          <ac:chgData name="Peterson, Barbara (NSP)" userId="S::barbara.peterson@fao.org::4a3c5689-ce26-4a0b-ba79-9ffb1c0b9846" providerId="AD" clId="Web-{DDBDCF7F-82D6-61D0-9815-9D9CB87742FF}" dt="2022-05-12T20:24:08.241" v="73"/>
          <ac:picMkLst>
            <pc:docMk/>
            <pc:sldMk cId="120517215" sldId="257"/>
            <ac:picMk id="4" creationId="{00000000-0000-0000-0000-000000000000}"/>
          </ac:picMkLst>
        </pc:picChg>
        <pc:picChg chg="del">
          <ac:chgData name="Peterson, Barbara (NSP)" userId="S::barbara.peterson@fao.org::4a3c5689-ce26-4a0b-ba79-9ffb1c0b9846" providerId="AD" clId="Web-{DDBDCF7F-82D6-61D0-9815-9D9CB87742FF}" dt="2022-05-12T20:24:11.413" v="74"/>
          <ac:picMkLst>
            <pc:docMk/>
            <pc:sldMk cId="120517215" sldId="257"/>
            <ac:picMk id="5" creationId="{00000000-0000-0000-0000-000000000000}"/>
          </ac:picMkLst>
        </pc:picChg>
      </pc:sldChg>
      <pc:sldChg chg="modSp">
        <pc:chgData name="Peterson, Barbara (NSP)" userId="S::barbara.peterson@fao.org::4a3c5689-ce26-4a0b-ba79-9ffb1c0b9846" providerId="AD" clId="Web-{DDBDCF7F-82D6-61D0-9815-9D9CB87742FF}" dt="2022-05-12T20:42:46.964" v="339" actId="20577"/>
        <pc:sldMkLst>
          <pc:docMk/>
          <pc:sldMk cId="3997731843" sldId="271"/>
        </pc:sldMkLst>
        <pc:spChg chg="mod">
          <ac:chgData name="Peterson, Barbara (NSP)" userId="S::barbara.peterson@fao.org::4a3c5689-ce26-4a0b-ba79-9ffb1c0b9846" providerId="AD" clId="Web-{DDBDCF7F-82D6-61D0-9815-9D9CB87742FF}" dt="2022-05-12T20:42:46.964" v="339" actId="20577"/>
          <ac:spMkLst>
            <pc:docMk/>
            <pc:sldMk cId="3997731843" sldId="271"/>
            <ac:spMk id="2" creationId="{16CAE4D8-B039-0649-BDEF-444210836B94}"/>
          </ac:spMkLst>
        </pc:spChg>
      </pc:sldChg>
      <pc:sldChg chg="modSp">
        <pc:chgData name="Peterson, Barbara (NSP)" userId="S::barbara.peterson@fao.org::4a3c5689-ce26-4a0b-ba79-9ffb1c0b9846" providerId="AD" clId="Web-{DDBDCF7F-82D6-61D0-9815-9D9CB87742FF}" dt="2022-05-12T20:44:37.857" v="377" actId="20577"/>
        <pc:sldMkLst>
          <pc:docMk/>
          <pc:sldMk cId="201931342" sldId="272"/>
        </pc:sldMkLst>
        <pc:spChg chg="mod">
          <ac:chgData name="Peterson, Barbara (NSP)" userId="S::barbara.peterson@fao.org::4a3c5689-ce26-4a0b-ba79-9ffb1c0b9846" providerId="AD" clId="Web-{DDBDCF7F-82D6-61D0-9815-9D9CB87742FF}" dt="2022-05-12T20:44:37.857" v="377" actId="20577"/>
          <ac:spMkLst>
            <pc:docMk/>
            <pc:sldMk cId="201931342" sldId="272"/>
            <ac:spMk id="4" creationId="{00000000-0000-0000-0000-000000000000}"/>
          </ac:spMkLst>
        </pc:spChg>
      </pc:sldChg>
      <pc:sldChg chg="modSp">
        <pc:chgData name="Peterson, Barbara (NSP)" userId="S::barbara.peterson@fao.org::4a3c5689-ce26-4a0b-ba79-9ffb1c0b9846" providerId="AD" clId="Web-{DDBDCF7F-82D6-61D0-9815-9D9CB87742FF}" dt="2022-05-12T20:43:31.215" v="356" actId="20577"/>
        <pc:sldMkLst>
          <pc:docMk/>
          <pc:sldMk cId="2444819340" sldId="275"/>
        </pc:sldMkLst>
        <pc:spChg chg="mod">
          <ac:chgData name="Peterson, Barbara (NSP)" userId="S::barbara.peterson@fao.org::4a3c5689-ce26-4a0b-ba79-9ffb1c0b9846" providerId="AD" clId="Web-{DDBDCF7F-82D6-61D0-9815-9D9CB87742FF}" dt="2022-05-12T20:43:31.215" v="356" actId="20577"/>
          <ac:spMkLst>
            <pc:docMk/>
            <pc:sldMk cId="2444819340" sldId="275"/>
            <ac:spMk id="2" creationId="{16CAE4D8-B039-0649-BDEF-444210836B94}"/>
          </ac:spMkLst>
        </pc:spChg>
      </pc:sldChg>
      <pc:sldChg chg="modSp">
        <pc:chgData name="Peterson, Barbara (NSP)" userId="S::barbara.peterson@fao.org::4a3c5689-ce26-4a0b-ba79-9ffb1c0b9846" providerId="AD" clId="Web-{DDBDCF7F-82D6-61D0-9815-9D9CB87742FF}" dt="2022-05-12T20:50:32.035" v="438" actId="20577"/>
        <pc:sldMkLst>
          <pc:docMk/>
          <pc:sldMk cId="1853823641" sldId="276"/>
        </pc:sldMkLst>
        <pc:spChg chg="mod">
          <ac:chgData name="Peterson, Barbara (NSP)" userId="S::barbara.peterson@fao.org::4a3c5689-ce26-4a0b-ba79-9ffb1c0b9846" providerId="AD" clId="Web-{DDBDCF7F-82D6-61D0-9815-9D9CB87742FF}" dt="2022-05-12T20:50:32.035" v="438" actId="20577"/>
          <ac:spMkLst>
            <pc:docMk/>
            <pc:sldMk cId="1853823641" sldId="276"/>
            <ac:spMk id="2" creationId="{16CAE4D8-B039-0649-BDEF-444210836B94}"/>
          </ac:spMkLst>
        </pc:spChg>
        <pc:picChg chg="mod">
          <ac:chgData name="Peterson, Barbara (NSP)" userId="S::barbara.peterson@fao.org::4a3c5689-ce26-4a0b-ba79-9ffb1c0b9846" providerId="AD" clId="Web-{DDBDCF7F-82D6-61D0-9815-9D9CB87742FF}" dt="2022-05-12T20:45:11.545" v="379" actId="1076"/>
          <ac:picMkLst>
            <pc:docMk/>
            <pc:sldMk cId="1853823641" sldId="276"/>
            <ac:picMk id="8" creationId="{00000000-0000-0000-0000-000000000000}"/>
          </ac:picMkLst>
        </pc:picChg>
      </pc:sldChg>
      <pc:sldChg chg="modSp">
        <pc:chgData name="Peterson, Barbara (NSP)" userId="S::barbara.peterson@fao.org::4a3c5689-ce26-4a0b-ba79-9ffb1c0b9846" providerId="AD" clId="Web-{DDBDCF7F-82D6-61D0-9815-9D9CB87742FF}" dt="2022-05-12T20:44:03.528" v="358" actId="20577"/>
        <pc:sldMkLst>
          <pc:docMk/>
          <pc:sldMk cId="679748947" sldId="280"/>
        </pc:sldMkLst>
        <pc:spChg chg="mod">
          <ac:chgData name="Peterson, Barbara (NSP)" userId="S::barbara.peterson@fao.org::4a3c5689-ce26-4a0b-ba79-9ffb1c0b9846" providerId="AD" clId="Web-{DDBDCF7F-82D6-61D0-9815-9D9CB87742FF}" dt="2022-05-12T20:44:03.528" v="358" actId="20577"/>
          <ac:spMkLst>
            <pc:docMk/>
            <pc:sldMk cId="679748947" sldId="280"/>
            <ac:spMk id="2" creationId="{16CAE4D8-B039-0649-BDEF-444210836B94}"/>
          </ac:spMkLst>
        </pc:spChg>
      </pc:sldChg>
      <pc:sldChg chg="modSp">
        <pc:chgData name="Peterson, Barbara (NSP)" userId="S::barbara.peterson@fao.org::4a3c5689-ce26-4a0b-ba79-9ffb1c0b9846" providerId="AD" clId="Web-{DDBDCF7F-82D6-61D0-9815-9D9CB87742FF}" dt="2022-05-12T20:44:23.466" v="376" actId="20577"/>
        <pc:sldMkLst>
          <pc:docMk/>
          <pc:sldMk cId="3335708446" sldId="282"/>
        </pc:sldMkLst>
        <pc:spChg chg="mod">
          <ac:chgData name="Peterson, Barbara (NSP)" userId="S::barbara.peterson@fao.org::4a3c5689-ce26-4a0b-ba79-9ffb1c0b9846" providerId="AD" clId="Web-{DDBDCF7F-82D6-61D0-9815-9D9CB87742FF}" dt="2022-05-12T20:44:23.466" v="376" actId="20577"/>
          <ac:spMkLst>
            <pc:docMk/>
            <pc:sldMk cId="3335708446" sldId="282"/>
            <ac:spMk id="2" creationId="{16CAE4D8-B039-0649-BDEF-444210836B94}"/>
          </ac:spMkLst>
        </pc:spChg>
      </pc:sldChg>
      <pc:sldChg chg="modSp">
        <pc:chgData name="Peterson, Barbara (NSP)" userId="S::barbara.peterson@fao.org::4a3c5689-ce26-4a0b-ba79-9ffb1c0b9846" providerId="AD" clId="Web-{DDBDCF7F-82D6-61D0-9815-9D9CB87742FF}" dt="2022-05-12T20:48:57.065" v="437" actId="20577"/>
        <pc:sldMkLst>
          <pc:docMk/>
          <pc:sldMk cId="2334327838" sldId="288"/>
        </pc:sldMkLst>
        <pc:spChg chg="mod">
          <ac:chgData name="Peterson, Barbara (NSP)" userId="S::barbara.peterson@fao.org::4a3c5689-ce26-4a0b-ba79-9ffb1c0b9846" providerId="AD" clId="Web-{DDBDCF7F-82D6-61D0-9815-9D9CB87742FF}" dt="2022-05-12T20:48:57.065" v="437" actId="20577"/>
          <ac:spMkLst>
            <pc:docMk/>
            <pc:sldMk cId="2334327838" sldId="288"/>
            <ac:spMk id="2" creationId="{00000000-0000-0000-0000-000000000000}"/>
          </ac:spMkLst>
        </pc:spChg>
      </pc:sldChg>
      <pc:sldChg chg="modSp">
        <pc:chgData name="Peterson, Barbara (NSP)" userId="S::barbara.peterson@fao.org::4a3c5689-ce26-4a0b-ba79-9ffb1c0b9846" providerId="AD" clId="Web-{DDBDCF7F-82D6-61D0-9815-9D9CB87742FF}" dt="2022-05-12T20:46:45.875" v="384" actId="1076"/>
        <pc:sldMkLst>
          <pc:docMk/>
          <pc:sldMk cId="1098331983" sldId="290"/>
        </pc:sldMkLst>
        <pc:spChg chg="mod">
          <ac:chgData name="Peterson, Barbara (NSP)" userId="S::barbara.peterson@fao.org::4a3c5689-ce26-4a0b-ba79-9ffb1c0b9846" providerId="AD" clId="Web-{DDBDCF7F-82D6-61D0-9815-9D9CB87742FF}" dt="2022-05-12T20:46:31.218" v="383" actId="20577"/>
          <ac:spMkLst>
            <pc:docMk/>
            <pc:sldMk cId="1098331983" sldId="290"/>
            <ac:spMk id="9" creationId="{00000000-0000-0000-0000-000000000000}"/>
          </ac:spMkLst>
        </pc:spChg>
        <pc:picChg chg="mod">
          <ac:chgData name="Peterson, Barbara (NSP)" userId="S::barbara.peterson@fao.org::4a3c5689-ce26-4a0b-ba79-9ffb1c0b9846" providerId="AD" clId="Web-{DDBDCF7F-82D6-61D0-9815-9D9CB87742FF}" dt="2022-05-12T20:46:45.875" v="384" actId="1076"/>
          <ac:picMkLst>
            <pc:docMk/>
            <pc:sldMk cId="1098331983" sldId="290"/>
            <ac:picMk id="21" creationId="{00000000-0000-0000-0000-000000000000}"/>
          </ac:picMkLst>
        </pc:picChg>
      </pc:sldChg>
      <pc:sldChg chg="modSp">
        <pc:chgData name="Peterson, Barbara (NSP)" userId="S::barbara.peterson@fao.org::4a3c5689-ce26-4a0b-ba79-9ffb1c0b9846" providerId="AD" clId="Web-{DDBDCF7F-82D6-61D0-9815-9D9CB87742FF}" dt="2022-05-12T20:38:21.803" v="252" actId="20577"/>
        <pc:sldMkLst>
          <pc:docMk/>
          <pc:sldMk cId="3336544674" sldId="291"/>
        </pc:sldMkLst>
        <pc:spChg chg="mod">
          <ac:chgData name="Peterson, Barbara (NSP)" userId="S::barbara.peterson@fao.org::4a3c5689-ce26-4a0b-ba79-9ffb1c0b9846" providerId="AD" clId="Web-{DDBDCF7F-82D6-61D0-9815-9D9CB87742FF}" dt="2022-05-12T20:38:21.803" v="252" actId="20577"/>
          <ac:spMkLst>
            <pc:docMk/>
            <pc:sldMk cId="3336544674" sldId="291"/>
            <ac:spMk id="5" creationId="{00000000-0000-0000-0000-000000000000}"/>
          </ac:spMkLst>
        </pc:spChg>
      </pc:sldChg>
      <pc:sldChg chg="modSp">
        <pc:chgData name="Peterson, Barbara (NSP)" userId="S::barbara.peterson@fao.org::4a3c5689-ce26-4a0b-ba79-9ffb1c0b9846" providerId="AD" clId="Web-{DDBDCF7F-82D6-61D0-9815-9D9CB87742FF}" dt="2022-05-12T20:36:29.692" v="237" actId="20577"/>
        <pc:sldMkLst>
          <pc:docMk/>
          <pc:sldMk cId="599392385" sldId="292"/>
        </pc:sldMkLst>
        <pc:spChg chg="mod">
          <ac:chgData name="Peterson, Barbara (NSP)" userId="S::barbara.peterson@fao.org::4a3c5689-ce26-4a0b-ba79-9ffb1c0b9846" providerId="AD" clId="Web-{DDBDCF7F-82D6-61D0-9815-9D9CB87742FF}" dt="2022-05-12T20:36:29.692" v="237" actId="20577"/>
          <ac:spMkLst>
            <pc:docMk/>
            <pc:sldMk cId="599392385" sldId="292"/>
            <ac:spMk id="5" creationId="{00000000-0000-0000-0000-000000000000}"/>
          </ac:spMkLst>
        </pc:spChg>
      </pc:sldChg>
      <pc:sldChg chg="modSp">
        <pc:chgData name="Peterson, Barbara (NSP)" userId="S::barbara.peterson@fao.org::4a3c5689-ce26-4a0b-ba79-9ffb1c0b9846" providerId="AD" clId="Web-{DDBDCF7F-82D6-61D0-9815-9D9CB87742FF}" dt="2022-05-12T20:41:27.385" v="328" actId="20577"/>
        <pc:sldMkLst>
          <pc:docMk/>
          <pc:sldMk cId="972577332" sldId="293"/>
        </pc:sldMkLst>
        <pc:spChg chg="mod">
          <ac:chgData name="Peterson, Barbara (NSP)" userId="S::barbara.peterson@fao.org::4a3c5689-ce26-4a0b-ba79-9ffb1c0b9846" providerId="AD" clId="Web-{DDBDCF7F-82D6-61D0-9815-9D9CB87742FF}" dt="2022-05-12T20:40:46.509" v="312" actId="20577"/>
          <ac:spMkLst>
            <pc:docMk/>
            <pc:sldMk cId="972577332" sldId="293"/>
            <ac:spMk id="4" creationId="{00000000-0000-0000-0000-000000000000}"/>
          </ac:spMkLst>
        </pc:spChg>
        <pc:spChg chg="mod">
          <ac:chgData name="Peterson, Barbara (NSP)" userId="S::barbara.peterson@fao.org::4a3c5689-ce26-4a0b-ba79-9ffb1c0b9846" providerId="AD" clId="Web-{DDBDCF7F-82D6-61D0-9815-9D9CB87742FF}" dt="2022-05-12T20:41:27.385" v="328" actId="20577"/>
          <ac:spMkLst>
            <pc:docMk/>
            <pc:sldMk cId="972577332" sldId="293"/>
            <ac:spMk id="5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04/09/2022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04/09/2022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i="1" dirty="0"/>
              <a:t>[Пункт 7.3 повестки дня: Проект спецификаций для новых руководств и учебных материалов; 30 минут; будет представлен членом Комитета по внедрению и развитию потенциала (IC)   ; презентация подготовлена Барбарой </a:t>
            </a:r>
            <a:r>
              <a:rPr lang="ru-RU" i="1" dirty="0" err="1"/>
              <a:t>Петерсон</a:t>
            </a:r>
            <a:r>
              <a:rPr lang="ru-RU" i="1" dirty="0"/>
              <a:t> (IFU)]</a:t>
            </a:r>
            <a:endParaRPr lang="en-CA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97182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Обратите внимание, что информация на этом и следующих слайдах не является полной. Пожалуйста, обратитесь к проекту спецификаций для получения полной информации о сфере применения и назначении.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42111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Обратите внимание, что информация на этом и следующих слайдах не является полной. Пожалуйста, обратитесь к проекту спецификаций для получения полной информации о сфере применения и назначении.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27730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Обратите внимание, что информация на этом слайде не является полной. Пожалуйста, обратитесь к проекту спецификаций для получения полной информации о сфере применения и назначении.</a:t>
            </a:r>
          </a:p>
          <a:p>
            <a:endParaRPr lang="ru-RU" dirty="0"/>
          </a:p>
          <a:p>
            <a:r>
              <a:rPr lang="ru-RU" dirty="0"/>
              <a:t>Обратите внимание, что "процесс" относится к использованию инструментов стратегического управления.</a:t>
            </a:r>
            <a:endParaRPr lang="en-CA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41135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01646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914400" algn="l"/>
            <a:endParaRPr lang="en-US" dirty="0">
              <a:solidFill>
                <a:srgbClr val="201F1E"/>
              </a:solidFill>
              <a:latin typeface="inheri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9162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35631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3546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1000"/>
              </a:spcBef>
            </a:pP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11950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6964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914400" algn="l"/>
            <a:r>
              <a:rPr lang="ru-RU" sz="1600" b="0" i="0" dirty="0">
                <a:solidFill>
                  <a:srgbClr val="201F1E"/>
                </a:solidFill>
                <a:effectLst/>
                <a:latin typeface="inherit"/>
              </a:rPr>
              <a:t>Основное внимание в сегодняшнем обсуждении уделяется шагу № 2 – разработке спецификации</a:t>
            </a:r>
          </a:p>
          <a:p>
            <a:pPr marL="914400" algn="l"/>
            <a:endParaRPr lang="ru-RU" sz="1600" b="0" i="0" dirty="0">
              <a:solidFill>
                <a:srgbClr val="201F1E"/>
              </a:solidFill>
              <a:effectLst/>
              <a:latin typeface="inherit"/>
            </a:endParaRPr>
          </a:p>
          <a:p>
            <a:pPr marL="914400" algn="l"/>
            <a:r>
              <a:rPr lang="ru-RU" sz="1600" b="0" i="0" dirty="0">
                <a:solidFill>
                  <a:srgbClr val="201F1E"/>
                </a:solidFill>
                <a:effectLst/>
                <a:latin typeface="inherit"/>
              </a:rPr>
              <a:t>1. Подача темы, выбор и расстановка приоритетов</a:t>
            </a:r>
          </a:p>
          <a:p>
            <a:pPr marL="914400" algn="l"/>
            <a:r>
              <a:rPr lang="ru-RU" sz="1600" b="0" i="0" dirty="0">
                <a:solidFill>
                  <a:srgbClr val="201F1E"/>
                </a:solidFill>
                <a:effectLst/>
                <a:latin typeface="inherit"/>
              </a:rPr>
              <a:t>2. Разработка спецификации</a:t>
            </a:r>
          </a:p>
          <a:p>
            <a:pPr marL="914400" algn="l"/>
            <a:r>
              <a:rPr lang="ru-RU" sz="1600" b="0" i="0" dirty="0">
                <a:solidFill>
                  <a:srgbClr val="201F1E"/>
                </a:solidFill>
                <a:effectLst/>
                <a:latin typeface="inherit"/>
              </a:rPr>
              <a:t>3. Определение ресурсов и планирование работы</a:t>
            </a:r>
          </a:p>
          <a:p>
            <a:pPr marL="914400" algn="l"/>
            <a:r>
              <a:rPr lang="ru-RU" sz="1600" b="0" i="0" dirty="0">
                <a:solidFill>
                  <a:srgbClr val="201F1E"/>
                </a:solidFill>
                <a:effectLst/>
                <a:latin typeface="inherit"/>
              </a:rPr>
              <a:t>4. Создание рабочей группы</a:t>
            </a:r>
          </a:p>
          <a:p>
            <a:pPr marL="914400" algn="l"/>
            <a:r>
              <a:rPr lang="ru-RU" sz="1600" b="0" i="0" dirty="0">
                <a:solidFill>
                  <a:srgbClr val="201F1E"/>
                </a:solidFill>
                <a:effectLst/>
                <a:latin typeface="inherit"/>
              </a:rPr>
              <a:t>5. Разработка продукта</a:t>
            </a:r>
          </a:p>
          <a:p>
            <a:pPr marL="914400" algn="l"/>
            <a:r>
              <a:rPr lang="ru-RU" sz="1600" b="0" i="0" dirty="0">
                <a:solidFill>
                  <a:srgbClr val="201F1E"/>
                </a:solidFill>
                <a:effectLst/>
                <a:latin typeface="inherit"/>
              </a:rPr>
              <a:t>6. Публикация</a:t>
            </a:r>
          </a:p>
          <a:p>
            <a:pPr marL="914400" algn="l"/>
            <a:r>
              <a:rPr lang="ru-RU" sz="1600" b="0" i="0" dirty="0">
                <a:solidFill>
                  <a:srgbClr val="201F1E"/>
                </a:solidFill>
                <a:effectLst/>
                <a:latin typeface="inherit"/>
              </a:rPr>
              <a:t>7. Внедрение</a:t>
            </a:r>
          </a:p>
          <a:p>
            <a:pPr marL="914400" algn="l"/>
            <a:r>
              <a:rPr lang="ru-RU" sz="1600" b="0" i="0" dirty="0">
                <a:solidFill>
                  <a:srgbClr val="201F1E"/>
                </a:solidFill>
                <a:effectLst/>
                <a:latin typeface="inherit"/>
              </a:rPr>
              <a:t>8. Переводы</a:t>
            </a:r>
          </a:p>
          <a:p>
            <a:pPr marL="914400" algn="l"/>
            <a:r>
              <a:rPr lang="ru-RU" sz="1600" b="0" i="0" dirty="0">
                <a:solidFill>
                  <a:srgbClr val="201F1E"/>
                </a:solidFill>
                <a:effectLst/>
                <a:latin typeface="inherit"/>
              </a:rPr>
              <a:t>9. Периодические пересмотры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08744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Каждое тематическое предложение, представленное во время конкурса тем, должно иметь черновую спецификацию, чтобы считаться завершенным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75856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8132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57057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77109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Обратите внимание, что информация на этом и следующих слайдах не является полной. Пожалуйста, обратитесь к проекту спецификаций для получения полной информации о сфере применения и назначении.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0638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DE3583E-75CB-413A-8E19-4D099EC96A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DE3583E-75CB-413A-8E19-4D099EC96A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40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2895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98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1CC506-A70E-47DB-BD4E-8729CDFBA8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CC506-A70E-47DB-BD4E-8729CDFBA8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CC506-A70E-47DB-BD4E-8729CDFBA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CC506-A70E-47DB-BD4E-8729CDFBA8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3583E-75CB-413A-8E19-4D099EC96A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DE3583E-75CB-413A-8E19-4D099EC96A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.emf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tx1"/>
                </a:solidFill>
              </a:rPr>
              <a:t>2022 IPPC Regional Workshop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0825F"/>
                </a:solidFill>
              </a:rPr>
              <a:t>Agenda item 7.3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1CC506-A70E-47DB-BD4E-8729CDFBA8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rgbClr val="00825F"/>
              </a:solidFill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8903564" y="638132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E3583E-75CB-413A-8E19-4D099EC96AB8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hyperlink" Target="mailto:ippc@fao.or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ippc@fao.org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hyperlink" Target="http://www.ippc.int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/>
      </p:pic>
      <p:sp>
        <p:nvSpPr>
          <p:cNvPr id="5" name="Title 1"/>
          <p:cNvSpPr txBox="1">
            <a:spLocks/>
          </p:cNvSpPr>
          <p:nvPr/>
        </p:nvSpPr>
        <p:spPr>
          <a:xfrm>
            <a:off x="-27709" y="4925290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00" kern="120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ru-RU" dirty="0"/>
              <a:t>Проект спецификаций для Руководств и учебных материалов МККЗР</a:t>
            </a:r>
            <a:endParaRPr lang="en-US" dirty="0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-16212" y="6220690"/>
            <a:ext cx="12192000" cy="637310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Пункт 7.3 Повестки дня</a:t>
            </a:r>
            <a:endParaRPr lang="en-US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16485" y="905484"/>
            <a:ext cx="4053459" cy="355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825F"/>
                </a:solidFill>
              </a:rPr>
              <a:t>Пункт 7.3. Повестки дня</a:t>
            </a:r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286000"/>
            <a:ext cx="7696200" cy="3870457"/>
          </a:xfrm>
        </p:spPr>
        <p:txBody>
          <a:bodyPr lIns="540000" tIns="0" rIns="360000" bIns="45720" anchor="t" anchorCtr="0"/>
          <a:lstStyle/>
          <a:p>
            <a:r>
              <a:rPr lang="ru-RU" b="1" dirty="0"/>
              <a:t>Сфера применения</a:t>
            </a:r>
            <a:endParaRPr lang="en-US" dirty="0"/>
          </a:p>
          <a:p>
            <a:r>
              <a:rPr lang="ru-RU" dirty="0"/>
              <a:t>Данное руководство МККЗР предназначено для улучшения понимания концепции по делегированию сторонним организациям полномочий по осуществлению фитосанитарных действий.</a:t>
            </a:r>
          </a:p>
          <a:p>
            <a:r>
              <a:rPr lang="ru-RU" b="1" dirty="0"/>
              <a:t>Цель</a:t>
            </a:r>
          </a:p>
          <a:p>
            <a:r>
              <a:rPr lang="ru-RU" dirty="0"/>
              <a:t>Для оказания помощи НОКЗР и уполномоченным организациям в понимании данного процесса, соблюдении требований и выполнении своих функций и ответственностей при разработке и применении программ по делегированию по осуществлению фитосанитарных действий. </a:t>
            </a:r>
          </a:p>
          <a:p>
            <a:r>
              <a:rPr lang="ru-RU" b="1" dirty="0">
                <a:solidFill>
                  <a:srgbClr val="00825F"/>
                </a:solidFill>
              </a:rPr>
              <a:t>Финансовая поддержка для разработки этого руководства еще не получена</a:t>
            </a:r>
            <a:endParaRPr lang="x-none" b="1" dirty="0">
              <a:solidFill>
                <a:srgbClr val="00825F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6134" y="1305675"/>
            <a:ext cx="7120246" cy="296840"/>
          </a:xfrm>
        </p:spPr>
        <p:txBody>
          <a:bodyPr/>
          <a:lstStyle/>
          <a:p>
            <a:r>
              <a:rPr lang="ru-RU" dirty="0"/>
              <a:t>Руководство по делегированию сторонним организациям полномочий на осуществление фитосанитарных действий (2018-040</a:t>
            </a:r>
            <a:r>
              <a:rPr lang="en-US" dirty="0"/>
              <a:t>) </a:t>
            </a:r>
          </a:p>
        </p:txBody>
      </p:sp>
      <p:sp>
        <p:nvSpPr>
          <p:cNvPr id="5" name="Rectangle 4"/>
          <p:cNvSpPr/>
          <p:nvPr/>
        </p:nvSpPr>
        <p:spPr>
          <a:xfrm>
            <a:off x="7696200" y="1916840"/>
            <a:ext cx="4038600" cy="3870457"/>
          </a:xfrm>
          <a:prstGeom prst="rect">
            <a:avLst/>
          </a:prstGeom>
          <a:solidFill>
            <a:srgbClr val="5792C9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182880">
              <a:spcBef>
                <a:spcPts val="600"/>
              </a:spcBef>
              <a:spcAft>
                <a:spcPts val="1200"/>
              </a:spcAft>
            </a:pPr>
            <a:r>
              <a:rPr lang="ru-RU" sz="1600" b="1" dirty="0">
                <a:ea typeface="+mn-lt"/>
                <a:cs typeface="+mn-lt"/>
              </a:rPr>
              <a:t>Соответствующие статьи МККЗР и МСФМ</a:t>
            </a:r>
          </a:p>
          <a:p>
            <a:pPr marL="182880">
              <a:spcBef>
                <a:spcPts val="600"/>
              </a:spcBef>
              <a:spcAft>
                <a:spcPts val="1200"/>
              </a:spcAft>
            </a:pPr>
            <a:r>
              <a:rPr lang="ru-RU" sz="1600" b="1" dirty="0">
                <a:ea typeface="+mn-lt"/>
                <a:cs typeface="+mn-lt"/>
              </a:rPr>
              <a:t>Статья V.2(</a:t>
            </a:r>
            <a:r>
              <a:rPr lang="ru-RU" sz="1600" b="1" dirty="0" err="1">
                <a:ea typeface="+mn-lt"/>
                <a:cs typeface="+mn-lt"/>
              </a:rPr>
              <a:t>a</a:t>
            </a:r>
            <a:r>
              <a:rPr lang="ru-RU" sz="1600" b="1" dirty="0">
                <a:ea typeface="+mn-lt"/>
                <a:cs typeface="+mn-lt"/>
              </a:rPr>
              <a:t>) МККЗР</a:t>
            </a:r>
          </a:p>
          <a:p>
            <a:pPr marL="182880">
              <a:spcBef>
                <a:spcPts val="600"/>
              </a:spcBef>
              <a:spcAft>
                <a:spcPts val="1200"/>
              </a:spcAft>
            </a:pPr>
            <a:r>
              <a:rPr lang="ru-RU" sz="1600" b="1" dirty="0">
                <a:ea typeface="+mn-lt"/>
                <a:cs typeface="+mn-lt"/>
              </a:rPr>
              <a:t>МСФМ 45: Требования к НОКЗР при делегировании сторонним организациям полномочий по осуществлению фитосанитарных действий</a:t>
            </a:r>
          </a:p>
          <a:p>
            <a:pPr marL="182880">
              <a:spcBef>
                <a:spcPts val="600"/>
              </a:spcBef>
              <a:spcAft>
                <a:spcPts val="1200"/>
              </a:spcAft>
            </a:pPr>
            <a:r>
              <a:rPr lang="ru-RU" sz="1600" b="1" dirty="0">
                <a:ea typeface="+mn-lt"/>
                <a:cs typeface="+mn-lt"/>
              </a:rPr>
              <a:t>МСФМ по аудитам, который был принят КФМ-16 (в 2022 году)</a:t>
            </a:r>
            <a:endParaRPr lang="en-CA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1CC506-A70E-47DB-BD4E-8729CDFBA802}" type="slidenum">
              <a:rPr lang="en-US" smtClean="0"/>
              <a:t>10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0033000" y="918183"/>
            <a:ext cx="1887744" cy="3010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825F"/>
                </a:solidFill>
              </a:rPr>
              <a:t>Пункт 7.3. Повестки дня</a:t>
            </a:r>
          </a:p>
        </p:txBody>
      </p:sp>
    </p:spTree>
    <p:extLst>
      <p:ext uri="{BB962C8B-B14F-4D97-AF65-F5344CB8AC3E}">
        <p14:creationId xmlns:p14="http://schemas.microsoft.com/office/powerpoint/2010/main" val="6797489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752600"/>
            <a:ext cx="7109446" cy="4343400"/>
          </a:xfrm>
        </p:spPr>
        <p:txBody>
          <a:bodyPr lIns="540000" tIns="0" rIns="360000" bIns="45720" anchor="t" anchorCtr="0"/>
          <a:lstStyle/>
          <a:p>
            <a:r>
              <a:rPr lang="ru-RU" sz="1800" b="1" dirty="0"/>
              <a:t>Сфера применения </a:t>
            </a:r>
            <a:r>
              <a:rPr lang="ru-RU" sz="1800" dirty="0"/>
              <a:t>Данное Руководство МККЗР предназначено для того, чтобы помочь договаривающимся сторонам МККЗР выполнить свои обязательства по оповещению, изложенные в положениях МККЗР. В руководстве. В руководстве содержатся специальные указания для национальных контактных  пунктов (лиц) и редакторов МККЗР, а также технические инструкции по взаимодействию с Международным фитосанитарным порталом (МФП). </a:t>
            </a:r>
          </a:p>
          <a:p>
            <a:r>
              <a:rPr lang="ru-RU" sz="1800" b="1" dirty="0"/>
              <a:t>Цель </a:t>
            </a:r>
            <a:r>
              <a:rPr lang="ru-RU" sz="1800" dirty="0"/>
              <a:t>В нем излагаются процедуры, которым должны следовать договаривающиеся стороны, и предоставлено руководство по использованию Международного фитосанитарного портала (МФП) для выполнения обязательств по оповещению. В результате пересмотра руководство будет приведено в соответствие с недавно принятыми МСФМ и последними решениями КФМ, КП и Группы КП по НОО</a:t>
            </a:r>
          </a:p>
          <a:p>
            <a:r>
              <a:rPr lang="ru-RU" b="1" dirty="0">
                <a:solidFill>
                  <a:srgbClr val="00825F"/>
                </a:solidFill>
              </a:rPr>
              <a:t>Финансовая поддержка для пересмотра этого руководства еще не получена</a:t>
            </a:r>
            <a:endParaRPr lang="en-US" b="1" dirty="0">
              <a:solidFill>
                <a:srgbClr val="00825F"/>
              </a:solidFill>
              <a:cs typeface="Calibri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17600"/>
            <a:ext cx="7620000" cy="508000"/>
          </a:xfrm>
        </p:spPr>
        <p:txBody>
          <a:bodyPr/>
          <a:lstStyle/>
          <a:p>
            <a:r>
              <a:rPr lang="ru-RU" dirty="0"/>
              <a:t>Руководства по Национальным обязательствам по оповещению ( пересмотр, 2021-026) </a:t>
            </a:r>
            <a:r>
              <a:rPr lang="en-US" dirty="0"/>
              <a:t>) </a:t>
            </a:r>
          </a:p>
        </p:txBody>
      </p:sp>
      <p:sp>
        <p:nvSpPr>
          <p:cNvPr id="5" name="Rectangle 4"/>
          <p:cNvSpPr/>
          <p:nvPr/>
        </p:nvSpPr>
        <p:spPr>
          <a:xfrm>
            <a:off x="7620000" y="1744640"/>
            <a:ext cx="4038600" cy="4372684"/>
          </a:xfrm>
          <a:prstGeom prst="rect">
            <a:avLst/>
          </a:prstGeom>
          <a:solidFill>
            <a:srgbClr val="5792C9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182880">
              <a:spcBef>
                <a:spcPts val="600"/>
              </a:spcBef>
              <a:spcAft>
                <a:spcPts val="1200"/>
              </a:spcAft>
            </a:pPr>
            <a:r>
              <a:rPr lang="ru-RU" sz="1800" b="1" dirty="0">
                <a:ea typeface="+mn-lt"/>
                <a:cs typeface="+mn-lt"/>
              </a:rPr>
              <a:t>Соответствующие статьи МККЗР и МСФМ</a:t>
            </a:r>
          </a:p>
          <a:p>
            <a:pPr marL="182880">
              <a:spcBef>
                <a:spcPts val="600"/>
              </a:spcBef>
              <a:spcAft>
                <a:spcPts val="1200"/>
              </a:spcAft>
            </a:pPr>
            <a:r>
              <a:rPr lang="ru-RU" sz="1800" b="1" dirty="0">
                <a:ea typeface="+mn-lt"/>
                <a:cs typeface="+mn-lt"/>
              </a:rPr>
              <a:t>Статья IV.2(</a:t>
            </a:r>
            <a:r>
              <a:rPr lang="ru-RU" sz="1800" b="1" dirty="0" err="1">
                <a:ea typeface="+mn-lt"/>
                <a:cs typeface="+mn-lt"/>
              </a:rPr>
              <a:t>b</a:t>
            </a:r>
            <a:r>
              <a:rPr lang="ru-RU" sz="1800" b="1" dirty="0">
                <a:ea typeface="+mn-lt"/>
                <a:cs typeface="+mn-lt"/>
              </a:rPr>
              <a:t>) МККЗР, IV.4, VII.2(</a:t>
            </a:r>
            <a:r>
              <a:rPr lang="ru-RU" sz="1800" b="1" dirty="0" err="1">
                <a:ea typeface="+mn-lt"/>
                <a:cs typeface="+mn-lt"/>
              </a:rPr>
              <a:t>b</a:t>
            </a:r>
            <a:r>
              <a:rPr lang="ru-RU" sz="1800" b="1" dirty="0">
                <a:ea typeface="+mn-lt"/>
                <a:cs typeface="+mn-lt"/>
              </a:rPr>
              <a:t>), VII.2(</a:t>
            </a:r>
            <a:r>
              <a:rPr lang="ru-RU" sz="1800" b="1" dirty="0" err="1">
                <a:ea typeface="+mn-lt"/>
                <a:cs typeface="+mn-lt"/>
              </a:rPr>
              <a:t>c</a:t>
            </a:r>
            <a:r>
              <a:rPr lang="ru-RU" sz="1800" b="1" dirty="0">
                <a:ea typeface="+mn-lt"/>
                <a:cs typeface="+mn-lt"/>
              </a:rPr>
              <a:t>), VII.2(</a:t>
            </a:r>
            <a:r>
              <a:rPr lang="ru-RU" sz="1800" b="1" dirty="0" err="1">
                <a:ea typeface="+mn-lt"/>
                <a:cs typeface="+mn-lt"/>
              </a:rPr>
              <a:t>d</a:t>
            </a:r>
            <a:r>
              <a:rPr lang="ru-RU" sz="1800" b="1" dirty="0">
                <a:ea typeface="+mn-lt"/>
                <a:cs typeface="+mn-lt"/>
              </a:rPr>
              <a:t>), VII.2(</a:t>
            </a:r>
            <a:r>
              <a:rPr lang="ru-RU" sz="1800" b="1" dirty="0" err="1">
                <a:ea typeface="+mn-lt"/>
                <a:cs typeface="+mn-lt"/>
              </a:rPr>
              <a:t>f</a:t>
            </a:r>
            <a:r>
              <a:rPr lang="ru-RU" sz="1800" b="1" dirty="0">
                <a:ea typeface="+mn-lt"/>
                <a:cs typeface="+mn-lt"/>
              </a:rPr>
              <a:t>), VII.2(</a:t>
            </a:r>
            <a:r>
              <a:rPr lang="ru-RU" sz="1800" b="1" dirty="0" err="1">
                <a:ea typeface="+mn-lt"/>
                <a:cs typeface="+mn-lt"/>
              </a:rPr>
              <a:t>i</a:t>
            </a:r>
            <a:r>
              <a:rPr lang="ru-RU" sz="1800" b="1" dirty="0">
                <a:ea typeface="+mn-lt"/>
                <a:cs typeface="+mn-lt"/>
              </a:rPr>
              <a:t>), VII.2(</a:t>
            </a:r>
            <a:r>
              <a:rPr lang="ru-RU" sz="1800" b="1" dirty="0" err="1">
                <a:ea typeface="+mn-lt"/>
                <a:cs typeface="+mn-lt"/>
              </a:rPr>
              <a:t>j</a:t>
            </a:r>
            <a:r>
              <a:rPr lang="ru-RU" sz="1800" b="1" dirty="0">
                <a:ea typeface="+mn-lt"/>
                <a:cs typeface="+mn-lt"/>
              </a:rPr>
              <a:t>), VII.6, VIII.1(</a:t>
            </a:r>
            <a:r>
              <a:rPr lang="ru-RU" sz="1800" b="1" dirty="0" err="1">
                <a:ea typeface="+mn-lt"/>
                <a:cs typeface="+mn-lt"/>
              </a:rPr>
              <a:t>c</a:t>
            </a:r>
            <a:r>
              <a:rPr lang="ru-RU" sz="1800" b="1" dirty="0">
                <a:ea typeface="+mn-lt"/>
                <a:cs typeface="+mn-lt"/>
              </a:rPr>
              <a:t>) и VIII.2</a:t>
            </a:r>
          </a:p>
          <a:p>
            <a:pPr marL="182880">
              <a:spcBef>
                <a:spcPts val="600"/>
              </a:spcBef>
              <a:spcAft>
                <a:spcPts val="1200"/>
              </a:spcAft>
            </a:pPr>
            <a:r>
              <a:rPr lang="ru-RU" sz="1800" b="1" dirty="0">
                <a:ea typeface="+mn-lt"/>
                <a:cs typeface="+mn-lt"/>
              </a:rPr>
              <a:t>МСФМ 8: Определение статуса вредного организма в зоне</a:t>
            </a:r>
          </a:p>
          <a:p>
            <a:pPr marL="182880">
              <a:spcBef>
                <a:spcPts val="600"/>
              </a:spcBef>
              <a:spcAft>
                <a:spcPts val="1200"/>
              </a:spcAft>
            </a:pPr>
            <a:r>
              <a:rPr lang="ru-RU" sz="1800" b="1" dirty="0">
                <a:ea typeface="+mn-lt"/>
                <a:cs typeface="+mn-lt"/>
              </a:rPr>
              <a:t>МСФМ 13: Руководство по нотификации о несоответствии  и экстренном действии</a:t>
            </a:r>
          </a:p>
          <a:p>
            <a:pPr marL="182880">
              <a:spcBef>
                <a:spcPts val="600"/>
              </a:spcBef>
              <a:spcAft>
                <a:spcPts val="1200"/>
              </a:spcAft>
            </a:pPr>
            <a:r>
              <a:rPr lang="ru-RU" sz="1800" b="1" dirty="0">
                <a:ea typeface="+mn-lt"/>
                <a:cs typeface="+mn-lt"/>
              </a:rPr>
              <a:t>МСФМ 17: оповещение  о вредных организмах</a:t>
            </a:r>
            <a:endParaRPr lang="en-CA" sz="18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1CC506-A70E-47DB-BD4E-8729CDFBA802}" type="slidenum">
              <a:rPr lang="en-US" smtClean="0"/>
              <a:t>11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0033000" y="918183"/>
            <a:ext cx="1887744" cy="3010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825F"/>
                </a:solidFill>
              </a:rPr>
              <a:t>Пункт 7.3. Повестки дня</a:t>
            </a:r>
          </a:p>
        </p:txBody>
      </p:sp>
    </p:spTree>
    <p:extLst>
      <p:ext uri="{BB962C8B-B14F-4D97-AF65-F5344CB8AC3E}">
        <p14:creationId xmlns:p14="http://schemas.microsoft.com/office/powerpoint/2010/main" val="21579508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" y="1549400"/>
            <a:ext cx="7629525" cy="4343400"/>
          </a:xfrm>
        </p:spPr>
        <p:txBody>
          <a:bodyPr lIns="540000" tIns="0" rIns="360000" bIns="45720" anchor="t" anchorCtr="0"/>
          <a:lstStyle/>
          <a:p>
            <a:r>
              <a:rPr lang="ru-RU" sz="1800" b="1" dirty="0"/>
              <a:t>Сфера применения</a:t>
            </a:r>
            <a:r>
              <a:rPr lang="en-US" sz="1800" dirty="0"/>
              <a:t> </a:t>
            </a:r>
          </a:p>
          <a:p>
            <a:r>
              <a:rPr lang="ru-RU" sz="1800" dirty="0"/>
              <a:t>Учебно-методический комплект по оценке фитосанитарного потенциала (ОФП) предоставляет обучающие и справочные материалы для обеспечения понимания новыми координаторами ОФП инструментария, модулей и процесса, а также преимуществ в развитии фитосанитарного потенциала страны. Учебно-методический комплект также будет использоваться для поддержания и расширения знаний и навыков существующих координаторов и обеспечения их знакомства с новыми материалами и ресурсами.</a:t>
            </a:r>
          </a:p>
          <a:p>
            <a:r>
              <a:rPr lang="ru-RU" sz="1800" b="1" dirty="0"/>
              <a:t>Цель</a:t>
            </a:r>
            <a:r>
              <a:rPr lang="en-US" sz="1800" b="1" dirty="0"/>
              <a:t> </a:t>
            </a:r>
            <a:r>
              <a:rPr lang="en-US" sz="1800" dirty="0"/>
              <a:t> </a:t>
            </a:r>
            <a:endParaRPr lang="ru-RU" sz="1800" dirty="0"/>
          </a:p>
          <a:p>
            <a:r>
              <a:rPr lang="ru-RU" sz="1800" dirty="0"/>
              <a:t>ОФП представляет собой полностью комплексный, опирающийся на НОКЗР, содействующий, поддерживаемый Секретариатом МККЗР процесс, состоящий из нескольких этапов и обладающий широким спектром преимуществ по оказанию помощи странам в оценке своего фитосанитарного потенциала.</a:t>
            </a:r>
          </a:p>
          <a:p>
            <a:r>
              <a:rPr lang="ru-RU" sz="1800" b="1" dirty="0">
                <a:solidFill>
                  <a:srgbClr val="00825F"/>
                </a:solidFill>
              </a:rPr>
              <a:t>Финансовая поддержка еще не получена</a:t>
            </a:r>
            <a:endParaRPr lang="en-US" b="1" dirty="0">
              <a:solidFill>
                <a:srgbClr val="00825F"/>
              </a:solidFill>
              <a:cs typeface="Calibri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200" y="584200"/>
            <a:ext cx="7120246" cy="296840"/>
          </a:xfrm>
        </p:spPr>
        <p:txBody>
          <a:bodyPr/>
          <a:lstStyle/>
          <a:p>
            <a:r>
              <a:rPr lang="ru-RU" dirty="0"/>
              <a:t>Учебно-методические материалы для координаторов по оценке фитосанитарного потенциала (ОФП) (2014-008)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696200" y="1346200"/>
            <a:ext cx="4038600" cy="5283200"/>
          </a:xfrm>
          <a:prstGeom prst="rect">
            <a:avLst/>
          </a:prstGeom>
          <a:solidFill>
            <a:srgbClr val="5792C9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182880">
              <a:spcBef>
                <a:spcPts val="600"/>
              </a:spcBef>
              <a:spcAft>
                <a:spcPts val="1200"/>
              </a:spcAft>
            </a:pPr>
            <a:r>
              <a:rPr lang="ru-RU" sz="2000" b="1" dirty="0">
                <a:ea typeface="+mn-lt"/>
                <a:cs typeface="+mn-lt"/>
              </a:rPr>
              <a:t>Соответствующие статьи МККЗР и МСФМ</a:t>
            </a:r>
          </a:p>
          <a:p>
            <a:pPr marL="182880">
              <a:spcBef>
                <a:spcPts val="600"/>
              </a:spcBef>
              <a:spcAft>
                <a:spcPts val="1200"/>
              </a:spcAft>
            </a:pPr>
            <a:r>
              <a:rPr lang="ru-RU" sz="2000" b="1" dirty="0">
                <a:ea typeface="+mn-lt"/>
                <a:cs typeface="+mn-lt"/>
              </a:rPr>
              <a:t>Статья IV.2(</a:t>
            </a:r>
            <a:r>
              <a:rPr lang="ru-RU" sz="2000" b="1" dirty="0" err="1">
                <a:ea typeface="+mn-lt"/>
                <a:cs typeface="+mn-lt"/>
              </a:rPr>
              <a:t>c</a:t>
            </a:r>
            <a:r>
              <a:rPr lang="ru-RU" sz="2000" b="1" dirty="0">
                <a:ea typeface="+mn-lt"/>
                <a:cs typeface="+mn-lt"/>
              </a:rPr>
              <a:t>), VII.1(</a:t>
            </a:r>
            <a:r>
              <a:rPr lang="ru-RU" sz="2000" b="1" dirty="0" err="1">
                <a:ea typeface="+mn-lt"/>
                <a:cs typeface="+mn-lt"/>
              </a:rPr>
              <a:t>a</a:t>
            </a:r>
            <a:r>
              <a:rPr lang="ru-RU" sz="2000" b="1" dirty="0">
                <a:ea typeface="+mn-lt"/>
                <a:cs typeface="+mn-lt"/>
              </a:rPr>
              <a:t>), VII.2(</a:t>
            </a:r>
            <a:r>
              <a:rPr lang="ru-RU" sz="2000" b="1" dirty="0" err="1">
                <a:ea typeface="+mn-lt"/>
                <a:cs typeface="+mn-lt"/>
              </a:rPr>
              <a:t>c</a:t>
            </a:r>
            <a:r>
              <a:rPr lang="ru-RU" sz="2000" b="1" dirty="0">
                <a:ea typeface="+mn-lt"/>
                <a:cs typeface="+mn-lt"/>
              </a:rPr>
              <a:t>), VII.2(</a:t>
            </a:r>
            <a:r>
              <a:rPr lang="ru-RU" sz="2000" b="1" dirty="0" err="1">
                <a:ea typeface="+mn-lt"/>
                <a:cs typeface="+mn-lt"/>
              </a:rPr>
              <a:t>g</a:t>
            </a:r>
            <a:r>
              <a:rPr lang="ru-RU" sz="2000" b="1" dirty="0">
                <a:ea typeface="+mn-lt"/>
                <a:cs typeface="+mn-lt"/>
              </a:rPr>
              <a:t>) и VII.2(</a:t>
            </a:r>
            <a:r>
              <a:rPr lang="ru-RU" sz="2000" b="1" dirty="0" err="1">
                <a:ea typeface="+mn-lt"/>
                <a:cs typeface="+mn-lt"/>
              </a:rPr>
              <a:t>h</a:t>
            </a:r>
            <a:r>
              <a:rPr lang="ru-RU" sz="2000" b="1" dirty="0">
                <a:ea typeface="+mn-lt"/>
                <a:cs typeface="+mn-lt"/>
              </a:rPr>
              <a:t>) МККЗР</a:t>
            </a:r>
          </a:p>
          <a:p>
            <a:pPr marL="182880">
              <a:spcBef>
                <a:spcPts val="600"/>
              </a:spcBef>
              <a:spcAft>
                <a:spcPts val="1200"/>
              </a:spcAft>
            </a:pPr>
            <a:r>
              <a:rPr lang="ru-RU" sz="2000" b="1" dirty="0"/>
              <a:t>МСФМ 23: Руководство по досмотру</a:t>
            </a:r>
          </a:p>
          <a:p>
            <a:pPr marL="182880">
              <a:spcBef>
                <a:spcPts val="600"/>
              </a:spcBef>
              <a:spcAft>
                <a:spcPts val="1200"/>
              </a:spcAft>
            </a:pPr>
            <a:r>
              <a:rPr lang="ru-RU" sz="2000" b="1" dirty="0"/>
              <a:t>МСФМ 31: Методики отбора образцов от грузов</a:t>
            </a:r>
          </a:p>
          <a:p>
            <a:pPr marL="182880">
              <a:spcBef>
                <a:spcPts val="600"/>
              </a:spcBef>
              <a:spcAft>
                <a:spcPts val="1200"/>
              </a:spcAft>
            </a:pPr>
            <a:r>
              <a:rPr lang="ru-RU" sz="2000" b="1" dirty="0"/>
              <a:t>МСФМ 32:  Категоризация товаров в соответствии с представляемым ими фитосанитарным риском</a:t>
            </a:r>
            <a:endParaRPr lang="en-CA" sz="2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1CC506-A70E-47DB-BD4E-8729CDFBA802}" type="slidenum">
              <a:rPr lang="en-US" smtClean="0"/>
              <a:t>12</a:t>
            </a:fld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10033000" y="918183"/>
            <a:ext cx="1887744" cy="3010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825F"/>
                </a:solidFill>
              </a:rPr>
              <a:t>Пункт 7.3. Повестки дня</a:t>
            </a:r>
          </a:p>
        </p:txBody>
      </p:sp>
    </p:spTree>
    <p:extLst>
      <p:ext uri="{BB962C8B-B14F-4D97-AF65-F5344CB8AC3E}">
        <p14:creationId xmlns:p14="http://schemas.microsoft.com/office/powerpoint/2010/main" val="33357084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151" r="151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-190500" y="1340771"/>
            <a:ext cx="8446740" cy="4176457"/>
          </a:xfrm>
        </p:spPr>
        <p:txBody>
          <a:bodyPr lIns="540000" tIns="0" rIns="360000" bIns="45720" anchor="t" anchorCtr="0"/>
          <a:lstStyle/>
          <a:p>
            <a:endParaRPr lang="ru-RU" sz="1100" dirty="0"/>
          </a:p>
          <a:p>
            <a:r>
              <a:rPr lang="ru-RU" dirty="0"/>
              <a:t>Работа может быть продолжена только при наличии достаточных финансовых и человеческих ресурсов.</a:t>
            </a:r>
          </a:p>
          <a:p>
            <a:r>
              <a:rPr lang="ru-RU" b="1" dirty="0"/>
              <a:t>Финансовые ресурсы могут поступать из:</a:t>
            </a:r>
          </a:p>
          <a:p>
            <a:pPr marL="171450" indent="-171450">
              <a:buFont typeface="Arial"/>
              <a:buChar char="•"/>
            </a:pPr>
            <a:r>
              <a:rPr lang="ru-RU" dirty="0"/>
              <a:t>средства регулярной программы Секретариата МККЗР; ;</a:t>
            </a:r>
          </a:p>
          <a:p>
            <a:pPr marL="171450" indent="-171450">
              <a:buFont typeface="Arial"/>
              <a:buChar char="•"/>
            </a:pPr>
            <a:r>
              <a:rPr lang="ru-RU" dirty="0"/>
              <a:t>средства, внесенные в Многосторонний донорский целевой фонд МККЗР (МДЦФ) договаривающимися сторонами, донорами и международными организациями; </a:t>
            </a:r>
          </a:p>
          <a:p>
            <a:pPr marL="171450" indent="-171450">
              <a:buFont typeface="Arial"/>
              <a:buChar char="•"/>
            </a:pPr>
            <a:r>
              <a:rPr lang="ru-RU" dirty="0"/>
              <a:t>проекты или программы ФАО или Фонд средств развития стандартов и торговли (ФСРСТ); </a:t>
            </a:r>
          </a:p>
          <a:p>
            <a:pPr marL="171450" indent="-171450">
              <a:buFont typeface="Arial"/>
              <a:buChar char="•"/>
            </a:pPr>
            <a:r>
              <a:rPr lang="ru-RU" dirty="0"/>
              <a:t>национальные региональные и международные проекты или инициативы;</a:t>
            </a:r>
          </a:p>
          <a:p>
            <a:pPr marL="171450" indent="-171450">
              <a:buFont typeface="Arial"/>
              <a:buChar char="•"/>
            </a:pPr>
            <a:r>
              <a:rPr lang="ru-RU" dirty="0"/>
              <a:t>взносы в натуральной форме договаривающихся сторон и партнеров.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-18096" y="1219200"/>
            <a:ext cx="7986304" cy="296840"/>
          </a:xfrm>
        </p:spPr>
        <p:txBody>
          <a:bodyPr/>
          <a:lstStyle/>
          <a:p>
            <a:r>
              <a:rPr lang="ru-RU" dirty="0"/>
              <a:t>Следующий шаг... определение ресурсов</a:t>
            </a:r>
            <a:endParaRPr lang="en-CA" dirty="0"/>
          </a:p>
        </p:txBody>
      </p:sp>
      <p:pic>
        <p:nvPicPr>
          <p:cNvPr id="9" name="Picture Placeholder 8"/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 t="2" b="2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25753" y="3627893"/>
            <a:ext cx="2814863" cy="25646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2D9A4AB-A04F-4900-9194-C8DB951E619B}"/>
              </a:ext>
            </a:extLst>
          </p:cNvPr>
          <p:cNvSpPr txBox="1"/>
          <p:nvPr/>
        </p:nvSpPr>
        <p:spPr>
          <a:xfrm>
            <a:off x="8991600" y="5940272"/>
            <a:ext cx="2743200" cy="18466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900"/>
              <a:t>©FAO/</a:t>
            </a:r>
            <a:r>
              <a:rPr lang="en-GB" sz="900" err="1"/>
              <a:t>Lucie</a:t>
            </a:r>
            <a:r>
              <a:rPr lang="en-GB" sz="900"/>
              <a:t> </a:t>
            </a:r>
            <a:r>
              <a:rPr lang="en-GB" sz="900" err="1"/>
              <a:t>Chocholata</a:t>
            </a:r>
            <a:r>
              <a:rPr lang="en-US" sz="900">
                <a:cs typeface="Calibri"/>
              </a:rPr>
              <a:t>​</a:t>
            </a:r>
            <a:endParaRPr lang="en-US" sz="90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CC506-A70E-47DB-BD4E-8729CDFBA802}" type="slidenum">
              <a:rPr lang="en-US" smtClean="0"/>
              <a:t>13</a:t>
            </a:fld>
            <a:endParaRPr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0033000" y="918183"/>
            <a:ext cx="1887744" cy="3010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825F"/>
                </a:solidFill>
              </a:rPr>
              <a:t>Пункт 7.3. Повестки дня</a:t>
            </a:r>
          </a:p>
        </p:txBody>
      </p:sp>
    </p:spTree>
    <p:extLst>
      <p:ext uri="{BB962C8B-B14F-4D97-AF65-F5344CB8AC3E}">
        <p14:creationId xmlns:p14="http://schemas.microsoft.com/office/powerpoint/2010/main" val="2019313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-198933" y="867207"/>
            <a:ext cx="8958469" cy="323165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r>
              <a:rPr lang="ru-RU" sz="1800" b="1" dirty="0">
                <a:solidFill>
                  <a:srgbClr val="00825F"/>
                </a:solidFill>
              </a:rPr>
              <a:t>Как внести свой вклад в разработку руководств и учебных материалов МККЗР</a:t>
            </a:r>
            <a:endParaRPr lang="en-CA" sz="1800" b="1" dirty="0">
              <a:solidFill>
                <a:srgbClr val="00825F"/>
              </a:solidFill>
            </a:endParaRPr>
          </a:p>
        </p:txBody>
      </p:sp>
      <p:pic>
        <p:nvPicPr>
          <p:cNvPr id="3" name="Picture 3" descr="Diagram&#10;&#10;Description automatically generated">
            <a:extLst>
              <a:ext uri="{FF2B5EF4-FFF2-40B4-BE49-F238E27FC236}">
                <a16:creationId xmlns:a16="http://schemas.microsoft.com/office/drawing/2014/main" id="{9854BBE5-65B9-E714-8DDC-044937FBFB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4048" y="1367070"/>
            <a:ext cx="6267449" cy="495409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0927888-EDA7-E1F8-2772-ABA54EA1FD24}"/>
              </a:ext>
            </a:extLst>
          </p:cNvPr>
          <p:cNvSpPr txBox="1"/>
          <p:nvPr/>
        </p:nvSpPr>
        <p:spPr>
          <a:xfrm>
            <a:off x="8724900" y="2178626"/>
            <a:ext cx="4038600" cy="1000274"/>
          </a:xfrm>
          <a:prstGeom prst="rect">
            <a:avLst/>
          </a:prstGeom>
          <a:noFill/>
          <a:ln w="28575">
            <a:noFill/>
          </a:ln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>
                <a:solidFill>
                  <a:srgbClr val="1A648C"/>
                </a:solidFill>
              </a:rPr>
              <a:t>Предоставление комментарии в ходе проведения консультаций</a:t>
            </a:r>
            <a:r>
              <a:rPr lang="en-US" sz="2200" dirty="0">
                <a:solidFill>
                  <a:srgbClr val="1A648C"/>
                </a:solidFill>
              </a:rPr>
              <a:t> </a:t>
            </a:r>
            <a:endParaRPr lang="en-US" sz="2200" dirty="0">
              <a:solidFill>
                <a:srgbClr val="1A648C"/>
              </a:solidFill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0F3D6B-A928-8187-3FB5-21934F4E070C}"/>
              </a:ext>
            </a:extLst>
          </p:cNvPr>
          <p:cNvSpPr txBox="1"/>
          <p:nvPr/>
        </p:nvSpPr>
        <p:spPr>
          <a:xfrm>
            <a:off x="-198933" y="2274801"/>
            <a:ext cx="3643744" cy="1585049"/>
          </a:xfrm>
          <a:prstGeom prst="rect">
            <a:avLst/>
          </a:prstGeom>
          <a:noFill/>
          <a:ln w="28575">
            <a:noFill/>
          </a:ln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>
                <a:solidFill>
                  <a:srgbClr val="1A648C"/>
                </a:solidFill>
              </a:rPr>
              <a:t>Оказывать поддержку переводам  с помощью финансирования и помощи в натуральной форме</a:t>
            </a:r>
            <a:endParaRPr lang="en-US" sz="2000" dirty="0">
              <a:solidFill>
                <a:srgbClr val="00825F"/>
              </a:solidFill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1ED7301-F473-2A3D-0DDE-D17646D01ADB}"/>
              </a:ext>
            </a:extLst>
          </p:cNvPr>
          <p:cNvSpPr txBox="1"/>
          <p:nvPr/>
        </p:nvSpPr>
        <p:spPr>
          <a:xfrm>
            <a:off x="-340623" y="4031903"/>
            <a:ext cx="3643744" cy="2200602"/>
          </a:xfrm>
          <a:prstGeom prst="rect">
            <a:avLst/>
          </a:prstGeom>
          <a:noFill/>
          <a:ln w="28575">
            <a:noFill/>
          </a:ln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>
                <a:solidFill>
                  <a:srgbClr val="1A648C"/>
                </a:solidFill>
              </a:rPr>
              <a:t>Участвовать в вебинарах, пользоваться руководствами, записываться на курсы электронного дистанционного обучения </a:t>
            </a:r>
            <a:endParaRPr lang="en-US" sz="2200" dirty="0">
              <a:solidFill>
                <a:srgbClr val="00825F"/>
              </a:solidFill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E1C50E-8C53-0B18-8B2A-04E99F794EEA}"/>
              </a:ext>
            </a:extLst>
          </p:cNvPr>
          <p:cNvSpPr txBox="1"/>
          <p:nvPr/>
        </p:nvSpPr>
        <p:spPr>
          <a:xfrm>
            <a:off x="8759536" y="4542557"/>
            <a:ext cx="3643744" cy="1277273"/>
          </a:xfrm>
          <a:prstGeom prst="rect">
            <a:avLst/>
          </a:prstGeom>
          <a:noFill/>
          <a:ln w="28575">
            <a:noFill/>
          </a:ln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>
                <a:solidFill>
                  <a:srgbClr val="1A648C"/>
                </a:solidFill>
                <a:cs typeface="Calibri"/>
              </a:rPr>
              <a:t>Выдвигать кандидатов в качестве экспертов для участия в Рабочих группах</a:t>
            </a:r>
            <a:endParaRPr lang="en-US" sz="2000" dirty="0">
              <a:solidFill>
                <a:srgbClr val="1A648C"/>
              </a:solidFill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2AA414-60D9-8F0A-0AF6-BEA547DF874A}"/>
              </a:ext>
            </a:extLst>
          </p:cNvPr>
          <p:cNvSpPr txBox="1"/>
          <p:nvPr/>
        </p:nvSpPr>
        <p:spPr>
          <a:xfrm>
            <a:off x="-165946" y="1497615"/>
            <a:ext cx="3643744" cy="692497"/>
          </a:xfrm>
          <a:prstGeom prst="rect">
            <a:avLst/>
          </a:prstGeom>
          <a:noFill/>
          <a:ln w="28575">
            <a:noFill/>
          </a:ln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>
                <a:solidFill>
                  <a:srgbClr val="1A648C"/>
                </a:solidFill>
              </a:rPr>
              <a:t>Предоставлять обратную связь в </a:t>
            </a:r>
            <a:r>
              <a:rPr lang="en-US" sz="2000" dirty="0">
                <a:solidFill>
                  <a:srgbClr val="00825F"/>
                </a:solidFill>
                <a:hlinkClick r:id="rId4"/>
              </a:rPr>
              <a:t>ippc@fao.org</a:t>
            </a:r>
            <a:r>
              <a:rPr lang="en-US" sz="2000" dirty="0">
                <a:solidFill>
                  <a:srgbClr val="00825F"/>
                </a:solidFill>
              </a:rPr>
              <a:t> </a:t>
            </a:r>
            <a:r>
              <a:rPr lang="en-US" sz="2200" dirty="0">
                <a:solidFill>
                  <a:srgbClr val="00825F"/>
                </a:solidFill>
              </a:rPr>
              <a:t> </a:t>
            </a:r>
            <a:endParaRPr lang="en-US" sz="2200" dirty="0">
              <a:solidFill>
                <a:srgbClr val="00825F"/>
              </a:solidFill>
              <a:cs typeface="Calibri"/>
            </a:endParaRPr>
          </a:p>
        </p:txBody>
      </p:sp>
      <p:sp>
        <p:nvSpPr>
          <p:cNvPr id="2" name="Arrow: Left 1">
            <a:extLst>
              <a:ext uri="{FF2B5EF4-FFF2-40B4-BE49-F238E27FC236}">
                <a16:creationId xmlns:a16="http://schemas.microsoft.com/office/drawing/2014/main" id="{ED781916-7623-8CD4-4C79-9B69078B2F0C}"/>
              </a:ext>
            </a:extLst>
          </p:cNvPr>
          <p:cNvSpPr/>
          <p:nvPr/>
        </p:nvSpPr>
        <p:spPr>
          <a:xfrm>
            <a:off x="7900518" y="2182227"/>
            <a:ext cx="1030431" cy="35502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Left 11">
            <a:extLst>
              <a:ext uri="{FF2B5EF4-FFF2-40B4-BE49-F238E27FC236}">
                <a16:creationId xmlns:a16="http://schemas.microsoft.com/office/drawing/2014/main" id="{F4EA0F7D-5A0A-0AE3-BA4F-10FF1F3270C6}"/>
              </a:ext>
            </a:extLst>
          </p:cNvPr>
          <p:cNvSpPr/>
          <p:nvPr/>
        </p:nvSpPr>
        <p:spPr>
          <a:xfrm rot="8580000">
            <a:off x="3014537" y="5573226"/>
            <a:ext cx="926522" cy="35502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Left 12">
            <a:extLst>
              <a:ext uri="{FF2B5EF4-FFF2-40B4-BE49-F238E27FC236}">
                <a16:creationId xmlns:a16="http://schemas.microsoft.com/office/drawing/2014/main" id="{54A9D728-CA9A-4518-514B-D21894D6B46C}"/>
              </a:ext>
            </a:extLst>
          </p:cNvPr>
          <p:cNvSpPr/>
          <p:nvPr/>
        </p:nvSpPr>
        <p:spPr>
          <a:xfrm rot="10800000">
            <a:off x="2044030" y="3406084"/>
            <a:ext cx="1177635" cy="35502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Left 13">
            <a:extLst>
              <a:ext uri="{FF2B5EF4-FFF2-40B4-BE49-F238E27FC236}">
                <a16:creationId xmlns:a16="http://schemas.microsoft.com/office/drawing/2014/main" id="{F0FB46C6-81E5-6965-7A5A-1A0CEF37BEC1}"/>
              </a:ext>
            </a:extLst>
          </p:cNvPr>
          <p:cNvSpPr/>
          <p:nvPr/>
        </p:nvSpPr>
        <p:spPr>
          <a:xfrm rot="11520000">
            <a:off x="2844544" y="2000386"/>
            <a:ext cx="1082385" cy="36368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Left 14">
            <a:extLst>
              <a:ext uri="{FF2B5EF4-FFF2-40B4-BE49-F238E27FC236}">
                <a16:creationId xmlns:a16="http://schemas.microsoft.com/office/drawing/2014/main" id="{4F09D9EA-E597-77BE-81A2-4A6C0EFC8992}"/>
              </a:ext>
            </a:extLst>
          </p:cNvPr>
          <p:cNvSpPr/>
          <p:nvPr/>
        </p:nvSpPr>
        <p:spPr>
          <a:xfrm>
            <a:off x="8152567" y="4546160"/>
            <a:ext cx="1030431" cy="35502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CC506-A70E-47DB-BD4E-8729CDFBA802}" type="slidenum">
              <a:rPr lang="en-US" smtClean="0"/>
              <a:t>14</a:t>
            </a:fld>
            <a:endParaRPr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10033000" y="918183"/>
            <a:ext cx="1887744" cy="3010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825F"/>
                </a:solidFill>
              </a:rPr>
              <a:t>Пункт 7.3. Повестки дня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539A38C2-E2C6-465F-A6D2-E995848951F2}"/>
              </a:ext>
            </a:extLst>
          </p:cNvPr>
          <p:cNvSpPr/>
          <p:nvPr/>
        </p:nvSpPr>
        <p:spPr>
          <a:xfrm>
            <a:off x="4583993" y="3267403"/>
            <a:ext cx="2152650" cy="11848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825F"/>
                </a:solidFill>
              </a:rPr>
              <a:t>Этапы разработки руководств и учебных материалов МККЗР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266FE904-EEA9-4105-91FA-D0F0E67DB644}"/>
              </a:ext>
            </a:extLst>
          </p:cNvPr>
          <p:cNvSpPr/>
          <p:nvPr/>
        </p:nvSpPr>
        <p:spPr>
          <a:xfrm>
            <a:off x="2584024" y="4928756"/>
            <a:ext cx="1438193" cy="3127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Применение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F5C9F5DD-6FD1-493F-A859-D1A43619E7CF}"/>
              </a:ext>
            </a:extLst>
          </p:cNvPr>
          <p:cNvSpPr/>
          <p:nvPr/>
        </p:nvSpPr>
        <p:spPr>
          <a:xfrm>
            <a:off x="3323906" y="6015881"/>
            <a:ext cx="1445634" cy="2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Публикация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8D7E1297-9491-441B-9198-853FD44E39C1}"/>
              </a:ext>
            </a:extLst>
          </p:cNvPr>
          <p:cNvSpPr/>
          <p:nvPr/>
        </p:nvSpPr>
        <p:spPr>
          <a:xfrm>
            <a:off x="6331960" y="6073622"/>
            <a:ext cx="1890712" cy="2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Разработка продукта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86909F9B-38A2-4EB7-871E-81DD6E65FFC1}"/>
              </a:ext>
            </a:extLst>
          </p:cNvPr>
          <p:cNvSpPr/>
          <p:nvPr/>
        </p:nvSpPr>
        <p:spPr>
          <a:xfrm>
            <a:off x="7367329" y="5082705"/>
            <a:ext cx="1710686" cy="360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Создание рабочей группы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93F5DDA1-5227-4E66-A42B-9EBFD39B99A0}"/>
              </a:ext>
            </a:extLst>
          </p:cNvPr>
          <p:cNvSpPr/>
          <p:nvPr/>
        </p:nvSpPr>
        <p:spPr>
          <a:xfrm>
            <a:off x="7440153" y="4000905"/>
            <a:ext cx="2340894" cy="360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Определение ресурсов и планирование работы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F549B31B-2DC5-40E5-9236-8B10ACD0839D}"/>
              </a:ext>
            </a:extLst>
          </p:cNvPr>
          <p:cNvSpPr/>
          <p:nvPr/>
        </p:nvSpPr>
        <p:spPr>
          <a:xfrm>
            <a:off x="7053429" y="2475188"/>
            <a:ext cx="1340777" cy="4204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Разработка спецификации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104F81EA-7065-4F6C-910B-DB7245F13E2B}"/>
              </a:ext>
            </a:extLst>
          </p:cNvPr>
          <p:cNvSpPr/>
          <p:nvPr/>
        </p:nvSpPr>
        <p:spPr>
          <a:xfrm rot="10800000" flipV="1">
            <a:off x="5758567" y="1423966"/>
            <a:ext cx="3000969" cy="4678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Подача тем, их отбор и присвоение им статуса приоритета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10B8BAA5-6BFD-43C0-AFAE-B824FCF10262}"/>
              </a:ext>
            </a:extLst>
          </p:cNvPr>
          <p:cNvSpPr/>
          <p:nvPr/>
        </p:nvSpPr>
        <p:spPr>
          <a:xfrm>
            <a:off x="2584024" y="2466565"/>
            <a:ext cx="1445634" cy="2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Периодические пересмотры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417C6C29-7707-4F5C-B588-C0A050187ECF}"/>
              </a:ext>
            </a:extLst>
          </p:cNvPr>
          <p:cNvSpPr/>
          <p:nvPr/>
        </p:nvSpPr>
        <p:spPr>
          <a:xfrm>
            <a:off x="1454727" y="3696106"/>
            <a:ext cx="1869179" cy="272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Осуществление переводов на иностранный язык</a:t>
            </a:r>
          </a:p>
        </p:txBody>
      </p:sp>
    </p:spTree>
    <p:extLst>
      <p:ext uri="{BB962C8B-B14F-4D97-AF65-F5344CB8AC3E}">
        <p14:creationId xmlns:p14="http://schemas.microsoft.com/office/powerpoint/2010/main" val="39477948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32203" y="1427766"/>
            <a:ext cx="9232322" cy="4419600"/>
          </a:xfrm>
        </p:spPr>
        <p:txBody>
          <a:bodyPr lIns="540000" tIns="0" rIns="360000" bIns="45720" anchor="t" anchorCtr="0"/>
          <a:lstStyle/>
          <a:p>
            <a:r>
              <a:rPr lang="ru-RU" dirty="0">
                <a:cs typeface="Calibri"/>
              </a:rPr>
              <a:t>1</a:t>
            </a:r>
            <a:r>
              <a:rPr lang="en-US" dirty="0">
                <a:cs typeface="Calibri"/>
              </a:rPr>
              <a:t>.</a:t>
            </a:r>
            <a:r>
              <a:rPr lang="ru-RU" dirty="0">
                <a:cs typeface="Calibri"/>
              </a:rPr>
              <a:t> Подписаться  на получение информационной  новостной рассылки МККЗР, обращений и объявлений.</a:t>
            </a:r>
          </a:p>
          <a:p>
            <a:r>
              <a:rPr lang="en-US" dirty="0">
                <a:cs typeface="Calibri"/>
              </a:rPr>
              <a:t>2.</a:t>
            </a:r>
            <a:r>
              <a:rPr lang="ru-RU" dirty="0">
                <a:cs typeface="Calibri"/>
              </a:rPr>
              <a:t> Активно участвовать в вебинарах МККЗР.</a:t>
            </a:r>
          </a:p>
          <a:p>
            <a:r>
              <a:rPr lang="en-US" dirty="0">
                <a:cs typeface="Calibri"/>
              </a:rPr>
              <a:t>3.</a:t>
            </a:r>
            <a:r>
              <a:rPr lang="ru-RU" dirty="0">
                <a:cs typeface="Calibri"/>
              </a:rPr>
              <a:t> Отвечать на опросы МККЗР о мероприятиях и продуктах, связанных с применением и развитием потенциала.</a:t>
            </a:r>
          </a:p>
          <a:p>
            <a:r>
              <a:rPr lang="en-US" dirty="0">
                <a:cs typeface="Calibri"/>
              </a:rPr>
              <a:t>4.</a:t>
            </a:r>
            <a:r>
              <a:rPr lang="ru-RU" dirty="0">
                <a:cs typeface="Calibri"/>
              </a:rPr>
              <a:t> Представлять результаты тематического исследования или делиться историей о здоровье растений. </a:t>
            </a:r>
          </a:p>
          <a:p>
            <a:r>
              <a:rPr lang="en-US" dirty="0">
                <a:cs typeface="Calibri"/>
              </a:rPr>
              <a:t>5.</a:t>
            </a:r>
            <a:r>
              <a:rPr lang="ru-RU" dirty="0">
                <a:cs typeface="Calibri"/>
              </a:rPr>
              <a:t> Оказывать поддержку переводу руководства МККЗР или учебного материала путем внесения вклада в натуральной форме или финансирования. </a:t>
            </a:r>
          </a:p>
          <a:p>
            <a:r>
              <a:rPr lang="en-US" dirty="0">
                <a:cs typeface="Calibri"/>
              </a:rPr>
              <a:t>6.</a:t>
            </a:r>
            <a:r>
              <a:rPr lang="ru-RU" dirty="0">
                <a:cs typeface="Calibri"/>
              </a:rPr>
              <a:t> Участвовать в работе РГ по разработке руководства МККЗР.</a:t>
            </a:r>
          </a:p>
          <a:p>
            <a:r>
              <a:rPr lang="en-US" dirty="0">
                <a:cs typeface="Calibri"/>
              </a:rPr>
              <a:t>7.</a:t>
            </a:r>
            <a:r>
              <a:rPr lang="ru-RU" dirty="0">
                <a:cs typeface="Calibri"/>
              </a:rPr>
              <a:t> Ознакомиться с проектом спецификаций, когда они направляются на проведение консультаций на ежегодной основе (июль - август).</a:t>
            </a:r>
          </a:p>
          <a:p>
            <a:r>
              <a:rPr lang="en-US" dirty="0">
                <a:cs typeface="Calibri"/>
              </a:rPr>
              <a:t>8.</a:t>
            </a:r>
            <a:r>
              <a:rPr lang="ru-RU" dirty="0">
                <a:cs typeface="Calibri"/>
              </a:rPr>
              <a:t> Предложить руководство или учебный материал во время следующего Конкурса тем (в 2023 году).</a:t>
            </a:r>
            <a:endParaRPr lang="en-US" dirty="0">
              <a:cs typeface="Calibri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1601" y="1010634"/>
            <a:ext cx="9048173" cy="382912"/>
          </a:xfrm>
        </p:spPr>
        <p:txBody>
          <a:bodyPr/>
          <a:lstStyle/>
          <a:p>
            <a:r>
              <a:rPr lang="ru-RU" dirty="0"/>
              <a:t>Другие способы участия в деятельности сообщества МККЗР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6573" y="3654340"/>
            <a:ext cx="2742895" cy="274289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1CC506-A70E-47DB-BD4E-8729CDFBA802}" type="slidenum">
              <a:rPr lang="en-US" smtClean="0"/>
              <a:t>15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0033000" y="918183"/>
            <a:ext cx="1887744" cy="3010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825F"/>
                </a:solidFill>
              </a:rPr>
              <a:t>Пункт 7.3. Повестки дня</a:t>
            </a:r>
          </a:p>
        </p:txBody>
      </p:sp>
    </p:spTree>
    <p:extLst>
      <p:ext uri="{BB962C8B-B14F-4D97-AF65-F5344CB8AC3E}">
        <p14:creationId xmlns:p14="http://schemas.microsoft.com/office/powerpoint/2010/main" val="18538236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ru-RU" dirty="0"/>
              <a:t>Спасибо за внимание!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161925" y="4432948"/>
            <a:ext cx="3800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ru-RU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Секретариат МККЗР</a:t>
            </a:r>
          </a:p>
          <a:p>
            <a:pPr>
              <a:buFont typeface="Arial" charset="0"/>
              <a:buNone/>
              <a:defRPr/>
            </a:pP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ru-RU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Продовольственная и сельскохозяйственная организация </a:t>
            </a:r>
          </a:p>
          <a:p>
            <a:pPr>
              <a:buFont typeface="Arial" charset="0"/>
              <a:buNone/>
              <a:defRPr/>
            </a:pPr>
            <a:r>
              <a:rPr lang="ru-RU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Организации Объединенных Наций (ФАО)</a:t>
            </a:r>
          </a:p>
          <a:p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www.ippc.int</a:t>
            </a:r>
            <a:br>
              <a:rPr lang="en-US" sz="1600" dirty="0">
                <a:solidFill>
                  <a:schemeClr val="bg1"/>
                </a:solidFill>
              </a:rPr>
            </a:br>
            <a:endParaRPr lang="x-none" sz="1600" dirty="0">
              <a:solidFill>
                <a:schemeClr val="bg1"/>
              </a:solidFill>
            </a:endParaRP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0" y="2053390"/>
            <a:ext cx="7391401" cy="4336872"/>
          </a:xfrm>
        </p:spPr>
        <p:txBody>
          <a:bodyPr lIns="540000" tIns="0" rIns="360000" bIns="45720" anchor="t" anchorCtr="0"/>
          <a:lstStyle/>
          <a:p>
            <a:r>
              <a:rPr lang="ru-RU" sz="1600" dirty="0">
                <a:cs typeface="Calibri"/>
              </a:rPr>
              <a:t>Руководства, электронные курсы дистанционного обучения,</a:t>
            </a:r>
            <a:r>
              <a:rPr lang="en-US" sz="1600" dirty="0">
                <a:cs typeface="Calibri"/>
              </a:rPr>
              <a:t> </a:t>
            </a:r>
            <a:r>
              <a:rPr lang="ru-RU" sz="1600" dirty="0">
                <a:cs typeface="Calibri"/>
              </a:rPr>
              <a:t>комплекты обучающих материалов, образовательные программы и другие технические </a:t>
            </a:r>
            <a:r>
              <a:rPr lang="ru-RU" sz="1600" b="1" dirty="0">
                <a:cs typeface="Calibri"/>
              </a:rPr>
              <a:t>ресурсы, направленные на укрепление фитосанитарного потенциала</a:t>
            </a:r>
          </a:p>
          <a:p>
            <a:r>
              <a:rPr lang="ru-RU" sz="1600" dirty="0">
                <a:cs typeface="Calibri"/>
              </a:rPr>
              <a:t>Технические ресурсы, которые предлагают </a:t>
            </a:r>
            <a:r>
              <a:rPr lang="ru-RU" sz="1600" b="1" dirty="0">
                <a:cs typeface="Calibri"/>
              </a:rPr>
              <a:t>точное, практичное и простое для понимания руководство для </a:t>
            </a:r>
            <a:r>
              <a:rPr lang="ru-RU" sz="1600" dirty="0">
                <a:cs typeface="Calibri"/>
              </a:rPr>
              <a:t>Национальных организаций по карантину и защите растений (НОКЗР).</a:t>
            </a:r>
          </a:p>
          <a:p>
            <a:r>
              <a:rPr lang="ru-RU" sz="1600" b="1" dirty="0">
                <a:cs typeface="Calibri"/>
              </a:rPr>
              <a:t>Инструменты, </a:t>
            </a:r>
            <a:r>
              <a:rPr lang="ru-RU" sz="1600" dirty="0">
                <a:cs typeface="Calibri"/>
              </a:rPr>
              <a:t>направленные на оказание помощи НОКЗР в проведении эффективного применения:  </a:t>
            </a:r>
          </a:p>
          <a:p>
            <a:pPr marL="171450" indent="-171450">
              <a:buFont typeface="Arial"/>
              <a:buChar char="•"/>
            </a:pPr>
            <a:r>
              <a:rPr lang="ru-RU" sz="1600" dirty="0">
                <a:cs typeface="Calibri"/>
              </a:rPr>
              <a:t>Международная конвенция по карантину и защите растений (МККЗР),</a:t>
            </a:r>
          </a:p>
          <a:p>
            <a:pPr marL="171450" indent="-171450">
              <a:buFont typeface="Arial"/>
              <a:buChar char="•"/>
            </a:pPr>
            <a:r>
              <a:rPr lang="ru-RU" sz="1600" dirty="0">
                <a:cs typeface="Calibri"/>
              </a:rPr>
              <a:t>Международные стандарты по  фитосанитарным мерам (МСФМ) и</a:t>
            </a:r>
          </a:p>
          <a:p>
            <a:pPr marL="171450" indent="-171450">
              <a:buFont typeface="Arial"/>
              <a:buChar char="•"/>
            </a:pPr>
            <a:r>
              <a:rPr lang="ru-RU" sz="1600" dirty="0">
                <a:cs typeface="Calibri"/>
              </a:rPr>
              <a:t>Рекомендации Комиссии по фитосанитарным мерам (КФМ).</a:t>
            </a:r>
            <a:endParaRPr lang="en-US" sz="1600" dirty="0">
              <a:cs typeface="Calibri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-10800" y="1371600"/>
            <a:ext cx="7610656" cy="545240"/>
          </a:xfrm>
        </p:spPr>
        <p:txBody>
          <a:bodyPr/>
          <a:lstStyle/>
          <a:p>
            <a:r>
              <a:rPr lang="ru-RU" dirty="0"/>
              <a:t>Что такое Руководства и учебные материалы МККЗР?</a:t>
            </a:r>
            <a:endParaRPr lang="en-CA" dirty="0"/>
          </a:p>
        </p:txBody>
      </p:sp>
      <p:sp>
        <p:nvSpPr>
          <p:cNvPr id="16" name="AutoShape 2" descr="data:image/jpg;base64,%20/9j/4AAQSkZJRgABAQEAYABgAAD/2wBDAAUDBAQEAwUEBAQFBQUGBwwIBwcHBw8LCwkMEQ8SEhEPERETFhwXExQaFRERGCEYGh0dHx8fExciJCIeJBweHx7/2wBDAQUFBQcGBw4ICA4eFBEUHh4eHh4eHh4eHh4eHh4eHh4eHh4eHh4eHh4eHh4eHh4eHh4eHh4eHh4eHh4eHh4eHh7/wAARCADJAMA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7LooooAKKKKACiiigAooooAKKKKACiiigAooooAKKKKACiiigAooooAKKKKACiiigAooooAKKKKACiiigAooooAKKhvLu1srdri7uIoIlGWeRgoA+prz7xF8ZvBul7ktbibVJh/Darlf++jgflmonUjD4mY1sRSoq9SSR6PRXz9qf7QGpMSNN0C0iHY3ErP8AouK5m9+Mvj66cmG/t7ZT/DDaoR+ZBP61zyxtJeZ5tTPMLHZt+i/zsfU9FfJ3/C1fiH/0Gpf/AAHT/wCJqa3+MHxBt2BbVUlUHlZLSPn8cZqfr1PszNZ/h/5X+H+Z9V0V87aX8ftdj2rqWjafcqOrRM0bH8yRXb+HPjh4T1DEepR3WlSnvIvmR/8AfS8/mBWscVSl1Oqlm2EqaKVvXQ9SoqnpGq6bq9ot3pd9b3kDdHhkDD9KuV0J3PRTTV0FFFFAwooooAKKKKACiiigAooooAKKKyvFXiDS/DWkS6nq1ysMKD5R/E7dlUdzSbSV2TKSinKTsjSnmigheaaRIo0GWd2ACj1JNeO/ED432Ni0lj4WhW+uFJU3Un+qX/dHVv5V5v4/+IHiDx7qQ06zjmhsGfEFjDks57F8feP6Cup8CfCOKNY77xOfMcjK2aH5V/3z3+grilXqVny0lp3PCqZhXxk3Twisusv6/wCHODdvG3xB1FmZrzUSWycnbDH/AOyj+ddr4e+C7sok17VAh/542wz+bH+lev2dtb2dslvawRwQoMKkahQB9BU1XDBx3m7s1o5NST5qzc5HI6R8OPB+mqNukpcyD+O5Yufy6fpXQW+kaTbjEGmWUf8AuwKP6VeorqjThHZHpww9KmrQil8iL7Pb/wDPvD/37FQz6bp04xNp9pJ/vQqf6VboqrI0cU+hgz+AvB+qzCG70K1BfgPCDGy+4xxXM+JPgHp8sbSeH9Wmtpe0dyN6H8RzXqWjwl5/O/hT+dbFYzoU57o5auX4asvegvyPknWPCvjv4f3f21Uu7ZAci7s3LRnH97H/ALMK7rwJ8dJ43S08WWwkjwALy3X5h7svf8K97dVdSrKGU9QRkGvLfiF8G9F1xJLzQwmk6gSWKqP3Eh91H3T7j8q5Xh6lLWk/keZLLsRhHz4SenZno+j6pp+sWEd/pl3FdW0gyskbZH/1j7Vcr5G03UvGHwu8StCySWsmf3tvJzDcKD19CPcc19HfDrx1pHjTTfOs28i8jH+kWjn54z6j1X3rajiFU916M7cDmUMQ/ZzXLNdDq6KKK6T0wooooAKKKKACiimTyxwQvNNIsccalnZjgKB1JoAzfFev6d4a0SfVtTl2QRDgD7zt2VR3Jr5b8Sa34i+Jvi2OOOJm3MVtrZSdkCdyf6mrfxW8YXvjzxYlnpyySWEUnk2MKZ/eEnG/Hqf5V638NPB1t4U0gB1WTUZwDczY6f7C+w/WvPk5YmfKvhR85VnPNKzpwdqcd33/AK6feHw+8D6b4UswyhbnUXH725Yc/RfQV1tFFd8IKCtFHu0qUKMFCCskFFFFWaBRQOTxTJZYov8AWyxx/wC+wH86QD6fbxPPKI0HXqfQUyAee2ISJP8AdOa3rG2W2ix1c/eNA0SW8SwxLGo4H61JRRSGFFFFAGH4z8K6P4s0ltP1a3DjB8qUD54m9VNfMniXQ/Enww8WxTQXDxlWLWl2g+WZO4I/mK+t6xvGPhzTfFOhT6TqUeY5BlHH3o37MPeuavh1UV1ueZmGXRxK54aTWzMn4X+OLHxpoguI9sN/CAt1b55U/wB4eqn/AOtXX18io2vfC34gYORNbNyB9y5hP9CPyI9RX1R4Y1qy8Q6Ha6vp77oLhNwB6qe6n3Bow9ZzXLLdCy3HOvF06mk47mlRRRXSeoFFFFABXjv7SXjBtO0mPwvYzBbm9XfdEdVh7L7bj+gPrXrt3cRWtrNdTttihRpHPooGSa+RriW7+IXxLZ33D7fc9Bz5cI/wUVyYuo1FRjuzyM4xEoUlSh8U9DuvgJ4TWKA+J76I+ZJlLMMPur3f8elevVDZW0FnZw2ltGEhhQIijsB0qauijTVOCijsweGjhqSpr+mFFFBrU6RDXmXin4sRLrL+HPAukS+K9bTIlEBxb2/OPnk6df8A9dZHirWta+J3ii58E+D7x7HQLJwmt6vEeZD3hiP9R/Lr6V4N8LaH4R0aPSdBsY7WBANzAZeVv7zt1JrXlUF72/b/ADIu5bHnqeCPih4mXzvFvj99Hik5NjosYUIP7u8jk/hVu3+BPgrZ/wATC68QalKesk+qS/N+AOK9SHWtHSbXcRPIOB90f1pe2n0dvQapx6nlq/s/aBbotxoXiTxRoN2OVeDUnkAPuHyKbLp3xu8Dn7Tp+r2nj3TE/wBZaXSeTdgeqsOGP4/ga7fx/wDEzwf4JKQ61qgN7J/qrK3Uyzv9EXkfjXGp8T/iNrrCTwj8J742bDKXGrXItt/uFwf1rSLqyV2rrz/zJagtt/I6j4a/FLw940mk0xVm0nXrckXOlXo2ToR1wD94fTn2rvK+YvippnxQ8TRxane/CuKz1q0Ie01TR9TBuoiOgIx849j+Fdh8G/jTFfQQ+G/iJu0LxLG3lK13EYUuscBgTwG9R09KU6GnND7twjU1tI9topFZWUMrAgjIIPBFLXMbBRRRQB598cPBaeKvDD3NrGP7UsFMkDAcyL1aP8e3vXl/7OPi9tK8QN4bvJG+yag2YMniOYdvxH6ivpGvlj44+HZfCvj839gDBb3jC7tnTjy5AfmA9MHn8a4cTH2clVj8zwM0pvD1Y4yn00f9fh9x9T0Vg/D/AF6PxN4Q0/WEYF5ogJQP4ZBww/MGt6u2LTV0e7CanFSjswoooplHnf7QmtNpPw7uIYn2TX7rbgjrtPLY/AfrXnH7Oej5k1HXJE+6BbQk+vDN/wCy/nVn9qnUnk1nSNJVv3cULzsP9pjgH8ga6/4QWIsfh9pi7cNOhnb33nI/TFcK/eYn0PAX+0Zm77QX9fmdbRRRXoHuhXnPx58S32k+GrbQdCb/AInviCcWNmByyK333x7DvXo1eSWSDxJ+0zfXDjzLbwtpixR56LPLgnHvgitKSV7voTPax3Xw98K6f4N8KWeg6eMrCuZZT96WQ8s7e5NdDQKzfFOrQaD4b1LWrggRWVs8xz3KjgficD8ajWT8ytEjlfH+l+MvE3i7Q/DeitcaZoW4XmqanFJhiEbiFcc5OPxyPQ1b+KfjjWH1+D4cfDxY5fElyga6uzzHpkPd2/2sdP8AEil8I+MNW0n4AHx74sEC3z2Ul6qom0FGJMK49SCv51P+zv4Wn0nwi3ibWd0viLxG326/mf7wDcog9AAenvW3wq8ltp6sz3dl1Lnw7+GHhfwQv9o3TLqevXBH2nVr8hpZZD1C7vujPQDmr3xY8fJ4D0/TZl0e51i81K8Fpa2kDhWdyCepB9h+NeUahpUvxa+MPiDwx411W+0aHRVzpOlW7lDKO11u6Meh9s9sGtPS/h38Tbjx14atvFGrWOq+HvDV413bag7YubgFRtR17kEDmqcFe9SQlJ2tFHVeCfipqGseOIfCHiLwTqPhq/uLZ7mD7ROrrIq4zjAFdd4y8L+F/GFlJo3iHT7S+DLvCvjzUHQOp+8v1FcT8ZvCXjS88X6B4y8CLp8up6bDNbPFdvtUrIOG98dcV558RPA978P/AAz/AMLGvPH19P48SdMSli0V2WP/AB6rGOdvX29qShGTTi7P9RuTV01c6TT9Q134I+ILXRvEF9cat4BvpRFY6hMd0mmuTxHIe6e/pz617pG6SRrJGwdGAZWByCD0Irlzpw8dfDVLDxXpf2R9UsR9rtc5MDsM5B7EHBHoa5H9nDWNRXR9X8C65MZdU8K3hs97fektzkxN78DGfTbUT9+Ll1W/+Y4+67dGesUUUVgahXmn7RegrqvgGS/Rc3GmyCZT/sHhh+oP4V6XVTWrCPVNHvNNm/1d1A8LH03AjNRUhzwcTDE0VWoypvqjxf8AZY1wNFqnh6RjlSLqEe33X/8AZf1r3OvlT4HXbaL8V7O2myvmvJaOPcggD8wK+q658HK9O3Y8/JKrnhuV/ZdgooorrPXPlv8AaMnN18Tp4VP+qtoox9SCf6ivc9It0tdLtLWMYSKBEUegAFeBfGnn4w6iDz+/hHP+6tfQsP8AqU/3R/KuPDa1JvzPCyzXE15ef6sfRRRXce2FeUfAZ1vPE/xF1VfnFxrvlrJ2ZYwy8H8q2/jV4xl8LeGBa6VmbxDqrfZNLt0G5zI3G/HoufzxWl8KfCcfgzwRY6KDvuQpmvJc5Mk7cuc/p+FaL3YN9yHrJeR1VebftKzNH8H9VhUkfaZIYDj0Zx/hXpNcD+0ZZtN8EdcuUXJtpIJvwWQf40Uf4kfUdT4WVf2iIFj+GnhHwzH8tve6rY2rqOhRRnH0yoruPjD4yPw78BtrNnpyXsyzRWttbF9ilm4A49ADxXD/ALQ1ws3wv8JeKIiHt7LU7C8dx0COAM/T5hXc/FvwcvxF8CnR7bURZu8sV1b3IXeAV5Bx9DV6WhzbXdydbytuefW3g34oeK/iZ4d8X+KrHQfD66TISx0+dmnliP8AyzY5IIJ9+5rV+IWs+K/FnxLb4b+EdXbQLWztFu9Z1SMZmVWPyxx+h6c5HfsOci28T/E7wj8UvDnhHXte0nxRHqrN5sNrZmO4giA/1rHOAAf5GqvxTHiTw78U77xl4TsV1KO7sxYapY7truFHDofUcf5NaqLlJbbadiG1Z+upieM5PEfwzu7S9sfHOseJvD0lwkF/b6g+54ixxvR+4z6AfjT/AB9oPiDUPE+g+JtD+w376YWdbHUWbyC55V8D+L/AViasPFXxDurLS7nw/PoOhwzpPeSXLgyTbTkIoFbPj/W9ftPFGgeG9EurHSY9TLRnUb6IvEr9Fj46H/Ee9dCVrdyO/Y9G+D3xI8ReJvFeq+FfFehWWnajYWsdyHtJi6SK5I6HOPzqlCg0v9rSbyflXWPDoaUD+J42xn64UD8K0PhD8M9b8KeKtU8T+I/EUOr6jf2sdt+5g8tUVCTVC2car+1pcmA7k0Xw8qTHsryNkL9drg1yPk5pcm1v6/E11subuexUUUVyG4UGiigD5I1fOj/Gmdo/l8jWiy89vMyP519b18m/E7j4zajjj/iYR/8AstfWEf8Aq1+grhwekprzPCybSpWj2f8AmOoNFFdx7p8rfH+I2fxWvJum+OGYflj/ANlr32zYSWkMikENGpBHfivHP2pLIw+MNPvdvy3Nntz7q3/169G+Gt9/aHgXSLhm3P8AZljc+rL8p/lXFh3atOJ4WXvkxten31/r7zo6iu5ktrWa5lzshjaRsdcKMn+VS0jAMpVlDAjBB6EV3HtnjvwZ02fxtrk/xX8QOs0kryQaNa7srZwKcZx2c/1PrXsdeSX3w18S+FdSuNV+FuvLZR3DmSfRr7L2rsTnKn+Cuj+Enja+8YWmqw6ro40vU9IuhaXcaS70aTBztPpx71vUXN70Xp+RnB20e53FWNV0WDXfBt/otyAYr+2khbI6bgQD+B5/Cq9b9h/x5xY/u1hexqeKfCSEeNvgfrPw11wgapo4l0i4jk+8gUnyW/DAAP8AsV0P7O3iifU/CknhXWt0XiLw232G+hfqyrwjj1BAHNZ3xG0PXPB/xMsfiT4T0+fUIb4pZa9p8CZaRCQFmUDuOM/Qe9WPjB4K1aDVE+JngIm38TWEX+k223K6jCBzGwHVsdP8cV1ScZ6dHr6MxV4/L8jj9Q1G6+Enxe8Q+JvFmj3uu22ur/xLNVt4y7xY6WpXovYfQA+tY+o698R7PxXouseKtOs9M0nxLePDBpzDM9sMAhmbHBORwfQ8CvfPh14p0zx54MsfEFpGuyb/AFsLgEwTLwyn3B6e2DVD4tfD61+IOk2NpNql3pdxYXQura5tgpdXAI6NxjkflTjWUZWmvJg4Nq8WeO+NtR8WXPi3R/CPg2Wyh1G/ilnaS6XICpzt6EDPTOPyrmPFeoeIvF1sPh5deDLuLxc86qVYEQ2+OftCv/d7/wCNe2fD/wCD6+GvGieK9S8W6rr9/Fbvbwi7RFVFbGT8o9q9Nm+zw77yURoUjO+UgZCDk5Pp3qpYmMX7qv8A5iVJvc5mXU4/h/8ADOO+8U6obxtKslFzckYadwMYHqSeB+tcr+zjoupJoeqeNddiMereKbs3zo33o4efKX8jnHoRXNaRa3nxy8YnWtS3ReANFuythaEEf2nMp5kf1QH/AD1r3lFVECIoVQMAAYAFYT9yLj1e/wDkXH3nfohaKKKwNQoNFR3M0dvbyXEzBIokLux6AAZJoA+TfGLnUfjPfBPmL6v5a+4DhR/KvrYDAAHavk74Ywv4g+MVjcEZDXz3b59FJavrGuLBa80u7PCyP3lVqd3/AF+YUUUV2nunlH7Tek/bPBNvqSJl7C4DMQOiMMH8M4rnP2eNX8/Q7zR5D89rL5sf+4/UfgwP517V4k0uHWtBvtJuFBjuoWjOegJHB/A4P4V8q+AtRuPBvxDWC/zCqytZ3it2GcZP0IBrhq/uq8Z9GeBjX9Vx0K/SWj/r7vuPpSikHTIII9RS16B7oV5T+zx88nji4P35fEc+7PXgn/GvVq8N0rxAPhJ438TWnijT71dD1m/N/ZanBEZI0LZ3I+OhBP146VrTV4yityJaNNnuVb2mndZR/TFeYab8UPh5qEIlt/GWjqpGcT3Ahb8pMGu98Iatpur6a0+l6haX0Ab/AFltMsi/mpIrKUZLdFpp7G1QaKKko8e+A0Y0r4g/Ezw3AT9ktdXjuYFHRPOQuwH6D8K9hr5x+JUPxA+HXxNvNe8O6posdp401SC1T7TGWMUiw4BfIwF+VuR6itfW734/aTNHFPrnhFy67gUt2xjPutdc6XtGpJrUxjPlVrHu9cH+0FqFxpnwZ8T3Vods32Fo0YHG0vhc/rXmn/CRfHb/AKDPhX/wHb/4mua8Rat8XfGutL8LtS1Xw6x1e0aaR44CFSNDnkgZB+XjiiGGakm2rIUqt1ax9DfCvSbfRPhv4f0y2QIkWnxEgf3mUM36k101VNEtWsNGsrGRw729vHEzAcEqoGf0q3XLJ3bZslZBRRRSGFcT8btZXRvhxqb79st0n2WLnkl+D/47mu2r5x/aZ8SLqHiK28P27kxaepebHQysOn4D+dYYmpyU2efmeIVDDSfV6L5lj9lvRWm17Udcdf3VrCIEPq7nJx9FB/MV9DVxXwU8Onw54AsoZl23V0PtU/HRm6D8FwPzrtaMNDkppDyzD+ww0Yvfd/MKKKK3O8K+ef2mPCZs9Vi8VWiHyLvEV1gcJIB8rfiOPqPevoas/wAR6RZ69od3pF+m+3uYyjeo9CPcHBrGvS9rBxOPH4VYqi6fXp6nlvwY8Urr3htbG4cfbrBRG4J5dP4W/p+Fd5XzPNFrXw08etGwPm2z8EjC3EJ/oR+Rr6G8OazY69pEOp6fIHhlHTujd1PuKzwtbmXJLdHJleMdWHsanxx0NKmSxRzRmOWNZEIwVYZB/A0+ius9U5i++HvgW9kMlz4R0R3PJYWaKT9cAZrjPCmlWPgb9pCx0jw3GbHS9c0mWS6s0YmLzEPysAeh6161Xk3xN0/xpZ/FfQvGPhbw6utLZWMkDxtcLEAzH3Oa2pybbi30ImktbHv9FeOReO/jRJGHT4S2xB7/ANqp/jTv+E4+NX/RJLf/AMGqf41PsZd196K9ov6RT/a/ELeCtDTUC0ejtrUI1KaNQZIosNyme+cVwXk/s1uq7vHGsNgcbtQl4/8AHa2ficvxi8cRaNHc/DG3gTTNRS+8ttQjkSfaCNjgkcc1q6je/Ey8sZbb/hRuixF1xvW6gyK64e7BRv8Ac0YS1k3b8Dy2+X4IreTLa+KtUMAY+WftshyPyroP2dxoK/Hs/wDCF3U2oaadJk+2zXDb2RsjGxiM9dn5mtP+yfid/wBEf0z/AMCof8a6D4P+BfGH/C0k8aeIPD9n4atrWxe2S1t5VZrhmzy23jAz+grWpUj7Nq/TvcmMXzLT8D3sUUUV5R2BRRUV3cQ2ttLc3EqxQxKXd2OAoHUmgG7GH8QvE1r4T8L3Wr3DAyKuy3j7ySn7o/qfYGvnP4TeH7rxz8QftmpAz28Uv2u+kbo5zkL+J7ego+Kfi+98f+LYrTTUleyjk8mxgHWRicbyPU/oK+gPhX4Ph8HeF4rHajXsuJLuQfxOe2fQdK8//eKv91Hzt/7Sxat/Dh+L/r8DrFAAAHAHSloor0D6IKKKKACiiigDifi34EtvGmi7Y9kOqWwJtZj0Pqjex/Q189+DvEesfD/xHNaXttMsIfZeWj8Hj+Ie/v3r66rg/it8OdP8aWf2iLZa6vEuIbjHDgfwP6j37VyV6Db9pDc8fMMBKcliKGk1+JY0PVrDWtNi1DTbhZoJBwQeVPoR2NXq+Z9P1DxT8N/EcltNC9vICPOtpeY5l9R6+xFe3+CPHOi+KIFW3mFve4y9rKQGH0/vD6VVDEqfuy0ZeCzOFf3J+7Pt/l/kdTRRRXWemaOjXG1jbseDyv1rVrmlYqwZeCDxW9ZXAuIQ/G4cMPekxonooopDCiiigAoorE8XeKtD8K2Bu9YvkhyD5cY5kkPoq9TSbSV2TOcYRcpOyNe6uIbW3kuLmVIoY1LO7nCqB3Jr5s+NHxMk8UTnQdCaRdJR8O4HzXTZ4/4D6DvWX8QviHr3j2+TS7GGa3sHcLDZQ/M8rZ4LY+8fboK9N+Dnwnj0Mxa74jjSXU8boLfqtv7n1b+VcE6ksQ+Snt1Z8/XxVXMZexw+kOr/AK/pjvgR8NzoVuniLXIcapMn7iFh/wAe6Huf9s/pXrlFFdtOmqceWJ7eGw0MNTVOGwUUUVZuFFFFABRRRQAUUUUAYfjHwpovivTTZavarJgfu5V4kiPqpr568d/CXxJ4XnbUNI83UrGNtySwAiaIe6jn8RX1DRWFXDwq77nBjMuo4rWStLuj5a8KfFjXNJCWurx/2lAhwS52zKPTPf8AGvUPD/xH8KawVjXUFs52/wCWd18n/j3T9a6jxf8ADrwn4nZptQ01Yrphzc2x8uQ/Ujg/iDXk/iL4B6rC0kmh6tb3keSUiuF8t8emRkE/lWCWIpbe8jz1DMcJpH95H8f8/wAz1yGWOaMSQyJKh/iRgR+YqzZXDW8wbkqfvD1FfM8/g/4jeHJi0em6tblf+Wlq5YfmhpU8bfELT/3c19qAx1E9vu/Urmmsbb44tDWdqH8Wm1/XyPrWN1dA6nKnoadXylb/ABc8e26eWmoR497VD/Skk+J3xIvfkj1S65/542qg/mFo+vU+zK/t7D9Iv8P8z6tZlVSzMFUdSTgCuX8S/EHwj4fUi/1m3aXtDAfNc/gvT8cV84yab8TPE7Dz4NfvgTx5zPsH58Cuk0D4FeJ70LJq13Z6Yp6rnzZPyHH60vrNSfwQJ/tTE1tKFF+r/r9TQ8Z/Ha+uRJbeGLIWcZBH2m4w0n1C9B+Oa4/w14K8afEHUDqExnMTn95f3pO3H+znk/hxXuXhL4R+ENBaOeW1bVLtMHzbvDKG9QnQfjn616AiqihVUKo6ADAFCw06jvVfyCOWV8TLmxc9Oy/r+u5x/wAPPh3oPg6ESWsf2q/YfPdzAF/ov90fSuxoorsjFRVoo9qlShSioQVkFFFFUaBRRRQAUUUUAFFFFABRRRQAUUUUAFFFFABTZY45V2yRo6+jDIp1FAFM6VpZOTptmT/1wX/CrEFvBAMQwRxD/YQD+VSUUrISilsgooopjCiiigAooooAKKKKACiiigD/2Q==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9200" y="1371600"/>
            <a:ext cx="1715200" cy="173751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1007" y="4575641"/>
            <a:ext cx="1676545" cy="173141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26936" y="3081768"/>
            <a:ext cx="1566808" cy="156680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4964" y="2741763"/>
            <a:ext cx="2057095" cy="205709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1CC506-A70E-47DB-BD4E-8729CDFBA802}" type="slidenum">
              <a:rPr lang="en-US" smtClean="0"/>
              <a:t>2</a:t>
            </a:fld>
            <a:endParaRPr 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10033000" y="918183"/>
            <a:ext cx="1887744" cy="3010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825F"/>
                </a:solidFill>
              </a:rPr>
              <a:t>Пункт 7.3. Повестки дня</a:t>
            </a:r>
          </a:p>
        </p:txBody>
      </p:sp>
    </p:spTree>
    <p:extLst>
      <p:ext uri="{BB962C8B-B14F-4D97-AF65-F5344CB8AC3E}">
        <p14:creationId xmlns:p14="http://schemas.microsoft.com/office/powerpoint/2010/main" val="1098331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4057" y="1575461"/>
            <a:ext cx="8332040" cy="3661757"/>
          </a:xfrm>
        </p:spPr>
        <p:txBody>
          <a:bodyPr lIns="540000" tIns="0" rIns="360000" bIns="45720" anchor="t" anchorCtr="0"/>
          <a:lstStyle/>
          <a:p>
            <a:r>
              <a:rPr lang="ru-RU" dirty="0"/>
              <a:t>Они разрабатываются последовательным образом в соответствии с </a:t>
            </a:r>
            <a:r>
              <a:rPr lang="ru-RU" b="1" dirty="0"/>
              <a:t>открытым, прозрачным, инклюзивным и документированным процессом:</a:t>
            </a:r>
          </a:p>
          <a:p>
            <a:pPr marL="171450" indent="-171450">
              <a:buFont typeface="Arial"/>
              <a:buChar char="•"/>
            </a:pPr>
            <a:r>
              <a:rPr lang="ru-RU" b="1" dirty="0"/>
              <a:t>рабочими группами</a:t>
            </a:r>
            <a:r>
              <a:rPr lang="ru-RU" dirty="0"/>
              <a:t>, состоящими из отобранных </a:t>
            </a:r>
            <a:r>
              <a:rPr lang="ru-RU" b="1" dirty="0"/>
              <a:t>международных экспертов</a:t>
            </a:r>
            <a:r>
              <a:rPr lang="ru-RU" dirty="0"/>
              <a:t>;</a:t>
            </a:r>
          </a:p>
          <a:p>
            <a:pPr marL="171450" indent="-171450">
              <a:buFont typeface="Arial"/>
              <a:buChar char="•"/>
            </a:pPr>
            <a:r>
              <a:rPr lang="ru-RU" dirty="0"/>
              <a:t>координируются и поддерживаются </a:t>
            </a:r>
            <a:r>
              <a:rPr lang="ru-RU" b="1" dirty="0"/>
              <a:t>Секретариатом МККЗР</a:t>
            </a:r>
            <a:r>
              <a:rPr lang="ru-RU" dirty="0"/>
              <a:t>;</a:t>
            </a:r>
          </a:p>
          <a:p>
            <a:pPr marL="171450" indent="-171450">
              <a:buFont typeface="Arial"/>
              <a:buChar char="•"/>
            </a:pPr>
            <a:r>
              <a:rPr lang="ru-RU" dirty="0"/>
              <a:t>под надзором Комитета по применению и развитию потенциала (КП);</a:t>
            </a:r>
          </a:p>
          <a:p>
            <a:pPr marL="171450" indent="-171450">
              <a:buFont typeface="Arial"/>
              <a:buChar char="•"/>
            </a:pPr>
            <a:r>
              <a:rPr lang="ru-RU" b="1" dirty="0"/>
              <a:t>направляются профильным специалистам на коллегиальное рецензирование </a:t>
            </a:r>
            <a:r>
              <a:rPr lang="ru-RU" dirty="0"/>
              <a:t>и членами КП; и</a:t>
            </a:r>
          </a:p>
          <a:p>
            <a:pPr marL="171450" indent="-171450">
              <a:buFont typeface="Arial"/>
              <a:buChar char="•"/>
            </a:pPr>
            <a:r>
              <a:rPr lang="ru-RU" dirty="0"/>
              <a:t>утверждаются </a:t>
            </a:r>
            <a:r>
              <a:rPr lang="ru-RU" b="1" dirty="0"/>
              <a:t>Руководителем КП </a:t>
            </a:r>
            <a:r>
              <a:rPr lang="ru-RU" dirty="0"/>
              <a:t>по теме.</a:t>
            </a:r>
          </a:p>
          <a:p>
            <a:r>
              <a:rPr lang="ru-RU" dirty="0"/>
              <a:t>Этот процесс обеспечивает актуальность руководств и учебных материалов на мировом уровне и их </a:t>
            </a:r>
            <a:r>
              <a:rPr lang="ru-RU" b="1" dirty="0">
                <a:solidFill>
                  <a:srgbClr val="00825F"/>
                </a:solidFill>
              </a:rPr>
              <a:t>соответствие современным передовым практикам.</a:t>
            </a:r>
            <a:endParaRPr lang="ru-R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287404" y="1295110"/>
            <a:ext cx="9202095" cy="394035"/>
          </a:xfrm>
        </p:spPr>
        <p:txBody>
          <a:bodyPr/>
          <a:lstStyle/>
          <a:p>
            <a:r>
              <a:rPr lang="ru-RU" dirty="0"/>
              <a:t>Как разрабатываются руководства и учебные материалы МККЗР?</a:t>
            </a:r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6097" y="1526154"/>
            <a:ext cx="1137189" cy="443616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29800" y="1471580"/>
            <a:ext cx="896295" cy="4888879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CC506-A70E-47DB-BD4E-8729CDFBA802}" type="slidenum">
              <a:rPr lang="en-US" smtClean="0"/>
              <a:t>3</a:t>
            </a:fld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0033000" y="918183"/>
            <a:ext cx="1887744" cy="3010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825F"/>
                </a:solidFill>
              </a:rPr>
              <a:t>Пункт 7.3. Повестки дня</a:t>
            </a:r>
          </a:p>
        </p:txBody>
      </p:sp>
    </p:spTree>
    <p:extLst>
      <p:ext uri="{BB962C8B-B14F-4D97-AF65-F5344CB8AC3E}">
        <p14:creationId xmlns:p14="http://schemas.microsoft.com/office/powerpoint/2010/main" val="2334327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iagram&#10;&#10;Description automatically generated">
            <a:extLst>
              <a:ext uri="{FF2B5EF4-FFF2-40B4-BE49-F238E27FC236}">
                <a16:creationId xmlns:a16="http://schemas.microsoft.com/office/drawing/2014/main" id="{9854BBE5-65B9-E714-8DDC-044937FBFB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4378" y="1328625"/>
            <a:ext cx="6362698" cy="50320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0927888-EDA7-E1F8-2772-ABA54EA1FD24}"/>
              </a:ext>
            </a:extLst>
          </p:cNvPr>
          <p:cNvSpPr txBox="1"/>
          <p:nvPr/>
        </p:nvSpPr>
        <p:spPr>
          <a:xfrm>
            <a:off x="8133614" y="2475188"/>
            <a:ext cx="3715485" cy="1061829"/>
          </a:xfrm>
          <a:prstGeom prst="rect">
            <a:avLst/>
          </a:prstGeom>
          <a:noFill/>
          <a:ln w="28575">
            <a:noFill/>
          </a:ln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200" b="1" dirty="0">
                <a:solidFill>
                  <a:srgbClr val="00825F"/>
                </a:solidFill>
              </a:rPr>
              <a:t>Консультации </a:t>
            </a:r>
          </a:p>
          <a:p>
            <a:r>
              <a:rPr lang="ru-RU" sz="2200" b="1" dirty="0">
                <a:solidFill>
                  <a:srgbClr val="00825F"/>
                </a:solidFill>
              </a:rPr>
              <a:t>с НОКЗР и РОКЗР </a:t>
            </a:r>
          </a:p>
          <a:p>
            <a:r>
              <a:rPr lang="ru-RU" sz="2200" b="1" dirty="0">
                <a:solidFill>
                  <a:srgbClr val="00825F"/>
                </a:solidFill>
              </a:rPr>
              <a:t>(01 июля – 31 августа)</a:t>
            </a:r>
            <a:endParaRPr lang="en-US" sz="2200" b="1" i="1" dirty="0">
              <a:solidFill>
                <a:srgbClr val="00825F"/>
              </a:solidFill>
              <a:cs typeface="Calibri"/>
            </a:endParaRPr>
          </a:p>
        </p:txBody>
      </p:sp>
      <p:sp>
        <p:nvSpPr>
          <p:cNvPr id="6" name="Arrow: Curved Right 5">
            <a:extLst>
              <a:ext uri="{FF2B5EF4-FFF2-40B4-BE49-F238E27FC236}">
                <a16:creationId xmlns:a16="http://schemas.microsoft.com/office/drawing/2014/main" id="{5BFF93CD-F2DE-3489-33CC-2E9F2F727AC1}"/>
              </a:ext>
            </a:extLst>
          </p:cNvPr>
          <p:cNvSpPr/>
          <p:nvPr/>
        </p:nvSpPr>
        <p:spPr>
          <a:xfrm rot="5400000">
            <a:off x="7669875" y="656153"/>
            <a:ext cx="805294" cy="245918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1CC506-A70E-47DB-BD4E-8729CDFBA802}" type="slidenum">
              <a:rPr lang="en-US" smtClean="0"/>
              <a:t>4</a:t>
            </a:fld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0033000" y="918183"/>
            <a:ext cx="1887744" cy="3010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825F"/>
                </a:solidFill>
              </a:rPr>
              <a:t>Пункт 7.3. Повестки дня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76750" y="3237676"/>
            <a:ext cx="2152650" cy="11848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825F"/>
                </a:solidFill>
              </a:rPr>
              <a:t>Этапы разработки руководств и учебных материалов МККЗР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343672" y="5055901"/>
            <a:ext cx="1362075" cy="2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Применение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454727" y="3696105"/>
            <a:ext cx="1774249" cy="2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Осуществление переводов на иностранный язык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464379" y="2429740"/>
            <a:ext cx="1445634" cy="2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Периодические пересмотры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187196" y="6063585"/>
            <a:ext cx="1445634" cy="2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Публикация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331960" y="6073622"/>
            <a:ext cx="1890712" cy="2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Разработка продукта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440153" y="4000905"/>
            <a:ext cx="2340894" cy="360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Определение ресурсов и планирование работы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456604" y="5055901"/>
            <a:ext cx="1710686" cy="360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Создание рабочей группы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053429" y="2475188"/>
            <a:ext cx="1340777" cy="4204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Разработка спецификации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553075" y="1454070"/>
            <a:ext cx="1794426" cy="2539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Подача тем, их отбор и присвоение им статуса приоритета</a:t>
            </a:r>
          </a:p>
        </p:txBody>
      </p:sp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-2141" y="1977736"/>
            <a:ext cx="5772151" cy="4344600"/>
          </a:xfrm>
        </p:spPr>
        <p:txBody>
          <a:bodyPr lIns="540000" tIns="0" rIns="360000" bIns="45720" anchor="t" anchorCtr="0"/>
          <a:lstStyle/>
          <a:p>
            <a:r>
              <a:rPr lang="ru-RU" sz="1600" b="1" dirty="0"/>
              <a:t>Точное описание </a:t>
            </a:r>
            <a:r>
              <a:rPr lang="ru-RU" sz="1600" dirty="0"/>
              <a:t>руководства или учебного материала МККЗР, который должен быть разработан, включая его область применения и назначение</a:t>
            </a:r>
          </a:p>
          <a:p>
            <a:r>
              <a:rPr lang="ru-RU" sz="1600" b="1" dirty="0"/>
              <a:t>Подробное руководство </a:t>
            </a:r>
            <a:r>
              <a:rPr lang="ru-RU" sz="1600" dirty="0"/>
              <a:t>для рабочей группы, которая будет разрабатывать продукт</a:t>
            </a:r>
            <a:endParaRPr lang="en-US" sz="1600" dirty="0"/>
          </a:p>
          <a:p>
            <a:endParaRPr lang="en-US" b="1" dirty="0"/>
          </a:p>
          <a:p>
            <a:endParaRPr lang="en-US" b="1" dirty="0"/>
          </a:p>
          <a:p>
            <a:endParaRPr lang="ru-RU" b="1" dirty="0"/>
          </a:p>
          <a:p>
            <a:r>
              <a:rPr lang="ru-RU" b="1" dirty="0"/>
              <a:t>НОКЗР и РОКЗР предлагается рассмотреть </a:t>
            </a:r>
            <a:r>
              <a:rPr lang="ru-RU" dirty="0"/>
              <a:t>и прокомментировать проекты спецификаций до их утверждения Комитетом по применению и развитию потенциала (КП).</a:t>
            </a:r>
          </a:p>
          <a:p>
            <a:r>
              <a:rPr lang="ru-RU" b="1" dirty="0">
                <a:solidFill>
                  <a:srgbClr val="00825F"/>
                </a:solidFill>
                <a:ea typeface="+mn-lt"/>
                <a:cs typeface="+mn-lt"/>
              </a:rPr>
              <a:t>Открытый – Прозрачный – Инклюзивный - Документированный</a:t>
            </a:r>
            <a:endParaRPr lang="en-US" dirty="0">
              <a:solidFill>
                <a:srgbClr val="00825F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-2141" y="1455477"/>
            <a:ext cx="7986304" cy="296840"/>
          </a:xfrm>
        </p:spPr>
        <p:txBody>
          <a:bodyPr/>
          <a:lstStyle/>
          <a:p>
            <a:r>
              <a:rPr lang="ru-RU" dirty="0"/>
              <a:t>Что такое Спецификация?</a:t>
            </a:r>
            <a:endParaRPr lang="en-CA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3827" y="2322775"/>
            <a:ext cx="6443373" cy="37732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E8404B-FEE8-37CE-C5E1-6FD103C10E1D}"/>
              </a:ext>
            </a:extLst>
          </p:cNvPr>
          <p:cNvSpPr txBox="1"/>
          <p:nvPr/>
        </p:nvSpPr>
        <p:spPr>
          <a:xfrm>
            <a:off x="511548" y="3332596"/>
            <a:ext cx="4613563" cy="1123384"/>
          </a:xfrm>
          <a:prstGeom prst="rect">
            <a:avLst/>
          </a:prstGeom>
          <a:solidFill>
            <a:srgbClr val="5792C9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rot="0" spcFirstLastPara="0" vertOverflow="overflow" horzOverflow="overflow" vert="horz" wrap="square" lIns="365760" tIns="0" rIns="27432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1400" i="1" dirty="0">
                <a:solidFill>
                  <a:srgbClr val="FFFFFF"/>
                </a:solidFill>
              </a:rPr>
              <a:t>Каждое предложение по теме, подаваемое в рамках Конкурса тем, должно включать проект спецификации Каждое предложение по теме, подаваемое в рамках Конкурса тем, должно включать проект спецификации</a:t>
            </a:r>
            <a:endParaRPr lang="en-US" sz="1400" dirty="0">
              <a:solidFill>
                <a:srgbClr val="FFFFFF"/>
              </a:solidFill>
              <a:cs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CC506-A70E-47DB-BD4E-8729CDFBA802}" type="slidenum">
              <a:rPr lang="en-US" smtClean="0"/>
              <a:t>5</a:t>
            </a:fld>
            <a:endParaRPr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577033" y="1385168"/>
            <a:ext cx="6096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200" b="1" dirty="0">
                <a:solidFill>
                  <a:srgbClr val="00825F"/>
                </a:solidFill>
                <a:ea typeface="+mj-ea"/>
                <a:cs typeface="+mj-cs"/>
              </a:rPr>
              <a:t>Утвержденные спецификации для руководств и учебных материалов МККЗР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0033000" y="918183"/>
            <a:ext cx="1887744" cy="3010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825F"/>
                </a:solidFill>
              </a:rPr>
              <a:t>Пункт 7.3. Повестки дня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DCB5EC5-1A20-4C12-9DB9-43B2EE96A5AA}"/>
              </a:ext>
            </a:extLst>
          </p:cNvPr>
          <p:cNvSpPr/>
          <p:nvPr/>
        </p:nvSpPr>
        <p:spPr>
          <a:xfrm>
            <a:off x="6193392" y="2484696"/>
            <a:ext cx="1134508" cy="320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chemeClr val="accent1">
                    <a:lumMod val="75000"/>
                  </a:schemeClr>
                </a:solidFill>
              </a:rPr>
              <a:t>Наименование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C57B12C-E4BF-41C9-BFB4-656AD24AE638}"/>
              </a:ext>
            </a:extLst>
          </p:cNvPr>
          <p:cNvSpPr/>
          <p:nvPr/>
        </p:nvSpPr>
        <p:spPr>
          <a:xfrm>
            <a:off x="5467214" y="2460045"/>
            <a:ext cx="664608" cy="320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chemeClr val="accent1">
                    <a:lumMod val="75000"/>
                  </a:schemeClr>
                </a:solidFill>
              </a:rPr>
              <a:t>№ Темы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05EF0D1-CFD6-4685-BA3F-8BEA5BD0C62B}"/>
              </a:ext>
            </a:extLst>
          </p:cNvPr>
          <p:cNvSpPr/>
          <p:nvPr/>
        </p:nvSpPr>
        <p:spPr>
          <a:xfrm>
            <a:off x="10976872" y="2391682"/>
            <a:ext cx="831849" cy="320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chemeClr val="accent1">
                    <a:lumMod val="75000"/>
                  </a:schemeClr>
                </a:solidFill>
              </a:rPr>
              <a:t>Дата </a:t>
            </a:r>
          </a:p>
          <a:p>
            <a:pPr algn="ctr"/>
            <a:r>
              <a:rPr lang="ru-RU" sz="900" b="1" dirty="0">
                <a:solidFill>
                  <a:schemeClr val="accent1">
                    <a:lumMod val="75000"/>
                  </a:schemeClr>
                </a:solidFill>
              </a:rPr>
              <a:t>публикации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4CCFDE1-4CDF-4899-B2DE-83E2EC1FE4FB}"/>
              </a:ext>
            </a:extLst>
          </p:cNvPr>
          <p:cNvSpPr/>
          <p:nvPr/>
        </p:nvSpPr>
        <p:spPr>
          <a:xfrm>
            <a:off x="10386915" y="2469451"/>
            <a:ext cx="624975" cy="320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accent1">
                    <a:lumMod val="75000"/>
                  </a:schemeClr>
                </a:solidFill>
              </a:rPr>
              <a:t>Документ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AF2D8E1-91A5-4B44-8605-221D4B85CEC4}"/>
              </a:ext>
            </a:extLst>
          </p:cNvPr>
          <p:cNvSpPr/>
          <p:nvPr/>
        </p:nvSpPr>
        <p:spPr>
          <a:xfrm>
            <a:off x="6336724" y="2877793"/>
            <a:ext cx="4073433" cy="3203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accent1">
                    <a:lumMod val="75000"/>
                  </a:schemeClr>
                </a:solidFill>
              </a:rPr>
              <a:t>Руководство по электронной торговле растениями, растительными продуктами и другими </a:t>
            </a:r>
            <a:r>
              <a:rPr lang="ru-RU" sz="900" dirty="0" err="1">
                <a:solidFill>
                  <a:schemeClr val="accent1">
                    <a:lumMod val="75000"/>
                  </a:schemeClr>
                </a:solidFill>
              </a:rPr>
              <a:t>подкарантинными</a:t>
            </a:r>
            <a:r>
              <a:rPr lang="ru-RU" sz="900" dirty="0">
                <a:solidFill>
                  <a:schemeClr val="accent1">
                    <a:lumMod val="75000"/>
                  </a:schemeClr>
                </a:solidFill>
              </a:rPr>
              <a:t> материалами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7B7D6415-76BA-4EC5-86F6-BE6AED156773}"/>
              </a:ext>
            </a:extLst>
          </p:cNvPr>
          <p:cNvSpPr/>
          <p:nvPr/>
        </p:nvSpPr>
        <p:spPr>
          <a:xfrm>
            <a:off x="6336724" y="3383030"/>
            <a:ext cx="4111260" cy="320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accent1">
                    <a:lumMod val="75000"/>
                  </a:schemeClr>
                </a:solidFill>
              </a:rPr>
              <a:t>Руководство по оказанию поддержки в применении МСФМ 15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6B18A1D9-5536-4F99-B194-73B95FA3B64C}"/>
              </a:ext>
            </a:extLst>
          </p:cNvPr>
          <p:cNvSpPr/>
          <p:nvPr/>
        </p:nvSpPr>
        <p:spPr>
          <a:xfrm>
            <a:off x="6421992" y="3989838"/>
            <a:ext cx="4073433" cy="3203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accent1">
                    <a:lumMod val="75000"/>
                  </a:schemeClr>
                </a:solidFill>
              </a:rPr>
              <a:t>Знание и понимание положений МККЗР для сотрудников по охране здоровья и защите растений, Программа обучения (учебный курс</a:t>
            </a:r>
            <a:r>
              <a:rPr lang="ru-RU" sz="900" b="1" dirty="0">
                <a:solidFill>
                  <a:schemeClr val="accent1">
                    <a:lumMod val="75000"/>
                  </a:schemeClr>
                </a:solidFill>
              </a:rPr>
              <a:t>)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3A50CA3-AD7B-4CCB-8934-E0603AC23F26}"/>
              </a:ext>
            </a:extLst>
          </p:cNvPr>
          <p:cNvSpPr/>
          <p:nvPr/>
        </p:nvSpPr>
        <p:spPr>
          <a:xfrm>
            <a:off x="6421991" y="4438057"/>
            <a:ext cx="4149087" cy="3203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accent1">
                    <a:lumMod val="75000"/>
                  </a:schemeClr>
                </a:solidFill>
              </a:rPr>
              <a:t>Разработка и применение законодательства и нормативно правовых документов (регламентов) по управлению фитосанитарным риском, связанным с международным перемещением </a:t>
            </a:r>
            <a:r>
              <a:rPr lang="ru-RU" sz="800" b="1" dirty="0" err="1">
                <a:solidFill>
                  <a:schemeClr val="accent1">
                    <a:lumMod val="75000"/>
                  </a:schemeClr>
                </a:solidFill>
              </a:rPr>
              <a:t>подкарантинных</a:t>
            </a:r>
            <a:r>
              <a:rPr lang="ru-RU" sz="800" b="1" dirty="0">
                <a:solidFill>
                  <a:schemeClr val="accent1">
                    <a:lumMod val="75000"/>
                  </a:schemeClr>
                </a:solidFill>
              </a:rPr>
              <a:t> материалов, Руководство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44035102-862C-455B-9F91-7854C39109D5}"/>
              </a:ext>
            </a:extLst>
          </p:cNvPr>
          <p:cNvSpPr/>
          <p:nvPr/>
        </p:nvSpPr>
        <p:spPr>
          <a:xfrm>
            <a:off x="6420866" y="4901047"/>
            <a:ext cx="4073433" cy="3203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accent1">
                    <a:lumMod val="75000"/>
                  </a:schemeClr>
                </a:solidFill>
              </a:rPr>
              <a:t>Процедуры по поддержанию фитосанитарной безопасности грузов, отправляемых на экспорт, Руководство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8CC1B45-419B-4CDD-B090-A5258F041C89}"/>
              </a:ext>
            </a:extLst>
          </p:cNvPr>
          <p:cNvSpPr/>
          <p:nvPr/>
        </p:nvSpPr>
        <p:spPr>
          <a:xfrm>
            <a:off x="6420865" y="5282924"/>
            <a:ext cx="4073433" cy="261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accent1">
                    <a:lumMod val="75000"/>
                  </a:schemeClr>
                </a:solidFill>
              </a:rPr>
              <a:t>План действий в экстренных ситуациях в случае возникновения очагов карантинных вредных организмов, Руководство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39194348-F0B0-4D79-816E-4DB3D768DC06}"/>
              </a:ext>
            </a:extLst>
          </p:cNvPr>
          <p:cNvSpPr/>
          <p:nvPr/>
        </p:nvSpPr>
        <p:spPr>
          <a:xfrm>
            <a:off x="6420865" y="5566774"/>
            <a:ext cx="4073433" cy="2535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accent1">
                    <a:lumMod val="75000"/>
                  </a:schemeClr>
                </a:solidFill>
              </a:rPr>
              <a:t>Курс электронного дистанционного обучения по досмотру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7CF6C27E-D6EA-4823-821B-36C319F6F006}"/>
              </a:ext>
            </a:extLst>
          </p:cNvPr>
          <p:cNvSpPr/>
          <p:nvPr/>
        </p:nvSpPr>
        <p:spPr>
          <a:xfrm>
            <a:off x="6298898" y="5889868"/>
            <a:ext cx="4149086" cy="2617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accent1">
                    <a:lumMod val="75000"/>
                  </a:schemeClr>
                </a:solidFill>
              </a:rPr>
              <a:t>Электронный дистанционный курс обучения по надзору и обязательствам по оповещению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7FEEFBB0-C5BC-415F-8F87-85C3AE0A82AB}"/>
              </a:ext>
            </a:extLst>
          </p:cNvPr>
          <p:cNvSpPr/>
          <p:nvPr/>
        </p:nvSpPr>
        <p:spPr>
          <a:xfrm>
            <a:off x="10571078" y="3062002"/>
            <a:ext cx="388847" cy="2973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err="1">
                <a:solidFill>
                  <a:schemeClr val="accent1">
                    <a:lumMod val="75000"/>
                  </a:schemeClr>
                </a:solidFill>
              </a:rPr>
              <a:t>Анг</a:t>
            </a:r>
            <a:endParaRPr lang="ru-RU" sz="9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A255DE76-06B3-4EB0-9977-DC684D2F9FCF}"/>
              </a:ext>
            </a:extLst>
          </p:cNvPr>
          <p:cNvSpPr/>
          <p:nvPr/>
        </p:nvSpPr>
        <p:spPr>
          <a:xfrm>
            <a:off x="10560440" y="3989838"/>
            <a:ext cx="388847" cy="2973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err="1">
                <a:solidFill>
                  <a:schemeClr val="accent1">
                    <a:lumMod val="75000"/>
                  </a:schemeClr>
                </a:solidFill>
              </a:rPr>
              <a:t>Анг</a:t>
            </a:r>
            <a:endParaRPr lang="ru-RU" sz="9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11109665-0BFB-4DA8-B26E-2EF484BC54A5}"/>
              </a:ext>
            </a:extLst>
          </p:cNvPr>
          <p:cNvSpPr/>
          <p:nvPr/>
        </p:nvSpPr>
        <p:spPr>
          <a:xfrm>
            <a:off x="10562543" y="4894244"/>
            <a:ext cx="388847" cy="2973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err="1">
                <a:solidFill>
                  <a:schemeClr val="accent1">
                    <a:lumMod val="75000"/>
                  </a:schemeClr>
                </a:solidFill>
              </a:rPr>
              <a:t>Анг</a:t>
            </a:r>
            <a:endParaRPr lang="ru-RU" sz="9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3F303BA8-B13D-4404-8CEF-8CF9A4CF274E}"/>
              </a:ext>
            </a:extLst>
          </p:cNvPr>
          <p:cNvSpPr/>
          <p:nvPr/>
        </p:nvSpPr>
        <p:spPr>
          <a:xfrm>
            <a:off x="10571078" y="5553859"/>
            <a:ext cx="388847" cy="2973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err="1">
                <a:solidFill>
                  <a:schemeClr val="accent1">
                    <a:lumMod val="75000"/>
                  </a:schemeClr>
                </a:solidFill>
              </a:rPr>
              <a:t>Анг</a:t>
            </a:r>
            <a:endParaRPr lang="ru-RU" sz="9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DB3B8088-1074-407E-B5CA-C2CCA780E06F}"/>
              </a:ext>
            </a:extLst>
          </p:cNvPr>
          <p:cNvSpPr/>
          <p:nvPr/>
        </p:nvSpPr>
        <p:spPr>
          <a:xfrm>
            <a:off x="10570425" y="3611351"/>
            <a:ext cx="368876" cy="267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err="1">
                <a:solidFill>
                  <a:schemeClr val="accent1">
                    <a:lumMod val="75000"/>
                  </a:schemeClr>
                </a:solidFill>
              </a:rPr>
              <a:t>Анг</a:t>
            </a:r>
            <a:endParaRPr lang="ru-RU" sz="9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62DEF220-F566-4202-A56D-FB22F959DCEC}"/>
              </a:ext>
            </a:extLst>
          </p:cNvPr>
          <p:cNvSpPr/>
          <p:nvPr/>
        </p:nvSpPr>
        <p:spPr>
          <a:xfrm>
            <a:off x="10560440" y="4440033"/>
            <a:ext cx="368876" cy="267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err="1">
                <a:solidFill>
                  <a:schemeClr val="accent1">
                    <a:lumMod val="75000"/>
                  </a:schemeClr>
                </a:solidFill>
              </a:rPr>
              <a:t>Анг</a:t>
            </a:r>
            <a:endParaRPr lang="ru-RU" sz="9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1A4F5F5A-42E3-4520-AEAE-88DB1D237BB4}"/>
              </a:ext>
            </a:extLst>
          </p:cNvPr>
          <p:cNvSpPr/>
          <p:nvPr/>
        </p:nvSpPr>
        <p:spPr>
          <a:xfrm>
            <a:off x="10580411" y="5277303"/>
            <a:ext cx="368876" cy="267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err="1">
                <a:solidFill>
                  <a:schemeClr val="accent1">
                    <a:lumMod val="75000"/>
                  </a:schemeClr>
                </a:solidFill>
              </a:rPr>
              <a:t>Анг</a:t>
            </a:r>
            <a:endParaRPr lang="ru-RU" sz="9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C09A28A4-2ED4-4724-A898-EF44C884835A}"/>
              </a:ext>
            </a:extLst>
          </p:cNvPr>
          <p:cNvSpPr/>
          <p:nvPr/>
        </p:nvSpPr>
        <p:spPr>
          <a:xfrm>
            <a:off x="11011890" y="2877793"/>
            <a:ext cx="831849" cy="2973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accent1">
                    <a:lumMod val="75000"/>
                  </a:schemeClr>
                </a:solidFill>
              </a:rPr>
              <a:t>14 </a:t>
            </a:r>
            <a:r>
              <a:rPr lang="ru-RU" sz="900" dirty="0" err="1">
                <a:solidFill>
                  <a:schemeClr val="accent1">
                    <a:lumMod val="75000"/>
                  </a:schemeClr>
                </a:solidFill>
              </a:rPr>
              <a:t>Сент</a:t>
            </a:r>
            <a:r>
              <a:rPr lang="ru-RU" sz="900" dirty="0">
                <a:solidFill>
                  <a:schemeClr val="accent1">
                    <a:lumMod val="75000"/>
                  </a:schemeClr>
                </a:solidFill>
              </a:rPr>
              <a:t> 2020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0D796DFF-DE3D-420D-B1E5-EDB0F6EF20A0}"/>
              </a:ext>
            </a:extLst>
          </p:cNvPr>
          <p:cNvSpPr/>
          <p:nvPr/>
        </p:nvSpPr>
        <p:spPr>
          <a:xfrm>
            <a:off x="10976872" y="3981368"/>
            <a:ext cx="831849" cy="2973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accent1">
                    <a:lumMod val="75000"/>
                  </a:schemeClr>
                </a:solidFill>
              </a:rPr>
              <a:t>11 </a:t>
            </a:r>
            <a:r>
              <a:rPr lang="ru-RU" sz="900" dirty="0" err="1">
                <a:solidFill>
                  <a:schemeClr val="accent1">
                    <a:lumMod val="75000"/>
                  </a:schemeClr>
                </a:solidFill>
              </a:rPr>
              <a:t>Фев</a:t>
            </a:r>
            <a:r>
              <a:rPr lang="ru-RU" sz="900" dirty="0">
                <a:solidFill>
                  <a:schemeClr val="accent1">
                    <a:lumMod val="75000"/>
                  </a:schemeClr>
                </a:solidFill>
              </a:rPr>
              <a:t> 2022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D8A205DF-2993-4375-858D-2C37D993134A}"/>
              </a:ext>
            </a:extLst>
          </p:cNvPr>
          <p:cNvSpPr/>
          <p:nvPr/>
        </p:nvSpPr>
        <p:spPr>
          <a:xfrm>
            <a:off x="10976872" y="4894244"/>
            <a:ext cx="831849" cy="2973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accent1">
                    <a:lumMod val="75000"/>
                  </a:schemeClr>
                </a:solidFill>
              </a:rPr>
              <a:t>11 </a:t>
            </a:r>
            <a:r>
              <a:rPr lang="ru-RU" sz="900" dirty="0" err="1">
                <a:solidFill>
                  <a:schemeClr val="accent1">
                    <a:lumMod val="75000"/>
                  </a:schemeClr>
                </a:solidFill>
              </a:rPr>
              <a:t>Фев</a:t>
            </a:r>
            <a:r>
              <a:rPr lang="ru-RU" sz="900" dirty="0">
                <a:solidFill>
                  <a:schemeClr val="accent1">
                    <a:lumMod val="75000"/>
                  </a:schemeClr>
                </a:solidFill>
              </a:rPr>
              <a:t> 2022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E24A5445-E1C4-4DD3-B49C-557A7BFA6DE2}"/>
              </a:ext>
            </a:extLst>
          </p:cNvPr>
          <p:cNvSpPr/>
          <p:nvPr/>
        </p:nvSpPr>
        <p:spPr>
          <a:xfrm>
            <a:off x="10976872" y="4446299"/>
            <a:ext cx="838776" cy="35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accent1">
                    <a:lumMod val="75000"/>
                  </a:schemeClr>
                </a:solidFill>
              </a:rPr>
              <a:t>11 </a:t>
            </a:r>
            <a:r>
              <a:rPr lang="ru-RU" sz="900" dirty="0" err="1">
                <a:solidFill>
                  <a:schemeClr val="accent1">
                    <a:lumMod val="75000"/>
                  </a:schemeClr>
                </a:solidFill>
              </a:rPr>
              <a:t>Фев</a:t>
            </a:r>
            <a:r>
              <a:rPr lang="ru-RU" sz="900" dirty="0">
                <a:solidFill>
                  <a:schemeClr val="accent1">
                    <a:lumMod val="75000"/>
                  </a:schemeClr>
                </a:solidFill>
              </a:rPr>
              <a:t> 2022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EB037E8A-3D96-4D98-862F-F529B7F2F34A}"/>
              </a:ext>
            </a:extLst>
          </p:cNvPr>
          <p:cNvSpPr/>
          <p:nvPr/>
        </p:nvSpPr>
        <p:spPr>
          <a:xfrm>
            <a:off x="10969945" y="3393760"/>
            <a:ext cx="838776" cy="3528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accent1">
                    <a:lumMod val="75000"/>
                  </a:schemeClr>
                </a:solidFill>
              </a:rPr>
              <a:t>03 </a:t>
            </a:r>
            <a:r>
              <a:rPr lang="ru-RU" sz="900" dirty="0" err="1">
                <a:solidFill>
                  <a:schemeClr val="accent1">
                    <a:lumMod val="75000"/>
                  </a:schemeClr>
                </a:solidFill>
              </a:rPr>
              <a:t>Фев</a:t>
            </a:r>
            <a:r>
              <a:rPr lang="ru-RU" sz="900" dirty="0">
                <a:solidFill>
                  <a:schemeClr val="accent1">
                    <a:lumMod val="75000"/>
                  </a:schemeClr>
                </a:solidFill>
              </a:rPr>
              <a:t> 2021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8E02C013-DDF6-4731-9CB2-346D67CE171C}"/>
              </a:ext>
            </a:extLst>
          </p:cNvPr>
          <p:cNvSpPr/>
          <p:nvPr/>
        </p:nvSpPr>
        <p:spPr>
          <a:xfrm>
            <a:off x="11011890" y="5274862"/>
            <a:ext cx="773114" cy="261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accent1">
                    <a:lumMod val="75000"/>
                  </a:schemeClr>
                </a:solidFill>
              </a:rPr>
              <a:t>13 Дек 2021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12731FDC-0C4C-45CA-9916-C1634F28161F}"/>
              </a:ext>
            </a:extLst>
          </p:cNvPr>
          <p:cNvSpPr/>
          <p:nvPr/>
        </p:nvSpPr>
        <p:spPr>
          <a:xfrm>
            <a:off x="10992753" y="5867493"/>
            <a:ext cx="785324" cy="2673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accent1">
                    <a:lumMod val="75000"/>
                  </a:schemeClr>
                </a:solidFill>
              </a:rPr>
              <a:t>10 Дек 2021</a:t>
            </a: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F522D049-3EEF-4C34-B3AE-EEECF05CD8EA}"/>
              </a:ext>
            </a:extLst>
          </p:cNvPr>
          <p:cNvSpPr/>
          <p:nvPr/>
        </p:nvSpPr>
        <p:spPr>
          <a:xfrm>
            <a:off x="10997748" y="5570457"/>
            <a:ext cx="831849" cy="29734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accent1">
                    <a:lumMod val="75000"/>
                  </a:schemeClr>
                </a:solidFill>
              </a:rPr>
              <a:t>09 Дек 2021</a:t>
            </a:r>
          </a:p>
        </p:txBody>
      </p:sp>
    </p:spTree>
    <p:extLst>
      <p:ext uri="{BB962C8B-B14F-4D97-AF65-F5344CB8AC3E}">
        <p14:creationId xmlns:p14="http://schemas.microsoft.com/office/powerpoint/2010/main" val="5993923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8096" y="1916839"/>
            <a:ext cx="7968208" cy="4176457"/>
          </a:xfrm>
        </p:spPr>
        <p:txBody>
          <a:bodyPr lIns="540000" tIns="0" rIns="360000" bIns="45720" anchor="t" anchorCtr="0"/>
          <a:lstStyle/>
          <a:p>
            <a:r>
              <a:rPr lang="ru-RU" dirty="0"/>
              <a:t>1.Название и номер темы</a:t>
            </a:r>
          </a:p>
          <a:p>
            <a:r>
              <a:rPr lang="ru-RU" dirty="0"/>
              <a:t>2. Тип ресурса для применения (например, руководство или курс электронного обучения)</a:t>
            </a:r>
          </a:p>
          <a:p>
            <a:r>
              <a:rPr lang="ru-RU" dirty="0"/>
              <a:t>3. Статьи Конвенции, МСФМ и рекомендации КФМ, подлежащие рассмотрению </a:t>
            </a:r>
          </a:p>
          <a:p>
            <a:r>
              <a:rPr lang="ru-RU" dirty="0"/>
              <a:t>4. Сфера применения</a:t>
            </a:r>
          </a:p>
          <a:p>
            <a:r>
              <a:rPr lang="ru-RU" dirty="0"/>
              <a:t>5. Цель</a:t>
            </a:r>
          </a:p>
          <a:p>
            <a:r>
              <a:rPr lang="ru-RU" dirty="0"/>
              <a:t>6. Содержание ресурса по применению</a:t>
            </a:r>
          </a:p>
          <a:p>
            <a:r>
              <a:rPr lang="ru-RU" dirty="0"/>
              <a:t>7. Определить любые финансовые или неденежные (в натуральной форме) взносы, которые поддерживают разработку продукта</a:t>
            </a:r>
          </a:p>
          <a:p>
            <a:r>
              <a:rPr lang="ru-RU" dirty="0"/>
              <a:t>8. Критерии отбора экспертов рабочей группы</a:t>
            </a:r>
          </a:p>
          <a:p>
            <a:r>
              <a:rPr lang="ru-RU" dirty="0"/>
              <a:t>9. Справочные и вспомогательные материалы 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337755"/>
            <a:ext cx="7986304" cy="296840"/>
          </a:xfrm>
        </p:spPr>
        <p:txBody>
          <a:bodyPr/>
          <a:lstStyle/>
          <a:p>
            <a:r>
              <a:rPr lang="ru-RU" dirty="0"/>
              <a:t>Какая информация содержится в Спецификации ресурса по Применению и развитию потенциала (ICD)?</a:t>
            </a:r>
            <a:endParaRPr lang="en-CA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5872" y="1916839"/>
            <a:ext cx="3244276" cy="4362051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CC506-A70E-47DB-BD4E-8729CDFBA802}" type="slidenum">
              <a:rPr lang="en-US" smtClean="0"/>
              <a:t>6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0033000" y="918183"/>
            <a:ext cx="1887744" cy="3010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825F"/>
                </a:solidFill>
              </a:rPr>
              <a:t>Пункт 7.3. Повестки дня</a:t>
            </a:r>
          </a:p>
        </p:txBody>
      </p:sp>
    </p:spTree>
    <p:extLst>
      <p:ext uri="{BB962C8B-B14F-4D97-AF65-F5344CB8AC3E}">
        <p14:creationId xmlns:p14="http://schemas.microsoft.com/office/powerpoint/2010/main" val="33365446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49264" y="1981200"/>
            <a:ext cx="8843936" cy="3947857"/>
          </a:xfrm>
        </p:spPr>
        <p:txBody>
          <a:bodyPr lIns="540000" tIns="0" rIns="360000" bIns="45720" anchor="t" anchorCtr="0"/>
          <a:lstStyle/>
          <a:p>
            <a:r>
              <a:rPr lang="ru-RU" dirty="0"/>
              <a:t>Для обеспечения соответствия сферы применения предлагаемого ресурса внедрения потребностям вашей НОКЗР и вашего региона</a:t>
            </a:r>
          </a:p>
          <a:p>
            <a:r>
              <a:rPr lang="ru-RU" dirty="0"/>
              <a:t>Для обмена вашим опытом и усовершенствования руководства для рабочей группы</a:t>
            </a:r>
          </a:p>
          <a:p>
            <a:r>
              <a:rPr lang="ru-RU" dirty="0"/>
              <a:t>В целях предоставления предложений по содержанию для включения в предлагаемый ресурс по применению</a:t>
            </a:r>
          </a:p>
          <a:p>
            <a:r>
              <a:rPr lang="ru-RU" dirty="0"/>
              <a:t>Для предоставления примеров, справочных и вспомогательных материалов, которые разработала ваша НОКЗР или регион и которые могут быть полезны рабочей группе </a:t>
            </a:r>
          </a:p>
          <a:p>
            <a:r>
              <a:rPr lang="ru-RU" dirty="0"/>
              <a:t>Для внесения предложений относительно соответствующих критериев по отбору членов рабочей группы</a:t>
            </a:r>
          </a:p>
          <a:p>
            <a:r>
              <a:rPr lang="ru-RU" dirty="0"/>
              <a:t>В целях предложения любых финансовых или нематериальных (в натуральной форме) взносов, которые ваша НОКЗР или регион могут предоставить для поддержки разработки продукта.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-2141" y="1620000"/>
            <a:ext cx="8609757" cy="296840"/>
          </a:xfrm>
        </p:spPr>
        <p:txBody>
          <a:bodyPr/>
          <a:lstStyle/>
          <a:p>
            <a:r>
              <a:rPr lang="ru-RU" dirty="0"/>
              <a:t>Почему так важно участвовать в консультации?</a:t>
            </a:r>
            <a:endParaRPr lang="en-US" dirty="0">
              <a:cs typeface="Calibri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5607" y="1620000"/>
            <a:ext cx="1897575" cy="18975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4172152"/>
            <a:ext cx="1904695" cy="190469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CC506-A70E-47DB-BD4E-8729CDFBA802}" type="slidenum">
              <a:rPr lang="en-US" smtClean="0"/>
              <a:t>7</a:t>
            </a:fld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0033000" y="918183"/>
            <a:ext cx="1887744" cy="3010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825F"/>
                </a:solidFill>
              </a:rPr>
              <a:t>Пункт 7.3. Повестки дня</a:t>
            </a:r>
          </a:p>
        </p:txBody>
      </p:sp>
    </p:spTree>
    <p:extLst>
      <p:ext uri="{BB962C8B-B14F-4D97-AF65-F5344CB8AC3E}">
        <p14:creationId xmlns:p14="http://schemas.microsoft.com/office/powerpoint/2010/main" val="9725773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980000"/>
            <a:ext cx="10972800" cy="4176457"/>
          </a:xfrm>
        </p:spPr>
        <p:txBody>
          <a:bodyPr lIns="540000" tIns="0" rIns="360000" bIns="45720" anchor="t" anchorCtr="0"/>
          <a:lstStyle/>
          <a:p>
            <a:r>
              <a:rPr lang="ru-RU" dirty="0"/>
              <a:t>Проекты спецификации по четырем ресурсам по Применению и развитию потенциала доступны для консультаций с 01 июля по 31 августа 2022 года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1A648C"/>
                </a:solidFill>
              </a:rPr>
              <a:t>Два новых руководства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1A648C"/>
                </a:solidFill>
              </a:rPr>
              <a:t>Пересмотр одного существующего руководства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rgbClr val="1A648C"/>
                </a:solidFill>
              </a:rPr>
              <a:t>Комплект обучающих материалов</a:t>
            </a:r>
            <a:endParaRPr lang="en-CA" dirty="0"/>
          </a:p>
          <a:p>
            <a:pPr lvl="0"/>
            <a:r>
              <a:rPr lang="ru-RU" i="1" dirty="0">
                <a:solidFill>
                  <a:srgbClr val="00825F"/>
                </a:solidFill>
                <a:cs typeface="Calibri"/>
              </a:rPr>
              <a:t>1</a:t>
            </a:r>
            <a:r>
              <a:rPr lang="en-US" i="1" dirty="0">
                <a:solidFill>
                  <a:srgbClr val="00825F"/>
                </a:solidFill>
                <a:cs typeface="Calibri"/>
              </a:rPr>
              <a:t>.</a:t>
            </a:r>
            <a:r>
              <a:rPr lang="ru-RU" b="1" dirty="0"/>
              <a:t> </a:t>
            </a:r>
            <a:r>
              <a:rPr lang="ru-RU" b="1" dirty="0">
                <a:solidFill>
                  <a:srgbClr val="00825F"/>
                </a:solidFill>
                <a:cs typeface="Calibri"/>
              </a:rPr>
              <a:t>Досмотр на основе оценки рисков в отношении импортируемых грузов </a:t>
            </a:r>
            <a:r>
              <a:rPr lang="ru-RU" i="1" dirty="0">
                <a:solidFill>
                  <a:srgbClr val="00825F"/>
                </a:solidFill>
                <a:cs typeface="Calibri"/>
              </a:rPr>
              <a:t>(Руководство; 2018-022)</a:t>
            </a:r>
          </a:p>
          <a:p>
            <a:pPr lvl="0"/>
            <a:r>
              <a:rPr lang="en-US" i="1" dirty="0">
                <a:solidFill>
                  <a:srgbClr val="00825F"/>
                </a:solidFill>
                <a:cs typeface="Calibri"/>
              </a:rPr>
              <a:t>2.</a:t>
            </a:r>
            <a:r>
              <a:rPr lang="ru-RU" b="1" dirty="0"/>
              <a:t> </a:t>
            </a:r>
            <a:r>
              <a:rPr lang="ru-RU" b="1" dirty="0">
                <a:solidFill>
                  <a:srgbClr val="00825F"/>
                </a:solidFill>
                <a:cs typeface="Calibri"/>
              </a:rPr>
              <a:t>Делегирование сторонним организациям полномочий на осуществление фитосанитарных действий </a:t>
            </a:r>
            <a:r>
              <a:rPr lang="ru-RU" i="1" dirty="0">
                <a:solidFill>
                  <a:srgbClr val="00825F"/>
                </a:solidFill>
                <a:cs typeface="Calibri"/>
              </a:rPr>
              <a:t>(Руководство; 2018-040)</a:t>
            </a:r>
          </a:p>
          <a:p>
            <a:pPr lvl="0"/>
            <a:r>
              <a:rPr lang="en-US" i="1" dirty="0">
                <a:solidFill>
                  <a:srgbClr val="00825F"/>
                </a:solidFill>
                <a:cs typeface="Calibri"/>
              </a:rPr>
              <a:t>3.</a:t>
            </a:r>
            <a:r>
              <a:rPr lang="ru-RU" b="1" dirty="0">
                <a:solidFill>
                  <a:srgbClr val="00825F"/>
                </a:solidFill>
                <a:cs typeface="Calibri"/>
              </a:rPr>
              <a:t>Национальные обязательства по оповещению </a:t>
            </a:r>
            <a:r>
              <a:rPr lang="ru-RU" i="1" dirty="0">
                <a:solidFill>
                  <a:srgbClr val="00825F"/>
                </a:solidFill>
                <a:cs typeface="Calibri"/>
              </a:rPr>
              <a:t>(Пересмотр руководства; 2021-026)</a:t>
            </a:r>
          </a:p>
          <a:p>
            <a:pPr lvl="0"/>
            <a:r>
              <a:rPr lang="en-US" i="1" dirty="0">
                <a:solidFill>
                  <a:srgbClr val="00825F"/>
                </a:solidFill>
                <a:cs typeface="Calibri"/>
              </a:rPr>
              <a:t>4.</a:t>
            </a:r>
            <a:r>
              <a:rPr lang="ru-RU" b="1" dirty="0">
                <a:solidFill>
                  <a:srgbClr val="00825F"/>
                </a:solidFill>
                <a:cs typeface="Calibri"/>
              </a:rPr>
              <a:t>Обучение для координаторов по оценке фитосанитарного потенциала (ОФП) </a:t>
            </a:r>
            <a:r>
              <a:rPr lang="ru-RU" i="1" dirty="0">
                <a:solidFill>
                  <a:srgbClr val="00825F"/>
                </a:solidFill>
                <a:cs typeface="Calibri"/>
              </a:rPr>
              <a:t>(Комплект обучающих материалов ; 2014-008)</a:t>
            </a:r>
          </a:p>
          <a:p>
            <a:pPr lvl="0"/>
            <a:endParaRPr lang="en-US" i="1" dirty="0">
              <a:solidFill>
                <a:srgbClr val="00825F"/>
              </a:solidFill>
              <a:cs typeface="Calibri"/>
            </a:endParaRPr>
          </a:p>
          <a:p>
            <a:endParaRPr lang="en-CA" dirty="0">
              <a:solidFill>
                <a:srgbClr val="00825F"/>
              </a:solidFill>
            </a:endParaRPr>
          </a:p>
          <a:p>
            <a:endParaRPr lang="x-non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4301" y="1434662"/>
            <a:ext cx="11468101" cy="296840"/>
          </a:xfrm>
        </p:spPr>
        <p:txBody>
          <a:bodyPr/>
          <a:lstStyle/>
          <a:p>
            <a:r>
              <a:rPr lang="ru-RU" sz="2100" dirty="0"/>
              <a:t>Консультация по проекту спецификаций по Применению и развития потенциала (ICD) 2022 </a:t>
            </a:r>
            <a:endParaRPr lang="x-none" sz="2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1CC506-A70E-47DB-BD4E-8729CDFBA802}" type="slidenum">
              <a:rPr lang="en-US" smtClean="0"/>
              <a:t>8</a:t>
            </a:fld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10033000" y="918183"/>
            <a:ext cx="1887744" cy="3010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825F"/>
                </a:solidFill>
              </a:rPr>
              <a:t>Пункт 7.3. Повестки дня</a:t>
            </a:r>
          </a:p>
        </p:txBody>
      </p:sp>
    </p:spTree>
    <p:extLst>
      <p:ext uri="{BB962C8B-B14F-4D97-AF65-F5344CB8AC3E}">
        <p14:creationId xmlns:p14="http://schemas.microsoft.com/office/powerpoint/2010/main" val="39977318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6CAE4D8-B039-0649-BDEF-444210836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032000"/>
            <a:ext cx="7620000" cy="4151670"/>
          </a:xfrm>
        </p:spPr>
        <p:txBody>
          <a:bodyPr lIns="540000" tIns="0" rIns="360000" bIns="45720" anchor="t" anchorCtr="0"/>
          <a:lstStyle/>
          <a:p>
            <a:r>
              <a:rPr lang="ru-RU" b="1" dirty="0"/>
              <a:t>Сфера применения</a:t>
            </a:r>
          </a:p>
          <a:p>
            <a:r>
              <a:rPr lang="ru-RU" dirty="0"/>
              <a:t>Настоящее Руководство МККЗР разработано для содействия применения соответствующих принципов и стандартов МККЗР в целях совершенствования фитосанитарного контроля на основе рисков, связанных с международной торговлей растениями, растительной продукцией и другими </a:t>
            </a:r>
            <a:r>
              <a:rPr lang="ru-RU" dirty="0" err="1"/>
              <a:t>подкарантинными</a:t>
            </a:r>
            <a:r>
              <a:rPr lang="ru-RU" dirty="0"/>
              <a:t> материалами.</a:t>
            </a:r>
          </a:p>
          <a:p>
            <a:r>
              <a:rPr lang="ru-RU" b="1" dirty="0"/>
              <a:t>Цель</a:t>
            </a:r>
          </a:p>
          <a:p>
            <a:r>
              <a:rPr lang="ru-RU" dirty="0"/>
              <a:t>Предназначено для оказания помощи НОКЗР в понимании и применении передовых практик управления рисками, связанными с применением досмотра в качестве фитосанитарной меры в отношении импортируемых грузов.</a:t>
            </a:r>
          </a:p>
          <a:p>
            <a:r>
              <a:rPr lang="ru-RU" b="1" dirty="0">
                <a:solidFill>
                  <a:srgbClr val="00825F"/>
                </a:solidFill>
              </a:rPr>
              <a:t>Республика Корея предложила финансовую поддержку для подготовки этого руководства.</a:t>
            </a:r>
            <a:endParaRPr lang="x-none" b="1" dirty="0">
              <a:solidFill>
                <a:srgbClr val="00825F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62800"/>
            <a:ext cx="7120246" cy="296840"/>
          </a:xfrm>
        </p:spPr>
        <p:txBody>
          <a:bodyPr/>
          <a:lstStyle/>
          <a:p>
            <a:r>
              <a:rPr lang="ru-RU" dirty="0"/>
              <a:t>Руководство по применению досмотра на основе оценки рисков в отношении импортируемых грузов (2018-022)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620000" y="1907769"/>
            <a:ext cx="4038600" cy="4151670"/>
          </a:xfrm>
          <a:prstGeom prst="rect">
            <a:avLst/>
          </a:prstGeom>
          <a:solidFill>
            <a:srgbClr val="5792C9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182880">
              <a:spcBef>
                <a:spcPts val="600"/>
              </a:spcBef>
              <a:spcAft>
                <a:spcPts val="1200"/>
              </a:spcAft>
            </a:pPr>
            <a:r>
              <a:rPr lang="ru-RU" sz="1600" b="1" dirty="0"/>
              <a:t>Соответствующие статьи МККЗР и МСФМ</a:t>
            </a:r>
          </a:p>
          <a:p>
            <a:pPr marL="182880">
              <a:spcBef>
                <a:spcPts val="600"/>
              </a:spcBef>
              <a:spcAft>
                <a:spcPts val="1200"/>
              </a:spcAft>
            </a:pPr>
            <a:r>
              <a:rPr lang="ru-RU" sz="1600" b="1" dirty="0"/>
              <a:t>Статья IV.2(</a:t>
            </a:r>
            <a:r>
              <a:rPr lang="ru-RU" sz="1600" b="1" dirty="0" err="1"/>
              <a:t>c</a:t>
            </a:r>
            <a:r>
              <a:rPr lang="ru-RU" sz="1600" b="1" dirty="0"/>
              <a:t>), VII.1(</a:t>
            </a:r>
            <a:r>
              <a:rPr lang="ru-RU" sz="1600" b="1" dirty="0" err="1"/>
              <a:t>a</a:t>
            </a:r>
            <a:r>
              <a:rPr lang="ru-RU" sz="1600" b="1" dirty="0"/>
              <a:t>), VII.2(</a:t>
            </a:r>
            <a:r>
              <a:rPr lang="ru-RU" sz="1600" b="1" dirty="0" err="1"/>
              <a:t>c</a:t>
            </a:r>
            <a:r>
              <a:rPr lang="ru-RU" sz="1600" b="1" dirty="0"/>
              <a:t>), VII.2(</a:t>
            </a:r>
            <a:r>
              <a:rPr lang="ru-RU" sz="1600" b="1" dirty="0" err="1"/>
              <a:t>g</a:t>
            </a:r>
            <a:r>
              <a:rPr lang="ru-RU" sz="1600" b="1" dirty="0"/>
              <a:t>) и VII.2(</a:t>
            </a:r>
            <a:r>
              <a:rPr lang="ru-RU" sz="1600" b="1" dirty="0" err="1"/>
              <a:t>h</a:t>
            </a:r>
            <a:r>
              <a:rPr lang="ru-RU" sz="1600" b="1" dirty="0"/>
              <a:t>) МККЗР</a:t>
            </a:r>
          </a:p>
          <a:p>
            <a:pPr marL="182880">
              <a:spcBef>
                <a:spcPts val="600"/>
              </a:spcBef>
              <a:spcAft>
                <a:spcPts val="1200"/>
              </a:spcAft>
            </a:pPr>
            <a:r>
              <a:rPr lang="ru-RU" sz="1600" b="1" dirty="0"/>
              <a:t>МСФМ 23: Руководство по досмотру</a:t>
            </a:r>
          </a:p>
          <a:p>
            <a:pPr marL="182880">
              <a:spcBef>
                <a:spcPts val="600"/>
              </a:spcBef>
              <a:spcAft>
                <a:spcPts val="1200"/>
              </a:spcAft>
            </a:pPr>
            <a:r>
              <a:rPr lang="ru-RU" sz="1600" b="1" dirty="0"/>
              <a:t>МСФМ 31: Методики отбора образцов от грузов</a:t>
            </a:r>
          </a:p>
          <a:p>
            <a:pPr marL="182880">
              <a:spcBef>
                <a:spcPts val="600"/>
              </a:spcBef>
              <a:spcAft>
                <a:spcPts val="1200"/>
              </a:spcAft>
            </a:pPr>
            <a:r>
              <a:rPr lang="ru-RU" sz="1600" b="1" dirty="0"/>
              <a:t>МСФМ 32: Категоризация товаров в соответствии с представляемым ими фитосанитарным риском</a:t>
            </a:r>
            <a:endParaRPr lang="en-CA" sz="16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1CC506-A70E-47DB-BD4E-8729CDFBA802}" type="slidenum">
              <a:rPr lang="en-US" smtClean="0"/>
              <a:t>9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0033000" y="918183"/>
            <a:ext cx="1887744" cy="3010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825F"/>
                </a:solidFill>
              </a:rPr>
              <a:t>Пункт 7.3. Повестки дня</a:t>
            </a:r>
          </a:p>
        </p:txBody>
      </p:sp>
    </p:spTree>
    <p:extLst>
      <p:ext uri="{BB962C8B-B14F-4D97-AF65-F5344CB8AC3E}">
        <p14:creationId xmlns:p14="http://schemas.microsoft.com/office/powerpoint/2010/main" val="2444819340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7" ma:contentTypeDescription="Create a new document." ma:contentTypeScope="" ma:versionID="b97c355e8ddb83b53e10132d4d0c39dd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7ee668c2352abc57114714e7d7c6a8d9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B6D1CDB-15D1-4C85-BFBF-7D1270C6F64A}">
  <ds:schemaRefs>
    <ds:schemaRef ds:uri="http://schemas.microsoft.com/office/infopath/2007/PartnerControls"/>
    <ds:schemaRef ds:uri="http://schemas.microsoft.com/office/2006/documentManagement/types"/>
    <ds:schemaRef ds:uri="ea6feb38-a85a-45e8-92e9-814486bbe375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a05d7f75-f42e-4288-8809-604fd4d9691f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93EBCF1-951E-4757-A961-16C41E8C967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5d7f75-f42e-4288-8809-604fd4d9691f"/>
    <ds:schemaRef ds:uri="ea6feb38-a85a-45e8-92e9-814486bbe3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5109</TotalTime>
  <Words>1883</Words>
  <Application>Microsoft Office PowerPoint</Application>
  <PresentationFormat>Широкоэкранный</PresentationFormat>
  <Paragraphs>240</Paragraphs>
  <Slides>16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16</vt:i4>
      </vt:variant>
    </vt:vector>
  </HeadingPairs>
  <TitlesOfParts>
    <vt:vector size="27" baseType="lpstr">
      <vt:lpstr>.AppleSystemUIFont</vt:lpstr>
      <vt:lpstr>Arial</vt:lpstr>
      <vt:lpstr>Arial Unicode MS</vt:lpstr>
      <vt:lpstr>Calibri</vt:lpstr>
      <vt:lpstr>Georgia</vt:lpstr>
      <vt:lpstr>inherit</vt:lpstr>
      <vt:lpstr>Wingdings</vt:lpstr>
      <vt:lpstr>COVER</vt:lpstr>
      <vt:lpstr>1_COVER</vt:lpstr>
      <vt:lpstr>Internal screen</vt:lpstr>
      <vt:lpstr>Internal screen</vt:lpstr>
      <vt:lpstr>Презентация PowerPoint</vt:lpstr>
      <vt:lpstr>Что такое Руководства и учебные материалы МККЗР?</vt:lpstr>
      <vt:lpstr>Как разрабатываются руководства и учебные материалы МККЗР?</vt:lpstr>
      <vt:lpstr>Презентация PowerPoint</vt:lpstr>
      <vt:lpstr>Что такое Спецификация?</vt:lpstr>
      <vt:lpstr>Какая информация содержится в Спецификации ресурса по Применению и развитию потенциала (ICD)?</vt:lpstr>
      <vt:lpstr>Почему так важно участвовать в консультации?</vt:lpstr>
      <vt:lpstr>Консультация по проекту спецификаций по Применению и развития потенциала (ICD) 2022 </vt:lpstr>
      <vt:lpstr>Руководство по применению досмотра на основе оценки рисков в отношении импортируемых грузов (2018-022)</vt:lpstr>
      <vt:lpstr>Руководство по делегированию сторонним организациям полномочий на осуществление фитосанитарных действий (2018-040) </vt:lpstr>
      <vt:lpstr>Руководства по Национальным обязательствам по оповещению ( пересмотр, 2021-026) ) </vt:lpstr>
      <vt:lpstr>Учебно-методические материалы для координаторов по оценке фитосанитарного потенциала (ОФП) (2014-008)</vt:lpstr>
      <vt:lpstr>Следующий шаг... определение ресурсов</vt:lpstr>
      <vt:lpstr>Презентация PowerPoint</vt:lpstr>
      <vt:lpstr>Другие способы участия в деятельности сообщества МККЗР</vt:lpstr>
      <vt:lpstr>Спасибо за внимание!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HP</cp:lastModifiedBy>
  <cp:revision>390</cp:revision>
  <cp:lastPrinted>2022-08-29T11:21:30Z</cp:lastPrinted>
  <dcterms:created xsi:type="dcterms:W3CDTF">2019-07-18T08:44:31Z</dcterms:created>
  <dcterms:modified xsi:type="dcterms:W3CDTF">2022-09-04T11:42:40Z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