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9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0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4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5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6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17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27"/>
  </p:notesMasterIdLst>
  <p:handoutMasterIdLst>
    <p:handoutMasterId r:id="rId28"/>
  </p:handoutMasterIdLst>
  <p:sldIdLst>
    <p:sldId id="263" r:id="rId8"/>
    <p:sldId id="257" r:id="rId9"/>
    <p:sldId id="268" r:id="rId10"/>
    <p:sldId id="269" r:id="rId11"/>
    <p:sldId id="270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72" r:id="rId25"/>
    <p:sldId id="267" r:id="rId26"/>
  </p:sldIdLst>
  <p:sldSz cx="12192000" cy="6858000"/>
  <p:notesSz cx="9928225" cy="6797675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1FF074A9-1D35-4C17-93D0-70E1997A3E27}" name="Yamada, Natsumi (NSPD)" initials="Y(" userId="S::natsumi.yamada@fao.org::e4bbf76f-25f6-4e06-8c36-54e164a2665f" providerId="AD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81E3B"/>
    <a:srgbClr val="4DC58D"/>
    <a:srgbClr val="5B9BD5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004EBB-336F-4BC5-B429-6863E1D263F6}" v="69" dt="2022-06-22T13:51:02.977"/>
    <p1510:client id="{EE7D9731-55ED-FC60-8847-B8F8DB367725}" v="6" dt="2022-06-22T12:50:57.708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08" autoAdjust="0"/>
  </p:normalViewPr>
  <p:slideViewPr>
    <p:cSldViewPr snapToGrid="0">
      <p:cViewPr varScale="1">
        <p:scale>
          <a:sx n="111" d="100"/>
          <a:sy n="111" d="100"/>
        </p:scale>
        <p:origin x="558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2502" y="2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handoutMaster" Target="handoutMasters/handoutMaster1.xml"/><Relationship Id="rId36" Type="http://schemas.microsoft.com/office/2018/10/relationships/authors" Target="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shegian, Edgar (NSP)" userId="c092e9be-0227-40a4-980f-f9eff733bb40" providerId="ADAL" clId="{26FCC680-490F-48F6-BC17-A24D79C69751}"/>
    <pc:docChg chg="undo custSel addSld delSld modSld modMainMaster">
      <pc:chgData name="Mushegian, Edgar (NSP)" userId="c092e9be-0227-40a4-980f-f9eff733bb40" providerId="ADAL" clId="{26FCC680-490F-48F6-BC17-A24D79C69751}" dt="2022-06-09T11:23:11.114" v="501" actId="20577"/>
      <pc:docMkLst>
        <pc:docMk/>
      </pc:docMkLst>
      <pc:sldChg chg="addSp delSp modSp mod">
        <pc:chgData name="Mushegian, Edgar (NSP)" userId="c092e9be-0227-40a4-980f-f9eff733bb40" providerId="ADAL" clId="{26FCC680-490F-48F6-BC17-A24D79C69751}" dt="2022-06-09T11:15:42.837" v="432" actId="2711"/>
        <pc:sldMkLst>
          <pc:docMk/>
          <pc:sldMk cId="120517215" sldId="257"/>
        </pc:sldMkLst>
        <pc:spChg chg="mod">
          <ac:chgData name="Mushegian, Edgar (NSP)" userId="c092e9be-0227-40a4-980f-f9eff733bb40" providerId="ADAL" clId="{26FCC680-490F-48F6-BC17-A24D79C69751}" dt="2022-06-09T09:54:06.888" v="69" actId="20577"/>
          <ac:spMkLst>
            <pc:docMk/>
            <pc:sldMk cId="120517215" sldId="257"/>
            <ac:spMk id="2" creationId="{BF13C2C3-3C27-6748-B8C5-8E7FB4480433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6" creationId="{6090DB3B-6BA7-4640-8501-7B2BDD959A3C}"/>
          </ac:spMkLst>
        </pc:spChg>
        <pc:spChg chg="add del mod">
          <ac:chgData name="Mushegian, Edgar (NSP)" userId="c092e9be-0227-40a4-980f-f9eff733bb40" providerId="ADAL" clId="{26FCC680-490F-48F6-BC17-A24D79C69751}" dt="2022-06-09T10:09:45.199" v="188" actId="478"/>
          <ac:spMkLst>
            <pc:docMk/>
            <pc:sldMk cId="120517215" sldId="257"/>
            <ac:spMk id="7" creationId="{EAEF2864-1DF1-4EB0-B0F9-8AB782E845CD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9" creationId="{872E9D2F-189F-4544-89CE-F2CC5FE1AA9C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10" creationId="{FFE4D42B-0508-4EB9-AF99-AE6568927E60}"/>
          </ac:spMkLst>
        </pc:spChg>
        <pc:spChg chg="add del mod">
          <ac:chgData name="Mushegian, Edgar (NSP)" userId="c092e9be-0227-40a4-980f-f9eff733bb40" providerId="ADAL" clId="{26FCC680-490F-48F6-BC17-A24D79C69751}" dt="2022-06-09T10:12:53.350" v="205" actId="478"/>
          <ac:spMkLst>
            <pc:docMk/>
            <pc:sldMk cId="120517215" sldId="257"/>
            <ac:spMk id="11" creationId="{E325AE9C-D118-4C95-84D8-0D6D50BA218F}"/>
          </ac:spMkLst>
        </pc:spChg>
        <pc:spChg chg="add del mod">
          <ac:chgData name="Mushegian, Edgar (NSP)" userId="c092e9be-0227-40a4-980f-f9eff733bb40" providerId="ADAL" clId="{26FCC680-490F-48F6-BC17-A24D79C69751}" dt="2022-06-09T10:00:31.467" v="137" actId="478"/>
          <ac:spMkLst>
            <pc:docMk/>
            <pc:sldMk cId="120517215" sldId="257"/>
            <ac:spMk id="13" creationId="{EC334FF3-16AE-4A5A-BDF7-C3B834CB1D4A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14" creationId="{7D2B6289-7949-4138-84D2-D1B0D65D6A9C}"/>
          </ac:spMkLst>
        </pc:spChg>
        <pc:graphicFrameChg chg="add mod modGraphic">
          <ac:chgData name="Mushegian, Edgar (NSP)" userId="c092e9be-0227-40a4-980f-f9eff733bb40" providerId="ADAL" clId="{26FCC680-490F-48F6-BC17-A24D79C69751}" dt="2022-06-09T11:15:42.837" v="432" actId="2711"/>
          <ac:graphicFrameMkLst>
            <pc:docMk/>
            <pc:sldMk cId="120517215" sldId="257"/>
            <ac:graphicFrameMk id="3" creationId="{39D4934C-286B-4DFC-ADF7-0D880A7F31F5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11.233" v="72" actId="478"/>
          <ac:graphicFrameMkLst>
            <pc:docMk/>
            <pc:sldMk cId="120517215" sldId="257"/>
            <ac:graphicFrameMk id="5" creationId="{7861C9CB-EAD0-47DA-BEFC-3D55FF36199E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09.090" v="70" actId="478"/>
          <ac:graphicFrameMkLst>
            <pc:docMk/>
            <pc:sldMk cId="120517215" sldId="257"/>
            <ac:graphicFrameMk id="8" creationId="{66239ECB-E1C9-4D51-9AB9-E4B25B3FDA01}"/>
          </ac:graphicFrameMkLst>
        </pc:graphicFrameChg>
        <pc:picChg chg="del">
          <ac:chgData name="Mushegian, Edgar (NSP)" userId="c092e9be-0227-40a4-980f-f9eff733bb40" providerId="ADAL" clId="{26FCC680-490F-48F6-BC17-A24D79C69751}" dt="2022-06-09T09:54:09.634" v="71" actId="478"/>
          <ac:picMkLst>
            <pc:docMk/>
            <pc:sldMk cId="120517215" sldId="257"/>
            <ac:picMk id="12" creationId="{D0802C51-3798-46A7-864E-D743CBFC7F51}"/>
          </ac:picMkLst>
        </pc:picChg>
      </pc:sldChg>
      <pc:sldChg chg="modSp mod">
        <pc:chgData name="Mushegian, Edgar (NSP)" userId="c092e9be-0227-40a4-980f-f9eff733bb40" providerId="ADAL" clId="{26FCC680-490F-48F6-BC17-A24D79C69751}" dt="2022-06-09T10:10:13.205" v="197" actId="20577"/>
        <pc:sldMkLst>
          <pc:docMk/>
          <pc:sldMk cId="2518539011" sldId="263"/>
        </pc:sldMkLst>
        <pc:spChg chg="mod">
          <ac:chgData name="Mushegian, Edgar (NSP)" userId="c092e9be-0227-40a4-980f-f9eff733bb40" providerId="ADAL" clId="{26FCC680-490F-48F6-BC17-A24D79C69751}" dt="2022-06-09T10:10:13.205" v="197" actId="20577"/>
          <ac:spMkLst>
            <pc:docMk/>
            <pc:sldMk cId="2518539011" sldId="263"/>
            <ac:spMk id="6" creationId="{00000000-0000-0000-0000-000000000000}"/>
          </ac:spMkLst>
        </pc:spChg>
        <pc:spChg chg="mod">
          <ac:chgData name="Mushegian, Edgar (NSP)" userId="c092e9be-0227-40a4-980f-f9eff733bb40" providerId="ADAL" clId="{26FCC680-490F-48F6-BC17-A24D79C69751}" dt="2022-06-09T09:49:31.023" v="10" actId="1076"/>
          <ac:spMkLst>
            <pc:docMk/>
            <pc:sldMk cId="2518539011" sldId="263"/>
            <ac:spMk id="7" creationId="{00000000-0000-0000-0000-000000000000}"/>
          </ac:spMkLst>
        </pc:sp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458716797" sldId="268"/>
        </pc:sldMkLst>
      </pc:sldChg>
      <pc:sldChg chg="addSp delSp modSp add mod">
        <pc:chgData name="Mushegian, Edgar (NSP)" userId="c092e9be-0227-40a4-980f-f9eff733bb40" providerId="ADAL" clId="{26FCC680-490F-48F6-BC17-A24D79C69751}" dt="2022-06-09T11:21:15.420" v="481" actId="1076"/>
        <pc:sldMkLst>
          <pc:docMk/>
          <pc:sldMk cId="4162957718" sldId="268"/>
        </pc:sldMkLst>
        <pc:spChg chg="mod">
          <ac:chgData name="Mushegian, Edgar (NSP)" userId="c092e9be-0227-40a4-980f-f9eff733bb40" providerId="ADAL" clId="{26FCC680-490F-48F6-BC17-A24D79C69751}" dt="2022-06-09T10:36:35.028" v="223" actId="20577"/>
          <ac:spMkLst>
            <pc:docMk/>
            <pc:sldMk cId="4162957718" sldId="268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13:31.780" v="210" actId="478"/>
          <ac:graphicFrameMkLst>
            <pc:docMk/>
            <pc:sldMk cId="4162957718" sldId="268"/>
            <ac:graphicFrameMk id="3" creationId="{39D4934C-286B-4DFC-ADF7-0D880A7F31F5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1:21:15.420" v="481" actId="1076"/>
          <ac:graphicFrameMkLst>
            <pc:docMk/>
            <pc:sldMk cId="4162957718" sldId="268"/>
            <ac:graphicFrameMk id="4" creationId="{6F8E5CC3-2005-44B2-975B-F0A60A99D97B}"/>
          </ac:graphicFrameMkLst>
        </pc:graphicFrameChg>
      </pc:sldChg>
      <pc:sldChg chg="addSp delSp modSp add mod">
        <pc:chgData name="Mushegian, Edgar (NSP)" userId="c092e9be-0227-40a4-980f-f9eff733bb40" providerId="ADAL" clId="{26FCC680-490F-48F6-BC17-A24D79C69751}" dt="2022-06-09T11:22:39.792" v="500" actId="20577"/>
        <pc:sldMkLst>
          <pc:docMk/>
          <pc:sldMk cId="3668086533" sldId="269"/>
        </pc:sldMkLst>
        <pc:spChg chg="mod">
          <ac:chgData name="Mushegian, Edgar (NSP)" userId="c092e9be-0227-40a4-980f-f9eff733bb40" providerId="ADAL" clId="{26FCC680-490F-48F6-BC17-A24D79C69751}" dt="2022-06-09T11:08:50" v="384" actId="20577"/>
          <ac:spMkLst>
            <pc:docMk/>
            <pc:sldMk cId="3668086533" sldId="269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37:55.781" v="245" actId="478"/>
          <ac:graphicFrameMkLst>
            <pc:docMk/>
            <pc:sldMk cId="3668086533" sldId="269"/>
            <ac:graphicFrameMk id="4" creationId="{6F8E5CC3-2005-44B2-975B-F0A60A99D97B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1:22:39.792" v="500" actId="20577"/>
          <ac:graphicFrameMkLst>
            <pc:docMk/>
            <pc:sldMk cId="3668086533" sldId="269"/>
            <ac:graphicFrameMk id="5" creationId="{68993D4D-80F7-4D3C-BE6A-8B9FF71E4D2D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01.374" v="279" actId="478"/>
          <ac:graphicFrameMkLst>
            <pc:docMk/>
            <pc:sldMk cId="3668086533" sldId="269"/>
            <ac:graphicFrameMk id="6" creationId="{92AD2261-601C-464D-B3E3-69691DDE8D4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3.321" v="286" actId="478"/>
          <ac:graphicFrameMkLst>
            <pc:docMk/>
            <pc:sldMk cId="3668086533" sldId="269"/>
            <ac:graphicFrameMk id="7" creationId="{225AC8E5-43D8-4C26-BF54-01C763322BEE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683312937" sldId="269"/>
        </pc:sldMkLst>
      </pc:sldChg>
      <pc:sldChg chg="addSp delSp modSp add mod">
        <pc:chgData name="Mushegian, Edgar (NSP)" userId="c092e9be-0227-40a4-980f-f9eff733bb40" providerId="ADAL" clId="{26FCC680-490F-48F6-BC17-A24D79C69751}" dt="2022-06-09T11:19:02.974" v="468" actId="113"/>
        <pc:sldMkLst>
          <pc:docMk/>
          <pc:sldMk cId="2159152388" sldId="270"/>
        </pc:sldMkLst>
        <pc:spChg chg="mod">
          <ac:chgData name="Mushegian, Edgar (NSP)" userId="c092e9be-0227-40a4-980f-f9eff733bb40" providerId="ADAL" clId="{26FCC680-490F-48F6-BC17-A24D79C69751}" dt="2022-06-09T10:59:29.059" v="319" actId="20577"/>
          <ac:spMkLst>
            <pc:docMk/>
            <pc:sldMk cId="2159152388" sldId="270"/>
            <ac:spMk id="2" creationId="{BF13C2C3-3C27-6748-B8C5-8E7FB4480433}"/>
          </ac:spMkLst>
        </pc:spChg>
        <pc:graphicFrameChg chg="add del mod">
          <ac:chgData name="Mushegian, Edgar (NSP)" userId="c092e9be-0227-40a4-980f-f9eff733bb40" providerId="ADAL" clId="{26FCC680-490F-48F6-BC17-A24D79C69751}" dt="2022-06-09T10:56:47.290" v="274" actId="478"/>
          <ac:graphicFrameMkLst>
            <pc:docMk/>
            <pc:sldMk cId="2159152388" sldId="270"/>
            <ac:graphicFrameMk id="4" creationId="{D17EFDEE-F5A8-4BD3-980C-190F97A1B3BF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6:25.030" v="265" actId="478"/>
          <ac:graphicFrameMkLst>
            <pc:docMk/>
            <pc:sldMk cId="2159152388" sldId="270"/>
            <ac:graphicFrameMk id="5" creationId="{68993D4D-80F7-4D3C-BE6A-8B9FF71E4D2D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10.829" v="281" actId="478"/>
          <ac:graphicFrameMkLst>
            <pc:docMk/>
            <pc:sldMk cId="2159152388" sldId="270"/>
            <ac:graphicFrameMk id="6" creationId="{B9D51874-BF37-4B05-BE14-1FB14A5AAF06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9.277" v="288" actId="478"/>
          <ac:graphicFrameMkLst>
            <pc:docMk/>
            <pc:sldMk cId="2159152388" sldId="270"/>
            <ac:graphicFrameMk id="7" creationId="{8BEBB99F-4BB7-4845-BF42-A6B4934EBF4C}"/>
          </ac:graphicFrameMkLst>
        </pc:graphicFrameChg>
        <pc:graphicFrameChg chg="add mod modGraphic">
          <ac:chgData name="Mushegian, Edgar (NSP)" userId="c092e9be-0227-40a4-980f-f9eff733bb40" providerId="ADAL" clId="{26FCC680-490F-48F6-BC17-A24D79C69751}" dt="2022-06-09T11:19:02.974" v="468" actId="113"/>
          <ac:graphicFrameMkLst>
            <pc:docMk/>
            <pc:sldMk cId="2159152388" sldId="270"/>
            <ac:graphicFrameMk id="8" creationId="{DABC60B7-0E43-449B-9C16-D46A84CD27FA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389777269" sldId="270"/>
        </pc:sldMkLst>
      </pc:sldChg>
      <pc:sldChg chg="addSp delSp modSp add mod">
        <pc:chgData name="Mushegian, Edgar (NSP)" userId="c092e9be-0227-40a4-980f-f9eff733bb40" providerId="ADAL" clId="{26FCC680-490F-48F6-BC17-A24D79C69751}" dt="2022-06-09T11:23:11.114" v="501" actId="20577"/>
        <pc:sldMkLst>
          <pc:docMk/>
          <pc:sldMk cId="2308938390" sldId="271"/>
        </pc:sldMkLst>
        <pc:spChg chg="mod">
          <ac:chgData name="Mushegian, Edgar (NSP)" userId="c092e9be-0227-40a4-980f-f9eff733bb40" providerId="ADAL" clId="{26FCC680-490F-48F6-BC17-A24D79C69751}" dt="2022-06-09T10:59:03.757" v="311" actId="20577"/>
          <ac:spMkLst>
            <pc:docMk/>
            <pc:sldMk cId="2308938390" sldId="271"/>
            <ac:spMk id="2" creationId="{BF13C2C3-3C27-6748-B8C5-8E7FB4480433}"/>
          </ac:spMkLst>
        </pc:spChg>
        <pc:graphicFrameChg chg="add del mod">
          <ac:chgData name="Mushegian, Edgar (NSP)" userId="c092e9be-0227-40a4-980f-f9eff733bb40" providerId="ADAL" clId="{26FCC680-490F-48F6-BC17-A24D79C69751}" dt="2022-06-09T10:58:44.710" v="301" actId="21"/>
          <ac:graphicFrameMkLst>
            <pc:docMk/>
            <pc:sldMk cId="2308938390" sldId="271"/>
            <ac:graphicFrameMk id="4" creationId="{B57FA7A2-BA4B-47A9-BF11-8294A4CCE19D}"/>
          </ac:graphicFrameMkLst>
        </pc:graphicFrameChg>
        <pc:graphicFrameChg chg="add mod modGraphic">
          <ac:chgData name="Mushegian, Edgar (NSP)" userId="c092e9be-0227-40a4-980f-f9eff733bb40" providerId="ADAL" clId="{26FCC680-490F-48F6-BC17-A24D79C69751}" dt="2022-06-09T11:23:11.114" v="501" actId="20577"/>
          <ac:graphicFrameMkLst>
            <pc:docMk/>
            <pc:sldMk cId="2308938390" sldId="271"/>
            <ac:graphicFrameMk id="5" creationId="{2F9680FB-1832-4D1E-918D-D1EDF141DAD1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8:46.613" v="302" actId="478"/>
          <ac:graphicFrameMkLst>
            <pc:docMk/>
            <pc:sldMk cId="2308938390" sldId="271"/>
            <ac:graphicFrameMk id="8" creationId="{DABC60B7-0E43-449B-9C16-D46A84CD27FA}"/>
          </ac:graphicFrameMkLst>
        </pc:graphicFrameChg>
      </pc:sldChg>
      <pc:sldChg chg="modSp 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320176036" sldId="271"/>
        </pc:sldMkLst>
        <pc:graphicFrameChg chg="mod">
          <ac:chgData name="Mushegian, Edgar (NSP)" userId="c092e9be-0227-40a4-980f-f9eff733bb40" providerId="ADAL" clId="{26FCC680-490F-48F6-BC17-A24D79C69751}" dt="2022-06-09T09:49:08.292" v="0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  <pc:sldChg chg="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76680910" sldId="272"/>
        </pc:sldMkLst>
      </pc:sldChg>
      <pc:sldChg chg="addSp delSp modSp add mod">
        <pc:chgData name="Mushegian, Edgar (NSP)" userId="c092e9be-0227-40a4-980f-f9eff733bb40" providerId="ADAL" clId="{26FCC680-490F-48F6-BC17-A24D79C69751}" dt="2022-06-09T11:21:29.608" v="483" actId="1076"/>
        <pc:sldMkLst>
          <pc:docMk/>
          <pc:sldMk cId="1799464452" sldId="272"/>
        </pc:sldMkLst>
        <pc:spChg chg="mod">
          <ac:chgData name="Mushegian, Edgar (NSP)" userId="c092e9be-0227-40a4-980f-f9eff733bb40" providerId="ADAL" clId="{26FCC680-490F-48F6-BC17-A24D79C69751}" dt="2022-06-09T11:01:43.620" v="339" actId="20577"/>
          <ac:spMkLst>
            <pc:docMk/>
            <pc:sldMk cId="1799464452" sldId="272"/>
            <ac:spMk id="2" creationId="{BF13C2C3-3C27-6748-B8C5-8E7FB4480433}"/>
          </ac:spMkLst>
        </pc:spChg>
        <pc:graphicFrameChg chg="add mod modGraphic">
          <ac:chgData name="Mushegian, Edgar (NSP)" userId="c092e9be-0227-40a4-980f-f9eff733bb40" providerId="ADAL" clId="{26FCC680-490F-48F6-BC17-A24D79C69751}" dt="2022-06-09T11:21:29.608" v="483" actId="1076"/>
          <ac:graphicFrameMkLst>
            <pc:docMk/>
            <pc:sldMk cId="1799464452" sldId="272"/>
            <ac:graphicFrameMk id="4" creationId="{E5EE2FBF-A347-4DFA-B044-6213BEBAA7B3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1:01:41.076" v="334" actId="478"/>
          <ac:graphicFrameMkLst>
            <pc:docMk/>
            <pc:sldMk cId="1799464452" sldId="272"/>
            <ac:graphicFrameMk id="5" creationId="{2F9680FB-1832-4D1E-918D-D1EDF141DAD1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841314845" sldId="273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999907342" sldId="274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09243541" sldId="276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4240645811" sldId="277"/>
        </pc:sldMkLst>
      </pc:sldChg>
      <pc:sldMasterChg chg="addSp delSp modSp mod">
        <pc:chgData name="Mushegian, Edgar (NSP)" userId="c092e9be-0227-40a4-980f-f9eff733bb40" providerId="ADAL" clId="{26FCC680-490F-48F6-BC17-A24D79C69751}" dt="2022-06-09T10:02:47.529" v="160" actId="20577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26FCC680-490F-48F6-BC17-A24D79C69751}" dt="2022-06-09T10:02:47.529" v="160" actId="20577"/>
          <ac:spMkLst>
            <pc:docMk/>
            <pc:sldMasterMk cId="333290649" sldId="2147483944"/>
            <ac:spMk id="12" creationId="{93A70C91-02C0-F544-835F-4CAE731E29B0}"/>
          </ac:spMkLst>
        </pc:spChg>
        <pc:picChg chg="add del">
          <ac:chgData name="Mushegian, Edgar (NSP)" userId="c092e9be-0227-40a4-980f-f9eff733bb40" providerId="ADAL" clId="{26FCC680-490F-48F6-BC17-A24D79C69751}" dt="2022-06-09T09:51:03.137" v="14" actId="22"/>
          <ac:picMkLst>
            <pc:docMk/>
            <pc:sldMasterMk cId="333290649" sldId="2147483944"/>
            <ac:picMk id="5" creationId="{941BCFE3-5B72-4A31-9277-FA292056EECF}"/>
          </ac:picMkLst>
        </pc:picChg>
      </pc:sldMasterChg>
      <pc:sldMasterChg chg="addSp delSp modSp mod modSldLayout">
        <pc:chgData name="Mushegian, Edgar (NSP)" userId="c092e9be-0227-40a4-980f-f9eff733bb40" providerId="ADAL" clId="{26FCC680-490F-48F6-BC17-A24D79C69751}" dt="2022-06-09T10:08:08.069" v="171" actId="20577"/>
        <pc:sldMasterMkLst>
          <pc:docMk/>
          <pc:sldMasterMk cId="1129196546" sldId="2147483961"/>
        </pc:sldMasterMkLst>
        <pc:spChg chg="add del">
          <ac:chgData name="Mushegian, Edgar (NSP)" userId="c092e9be-0227-40a4-980f-f9eff733bb40" providerId="ADAL" clId="{26FCC680-490F-48F6-BC17-A24D79C69751}" dt="2022-06-09T10:08:06.900" v="170" actId="478"/>
          <ac:spMkLst>
            <pc:docMk/>
            <pc:sldMasterMk cId="1129196546" sldId="2147483961"/>
            <ac:spMk id="2" creationId="{3FAC0E70-0659-4CED-90B7-342F0722C3B4}"/>
          </ac:spMkLst>
        </pc:spChg>
        <pc:spChg chg="mod">
          <ac:chgData name="Mushegian, Edgar (NSP)" userId="c092e9be-0227-40a4-980f-f9eff733bb40" providerId="ADAL" clId="{26FCC680-490F-48F6-BC17-A24D79C69751}" dt="2022-06-09T10:08:08.069" v="171" actId="20577"/>
          <ac:spMkLst>
            <pc:docMk/>
            <pc:sldMasterMk cId="1129196546" sldId="2147483961"/>
            <ac:spMk id="10" creationId="{BD66CDF5-D827-4B10-91FE-05A60BB699F4}"/>
          </ac:spMkLst>
        </pc:spChg>
        <pc:sldLayoutChg chg="addSp delSp mod">
          <pc:chgData name="Mushegian, Edgar (NSP)" userId="c092e9be-0227-40a4-980f-f9eff733bb40" providerId="ADAL" clId="{26FCC680-490F-48F6-BC17-A24D79C69751}" dt="2022-06-09T10:08:04.154" v="169" actId="478"/>
          <pc:sldLayoutMkLst>
            <pc:docMk/>
            <pc:sldMasterMk cId="1129196546" sldId="2147483961"/>
            <pc:sldLayoutMk cId="324741788" sldId="2147483962"/>
          </pc:sldLayoutMkLst>
          <pc:spChg chg="add del">
            <ac:chgData name="Mushegian, Edgar (NSP)" userId="c092e9be-0227-40a4-980f-f9eff733bb40" providerId="ADAL" clId="{26FCC680-490F-48F6-BC17-A24D79C69751}" dt="2022-06-09T10:08:04.154" v="169" actId="478"/>
            <ac:spMkLst>
              <pc:docMk/>
              <pc:sldMasterMk cId="1129196546" sldId="2147483961"/>
              <pc:sldLayoutMk cId="324741788" sldId="2147483962"/>
              <ac:spMk id="2" creationId="{E5DB663E-CAEB-4D2C-9EA0-D649A2568859}"/>
            </ac:spMkLst>
          </pc:spChg>
        </pc:sldLayoutChg>
      </pc:sldMasterChg>
    </pc:docChg>
  </pc:docChgLst>
  <pc:docChgLst>
    <pc:chgData name="Peterson, Barbara (NSP)" userId="S::barbara.peterson@fao.org::4a3c5689-ce26-4a0b-ba79-9ffb1c0b9846" providerId="AD" clId="Web-{A609C31F-C9B5-7742-3971-76645CAFA9DA}"/>
    <pc:docChg chg="mod">
      <pc:chgData name="Peterson, Barbara (NSP)" userId="S::barbara.peterson@fao.org::4a3c5689-ce26-4a0b-ba79-9ffb1c0b9846" providerId="AD" clId="Web-{A609C31F-C9B5-7742-3971-76645CAFA9DA}" dt="2022-06-20T18:32:28.357" v="1"/>
      <pc:docMkLst>
        <pc:docMk/>
      </pc:docMkLst>
      <pc:sldChg chg="addCm">
        <pc:chgData name="Peterson, Barbara (NSP)" userId="S::barbara.peterson@fao.org::4a3c5689-ce26-4a0b-ba79-9ffb1c0b9846" providerId="AD" clId="Web-{A609C31F-C9B5-7742-3971-76645CAFA9DA}" dt="2022-06-20T18:32:28.357" v="1"/>
        <pc:sldMkLst>
          <pc:docMk/>
          <pc:sldMk cId="120517215" sldId="257"/>
        </pc:sldMkLst>
      </pc:sldChg>
    </pc:docChg>
  </pc:docChgLst>
  <pc:docChgLst>
    <pc:chgData name="Yamada, Natsumi (NSPD)" userId="S::natsumi.yamada@fao.org::e4bbf76f-25f6-4e06-8c36-54e164a2665f" providerId="AD" clId="Web-{EE7D9731-55ED-FC60-8847-B8F8DB367725}"/>
    <pc:docChg chg="mod addSld delSld">
      <pc:chgData name="Yamada, Natsumi (NSPD)" userId="S::natsumi.yamada@fao.org::e4bbf76f-25f6-4e06-8c36-54e164a2665f" providerId="AD" clId="Web-{EE7D9731-55ED-FC60-8847-B8F8DB367725}" dt="2022-06-22T12:50:57.708" v="4"/>
      <pc:docMkLst>
        <pc:docMk/>
      </pc:docMkLst>
      <pc:sldChg chg="addCm">
        <pc:chgData name="Yamada, Natsumi (NSPD)" userId="S::natsumi.yamada@fao.org::e4bbf76f-25f6-4e06-8c36-54e164a2665f" providerId="AD" clId="Web-{EE7D9731-55ED-FC60-8847-B8F8DB367725}" dt="2022-06-22T12:47:24.807" v="1"/>
        <pc:sldMkLst>
          <pc:docMk/>
          <pc:sldMk cId="4162957718" sldId="268"/>
        </pc:sldMkLst>
      </pc:sldChg>
      <pc:sldChg chg="add del addCm">
        <pc:chgData name="Yamada, Natsumi (NSPD)" userId="S::natsumi.yamada@fao.org::e4bbf76f-25f6-4e06-8c36-54e164a2665f" providerId="AD" clId="Web-{EE7D9731-55ED-FC60-8847-B8F8DB367725}" dt="2022-06-22T12:50:57.708" v="4"/>
        <pc:sldMkLst>
          <pc:docMk/>
          <pc:sldMk cId="1612063772" sldId="283"/>
        </pc:sldMkLst>
      </pc:sldChg>
    </pc:docChg>
  </pc:docChgLst>
  <pc:docChgLst>
    <pc:chgData name="Mushegian, Edgar (NSP)" userId="c092e9be-0227-40a4-980f-f9eff733bb40" providerId="ADAL" clId="{24004EBB-336F-4BC5-B429-6863E1D263F6}"/>
    <pc:docChg chg="undo custSel modSld modMainMaster">
      <pc:chgData name="Mushegian, Edgar (NSP)" userId="c092e9be-0227-40a4-980f-f9eff733bb40" providerId="ADAL" clId="{24004EBB-336F-4BC5-B429-6863E1D263F6}" dt="2022-06-22T13:59:01.919" v="153"/>
      <pc:docMkLst>
        <pc:docMk/>
      </pc:docMkLst>
      <pc:sldChg chg="modSp mod delCm modCm">
        <pc:chgData name="Mushegian, Edgar (NSP)" userId="c092e9be-0227-40a4-980f-f9eff733bb40" providerId="ADAL" clId="{24004EBB-336F-4BC5-B429-6863E1D263F6}" dt="2022-06-22T13:47:59.813" v="83"/>
        <pc:sldMkLst>
          <pc:docMk/>
          <pc:sldMk cId="120517215" sldId="257"/>
        </pc:sldMkLst>
        <pc:graphicFrameChg chg="mod modGraphic">
          <ac:chgData name="Mushegian, Edgar (NSP)" userId="c092e9be-0227-40a4-980f-f9eff733bb40" providerId="ADAL" clId="{24004EBB-336F-4BC5-B429-6863E1D263F6}" dt="2022-06-22T12:55:50.487" v="79"/>
          <ac:graphicFrameMkLst>
            <pc:docMk/>
            <pc:sldMk cId="120517215" sldId="257"/>
            <ac:graphicFrameMk id="3" creationId="{39D4934C-286B-4DFC-ADF7-0D880A7F31F5}"/>
          </ac:graphicFrameMkLst>
        </pc:graphicFrameChg>
      </pc:sldChg>
      <pc:sldChg chg="modSp mod delCm modCm modNotesTx">
        <pc:chgData name="Mushegian, Edgar (NSP)" userId="c092e9be-0227-40a4-980f-f9eff733bb40" providerId="ADAL" clId="{24004EBB-336F-4BC5-B429-6863E1D263F6}" dt="2022-06-22T13:51:09.700" v="105" actId="20577"/>
        <pc:sldMkLst>
          <pc:docMk/>
          <pc:sldMk cId="4162957718" sldId="268"/>
        </pc:sldMkLst>
        <pc:graphicFrameChg chg="mod modGraphic">
          <ac:chgData name="Mushegian, Edgar (NSP)" userId="c092e9be-0227-40a4-980f-f9eff733bb40" providerId="ADAL" clId="{24004EBB-336F-4BC5-B429-6863E1D263F6}" dt="2022-06-22T13:48:24.226" v="86" actId="207"/>
          <ac:graphicFrameMkLst>
            <pc:docMk/>
            <pc:sldMk cId="4162957718" sldId="268"/>
            <ac:graphicFrameMk id="4" creationId="{6F8E5CC3-2005-44B2-975B-F0A60A99D97B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1:37.126" v="108" actId="1076"/>
        <pc:sldMkLst>
          <pc:docMk/>
          <pc:sldMk cId="3668086533" sldId="269"/>
        </pc:sldMkLst>
        <pc:graphicFrameChg chg="mod">
          <ac:chgData name="Mushegian, Edgar (NSP)" userId="c092e9be-0227-40a4-980f-f9eff733bb40" providerId="ADAL" clId="{24004EBB-336F-4BC5-B429-6863E1D263F6}" dt="2022-06-22T13:51:37.126" v="108" actId="1076"/>
          <ac:graphicFrameMkLst>
            <pc:docMk/>
            <pc:sldMk cId="3668086533" sldId="269"/>
            <ac:graphicFrameMk id="8" creationId="{4165095E-1154-4378-A611-BFEFDE7ECD8D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1:56.628" v="113" actId="1076"/>
        <pc:sldMkLst>
          <pc:docMk/>
          <pc:sldMk cId="2159152388" sldId="270"/>
        </pc:sldMkLst>
        <pc:graphicFrameChg chg="mod">
          <ac:chgData name="Mushegian, Edgar (NSP)" userId="c092e9be-0227-40a4-980f-f9eff733bb40" providerId="ADAL" clId="{24004EBB-336F-4BC5-B429-6863E1D263F6}" dt="2022-06-22T13:51:56.628" v="113" actId="1076"/>
          <ac:graphicFrameMkLst>
            <pc:docMk/>
            <pc:sldMk cId="2159152388" sldId="270"/>
            <ac:graphicFrameMk id="4" creationId="{290631A4-377F-4491-94A5-BB8D18EA7E61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3:49.858" v="116" actId="1076"/>
        <pc:sldMkLst>
          <pc:docMk/>
          <pc:sldMk cId="3007248253" sldId="273"/>
        </pc:sldMkLst>
        <pc:graphicFrameChg chg="mod">
          <ac:chgData name="Mushegian, Edgar (NSP)" userId="c092e9be-0227-40a4-980f-f9eff733bb40" providerId="ADAL" clId="{24004EBB-336F-4BC5-B429-6863E1D263F6}" dt="2022-06-22T13:53:49.858" v="116" actId="1076"/>
          <ac:graphicFrameMkLst>
            <pc:docMk/>
            <pc:sldMk cId="3007248253" sldId="273"/>
            <ac:graphicFrameMk id="5" creationId="{C97CE1CA-6107-4B91-8A96-119A3C6EDB61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4:23.167" v="129" actId="14100"/>
        <pc:sldMkLst>
          <pc:docMk/>
          <pc:sldMk cId="2032717505" sldId="274"/>
        </pc:sldMkLst>
        <pc:graphicFrameChg chg="mod">
          <ac:chgData name="Mushegian, Edgar (NSP)" userId="c092e9be-0227-40a4-980f-f9eff733bb40" providerId="ADAL" clId="{24004EBB-336F-4BC5-B429-6863E1D263F6}" dt="2022-06-22T13:54:23.167" v="129" actId="14100"/>
          <ac:graphicFrameMkLst>
            <pc:docMk/>
            <pc:sldMk cId="2032717505" sldId="274"/>
            <ac:graphicFrameMk id="5" creationId="{68993D4D-80F7-4D3C-BE6A-8B9FF71E4D2D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4:14.701" v="127" actId="1076"/>
        <pc:sldMkLst>
          <pc:docMk/>
          <pc:sldMk cId="1526783847" sldId="275"/>
        </pc:sldMkLst>
        <pc:graphicFrameChg chg="mod">
          <ac:chgData name="Mushegian, Edgar (NSP)" userId="c092e9be-0227-40a4-980f-f9eff733bb40" providerId="ADAL" clId="{24004EBB-336F-4BC5-B429-6863E1D263F6}" dt="2022-06-22T13:54:14.701" v="127" actId="1076"/>
          <ac:graphicFrameMkLst>
            <pc:docMk/>
            <pc:sldMk cId="1526783847" sldId="275"/>
            <ac:graphicFrameMk id="5" creationId="{68993D4D-80F7-4D3C-BE6A-8B9FF71E4D2D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5:16.298" v="133" actId="1076"/>
        <pc:sldMkLst>
          <pc:docMk/>
          <pc:sldMk cId="3969944290" sldId="276"/>
        </pc:sldMkLst>
        <pc:graphicFrameChg chg="mod">
          <ac:chgData name="Mushegian, Edgar (NSP)" userId="c092e9be-0227-40a4-980f-f9eff733bb40" providerId="ADAL" clId="{24004EBB-336F-4BC5-B429-6863E1D263F6}" dt="2022-06-22T13:55:16.298" v="133" actId="1076"/>
          <ac:graphicFrameMkLst>
            <pc:docMk/>
            <pc:sldMk cId="3969944290" sldId="276"/>
            <ac:graphicFrameMk id="5" creationId="{C97CE1CA-6107-4B91-8A96-119A3C6EDB61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5:33.418" v="141" actId="1036"/>
        <pc:sldMkLst>
          <pc:docMk/>
          <pc:sldMk cId="3809640036" sldId="277"/>
        </pc:sldMkLst>
        <pc:graphicFrameChg chg="mod">
          <ac:chgData name="Mushegian, Edgar (NSP)" userId="c092e9be-0227-40a4-980f-f9eff733bb40" providerId="ADAL" clId="{24004EBB-336F-4BC5-B429-6863E1D263F6}" dt="2022-06-22T13:55:33.418" v="141" actId="1036"/>
          <ac:graphicFrameMkLst>
            <pc:docMk/>
            <pc:sldMk cId="3809640036" sldId="277"/>
            <ac:graphicFrameMk id="5" creationId="{C97CE1CA-6107-4B91-8A96-119A3C6EDB61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5:53.267" v="147" actId="1076"/>
        <pc:sldMkLst>
          <pc:docMk/>
          <pc:sldMk cId="484723673" sldId="282"/>
        </pc:sldMkLst>
        <pc:graphicFrameChg chg="mod">
          <ac:chgData name="Mushegian, Edgar (NSP)" userId="c092e9be-0227-40a4-980f-f9eff733bb40" providerId="ADAL" clId="{24004EBB-336F-4BC5-B429-6863E1D263F6}" dt="2022-06-22T13:55:53.267" v="147" actId="1076"/>
          <ac:graphicFrameMkLst>
            <pc:docMk/>
            <pc:sldMk cId="484723673" sldId="282"/>
            <ac:graphicFrameMk id="5" creationId="{C97CE1CA-6107-4B91-8A96-119A3C6EDB61}"/>
          </ac:graphicFrameMkLst>
        </pc:graphicFrameChg>
      </pc:sldChg>
      <pc:sldChg chg="modSp delCm modCm">
        <pc:chgData name="Mushegian, Edgar (NSP)" userId="c092e9be-0227-40a4-980f-f9eff733bb40" providerId="ADAL" clId="{24004EBB-336F-4BC5-B429-6863E1D263F6}" dt="2022-06-22T13:48:05.859" v="85"/>
        <pc:sldMkLst>
          <pc:docMk/>
          <pc:sldMk cId="1612063772" sldId="283"/>
        </pc:sldMkLst>
        <pc:graphicFrameChg chg="mod">
          <ac:chgData name="Mushegian, Edgar (NSP)" userId="c092e9be-0227-40a4-980f-f9eff733bb40" providerId="ADAL" clId="{24004EBB-336F-4BC5-B429-6863E1D263F6}" dt="2022-06-22T13:16:52.165" v="82" actId="20577"/>
          <ac:graphicFrameMkLst>
            <pc:docMk/>
            <pc:sldMk cId="1612063772" sldId="283"/>
            <ac:graphicFrameMk id="5" creationId="{C97CE1CA-6107-4B91-8A96-119A3C6EDB61}"/>
          </ac:graphicFrameMkLst>
        </pc:graphicFrameChg>
      </pc:sldChg>
      <pc:sldChg chg="modSp mod">
        <pc:chgData name="Mushegian, Edgar (NSP)" userId="c092e9be-0227-40a4-980f-f9eff733bb40" providerId="ADAL" clId="{24004EBB-336F-4BC5-B429-6863E1D263F6}" dt="2022-06-22T13:58:25.770" v="151" actId="1076"/>
        <pc:sldMkLst>
          <pc:docMk/>
          <pc:sldMk cId="3568992957" sldId="284"/>
        </pc:sldMkLst>
        <pc:graphicFrameChg chg="mod">
          <ac:chgData name="Mushegian, Edgar (NSP)" userId="c092e9be-0227-40a4-980f-f9eff733bb40" providerId="ADAL" clId="{24004EBB-336F-4BC5-B429-6863E1D263F6}" dt="2022-06-22T13:58:25.770" v="151" actId="1076"/>
          <ac:graphicFrameMkLst>
            <pc:docMk/>
            <pc:sldMk cId="3568992957" sldId="284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24004EBB-336F-4BC5-B429-6863E1D263F6}" dt="2022-06-22T13:48:30.558" v="87" actId="207"/>
          <ac:graphicFrameMkLst>
            <pc:docMk/>
            <pc:sldMk cId="3568992957" sldId="284"/>
            <ac:graphicFrameMk id="6" creationId="{93EB433E-BD18-4050-B655-7C13147613BE}"/>
          </ac:graphicFrameMkLst>
        </pc:graphicFrameChg>
      </pc:sldChg>
      <pc:sldMasterChg chg="modSp mod">
        <pc:chgData name="Mushegian, Edgar (NSP)" userId="c092e9be-0227-40a4-980f-f9eff733bb40" providerId="ADAL" clId="{24004EBB-336F-4BC5-B429-6863E1D263F6}" dt="2022-06-22T13:58:57.417" v="152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24004EBB-336F-4BC5-B429-6863E1D263F6}" dt="2022-06-22T13:58:57.417" v="152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24004EBB-336F-4BC5-B429-6863E1D263F6}" dt="2022-06-22T13:59:01.919" v="153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24004EBB-336F-4BC5-B429-6863E1D263F6}" dt="2022-06-22T13:59:01.919" v="153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Mushegian, Edgar (NSP)" userId="c092e9be-0227-40a4-980f-f9eff733bb40" providerId="ADAL" clId="{C2E1268D-9F0F-46C0-A4D0-55DC4BE7FF3C}"/>
    <pc:docChg chg="undo redo custSel addSld delSld modSld sldOrd">
      <pc:chgData name="Mushegian, Edgar (NSP)" userId="c092e9be-0227-40a4-980f-f9eff733bb40" providerId="ADAL" clId="{C2E1268D-9F0F-46C0-A4D0-55DC4BE7FF3C}" dt="2022-06-09T16:01:22.520" v="905" actId="20577"/>
      <pc:docMkLst>
        <pc:docMk/>
      </pc:docMkLst>
      <pc:sldChg chg="modSp modNotesTx">
        <pc:chgData name="Mushegian, Edgar (NSP)" userId="c092e9be-0227-40a4-980f-f9eff733bb40" providerId="ADAL" clId="{C2E1268D-9F0F-46C0-A4D0-55DC4BE7FF3C}" dt="2022-06-09T15:37:15.048" v="604" actId="20577"/>
        <pc:sldMkLst>
          <pc:docMk/>
          <pc:sldMk cId="120517215" sldId="257"/>
        </pc:sldMkLst>
        <pc:graphicFrameChg chg="mod">
          <ac:chgData name="Mushegian, Edgar (NSP)" userId="c092e9be-0227-40a4-980f-f9eff733bb40" providerId="ADAL" clId="{C2E1268D-9F0F-46C0-A4D0-55DC4BE7FF3C}" dt="2022-06-09T15:37:15.048" v="604" actId="20577"/>
          <ac:graphicFrameMkLst>
            <pc:docMk/>
            <pc:sldMk cId="120517215" sldId="257"/>
            <ac:graphicFrameMk id="3" creationId="{39D4934C-286B-4DFC-ADF7-0D880A7F31F5}"/>
          </ac:graphicFrameMkLst>
        </pc:graphicFrameChg>
      </pc:sldChg>
      <pc:sldChg chg="modSp mod">
        <pc:chgData name="Mushegian, Edgar (NSP)" userId="c092e9be-0227-40a4-980f-f9eff733bb40" providerId="ADAL" clId="{C2E1268D-9F0F-46C0-A4D0-55DC4BE7FF3C}" dt="2022-06-09T12:46:14.943" v="10" actId="20577"/>
        <pc:sldMkLst>
          <pc:docMk/>
          <pc:sldMk cId="2518539011" sldId="263"/>
        </pc:sldMkLst>
        <pc:spChg chg="mod">
          <ac:chgData name="Mushegian, Edgar (NSP)" userId="c092e9be-0227-40a4-980f-f9eff733bb40" providerId="ADAL" clId="{C2E1268D-9F0F-46C0-A4D0-55DC4BE7FF3C}" dt="2022-06-09T12:46:14.943" v="10" actId="20577"/>
          <ac:spMkLst>
            <pc:docMk/>
            <pc:sldMk cId="2518539011" sldId="263"/>
            <ac:spMk id="6" creationId="{00000000-0000-0000-0000-000000000000}"/>
          </ac:spMkLst>
        </pc:spChg>
      </pc:sldChg>
      <pc:sldChg chg="modSp mod modNotesTx">
        <pc:chgData name="Mushegian, Edgar (NSP)" userId="c092e9be-0227-40a4-980f-f9eff733bb40" providerId="ADAL" clId="{C2E1268D-9F0F-46C0-A4D0-55DC4BE7FF3C}" dt="2022-06-09T14:58:55.081" v="199" actId="1076"/>
        <pc:sldMkLst>
          <pc:docMk/>
          <pc:sldMk cId="4162957718" sldId="268"/>
        </pc:sldMkLst>
        <pc:graphicFrameChg chg="mod modGraphic">
          <ac:chgData name="Mushegian, Edgar (NSP)" userId="c092e9be-0227-40a4-980f-f9eff733bb40" providerId="ADAL" clId="{C2E1268D-9F0F-46C0-A4D0-55DC4BE7FF3C}" dt="2022-06-09T14:58:55.081" v="199" actId="1076"/>
          <ac:graphicFrameMkLst>
            <pc:docMk/>
            <pc:sldMk cId="4162957718" sldId="268"/>
            <ac:graphicFrameMk id="4" creationId="{6F8E5CC3-2005-44B2-975B-F0A60A99D97B}"/>
          </ac:graphicFrameMkLst>
        </pc:graphicFrameChg>
      </pc:sldChg>
      <pc:sldChg chg="addSp delSp modSp mod">
        <pc:chgData name="Mushegian, Edgar (NSP)" userId="c092e9be-0227-40a4-980f-f9eff733bb40" providerId="ADAL" clId="{C2E1268D-9F0F-46C0-A4D0-55DC4BE7FF3C}" dt="2022-06-09T15:43:24.312" v="663" actId="20577"/>
        <pc:sldMkLst>
          <pc:docMk/>
          <pc:sldMk cId="3668086533" sldId="269"/>
        </pc:sldMkLst>
        <pc:spChg chg="mod">
          <ac:chgData name="Mushegian, Edgar (NSP)" userId="c092e9be-0227-40a4-980f-f9eff733bb40" providerId="ADAL" clId="{C2E1268D-9F0F-46C0-A4D0-55DC4BE7FF3C}" dt="2022-06-09T15:43:24.312" v="663" actId="20577"/>
          <ac:spMkLst>
            <pc:docMk/>
            <pc:sldMk cId="3668086533" sldId="269"/>
            <ac:spMk id="2" creationId="{BF13C2C3-3C27-6748-B8C5-8E7FB4480433}"/>
          </ac:spMkLst>
        </pc:spChg>
        <pc:spChg chg="add del mod">
          <ac:chgData name="Mushegian, Edgar (NSP)" userId="c092e9be-0227-40a4-980f-f9eff733bb40" providerId="ADAL" clId="{C2E1268D-9F0F-46C0-A4D0-55DC4BE7FF3C}" dt="2022-06-09T14:58:52.773" v="195" actId="22"/>
          <ac:spMkLst>
            <pc:docMk/>
            <pc:sldMk cId="3668086533" sldId="269"/>
            <ac:spMk id="6" creationId="{51B97FE9-74F0-4C09-AD3D-0AD3D7BA43F5}"/>
          </ac:spMkLst>
        </pc:spChg>
        <pc:graphicFrameChg chg="add del mod">
          <ac:chgData name="Mushegian, Edgar (NSP)" userId="c092e9be-0227-40a4-980f-f9eff733bb40" providerId="ADAL" clId="{C2E1268D-9F0F-46C0-A4D0-55DC4BE7FF3C}" dt="2022-06-09T14:58:52.477" v="193" actId="12084"/>
          <ac:graphicFrameMkLst>
            <pc:docMk/>
            <pc:sldMk cId="3668086533" sldId="269"/>
            <ac:graphicFrameMk id="4" creationId="{686B81E4-59F6-4D02-BB6E-E4E0D154988D}"/>
          </ac:graphicFrameMkLst>
        </pc:graphicFrameChg>
        <pc:graphicFrameChg chg="del mod modGraphic">
          <ac:chgData name="Mushegian, Edgar (NSP)" userId="c092e9be-0227-40a4-980f-f9eff733bb40" providerId="ADAL" clId="{C2E1268D-9F0F-46C0-A4D0-55DC4BE7FF3C}" dt="2022-06-09T15:13:53.709" v="361" actId="478"/>
          <ac:graphicFrameMkLst>
            <pc:docMk/>
            <pc:sldMk cId="3668086533" sldId="269"/>
            <ac:graphicFrameMk id="5" creationId="{68993D4D-80F7-4D3C-BE6A-8B9FF71E4D2D}"/>
          </ac:graphicFrameMkLst>
        </pc:graphicFrameChg>
        <pc:graphicFrameChg chg="add mod modGraphic">
          <ac:chgData name="Mushegian, Edgar (NSP)" userId="c092e9be-0227-40a4-980f-f9eff733bb40" providerId="ADAL" clId="{C2E1268D-9F0F-46C0-A4D0-55DC4BE7FF3C}" dt="2022-06-09T15:14:05.972" v="365" actId="207"/>
          <ac:graphicFrameMkLst>
            <pc:docMk/>
            <pc:sldMk cId="3668086533" sldId="269"/>
            <ac:graphicFrameMk id="7" creationId="{B8B1A4BE-30F5-47CF-8075-2B45151AEFC5}"/>
          </ac:graphicFrameMkLst>
        </pc:graphicFrameChg>
        <pc:graphicFrameChg chg="add mod">
          <ac:chgData name="Mushegian, Edgar (NSP)" userId="c092e9be-0227-40a4-980f-f9eff733bb40" providerId="ADAL" clId="{C2E1268D-9F0F-46C0-A4D0-55DC4BE7FF3C}" dt="2022-06-09T15:13:59.909" v="363" actId="2711"/>
          <ac:graphicFrameMkLst>
            <pc:docMk/>
            <pc:sldMk cId="3668086533" sldId="269"/>
            <ac:graphicFrameMk id="8" creationId="{4165095E-1154-4378-A611-BFEFDE7ECD8D}"/>
          </ac:graphicFrameMkLst>
        </pc:graphicFrameChg>
      </pc:sldChg>
      <pc:sldChg chg="addSp delSp modSp mod">
        <pc:chgData name="Mushegian, Edgar (NSP)" userId="c092e9be-0227-40a4-980f-f9eff733bb40" providerId="ADAL" clId="{C2E1268D-9F0F-46C0-A4D0-55DC4BE7FF3C}" dt="2022-06-09T15:43:28.205" v="667" actId="20577"/>
        <pc:sldMkLst>
          <pc:docMk/>
          <pc:sldMk cId="2159152388" sldId="270"/>
        </pc:sldMkLst>
        <pc:spChg chg="mod">
          <ac:chgData name="Mushegian, Edgar (NSP)" userId="c092e9be-0227-40a4-980f-f9eff733bb40" providerId="ADAL" clId="{C2E1268D-9F0F-46C0-A4D0-55DC4BE7FF3C}" dt="2022-06-09T15:43:28.205" v="667" actId="20577"/>
          <ac:spMkLst>
            <pc:docMk/>
            <pc:sldMk cId="2159152388" sldId="270"/>
            <ac:spMk id="2" creationId="{BF13C2C3-3C27-6748-B8C5-8E7FB4480433}"/>
          </ac:spMkLst>
        </pc:spChg>
        <pc:graphicFrameChg chg="add mod">
          <ac:chgData name="Mushegian, Edgar (NSP)" userId="c092e9be-0227-40a4-980f-f9eff733bb40" providerId="ADAL" clId="{C2E1268D-9F0F-46C0-A4D0-55DC4BE7FF3C}" dt="2022-06-09T15:11:57.949" v="345" actId="2711"/>
          <ac:graphicFrameMkLst>
            <pc:docMk/>
            <pc:sldMk cId="2159152388" sldId="270"/>
            <ac:graphicFrameMk id="4" creationId="{290631A4-377F-4491-94A5-BB8D18EA7E61}"/>
          </ac:graphicFrameMkLst>
        </pc:graphicFrameChg>
        <pc:graphicFrameChg chg="add mod modGraphic">
          <ac:chgData name="Mushegian, Edgar (NSP)" userId="c092e9be-0227-40a4-980f-f9eff733bb40" providerId="ADAL" clId="{C2E1268D-9F0F-46C0-A4D0-55DC4BE7FF3C}" dt="2022-06-09T15:14:16.709" v="366" actId="2711"/>
          <ac:graphicFrameMkLst>
            <pc:docMk/>
            <pc:sldMk cId="2159152388" sldId="270"/>
            <ac:graphicFrameMk id="5" creationId="{100416DD-59B1-4DC4-8CAB-7FC8FF91A42B}"/>
          </ac:graphicFrameMkLst>
        </pc:graphicFrameChg>
        <pc:graphicFrameChg chg="del mod modGraphic">
          <ac:chgData name="Mushegian, Edgar (NSP)" userId="c092e9be-0227-40a4-980f-f9eff733bb40" providerId="ADAL" clId="{C2E1268D-9F0F-46C0-A4D0-55DC4BE7FF3C}" dt="2022-06-09T15:11:39.371" v="343" actId="478"/>
          <ac:graphicFrameMkLst>
            <pc:docMk/>
            <pc:sldMk cId="2159152388" sldId="270"/>
            <ac:graphicFrameMk id="8" creationId="{DABC60B7-0E43-449B-9C16-D46A84CD27FA}"/>
          </ac:graphicFrameMkLst>
        </pc:graphicFrameChg>
      </pc:sldChg>
      <pc:sldChg chg="del">
        <pc:chgData name="Mushegian, Edgar (NSP)" userId="c092e9be-0227-40a4-980f-f9eff733bb40" providerId="ADAL" clId="{C2E1268D-9F0F-46C0-A4D0-55DC4BE7FF3C}" dt="2022-06-09T14:48:11.671" v="160" actId="47"/>
        <pc:sldMkLst>
          <pc:docMk/>
          <pc:sldMk cId="2308938390" sldId="271"/>
        </pc:sldMkLst>
      </pc:sldChg>
      <pc:sldChg chg="modSp mod">
        <pc:chgData name="Mushegian, Edgar (NSP)" userId="c092e9be-0227-40a4-980f-f9eff733bb40" providerId="ADAL" clId="{C2E1268D-9F0F-46C0-A4D0-55DC4BE7FF3C}" dt="2022-06-09T15:48:19.986" v="891" actId="20577"/>
        <pc:sldMkLst>
          <pc:docMk/>
          <pc:sldMk cId="1799464452" sldId="272"/>
        </pc:sldMkLst>
        <pc:graphicFrameChg chg="mod modGraphic">
          <ac:chgData name="Mushegian, Edgar (NSP)" userId="c092e9be-0227-40a4-980f-f9eff733bb40" providerId="ADAL" clId="{C2E1268D-9F0F-46C0-A4D0-55DC4BE7FF3C}" dt="2022-06-09T15:48:19.986" v="891" actId="20577"/>
          <ac:graphicFrameMkLst>
            <pc:docMk/>
            <pc:sldMk cId="1799464452" sldId="272"/>
            <ac:graphicFrameMk id="4" creationId="{E5EE2FBF-A347-4DFA-B044-6213BEBAA7B3}"/>
          </ac:graphicFrameMkLst>
        </pc:graphicFrameChg>
      </pc:sldChg>
      <pc:sldChg chg="addSp delSp modSp add mod">
        <pc:chgData name="Mushegian, Edgar (NSP)" userId="c092e9be-0227-40a4-980f-f9eff733bb40" providerId="ADAL" clId="{C2E1268D-9F0F-46C0-A4D0-55DC4BE7FF3C}" dt="2022-06-09T16:01:04.776" v="902" actId="113"/>
        <pc:sldMkLst>
          <pc:docMk/>
          <pc:sldMk cId="3007248253" sldId="273"/>
        </pc:sldMkLst>
        <pc:spChg chg="mod">
          <ac:chgData name="Mushegian, Edgar (NSP)" userId="c092e9be-0227-40a4-980f-f9eff733bb40" providerId="ADAL" clId="{C2E1268D-9F0F-46C0-A4D0-55DC4BE7FF3C}" dt="2022-06-09T15:43:31.519" v="671" actId="20577"/>
          <ac:spMkLst>
            <pc:docMk/>
            <pc:sldMk cId="3007248253" sldId="273"/>
            <ac:spMk id="2" creationId="{BF13C2C3-3C27-6748-B8C5-8E7FB4480433}"/>
          </ac:spMkLst>
        </pc:spChg>
        <pc:graphicFrameChg chg="add del mod">
          <ac:chgData name="Mushegian, Edgar (NSP)" userId="c092e9be-0227-40a4-980f-f9eff733bb40" providerId="ADAL" clId="{C2E1268D-9F0F-46C0-A4D0-55DC4BE7FF3C}" dt="2022-06-09T15:09:59.915" v="311" actId="478"/>
          <ac:graphicFrameMkLst>
            <pc:docMk/>
            <pc:sldMk cId="3007248253" sldId="273"/>
            <ac:graphicFrameMk id="4" creationId="{D773C2CD-A471-489F-B511-63A3EFDBE99D}"/>
          </ac:graphicFrameMkLst>
        </pc:graphicFrameChg>
        <pc:graphicFrameChg chg="add mod">
          <ac:chgData name="Mushegian, Edgar (NSP)" userId="c092e9be-0227-40a4-980f-f9eff733bb40" providerId="ADAL" clId="{C2E1268D-9F0F-46C0-A4D0-55DC4BE7FF3C}" dt="2022-06-09T15:10:00.058" v="312"/>
          <ac:graphicFrameMkLst>
            <pc:docMk/>
            <pc:sldMk cId="3007248253" sldId="273"/>
            <ac:graphicFrameMk id="5" creationId="{C97CE1CA-6107-4B91-8A96-119A3C6EDB61}"/>
          </ac:graphicFrameMkLst>
        </pc:graphicFrameChg>
        <pc:graphicFrameChg chg="add mod">
          <ac:chgData name="Mushegian, Edgar (NSP)" userId="c092e9be-0227-40a4-980f-f9eff733bb40" providerId="ADAL" clId="{C2E1268D-9F0F-46C0-A4D0-55DC4BE7FF3C}" dt="2022-06-09T16:01:04.776" v="902" actId="113"/>
          <ac:graphicFrameMkLst>
            <pc:docMk/>
            <pc:sldMk cId="3007248253" sldId="273"/>
            <ac:graphicFrameMk id="6" creationId="{93EB433E-BD18-4050-B655-7C13147613BE}"/>
          </ac:graphicFrameMkLst>
        </pc:graphicFrameChg>
        <pc:graphicFrameChg chg="del mod modGraphic">
          <ac:chgData name="Mushegian, Edgar (NSP)" userId="c092e9be-0227-40a4-980f-f9eff733bb40" providerId="ADAL" clId="{C2E1268D-9F0F-46C0-A4D0-55DC4BE7FF3C}" dt="2022-06-09T15:10:32.606" v="324" actId="478"/>
          <ac:graphicFrameMkLst>
            <pc:docMk/>
            <pc:sldMk cId="3007248253" sldId="273"/>
            <ac:graphicFrameMk id="8" creationId="{DABC60B7-0E43-449B-9C16-D46A84CD27FA}"/>
          </ac:graphicFrameMkLst>
        </pc:graphicFrameChg>
      </pc:sldChg>
      <pc:sldChg chg="addSp delSp modSp add mod ord">
        <pc:chgData name="Mushegian, Edgar (NSP)" userId="c092e9be-0227-40a4-980f-f9eff733bb40" providerId="ADAL" clId="{C2E1268D-9F0F-46C0-A4D0-55DC4BE7FF3C}" dt="2022-06-09T15:43:37.234" v="674" actId="20577"/>
        <pc:sldMkLst>
          <pc:docMk/>
          <pc:sldMk cId="2032717505" sldId="274"/>
        </pc:sldMkLst>
        <pc:spChg chg="mod">
          <ac:chgData name="Mushegian, Edgar (NSP)" userId="c092e9be-0227-40a4-980f-f9eff733bb40" providerId="ADAL" clId="{C2E1268D-9F0F-46C0-A4D0-55DC4BE7FF3C}" dt="2022-06-09T15:43:37.234" v="674" actId="20577"/>
          <ac:spMkLst>
            <pc:docMk/>
            <pc:sldMk cId="2032717505" sldId="274"/>
            <ac:spMk id="2" creationId="{BF13C2C3-3C27-6748-B8C5-8E7FB4480433}"/>
          </ac:spMkLst>
        </pc:spChg>
        <pc:graphicFrameChg chg="add mod modGraphic">
          <ac:chgData name="Mushegian, Edgar (NSP)" userId="c092e9be-0227-40a4-980f-f9eff733bb40" providerId="ADAL" clId="{C2E1268D-9F0F-46C0-A4D0-55DC4BE7FF3C}" dt="2022-06-09T15:07:44.484" v="263" actId="1076"/>
          <ac:graphicFrameMkLst>
            <pc:docMk/>
            <pc:sldMk cId="2032717505" sldId="274"/>
            <ac:graphicFrameMk id="4" creationId="{84216A96-05EF-439E-843C-94518363488E}"/>
          </ac:graphicFrameMkLst>
        </pc:graphicFrameChg>
        <pc:graphicFrameChg chg="mod modGraphic">
          <ac:chgData name="Mushegian, Edgar (NSP)" userId="c092e9be-0227-40a4-980f-f9eff733bb40" providerId="ADAL" clId="{C2E1268D-9F0F-46C0-A4D0-55DC4BE7FF3C}" dt="2022-06-09T15:04:32.480" v="256" actId="14100"/>
          <ac:graphicFrameMkLst>
            <pc:docMk/>
            <pc:sldMk cId="2032717505" sldId="274"/>
            <ac:graphicFrameMk id="5" creationId="{68993D4D-80F7-4D3C-BE6A-8B9FF71E4D2D}"/>
          </ac:graphicFrameMkLst>
        </pc:graphicFrameChg>
        <pc:graphicFrameChg chg="add del mod">
          <ac:chgData name="Mushegian, Edgar (NSP)" userId="c092e9be-0227-40a4-980f-f9eff733bb40" providerId="ADAL" clId="{C2E1268D-9F0F-46C0-A4D0-55DC4BE7FF3C}" dt="2022-06-09T15:09:57.039" v="310" actId="21"/>
          <ac:graphicFrameMkLst>
            <pc:docMk/>
            <pc:sldMk cId="2032717505" sldId="274"/>
            <ac:graphicFrameMk id="6" creationId="{27524354-2809-4A3E-923B-90389D4D5866}"/>
          </ac:graphicFrameMkLst>
        </pc:graphicFrameChg>
        <pc:graphicFrameChg chg="add del mod">
          <ac:chgData name="Mushegian, Edgar (NSP)" userId="c092e9be-0227-40a4-980f-f9eff733bb40" providerId="ADAL" clId="{C2E1268D-9F0F-46C0-A4D0-55DC4BE7FF3C}" dt="2022-06-09T15:10:23.552" v="323" actId="21"/>
          <ac:graphicFrameMkLst>
            <pc:docMk/>
            <pc:sldMk cId="2032717505" sldId="274"/>
            <ac:graphicFrameMk id="7" creationId="{6E888EF0-33F5-4251-A9E5-0951C1988E89}"/>
          </ac:graphicFrameMkLst>
        </pc:graphicFrameChg>
      </pc:sldChg>
      <pc:sldChg chg="add del">
        <pc:chgData name="Mushegian, Edgar (NSP)" userId="c092e9be-0227-40a4-980f-f9eff733bb40" providerId="ADAL" clId="{C2E1268D-9F0F-46C0-A4D0-55DC4BE7FF3C}" dt="2022-06-09T14:48:05.377" v="156" actId="2890"/>
        <pc:sldMkLst>
          <pc:docMk/>
          <pc:sldMk cId="2171560166" sldId="274"/>
        </pc:sldMkLst>
      </pc:sldChg>
      <pc:sldChg chg="modSp add mod">
        <pc:chgData name="Mushegian, Edgar (NSP)" userId="c092e9be-0227-40a4-980f-f9eff733bb40" providerId="ADAL" clId="{C2E1268D-9F0F-46C0-A4D0-55DC4BE7FF3C}" dt="2022-06-09T16:01:22.520" v="905" actId="20577"/>
        <pc:sldMkLst>
          <pc:docMk/>
          <pc:sldMk cId="1526783847" sldId="275"/>
        </pc:sldMkLst>
        <pc:spChg chg="mod">
          <ac:chgData name="Mushegian, Edgar (NSP)" userId="c092e9be-0227-40a4-980f-f9eff733bb40" providerId="ADAL" clId="{C2E1268D-9F0F-46C0-A4D0-55DC4BE7FF3C}" dt="2022-06-09T15:43:44.649" v="677" actId="20577"/>
          <ac:spMkLst>
            <pc:docMk/>
            <pc:sldMk cId="1526783847" sldId="275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6:01:22.520" v="905" actId="20577"/>
          <ac:graphicFrameMkLst>
            <pc:docMk/>
            <pc:sldMk cId="1526783847" sldId="275"/>
            <ac:graphicFrameMk id="4" creationId="{84216A96-05EF-439E-843C-94518363488E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16:44.550" v="390" actId="2711"/>
          <ac:graphicFrameMkLst>
            <pc:docMk/>
            <pc:sldMk cId="1526783847" sldId="275"/>
            <ac:graphicFrameMk id="5" creationId="{68993D4D-80F7-4D3C-BE6A-8B9FF71E4D2D}"/>
          </ac:graphicFrameMkLst>
        </pc:graphicFrameChg>
      </pc:sldChg>
      <pc:sldChg chg="modSp add mod ord">
        <pc:chgData name="Mushegian, Edgar (NSP)" userId="c092e9be-0227-40a4-980f-f9eff733bb40" providerId="ADAL" clId="{C2E1268D-9F0F-46C0-A4D0-55DC4BE7FF3C}" dt="2022-06-09T15:43:52.008" v="682" actId="20577"/>
        <pc:sldMkLst>
          <pc:docMk/>
          <pc:sldMk cId="3969944290" sldId="276"/>
        </pc:sldMkLst>
        <pc:spChg chg="mod">
          <ac:chgData name="Mushegian, Edgar (NSP)" userId="c092e9be-0227-40a4-980f-f9eff733bb40" providerId="ADAL" clId="{C2E1268D-9F0F-46C0-A4D0-55DC4BE7FF3C}" dt="2022-06-09T15:43:52.008" v="682" actId="20577"/>
          <ac:spMkLst>
            <pc:docMk/>
            <pc:sldMk cId="3969944290" sldId="276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0:40.838" v="435" actId="2711"/>
          <ac:graphicFrameMkLst>
            <pc:docMk/>
            <pc:sldMk cId="3969944290" sldId="276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35:18.348" v="596" actId="12100"/>
          <ac:graphicFrameMkLst>
            <pc:docMk/>
            <pc:sldMk cId="3969944290" sldId="276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5:43:57.429" v="685" actId="20577"/>
        <pc:sldMkLst>
          <pc:docMk/>
          <pc:sldMk cId="3809640036" sldId="277"/>
        </pc:sldMkLst>
        <pc:spChg chg="mod">
          <ac:chgData name="Mushegian, Edgar (NSP)" userId="c092e9be-0227-40a4-980f-f9eff733bb40" providerId="ADAL" clId="{C2E1268D-9F0F-46C0-A4D0-55DC4BE7FF3C}" dt="2022-06-09T15:43:57.429" v="685" actId="20577"/>
          <ac:spMkLst>
            <pc:docMk/>
            <pc:sldMk cId="3809640036" sldId="277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42:17.360" v="617" actId="20577"/>
          <ac:graphicFrameMkLst>
            <pc:docMk/>
            <pc:sldMk cId="3809640036" sldId="277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42:30.585" v="618" actId="20577"/>
          <ac:graphicFrameMkLst>
            <pc:docMk/>
            <pc:sldMk cId="3809640036" sldId="277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5:44:01.549" v="688" actId="20577"/>
        <pc:sldMkLst>
          <pc:docMk/>
          <pc:sldMk cId="515368564" sldId="278"/>
        </pc:sldMkLst>
        <pc:spChg chg="mod">
          <ac:chgData name="Mushegian, Edgar (NSP)" userId="c092e9be-0227-40a4-980f-f9eff733bb40" providerId="ADAL" clId="{C2E1268D-9F0F-46C0-A4D0-55DC4BE7FF3C}" dt="2022-06-09T15:44:01.549" v="688" actId="20577"/>
          <ac:spMkLst>
            <pc:docMk/>
            <pc:sldMk cId="515368564" sldId="278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2:00.886" v="456" actId="2711"/>
          <ac:graphicFrameMkLst>
            <pc:docMk/>
            <pc:sldMk cId="515368564" sldId="278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35:45.558" v="598" actId="12100"/>
          <ac:graphicFrameMkLst>
            <pc:docMk/>
            <pc:sldMk cId="515368564" sldId="278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6:00:37.521" v="892"/>
        <pc:sldMkLst>
          <pc:docMk/>
          <pc:sldMk cId="350250318" sldId="279"/>
        </pc:sldMkLst>
        <pc:spChg chg="mod">
          <ac:chgData name="Mushegian, Edgar (NSP)" userId="c092e9be-0227-40a4-980f-f9eff733bb40" providerId="ADAL" clId="{C2E1268D-9F0F-46C0-A4D0-55DC4BE7FF3C}" dt="2022-06-09T15:44:06.327" v="691" actId="20577"/>
          <ac:spMkLst>
            <pc:docMk/>
            <pc:sldMk cId="350250318" sldId="279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2:56.117" v="469" actId="2711"/>
          <ac:graphicFrameMkLst>
            <pc:docMk/>
            <pc:sldMk cId="350250318" sldId="279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6:00:37.521" v="892"/>
          <ac:graphicFrameMkLst>
            <pc:docMk/>
            <pc:sldMk cId="350250318" sldId="279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5:44:11.798" v="694" actId="20577"/>
        <pc:sldMkLst>
          <pc:docMk/>
          <pc:sldMk cId="1577930230" sldId="280"/>
        </pc:sldMkLst>
        <pc:spChg chg="mod">
          <ac:chgData name="Mushegian, Edgar (NSP)" userId="c092e9be-0227-40a4-980f-f9eff733bb40" providerId="ADAL" clId="{C2E1268D-9F0F-46C0-A4D0-55DC4BE7FF3C}" dt="2022-06-09T15:44:11.798" v="694" actId="20577"/>
          <ac:spMkLst>
            <pc:docMk/>
            <pc:sldMk cId="1577930230" sldId="280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3:41.971" v="482" actId="2711"/>
          <ac:graphicFrameMkLst>
            <pc:docMk/>
            <pc:sldMk cId="1577930230" sldId="280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36:10.697" v="600" actId="12100"/>
          <ac:graphicFrameMkLst>
            <pc:docMk/>
            <pc:sldMk cId="1577930230" sldId="280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6:00:42.330" v="893"/>
        <pc:sldMkLst>
          <pc:docMk/>
          <pc:sldMk cId="1371398342" sldId="281"/>
        </pc:sldMkLst>
        <pc:spChg chg="mod">
          <ac:chgData name="Mushegian, Edgar (NSP)" userId="c092e9be-0227-40a4-980f-f9eff733bb40" providerId="ADAL" clId="{C2E1268D-9F0F-46C0-A4D0-55DC4BE7FF3C}" dt="2022-06-09T15:44:16.803" v="697" actId="20577"/>
          <ac:spMkLst>
            <pc:docMk/>
            <pc:sldMk cId="1371398342" sldId="281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42:34.071" v="619" actId="20577"/>
          <ac:graphicFrameMkLst>
            <pc:docMk/>
            <pc:sldMk cId="1371398342" sldId="281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6:00:42.330" v="893"/>
          <ac:graphicFrameMkLst>
            <pc:docMk/>
            <pc:sldMk cId="1371398342" sldId="281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5:44:21.810" v="700" actId="20577"/>
        <pc:sldMkLst>
          <pc:docMk/>
          <pc:sldMk cId="484723673" sldId="282"/>
        </pc:sldMkLst>
        <pc:spChg chg="mod">
          <ac:chgData name="Mushegian, Edgar (NSP)" userId="c092e9be-0227-40a4-980f-f9eff733bb40" providerId="ADAL" clId="{C2E1268D-9F0F-46C0-A4D0-55DC4BE7FF3C}" dt="2022-06-09T15:44:21.810" v="700" actId="20577"/>
          <ac:spMkLst>
            <pc:docMk/>
            <pc:sldMk cId="484723673" sldId="282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41:09.475" v="607" actId="20577"/>
          <ac:graphicFrameMkLst>
            <pc:docMk/>
            <pc:sldMk cId="484723673" sldId="282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5:36:17.172" v="602" actId="12100"/>
          <ac:graphicFrameMkLst>
            <pc:docMk/>
            <pc:sldMk cId="484723673" sldId="282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5:44:26.108" v="703" actId="20577"/>
        <pc:sldMkLst>
          <pc:docMk/>
          <pc:sldMk cId="1612063772" sldId="283"/>
        </pc:sldMkLst>
        <pc:spChg chg="mod">
          <ac:chgData name="Mushegian, Edgar (NSP)" userId="c092e9be-0227-40a4-980f-f9eff733bb40" providerId="ADAL" clId="{C2E1268D-9F0F-46C0-A4D0-55DC4BE7FF3C}" dt="2022-06-09T15:44:26.108" v="703" actId="20577"/>
          <ac:spMkLst>
            <pc:docMk/>
            <pc:sldMk cId="1612063772" sldId="283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7:52.533" v="554" actId="2711"/>
          <ac:graphicFrameMkLst>
            <pc:docMk/>
            <pc:sldMk cId="1612063772" sldId="283"/>
            <ac:graphicFrameMk id="5" creationId="{C97CE1CA-6107-4B91-8A96-119A3C6EDB61}"/>
          </ac:graphicFrameMkLst>
        </pc:graphicFrameChg>
        <pc:graphicFrameChg chg="mod modGraphic">
          <ac:chgData name="Mushegian, Edgar (NSP)" userId="c092e9be-0227-40a4-980f-f9eff733bb40" providerId="ADAL" clId="{C2E1268D-9F0F-46C0-A4D0-55DC4BE7FF3C}" dt="2022-06-09T15:41:34.814" v="611" actId="2711"/>
          <ac:graphicFrameMkLst>
            <pc:docMk/>
            <pc:sldMk cId="1612063772" sldId="283"/>
            <ac:graphicFrameMk id="6" creationId="{93EB433E-BD18-4050-B655-7C13147613BE}"/>
          </ac:graphicFrameMkLst>
        </pc:graphicFrameChg>
      </pc:sldChg>
      <pc:sldChg chg="modSp add mod">
        <pc:chgData name="Mushegian, Edgar (NSP)" userId="c092e9be-0227-40a4-980f-f9eff733bb40" providerId="ADAL" clId="{C2E1268D-9F0F-46C0-A4D0-55DC4BE7FF3C}" dt="2022-06-09T16:00:47.133" v="894"/>
        <pc:sldMkLst>
          <pc:docMk/>
          <pc:sldMk cId="3568992957" sldId="284"/>
        </pc:sldMkLst>
        <pc:spChg chg="mod">
          <ac:chgData name="Mushegian, Edgar (NSP)" userId="c092e9be-0227-40a4-980f-f9eff733bb40" providerId="ADAL" clId="{C2E1268D-9F0F-46C0-A4D0-55DC4BE7FF3C}" dt="2022-06-09T15:44:30.327" v="706" actId="20577"/>
          <ac:spMkLst>
            <pc:docMk/>
            <pc:sldMk cId="3568992957" sldId="284"/>
            <ac:spMk id="2" creationId="{BF13C2C3-3C27-6748-B8C5-8E7FB4480433}"/>
          </ac:spMkLst>
        </pc:spChg>
        <pc:graphicFrameChg chg="mod">
          <ac:chgData name="Mushegian, Edgar (NSP)" userId="c092e9be-0227-40a4-980f-f9eff733bb40" providerId="ADAL" clId="{C2E1268D-9F0F-46C0-A4D0-55DC4BE7FF3C}" dt="2022-06-09T15:29:06.103" v="592" actId="2711"/>
          <ac:graphicFrameMkLst>
            <pc:docMk/>
            <pc:sldMk cId="3568992957" sldId="284"/>
            <ac:graphicFrameMk id="5" creationId="{C97CE1CA-6107-4B91-8A96-119A3C6EDB61}"/>
          </ac:graphicFrameMkLst>
        </pc:graphicFrameChg>
        <pc:graphicFrameChg chg="mod">
          <ac:chgData name="Mushegian, Edgar (NSP)" userId="c092e9be-0227-40a4-980f-f9eff733bb40" providerId="ADAL" clId="{C2E1268D-9F0F-46C0-A4D0-55DC4BE7FF3C}" dt="2022-06-09T16:00:47.133" v="894"/>
          <ac:graphicFrameMkLst>
            <pc:docMk/>
            <pc:sldMk cId="3568992957" sldId="284"/>
            <ac:graphicFrameMk id="6" creationId="{93EB433E-BD18-4050-B655-7C13147613BE}"/>
          </ac:graphicFrameMkLst>
        </pc:graphicFrameChg>
      </pc:sld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3:02:28.660" v="14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3:02:28.660" v="14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3:02:28.660" v="14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ata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770/" TargetMode="External"/><Relationship Id="rId2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publications/9077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 custT="1"/>
      <dgm:spPr>
        <a:ln>
          <a:solidFill>
            <a:schemeClr val="accent6"/>
          </a:solidFill>
        </a:ln>
      </dgm:spPr>
      <dgm:t>
        <a:bodyPr/>
        <a:lstStyle/>
        <a:p>
          <a:r>
            <a:rPr lang="ru-RU" altLang="ja-JP" sz="2000" b="1" dirty="0" smtClean="0">
              <a:effectLst/>
            </a:rPr>
            <a:t>Глоссарий постоянно обновляется. </a:t>
          </a:r>
        </a:p>
        <a:p>
          <a:r>
            <a:rPr lang="ru-RU" altLang="ja-JP" sz="2000" b="1" dirty="0" smtClean="0">
              <a:effectLst/>
            </a:rPr>
            <a:t>В него могут вноситься:</a:t>
          </a:r>
        </a:p>
        <a:p>
          <a:r>
            <a:rPr lang="ru-RU" altLang="ja-JP" sz="2000" dirty="0" smtClean="0">
              <a:effectLst/>
              <a:latin typeface="Gill Sans MT" panose="020B0502020104020203" pitchFamily="34" charset="0"/>
            </a:rPr>
            <a:t>добавления, изменения, удаления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 custT="1"/>
      <dgm:spPr/>
      <dgm:t>
        <a:bodyPr/>
        <a:lstStyle/>
        <a:p>
          <a:r>
            <a:rPr lang="ru-RU" altLang="ja-JP" sz="2000" dirty="0" smtClean="0">
              <a:effectLst/>
              <a:latin typeface="Gill Sans MT" panose="020B0502020104020203" pitchFamily="34" charset="0"/>
            </a:rPr>
            <a:t>В связи с этим убедитесь, что вы пользуетесь </a:t>
          </a:r>
          <a:r>
            <a:rPr lang="ru-RU" altLang="ja-JP" sz="2000" b="1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только последней версией 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Глоссария! </a:t>
          </a:r>
          <a:r>
            <a:rPr lang="en-US" altLang="ja-JP" sz="2000" dirty="0" smtClean="0">
              <a:effectLst/>
              <a:latin typeface="Gill Sans MT" panose="020B0502020104020203" pitchFamily="34" charset="0"/>
            </a:rPr>
            <a:t>(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доступен на </a:t>
          </a:r>
          <a:r>
            <a:rPr lang="en-US" altLang="ja-JP" sz="2000" b="1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rPr>
            <a:t>www.ippc.int</a:t>
          </a:r>
          <a:r>
            <a:rPr lang="en-US" altLang="ja-JP" sz="2000" dirty="0">
              <a:effectLst/>
              <a:latin typeface="Gill Sans MT" panose="020B0502020104020203" pitchFamily="34" charset="0"/>
            </a:rPr>
            <a:t>)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sz="800" b="1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ru-RU" altLang="ja-JP" sz="2000" dirty="0" smtClean="0">
              <a:effectLst/>
              <a:latin typeface="Gill Sans MT" panose="020B0502020104020203" pitchFamily="34" charset="0"/>
            </a:rPr>
            <a:t>В </a:t>
          </a:r>
          <a:r>
            <a:rPr lang="ru-RU" altLang="ja-JP" sz="2000" b="1" dirty="0" smtClean="0">
              <a:effectLst/>
              <a:latin typeface="Gill Sans MT" panose="020B0502020104020203" pitchFamily="34" charset="0"/>
            </a:rPr>
            <a:t>Проекте 2022 Поправки к МСФМ 5</a:t>
          </a:r>
          <a:r>
            <a:rPr lang="en-US" altLang="ja-JP" sz="20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dirty="0">
              <a:effectLst/>
              <a:latin typeface="Gill Sans MT" panose="020B0502020104020203" pitchFamily="34" charset="0"/>
            </a:rPr>
          </a:br>
          <a:r>
            <a:rPr lang="ru-RU" altLang="ja-JP" sz="2000" dirty="0" smtClean="0">
              <a:effectLst/>
              <a:latin typeface="Gill Sans MT" panose="020B0502020104020203" pitchFamily="34" charset="0"/>
            </a:rPr>
            <a:t>содержатся следующие предложения</a:t>
          </a:r>
          <a:r>
            <a:rPr lang="en-US" altLang="ja-JP" sz="2000" dirty="0" smtClean="0">
              <a:effectLst/>
              <a:latin typeface="Gill Sans MT" panose="020B0502020104020203" pitchFamily="34" charset="0"/>
            </a:rPr>
            <a:t>: </a:t>
          </a:r>
          <a:endParaRPr lang="ru-RU" altLang="ja-JP" sz="2000" dirty="0">
            <a:effectLst/>
          </a:endParaRPr>
        </a:p>
        <a:p>
          <a:r>
            <a:rPr lang="en-US" altLang="ja-JP" sz="2000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3 </a:t>
          </a: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добавления</a:t>
          </a:r>
          <a:endParaRPr lang="en-US" altLang="ja-JP" sz="2000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r>
            <a:rPr lang="en-US" altLang="ja-JP" sz="2000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(10 =&gt;) 9 </a:t>
          </a: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изменений</a:t>
          </a:r>
          <a:endParaRPr lang="en-US" altLang="ja-JP" sz="2000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r>
            <a:rPr lang="en-US" altLang="ja-JP" sz="2000" b="1" u="none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(1 =&gt;) 2 </a:t>
          </a: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удаления</a:t>
          </a:r>
          <a:endParaRPr lang="en-US" altLang="ja-JP" sz="2000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sz="80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 custT="1"/>
      <dgm:spPr>
        <a:ln>
          <a:solidFill>
            <a:schemeClr val="accent5"/>
          </a:solidFill>
        </a:ln>
      </dgm:spPr>
      <dgm:t>
        <a:bodyPr/>
        <a:lstStyle/>
        <a:p>
          <a:pPr algn="l">
            <a:buFont typeface="+mj-lt"/>
            <a:buNone/>
          </a:pP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ТГГ</a:t>
          </a:r>
          <a:r>
            <a:rPr lang="en-US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  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Декабрь</a:t>
          </a:r>
          <a:r>
            <a:rPr lang="en-US" altLang="ja-JP" sz="2000" dirty="0" smtClean="0">
              <a:effectLst/>
              <a:latin typeface="Gill Sans MT" panose="020B0502020104020203" pitchFamily="34" charset="0"/>
            </a:rPr>
            <a:t> 2021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20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dirty="0">
              <a:effectLst/>
              <a:latin typeface="Gill Sans MT" panose="020B0502020104020203" pitchFamily="34" charset="0"/>
            </a:rPr>
          </a:b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КС-7</a:t>
          </a:r>
          <a:r>
            <a:rPr lang="en-US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2000" b="1" u="none" dirty="0" smtClean="0">
              <a:effectLst/>
              <a:latin typeface="Gill Sans MT" panose="020B0502020104020203" pitchFamily="34" charset="0"/>
            </a:rPr>
            <a:t> 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Май</a:t>
          </a:r>
          <a:r>
            <a:rPr lang="en-US" altLang="ja-JP" sz="2000" dirty="0" smtClean="0">
              <a:effectLst/>
              <a:latin typeface="Gill Sans MT" panose="020B0502020104020203" pitchFamily="34" charset="0"/>
            </a:rPr>
            <a:t> 2022</a:t>
          </a:r>
          <a:r>
            <a:rPr lang="ru-RU" altLang="ja-JP" sz="20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20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dirty="0">
              <a:effectLst/>
              <a:latin typeface="Gill Sans MT" panose="020B0502020104020203" pitchFamily="34" charset="0"/>
            </a:rPr>
          </a:br>
          <a:r>
            <a:rPr lang="ru-RU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Вторая консультация</a:t>
          </a:r>
          <a:r>
            <a:rPr lang="en-US" altLang="ja-JP" sz="2000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2000" b="1" u="none" dirty="0" smtClean="0">
              <a:effectLst/>
              <a:latin typeface="Gill Sans MT" panose="020B0502020104020203" pitchFamily="34" charset="0"/>
            </a:rPr>
            <a:t> </a:t>
          </a:r>
          <a:endParaRPr lang="ru-RU" altLang="ja-JP" sz="2000" b="1" u="none" dirty="0" smtClean="0">
            <a:effectLst/>
            <a:latin typeface="Gill Sans MT" panose="020B0502020104020203" pitchFamily="34" charset="0"/>
          </a:endParaRPr>
        </a:p>
        <a:p>
          <a:pPr algn="l">
            <a:buFont typeface="+mj-lt"/>
            <a:buNone/>
          </a:pPr>
          <a:r>
            <a:rPr lang="ru-RU" altLang="ja-JP" sz="2000" dirty="0" smtClean="0">
              <a:effectLst/>
              <a:latin typeface="Gill Sans MT" panose="020B0502020104020203" pitchFamily="34" charset="0"/>
            </a:rPr>
            <a:t>1 июля - 30 сентября 2022 года</a:t>
          </a:r>
          <a:endParaRPr lang="en-US" sz="2000" dirty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 custT="1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sz="800" b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endParaRPr lang="en-US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 custScaleX="114777" custScaleY="1385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endParaRPr lang="ru-RU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 custScaleY="130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endParaRPr lang="ru-RU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 custScaleY="1960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endParaRPr lang="ru-RU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endParaRPr lang="ru-RU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 custScaleX="1332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«Общий надзор»</a:t>
          </a:r>
          <a:endParaRPr lang="en-US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ctr">
            <a:buNone/>
          </a:pPr>
          <a:r>
            <a:rPr lang="ru-RU" b="1" dirty="0" smtClean="0"/>
            <a:t>«Официальный </a:t>
          </a:r>
          <a:r>
            <a:rPr lang="ru-RU" b="0" dirty="0" smtClean="0"/>
            <a:t>процесс</a:t>
          </a:r>
          <a:r>
            <a:rPr lang="ru-RU" dirty="0" smtClean="0"/>
            <a:t>, при котором анализируются и проверяются данные о </a:t>
          </a:r>
          <a:r>
            <a:rPr lang="ru-RU" b="1" dirty="0" smtClean="0"/>
            <a:t>вредных организмах </a:t>
          </a:r>
          <a:r>
            <a:rPr lang="ru-RU" dirty="0" smtClean="0"/>
            <a:t>в </a:t>
          </a:r>
          <a:r>
            <a:rPr lang="ru-RU" b="1" dirty="0" smtClean="0"/>
            <a:t>зоне</a:t>
          </a:r>
          <a:r>
            <a:rPr lang="ru-RU" dirty="0" smtClean="0"/>
            <a:t>, собранные из различных источников, кроме обследований.»</a:t>
          </a:r>
          <a:endParaRPr lang="en-US" i="1" dirty="0">
            <a:solidFill>
              <a:schemeClr val="tx1"/>
            </a:solidFill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572EBB2-FC9F-4732-AC23-321926A29CC6}" type="pres">
      <dgm:prSet presAssocID="{3353E323-CB19-43FF-8D69-18AB74F7A767}" presName="parentText" presStyleLbl="node1" presStyleIdx="0" presStyleCnt="1" custLinFactNeighborX="-267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 изменений по итогам 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i="1" dirty="0" smtClean="0"/>
            <a:t>Пересмотренный МСФМ 6 (Надзор) повлек за собой небольшое изменение в значении общего и специального надзора: в предыдущей версии МСФМ 6 упоминались «специальные обследования» для обозначения того, что теперь называется «специальным надзором».</a:t>
          </a:r>
          <a:endParaRPr lang="en-US" i="1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C415B65-A350-4BC9-A4FD-96ABEEA9C6EB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«Специальный надзор» достигается посредством «обследований»</a:t>
          </a:r>
          <a:endParaRPr lang="en-US" dirty="0">
            <a:latin typeface="Gill Sans MT" panose="020B0502020104020203" pitchFamily="34" charset="0"/>
          </a:endParaRPr>
        </a:p>
      </dgm:t>
    </dgm:pt>
    <dgm:pt modelId="{8742CEE6-60CD-4C41-AC8F-0576BCA9BA94}" type="parTrans" cxnId="{409732A8-CCF1-46AD-A64D-7D14297126F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525BD6F-6CD0-4740-AF0C-74A609CCDD32}" type="sibTrans" cxnId="{409732A8-CCF1-46AD-A64D-7D14297126F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BE5A39B-9E55-496F-9335-830F36C2905D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Единственное различие между общим и специальным надзором заключается в источнике данных, поскольку оба типа надзора могут быть направлены на борьбу с определенными вредными организмами</a:t>
          </a:r>
          <a:endParaRPr lang="en-US" dirty="0">
            <a:latin typeface="Gill Sans MT" panose="020B0502020104020203" pitchFamily="34" charset="0"/>
          </a:endParaRPr>
        </a:p>
      </dgm:t>
    </dgm:pt>
    <dgm:pt modelId="{B851E3FF-9D05-4519-A6ED-32BF6C2B80D7}" type="parTrans" cxnId="{4F5F03F7-8878-43F6-9502-74794EEBF5F4}">
      <dgm:prSet/>
      <dgm:spPr/>
    </dgm:pt>
    <dgm:pt modelId="{2F88B80F-A8DF-49A3-AFC3-C895D6949F73}" type="sibTrans" cxnId="{4F5F03F7-8878-43F6-9502-74794EEBF5F4}">
      <dgm:prSet/>
      <dgm:spPr/>
    </dgm:pt>
    <dgm:pt modelId="{1B9ACB18-927D-438C-999C-510AB51A90CF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altLang="ja-JP" i="1" dirty="0" smtClean="0"/>
            <a:t>В то время как «данные» используется для необработанного собранного материала «общего надзора», «информация» является подходящим словом в контексте «специального надзора».</a:t>
          </a:r>
          <a:endParaRPr lang="en-US" altLang="ja-JP" i="1" dirty="0">
            <a:latin typeface="Gill Sans MT" panose="020B0502020104020203" pitchFamily="34" charset="0"/>
          </a:endParaRPr>
        </a:p>
      </dgm:t>
    </dgm:pt>
    <dgm:pt modelId="{18E4F5BD-D983-4F5E-BEA6-83BF17A12E32}" type="parTrans" cxnId="{33F55FE6-CAD3-4F44-A807-D6A748B9F61B}">
      <dgm:prSet/>
      <dgm:spPr/>
    </dgm:pt>
    <dgm:pt modelId="{B3CA4992-EBF5-4B74-8DFC-3C2FDD1E1378}" type="sibTrans" cxnId="{33F55FE6-CAD3-4F44-A807-D6A748B9F61B}">
      <dgm:prSet/>
      <dgm:spPr/>
    </dgm:pt>
    <dgm:pt modelId="{4FA4BD56-E444-48FA-9601-D920817C7DD0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33F55FE6-CAD3-4F44-A807-D6A748B9F61B}" srcId="{3353E323-CB19-43FF-8D69-18AB74F7A767}" destId="{1B9ACB18-927D-438C-999C-510AB51A90CF}" srcOrd="3" destOrd="0" parTransId="{18E4F5BD-D983-4F5E-BEA6-83BF17A12E32}" sibTransId="{B3CA4992-EBF5-4B74-8DFC-3C2FDD1E1378}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409732A8-CCF1-46AD-A64D-7D14297126F4}" srcId="{3353E323-CB19-43FF-8D69-18AB74F7A767}" destId="{FC415B65-A350-4BC9-A4FD-96ABEEA9C6EB}" srcOrd="2" destOrd="0" parTransId="{8742CEE6-60CD-4C41-AC8F-0576BCA9BA94}" sibTransId="{1525BD6F-6CD0-4740-AF0C-74A609CCDD32}"/>
    <dgm:cxn modelId="{4F5F03F7-8878-43F6-9502-74794EEBF5F4}" srcId="{3353E323-CB19-43FF-8D69-18AB74F7A767}" destId="{BBE5A39B-9E55-496F-9335-830F36C2905D}" srcOrd="1" destOrd="0" parTransId="{B851E3FF-9D05-4519-A6ED-32BF6C2B80D7}" sibTransId="{2F88B80F-A8DF-49A3-AFC3-C895D6949F73}"/>
    <dgm:cxn modelId="{C197103C-320A-4B9D-97CA-EBF12638FEED}" type="presOf" srcId="{FC415B65-A350-4BC9-A4FD-96ABEEA9C6EB}" destId="{718E8048-1CB6-4E01-A155-3A133892AA6E}" srcOrd="0" destOrd="2" presId="urn:microsoft.com/office/officeart/2005/8/layout/list1"/>
    <dgm:cxn modelId="{5D9C30FE-7DB3-4D48-8A97-7F36CB106240}" type="presOf" srcId="{1B9ACB18-927D-438C-999C-510AB51A90CF}" destId="{718E8048-1CB6-4E01-A155-3A133892AA6E}" srcOrd="0" destOrd="3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D14DBEC1-4CEA-413B-9540-1A9402939B70}" type="presOf" srcId="{BBE5A39B-9E55-496F-9335-830F36C2905D}" destId="{718E8048-1CB6-4E01-A155-3A133892AA6E}" srcOrd="0" destOrd="1" presId="urn:microsoft.com/office/officeart/2005/8/layout/list1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«Специальный </a:t>
          </a:r>
        </a:p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надзор» </a:t>
          </a:r>
          <a:endParaRPr lang="en-US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ctr">
            <a:buNone/>
          </a:pPr>
          <a:r>
            <a:rPr lang="ru-RU" dirty="0" smtClean="0"/>
            <a:t>Официальный </a:t>
          </a:r>
          <a:r>
            <a:rPr lang="ru-RU" b="1" dirty="0" smtClean="0"/>
            <a:t>процесс, </a:t>
          </a:r>
          <a:r>
            <a:rPr lang="ru-RU" dirty="0" smtClean="0"/>
            <a:t>при котором информация о </a:t>
          </a:r>
          <a:r>
            <a:rPr lang="ru-RU" b="1" dirty="0" smtClean="0"/>
            <a:t>вредных организмах </a:t>
          </a:r>
          <a:r>
            <a:rPr lang="ru-RU" dirty="0" smtClean="0"/>
            <a:t>в </a:t>
          </a:r>
          <a:r>
            <a:rPr lang="ru-RU" b="1" dirty="0" smtClean="0"/>
            <a:t>зоне </a:t>
          </a:r>
          <a:r>
            <a:rPr lang="ru-RU" dirty="0" smtClean="0"/>
            <a:t>получена путем </a:t>
          </a:r>
          <a:r>
            <a:rPr lang="ru-RU" b="1" dirty="0" smtClean="0"/>
            <a:t>проведения обследований.»</a:t>
          </a: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572EBB2-FC9F-4732-AC23-321926A29CC6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Изменение по итогам 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консультации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Текущее определение "надзора" содержит нечеткое упоминание различных методов и ограничивает цель надзора только "наличием или отсутствием вредных организмов". Новые определения «общий надзор» и «специальный надзор» выделяют эти два несочетаемых вида надзора. Общая характеристика всеобъемлющего термина «надзор» остается как "официальный процесс получения информации о вредных организмах на территории...", а концептуальная связь между терминами определяется «...посредством общего надзора, специального надзора или их сочетания».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020D819-3064-4FDF-9271-D610E56106C7}">
      <dgm:prSet/>
      <dgm:spPr/>
      <dgm:t>
        <a:bodyPr/>
        <a:lstStyle/>
        <a:p>
          <a:endParaRPr lang="ru-RU" dirty="0"/>
        </a:p>
      </dgm:t>
    </dgm:pt>
    <dgm:pt modelId="{F9D7C829-95D7-4A78-82C7-233290AD1E47}" type="parTrans" cxnId="{FC8BC443-8D4D-4479-A922-6FFC45EF510A}">
      <dgm:prSet/>
      <dgm:spPr/>
      <dgm:t>
        <a:bodyPr/>
        <a:lstStyle/>
        <a:p>
          <a:endParaRPr lang="ru-RU"/>
        </a:p>
      </dgm:t>
    </dgm:pt>
    <dgm:pt modelId="{B494C379-0025-48A4-80EB-9346AFE13F67}" type="sibTrans" cxnId="{FC8BC443-8D4D-4479-A922-6FFC45EF510A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NeighborX="73276" custLinFactNeighborY="10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FC8BC443-8D4D-4479-A922-6FFC45EF510A}" srcId="{3353E323-CB19-43FF-8D69-18AB74F7A767}" destId="{0020D819-3064-4FDF-9271-D610E56106C7}" srcOrd="1" destOrd="0" parTransId="{F9D7C829-95D7-4A78-82C7-233290AD1E47}" sibTransId="{B494C379-0025-48A4-80EB-9346AFE13F67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FB3C9F19-799E-4997-862A-9FFBA9E5271F}" type="presOf" srcId="{0020D819-3064-4FDF-9271-D610E56106C7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«Надзор»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dirty="0" smtClean="0"/>
            <a:t>Официальный</a:t>
          </a:r>
          <a:r>
            <a:rPr lang="ru-RU" dirty="0" smtClean="0"/>
            <a:t> процесс, </a:t>
          </a:r>
          <a:r>
            <a:rPr lang="ru-RU" u="sng" dirty="0" smtClean="0"/>
            <a:t>при котором информация о </a:t>
          </a:r>
          <a:r>
            <a:rPr lang="ru-RU" b="1" u="sng" dirty="0" smtClean="0"/>
            <a:t>вредных организмах</a:t>
          </a:r>
          <a:r>
            <a:rPr lang="ru-RU" u="sng" dirty="0" smtClean="0"/>
            <a:t> в </a:t>
          </a:r>
          <a:r>
            <a:rPr lang="ru-RU" b="1" u="sng" dirty="0" smtClean="0"/>
            <a:t>зоне </a:t>
          </a:r>
          <a:r>
            <a:rPr lang="ru-RU" u="sng" dirty="0" smtClean="0"/>
            <a:t>получена посредством </a:t>
          </a:r>
          <a:r>
            <a:rPr lang="ru-RU" b="1" u="sng" dirty="0" smtClean="0"/>
            <a:t>общего надзора, специального надзора или их сочетания </a:t>
          </a:r>
          <a:r>
            <a:rPr lang="ru-RU" b="1" dirty="0" smtClean="0"/>
            <a:t> </a:t>
          </a:r>
          <a:r>
            <a:rPr lang="ru-RU" strike="sngStrike" dirty="0" smtClean="0"/>
            <a:t>сбора и регистрации данных о присутствии или отсутствии </a:t>
          </a:r>
          <a:r>
            <a:rPr lang="ru-RU" b="1" strike="sngStrike" dirty="0" smtClean="0"/>
            <a:t>вредного организма </a:t>
          </a:r>
          <a:r>
            <a:rPr lang="ru-RU" strike="sngStrike" dirty="0" smtClean="0"/>
            <a:t>с помощью </a:t>
          </a:r>
          <a:r>
            <a:rPr lang="ru-RU" b="1" strike="sngStrike" dirty="0" smtClean="0"/>
            <a:t>обследований</a:t>
          </a:r>
          <a:r>
            <a:rPr lang="ru-RU" strike="sngStrike" dirty="0" smtClean="0"/>
            <a:t>, </a:t>
          </a:r>
          <a:r>
            <a:rPr lang="ru-RU" b="1" strike="sngStrike" dirty="0" smtClean="0"/>
            <a:t>мониторинга </a:t>
          </a:r>
          <a:r>
            <a:rPr lang="ru-RU" strike="sngStrike" dirty="0" smtClean="0"/>
            <a:t>или других процедур</a:t>
          </a:r>
          <a:r>
            <a:rPr lang="ru-RU" dirty="0" smtClean="0"/>
            <a:t>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 custT="1"/>
      <dgm:spPr/>
      <dgm:t>
        <a:bodyPr/>
        <a:lstStyle/>
        <a:p>
          <a:r>
            <a: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r>
            <a: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 итогам </a:t>
          </a:r>
          <a:r>
            <a:rPr lang="ru-RU" altLang="ja-JP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Использование 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фитосанитарной меры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 в текущем определении подразумевает, что чрезвычайная мера может быть использована только против регулируемого вредного организма, что противоречит Конвенции ст. VII.6 и МСФМ. Чрезвычайная мера может применяться против вредного организма, который еще не регулируется, но может представлять потенциальную угрозу</a:t>
          </a:r>
          <a:endParaRPr lang="en-US" sz="1600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23F8F80-4D18-46C7-BDB7-3F11D8200941}">
      <dgm:prSet custT="1"/>
      <dgm:spPr/>
      <dgm:t>
        <a:bodyPr/>
        <a:lstStyle/>
        <a:p>
          <a:pPr>
            <a:buNone/>
          </a:pPr>
          <a:r>
            <a:rPr lang="ru-RU" sz="1600" dirty="0">
              <a:solidFill>
                <a:schemeClr val="tx1"/>
              </a:solidFill>
              <a:effectLst/>
              <a:ea typeface="+mn-ea"/>
              <a:cs typeface="+mn-cs"/>
            </a:rPr>
            <a:t>Добавление слов 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не </a:t>
          </a:r>
          <a:r>
            <a:rPr lang="ru-RU" sz="1600" i="1" dirty="0">
              <a:solidFill>
                <a:schemeClr val="tx1"/>
              </a:solidFill>
              <a:effectLst/>
              <a:ea typeface="+mn-ea"/>
              <a:cs typeface="+mn-cs"/>
            </a:rPr>
            <a:t>регулируемая существующими фитосанитарными 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мерами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dirty="0">
              <a:solidFill>
                <a:schemeClr val="tx1"/>
              </a:solidFill>
              <a:effectLst/>
              <a:ea typeface="+mn-ea"/>
              <a:cs typeface="+mn-cs"/>
            </a:rPr>
            <a:t>подчеркивает, что 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экстренная мера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dirty="0">
              <a:solidFill>
                <a:schemeClr val="tx1"/>
              </a:solidFill>
              <a:effectLst/>
              <a:ea typeface="+mn-ea"/>
              <a:cs typeface="+mn-cs"/>
            </a:rPr>
            <a:t>и 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фитосанитарные меры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dirty="0">
              <a:solidFill>
                <a:schemeClr val="tx1"/>
              </a:solidFill>
              <a:effectLst/>
              <a:ea typeface="+mn-ea"/>
              <a:cs typeface="+mn-cs"/>
            </a:rPr>
            <a:t>являются взаимоисключающими понятиями.</a:t>
          </a:r>
        </a:p>
      </dgm:t>
    </dgm:pt>
    <dgm:pt modelId="{D361445B-8B0B-4A13-8AE9-B9AFE921618D}" type="parTrans" cxnId="{FE19C8D1-9259-43A2-81DD-A7E18F111EA2}">
      <dgm:prSet/>
      <dgm:spPr/>
      <dgm:t>
        <a:bodyPr/>
        <a:lstStyle/>
        <a:p>
          <a:endParaRPr lang="ru-RU"/>
        </a:p>
      </dgm:t>
    </dgm:pt>
    <dgm:pt modelId="{050C4A9F-F202-49D7-8F08-8C75A7DDAFBE}" type="sibTrans" cxnId="{FE19C8D1-9259-43A2-81DD-A7E18F111EA2}">
      <dgm:prSet/>
      <dgm:spPr/>
      <dgm:t>
        <a:bodyPr/>
        <a:lstStyle/>
        <a:p>
          <a:endParaRPr lang="ru-RU"/>
        </a:p>
      </dgm:t>
    </dgm:pt>
    <dgm:pt modelId="{CAEFA298-946A-4784-8A07-B659F847CAFE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Принимаемая фитосанитарная мера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sz="1600" i="1" dirty="0" smtClean="0">
              <a:solidFill>
                <a:schemeClr val="tx1"/>
              </a:solidFill>
              <a:effectLst/>
              <a:ea typeface="+mn-ea"/>
              <a:cs typeface="+mn-cs"/>
            </a:rPr>
            <a:t>Официальное правило или процедура, принимаемые для предотвращения проникновения, установления (укоренения) или распространения вредного организма</a:t>
          </a:r>
          <a:r>
            <a:rPr lang="ru-RU" sz="1600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en-US" sz="1600" i="1" dirty="0">
            <a:effectLst/>
            <a:latin typeface="Gill Sans MT" panose="020B0502020104020203" pitchFamily="34" charset="0"/>
          </a:endParaRPr>
        </a:p>
      </dgm:t>
    </dgm:pt>
    <dgm:pt modelId="{A9369B01-1E8E-4585-B48A-78BD61C38FEA}" type="parTrans" cxnId="{EEC5FF05-B41E-4503-A523-2B7F43BCB9DC}">
      <dgm:prSet/>
      <dgm:spPr/>
    </dgm:pt>
    <dgm:pt modelId="{6BB5491F-D62C-4958-9B01-B24EBBFED929}" type="sibTrans" cxnId="{EEC5FF05-B41E-4503-A523-2B7F43BCB9DC}">
      <dgm:prSet/>
      <dgm:spPr/>
    </dgm:pt>
    <dgm:pt modelId="{97BD7EA9-83C9-41AF-94D3-1458AA10235A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sz="1600" i="1" dirty="0">
            <a:effectLst/>
            <a:latin typeface="Gill Sans MT" panose="020B0502020104020203" pitchFamily="34" charset="0"/>
          </a:endParaRPr>
        </a:p>
      </dgm:t>
    </dgm:pt>
    <dgm:pt modelId="{DB74951B-1518-40DF-9A6C-56C8DCC0CBAC}" type="parTrans" cxnId="{6B9AFE97-EA77-48FE-B029-966B8E7800F1}">
      <dgm:prSet/>
      <dgm:spPr/>
    </dgm:pt>
    <dgm:pt modelId="{87C062AA-CB77-43C5-AD44-9C440758FF87}" type="sibTrans" cxnId="{6B9AFE97-EA77-48FE-B029-966B8E7800F1}">
      <dgm:prSet/>
      <dgm:spPr/>
    </dgm:pt>
    <dgm:pt modelId="{1CE06253-9407-450E-A1FC-30E10CE026FC}">
      <dgm:prSet phldrT="[Text]" custT="1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sz="1600" i="1" dirty="0">
            <a:effectLst/>
            <a:latin typeface="Gill Sans MT" panose="020B0502020104020203" pitchFamily="34" charset="0"/>
          </a:endParaRPr>
        </a:p>
      </dgm:t>
    </dgm:pt>
    <dgm:pt modelId="{42891786-9CC9-47A4-A0E7-9F8307379D1B}" type="parTrans" cxnId="{0DA48DEF-23F8-4C6B-8B15-13ABB6449411}">
      <dgm:prSet/>
      <dgm:spPr/>
    </dgm:pt>
    <dgm:pt modelId="{47DFC73A-42BF-41F6-8D36-EE1345F2AB18}" type="sibTrans" cxnId="{0DA48DEF-23F8-4C6B-8B15-13ABB6449411}">
      <dgm:prSet/>
      <dgm:spPr/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ScaleX="100427" custScaleY="437508" custLinFactNeighborX="94950" custLinFactNeighborY="689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ScaleY="137381" custLinFactY="-4728" custLinFactNeighborX="-60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EEC5FF05-B41E-4503-A523-2B7F43BCB9DC}" srcId="{3353E323-CB19-43FF-8D69-18AB74F7A767}" destId="{CAEFA298-946A-4784-8A07-B659F847CAFE}" srcOrd="2" destOrd="0" parTransId="{A9369B01-1E8E-4585-B48A-78BD61C38FEA}" sibTransId="{6BB5491F-D62C-4958-9B01-B24EBBFED929}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0DA48DEF-23F8-4C6B-8B15-13ABB6449411}" srcId="{3353E323-CB19-43FF-8D69-18AB74F7A767}" destId="{1CE06253-9407-450E-A1FC-30E10CE026FC}" srcOrd="3" destOrd="0" parTransId="{42891786-9CC9-47A4-A0E7-9F8307379D1B}" sibTransId="{47DFC73A-42BF-41F6-8D36-EE1345F2AB18}"/>
    <dgm:cxn modelId="{F99F9AB0-D5CF-4736-825D-84A80514732D}" type="presOf" srcId="{97BD7EA9-83C9-41AF-94D3-1458AA10235A}" destId="{759842F4-1C5C-4B5F-A3FF-5C139D83B1A7}" srcOrd="0" destOrd="1" presId="urn:microsoft.com/office/officeart/2005/8/layout/list1"/>
    <dgm:cxn modelId="{16038A0C-0C62-4BC9-9EC6-806DCD4C149A}" type="presOf" srcId="{1CE06253-9407-450E-A1FC-30E10CE026FC}" destId="{759842F4-1C5C-4B5F-A3FF-5C139D83B1A7}" srcOrd="0" destOrd="3" presId="urn:microsoft.com/office/officeart/2005/8/layout/list1"/>
    <dgm:cxn modelId="{64D29456-BA01-4263-933F-4B2F042DBC7B}" type="presOf" srcId="{823F8F80-4D18-46C7-BDB7-3F11D8200941}" destId="{759842F4-1C5C-4B5F-A3FF-5C139D83B1A7}" srcOrd="0" destOrd="4" presId="urn:microsoft.com/office/officeart/2005/8/layout/list1"/>
    <dgm:cxn modelId="{FE19C8D1-9259-43A2-81DD-A7E18F111EA2}" srcId="{3353E323-CB19-43FF-8D69-18AB74F7A767}" destId="{823F8F80-4D18-46C7-BDB7-3F11D8200941}" srcOrd="4" destOrd="0" parTransId="{D361445B-8B0B-4A13-8AE9-B9AFE921618D}" sibTransId="{050C4A9F-F202-49D7-8F08-8C75A7DDAFBE}"/>
    <dgm:cxn modelId="{4D0EA349-FEFE-43AF-8288-BAEBF991900A}" type="presOf" srcId="{CAEFA298-946A-4784-8A07-B659F847CAFE}" destId="{759842F4-1C5C-4B5F-A3FF-5C139D83B1A7}" srcOrd="0" destOrd="2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6B9AFE97-EA77-48FE-B029-966B8E7800F1}" srcId="{3353E323-CB19-43FF-8D69-18AB74F7A767}" destId="{97BD7EA9-83C9-41AF-94D3-1458AA10235A}" srcOrd="1" destOrd="0" parTransId="{DB74951B-1518-40DF-9A6C-56C8DCC0CBAC}" sibTransId="{87C062AA-CB77-43C5-AD44-9C440758FF8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«Экстренная мера»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strike="sngStrike" dirty="0" smtClean="0"/>
            <a:t>Фитосанитарная мера </a:t>
          </a:r>
          <a:r>
            <a:rPr lang="ru-RU" b="1" u="sng" dirty="0" smtClean="0"/>
            <a:t>Срочное официальное правило или процедура</a:t>
          </a:r>
          <a:r>
            <a:rPr lang="ru-RU" u="sng" dirty="0" smtClean="0"/>
            <a:t>, </a:t>
          </a:r>
          <a:r>
            <a:rPr lang="ru-RU" strike="sngStrike" dirty="0" smtClean="0"/>
            <a:t>принимаемая в экстренном порядке</a:t>
          </a:r>
          <a:r>
            <a:rPr lang="ru-RU" u="sng" dirty="0" smtClean="0"/>
            <a:t>, принимаемые для предотвращения </a:t>
          </a:r>
          <a:r>
            <a:rPr lang="ru-RU" b="1" u="sng" dirty="0" smtClean="0"/>
            <a:t>проникновения, акклиматизации (укоренения)</a:t>
          </a:r>
          <a:r>
            <a:rPr lang="ru-RU" u="sng" dirty="0" smtClean="0"/>
            <a:t> или </a:t>
          </a:r>
          <a:r>
            <a:rPr lang="ru-RU" b="1" u="sng" dirty="0" smtClean="0"/>
            <a:t>распространения</a:t>
          </a:r>
          <a:r>
            <a:rPr lang="ru-RU" dirty="0" smtClean="0"/>
            <a:t> вредного организма в новой или неожиданной </a:t>
          </a:r>
          <a:r>
            <a:rPr lang="ru-RU" strike="sngStrike" dirty="0" smtClean="0"/>
            <a:t>фитосанитарной </a:t>
          </a:r>
          <a:r>
            <a:rPr lang="ru-RU" dirty="0" smtClean="0"/>
            <a:t>ситуации</a:t>
          </a:r>
          <a:r>
            <a:rPr lang="ru-RU" u="sng" dirty="0" smtClean="0"/>
            <a:t>, не регулируемой существующими </a:t>
          </a:r>
          <a:r>
            <a:rPr lang="ru-RU" b="1" u="sng" dirty="0" smtClean="0"/>
            <a:t>фитосанитарными мерами</a:t>
          </a:r>
          <a:r>
            <a:rPr lang="ru-RU" u="sng" dirty="0" smtClean="0"/>
            <a:t>.</a:t>
          </a:r>
          <a:r>
            <a:rPr lang="ru-RU" dirty="0" smtClean="0"/>
            <a:t> </a:t>
          </a:r>
          <a:r>
            <a:rPr lang="ru-RU" b="1" dirty="0" smtClean="0"/>
            <a:t>Экстренная мера</a:t>
          </a:r>
          <a:r>
            <a:rPr lang="ru-RU" dirty="0" smtClean="0"/>
            <a:t> может быть, а может не быть </a:t>
          </a:r>
          <a:r>
            <a:rPr lang="ru-RU" b="1" dirty="0" smtClean="0"/>
            <a:t>временной мерой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Чтобы преодолеть существующее несоответствие между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фитосанитарным регулированием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 и отсутствием полного технического обоснования,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фитосанитарное регулирование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временное официальное правило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», чтобы подчеркнуть его временный характер; правило охватывает законодательство, регламент и т.д.; кроме того, правило или процедура являются официальными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52AC5C17-2588-49D7-B865-3216316F230A}">
      <dgm:prSet/>
      <dgm:spPr/>
      <dgm:t>
        <a:bodyPr/>
        <a:lstStyle/>
        <a:p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«...</a:t>
          </a:r>
          <a:r>
            <a:rPr lang="ru-RU" i="1" dirty="0">
              <a:solidFill>
                <a:schemeClr val="tx1"/>
              </a:solidFill>
              <a:effectLst/>
              <a:ea typeface="+mn-ea"/>
              <a:cs typeface="+mn-cs"/>
            </a:rPr>
            <a:t>для предотвращения проникновения, акклиматизации (укоренения) или распространения вредного 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организма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указывает на фитосанитарный характер и намерение правила или процедуры</a:t>
          </a:r>
        </a:p>
      </dgm:t>
    </dgm:pt>
    <dgm:pt modelId="{B9BF89F9-EE13-4046-B372-870096F1A525}" type="parTrans" cxnId="{52E73C60-64F7-4C74-9A75-2E71FE9359CD}">
      <dgm:prSet/>
      <dgm:spPr/>
      <dgm:t>
        <a:bodyPr/>
        <a:lstStyle/>
        <a:p>
          <a:endParaRPr lang="ru-RU"/>
        </a:p>
      </dgm:t>
    </dgm:pt>
    <dgm:pt modelId="{5F7A1C1A-B822-4944-9EB7-7ABB97DE616F}" type="sibTrans" cxnId="{52E73C60-64F7-4C74-9A75-2E71FE9359CD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ScaleY="158510" custLinFactNeighborX="91667" custLinFactNeighborY="-150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ScaleY="129387" custLinFactNeighborX="0" custLinFactNeighborY="-30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3567DEB8-D941-4EFF-BE9F-11D4A8B8659C}" type="presOf" srcId="{52AC5C17-2588-49D7-B865-3216316F230A}" destId="{759842F4-1C5C-4B5F-A3FF-5C139D83B1A7}" srcOrd="0" destOrd="1" presId="urn:microsoft.com/office/officeart/2005/8/layout/list1"/>
    <dgm:cxn modelId="{52E73C60-64F7-4C74-9A75-2E71FE9359CD}" srcId="{3353E323-CB19-43FF-8D69-18AB74F7A767}" destId="{52AC5C17-2588-49D7-B865-3216316F230A}" srcOrd="1" destOrd="0" parTransId="{B9BF89F9-EE13-4046-B372-870096F1A525}" sibTransId="{5F7A1C1A-B822-4944-9EB7-7ABB97DE616F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«Временная мера»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strike="noStrike" dirty="0" smtClean="0"/>
            <a:t>«</a:t>
          </a:r>
          <a:r>
            <a:rPr lang="ru-RU" b="1" strike="sngStrike" dirty="0" smtClean="0"/>
            <a:t>Фитосанитарная регламентация</a:t>
          </a:r>
          <a:r>
            <a:rPr lang="ru-RU" b="1" u="sng" strike="sngStrike" dirty="0" smtClean="0"/>
            <a:t> </a:t>
          </a:r>
          <a:r>
            <a:rPr lang="ru-RU" u="sng" dirty="0" smtClean="0"/>
            <a:t>Временное </a:t>
          </a:r>
          <a:r>
            <a:rPr lang="ru-RU" b="1" u="sng" dirty="0" smtClean="0"/>
            <a:t>официальное</a:t>
          </a:r>
          <a:r>
            <a:rPr lang="ru-RU" u="sng" dirty="0" smtClean="0"/>
            <a:t> правило</a:t>
          </a:r>
          <a:r>
            <a:rPr lang="ru-RU" b="1" dirty="0" smtClean="0"/>
            <a:t> </a:t>
          </a:r>
          <a:r>
            <a:rPr lang="ru-RU" dirty="0" smtClean="0"/>
            <a:t>или процедура </a:t>
          </a:r>
          <a:r>
            <a:rPr lang="ru-RU" u="sng" dirty="0" smtClean="0"/>
            <a:t>для предотвращения </a:t>
          </a:r>
          <a:r>
            <a:rPr lang="ru-RU" b="1" u="sng" dirty="0" smtClean="0"/>
            <a:t>проникновения, акклиматизации (укоренения)</a:t>
          </a:r>
          <a:r>
            <a:rPr lang="ru-RU" u="sng" dirty="0" smtClean="0"/>
            <a:t> или </a:t>
          </a:r>
          <a:r>
            <a:rPr lang="ru-RU" b="1" u="sng" dirty="0" smtClean="0"/>
            <a:t>распространения</a:t>
          </a:r>
          <a:r>
            <a:rPr lang="ru-RU" dirty="0" smtClean="0"/>
            <a:t> вредного организма, введенные без полного </a:t>
          </a:r>
          <a:r>
            <a:rPr lang="ru-RU" b="1" dirty="0" smtClean="0"/>
            <a:t>технического обоснования </a:t>
          </a:r>
          <a:r>
            <a:rPr lang="ru-RU" dirty="0" smtClean="0"/>
            <a:t>в связи с временной нехваткой из-за отсутствия в настоящее время надлежащей информации</a:t>
          </a:r>
          <a:r>
            <a:rPr lang="ru-RU" u="sng" dirty="0" smtClean="0"/>
            <a:t> и </a:t>
          </a:r>
          <a:r>
            <a:rPr lang="ru-RU" b="1" strike="sngStrike" dirty="0" smtClean="0"/>
            <a:t>Временная мера </a:t>
          </a:r>
          <a:r>
            <a:rPr lang="ru-RU" dirty="0" smtClean="0"/>
            <a:t>требующие периодического пересмотра и полного </a:t>
          </a:r>
          <a:r>
            <a:rPr lang="ru-RU" b="1" dirty="0" smtClean="0"/>
            <a:t>технического обоснования</a:t>
          </a:r>
          <a:r>
            <a:rPr lang="ru-RU" dirty="0" smtClean="0"/>
            <a:t> в возможно кратчайшие сроки.»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Без изменений по итогам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В соответствии со ст. VII.2f Конвенции и определением «</a:t>
          </a:r>
          <a:r>
            <a:rPr lang="ru-RU" i="1" dirty="0" smtClean="0"/>
            <a:t>процедуры проверки на соответствие</a:t>
          </a:r>
          <a:r>
            <a:rPr lang="ru-RU" dirty="0" smtClean="0"/>
            <a:t>», «</a:t>
          </a:r>
          <a:r>
            <a:rPr lang="ru-RU" i="1" dirty="0" smtClean="0"/>
            <a:t>соблюдение</a:t>
          </a:r>
          <a:r>
            <a:rPr lang="ru-RU" dirty="0" smtClean="0"/>
            <a:t>» связано с грузами, а «</a:t>
          </a:r>
          <a:r>
            <a:rPr lang="ru-RU" i="1" dirty="0" smtClean="0"/>
            <a:t>Общие рекомендации по использованию терминов в МСФМ</a:t>
          </a:r>
          <a:r>
            <a:rPr lang="ru-RU" dirty="0" smtClean="0"/>
            <a:t>» предусматривают использование «соблюдение» в других случаях. Поскольку досмотр имеет более широкую сферу применения, чем только грузы, «</a:t>
          </a:r>
          <a:r>
            <a:rPr lang="ru-RU" i="1" dirty="0" smtClean="0"/>
            <a:t>соблюдение</a:t>
          </a:r>
          <a:r>
            <a:rPr lang="ru-RU" dirty="0" smtClean="0"/>
            <a:t>» заменяется на «</a:t>
          </a:r>
          <a:r>
            <a:rPr lang="ru-RU" i="1" dirty="0" smtClean="0"/>
            <a:t>соответствие</a:t>
          </a:r>
          <a:r>
            <a:rPr lang="ru-RU" dirty="0" smtClean="0"/>
            <a:t>».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5820045-8637-4918-BEC5-231E4CFCA734}">
      <dgm:prSet/>
      <dgm:spPr/>
      <dgm:t>
        <a:bodyPr/>
        <a:lstStyle/>
        <a:p>
          <a:r>
            <a:rPr lang="ru-RU" dirty="0" smtClean="0"/>
            <a:t>«</a:t>
          </a:r>
          <a:r>
            <a:rPr lang="ru-RU" i="1" dirty="0" smtClean="0"/>
            <a:t>определять</a:t>
          </a:r>
          <a:r>
            <a:rPr lang="ru-RU" dirty="0" smtClean="0"/>
            <a:t>» заменено на «</a:t>
          </a:r>
          <a:r>
            <a:rPr lang="ru-RU" i="1" dirty="0" smtClean="0"/>
            <a:t>проверять</a:t>
          </a:r>
          <a:r>
            <a:rPr lang="ru-RU" dirty="0" smtClean="0"/>
            <a:t>», чтобы отразить изменение термина «</a:t>
          </a:r>
          <a:r>
            <a:rPr lang="ru-RU" i="1" dirty="0" smtClean="0"/>
            <a:t>соблюдение</a:t>
          </a:r>
          <a:r>
            <a:rPr lang="ru-RU" dirty="0" smtClean="0"/>
            <a:t>» на «</a:t>
          </a:r>
          <a:r>
            <a:rPr lang="ru-RU" i="1" dirty="0" smtClean="0"/>
            <a:t>соответствие</a:t>
          </a:r>
          <a:r>
            <a:rPr lang="ru-RU" dirty="0" smtClean="0"/>
            <a:t>».</a:t>
          </a:r>
          <a:endParaRPr lang="ru-RU" dirty="0"/>
        </a:p>
      </dgm:t>
    </dgm:pt>
    <dgm:pt modelId="{DD776ADD-C0BB-4338-88BB-39D2EECE7469}" type="parTrans" cxnId="{C189CEC1-F0EC-415F-9FDD-CE5CAF5EE22A}">
      <dgm:prSet/>
      <dgm:spPr/>
      <dgm:t>
        <a:bodyPr/>
        <a:lstStyle/>
        <a:p>
          <a:endParaRPr lang="ru-RU"/>
        </a:p>
      </dgm:t>
    </dgm:pt>
    <dgm:pt modelId="{4A4F9034-A5BC-487C-994D-1554AE7E1A1F}" type="sibTrans" cxnId="{C189CEC1-F0EC-415F-9FDD-CE5CAF5EE22A}">
      <dgm:prSet/>
      <dgm:spPr/>
      <dgm:t>
        <a:bodyPr/>
        <a:lstStyle/>
        <a:p>
          <a:endParaRPr lang="ru-RU"/>
        </a:p>
      </dgm:t>
    </dgm:pt>
    <dgm:pt modelId="{5ADE4E99-9F65-46AA-B4D9-2E73713B5A65}">
      <dgm:prSet/>
      <dgm:spPr/>
      <dgm:t>
        <a:bodyPr/>
        <a:lstStyle/>
        <a:p>
          <a:r>
            <a:rPr lang="ru-RU" dirty="0" smtClean="0"/>
            <a:t>термин «</a:t>
          </a:r>
          <a:r>
            <a:rPr lang="ru-RU" i="1" dirty="0" smtClean="0"/>
            <a:t>регламентации</a:t>
          </a:r>
          <a:r>
            <a:rPr lang="ru-RU" dirty="0" smtClean="0"/>
            <a:t>» заменен на «</a:t>
          </a:r>
          <a:r>
            <a:rPr lang="ru-RU" i="1" dirty="0" smtClean="0"/>
            <a:t>требования</a:t>
          </a:r>
          <a:r>
            <a:rPr lang="ru-RU" dirty="0" smtClean="0"/>
            <a:t>», поскольку фитосанитарные регламентации находятся на более высоком уровне и относятся к регулируемым вредным организмам. Однако досмотр может проводиться не только при импорте, но и в других ситуациях, например, в месте производства или на производственном участке, или при экспорте, и досмотр в таких ситуациях не всегда может быть связан с регулируемыми вредными организмами.</a:t>
          </a:r>
          <a:endParaRPr lang="ru-RU" dirty="0"/>
        </a:p>
      </dgm:t>
    </dgm:pt>
    <dgm:pt modelId="{F70958B6-4B67-4F5B-82FB-18EF403AEB2D}" type="parTrans" cxnId="{9F152E85-7251-4089-9507-308CB5ABE24C}">
      <dgm:prSet/>
      <dgm:spPr/>
      <dgm:t>
        <a:bodyPr/>
        <a:lstStyle/>
        <a:p>
          <a:endParaRPr lang="ru-RU"/>
        </a:p>
      </dgm:t>
    </dgm:pt>
    <dgm:pt modelId="{92E8B0D5-0552-4AA4-B9ED-29DFEDBBDD9A}" type="sibTrans" cxnId="{9F152E85-7251-4089-9507-308CB5ABE24C}">
      <dgm:prSet/>
      <dgm:spPr/>
      <dgm:t>
        <a:bodyPr/>
        <a:lstStyle/>
        <a:p>
          <a:endParaRPr lang="ru-RU"/>
        </a:p>
      </dgm:t>
    </dgm:pt>
    <dgm:pt modelId="{3154DC1B-4A5F-457B-8A52-5D6FAB87C1BE}">
      <dgm:prSet/>
      <dgm:spPr/>
      <dgm:t>
        <a:bodyPr/>
        <a:lstStyle/>
        <a:p>
          <a:endParaRPr lang="ru-RU" dirty="0"/>
        </a:p>
      </dgm:t>
    </dgm:pt>
    <dgm:pt modelId="{68BA5A73-6145-4D8E-B35C-4F72EF56C262}" type="parTrans" cxnId="{24617D2E-F5DE-4DF2-9D0E-2ED97E16B4A3}">
      <dgm:prSet/>
      <dgm:spPr/>
      <dgm:t>
        <a:bodyPr/>
        <a:lstStyle/>
        <a:p>
          <a:endParaRPr lang="ru-RU"/>
        </a:p>
      </dgm:t>
    </dgm:pt>
    <dgm:pt modelId="{C5A1E8B0-861E-49B3-B897-5B937DFE15F1}" type="sibTrans" cxnId="{24617D2E-F5DE-4DF2-9D0E-2ED97E16B4A3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8DC802-EC18-4EEF-8985-3C48DE4A198D}" type="presOf" srcId="{3154DC1B-4A5F-457B-8A52-5D6FAB87C1BE}" destId="{759842F4-1C5C-4B5F-A3FF-5C139D83B1A7}" srcOrd="0" destOrd="3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C189CEC1-F0EC-415F-9FDD-CE5CAF5EE22A}" srcId="{3353E323-CB19-43FF-8D69-18AB74F7A767}" destId="{65820045-8637-4918-BEC5-231E4CFCA734}" srcOrd="1" destOrd="0" parTransId="{DD776ADD-C0BB-4338-88BB-39D2EECE7469}" sibTransId="{4A4F9034-A5BC-487C-994D-1554AE7E1A1F}"/>
    <dgm:cxn modelId="{9F152E85-7251-4089-9507-308CB5ABE24C}" srcId="{3353E323-CB19-43FF-8D69-18AB74F7A767}" destId="{5ADE4E99-9F65-46AA-B4D9-2E73713B5A65}" srcOrd="2" destOrd="0" parTransId="{F70958B6-4B67-4F5B-82FB-18EF403AEB2D}" sibTransId="{92E8B0D5-0552-4AA4-B9ED-29DFEDBBDD9A}"/>
    <dgm:cxn modelId="{24617D2E-F5DE-4DF2-9D0E-2ED97E16B4A3}" srcId="{3353E323-CB19-43FF-8D69-18AB74F7A767}" destId="{3154DC1B-4A5F-457B-8A52-5D6FAB87C1BE}" srcOrd="3" destOrd="0" parTransId="{68BA5A73-6145-4D8E-B35C-4F72EF56C262}" sibTransId="{C5A1E8B0-861E-49B3-B897-5B937DFE15F1}"/>
    <dgm:cxn modelId="{C2159082-BBEE-4895-9637-346A06C4B529}" type="presOf" srcId="{5ADE4E99-9F65-46AA-B4D9-2E73713B5A65}" destId="{759842F4-1C5C-4B5F-A3FF-5C139D83B1A7}" srcOrd="0" destOrd="2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36F8EFB1-6F57-4CA5-BCF7-E723A5CF13A4}" type="presOf" srcId="{65820045-8637-4918-BEC5-231E4CFCA734}" destId="{759842F4-1C5C-4B5F-A3FF-5C139D83B1A7}" srcOrd="0" destOrd="1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94A572-C769-4166-8D30-C40323D05A18}">
      <dgm:prSet phldrT="[Text]" custT="1"/>
      <dgm:spPr/>
      <dgm:t>
        <a:bodyPr/>
        <a:lstStyle/>
        <a:p>
          <a:r>
            <a:rPr lang="ru-RU" sz="4400" b="1" dirty="0" smtClean="0">
              <a:effectLst/>
            </a:rPr>
            <a:t>Добавления</a:t>
          </a:r>
          <a:endParaRPr lang="en-US" sz="4800" b="1" dirty="0">
            <a:effectLst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6C3ECA-6AEC-4CF3-BA05-7B3ECB3F2592}">
      <dgm:prSet phldrT="[Text]" custT="1"/>
      <dgm:spPr>
        <a:solidFill>
          <a:schemeClr val="accent2"/>
        </a:solidFill>
      </dgm:spPr>
      <dgm:t>
        <a:bodyPr/>
        <a:lstStyle/>
        <a:p>
          <a:r>
            <a:rPr lang="ru-RU" sz="1800" b="1" dirty="0" smtClean="0"/>
            <a:t>Идентичность (груза)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4873C4-6C20-4214-9A7F-2C0D4A079700}" type="parTrans" cxnId="{D8538E5D-C77E-4950-A962-01822C8DA42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30708F-8BD4-4486-B219-D0794F76B6C5}" type="sibTrans" cxnId="{D8538E5D-C77E-4950-A962-01822C8DA420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225393-3CD1-498A-911E-AB3204D112CB}">
      <dgm:prSet phldrT="[Text]" custT="1"/>
      <dgm:spPr>
        <a:solidFill>
          <a:schemeClr val="accent6"/>
        </a:solidFill>
      </dgm:spPr>
      <dgm:t>
        <a:bodyPr/>
        <a:lstStyle/>
        <a:p>
          <a:r>
            <a:rPr lang="ru-RU" sz="1800" b="1" dirty="0" smtClean="0"/>
            <a:t>Общий надзор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B5EF70-0A25-43A1-AC24-F760EEF97EFF}" type="parTrans" cxnId="{EEA752AA-24D7-47CC-AAD9-5D8AFB12BB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F5A16C-B69F-4A2F-9BFF-3C704368E7DC}" type="sibTrans" cxnId="{EEA752AA-24D7-47CC-AAD9-5D8AFB12BB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2FAAC7-E64C-4CB1-9F70-A8D13EF9AD13}">
      <dgm:prSet phldrT="[Text]" custT="1"/>
      <dgm:spPr>
        <a:solidFill>
          <a:schemeClr val="accent6"/>
        </a:solidFill>
      </dgm:spPr>
      <dgm:t>
        <a:bodyPr/>
        <a:lstStyle/>
        <a:p>
          <a:r>
            <a:rPr lang="ru-RU" sz="1800" b="1" dirty="0" smtClean="0"/>
            <a:t>Специальный надзор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D3829D-10B4-4272-B025-79ADCD010E97}" type="parTrans" cxnId="{8E495D38-D89B-4C01-9427-2CD86084E65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5B38B-9944-42AD-8BFC-1C82C138E8EE}" type="sibTrans" cxnId="{8E495D38-D89B-4C01-9427-2CD86084E65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4403A1-20EE-412F-BFE4-FE454C629BB6}">
      <dgm:prSet phldrT="[Text]" custT="1"/>
      <dgm:spPr/>
      <dgm:t>
        <a:bodyPr/>
        <a:lstStyle/>
        <a:p>
          <a:r>
            <a:rPr lang="ru-RU" sz="4400" b="1" dirty="0" smtClean="0">
              <a:effectLst/>
            </a:rPr>
            <a:t>Изменения</a:t>
          </a:r>
          <a:endParaRPr lang="en-US" sz="6200" b="1" dirty="0">
            <a:effectLst/>
          </a:endParaRPr>
        </a:p>
      </dgm:t>
    </dgm:pt>
    <dgm:pt modelId="{37D27BC7-11D5-4F21-9D84-8A207BF44A68}" type="parTrans" cxnId="{B41F4AD8-E4A5-4866-943D-3BA901E438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105908-270C-4EDA-B041-6557F5F1CBD9}" type="sibTrans" cxnId="{B41F4AD8-E4A5-4866-943D-3BA901E438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6CFBB4-E17D-4449-92B3-18156FCE3213}">
      <dgm:prSet phldrT="[Text]"/>
      <dgm:spPr>
        <a:solidFill>
          <a:schemeClr val="accent6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Надзор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4E8D98-161A-44D7-ADF9-E666C5BE9B94}" type="parTrans" cxnId="{26E657DA-3AC1-424D-BFFD-5C21A009199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0A3BCA-E2D0-4FBB-9CA2-374BF13494F9}" type="sibTrans" cxnId="{26E657DA-3AC1-424D-BFFD-5C21A009199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A379CA-06D7-4DFF-A376-686392DDB459}">
      <dgm:prSet phldrT="[Text]"/>
      <dgm:spPr>
        <a:solidFill>
          <a:schemeClr val="accent2"/>
        </a:solidFill>
      </dgm:spPr>
      <dgm:t>
        <a:bodyPr/>
        <a:lstStyle/>
        <a:p>
          <a:r>
            <a:rPr lang="ru-RU" b="1" dirty="0" smtClean="0"/>
            <a:t>Целостность (груза)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1024A9-4558-492F-A842-81E44671F8AE}" type="parTrans" cxnId="{28F0FF59-FEC4-4DCD-9FE8-83418C753C6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1214A8-5BD9-4734-8B30-194096238F8D}" type="sibTrans" cxnId="{28F0FF59-FEC4-4DCD-9FE8-83418C753C6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F9C6F9-B34B-4735-A497-4DC46FCD521C}">
      <dgm:prSet phldrT="[Text]"/>
      <dgm:spPr>
        <a:solidFill>
          <a:schemeClr val="accent2"/>
        </a:solidFill>
      </dgm:spPr>
      <dgm:t>
        <a:bodyPr/>
        <a:lstStyle/>
        <a:p>
          <a:r>
            <a:rPr lang="ru-RU" b="1" dirty="0" smtClean="0"/>
            <a:t>Фитосанитарная безопасность </a:t>
          </a:r>
          <a:r>
            <a:rPr lang="ru-RU" dirty="0" smtClean="0"/>
            <a:t>(</a:t>
          </a:r>
          <a:r>
            <a:rPr lang="ru-RU" b="1" dirty="0" smtClean="0"/>
            <a:t>груза</a:t>
          </a:r>
          <a:r>
            <a:rPr lang="ru-RU" dirty="0" smtClean="0"/>
            <a:t>)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36C408-D3E4-42F4-8919-77E373957604}" type="parTrans" cxnId="{A066BABA-B82B-4BC0-94FE-65C91D7E4F74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7975D8-9BE1-46C2-8BF5-0D574938C9E7}" type="sibTrans" cxnId="{A066BABA-B82B-4BC0-94FE-65C91D7E4F74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2404D9-712F-4C85-92D2-4A7545E20DDC}">
      <dgm:prSet phldrT="[Text]"/>
      <dgm:spPr>
        <a:solidFill>
          <a:schemeClr val="accent5"/>
        </a:solidFill>
      </dgm:spPr>
      <dgm:t>
        <a:bodyPr/>
        <a:lstStyle/>
        <a:p>
          <a:r>
            <a:rPr lang="ru-RU" b="1" dirty="0" smtClean="0"/>
            <a:t>Экстренная мера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186850-E234-4035-8C66-B5B7C088E32B}" type="parTrans" cxnId="{1843453C-54E2-4F21-A01D-6A0D2C046D8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F0B8CD-0239-4D49-8DE0-21A7F8981821}" type="sibTrans" cxnId="{1843453C-54E2-4F21-A01D-6A0D2C046D8A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608F33-12FE-415C-B6CB-15908220B3AC}">
      <dgm:prSet phldrT="[Text]"/>
      <dgm:spPr>
        <a:solidFill>
          <a:schemeClr val="accent5"/>
        </a:solidFill>
      </dgm:spPr>
      <dgm:t>
        <a:bodyPr/>
        <a:lstStyle/>
        <a:p>
          <a:r>
            <a:rPr lang="ru-RU" b="1" dirty="0" smtClean="0"/>
            <a:t>Временная мера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1F54B6-F9E0-4475-8671-C32360C0D4F3}" type="parTrans" cxnId="{49753C3B-E4EB-4B2F-8E34-44B03BB6AEC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051BE6-C74F-4417-B3A2-C1C4B780E53D}" type="sibTrans" cxnId="{49753C3B-E4EB-4B2F-8E34-44B03BB6AEC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0998D3-0CF2-4D46-80D5-50BC72AF895A}">
      <dgm:prSet phldrT="[Text]"/>
      <dgm:spPr/>
      <dgm:t>
        <a:bodyPr/>
        <a:lstStyle/>
        <a:p>
          <a:r>
            <a:rPr lang="ru-RU" b="1" dirty="0" smtClean="0"/>
            <a:t>Досмотр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959902-11A5-414D-A87A-716EC7484B8E}" type="parTrans" cxnId="{1D73DD14-6C5B-4903-87BC-91F2A5CC458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BE858BE-CBF0-4BCE-BD0E-40A76F7136F2}" type="sibTrans" cxnId="{1D73DD14-6C5B-4903-87BC-91F2A5CC4583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FFF819-2C24-45CB-A855-1BD5D8016B53}">
      <dgm:prSet phldrT="[Text]"/>
      <dgm:spPr/>
      <dgm:t>
        <a:bodyPr/>
        <a:lstStyle/>
        <a:p>
          <a:r>
            <a:rPr lang="ru-RU" b="1" dirty="0" smtClean="0"/>
            <a:t>Анализ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E4FE3A-BFB4-412E-9968-C546057BB146}" type="parTrans" cxnId="{6376EC68-F694-40FC-B819-64437EBB5B0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DE1461-8B8E-4221-B07A-273DC72BC3BC}" type="sibTrans" cxnId="{6376EC68-F694-40FC-B819-64437EBB5B0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7E5084-0702-47AB-B35C-09DF8D42448F}">
      <dgm:prSet phldrT="[Text]" custT="1"/>
      <dgm:spPr/>
      <dgm:t>
        <a:bodyPr/>
        <a:lstStyle/>
        <a:p>
          <a:r>
            <a:rPr lang="ru-RU" sz="1600" b="1" dirty="0" smtClean="0"/>
            <a:t>Процедура проверки </a:t>
          </a:r>
          <a:r>
            <a:rPr lang="ru-RU" sz="1600" dirty="0" smtClean="0"/>
            <a:t>(</a:t>
          </a:r>
          <a:r>
            <a:rPr lang="ru-RU" sz="1600" b="1" dirty="0" smtClean="0"/>
            <a:t>груза</a:t>
          </a:r>
          <a:r>
            <a:rPr lang="ru-RU" sz="1600" dirty="0" smtClean="0"/>
            <a:t>) </a:t>
          </a:r>
          <a:r>
            <a:rPr lang="ru-RU" sz="1600" b="1" dirty="0" smtClean="0"/>
            <a:t>на соответствие</a:t>
          </a:r>
          <a:r>
            <a:rPr lang="ru-RU" sz="1600" dirty="0" smtClean="0"/>
            <a:t> </a:t>
          </a:r>
          <a:endParaRPr lang="en-US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1F877F-E8A1-4939-825C-86E235C58304}" type="parTrans" cxnId="{9D525A59-C2CE-4C12-85A1-27E0F9BDC21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BADCF0-E1FA-4652-9F43-DB934D01F432}" type="sibTrans" cxnId="{9D525A59-C2CE-4C12-85A1-27E0F9BDC21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019D01-C1F7-44D3-9018-31886790869F}">
      <dgm:prSet phldrT="[Text]"/>
      <dgm:spPr/>
      <dgm:t>
        <a:bodyPr/>
        <a:lstStyle/>
        <a:p>
          <a:r>
            <a:rPr lang="ru-RU" b="1" dirty="0" smtClean="0"/>
            <a:t>Выпуск (груза)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E9BE02-18E1-4AA3-A8FF-D769B8DAB894}" type="parTrans" cxnId="{654974F3-FC39-4F3F-B56E-E613A37217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EDB409-0EC1-4046-A279-3819F07A855E}" type="sibTrans" cxnId="{654974F3-FC39-4F3F-B56E-E613A372172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CF2011-5BBA-4A56-8901-9168D781D74A}">
      <dgm:prSet phldrT="[Text]" custT="1"/>
      <dgm:spPr/>
      <dgm:t>
        <a:bodyPr/>
        <a:lstStyle/>
        <a:p>
          <a:r>
            <a:rPr lang="ru-RU" sz="4400" b="1" dirty="0" smtClean="0">
              <a:effectLst/>
            </a:rPr>
            <a:t>Удаления</a:t>
          </a:r>
          <a:endParaRPr lang="en-US" sz="5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708462-2D82-4C87-91C4-C393AA4CFEC4}" type="parTrans" cxnId="{6F1E1AF2-220F-4A5A-9405-8F3FC1C58E10}">
      <dgm:prSet/>
      <dgm:spPr/>
      <dgm:t>
        <a:bodyPr/>
        <a:lstStyle/>
        <a:p>
          <a:endParaRPr lang="en-US"/>
        </a:p>
      </dgm:t>
    </dgm:pt>
    <dgm:pt modelId="{4C915D74-F011-4D48-9832-AA84219FF6CB}" type="sibTrans" cxnId="{6F1E1AF2-220F-4A5A-9405-8F3FC1C58E10}">
      <dgm:prSet/>
      <dgm:spPr/>
      <dgm:t>
        <a:bodyPr/>
        <a:lstStyle/>
        <a:p>
          <a:endParaRPr lang="en-US"/>
        </a:p>
      </dgm:t>
    </dgm:pt>
    <dgm:pt modelId="{8D769789-9EDF-4CED-B200-BA281C1B157B}">
      <dgm:prSet phldrT="[Text]" custT="1"/>
      <dgm:spPr>
        <a:solidFill>
          <a:schemeClr val="accent1"/>
        </a:solidFill>
      </dgm:spPr>
      <dgm:t>
        <a:bodyPr/>
        <a:lstStyle/>
        <a:p>
          <a:r>
            <a:rPr lang="ru-RU" sz="1800" b="1" dirty="0" smtClean="0"/>
            <a:t>Подтверждение соответствия (груза)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D5A65B-654D-48A9-9771-D5E408BB4260}" type="parTrans" cxnId="{73F863FF-828C-49C8-8D9A-94AF2CFAD24A}">
      <dgm:prSet/>
      <dgm:spPr/>
      <dgm:t>
        <a:bodyPr/>
        <a:lstStyle/>
        <a:p>
          <a:endParaRPr lang="en-US"/>
        </a:p>
      </dgm:t>
    </dgm:pt>
    <dgm:pt modelId="{852BB4CB-9B28-49B9-9DA1-C47962C11006}" type="sibTrans" cxnId="{73F863FF-828C-49C8-8D9A-94AF2CFAD24A}">
      <dgm:prSet/>
      <dgm:spPr/>
      <dgm:t>
        <a:bodyPr/>
        <a:lstStyle/>
        <a:p>
          <a:endParaRPr lang="en-US"/>
        </a:p>
      </dgm:t>
    </dgm:pt>
    <dgm:pt modelId="{784B641E-3896-4A9D-B5CD-5FAB090E0DF0}">
      <dgm:prSet phldrT="[Text]" custT="1"/>
      <dgm:spPr>
        <a:solidFill>
          <a:schemeClr val="tx2"/>
        </a:solidFill>
      </dgm:spPr>
      <dgm:t>
        <a:bodyPr/>
        <a:lstStyle/>
        <a:p>
          <a:r>
            <a:rPr lang="ru-RU" sz="1800" b="1" dirty="0" smtClean="0"/>
            <a:t>Генетический материал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83C58F-84A5-427E-980A-1C09106EB0AA}" type="parTrans" cxnId="{3CF8F00D-ED7B-4284-8040-EA9AE6CD6F44}">
      <dgm:prSet/>
      <dgm:spPr/>
      <dgm:t>
        <a:bodyPr/>
        <a:lstStyle/>
        <a:p>
          <a:endParaRPr lang="en-US"/>
        </a:p>
      </dgm:t>
    </dgm:pt>
    <dgm:pt modelId="{E4546F48-B2D8-46CA-8A06-31190FF39043}" type="sibTrans" cxnId="{3CF8F00D-ED7B-4284-8040-EA9AE6CD6F44}">
      <dgm:prSet/>
      <dgm:spPr/>
      <dgm:t>
        <a:bodyPr/>
        <a:lstStyle/>
        <a:p>
          <a:endParaRPr lang="en-US"/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3" custScaleX="90909" custScaleY="90909"/>
      <dgm:spPr/>
      <dgm:t>
        <a:bodyPr/>
        <a:lstStyle/>
        <a:p>
          <a:endParaRPr lang="ru-RU"/>
        </a:p>
      </dgm:t>
    </dgm:pt>
    <dgm:pt modelId="{C26D1402-AF98-4DE4-893F-987E69D74909}" type="pres">
      <dgm:prSet presAssocID="{0994A572-C769-4166-8D30-C40323D05A18}" presName="textNode" presStyleLbl="bgShp" presStyleIdx="0" presStyleCnt="3"/>
      <dgm:spPr/>
      <dgm:t>
        <a:bodyPr/>
        <a:lstStyle/>
        <a:p>
          <a:endParaRPr lang="ru-RU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735BEF97-3A22-42FF-8621-DE2DDE457DCD}" type="pres">
      <dgm:prSet presAssocID="{136C3ECA-6AEC-4CF3-BA05-7B3ECB3F2592}" presName="childNode" presStyleLbl="node1" presStyleIdx="0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FB3B7-6523-4F41-B558-41370C0B3FDC}" type="pres">
      <dgm:prSet presAssocID="{136C3ECA-6AEC-4CF3-BA05-7B3ECB3F2592}" presName="aSpace2" presStyleCnt="0"/>
      <dgm:spPr/>
    </dgm:pt>
    <dgm:pt modelId="{49B92527-5C7C-4875-BF59-0011BFE7279E}" type="pres">
      <dgm:prSet presAssocID="{39225393-3CD1-498A-911E-AB3204D112CB}" presName="childNode" presStyleLbl="node1" presStyleIdx="1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1C2BED-49E7-41AF-A1B4-D99E23E76646}" type="pres">
      <dgm:prSet presAssocID="{39225393-3CD1-498A-911E-AB3204D112CB}" presName="aSpace2" presStyleCnt="0"/>
      <dgm:spPr/>
    </dgm:pt>
    <dgm:pt modelId="{15F87500-79D8-4FBD-8F5E-F49341FF1BDF}" type="pres">
      <dgm:prSet presAssocID="{442FAAC7-E64C-4CB1-9F70-A8D13EF9AD13}" presName="childNode" presStyleLbl="node1" presStyleIdx="2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AA9F7E-8C9B-4837-AEEB-8ADF56DE1AB4}" type="pres">
      <dgm:prSet presAssocID="{0994A572-C769-4166-8D30-C40323D05A18}" presName="aSpace" presStyleCnt="0"/>
      <dgm:spPr/>
    </dgm:pt>
    <dgm:pt modelId="{98255101-2298-4A5D-A55B-5CFB4603446D}" type="pres">
      <dgm:prSet presAssocID="{C64403A1-20EE-412F-BFE4-FE454C629BB6}" presName="compNode" presStyleCnt="0"/>
      <dgm:spPr/>
    </dgm:pt>
    <dgm:pt modelId="{3506B1FA-E64B-495B-A967-61259BB14711}" type="pres">
      <dgm:prSet presAssocID="{C64403A1-20EE-412F-BFE4-FE454C629BB6}" presName="aNode" presStyleLbl="bgShp" presStyleIdx="1" presStyleCnt="3" custScaleX="90909" custScaleY="90909"/>
      <dgm:spPr/>
      <dgm:t>
        <a:bodyPr/>
        <a:lstStyle/>
        <a:p>
          <a:endParaRPr lang="ru-RU"/>
        </a:p>
      </dgm:t>
    </dgm:pt>
    <dgm:pt modelId="{4DB29015-8655-47F1-85D1-1E46837B90D9}" type="pres">
      <dgm:prSet presAssocID="{C64403A1-20EE-412F-BFE4-FE454C629BB6}" presName="textNode" presStyleLbl="bgShp" presStyleIdx="1" presStyleCnt="3"/>
      <dgm:spPr/>
      <dgm:t>
        <a:bodyPr/>
        <a:lstStyle/>
        <a:p>
          <a:endParaRPr lang="ru-RU"/>
        </a:p>
      </dgm:t>
    </dgm:pt>
    <dgm:pt modelId="{11F4D87E-2C76-43C3-AD11-2FC29ADD214C}" type="pres">
      <dgm:prSet presAssocID="{C64403A1-20EE-412F-BFE4-FE454C629BB6}" presName="compChildNode" presStyleCnt="0"/>
      <dgm:spPr/>
    </dgm:pt>
    <dgm:pt modelId="{185E4388-66AF-4030-AD74-8BF02DB0AB8D}" type="pres">
      <dgm:prSet presAssocID="{C64403A1-20EE-412F-BFE4-FE454C629BB6}" presName="theInnerList" presStyleCnt="0"/>
      <dgm:spPr/>
    </dgm:pt>
    <dgm:pt modelId="{D5233310-71F2-4A0A-BA42-9131AA861AE9}" type="pres">
      <dgm:prSet presAssocID="{A76CFBB4-E17D-4449-92B3-18156FCE3213}" presName="childNode" presStyleLbl="node1" presStyleIdx="3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82B31-80F6-43EF-8BA6-FC6AF7DDF248}" type="pres">
      <dgm:prSet presAssocID="{A76CFBB4-E17D-4449-92B3-18156FCE3213}" presName="aSpace2" presStyleCnt="0"/>
      <dgm:spPr/>
    </dgm:pt>
    <dgm:pt modelId="{3BDF19D4-9D86-48AD-BBF4-C80175A43B41}" type="pres">
      <dgm:prSet presAssocID="{F0A379CA-06D7-4DFF-A376-686392DDB459}" presName="childNode" presStyleLbl="node1" presStyleIdx="4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A0F65-5BD0-4E91-A4E0-E9D155D9D14F}" type="pres">
      <dgm:prSet presAssocID="{F0A379CA-06D7-4DFF-A376-686392DDB459}" presName="aSpace2" presStyleCnt="0"/>
      <dgm:spPr/>
    </dgm:pt>
    <dgm:pt modelId="{0C0130DD-182D-4B71-A35F-36FD45EEA475}" type="pres">
      <dgm:prSet presAssocID="{23F9C6F9-B34B-4735-A497-4DC46FCD521C}" presName="childNode" presStyleLbl="node1" presStyleIdx="5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D09BA-9460-4CD3-B81A-712156E7DB33}" type="pres">
      <dgm:prSet presAssocID="{23F9C6F9-B34B-4735-A497-4DC46FCD521C}" presName="aSpace2" presStyleCnt="0"/>
      <dgm:spPr/>
    </dgm:pt>
    <dgm:pt modelId="{5F0EE217-8E7D-43DE-8226-F834D9CFFA1E}" type="pres">
      <dgm:prSet presAssocID="{C22404D9-712F-4C85-92D2-4A7545E20DDC}" presName="childNode" presStyleLbl="node1" presStyleIdx="6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EE114-FB4E-4ECE-B2F5-F42708311CC7}" type="pres">
      <dgm:prSet presAssocID="{C22404D9-712F-4C85-92D2-4A7545E20DDC}" presName="aSpace2" presStyleCnt="0"/>
      <dgm:spPr/>
    </dgm:pt>
    <dgm:pt modelId="{EFDB0D3A-A945-492A-8A8B-96F7E1D79861}" type="pres">
      <dgm:prSet presAssocID="{00608F33-12FE-415C-B6CB-15908220B3AC}" presName="childNode" presStyleLbl="node1" presStyleIdx="7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0589B-4A55-4176-8C8A-8D0C99C34FB4}" type="pres">
      <dgm:prSet presAssocID="{00608F33-12FE-415C-B6CB-15908220B3AC}" presName="aSpace2" presStyleCnt="0"/>
      <dgm:spPr/>
    </dgm:pt>
    <dgm:pt modelId="{95ADDDF1-93F3-4EBD-8407-BBB8B842E61C}" type="pres">
      <dgm:prSet presAssocID="{B40998D3-0CF2-4D46-80D5-50BC72AF895A}" presName="childNode" presStyleLbl="node1" presStyleIdx="8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34986-756C-4D04-B290-731CB13202DF}" type="pres">
      <dgm:prSet presAssocID="{B40998D3-0CF2-4D46-80D5-50BC72AF895A}" presName="aSpace2" presStyleCnt="0"/>
      <dgm:spPr/>
    </dgm:pt>
    <dgm:pt modelId="{3EAC8109-02B6-4E8E-91E5-449D6741C92C}" type="pres">
      <dgm:prSet presAssocID="{D2FFF819-2C24-45CB-A855-1BD5D8016B53}" presName="childNode" presStyleLbl="node1" presStyleIdx="9" presStyleCnt="14" custLinFactY="-4890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C8903-FD50-4898-8338-B8FFCEF1CAA2}" type="pres">
      <dgm:prSet presAssocID="{D2FFF819-2C24-45CB-A855-1BD5D8016B53}" presName="aSpace2" presStyleCnt="0"/>
      <dgm:spPr/>
    </dgm:pt>
    <dgm:pt modelId="{5A9F8F98-E512-4FB7-B36C-CA5A203EE6E4}" type="pres">
      <dgm:prSet presAssocID="{897E5084-0702-47AB-B35C-09DF8D42448F}" presName="childNode" presStyleLbl="node1" presStyleIdx="10" presStyleCnt="14" custScaleY="148631" custLinFactY="-2949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5DE17-A330-435F-B851-43616ED39BDF}" type="pres">
      <dgm:prSet presAssocID="{897E5084-0702-47AB-B35C-09DF8D42448F}" presName="aSpace2" presStyleCnt="0"/>
      <dgm:spPr/>
    </dgm:pt>
    <dgm:pt modelId="{94731990-A079-4E73-B87F-85728EEBF64C}" type="pres">
      <dgm:prSet presAssocID="{8E019D01-C1F7-44D3-9018-31886790869F}" presName="childNode" presStyleLbl="node1" presStyleIdx="11" presStyleCnt="14" custLinFactY="-1667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BB05F-82AE-44D0-8289-F23FAC60655F}" type="pres">
      <dgm:prSet presAssocID="{C64403A1-20EE-412F-BFE4-FE454C629BB6}" presName="aSpace" presStyleCnt="0"/>
      <dgm:spPr/>
    </dgm:pt>
    <dgm:pt modelId="{C66EBF69-2015-4B4F-9725-BCC8AB08DF18}" type="pres">
      <dgm:prSet presAssocID="{F0CF2011-5BBA-4A56-8901-9168D781D74A}" presName="compNode" presStyleCnt="0"/>
      <dgm:spPr/>
    </dgm:pt>
    <dgm:pt modelId="{A1B3A30C-2A3B-4B86-835D-A66F006B0CA0}" type="pres">
      <dgm:prSet presAssocID="{F0CF2011-5BBA-4A56-8901-9168D781D74A}" presName="aNode" presStyleLbl="bgShp" presStyleIdx="2" presStyleCnt="3" custScaleX="90909" custScaleY="90909"/>
      <dgm:spPr/>
      <dgm:t>
        <a:bodyPr/>
        <a:lstStyle/>
        <a:p>
          <a:endParaRPr lang="ru-RU"/>
        </a:p>
      </dgm:t>
    </dgm:pt>
    <dgm:pt modelId="{1013D55E-9EBE-448D-BB1B-CE679AD094B8}" type="pres">
      <dgm:prSet presAssocID="{F0CF2011-5BBA-4A56-8901-9168D781D74A}" presName="textNode" presStyleLbl="bgShp" presStyleIdx="2" presStyleCnt="3"/>
      <dgm:spPr/>
      <dgm:t>
        <a:bodyPr/>
        <a:lstStyle/>
        <a:p>
          <a:endParaRPr lang="ru-RU"/>
        </a:p>
      </dgm:t>
    </dgm:pt>
    <dgm:pt modelId="{70BA04AE-9497-4546-BA46-9EDB82DD03A7}" type="pres">
      <dgm:prSet presAssocID="{F0CF2011-5BBA-4A56-8901-9168D781D74A}" presName="compChildNode" presStyleCnt="0"/>
      <dgm:spPr/>
    </dgm:pt>
    <dgm:pt modelId="{360B8376-4385-4821-8A32-4D64BC176B0E}" type="pres">
      <dgm:prSet presAssocID="{F0CF2011-5BBA-4A56-8901-9168D781D74A}" presName="theInnerList" presStyleCnt="0"/>
      <dgm:spPr/>
    </dgm:pt>
    <dgm:pt modelId="{AB706B4A-0B7D-46EF-8186-238D34135A34}" type="pres">
      <dgm:prSet presAssocID="{8D769789-9EDF-4CED-B200-BA281C1B157B}" presName="childNode" presStyleLbl="node1" presStyleIdx="12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A24A7D-11B4-4BD6-B9C7-C3726B3E351B}" type="pres">
      <dgm:prSet presAssocID="{8D769789-9EDF-4CED-B200-BA281C1B157B}" presName="aSpace2" presStyleCnt="0"/>
      <dgm:spPr/>
    </dgm:pt>
    <dgm:pt modelId="{17D62B9E-F0A2-4A17-98F5-BD5498E39705}" type="pres">
      <dgm:prSet presAssocID="{784B641E-3896-4A9D-B5CD-5FAB090E0DF0}" presName="childNode" presStyleLbl="node1" presStyleIdx="13" presStyleCnt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F0FF59-FEC4-4DCD-9FE8-83418C753C68}" srcId="{C64403A1-20EE-412F-BFE4-FE454C629BB6}" destId="{F0A379CA-06D7-4DFF-A376-686392DDB459}" srcOrd="1" destOrd="0" parTransId="{561024A9-4558-492F-A842-81E44671F8AE}" sibTransId="{641214A8-5BD9-4734-8B30-194096238F8D}"/>
    <dgm:cxn modelId="{73A491E2-CBD9-4692-86DD-CDC7DE885E11}" type="presOf" srcId="{C64403A1-20EE-412F-BFE4-FE454C629BB6}" destId="{3506B1FA-E64B-495B-A967-61259BB14711}" srcOrd="0" destOrd="0" presId="urn:microsoft.com/office/officeart/2005/8/layout/lProcess2"/>
    <dgm:cxn modelId="{73F863FF-828C-49C8-8D9A-94AF2CFAD24A}" srcId="{F0CF2011-5BBA-4A56-8901-9168D781D74A}" destId="{8D769789-9EDF-4CED-B200-BA281C1B157B}" srcOrd="0" destOrd="0" parTransId="{FBD5A65B-654D-48A9-9771-D5E408BB4260}" sibTransId="{852BB4CB-9B28-49B9-9DA1-C47962C11006}"/>
    <dgm:cxn modelId="{1843453C-54E2-4F21-A01D-6A0D2C046D8A}" srcId="{C64403A1-20EE-412F-BFE4-FE454C629BB6}" destId="{C22404D9-712F-4C85-92D2-4A7545E20DDC}" srcOrd="3" destOrd="0" parTransId="{42186850-E234-4035-8C66-B5B7C088E32B}" sibTransId="{E1F0B8CD-0239-4D49-8DE0-21A7F8981821}"/>
    <dgm:cxn modelId="{6336E65A-3F15-407B-8D28-92C8FE6E9901}" type="presOf" srcId="{8D769789-9EDF-4CED-B200-BA281C1B157B}" destId="{AB706B4A-0B7D-46EF-8186-238D34135A34}" srcOrd="0" destOrd="0" presId="urn:microsoft.com/office/officeart/2005/8/layout/lProcess2"/>
    <dgm:cxn modelId="{89A1B81E-A42D-45AD-8E4E-3418A84A98A2}" type="presOf" srcId="{442FAAC7-E64C-4CB1-9F70-A8D13EF9AD13}" destId="{15F87500-79D8-4FBD-8F5E-F49341FF1BDF}" srcOrd="0" destOrd="0" presId="urn:microsoft.com/office/officeart/2005/8/layout/lProcess2"/>
    <dgm:cxn modelId="{A066BABA-B82B-4BC0-94FE-65C91D7E4F74}" srcId="{C64403A1-20EE-412F-BFE4-FE454C629BB6}" destId="{23F9C6F9-B34B-4735-A497-4DC46FCD521C}" srcOrd="2" destOrd="0" parTransId="{6536C408-D3E4-42F4-8919-77E373957604}" sibTransId="{EA7975D8-9BE1-46C2-8BF5-0D574938C9E7}"/>
    <dgm:cxn modelId="{347CED9C-1BAD-49EE-8BB9-4BC74CD7AC65}" type="presOf" srcId="{A76CFBB4-E17D-4449-92B3-18156FCE3213}" destId="{D5233310-71F2-4A0A-BA42-9131AA861AE9}" srcOrd="0" destOrd="0" presId="urn:microsoft.com/office/officeart/2005/8/layout/lProcess2"/>
    <dgm:cxn modelId="{810D2298-D6FA-4B2F-BFF6-6496E54280E9}" type="presOf" srcId="{B40998D3-0CF2-4D46-80D5-50BC72AF895A}" destId="{95ADDDF1-93F3-4EBD-8407-BBB8B842E61C}" srcOrd="0" destOrd="0" presId="urn:microsoft.com/office/officeart/2005/8/layout/lProcess2"/>
    <dgm:cxn modelId="{B41F4AD8-E4A5-4866-943D-3BA901E438D1}" srcId="{263B40FF-085E-4CBF-8166-570464BB6FBF}" destId="{C64403A1-20EE-412F-BFE4-FE454C629BB6}" srcOrd="1" destOrd="0" parTransId="{37D27BC7-11D5-4F21-9D84-8A207BF44A68}" sibTransId="{BA105908-270C-4EDA-B041-6557F5F1CBD9}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DD940962-FCA0-47D3-BBBB-FEC071BA7119}" type="presOf" srcId="{00608F33-12FE-415C-B6CB-15908220B3AC}" destId="{EFDB0D3A-A945-492A-8A8B-96F7E1D79861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6DAD6FC7-92C1-411F-B78F-B1FAD21A7E5D}" type="presOf" srcId="{897E5084-0702-47AB-B35C-09DF8D42448F}" destId="{5A9F8F98-E512-4FB7-B36C-CA5A203EE6E4}" srcOrd="0" destOrd="0" presId="urn:microsoft.com/office/officeart/2005/8/layout/lProcess2"/>
    <dgm:cxn modelId="{A64D348A-A05B-45DB-98AC-19C3A96B042C}" type="presOf" srcId="{23F9C6F9-B34B-4735-A497-4DC46FCD521C}" destId="{0C0130DD-182D-4B71-A35F-36FD45EEA475}" srcOrd="0" destOrd="0" presId="urn:microsoft.com/office/officeart/2005/8/layout/lProcess2"/>
    <dgm:cxn modelId="{68A028EC-3CBD-4570-A210-904AAB71F87B}" type="presOf" srcId="{F0CF2011-5BBA-4A56-8901-9168D781D74A}" destId="{1013D55E-9EBE-448D-BB1B-CE679AD094B8}" srcOrd="1" destOrd="0" presId="urn:microsoft.com/office/officeart/2005/8/layout/lProcess2"/>
    <dgm:cxn modelId="{CBCE9F36-DBA5-494D-AFDD-62530A2BC005}" type="presOf" srcId="{D2FFF819-2C24-45CB-A855-1BD5D8016B53}" destId="{3EAC8109-02B6-4E8E-91E5-449D6741C92C}" srcOrd="0" destOrd="0" presId="urn:microsoft.com/office/officeart/2005/8/layout/lProcess2"/>
    <dgm:cxn modelId="{3CF8F00D-ED7B-4284-8040-EA9AE6CD6F44}" srcId="{F0CF2011-5BBA-4A56-8901-9168D781D74A}" destId="{784B641E-3896-4A9D-B5CD-5FAB090E0DF0}" srcOrd="1" destOrd="0" parTransId="{9683C58F-84A5-427E-980A-1C09106EB0AA}" sibTransId="{E4546F48-B2D8-46CA-8A06-31190FF39043}"/>
    <dgm:cxn modelId="{831264B1-F2F7-4B33-86D3-11AE8C1A6F01}" type="presOf" srcId="{F0CF2011-5BBA-4A56-8901-9168D781D74A}" destId="{A1B3A30C-2A3B-4B86-835D-A66F006B0CA0}" srcOrd="0" destOrd="0" presId="urn:microsoft.com/office/officeart/2005/8/layout/lProcess2"/>
    <dgm:cxn modelId="{5D58B7B9-A1A6-4D52-8DC8-649DBAB82E4A}" type="presOf" srcId="{784B641E-3896-4A9D-B5CD-5FAB090E0DF0}" destId="{17D62B9E-F0A2-4A17-98F5-BD5498E39705}" srcOrd="0" destOrd="0" presId="urn:microsoft.com/office/officeart/2005/8/layout/lProcess2"/>
    <dgm:cxn modelId="{9D525A59-C2CE-4C12-85A1-27E0F9BDC21D}" srcId="{C64403A1-20EE-412F-BFE4-FE454C629BB6}" destId="{897E5084-0702-47AB-B35C-09DF8D42448F}" srcOrd="7" destOrd="0" parTransId="{F41F877F-E8A1-4939-825C-86E235C58304}" sibTransId="{D9BADCF0-E1FA-4652-9F43-DB934D01F432}"/>
    <dgm:cxn modelId="{26E657DA-3AC1-424D-BFFD-5C21A0091993}" srcId="{C64403A1-20EE-412F-BFE4-FE454C629BB6}" destId="{A76CFBB4-E17D-4449-92B3-18156FCE3213}" srcOrd="0" destOrd="0" parTransId="{C24E8D98-161A-44D7-ADF9-E666C5BE9B94}" sibTransId="{CF0A3BCA-E2D0-4FBB-9CA2-374BF13494F9}"/>
    <dgm:cxn modelId="{28F10EA7-992A-442F-8A40-EB409693BDC1}" type="presOf" srcId="{C64403A1-20EE-412F-BFE4-FE454C629BB6}" destId="{4DB29015-8655-47F1-85D1-1E46837B90D9}" srcOrd="1" destOrd="0" presId="urn:microsoft.com/office/officeart/2005/8/layout/lProcess2"/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6376EC68-F694-40FC-B819-64437EBB5B09}" srcId="{C64403A1-20EE-412F-BFE4-FE454C629BB6}" destId="{D2FFF819-2C24-45CB-A855-1BD5D8016B53}" srcOrd="6" destOrd="0" parTransId="{CEE4FE3A-BFB4-412E-9968-C546057BB146}" sibTransId="{46DE1461-8B8E-4221-B07A-273DC72BC3BC}"/>
    <dgm:cxn modelId="{6F1E1AF2-220F-4A5A-9405-8F3FC1C58E10}" srcId="{263B40FF-085E-4CBF-8166-570464BB6FBF}" destId="{F0CF2011-5BBA-4A56-8901-9168D781D74A}" srcOrd="2" destOrd="0" parTransId="{00708462-2D82-4C87-91C4-C393AA4CFEC4}" sibTransId="{4C915D74-F011-4D48-9832-AA84219FF6CB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1D73DD14-6C5B-4903-87BC-91F2A5CC4583}" srcId="{C64403A1-20EE-412F-BFE4-FE454C629BB6}" destId="{B40998D3-0CF2-4D46-80D5-50BC72AF895A}" srcOrd="5" destOrd="0" parTransId="{3E959902-11A5-414D-A87A-716EC7484B8E}" sibTransId="{0BE858BE-CBF0-4BCE-BD0E-40A76F7136F2}"/>
    <dgm:cxn modelId="{D8538E5D-C77E-4950-A962-01822C8DA420}" srcId="{0994A572-C769-4166-8D30-C40323D05A18}" destId="{136C3ECA-6AEC-4CF3-BA05-7B3ECB3F2592}" srcOrd="0" destOrd="0" parTransId="{2A4873C4-6C20-4214-9A7F-2C0D4A079700}" sibTransId="{5530708F-8BD4-4486-B219-D0794F76B6C5}"/>
    <dgm:cxn modelId="{95630BDE-591D-4DE9-A68B-25AACF078A9C}" type="presOf" srcId="{39225393-3CD1-498A-911E-AB3204D112CB}" destId="{49B92527-5C7C-4875-BF59-0011BFE7279E}" srcOrd="0" destOrd="0" presId="urn:microsoft.com/office/officeart/2005/8/layout/lProcess2"/>
    <dgm:cxn modelId="{5D6D30BB-1046-48FF-9179-08AA3BF7AF4F}" type="presOf" srcId="{136C3ECA-6AEC-4CF3-BA05-7B3ECB3F2592}" destId="{735BEF97-3A22-42FF-8621-DE2DDE457DCD}" srcOrd="0" destOrd="0" presId="urn:microsoft.com/office/officeart/2005/8/layout/lProcess2"/>
    <dgm:cxn modelId="{EEA752AA-24D7-47CC-AAD9-5D8AFB12BB28}" srcId="{0994A572-C769-4166-8D30-C40323D05A18}" destId="{39225393-3CD1-498A-911E-AB3204D112CB}" srcOrd="1" destOrd="0" parTransId="{B6B5EF70-0A25-43A1-AC24-F760EEF97EFF}" sibTransId="{D5F5A16C-B69F-4A2F-9BFF-3C704368E7DC}"/>
    <dgm:cxn modelId="{654974F3-FC39-4F3F-B56E-E613A3721728}" srcId="{C64403A1-20EE-412F-BFE4-FE454C629BB6}" destId="{8E019D01-C1F7-44D3-9018-31886790869F}" srcOrd="8" destOrd="0" parTransId="{1EE9BE02-18E1-4AA3-A8FF-D769B8DAB894}" sibTransId="{01EDB409-0EC1-4046-A279-3819F07A855E}"/>
    <dgm:cxn modelId="{986B7DF9-AC75-448A-907C-DA246EE6EC03}" type="presOf" srcId="{C22404D9-712F-4C85-92D2-4A7545E20DDC}" destId="{5F0EE217-8E7D-43DE-8226-F834D9CFFA1E}" srcOrd="0" destOrd="0" presId="urn:microsoft.com/office/officeart/2005/8/layout/lProcess2"/>
    <dgm:cxn modelId="{8E495D38-D89B-4C01-9427-2CD86084E659}" srcId="{0994A572-C769-4166-8D30-C40323D05A18}" destId="{442FAAC7-E64C-4CB1-9F70-A8D13EF9AD13}" srcOrd="2" destOrd="0" parTransId="{88D3829D-10B4-4272-B025-79ADCD010E97}" sibTransId="{6305B38B-9944-42AD-8BFC-1C82C138E8EE}"/>
    <dgm:cxn modelId="{609F46B4-AD81-4AAB-B1E2-07C5C4B4BBB9}" type="presOf" srcId="{F0A379CA-06D7-4DFF-A376-686392DDB459}" destId="{3BDF19D4-9D86-48AD-BBF4-C80175A43B41}" srcOrd="0" destOrd="0" presId="urn:microsoft.com/office/officeart/2005/8/layout/lProcess2"/>
    <dgm:cxn modelId="{49753C3B-E4EB-4B2F-8E34-44B03BB6AEC1}" srcId="{C64403A1-20EE-412F-BFE4-FE454C629BB6}" destId="{00608F33-12FE-415C-B6CB-15908220B3AC}" srcOrd="4" destOrd="0" parTransId="{281F54B6-F9E0-4475-8671-C32360C0D4F3}" sibTransId="{55051BE6-C74F-4417-B3A2-C1C4B780E53D}"/>
    <dgm:cxn modelId="{32C71C4E-DD92-4081-BFE0-33BAC43EC134}" type="presOf" srcId="{8E019D01-C1F7-44D3-9018-31886790869F}" destId="{94731990-A079-4E73-B87F-85728EEBF64C}" srcOrd="0" destOrd="0" presId="urn:microsoft.com/office/officeart/2005/8/layout/lProcess2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86259E2E-9D27-4953-A062-C1FA9CA6DF69}" type="presParOf" srcId="{88775115-F519-4493-A2B9-90284BE4D117}" destId="{735BEF97-3A22-42FF-8621-DE2DDE457DCD}" srcOrd="0" destOrd="0" presId="urn:microsoft.com/office/officeart/2005/8/layout/lProcess2"/>
    <dgm:cxn modelId="{119E10E7-1981-41A7-B40C-B1B924568F04}" type="presParOf" srcId="{88775115-F519-4493-A2B9-90284BE4D117}" destId="{460FB3B7-6523-4F41-B558-41370C0B3FDC}" srcOrd="1" destOrd="0" presId="urn:microsoft.com/office/officeart/2005/8/layout/lProcess2"/>
    <dgm:cxn modelId="{3407F6A9-083E-4988-98DE-18B299B57B07}" type="presParOf" srcId="{88775115-F519-4493-A2B9-90284BE4D117}" destId="{49B92527-5C7C-4875-BF59-0011BFE7279E}" srcOrd="2" destOrd="0" presId="urn:microsoft.com/office/officeart/2005/8/layout/lProcess2"/>
    <dgm:cxn modelId="{EFEDC1F9-ADA3-4054-9352-D7ECF9541BCA}" type="presParOf" srcId="{88775115-F519-4493-A2B9-90284BE4D117}" destId="{441C2BED-49E7-41AF-A1B4-D99E23E76646}" srcOrd="3" destOrd="0" presId="urn:microsoft.com/office/officeart/2005/8/layout/lProcess2"/>
    <dgm:cxn modelId="{832C2BF6-7C1A-4EC7-827D-2968F84C3716}" type="presParOf" srcId="{88775115-F519-4493-A2B9-90284BE4D117}" destId="{15F87500-79D8-4FBD-8F5E-F49341FF1BDF}" srcOrd="4" destOrd="0" presId="urn:microsoft.com/office/officeart/2005/8/layout/lProcess2"/>
    <dgm:cxn modelId="{DA7FBA01-E1C9-4A01-BCC6-E097D058C7C1}" type="presParOf" srcId="{85079A97-56F6-47AA-B6D7-82064B6ECCB1}" destId="{86AA9F7E-8C9B-4837-AEEB-8ADF56DE1AB4}" srcOrd="1" destOrd="0" presId="urn:microsoft.com/office/officeart/2005/8/layout/lProcess2"/>
    <dgm:cxn modelId="{5C023A3E-F6E0-4065-B4A6-1782EBD6F133}" type="presParOf" srcId="{85079A97-56F6-47AA-B6D7-82064B6ECCB1}" destId="{98255101-2298-4A5D-A55B-5CFB4603446D}" srcOrd="2" destOrd="0" presId="urn:microsoft.com/office/officeart/2005/8/layout/lProcess2"/>
    <dgm:cxn modelId="{691424F3-65A7-4767-8990-677649A0470C}" type="presParOf" srcId="{98255101-2298-4A5D-A55B-5CFB4603446D}" destId="{3506B1FA-E64B-495B-A967-61259BB14711}" srcOrd="0" destOrd="0" presId="urn:microsoft.com/office/officeart/2005/8/layout/lProcess2"/>
    <dgm:cxn modelId="{1C5F7AEE-5608-451B-9BB7-78BC244B9FEF}" type="presParOf" srcId="{98255101-2298-4A5D-A55B-5CFB4603446D}" destId="{4DB29015-8655-47F1-85D1-1E46837B90D9}" srcOrd="1" destOrd="0" presId="urn:microsoft.com/office/officeart/2005/8/layout/lProcess2"/>
    <dgm:cxn modelId="{C0BB5ED5-6761-40C6-8ABD-2FB1966D2A99}" type="presParOf" srcId="{98255101-2298-4A5D-A55B-5CFB4603446D}" destId="{11F4D87E-2C76-43C3-AD11-2FC29ADD214C}" srcOrd="2" destOrd="0" presId="urn:microsoft.com/office/officeart/2005/8/layout/lProcess2"/>
    <dgm:cxn modelId="{DA4682DE-2F0B-4E36-8A7A-4441DB2FAF7F}" type="presParOf" srcId="{11F4D87E-2C76-43C3-AD11-2FC29ADD214C}" destId="{185E4388-66AF-4030-AD74-8BF02DB0AB8D}" srcOrd="0" destOrd="0" presId="urn:microsoft.com/office/officeart/2005/8/layout/lProcess2"/>
    <dgm:cxn modelId="{F1079D7C-9609-4580-BBAB-B99640333EED}" type="presParOf" srcId="{185E4388-66AF-4030-AD74-8BF02DB0AB8D}" destId="{D5233310-71F2-4A0A-BA42-9131AA861AE9}" srcOrd="0" destOrd="0" presId="urn:microsoft.com/office/officeart/2005/8/layout/lProcess2"/>
    <dgm:cxn modelId="{CA4C62CC-7096-42A1-9F14-9D42E1EAC1F0}" type="presParOf" srcId="{185E4388-66AF-4030-AD74-8BF02DB0AB8D}" destId="{4D882B31-80F6-43EF-8BA6-FC6AF7DDF248}" srcOrd="1" destOrd="0" presId="urn:microsoft.com/office/officeart/2005/8/layout/lProcess2"/>
    <dgm:cxn modelId="{DC67DE76-9BBD-4E97-8FFD-4CF67C8E991E}" type="presParOf" srcId="{185E4388-66AF-4030-AD74-8BF02DB0AB8D}" destId="{3BDF19D4-9D86-48AD-BBF4-C80175A43B41}" srcOrd="2" destOrd="0" presId="urn:microsoft.com/office/officeart/2005/8/layout/lProcess2"/>
    <dgm:cxn modelId="{E0F51658-A757-47DB-A8E0-598F4506B3EA}" type="presParOf" srcId="{185E4388-66AF-4030-AD74-8BF02DB0AB8D}" destId="{1C0A0F65-5BD0-4E91-A4E0-E9D155D9D14F}" srcOrd="3" destOrd="0" presId="urn:microsoft.com/office/officeart/2005/8/layout/lProcess2"/>
    <dgm:cxn modelId="{0C165BA6-AC78-4E64-AD5A-E6A36137B0DA}" type="presParOf" srcId="{185E4388-66AF-4030-AD74-8BF02DB0AB8D}" destId="{0C0130DD-182D-4B71-A35F-36FD45EEA475}" srcOrd="4" destOrd="0" presId="urn:microsoft.com/office/officeart/2005/8/layout/lProcess2"/>
    <dgm:cxn modelId="{955CB102-1703-4A0D-BF5D-0F471926885C}" type="presParOf" srcId="{185E4388-66AF-4030-AD74-8BF02DB0AB8D}" destId="{9C1D09BA-9460-4CD3-B81A-712156E7DB33}" srcOrd="5" destOrd="0" presId="urn:microsoft.com/office/officeart/2005/8/layout/lProcess2"/>
    <dgm:cxn modelId="{BD25AEB7-208C-43B2-9F6B-8D9D10B52945}" type="presParOf" srcId="{185E4388-66AF-4030-AD74-8BF02DB0AB8D}" destId="{5F0EE217-8E7D-43DE-8226-F834D9CFFA1E}" srcOrd="6" destOrd="0" presId="urn:microsoft.com/office/officeart/2005/8/layout/lProcess2"/>
    <dgm:cxn modelId="{22BA208C-0676-42A3-9740-A0101F881C67}" type="presParOf" srcId="{185E4388-66AF-4030-AD74-8BF02DB0AB8D}" destId="{332EE114-FB4E-4ECE-B2F5-F42708311CC7}" srcOrd="7" destOrd="0" presId="urn:microsoft.com/office/officeart/2005/8/layout/lProcess2"/>
    <dgm:cxn modelId="{FF459E03-657F-43F3-8BAD-71621129C8B0}" type="presParOf" srcId="{185E4388-66AF-4030-AD74-8BF02DB0AB8D}" destId="{EFDB0D3A-A945-492A-8A8B-96F7E1D79861}" srcOrd="8" destOrd="0" presId="urn:microsoft.com/office/officeart/2005/8/layout/lProcess2"/>
    <dgm:cxn modelId="{6B59E746-C41E-4ED9-A3FB-5909326FFD9F}" type="presParOf" srcId="{185E4388-66AF-4030-AD74-8BF02DB0AB8D}" destId="{8D10589B-4A55-4176-8C8A-8D0C99C34FB4}" srcOrd="9" destOrd="0" presId="urn:microsoft.com/office/officeart/2005/8/layout/lProcess2"/>
    <dgm:cxn modelId="{B1DAD747-91E5-40F1-8522-9587065D94A4}" type="presParOf" srcId="{185E4388-66AF-4030-AD74-8BF02DB0AB8D}" destId="{95ADDDF1-93F3-4EBD-8407-BBB8B842E61C}" srcOrd="10" destOrd="0" presId="urn:microsoft.com/office/officeart/2005/8/layout/lProcess2"/>
    <dgm:cxn modelId="{4E643FCE-896C-4FD8-AC98-CE0E92972268}" type="presParOf" srcId="{185E4388-66AF-4030-AD74-8BF02DB0AB8D}" destId="{64834986-756C-4D04-B290-731CB13202DF}" srcOrd="11" destOrd="0" presId="urn:microsoft.com/office/officeart/2005/8/layout/lProcess2"/>
    <dgm:cxn modelId="{B683F4C2-E8C6-4108-A827-63DA63384B2E}" type="presParOf" srcId="{185E4388-66AF-4030-AD74-8BF02DB0AB8D}" destId="{3EAC8109-02B6-4E8E-91E5-449D6741C92C}" srcOrd="12" destOrd="0" presId="urn:microsoft.com/office/officeart/2005/8/layout/lProcess2"/>
    <dgm:cxn modelId="{583D1374-B633-4A7F-A0CC-6355FFFB1434}" type="presParOf" srcId="{185E4388-66AF-4030-AD74-8BF02DB0AB8D}" destId="{44EC8903-FD50-4898-8338-B8FFCEF1CAA2}" srcOrd="13" destOrd="0" presId="urn:microsoft.com/office/officeart/2005/8/layout/lProcess2"/>
    <dgm:cxn modelId="{6F543160-FC5E-40FD-B580-08A516606DB1}" type="presParOf" srcId="{185E4388-66AF-4030-AD74-8BF02DB0AB8D}" destId="{5A9F8F98-E512-4FB7-B36C-CA5A203EE6E4}" srcOrd="14" destOrd="0" presId="urn:microsoft.com/office/officeart/2005/8/layout/lProcess2"/>
    <dgm:cxn modelId="{2921F653-AAD5-4831-8C44-4E25A9D29663}" type="presParOf" srcId="{185E4388-66AF-4030-AD74-8BF02DB0AB8D}" destId="{5075DE17-A330-435F-B851-43616ED39BDF}" srcOrd="15" destOrd="0" presId="urn:microsoft.com/office/officeart/2005/8/layout/lProcess2"/>
    <dgm:cxn modelId="{36F70F33-B49B-4CCF-A8E2-2F8F9567E653}" type="presParOf" srcId="{185E4388-66AF-4030-AD74-8BF02DB0AB8D}" destId="{94731990-A079-4E73-B87F-85728EEBF64C}" srcOrd="16" destOrd="0" presId="urn:microsoft.com/office/officeart/2005/8/layout/lProcess2"/>
    <dgm:cxn modelId="{5DFB4A74-B096-462D-8996-9F134EA7FC6B}" type="presParOf" srcId="{85079A97-56F6-47AA-B6D7-82064B6ECCB1}" destId="{850BB05F-82AE-44D0-8289-F23FAC60655F}" srcOrd="3" destOrd="0" presId="urn:microsoft.com/office/officeart/2005/8/layout/lProcess2"/>
    <dgm:cxn modelId="{D595D490-049C-4AE5-A3EE-85C49E03B78E}" type="presParOf" srcId="{85079A97-56F6-47AA-B6D7-82064B6ECCB1}" destId="{C66EBF69-2015-4B4F-9725-BCC8AB08DF18}" srcOrd="4" destOrd="0" presId="urn:microsoft.com/office/officeart/2005/8/layout/lProcess2"/>
    <dgm:cxn modelId="{5E0FECF7-A364-4A1C-8F7A-097A26DA0C50}" type="presParOf" srcId="{C66EBF69-2015-4B4F-9725-BCC8AB08DF18}" destId="{A1B3A30C-2A3B-4B86-835D-A66F006B0CA0}" srcOrd="0" destOrd="0" presId="urn:microsoft.com/office/officeart/2005/8/layout/lProcess2"/>
    <dgm:cxn modelId="{9900788B-299E-4345-9921-BF56A8CE8B53}" type="presParOf" srcId="{C66EBF69-2015-4B4F-9725-BCC8AB08DF18}" destId="{1013D55E-9EBE-448D-BB1B-CE679AD094B8}" srcOrd="1" destOrd="0" presId="urn:microsoft.com/office/officeart/2005/8/layout/lProcess2"/>
    <dgm:cxn modelId="{C6AF8785-6B92-4EBC-8C86-18A198C64C95}" type="presParOf" srcId="{C66EBF69-2015-4B4F-9725-BCC8AB08DF18}" destId="{70BA04AE-9497-4546-BA46-9EDB82DD03A7}" srcOrd="2" destOrd="0" presId="urn:microsoft.com/office/officeart/2005/8/layout/lProcess2"/>
    <dgm:cxn modelId="{583D68AA-89EC-4FE2-B067-2D5E75F7601F}" type="presParOf" srcId="{70BA04AE-9497-4546-BA46-9EDB82DD03A7}" destId="{360B8376-4385-4821-8A32-4D64BC176B0E}" srcOrd="0" destOrd="0" presId="urn:microsoft.com/office/officeart/2005/8/layout/lProcess2"/>
    <dgm:cxn modelId="{0C96F1CD-E584-4725-AB8E-33ED0BFFBA3B}" type="presParOf" srcId="{360B8376-4385-4821-8A32-4D64BC176B0E}" destId="{AB706B4A-0B7D-46EF-8186-238D34135A34}" srcOrd="0" destOrd="0" presId="urn:microsoft.com/office/officeart/2005/8/layout/lProcess2"/>
    <dgm:cxn modelId="{BDE076D2-7616-4A81-AB10-45CEEEABFB20}" type="presParOf" srcId="{360B8376-4385-4821-8A32-4D64BC176B0E}" destId="{02A24A7D-11B4-4BD6-B9C7-C3726B3E351B}" srcOrd="1" destOrd="0" presId="urn:microsoft.com/office/officeart/2005/8/layout/lProcess2"/>
    <dgm:cxn modelId="{BCC2F044-83F5-459F-A2FC-24F32835FB8A}" type="presParOf" srcId="{360B8376-4385-4821-8A32-4D64BC176B0E}" destId="{17D62B9E-F0A2-4A17-98F5-BD5498E39705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«Досмотр»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dirty="0" smtClean="0"/>
            <a:t>«Официальная визуальная проверка растений</a:t>
          </a:r>
          <a:r>
            <a:rPr lang="ru-RU" dirty="0" smtClean="0"/>
            <a:t>, </a:t>
          </a:r>
          <a:r>
            <a:rPr lang="ru-RU" b="1" dirty="0" smtClean="0"/>
            <a:t>растительных продуктов </a:t>
          </a:r>
          <a:r>
            <a:rPr lang="ru-RU" dirty="0" smtClean="0"/>
            <a:t>или других </a:t>
          </a:r>
          <a:r>
            <a:rPr lang="ru-RU" b="1" dirty="0" err="1" smtClean="0"/>
            <a:t>подкарантинных</a:t>
          </a:r>
          <a:r>
            <a:rPr lang="ru-RU" b="1" dirty="0" smtClean="0"/>
            <a:t> материалов </a:t>
          </a:r>
          <a:r>
            <a:rPr lang="ru-RU" dirty="0" smtClean="0"/>
            <a:t>для выявления того, присутствуют ли </a:t>
          </a:r>
          <a:r>
            <a:rPr lang="ru-RU" b="1" dirty="0" smtClean="0"/>
            <a:t>вредные организмы</a:t>
          </a:r>
          <a:r>
            <a:rPr lang="ru-RU" dirty="0" smtClean="0"/>
            <a:t>, или </a:t>
          </a:r>
          <a:r>
            <a:rPr lang="ru-RU" strike="sngStrike" dirty="0" smtClean="0"/>
            <a:t>для проверки соблюдения</a:t>
          </a:r>
          <a:r>
            <a:rPr lang="ru-RU" dirty="0" smtClean="0"/>
            <a:t> </a:t>
          </a:r>
          <a:r>
            <a:rPr lang="ru-RU" u="sng" dirty="0" smtClean="0"/>
            <a:t>для проверки соответствия</a:t>
          </a:r>
          <a:r>
            <a:rPr lang="ru-RU" dirty="0" smtClean="0"/>
            <a:t> </a:t>
          </a:r>
          <a:r>
            <a:rPr lang="ru-RU" u="sng" dirty="0" smtClean="0"/>
            <a:t>фитосанитарным требованиям</a:t>
          </a:r>
          <a:r>
            <a:rPr lang="ru-RU" b="1" dirty="0" smtClean="0"/>
            <a:t> </a:t>
          </a:r>
          <a:r>
            <a:rPr lang="ru-RU" b="1" strike="sngStrike" dirty="0" smtClean="0"/>
            <a:t>регламентаций</a:t>
          </a:r>
          <a:r>
            <a:rPr lang="ru-RU" b="1" strike="noStrike" dirty="0" smtClean="0"/>
            <a:t>»</a:t>
          </a:r>
          <a:r>
            <a:rPr lang="ru-RU" b="1" strike="sngStrike" dirty="0" smtClean="0"/>
            <a:t> 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В соответствии со ст. VII.2f Конвенции и определением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процедуры проверки на соответствие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»,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соблюдение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связано с грузами, а "Общие рекомендации по использованию терминов в МСФМ" предусматривают использование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соответствия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в других случаях. Поскольку проверка имеет более широкую сферу применения, чем только грузы, поэтому термин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соблюдение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соответствие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46CEBE9-FA8F-4FC0-A45B-81B15EDB2E15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Слово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определять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заменено на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проверять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чтобы подчеркнуть, что в случае проведения испытаний использование соответствующих методов и технологий гарантирует, что результат испытаний приведет к принятию решения. В данном случае анализ является решающим действием, и использование слова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проверять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для описания этого действия является более уместным</a:t>
          </a:r>
        </a:p>
      </dgm:t>
    </dgm:pt>
    <dgm:pt modelId="{1ECCA6E2-3DD0-4A4A-95C1-082394C5CDDA}" type="parTrans" cxnId="{39E1C5C5-2F47-40C4-822F-3EE812346108}">
      <dgm:prSet/>
      <dgm:spPr/>
      <dgm:t>
        <a:bodyPr/>
        <a:lstStyle/>
        <a:p>
          <a:endParaRPr lang="ru-RU"/>
        </a:p>
      </dgm:t>
    </dgm:pt>
    <dgm:pt modelId="{64362EA8-71AA-4404-A6FD-00CFFBDD0DB2}" type="sibTrans" cxnId="{39E1C5C5-2F47-40C4-822F-3EE812346108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39E1C5C5-2F47-40C4-822F-3EE812346108}" srcId="{3353E323-CB19-43FF-8D69-18AB74F7A767}" destId="{446CEBE9-FA8F-4FC0-A45B-81B15EDB2E15}" srcOrd="1" destOrd="0" parTransId="{1ECCA6E2-3DD0-4A4A-95C1-082394C5CDDA}" sibTransId="{64362EA8-71AA-4404-A6FD-00CFFBDD0DB2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D8CBDE5F-01FB-4C85-8866-1F4CD0C9242E}" type="presOf" srcId="{446CEBE9-FA8F-4FC0-A45B-81B15EDB2E15}" destId="{759842F4-1C5C-4B5F-A3FF-5C139D83B1A7}" srcOrd="0" destOrd="1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«Анализ»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dirty="0" smtClean="0"/>
            <a:t>«Официальная </a:t>
          </a:r>
          <a:r>
            <a:rPr lang="ru-RU" u="sng" dirty="0" err="1" smtClean="0"/>
            <a:t>невизуальная</a:t>
          </a:r>
          <a:r>
            <a:rPr lang="ru-RU" u="sng" dirty="0" smtClean="0"/>
            <a:t> </a:t>
          </a:r>
          <a:r>
            <a:rPr lang="ru-RU" dirty="0" smtClean="0"/>
            <a:t>проверка </a:t>
          </a:r>
          <a:r>
            <a:rPr lang="ru-RU" b="1" dirty="0" smtClean="0"/>
            <a:t>растений,</a:t>
          </a:r>
          <a:r>
            <a:rPr lang="ru-RU" dirty="0" smtClean="0"/>
            <a:t> </a:t>
          </a:r>
          <a:r>
            <a:rPr lang="ru-RU" b="1" dirty="0" smtClean="0"/>
            <a:t>растительных продуктов </a:t>
          </a:r>
          <a:r>
            <a:rPr lang="ru-RU" dirty="0" smtClean="0"/>
            <a:t>или других </a:t>
          </a:r>
          <a:r>
            <a:rPr lang="ru-RU" b="1" dirty="0" err="1" smtClean="0"/>
            <a:t>подкарантинных</a:t>
          </a:r>
          <a:r>
            <a:rPr lang="ru-RU" b="1" dirty="0" smtClean="0"/>
            <a:t> материалов</a:t>
          </a:r>
          <a:r>
            <a:rPr lang="ru-RU" dirty="0" smtClean="0"/>
            <a:t>, проводимая с целью выявления </a:t>
          </a:r>
          <a:r>
            <a:rPr lang="ru-RU" b="1" dirty="0" smtClean="0"/>
            <a:t>вредных организмов, </a:t>
          </a:r>
          <a:r>
            <a:rPr lang="ru-RU" dirty="0" smtClean="0"/>
            <a:t>их идентификации или </a:t>
          </a:r>
          <a:r>
            <a:rPr lang="ru-RU" u="none" strike="sngStrike" dirty="0" smtClean="0"/>
            <a:t>проверки соблюдения </a:t>
          </a:r>
          <a:r>
            <a:rPr lang="ru-RU" u="sng" dirty="0" smtClean="0"/>
            <a:t>проверки соответствия </a:t>
          </a:r>
          <a:r>
            <a:rPr lang="ru-RU" u="none" dirty="0" smtClean="0"/>
            <a:t>конкретным </a:t>
          </a:r>
          <a:r>
            <a:rPr lang="ru-RU" dirty="0" smtClean="0"/>
            <a:t>фитосанитарным требованиям»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Изменение по итогам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Добавление «...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проверки документов, проверки целостности груза, досмотр или проведение анали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за» создает концептуальную связь с элементами, из которых может состоять процедура обеспечения соответствия, и делает их понятными. 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C107AB3-CEAD-476A-BF7C-9AC544B019B1}">
      <dgm:prSet/>
      <dgm:spPr/>
      <dgm:t>
        <a:bodyPr/>
        <a:lstStyle/>
        <a:p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Процедура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заменена на 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процесс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чтобы подчеркнуть, что это серия шагов или действий, которые выполняются.</a:t>
          </a:r>
        </a:p>
      </dgm:t>
    </dgm:pt>
    <dgm:pt modelId="{B75E0C1D-673B-4B70-A784-561AE21C590C}" type="parTrans" cxnId="{9578D294-47F0-49CC-BFAB-195BEE533E5B}">
      <dgm:prSet/>
      <dgm:spPr/>
      <dgm:t>
        <a:bodyPr/>
        <a:lstStyle/>
        <a:p>
          <a:endParaRPr lang="ru-RU"/>
        </a:p>
      </dgm:t>
    </dgm:pt>
    <dgm:pt modelId="{DF57B83C-B779-4566-8042-9F2D052D719B}" type="sibTrans" cxnId="{9578D294-47F0-49CC-BFAB-195BEE533E5B}">
      <dgm:prSet/>
      <dgm:spPr/>
      <dgm:t>
        <a:bodyPr/>
        <a:lstStyle/>
        <a:p>
          <a:endParaRPr lang="ru-RU"/>
        </a:p>
      </dgm:t>
    </dgm:pt>
    <dgm:pt modelId="{B35628B5-135C-4126-A889-CD9C6C0B6071}">
      <dgm:prSet/>
      <dgm:spPr/>
      <dgm:t>
        <a:bodyPr/>
        <a:lstStyle/>
        <a:p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В нынешней 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формулировке 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фитосанитарные меры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 могут </a:t>
          </a:r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вызвать путаницу, поскольку в МСФМ 25 этот термин в основном относится к мерам, которые может применять к транзитному грузу сама страна транзита; заменена на 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требования</a:t>
          </a:r>
          <a:r>
            <a:rPr lang="ru-RU" i="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i="0" dirty="0">
              <a:solidFill>
                <a:schemeClr val="tx1"/>
              </a:solidFill>
              <a:effectLst/>
              <a:ea typeface="+mn-ea"/>
              <a:cs typeface="+mn-cs"/>
            </a:rPr>
            <a:t>что поясняет, что процедура соответствия в случае транзита направлена на проверку того, что транзитный груз соответствует установленным фитосанитарным требованиям.</a:t>
          </a:r>
        </a:p>
      </dgm:t>
    </dgm:pt>
    <dgm:pt modelId="{456204FE-81F4-4A5D-8B29-F999C9A68DEC}" type="parTrans" cxnId="{4454166D-EF02-4C3E-B197-36762EED8057}">
      <dgm:prSet/>
      <dgm:spPr/>
      <dgm:t>
        <a:bodyPr/>
        <a:lstStyle/>
        <a:p>
          <a:endParaRPr lang="ru-RU"/>
        </a:p>
      </dgm:t>
    </dgm:pt>
    <dgm:pt modelId="{B2D50FA2-61AA-43CE-9AA7-5D2C05686F86}" type="sibTrans" cxnId="{4454166D-EF02-4C3E-B197-36762EED8057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9578D294-47F0-49CC-BFAB-195BEE533E5B}" srcId="{3353E323-CB19-43FF-8D69-18AB74F7A767}" destId="{FC107AB3-CEAD-476A-BF7C-9AC544B019B1}" srcOrd="1" destOrd="0" parTransId="{B75E0C1D-673B-4B70-A784-561AE21C590C}" sibTransId="{DF57B83C-B779-4566-8042-9F2D052D719B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4454166D-EF02-4C3E-B197-36762EED8057}" srcId="{3353E323-CB19-43FF-8D69-18AB74F7A767}" destId="{B35628B5-135C-4126-A889-CD9C6C0B6071}" srcOrd="2" destOrd="0" parTransId="{456204FE-81F4-4A5D-8B29-F999C9A68DEC}" sibTransId="{B2D50FA2-61AA-43CE-9AA7-5D2C05686F86}"/>
    <dgm:cxn modelId="{289471E8-10E6-41C3-A0A1-898C6B593A9C}" type="presOf" srcId="{B35628B5-135C-4126-A889-CD9C6C0B6071}" destId="{759842F4-1C5C-4B5F-A3FF-5C139D83B1A7}" srcOrd="0" destOrd="2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5BEC014F-B9E5-4798-A492-15EF6074B1B7}" type="presOf" srcId="{FC107AB3-CEAD-476A-BF7C-9AC544B019B1}" destId="{759842F4-1C5C-4B5F-A3FF-5C139D83B1A7}" srcOrd="0" destOrd="1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«Процедура проверки (груза) </a:t>
          </a:r>
        </a:p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на соответствие»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dirty="0" smtClean="0"/>
            <a:t>«Официальный </a:t>
          </a:r>
          <a:r>
            <a:rPr lang="ru-RU" strike="sngStrike" dirty="0" smtClean="0"/>
            <a:t>процедура по проверке </a:t>
          </a:r>
          <a:r>
            <a:rPr lang="ru-RU" u="sng" dirty="0" smtClean="0"/>
            <a:t>процесс проверки документов</a:t>
          </a:r>
          <a:r>
            <a:rPr lang="ru-RU" b="1" dirty="0" smtClean="0"/>
            <a:t>, </a:t>
          </a:r>
          <a:r>
            <a:rPr lang="ru-RU" u="sng" dirty="0" smtClean="0"/>
            <a:t>проверка </a:t>
          </a:r>
          <a:r>
            <a:rPr lang="ru-RU" b="1" u="sng" dirty="0" smtClean="0"/>
            <a:t>целостности груза, досмотр или проведение анализа для </a:t>
          </a:r>
          <a:r>
            <a:rPr lang="ru-RU" u="sng" dirty="0" smtClean="0"/>
            <a:t>проверки</a:t>
          </a:r>
          <a:r>
            <a:rPr lang="ru-RU" dirty="0" smtClean="0"/>
            <a:t> соответствия </a:t>
          </a:r>
          <a:r>
            <a:rPr lang="ru-RU" b="1" dirty="0" smtClean="0"/>
            <a:t>груза фитосанитарным импортным требованиям </a:t>
          </a:r>
          <a:r>
            <a:rPr lang="ru-RU" dirty="0" smtClean="0"/>
            <a:t>или фитосанитарным </a:t>
          </a:r>
          <a:r>
            <a:rPr lang="ru-RU" strike="sngStrike" dirty="0" smtClean="0"/>
            <a:t>мерам</a:t>
          </a:r>
          <a:r>
            <a:rPr lang="ru-RU" u="sng" dirty="0" smtClean="0"/>
            <a:t> требованиям,</a:t>
          </a:r>
          <a:r>
            <a:rPr lang="ru-RU" dirty="0" smtClean="0"/>
            <a:t> связанным</a:t>
          </a:r>
          <a:r>
            <a:rPr lang="ru-RU" b="1" dirty="0" smtClean="0"/>
            <a:t> с транзитом»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NeighborX="-38095" custLinFactNeighborY="-544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LinFactNeighborX="635" custLinFactNeighborY="-94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Данное изменение не меняет сути определения, а лишь связывает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выпуск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с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процедурой проверки на соответствие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», а не с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таможенным оформлением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(которое предложено к удалению).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942F60D-B15D-4E65-B873-2102C43772DB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Учитывая, что термин имеет оговорку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«(</a:t>
          </a:r>
          <a:r>
            <a:rPr lang="ru-RU" i="1" dirty="0">
              <a:solidFill>
                <a:schemeClr val="tx1"/>
              </a:solidFill>
              <a:effectLst/>
              <a:ea typeface="+mn-ea"/>
              <a:cs typeface="+mn-cs"/>
            </a:rPr>
            <a:t>груза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)», </a:t>
          </a:r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предлагаемая вставка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груза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dirty="0">
              <a:solidFill>
                <a:schemeClr val="tx1"/>
              </a:solidFill>
              <a:effectLst/>
              <a:ea typeface="+mn-ea"/>
              <a:cs typeface="+mn-cs"/>
            </a:rPr>
            <a:t>строго говоря, является излишней, но делает формулировку как отдельное определение более понятной в отличие от термина и определения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выпуск </a:t>
          </a:r>
          <a:r>
            <a:rPr lang="ru-RU" i="1" dirty="0">
              <a:solidFill>
                <a:schemeClr val="tx1"/>
              </a:solidFill>
              <a:effectLst/>
              <a:ea typeface="+mn-ea"/>
              <a:cs typeface="+mn-cs"/>
            </a:rPr>
            <a:t>(в окружающую среду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)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ru-RU" dirty="0">
            <a:solidFill>
              <a:schemeClr val="tx1"/>
            </a:solidFill>
            <a:effectLst/>
            <a:ea typeface="+mn-ea"/>
            <a:cs typeface="+mn-cs"/>
          </a:endParaRPr>
        </a:p>
      </dgm:t>
    </dgm:pt>
    <dgm:pt modelId="{491072B1-760D-4295-84EB-8678EC600931}" type="parTrans" cxnId="{F0B9C898-6E0D-46FE-B25A-8934B9BF1BF8}">
      <dgm:prSet/>
      <dgm:spPr/>
      <dgm:t>
        <a:bodyPr/>
        <a:lstStyle/>
        <a:p>
          <a:endParaRPr lang="ru-RU"/>
        </a:p>
      </dgm:t>
    </dgm:pt>
    <dgm:pt modelId="{3E3CB509-A1E6-41B7-9062-DDCCD9508C5E}" type="sibTrans" cxnId="{F0B9C898-6E0D-46FE-B25A-8934B9BF1BF8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914FB0CA-FFBE-479B-9E05-FD1CC571421C}" type="presOf" srcId="{4942F60D-B15D-4E65-B873-2102C43772DB}" destId="{759842F4-1C5C-4B5F-A3FF-5C139D83B1A7}" srcOrd="0" destOrd="1" presId="urn:microsoft.com/office/officeart/2005/8/layout/list1"/>
    <dgm:cxn modelId="{F0B9C898-6E0D-46FE-B25A-8934B9BF1BF8}" srcId="{3353E323-CB19-43FF-8D69-18AB74F7A767}" destId="{4942F60D-B15D-4E65-B873-2102C43772DB}" srcOrd="1" destOrd="0" parTransId="{491072B1-760D-4295-84EB-8678EC600931}" sibTransId="{3E3CB509-A1E6-41B7-9062-DDCCD9508C5E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«Выпуск (груза)»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dirty="0" smtClean="0"/>
            <a:t>«Разрешение на </a:t>
          </a:r>
          <a:r>
            <a:rPr lang="ru-RU" b="1" dirty="0" smtClean="0"/>
            <a:t>ввоз </a:t>
          </a:r>
          <a:r>
            <a:rPr lang="ru-RU" b="1" u="sng" dirty="0" smtClean="0"/>
            <a:t>груза </a:t>
          </a:r>
          <a:r>
            <a:rPr lang="ru-RU" dirty="0" smtClean="0"/>
            <a:t>после окончания выполнения процедуры его проверки на </a:t>
          </a:r>
          <a:r>
            <a:rPr lang="ru-RU" b="1" dirty="0" smtClean="0"/>
            <a:t>соответствие </a:t>
          </a:r>
          <a:r>
            <a:rPr lang="ru-RU" b="1" strike="sngStrike" dirty="0" smtClean="0"/>
            <a:t>таможенного оформления</a:t>
          </a:r>
          <a:r>
            <a:rPr lang="ru-RU" b="1" strike="noStrike" dirty="0" smtClean="0"/>
            <a:t>»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Без изменений по итогам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ru-RU" altLang="ja-JP" b="1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консультаци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Термины Глоссария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таможенное оформление (груза)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» и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процедура проверки на соответствие (для груза)»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являются почти синонимами, учитывая общее согласие с тем, что таможенное оформление - это процесс, а не результат такого процесса.  Поэтому термин «</a:t>
          </a:r>
          <a:r>
            <a:rPr lang="ru-RU" i="1" dirty="0" smtClean="0">
              <a:solidFill>
                <a:schemeClr val="tx1"/>
              </a:solidFill>
              <a:effectLst/>
              <a:ea typeface="+mn-ea"/>
              <a:cs typeface="+mn-cs"/>
            </a:rPr>
            <a:t>подтверждение соответствия (груза)» </a:t>
          </a:r>
          <a:r>
            <a:rPr lang="ru-RU" dirty="0" smtClean="0">
              <a:solidFill>
                <a:schemeClr val="tx1"/>
              </a:solidFill>
              <a:effectLst/>
              <a:ea typeface="+mn-ea"/>
              <a:cs typeface="+mn-cs"/>
            </a:rPr>
            <a:t>является избыточным и предлагается к удалению из Глоссария.</a:t>
          </a:r>
          <a:endParaRPr lang="en-US" i="1" dirty="0">
            <a:effectLst/>
            <a:latin typeface="Gill Sans MT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«</a:t>
          </a:r>
          <a:r>
            <a:rPr lang="ru-RU" b="1" dirty="0" smtClean="0"/>
            <a:t>Подтверждение</a:t>
          </a:r>
        </a:p>
        <a:p>
          <a:r>
            <a:rPr lang="ru-RU" b="1" dirty="0" smtClean="0"/>
            <a:t> соответствия (груза)»</a:t>
          </a:r>
          <a:endParaRPr lang="en-US" altLang="ja-JP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dirty="0" smtClean="0">
              <a:effectLst/>
              <a:latin typeface="Gill Sans MT"/>
            </a:rPr>
            <a:t>«</a:t>
          </a:r>
          <a:r>
            <a:rPr lang="ru-RU" dirty="0" smtClean="0"/>
            <a:t>Проверка соответствия груза фитосанитарным регламентациям»</a:t>
          </a:r>
          <a:endParaRPr lang="en-US" i="1" dirty="0">
            <a:effectLst/>
            <a:latin typeface="Gill Sans MT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Y="-44553" custLinFactNeighborX="-7619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LinFactY="-28977" custLinFactNeighborX="111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Изменение по итогам предложенного </a:t>
          </a:r>
        </a:p>
        <a:p>
          <a:r>
            <a: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пересмотра  во время 1-й консультации</a:t>
          </a:r>
          <a:endParaRPr lang="en-US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Во время первой консультации КС предложил уточнить, что «</a:t>
          </a:r>
          <a:r>
            <a:rPr lang="ru-RU" i="1" dirty="0" smtClean="0"/>
            <a:t>генетический материал</a:t>
          </a:r>
          <a:r>
            <a:rPr lang="ru-RU" dirty="0" smtClean="0"/>
            <a:t>» является подмножеством «</a:t>
          </a:r>
          <a:r>
            <a:rPr lang="ru-RU" i="1" dirty="0" smtClean="0"/>
            <a:t>посевного и посадочного материала</a:t>
          </a:r>
          <a:r>
            <a:rPr lang="ru-RU" dirty="0" smtClean="0"/>
            <a:t>» и, следовательно, в целом представляет более высокий риск. 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783DB57-2DD1-4433-9C12-BAAEAAB5AA1F}">
      <dgm:prSet/>
      <dgm:spPr/>
      <dgm:t>
        <a:bodyPr/>
        <a:lstStyle/>
        <a:p>
          <a:r>
            <a:rPr lang="ru-RU" dirty="0"/>
            <a:t>Сейчас КС-7 предлагает исключить этот термин и определение, потомучто термин редко используется в МСФМ; предлагаемый пересмотр может привести скорее к путанице, чем к ясности; текущее определение не отличается от обычного словарного значения, не является специальным для МККЗР и поэтому не является необходимым; КФМ недавно удалил несколько других терминов и определений, связанных с товарами, из Глоссария.</a:t>
          </a:r>
        </a:p>
      </dgm:t>
    </dgm:pt>
    <dgm:pt modelId="{216BB453-1914-4196-BD93-D0A927F3207D}" type="parTrans" cxnId="{6F8DAFC0-3A30-4549-9183-D1F39C76FC1E}">
      <dgm:prSet/>
      <dgm:spPr/>
      <dgm:t>
        <a:bodyPr/>
        <a:lstStyle/>
        <a:p>
          <a:endParaRPr lang="ru-RU"/>
        </a:p>
      </dgm:t>
    </dgm:pt>
    <dgm:pt modelId="{35DD6899-8772-4577-966A-1C150DDA3CCE}" type="sibTrans" cxnId="{6F8DAFC0-3A30-4549-9183-D1F39C76FC1E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X="179" custLinFactY="-100000" custLinFactNeighborX="100000" custLinFactNeighborY="-1371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ScaleY="149374" custLinFactNeighborX="-375" custLinFactNeighborY="-17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A8A33811-082A-48C3-AE96-E0F550045214}" type="presOf" srcId="{0783DB57-2DD1-4433-9C12-BAAEAAB5AA1F}" destId="{759842F4-1C5C-4B5F-A3FF-5C139D83B1A7}" srcOrd="0" destOrd="1" presId="urn:microsoft.com/office/officeart/2005/8/layout/list1"/>
    <dgm:cxn modelId="{6F8DAFC0-3A30-4549-9183-D1F39C76FC1E}" srcId="{3353E323-CB19-43FF-8D69-18AB74F7A767}" destId="{0783DB57-2DD1-4433-9C12-BAAEAAB5AA1F}" srcOrd="1" destOrd="0" parTransId="{216BB453-1914-4196-BD93-D0A927F3207D}" sibTransId="{35DD6899-8772-4577-966A-1C150DDA3CCE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</a:t>
          </a:r>
          <a:r>
            <a:rPr lang="ru-RU" b="1" dirty="0" smtClean="0"/>
            <a:t>Идентичность (груза)»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«</a:t>
          </a:r>
          <a:r>
            <a:rPr lang="ru-RU" dirty="0" smtClean="0"/>
            <a:t>Компоненты </a:t>
          </a:r>
          <a:r>
            <a:rPr lang="ru-RU" b="1" dirty="0" smtClean="0"/>
            <a:t>груза,</a:t>
          </a:r>
          <a:r>
            <a:rPr lang="ru-RU" dirty="0" smtClean="0"/>
            <a:t> на которые распространяется действие </a:t>
          </a:r>
          <a:r>
            <a:rPr lang="ru-RU" b="1" dirty="0" smtClean="0"/>
            <a:t>фитосанитарного сертификата </a:t>
          </a:r>
          <a:r>
            <a:rPr lang="ru-RU" dirty="0" smtClean="0"/>
            <a:t>и которые описаны в разделах «наименование продукции и декларируемое количество», «ботаническое название </a:t>
          </a:r>
          <a:r>
            <a:rPr lang="ru-RU" b="1" dirty="0" smtClean="0"/>
            <a:t>растений»</a:t>
          </a:r>
          <a:r>
            <a:rPr lang="ru-RU" dirty="0" smtClean="0"/>
            <a:t> и «»место происхождения»»</a:t>
          </a: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>
        <a:solidFill>
          <a:schemeClr val="tx2"/>
        </a:solidFill>
      </dgm:spPr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«Генетический </a:t>
          </a:r>
        </a:p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материал»</a:t>
          </a:r>
          <a:endParaRPr lang="en-US" altLang="ja-JP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b="1" dirty="0" smtClean="0"/>
            <a:t>«Растения</a:t>
          </a:r>
          <a:r>
            <a:rPr lang="ru-RU" dirty="0" smtClean="0"/>
            <a:t>, предназначенные для использования в программах по выведению или сохранению сортов»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Для получения дополнительной информации о</a:t>
          </a:r>
        </a:p>
        <a:p>
          <a:r>
            <a:rPr lang="ru-RU" dirty="0" smtClean="0">
              <a:solidFill>
                <a:schemeClr val="tx1"/>
              </a:solidFill>
            </a:rPr>
            <a:t>Проекте 2021 года Поправки к МСФМ 5, пожалуйста, также см:</a:t>
          </a:r>
          <a:endParaRPr lang="en-US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621E50D-3B01-4117-A07E-2AE1349B9A0F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/>
            </a:rPr>
            <a:t>КС-7 Отчет о заочном заседании в мае 2022 года</a:t>
          </a:r>
          <a:endParaRPr lang="en-US" dirty="0">
            <a:hlinkClick xmlns:r="http://schemas.openxmlformats.org/officeDocument/2006/relationships" r:id="rId2"/>
          </a:endParaRP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/>
            </a:rPr>
            <a:t>Отчет о заочном заседании ТГГ в декабре 2021 года</a:t>
          </a:r>
          <a:endParaRPr lang="en-US" dirty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 custLinFactNeighborX="-2517" custLinFactNeighborY="-67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Без изменений по итогам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 1-й консультации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effectLst/>
              <a:ea typeface="+mn-ea"/>
              <a:cs typeface="+mn-cs"/>
            </a:rPr>
            <a:t>Цель «</a:t>
          </a:r>
          <a:r>
            <a:rPr lang="ru-RU" i="1" dirty="0" smtClean="0">
              <a:effectLst/>
              <a:ea typeface="+mn-ea"/>
              <a:cs typeface="+mn-cs"/>
            </a:rPr>
            <a:t>проверки идентичности»</a:t>
          </a:r>
          <a:r>
            <a:rPr lang="ru-RU" dirty="0" smtClean="0">
              <a:effectLst/>
              <a:ea typeface="+mn-ea"/>
              <a:cs typeface="+mn-cs"/>
            </a:rPr>
            <a:t> заключается в том, чтобы удостовериться, что именно те экземпляры растений и т.д., которые будут импортироваться, являются исключительно теми, которые были подтверждены сертификатом.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6438A80-9B7C-4ACA-819D-CC4F80A123E3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Таким образом, «</a:t>
          </a:r>
          <a:r>
            <a:rPr lang="ru-RU" i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идентичность»</a:t>
          </a:r>
          <a:r>
            <a:rPr lang="ru-RU" i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груза - это: его компоненты (как основное содержание материала) и его </a:t>
          </a:r>
          <a:r>
            <a:rPr lang="ru-RU" i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происхождение</a:t>
          </a:r>
          <a:r>
            <a:rPr lang="ru-RU" i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(как основная нематериальная характеристика).</a:t>
          </a:r>
          <a:endParaRPr lang="en-US" i="0" dirty="0">
            <a:effectLst/>
            <a:latin typeface="Gill Sans MT" panose="020B0502020104020203" pitchFamily="34" charset="0"/>
            <a:ea typeface="+mn-ea"/>
            <a:cs typeface="+mn-cs"/>
          </a:endParaRPr>
        </a:p>
      </dgm:t>
    </dgm:pt>
    <dgm:pt modelId="{9BDF6AAA-C4EE-492C-A539-902347D64210}" type="parTrans" cxnId="{05D244E4-0C0D-4DF8-A68F-4711685A202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32F0C0E-68CD-43EC-A62F-98AF5FD013BF}" type="sibTrans" cxnId="{05D244E4-0C0D-4DF8-A68F-4711685A202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928D727-FED3-4166-A7B9-08A00BC708FB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1" dirty="0" smtClean="0">
              <a:effectLst/>
              <a:ea typeface="+mn-ea"/>
              <a:cs typeface="+mn-cs"/>
            </a:rPr>
            <a:t>«Компоненты»</a:t>
          </a:r>
          <a:r>
            <a:rPr lang="ru-RU" dirty="0" smtClean="0">
              <a:effectLst/>
              <a:ea typeface="+mn-ea"/>
              <a:cs typeface="+mn-cs"/>
            </a:rPr>
            <a:t> соответствуют разделам фитосанитарного сертификата «</a:t>
          </a:r>
          <a:r>
            <a:rPr lang="ru-RU" i="1" dirty="0" smtClean="0">
              <a:effectLst/>
              <a:ea typeface="+mn-ea"/>
              <a:cs typeface="+mn-cs"/>
            </a:rPr>
            <a:t>Наименование продукции и декларируемое количество»</a:t>
          </a:r>
          <a:r>
            <a:rPr lang="ru-RU" dirty="0" smtClean="0">
              <a:effectLst/>
              <a:ea typeface="+mn-ea"/>
              <a:cs typeface="+mn-cs"/>
            </a:rPr>
            <a:t> и «</a:t>
          </a:r>
          <a:r>
            <a:rPr lang="ru-RU" i="1" dirty="0" smtClean="0">
              <a:effectLst/>
              <a:ea typeface="+mn-ea"/>
              <a:cs typeface="+mn-cs"/>
            </a:rPr>
            <a:t>Ботаническое название растений»</a:t>
          </a:r>
          <a:r>
            <a:rPr lang="ru-RU" dirty="0" smtClean="0">
              <a:effectLst/>
              <a:ea typeface="+mn-ea"/>
              <a:cs typeface="+mn-cs"/>
            </a:rPr>
            <a:t>, а «</a:t>
          </a:r>
          <a:r>
            <a:rPr lang="ru-RU" i="1" dirty="0" smtClean="0">
              <a:effectLst/>
              <a:ea typeface="+mn-ea"/>
              <a:cs typeface="+mn-cs"/>
            </a:rPr>
            <a:t>Место происхождения»</a:t>
          </a:r>
          <a:r>
            <a:rPr lang="ru-RU" dirty="0" smtClean="0">
              <a:effectLst/>
              <a:ea typeface="+mn-ea"/>
              <a:cs typeface="+mn-cs"/>
            </a:rPr>
            <a:t> - это формулировка и понятие, как объясняется в МСФМ 12.</a:t>
          </a:r>
          <a:endParaRPr lang="en-US" altLang="ja-JP" dirty="0">
            <a:latin typeface="Gill Sans MT" panose="020B0502020104020203" pitchFamily="34" charset="0"/>
          </a:endParaRPr>
        </a:p>
      </dgm:t>
    </dgm:pt>
    <dgm:pt modelId="{30906335-DF1D-4974-A1A8-5591F74023EF}" type="parTrans" cxnId="{475400DC-BEDE-4CEB-80E5-B118F425DB8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94FA0F0-303D-4144-AC81-FED3469C7EEF}" type="sibTrans" cxnId="{475400DC-BEDE-4CEB-80E5-B118F425DB8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287B30B-978B-49FF-9C3F-50C8681D904F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Упаковка, пломбы и т.д. не являются элементами груза ( согласно определению) и не являются элементами идентичности груза</a:t>
          </a:r>
          <a:endParaRPr lang="en-US" altLang="ja-JP" dirty="0">
            <a:latin typeface="Gill Sans MT" panose="020B0502020104020203" pitchFamily="34" charset="0"/>
          </a:endParaRPr>
        </a:p>
      </dgm:t>
    </dgm:pt>
    <dgm:pt modelId="{F0902CA1-AAE8-48AD-A09E-185F9389661D}" type="parTrans" cxnId="{C0F0572D-8D30-434C-8FAB-4DEC8036B0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CCD3999-58B3-4CBE-8A4E-12F234F0326E}" type="sibTrans" cxnId="{C0F0572D-8D30-434C-8FAB-4DEC8036B011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ScaleY="124242" custLinFactNeighborX="15790" custLinFactNeighborY="-767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LinFactNeighborX="526" custLinFactNeighborY="-42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DAEFA37A-928B-4405-97DF-ABD5C75D7E1D}" type="presOf" srcId="{96438A80-9B7C-4ACA-819D-CC4F80A123E3}" destId="{759842F4-1C5C-4B5F-A3FF-5C139D83B1A7}" srcOrd="0" destOrd="1" presId="urn:microsoft.com/office/officeart/2005/8/layout/list1"/>
    <dgm:cxn modelId="{05D244E4-0C0D-4DF8-A68F-4711685A202C}" srcId="{3353E323-CB19-43FF-8D69-18AB74F7A767}" destId="{96438A80-9B7C-4ACA-819D-CC4F80A123E3}" srcOrd="1" destOrd="0" parTransId="{9BDF6AAA-C4EE-492C-A539-902347D64210}" sibTransId="{032F0C0E-68CD-43EC-A62F-98AF5FD013BF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FD6BA76E-362D-4511-8B46-3B2B97CFAD40}" type="presOf" srcId="{9287B30B-978B-49FF-9C3F-50C8681D904F}" destId="{759842F4-1C5C-4B5F-A3FF-5C139D83B1A7}" srcOrd="0" destOrd="3" presId="urn:microsoft.com/office/officeart/2005/8/layout/list1"/>
    <dgm:cxn modelId="{C0F0572D-8D30-434C-8FAB-4DEC8036B011}" srcId="{3353E323-CB19-43FF-8D69-18AB74F7A767}" destId="{9287B30B-978B-49FF-9C3F-50C8681D904F}" srcOrd="3" destOrd="0" parTransId="{F0902CA1-AAE8-48AD-A09E-185F9389661D}" sibTransId="{2CCD3999-58B3-4CBE-8A4E-12F234F0326E}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974D29DA-F89B-4519-8880-D51EA0F53E4A}" type="presOf" srcId="{4928D727-FED3-4166-A7B9-08A00BC708FB}" destId="{759842F4-1C5C-4B5F-A3FF-5C139D83B1A7}" srcOrd="0" destOrd="2" presId="urn:microsoft.com/office/officeart/2005/8/layout/list1"/>
    <dgm:cxn modelId="{475400DC-BEDE-4CEB-80E5-B118F425DB85}" srcId="{3353E323-CB19-43FF-8D69-18AB74F7A767}" destId="{4928D727-FED3-4166-A7B9-08A00BC708FB}" srcOrd="2" destOrd="0" parTransId="{30906335-DF1D-4974-A1A8-5591F74023EF}" sibTransId="{394FA0F0-303D-4144-AC81-FED3469C7EEF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Изменение по итогам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ru-RU" b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Путем ссылки на «</a:t>
          </a:r>
          <a:r>
            <a:rPr lang="ru-RU" b="0" i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его идентичность не изменена»</a:t>
          </a:r>
          <a:r>
            <a:rPr lang="ru-RU" b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, связь между двумя понятиями поясняется, определение «</a:t>
          </a:r>
          <a:r>
            <a:rPr lang="ru-RU" b="0" i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целостности»</a:t>
          </a:r>
          <a:r>
            <a:rPr lang="ru-RU" b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упрощается, и подчеркивается основная фитосанитарная трудность, а именно: что только те образцы растений и т.д., которые будут импортированы, являются исключительно теми, которые прошли сертификацию (*были сертифицированы).</a:t>
          </a: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04876EB-1A86-4123-8298-85EA6EC32032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Важными элементами целостности считаются такие вопросы, вызывающие озабоченность, как «</a:t>
          </a:r>
          <a:r>
            <a:rPr lang="ru-RU" i="1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упаковка не повреждена и не имеет других признаков несанкционированного доступа</a:t>
          </a:r>
          <a:r>
            <a:rPr lang="ru-RU" i="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».</a:t>
          </a:r>
          <a:endParaRPr lang="en-US" i="0" dirty="0">
            <a:effectLst/>
            <a:latin typeface="Gill Sans MT" panose="020B0502020104020203" pitchFamily="34" charset="0"/>
            <a:ea typeface="+mn-ea"/>
            <a:cs typeface="+mn-cs"/>
          </a:endParaRPr>
        </a:p>
      </dgm:t>
    </dgm:pt>
    <dgm:pt modelId="{3404AD7E-A4DA-4248-9AC8-198D4E03D66C}" type="parTrans" cxnId="{77947A54-A795-488A-A7EA-ED9A4DE6068B}">
      <dgm:prSet/>
      <dgm:spPr/>
      <dgm:t>
        <a:bodyPr/>
        <a:lstStyle/>
        <a:p>
          <a:endParaRPr lang="ru-RU"/>
        </a:p>
      </dgm:t>
    </dgm:pt>
    <dgm:pt modelId="{27880C66-95C3-45E3-83EA-9E2631592383}" type="sibTrans" cxnId="{77947A54-A795-488A-A7EA-ED9A4DE6068B}">
      <dgm:prSet/>
      <dgm:spPr/>
      <dgm:t>
        <a:bodyPr/>
        <a:lstStyle/>
        <a:p>
          <a:endParaRPr lang="ru-RU"/>
        </a:p>
      </dgm:t>
    </dgm:pt>
    <dgm:pt modelId="{D3ECA629-E5B3-4441-9846-38C520E913FF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effectLst/>
            </a:rPr>
            <a:t>Вводная формулировка «</a:t>
          </a:r>
          <a:r>
            <a:rPr lang="ru-RU" i="1" dirty="0" smtClean="0">
              <a:effectLst/>
            </a:rPr>
            <a:t>Состояние</a:t>
          </a:r>
          <a:r>
            <a:rPr lang="ru-RU" dirty="0" smtClean="0">
              <a:effectLst/>
            </a:rPr>
            <a:t>» добавлена, чтобы подчеркнуть, что целостность - это (желательное) состояние груза, а не действие по отношению к грузу.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54C1FC3F-0A71-4A39-8069-861C47362035}" type="parTrans" cxnId="{800BD88D-EA5C-47A6-87AB-A2BB7529C4A1}">
      <dgm:prSet/>
      <dgm:spPr/>
    </dgm:pt>
    <dgm:pt modelId="{66CDD353-9351-42C9-AB84-5D265147D27D}" type="sibTrans" cxnId="{800BD88D-EA5C-47A6-87AB-A2BB7529C4A1}">
      <dgm:prSet/>
      <dgm:spPr/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00BD88D-EA5C-47A6-87AB-A2BB7529C4A1}" srcId="{3353E323-CB19-43FF-8D69-18AB74F7A767}" destId="{D3ECA629-E5B3-4441-9846-38C520E913FF}" srcOrd="2" destOrd="0" parTransId="{54C1FC3F-0A71-4A39-8069-861C47362035}" sibTransId="{66CDD353-9351-42C9-AB84-5D265147D27D}"/>
    <dgm:cxn modelId="{2A6D6F85-C5D2-46DD-88EF-79281B4AB9BA}" type="presOf" srcId="{D3ECA629-E5B3-4441-9846-38C520E913FF}" destId="{759842F4-1C5C-4B5F-A3FF-5C139D83B1A7}" srcOrd="0" destOrd="2" presId="urn:microsoft.com/office/officeart/2005/8/layout/list1"/>
    <dgm:cxn modelId="{77947A54-A795-488A-A7EA-ED9A4DE6068B}" srcId="{3353E323-CB19-43FF-8D69-18AB74F7A767}" destId="{604876EB-1A86-4123-8298-85EA6EC32032}" srcOrd="1" destOrd="0" parTransId="{3404AD7E-A4DA-4248-9AC8-198D4E03D66C}" sibTransId="{27880C66-95C3-45E3-83EA-9E2631592383}"/>
    <dgm:cxn modelId="{59C9D928-6E2E-4810-B4C2-B1A479813111}" type="presOf" srcId="{604876EB-1A86-4123-8298-85EA6EC32032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</a:t>
          </a:r>
          <a:r>
            <a:rPr lang="ru-RU" b="1" dirty="0" smtClean="0"/>
            <a:t>Целостность (груза)»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endParaRPr lang="en-US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8D25F54-5181-475D-9395-B1F6F6612D49}">
      <dgm:prSet phldrT="[Text]"/>
      <dgm:spPr/>
      <dgm:t>
        <a:bodyPr/>
        <a:lstStyle/>
        <a:p>
          <a:pPr algn="ctr">
            <a:buNone/>
          </a:pPr>
          <a:r>
            <a:rPr lang="ru-RU" dirty="0" smtClean="0"/>
            <a:t>«</a:t>
          </a:r>
          <a:r>
            <a:rPr lang="ru-RU" strike="sngStrike" dirty="0" smtClean="0"/>
            <a:t>Состав </a:t>
          </a:r>
          <a:r>
            <a:rPr lang="ru-RU" u="sng" dirty="0" smtClean="0"/>
            <a:t>Состояние</a:t>
          </a:r>
          <a:r>
            <a:rPr lang="ru-RU" dirty="0" smtClean="0"/>
            <a:t> </a:t>
          </a:r>
          <a:r>
            <a:rPr lang="ru-RU" b="1" dirty="0" smtClean="0"/>
            <a:t>груза</a:t>
          </a:r>
          <a:r>
            <a:rPr lang="ru-RU" dirty="0" smtClean="0"/>
            <a:t>, </a:t>
          </a:r>
          <a:r>
            <a:rPr lang="ru-RU" u="sng" dirty="0" smtClean="0"/>
            <a:t>при котором его  </a:t>
          </a:r>
          <a:r>
            <a:rPr lang="ru-RU" b="1" u="sng" dirty="0" smtClean="0"/>
            <a:t>идентичность</a:t>
          </a:r>
          <a:r>
            <a:rPr lang="ru-RU" u="sng" dirty="0" smtClean="0"/>
            <a:t> не изменена, его </a:t>
          </a:r>
          <a:r>
            <a:rPr lang="ru-RU" b="1" u="sng" dirty="0" smtClean="0"/>
            <a:t>упаковка </a:t>
          </a:r>
          <a:r>
            <a:rPr lang="ru-RU" u="sng" dirty="0" smtClean="0"/>
            <a:t>не повреждена и не имеет других признаков несанкционированного доступа  </a:t>
          </a:r>
          <a:r>
            <a:rPr lang="ru-RU" strike="sngStrike" dirty="0" smtClean="0"/>
            <a:t>в соответствии с </a:t>
          </a:r>
          <a:r>
            <a:rPr lang="ru-RU" b="1" strike="sngStrike" dirty="0" smtClean="0"/>
            <a:t>фитосанитарным сертификатом </a:t>
          </a:r>
          <a:r>
            <a:rPr lang="ru-RU" strike="sngStrike" dirty="0" smtClean="0"/>
            <a:t>или другим </a:t>
          </a:r>
          <a:r>
            <a:rPr lang="ru-RU" b="1" strike="sngStrike" dirty="0" smtClean="0"/>
            <a:t>официально </a:t>
          </a:r>
          <a:r>
            <a:rPr lang="ru-RU" strike="sngStrike" dirty="0" smtClean="0"/>
            <a:t>признаваемым документом</a:t>
          </a:r>
          <a:r>
            <a:rPr lang="ru-RU" strike="sngStrike" dirty="0" smtClean="0"/>
            <a:t>, </a:t>
          </a:r>
          <a:r>
            <a:rPr lang="ru-RU" strike="sngStrike" dirty="0" smtClean="0"/>
            <a:t>поддерживаемый без потерь, добавлений или замен</a:t>
          </a:r>
          <a:r>
            <a:rPr lang="ru-RU" strike="sngStrike" dirty="0" smtClean="0"/>
            <a:t>»</a:t>
          </a:r>
          <a:endParaRPr lang="en-US" strike="sngStrike" dirty="0"/>
        </a:p>
      </dgm:t>
    </dgm:pt>
    <dgm:pt modelId="{3C06D9B4-DB61-449D-99FB-ACFA7EEEB6A7}" type="parTrans" cxnId="{22C3649D-57F4-49F8-A252-2C324E247DE2}">
      <dgm:prSet/>
      <dgm:spPr/>
      <dgm:t>
        <a:bodyPr/>
        <a:lstStyle/>
        <a:p>
          <a:endParaRPr lang="ru-RU"/>
        </a:p>
      </dgm:t>
    </dgm:pt>
    <dgm:pt modelId="{7F0B6988-C81E-484F-AD08-5F28864EFD03}" type="sibTrans" cxnId="{22C3649D-57F4-49F8-A252-2C324E247DE2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4CA79798-1A5B-4A62-8B2B-7CE31985D148}" type="presOf" srcId="{48D25F54-5181-475D-9395-B1F6F6612D49}" destId="{759842F4-1C5C-4B5F-A3FF-5C139D83B1A7}" srcOrd="0" destOrd="1" presId="urn:microsoft.com/office/officeart/2005/8/layout/list1"/>
    <dgm:cxn modelId="{22C3649D-57F4-49F8-A252-2C324E247DE2}" srcId="{3353E323-CB19-43FF-8D69-18AB74F7A767}" destId="{48D25F54-5181-475D-9395-B1F6F6612D49}" srcOrd="1" destOrd="0" parTransId="{3C06D9B4-DB61-449D-99FB-ACFA7EEEB6A7}" sibTransId="{7F0B6988-C81E-484F-AD08-5F28864EFD03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pPr algn="r"/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 изменений по итогам </a:t>
          </a:r>
        </a:p>
        <a:p>
          <a:pPr algn="r"/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FA56BB5-27D3-4EC9-B71E-265E63139937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latin typeface="Gill Sans MT" panose="020B0502020104020203" pitchFamily="34" charset="0"/>
            </a:rPr>
            <a:t>Не меняя существенного смысла, пересмотр направлен на обеспечение правильной грамматики, упрощение и согласованность с определениями </a:t>
          </a:r>
          <a:r>
            <a:rPr lang="ru-RU" b="0" i="1" dirty="0" smtClean="0">
              <a:latin typeface="Gill Sans MT" panose="020B0502020104020203" pitchFamily="34" charset="0"/>
            </a:rPr>
            <a:t>идентичности</a:t>
          </a:r>
          <a:r>
            <a:rPr lang="ru-RU" b="0" dirty="0" smtClean="0">
              <a:latin typeface="Gill Sans MT" panose="020B0502020104020203" pitchFamily="34" charset="0"/>
            </a:rPr>
            <a:t> и </a:t>
          </a:r>
          <a:r>
            <a:rPr lang="ru-RU" b="0" i="1" dirty="0" smtClean="0">
              <a:latin typeface="Gill Sans MT" panose="020B0502020104020203" pitchFamily="34" charset="0"/>
            </a:rPr>
            <a:t>целостности</a:t>
          </a:r>
          <a:r>
            <a:rPr lang="ru-RU" b="0" dirty="0" smtClean="0">
              <a:latin typeface="Gill Sans MT" panose="020B0502020104020203" pitchFamily="34" charset="0"/>
            </a:rPr>
            <a:t>. </a:t>
          </a:r>
          <a:endParaRPr lang="en-US" b="0" dirty="0">
            <a:latin typeface="Gill Sans MT" panose="020B0502020104020203" pitchFamily="34" charset="0"/>
          </a:endParaRPr>
        </a:p>
      </dgm:t>
    </dgm:pt>
    <dgm:pt modelId="{7592870E-D4F7-4EFE-9330-32135341F146}" type="parTrans" cxnId="{33417641-A1D9-4D6D-935A-170ACDF949C4}">
      <dgm:prSet/>
      <dgm:spPr/>
      <dgm:t>
        <a:bodyPr/>
        <a:lstStyle/>
        <a:p>
          <a:endParaRPr lang="ru-RU"/>
        </a:p>
      </dgm:t>
    </dgm:pt>
    <dgm:pt modelId="{9C838B25-8F4A-40AF-9DA1-1BE32D48E995}" type="sibTrans" cxnId="{33417641-A1D9-4D6D-935A-170ACDF949C4}">
      <dgm:prSet/>
      <dgm:spPr/>
      <dgm:t>
        <a:bodyPr/>
        <a:lstStyle/>
        <a:p>
          <a:endParaRPr lang="ru-RU"/>
        </a:p>
      </dgm:t>
    </dgm:pt>
    <dgm:pt modelId="{D69D83CA-0D0E-4B7E-A3D1-652BE71863D3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>
              <a:latin typeface="Gill Sans MT" panose="020B0502020104020203" pitchFamily="34" charset="0"/>
            </a:rPr>
            <a:t>«</a:t>
          </a:r>
          <a:r>
            <a:rPr lang="ru-RU" i="1" dirty="0" smtClean="0"/>
            <a:t>Поддержание целостност</a:t>
          </a:r>
          <a:r>
            <a:rPr lang="ru-RU" dirty="0" smtClean="0"/>
            <a:t>и» заменено на «», чтобы отразить, что </a:t>
          </a:r>
          <a:r>
            <a:rPr lang="ru-RU" dirty="0" err="1" smtClean="0"/>
            <a:t>фитосанит</a:t>
          </a:r>
          <a:r>
            <a:rPr lang="ru-RU" i="1" dirty="0" err="1" smtClean="0"/>
            <a:t>Состояние</a:t>
          </a:r>
          <a:r>
            <a:rPr lang="ru-RU" i="1" dirty="0" smtClean="0"/>
            <a:t>... при... целостность </a:t>
          </a:r>
          <a:r>
            <a:rPr lang="ru-RU" i="1" dirty="0" err="1" smtClean="0"/>
            <a:t>сохранена</a:t>
          </a:r>
          <a:r>
            <a:rPr lang="ru-RU" dirty="0" err="1" smtClean="0"/>
            <a:t>арная</a:t>
          </a:r>
          <a:r>
            <a:rPr lang="ru-RU" dirty="0" smtClean="0"/>
            <a:t> безопасность - это состояние, а не действие.</a:t>
          </a:r>
          <a:endParaRPr lang="en-US" dirty="0">
            <a:latin typeface="Gill Sans MT" panose="020B0502020104020203" pitchFamily="34" charset="0"/>
          </a:endParaRPr>
        </a:p>
      </dgm:t>
    </dgm:pt>
    <dgm:pt modelId="{4D1E0502-317E-4829-9656-6D4D45F83E38}" type="parTrans" cxnId="{B4A087D4-68A7-4780-9769-FE25FAE745B8}">
      <dgm:prSet/>
      <dgm:spPr/>
      <dgm:t>
        <a:bodyPr/>
        <a:lstStyle/>
        <a:p>
          <a:endParaRPr lang="ru-RU"/>
        </a:p>
      </dgm:t>
    </dgm:pt>
    <dgm:pt modelId="{5E97DBDB-98C6-4988-9B45-3879BB11E8A0}" type="sibTrans" cxnId="{B4A087D4-68A7-4780-9769-FE25FAE745B8}">
      <dgm:prSet/>
      <dgm:spPr/>
      <dgm:t>
        <a:bodyPr/>
        <a:lstStyle/>
        <a:p>
          <a:endParaRPr lang="ru-RU"/>
        </a:p>
      </dgm:t>
    </dgm:pt>
    <dgm:pt modelId="{1074F0CD-291D-41E6-AFCC-C30ABD939A41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dirty="0" smtClean="0"/>
            <a:t>Удаленное слово «подходящие«, характеризующее «фитосанитарные меры», является ненужным и неуместным в определении</a:t>
          </a:r>
          <a:endParaRPr lang="en-US" dirty="0">
            <a:latin typeface="Gill Sans MT" panose="020B0502020104020203" pitchFamily="34" charset="0"/>
          </a:endParaRPr>
        </a:p>
      </dgm:t>
    </dgm:pt>
    <dgm:pt modelId="{26307354-7E2B-41DA-A131-156F66771BA9}" type="parTrans" cxnId="{F1CD912D-C855-42FE-99BA-29C57AC3E99B}">
      <dgm:prSet/>
      <dgm:spPr/>
      <dgm:t>
        <a:bodyPr/>
        <a:lstStyle/>
        <a:p>
          <a:endParaRPr lang="ru-RU"/>
        </a:p>
      </dgm:t>
    </dgm:pt>
    <dgm:pt modelId="{22BD94E6-E674-44FA-9BFD-491039ECB2D9}" type="sibTrans" cxnId="{F1CD912D-C855-42FE-99BA-29C57AC3E99B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NeighborX="3226" custLinFactNeighborY="-15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B4A087D4-68A7-4780-9769-FE25FAE745B8}" srcId="{3353E323-CB19-43FF-8D69-18AB74F7A767}" destId="{D69D83CA-0D0E-4B7E-A3D1-652BE71863D3}" srcOrd="2" destOrd="0" parTransId="{4D1E0502-317E-4829-9656-6D4D45F83E38}" sibTransId="{5E97DBDB-98C6-4988-9B45-3879BB11E8A0}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61A446DE-47D7-423D-BFD5-717D5C53B181}" type="presOf" srcId="{1FA56BB5-27D3-4EC9-B71E-265E63139937}" destId="{759842F4-1C5C-4B5F-A3FF-5C139D83B1A7}" srcOrd="0" destOrd="1" presId="urn:microsoft.com/office/officeart/2005/8/layout/list1"/>
    <dgm:cxn modelId="{D5C5E835-2FA1-42C1-855D-B8E19EDA3154}" type="presOf" srcId="{D69D83CA-0D0E-4B7E-A3D1-652BE71863D3}" destId="{759842F4-1C5C-4B5F-A3FF-5C139D83B1A7}" srcOrd="0" destOrd="2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F1CD912D-C855-42FE-99BA-29C57AC3E99B}" srcId="{3353E323-CB19-43FF-8D69-18AB74F7A767}" destId="{1074F0CD-291D-41E6-AFCC-C30ABD939A41}" srcOrd="3" destOrd="0" parTransId="{26307354-7E2B-41DA-A131-156F66771BA9}" sibTransId="{22BD94E6-E674-44FA-9BFD-491039ECB2D9}"/>
    <dgm:cxn modelId="{33417641-A1D9-4D6D-935A-170ACDF949C4}" srcId="{3353E323-CB19-43FF-8D69-18AB74F7A767}" destId="{1FA56BB5-27D3-4EC9-B71E-265E63139937}" srcOrd="1" destOrd="0" parTransId="{7592870E-D4F7-4EFE-9330-32135341F146}" sibTransId="{9C838B25-8F4A-40AF-9DA1-1BE32D48E995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B00A0143-2884-481E-9E86-7C18149A9B5B}" type="presOf" srcId="{1074F0CD-291D-41E6-AFCC-C30ABD939A41}" destId="{759842F4-1C5C-4B5F-A3FF-5C139D83B1A7}" srcOrd="0" destOrd="3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«Фитосанитарная </a:t>
          </a:r>
        </a:p>
        <a:p>
          <a:r>
            <a:rPr lang="ru-RU" altLang="ja-JP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безопасность (груза)»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r>
            <a:rPr lang="ru-RU" strike="noStrike" dirty="0" smtClean="0"/>
            <a:t>«</a:t>
          </a:r>
          <a:r>
            <a:rPr lang="ru-RU" strike="sngStrike" dirty="0" smtClean="0"/>
            <a:t>Поддержание </a:t>
          </a:r>
          <a:r>
            <a:rPr lang="ru-RU" b="1" strike="sngStrike" dirty="0" smtClean="0"/>
            <a:t>целостности груза </a:t>
          </a:r>
          <a:r>
            <a:rPr lang="ru-RU" u="sng" dirty="0" smtClean="0"/>
            <a:t>Состояние</a:t>
          </a:r>
          <a:r>
            <a:rPr lang="ru-RU" b="1" dirty="0" smtClean="0"/>
            <a:t> груза, </a:t>
          </a:r>
          <a:r>
            <a:rPr lang="ru-RU" u="sng" dirty="0" smtClean="0"/>
            <a:t>при котором</a:t>
          </a:r>
          <a:r>
            <a:rPr lang="ru-RU" b="1" u="sng" dirty="0" smtClean="0"/>
            <a:t> его целостность </a:t>
          </a:r>
          <a:r>
            <a:rPr lang="ru-RU" u="sng" dirty="0" smtClean="0"/>
            <a:t>сохранена</a:t>
          </a:r>
          <a:r>
            <a:rPr lang="ru-RU" dirty="0" smtClean="0"/>
            <a:t> и </a:t>
          </a:r>
          <a:r>
            <a:rPr lang="ru-RU" strike="sngStrike" dirty="0" smtClean="0"/>
            <a:t>предотвращено </a:t>
          </a:r>
          <a:r>
            <a:rPr lang="ru-RU" u="sng" dirty="0" smtClean="0"/>
            <a:t>его </a:t>
          </a:r>
          <a:r>
            <a:rPr lang="ru-RU" b="1" u="sng" dirty="0" smtClean="0"/>
            <a:t>заражение </a:t>
          </a:r>
          <a:r>
            <a:rPr lang="ru-RU" u="sng" dirty="0" smtClean="0"/>
            <a:t>и </a:t>
          </a:r>
          <a:r>
            <a:rPr lang="ru-RU" b="1" u="sng" dirty="0" smtClean="0"/>
            <a:t>засорение регулируемыми вредными организмами</a:t>
          </a:r>
          <a:r>
            <a:rPr lang="ru-RU" b="1" dirty="0" smtClean="0"/>
            <a:t> </a:t>
          </a:r>
          <a:r>
            <a:rPr lang="ru-RU" dirty="0" smtClean="0"/>
            <a:t>предотвращено путем применения </a:t>
          </a:r>
          <a:r>
            <a:rPr lang="ru-RU" strike="sngStrike" dirty="0" smtClean="0"/>
            <a:t>подходящих </a:t>
          </a:r>
          <a:r>
            <a:rPr lang="ru-RU" b="1" dirty="0" smtClean="0"/>
            <a:t>фитосанитарных мер»</a:t>
          </a:r>
          <a:endParaRPr lang="en-US" b="0" i="1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Изменение по итогам </a:t>
          </a:r>
        </a:p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i="0" dirty="0" smtClean="0">
              <a:effectLst/>
              <a:ea typeface="+mn-ea"/>
              <a:cs typeface="+mn-cs"/>
            </a:rPr>
            <a:t>Общий процесс надзора, будь то общий или специальный, является официальным, в то время как «различные источники» данных могут быть официальными или неофициальными</a:t>
          </a:r>
          <a:endParaRPr lang="en-US" i="1" dirty="0">
            <a:latin typeface="Gill Sans MT" panose="020B0502020104020203" pitchFamily="34" charset="0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200F0E4-9BC6-4200-9E31-CF00D3A6C2AD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altLang="ja-JP" dirty="0" smtClean="0"/>
            <a:t>«данные» относятся к необработанному собранному материалу, который после проведения анализа и проверки на достоверность становится «информацией»</a:t>
          </a:r>
          <a:endParaRPr lang="en-US" altLang="ja-JP" dirty="0">
            <a:latin typeface="Gill Sans MT" panose="020B0502020104020203" pitchFamily="34" charset="0"/>
          </a:endParaRPr>
        </a:p>
      </dgm:t>
    </dgm:pt>
    <dgm:pt modelId="{E7E8BD8E-332A-4CD5-9150-474E6D7A522D}" type="parTrans" cxnId="{B22BBB33-5DCF-4BA0-9791-6DE2F4F64438}">
      <dgm:prSet/>
      <dgm:spPr/>
      <dgm:t>
        <a:bodyPr/>
        <a:lstStyle/>
        <a:p>
          <a:endParaRPr lang="ru-RU"/>
        </a:p>
      </dgm:t>
    </dgm:pt>
    <dgm:pt modelId="{E486F2DF-3FB4-4196-A8D6-AAD2B1BF1815}" type="sibTrans" cxnId="{B22BBB33-5DCF-4BA0-9791-6DE2F4F64438}">
      <dgm:prSet/>
      <dgm:spPr/>
      <dgm:t>
        <a:bodyPr/>
        <a:lstStyle/>
        <a:p>
          <a:endParaRPr lang="ru-RU"/>
        </a:p>
      </dgm:t>
    </dgm:pt>
    <dgm:pt modelId="{A26AF0EB-96CA-4789-8449-FE67DEED58F0}">
      <dgm:prSet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ru-RU" altLang="ja-JP" dirty="0" smtClean="0"/>
            <a:t>Данные, собранные с помощью общего надзора, не являются официальными, до тех пор, пока они не утверждены НОКЗР; поэтому процесс не заканчивается сбором данных, так как анализ и проверка на достоверность также являются ключевыми важными частями процесса, когда используются неофициальные источники данных</a:t>
          </a:r>
          <a:endParaRPr lang="en-US" altLang="ja-JP" dirty="0">
            <a:latin typeface="Gill Sans MT" panose="020B0502020104020203" pitchFamily="34" charset="0"/>
          </a:endParaRPr>
        </a:p>
      </dgm:t>
    </dgm:pt>
    <dgm:pt modelId="{AB18C6D4-06E0-4E8B-8C79-FB32F04CE880}" type="parTrans" cxnId="{B6EE8D56-934A-4E91-8A29-AF71A284AF78}">
      <dgm:prSet/>
      <dgm:spPr/>
      <dgm:t>
        <a:bodyPr/>
        <a:lstStyle/>
        <a:p>
          <a:endParaRPr lang="ru-RU"/>
        </a:p>
      </dgm:t>
    </dgm:pt>
    <dgm:pt modelId="{89F1F073-7797-4795-8560-EFF40364F06A}" type="sibTrans" cxnId="{B6EE8D56-934A-4E91-8A29-AF71A284AF78}">
      <dgm:prSet/>
      <dgm:spPr/>
      <dgm:t>
        <a:bodyPr/>
        <a:lstStyle/>
        <a:p>
          <a:endParaRPr lang="ru-RU"/>
        </a:p>
      </dgm:t>
    </dgm:pt>
    <dgm:pt modelId="{4FA4BD56-E444-48FA-9601-D920817C7DD0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572EBB2-FC9F-4732-AC23-321926A29CC6}" type="pres">
      <dgm:prSet presAssocID="{3353E323-CB19-43FF-8D69-18AB74F7A767}" presName="parentText" presStyleLbl="node1" presStyleIdx="0" presStyleCnt="1" custLinFactNeighborX="25000" custLinFactNeighborY="-968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425CFA-58FB-40F5-90B6-1EF18B93A8E9}" type="presOf" srcId="{F200F0E4-9BC6-4200-9E31-CF00D3A6C2AD}" destId="{718E8048-1CB6-4E01-A155-3A133892AA6E}" srcOrd="0" destOrd="1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B22BBB33-5DCF-4BA0-9791-6DE2F4F64438}" srcId="{3353E323-CB19-43FF-8D69-18AB74F7A767}" destId="{F200F0E4-9BC6-4200-9E31-CF00D3A6C2AD}" srcOrd="1" destOrd="0" parTransId="{E7E8BD8E-332A-4CD5-9150-474E6D7A522D}" sibTransId="{E486F2DF-3FB4-4196-A8D6-AAD2B1BF1815}"/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5CF2DFEF-B093-4254-8D4A-04ACA385D9CF}" type="presOf" srcId="{A26AF0EB-96CA-4789-8449-FE67DEED58F0}" destId="{718E8048-1CB6-4E01-A155-3A133892AA6E}" srcOrd="0" destOrd="2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B6EE8D56-934A-4E91-8A29-AF71A284AF78}" srcId="{3353E323-CB19-43FF-8D69-18AB74F7A767}" destId="{A26AF0EB-96CA-4789-8449-FE67DEED58F0}" srcOrd="2" destOrd="0" parTransId="{AB18C6D4-06E0-4E8B-8C79-FB32F04CE880}" sibTransId="{89F1F073-7797-4795-8560-EFF40364F06A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11109" y="1560915"/>
          <a:ext cx="3222210" cy="19442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000" b="1" kern="1200" dirty="0" smtClean="0">
              <a:effectLst/>
            </a:rPr>
            <a:t>Глоссарий постоянно обновляется.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000" b="1" kern="1200" dirty="0" smtClean="0">
              <a:effectLst/>
            </a:rPr>
            <a:t>В него могут вноситься: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добавления, изменения, удаления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68055" y="1617861"/>
        <a:ext cx="3108318" cy="1830391"/>
      </dsp:txXfrm>
    </dsp:sp>
    <dsp:sp modelId="{295138B0-3D65-4FC0-AF51-872FF4860F65}">
      <dsp:nvSpPr>
        <dsp:cNvPr id="0" name=""/>
        <dsp:cNvSpPr/>
      </dsp:nvSpPr>
      <dsp:spPr>
        <a:xfrm rot="18429734">
          <a:off x="2865315" y="1767393"/>
          <a:ext cx="1858955" cy="49873"/>
        </a:xfrm>
        <a:custGeom>
          <a:avLst/>
          <a:gdLst/>
          <a:ahLst/>
          <a:cxnLst/>
          <a:rect l="0" t="0" r="0" b="0"/>
          <a:pathLst>
            <a:path>
              <a:moveTo>
                <a:pt x="0" y="24936"/>
              </a:moveTo>
              <a:lnTo>
                <a:pt x="1858955" y="24936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1" kern="1200">
            <a:effectLst/>
            <a:latin typeface="Gill Sans MT" panose="020B0502020104020203" pitchFamily="34" charset="0"/>
          </a:endParaRPr>
        </a:p>
      </dsp:txBody>
      <dsp:txXfrm>
        <a:off x="3748319" y="1745856"/>
        <a:ext cx="92947" cy="92947"/>
      </dsp:txXfrm>
    </dsp:sp>
    <dsp:sp modelId="{948E97DA-5092-4A8E-B0BD-C4306F57F928}">
      <dsp:nvSpPr>
        <dsp:cNvPr id="0" name=""/>
        <dsp:cNvSpPr/>
      </dsp:nvSpPr>
      <dsp:spPr>
        <a:xfrm>
          <a:off x="4356266" y="132752"/>
          <a:ext cx="2807366" cy="183770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В связи с этим убедитесь, что вы пользуетесь </a:t>
          </a:r>
          <a:r>
            <a:rPr lang="ru-RU" altLang="ja-JP" sz="2000" b="1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только последней версией 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Глоссария! 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</a:rPr>
            <a:t>(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доступен на </a:t>
          </a:r>
          <a:r>
            <a:rPr lang="en-US" altLang="ja-JP" sz="2000" b="1" kern="1200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rPr>
            <a:t>www.ippc.int</a:t>
          </a:r>
          <a:r>
            <a:rPr lang="en-US" altLang="ja-JP" sz="2000" kern="1200" dirty="0">
              <a:effectLst/>
              <a:latin typeface="Gill Sans MT" panose="020B0502020104020203" pitchFamily="34" charset="0"/>
            </a:rPr>
            <a:t>)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4410090" y="186576"/>
        <a:ext cx="2699718" cy="1730054"/>
      </dsp:txXfrm>
    </dsp:sp>
    <dsp:sp modelId="{C70170B5-CD17-484F-A7AB-8F1E3C12F71B}">
      <dsp:nvSpPr>
        <dsp:cNvPr id="0" name=""/>
        <dsp:cNvSpPr/>
      </dsp:nvSpPr>
      <dsp:spPr>
        <a:xfrm rot="2541889">
          <a:off x="3034884" y="3020184"/>
          <a:ext cx="1519817" cy="49873"/>
        </a:xfrm>
        <a:custGeom>
          <a:avLst/>
          <a:gdLst/>
          <a:ahLst/>
          <a:cxnLst/>
          <a:rect l="0" t="0" r="0" b="0"/>
          <a:pathLst>
            <a:path>
              <a:moveTo>
                <a:pt x="0" y="24936"/>
              </a:moveTo>
              <a:lnTo>
                <a:pt x="1519817" y="24936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effectLst/>
            <a:latin typeface="Gill Sans MT" panose="020B0502020104020203" pitchFamily="34" charset="0"/>
          </a:endParaRPr>
        </a:p>
      </dsp:txBody>
      <dsp:txXfrm>
        <a:off x="3756798" y="3007125"/>
        <a:ext cx="75990" cy="75990"/>
      </dsp:txXfrm>
    </dsp:sp>
    <dsp:sp modelId="{16711AAC-BB07-4838-A16B-E028CC592491}">
      <dsp:nvSpPr>
        <dsp:cNvPr id="0" name=""/>
        <dsp:cNvSpPr/>
      </dsp:nvSpPr>
      <dsp:spPr>
        <a:xfrm>
          <a:off x="4356266" y="2181006"/>
          <a:ext cx="2807366" cy="27523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В </a:t>
          </a:r>
          <a:r>
            <a:rPr lang="ru-RU" altLang="ja-JP" sz="2000" b="1" kern="1200" dirty="0" smtClean="0">
              <a:effectLst/>
              <a:latin typeface="Gill Sans MT" panose="020B0502020104020203" pitchFamily="34" charset="0"/>
            </a:rPr>
            <a:t>Проекте 2022 Поправки к МСФМ 5</a:t>
          </a:r>
          <a:r>
            <a:rPr lang="en-US" altLang="ja-JP" sz="2000" kern="12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kern="1200" dirty="0">
              <a:effectLst/>
              <a:latin typeface="Gill Sans MT" panose="020B0502020104020203" pitchFamily="34" charset="0"/>
            </a:rPr>
          </a:b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содержатся следующие предложения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</a:rPr>
            <a:t>: </a:t>
          </a:r>
          <a:endParaRPr lang="ru-RU" altLang="ja-JP" sz="2000" kern="1200" dirty="0">
            <a:effectLst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3 </a:t>
          </a: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добавления</a:t>
          </a:r>
          <a:endParaRPr lang="en-US" altLang="ja-JP" sz="20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(10 =&gt;) 9 </a:t>
          </a: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изменений</a:t>
          </a:r>
          <a:endParaRPr lang="en-US" altLang="ja-JP" sz="20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000" b="1" u="none" kern="1200" dirty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(1 =&gt;) 2 </a:t>
          </a: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удаления</a:t>
          </a:r>
          <a:endParaRPr lang="en-US" altLang="ja-JP" sz="20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436880" y="2261620"/>
        <a:ext cx="2646138" cy="2591128"/>
      </dsp:txXfrm>
    </dsp:sp>
    <dsp:sp modelId="{3D4EA6FB-E6D3-404E-B6A5-4B5E873D1126}">
      <dsp:nvSpPr>
        <dsp:cNvPr id="0" name=""/>
        <dsp:cNvSpPr/>
      </dsp:nvSpPr>
      <dsp:spPr>
        <a:xfrm>
          <a:off x="7163633" y="3532248"/>
          <a:ext cx="1122946" cy="49873"/>
        </a:xfrm>
        <a:custGeom>
          <a:avLst/>
          <a:gdLst/>
          <a:ahLst/>
          <a:cxnLst/>
          <a:rect l="0" t="0" r="0" b="0"/>
          <a:pathLst>
            <a:path>
              <a:moveTo>
                <a:pt x="0" y="24936"/>
              </a:moveTo>
              <a:lnTo>
                <a:pt x="1122946" y="24936"/>
              </a:lnTo>
            </a:path>
          </a:pathLst>
        </a:custGeom>
        <a:noFill/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b="0" kern="1200">
            <a:effectLst/>
            <a:latin typeface="Gill Sans MT" panose="020B0502020104020203" pitchFamily="34" charset="0"/>
          </a:endParaRPr>
        </a:p>
      </dsp:txBody>
      <dsp:txXfrm>
        <a:off x="7697032" y="3529111"/>
        <a:ext cx="56147" cy="56147"/>
      </dsp:txXfrm>
    </dsp:sp>
    <dsp:sp modelId="{A8A313BF-199A-4A24-ADC7-AF3A2F28FCAA}">
      <dsp:nvSpPr>
        <dsp:cNvPr id="0" name=""/>
        <dsp:cNvSpPr/>
      </dsp:nvSpPr>
      <dsp:spPr>
        <a:xfrm>
          <a:off x="8286579" y="2855343"/>
          <a:ext cx="3741910" cy="1403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ТГГ</a:t>
          </a:r>
          <a:r>
            <a:rPr lang="en-US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  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Декабрь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</a:rPr>
            <a:t> 2021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2000" kern="12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kern="1200" dirty="0">
              <a:effectLst/>
              <a:latin typeface="Gill Sans MT" panose="020B0502020104020203" pitchFamily="34" charset="0"/>
            </a:rPr>
          </a:b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КС-7</a:t>
          </a:r>
          <a:r>
            <a:rPr lang="en-US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2000" b="1" u="none" kern="1200" dirty="0" smtClean="0">
              <a:effectLst/>
              <a:latin typeface="Gill Sans MT" panose="020B0502020104020203" pitchFamily="34" charset="0"/>
            </a:rPr>
            <a:t> 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Май</a:t>
          </a:r>
          <a:r>
            <a:rPr lang="en-US" altLang="ja-JP" sz="2000" kern="1200" dirty="0" smtClean="0">
              <a:effectLst/>
              <a:latin typeface="Gill Sans MT" panose="020B0502020104020203" pitchFamily="34" charset="0"/>
            </a:rPr>
            <a:t> 2022</a:t>
          </a: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2000" kern="1200" dirty="0">
              <a:effectLst/>
              <a:latin typeface="Gill Sans MT" panose="020B0502020104020203" pitchFamily="34" charset="0"/>
            </a:rPr>
            <a:t/>
          </a:r>
          <a:br>
            <a:rPr lang="en-US" altLang="ja-JP" sz="2000" kern="1200" dirty="0">
              <a:effectLst/>
              <a:latin typeface="Gill Sans MT" panose="020B0502020104020203" pitchFamily="34" charset="0"/>
            </a:rPr>
          </a:br>
          <a:r>
            <a:rPr lang="ru-RU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Вторая консультация</a:t>
          </a:r>
          <a:r>
            <a:rPr lang="en-US" altLang="ja-JP" sz="20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2000" b="1" u="none" kern="1200" dirty="0" smtClean="0">
              <a:effectLst/>
              <a:latin typeface="Gill Sans MT" panose="020B0502020104020203" pitchFamily="34" charset="0"/>
            </a:rPr>
            <a:t> </a:t>
          </a:r>
          <a:endParaRPr lang="ru-RU" altLang="ja-JP" sz="2000" b="1" u="none" kern="1200" dirty="0" smtClean="0">
            <a:effectLst/>
            <a:latin typeface="Gill Sans MT" panose="020B0502020104020203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altLang="ja-JP" sz="2000" kern="1200" dirty="0" smtClean="0">
              <a:effectLst/>
              <a:latin typeface="Gill Sans MT" panose="020B0502020104020203" pitchFamily="34" charset="0"/>
            </a:rPr>
            <a:t>1 июля - 30 сентября 2022 года</a:t>
          </a:r>
          <a:endParaRPr lang="en-US" sz="2000" kern="1200" dirty="0">
            <a:effectLst/>
            <a:latin typeface="Gill Sans MT" panose="020B0502020104020203" pitchFamily="34" charset="0"/>
          </a:endParaRPr>
        </a:p>
      </dsp:txBody>
      <dsp:txXfrm>
        <a:off x="8327691" y="2896455"/>
        <a:ext cx="3659686" cy="132145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06529"/>
          <a:ext cx="4800600" cy="3685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41528" rIns="372580" bIns="184912" numCol="1" spcCol="1270" anchor="t" anchorCtr="0">
          <a:noAutofit/>
        </a:bodyPr>
        <a:lstStyle/>
        <a:p>
          <a:pPr marL="228600" lvl="1" indent="-228600" algn="ctr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b="1" kern="1200" dirty="0" smtClean="0"/>
            <a:t>«Официальный </a:t>
          </a:r>
          <a:r>
            <a:rPr lang="ru-RU" sz="2600" b="0" kern="1200" dirty="0" smtClean="0"/>
            <a:t>процесс</a:t>
          </a:r>
          <a:r>
            <a:rPr lang="ru-RU" sz="2600" kern="1200" dirty="0" smtClean="0"/>
            <a:t>, при котором анализируются и проверяются данные о </a:t>
          </a:r>
          <a:r>
            <a:rPr lang="ru-RU" sz="2600" b="1" kern="1200" dirty="0" smtClean="0"/>
            <a:t>вредных организмах </a:t>
          </a:r>
          <a:r>
            <a:rPr lang="ru-RU" sz="2600" kern="1200" dirty="0" smtClean="0"/>
            <a:t>в </a:t>
          </a:r>
          <a:r>
            <a:rPr lang="ru-RU" sz="2600" b="1" kern="1200" dirty="0" smtClean="0"/>
            <a:t>зоне</a:t>
          </a:r>
          <a:r>
            <a:rPr lang="ru-RU" sz="2600" kern="1200" dirty="0" smtClean="0"/>
            <a:t>, собранные из различных источников, кроме обследований.»</a:t>
          </a:r>
          <a:endParaRPr lang="en-US" sz="2600" i="1" kern="1200" dirty="0">
            <a:solidFill>
              <a:schemeClr val="tx1"/>
            </a:solidFill>
            <a:latin typeface="Gill Sans MT" panose="020B0502020104020203" pitchFamily="34" charset="0"/>
          </a:endParaRPr>
        </a:p>
      </dsp:txBody>
      <dsp:txXfrm>
        <a:off x="0" y="406529"/>
        <a:ext cx="4800600" cy="3685500"/>
      </dsp:txXfrm>
    </dsp:sp>
    <dsp:sp modelId="{6572EBB2-FC9F-4732-AC23-321926A29CC6}">
      <dsp:nvSpPr>
        <dsp:cNvPr id="0" name=""/>
        <dsp:cNvSpPr/>
      </dsp:nvSpPr>
      <dsp:spPr>
        <a:xfrm>
          <a:off x="175860" y="22769"/>
          <a:ext cx="3360420" cy="7675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«Общий надзор»</a:t>
          </a:r>
          <a:endParaRPr lang="en-US" sz="2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13327" y="60236"/>
        <a:ext cx="3285486" cy="6925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39130"/>
          <a:ext cx="6318325" cy="4391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0372" tIns="354076" rIns="490372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i="1" kern="1200" dirty="0" smtClean="0"/>
            <a:t>Пересмотренный МСФМ 6 (Надзор) повлек за собой небольшое изменение в значении общего и специального надзора: в предыдущей версии МСФМ 6 упоминались «специальные обследования» для обозначения того, что теперь называется «специальным надзором».</a:t>
          </a:r>
          <a:endParaRPr lang="en-US" sz="1700" i="1" kern="1200" dirty="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kern="1200" dirty="0" smtClean="0"/>
            <a:t>Единственное различие между общим и специальным надзором заключается в источнике данных, поскольку оба типа надзора могут быть направлены на борьбу с определенными вредными организмами</a:t>
          </a:r>
          <a:endParaRPr lang="en-US" sz="1700" kern="1200" dirty="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«Специальный надзор» достигается посредством «обследований»</a:t>
          </a:r>
          <a:endParaRPr lang="en-US" sz="1700" kern="1200" dirty="0"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altLang="ja-JP" sz="1700" i="1" kern="1200" dirty="0" smtClean="0"/>
            <a:t>В то время как «данные» используется для необработанного собранного материала «общего надзора», «информация» является подходящим словом в контексте «специального надзора».</a:t>
          </a:r>
          <a:endParaRPr lang="en-US" altLang="ja-JP" sz="1700" i="1" kern="1200" dirty="0">
            <a:latin typeface="Gill Sans MT" panose="020B0502020104020203" pitchFamily="34" charset="0"/>
          </a:endParaRPr>
        </a:p>
      </dsp:txBody>
      <dsp:txXfrm>
        <a:off x="0" y="439130"/>
        <a:ext cx="6318325" cy="4391100"/>
      </dsp:txXfrm>
    </dsp:sp>
    <dsp:sp modelId="{6572EBB2-FC9F-4732-AC23-321926A29CC6}">
      <dsp:nvSpPr>
        <dsp:cNvPr id="0" name=""/>
        <dsp:cNvSpPr/>
      </dsp:nvSpPr>
      <dsp:spPr>
        <a:xfrm>
          <a:off x="1579581" y="188210"/>
          <a:ext cx="4422827" cy="5018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172" tIns="0" rIns="167172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 изменений по итогам </a:t>
          </a:r>
        </a:p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sz="17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604079" y="212708"/>
        <a:ext cx="4373831" cy="45284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44419"/>
          <a:ext cx="4800600" cy="365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04012" rIns="372580" bIns="206248" numCol="1" spcCol="1270" anchor="t" anchorCtr="0">
          <a:noAutofit/>
        </a:bodyPr>
        <a:lstStyle/>
        <a:p>
          <a:pPr marL="285750" lvl="1" indent="-285750" algn="ctr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Официальный </a:t>
          </a:r>
          <a:r>
            <a:rPr lang="ru-RU" sz="2900" b="1" kern="1200" dirty="0" smtClean="0"/>
            <a:t>процесс, </a:t>
          </a:r>
          <a:r>
            <a:rPr lang="ru-RU" sz="2900" kern="1200" dirty="0" smtClean="0"/>
            <a:t>при котором информация о </a:t>
          </a:r>
          <a:r>
            <a:rPr lang="ru-RU" sz="2900" b="1" kern="1200" dirty="0" smtClean="0"/>
            <a:t>вредных организмах </a:t>
          </a:r>
          <a:r>
            <a:rPr lang="ru-RU" sz="2900" kern="1200" dirty="0" smtClean="0"/>
            <a:t>в </a:t>
          </a:r>
          <a:r>
            <a:rPr lang="ru-RU" sz="2900" b="1" kern="1200" dirty="0" smtClean="0"/>
            <a:t>зоне </a:t>
          </a:r>
          <a:r>
            <a:rPr lang="ru-RU" sz="2900" kern="1200" dirty="0" smtClean="0"/>
            <a:t>получена путем </a:t>
          </a:r>
          <a:r>
            <a:rPr lang="ru-RU" sz="2900" b="1" kern="1200" dirty="0" smtClean="0"/>
            <a:t>проведения обследований.»</a:t>
          </a:r>
          <a:endParaRPr lang="en-US" sz="29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444419"/>
        <a:ext cx="4800600" cy="3654000"/>
      </dsp:txXfrm>
    </dsp:sp>
    <dsp:sp modelId="{6572EBB2-FC9F-4732-AC23-321926A29CC6}">
      <dsp:nvSpPr>
        <dsp:cNvPr id="0" name=""/>
        <dsp:cNvSpPr/>
      </dsp:nvSpPr>
      <dsp:spPr>
        <a:xfrm>
          <a:off x="240030" y="16379"/>
          <a:ext cx="3360420" cy="85608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«Специальный </a:t>
          </a:r>
        </a:p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надзор» </a:t>
          </a:r>
          <a:endParaRPr lang="en-US" sz="29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81820" y="58169"/>
        <a:ext cx="3276840" cy="7725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10977"/>
          <a:ext cx="6447416" cy="430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0391" tIns="395732" rIns="500391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900" kern="1200" dirty="0" smtClean="0"/>
            <a:t>Текущее определение "надзора" содержит нечеткое упоминание различных методов и ограничивает цель надзора только "наличием или отсутствием вредных организмов". Новые определения «общий надзор» и «специальный надзор» выделяют эти два несочетаемых вида надзора. Общая характеристика всеобъемлющего термина «надзор» остается как "официальный процесс получения информации о вредных организмах на территории...", а концептуальная связь между терминами определяется «...посредством общего надзора, специального надзора или их сочетания».</a:t>
          </a:r>
          <a:endParaRPr lang="en-US" sz="19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/>
        </a:p>
      </dsp:txBody>
      <dsp:txXfrm>
        <a:off x="0" y="510977"/>
        <a:ext cx="6447416" cy="4309200"/>
      </dsp:txXfrm>
    </dsp:sp>
    <dsp:sp modelId="{3FC65156-527F-4E59-95F4-0814ED0C6D49}">
      <dsp:nvSpPr>
        <dsp:cNvPr id="0" name=""/>
        <dsp:cNvSpPr/>
      </dsp:nvSpPr>
      <dsp:spPr>
        <a:xfrm>
          <a:off x="1848074" y="236219"/>
          <a:ext cx="4513191" cy="5608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588" tIns="0" rIns="170588" bIns="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Изменение по итогам </a:t>
          </a:r>
        </a:p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консультации</a:t>
          </a:r>
          <a:endParaRPr lang="en-US" altLang="ja-JP" sz="19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875454" y="263599"/>
        <a:ext cx="4458431" cy="50612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65480"/>
          <a:ext cx="4800600" cy="3836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37388" rIns="372580" bIns="149352" numCol="1" spcCol="1270" anchor="t" anchorCtr="0">
          <a:noAutofit/>
        </a:bodyPr>
        <a:lstStyle/>
        <a:p>
          <a:pPr marL="228600" lvl="1" indent="-228600" algn="ctr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/>
            <a:t>Официальный</a:t>
          </a:r>
          <a:r>
            <a:rPr lang="ru-RU" sz="2100" kern="1200" dirty="0" smtClean="0"/>
            <a:t> процесс, </a:t>
          </a:r>
          <a:r>
            <a:rPr lang="ru-RU" sz="2100" u="sng" kern="1200" dirty="0" smtClean="0"/>
            <a:t>при котором информация о </a:t>
          </a:r>
          <a:r>
            <a:rPr lang="ru-RU" sz="2100" b="1" u="sng" kern="1200" dirty="0" smtClean="0"/>
            <a:t>вредных организмах</a:t>
          </a:r>
          <a:r>
            <a:rPr lang="ru-RU" sz="2100" u="sng" kern="1200" dirty="0" smtClean="0"/>
            <a:t> в </a:t>
          </a:r>
          <a:r>
            <a:rPr lang="ru-RU" sz="2100" b="1" u="sng" kern="1200" dirty="0" smtClean="0"/>
            <a:t>зоне </a:t>
          </a:r>
          <a:r>
            <a:rPr lang="ru-RU" sz="2100" u="sng" kern="1200" dirty="0" smtClean="0"/>
            <a:t>получена посредством </a:t>
          </a:r>
          <a:r>
            <a:rPr lang="ru-RU" sz="2100" b="1" u="sng" kern="1200" dirty="0" smtClean="0"/>
            <a:t>общего надзора, специального надзора или их сочетания </a:t>
          </a:r>
          <a:r>
            <a:rPr lang="ru-RU" sz="2100" b="1" kern="1200" dirty="0" smtClean="0"/>
            <a:t> </a:t>
          </a:r>
          <a:r>
            <a:rPr lang="ru-RU" sz="2100" strike="sngStrike" kern="1200" dirty="0" smtClean="0"/>
            <a:t>сбора и регистрации данных о присутствии или отсутствии </a:t>
          </a:r>
          <a:r>
            <a:rPr lang="ru-RU" sz="2100" b="1" strike="sngStrike" kern="1200" dirty="0" smtClean="0"/>
            <a:t>вредного организма </a:t>
          </a:r>
          <a:r>
            <a:rPr lang="ru-RU" sz="2100" strike="sngStrike" kern="1200" dirty="0" smtClean="0"/>
            <a:t>с помощью </a:t>
          </a:r>
          <a:r>
            <a:rPr lang="ru-RU" sz="2100" b="1" strike="sngStrike" kern="1200" dirty="0" smtClean="0"/>
            <a:t>обследований</a:t>
          </a:r>
          <a:r>
            <a:rPr lang="ru-RU" sz="2100" strike="sngStrike" kern="1200" dirty="0" smtClean="0"/>
            <a:t>, </a:t>
          </a:r>
          <a:r>
            <a:rPr lang="ru-RU" sz="2100" b="1" strike="sngStrike" kern="1200" dirty="0" smtClean="0"/>
            <a:t>мониторинга </a:t>
          </a:r>
          <a:r>
            <a:rPr lang="ru-RU" sz="2100" strike="sngStrike" kern="1200" dirty="0" smtClean="0"/>
            <a:t>или других процедур</a:t>
          </a:r>
          <a:r>
            <a:rPr lang="ru-RU" sz="2100" kern="1200" dirty="0" smtClean="0"/>
            <a:t>.</a:t>
          </a:r>
          <a:endParaRPr lang="en-US" sz="2100" i="1" kern="1200" dirty="0">
            <a:effectLst/>
            <a:latin typeface="Gill Sans MT" panose="020B0502020104020203" pitchFamily="34" charset="0"/>
          </a:endParaRPr>
        </a:p>
      </dsp:txBody>
      <dsp:txXfrm>
        <a:off x="0" y="465480"/>
        <a:ext cx="4800600" cy="3836700"/>
      </dsp:txXfrm>
    </dsp:sp>
    <dsp:sp modelId="{3FC65156-527F-4E59-95F4-0814ED0C6D49}">
      <dsp:nvSpPr>
        <dsp:cNvPr id="0" name=""/>
        <dsp:cNvSpPr/>
      </dsp:nvSpPr>
      <dsp:spPr>
        <a:xfrm>
          <a:off x="240030" y="155520"/>
          <a:ext cx="3360420" cy="6199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«Надзор»</a:t>
          </a:r>
          <a:endParaRPr lang="en-US" altLang="ja-JP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0292" y="185782"/>
        <a:ext cx="3299896" cy="55939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292496"/>
          <a:ext cx="6329081" cy="449420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1207" tIns="458216" rIns="49120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Использование 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фитосанитарной меры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в текущем определении подразумевает, что чрезвычайная мера может быть использована только против регулируемого вредного организма, что противоречит Конвенции ст. VII.6 и МСФМ. Чрезвычайная мера может применяться против вредного организма, который еще не регулируется, но может представлять потенциальную угрозу</a:t>
          </a:r>
          <a:endParaRPr lang="en-US" sz="16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endParaRPr lang="en-US" sz="16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Принимаемая фитосанитарная мера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Официальное правило или процедура, принимаемые для предотвращения проникновения, установления (укоренения) или распространения вредного организма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en-US" sz="16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endParaRPr lang="en-US" sz="16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>
              <a:solidFill>
                <a:schemeClr val="tx1"/>
              </a:solidFill>
              <a:effectLst/>
              <a:ea typeface="+mn-ea"/>
              <a:cs typeface="+mn-cs"/>
            </a:rPr>
            <a:t>Добавление слов 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не </a:t>
          </a:r>
          <a:r>
            <a:rPr lang="ru-RU" sz="1600" i="1" kern="1200" dirty="0">
              <a:solidFill>
                <a:schemeClr val="tx1"/>
              </a:solidFill>
              <a:effectLst/>
              <a:ea typeface="+mn-ea"/>
              <a:cs typeface="+mn-cs"/>
            </a:rPr>
            <a:t>регулируемая существующими фитосанитарными 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мерами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kern="1200" dirty="0">
              <a:solidFill>
                <a:schemeClr val="tx1"/>
              </a:solidFill>
              <a:effectLst/>
              <a:ea typeface="+mn-ea"/>
              <a:cs typeface="+mn-cs"/>
            </a:rPr>
            <a:t>подчеркивает, что 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экстренная мера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kern="1200" dirty="0">
              <a:solidFill>
                <a:schemeClr val="tx1"/>
              </a:solidFill>
              <a:effectLst/>
              <a:ea typeface="+mn-ea"/>
              <a:cs typeface="+mn-cs"/>
            </a:rPr>
            <a:t>и 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6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фитосанитарные меры</a:t>
          </a:r>
          <a:r>
            <a:rPr lang="ru-RU" sz="16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600" kern="1200" dirty="0">
              <a:solidFill>
                <a:schemeClr val="tx1"/>
              </a:solidFill>
              <a:effectLst/>
              <a:ea typeface="+mn-ea"/>
              <a:cs typeface="+mn-cs"/>
            </a:rPr>
            <a:t>являются взаимоисключающими понятиями.</a:t>
          </a:r>
        </a:p>
      </dsp:txBody>
      <dsp:txXfrm>
        <a:off x="0" y="292496"/>
        <a:ext cx="6329081" cy="4494201"/>
      </dsp:txXfrm>
    </dsp:sp>
    <dsp:sp modelId="{3FC65156-527F-4E59-95F4-0814ED0C6D49}">
      <dsp:nvSpPr>
        <dsp:cNvPr id="0" name=""/>
        <dsp:cNvSpPr/>
      </dsp:nvSpPr>
      <dsp:spPr>
        <a:xfrm>
          <a:off x="1868186" y="91440"/>
          <a:ext cx="4444930" cy="579545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457" tIns="0" rIns="167457" bIns="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 итогам </a:t>
          </a:r>
          <a:r>
            <a:rPr lang="ru-RU" altLang="ja-JP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896477" y="119731"/>
        <a:ext cx="4388348" cy="52296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75639"/>
          <a:ext cx="4800600" cy="3572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374904" rIns="372580" bIns="128016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strike="sngStrike" kern="1200" dirty="0" smtClean="0"/>
            <a:t>Фитосанитарная мера </a:t>
          </a:r>
          <a:r>
            <a:rPr lang="ru-RU" sz="1800" b="1" u="sng" kern="1200" dirty="0" smtClean="0"/>
            <a:t>Срочное официальное правило или процедура</a:t>
          </a:r>
          <a:r>
            <a:rPr lang="ru-RU" sz="1800" u="sng" kern="1200" dirty="0" smtClean="0"/>
            <a:t>, </a:t>
          </a:r>
          <a:r>
            <a:rPr lang="ru-RU" sz="1800" strike="sngStrike" kern="1200" dirty="0" smtClean="0"/>
            <a:t>принимаемая в экстренном порядке</a:t>
          </a:r>
          <a:r>
            <a:rPr lang="ru-RU" sz="1800" u="sng" kern="1200" dirty="0" smtClean="0"/>
            <a:t>, принимаемые для предотвращения </a:t>
          </a:r>
          <a:r>
            <a:rPr lang="ru-RU" sz="1800" b="1" u="sng" kern="1200" dirty="0" smtClean="0"/>
            <a:t>проникновения, акклиматизации (укоренения)</a:t>
          </a:r>
          <a:r>
            <a:rPr lang="ru-RU" sz="1800" u="sng" kern="1200" dirty="0" smtClean="0"/>
            <a:t> или </a:t>
          </a:r>
          <a:r>
            <a:rPr lang="ru-RU" sz="1800" b="1" u="sng" kern="1200" dirty="0" smtClean="0"/>
            <a:t>распространения</a:t>
          </a:r>
          <a:r>
            <a:rPr lang="ru-RU" sz="1800" kern="1200" dirty="0" smtClean="0"/>
            <a:t> вредного организма в новой или неожиданной </a:t>
          </a:r>
          <a:r>
            <a:rPr lang="ru-RU" sz="1800" strike="sngStrike" kern="1200" dirty="0" smtClean="0"/>
            <a:t>фитосанитарной </a:t>
          </a:r>
          <a:r>
            <a:rPr lang="ru-RU" sz="1800" kern="1200" dirty="0" smtClean="0"/>
            <a:t>ситуации</a:t>
          </a:r>
          <a:r>
            <a:rPr lang="ru-RU" sz="1800" u="sng" kern="1200" dirty="0" smtClean="0"/>
            <a:t>, не регулируемой существующими </a:t>
          </a:r>
          <a:r>
            <a:rPr lang="ru-RU" sz="1800" b="1" u="sng" kern="1200" dirty="0" smtClean="0"/>
            <a:t>фитосанитарными мерами</a:t>
          </a:r>
          <a:r>
            <a:rPr lang="ru-RU" sz="1800" u="sng" kern="1200" dirty="0" smtClean="0"/>
            <a:t>.</a:t>
          </a:r>
          <a:r>
            <a:rPr lang="ru-RU" sz="1800" kern="1200" dirty="0" smtClean="0"/>
            <a:t> </a:t>
          </a:r>
          <a:r>
            <a:rPr lang="ru-RU" sz="1800" b="1" kern="1200" dirty="0" smtClean="0"/>
            <a:t>Экстренная мера</a:t>
          </a:r>
          <a:r>
            <a:rPr lang="ru-RU" sz="1800" kern="1200" dirty="0" smtClean="0"/>
            <a:t> может быть, а может не быть </a:t>
          </a:r>
          <a:r>
            <a:rPr lang="ru-RU" sz="1800" b="1" kern="1200" dirty="0" smtClean="0"/>
            <a:t>временной мерой</a:t>
          </a:r>
          <a:endParaRPr lang="en-US" sz="1800" i="1" kern="1200" dirty="0">
            <a:effectLst/>
            <a:latin typeface="Gill Sans MT" panose="020B0502020104020203" pitchFamily="34" charset="0"/>
          </a:endParaRPr>
        </a:p>
      </dsp:txBody>
      <dsp:txXfrm>
        <a:off x="0" y="575639"/>
        <a:ext cx="4800600" cy="3572100"/>
      </dsp:txXfrm>
    </dsp:sp>
    <dsp:sp modelId="{3FC65156-527F-4E59-95F4-0814ED0C6D49}">
      <dsp:nvSpPr>
        <dsp:cNvPr id="0" name=""/>
        <dsp:cNvSpPr/>
      </dsp:nvSpPr>
      <dsp:spPr>
        <a:xfrm>
          <a:off x="240030" y="309959"/>
          <a:ext cx="3360420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«Экстренная мера»</a:t>
          </a:r>
          <a:endParaRPr lang="en-US" altLang="ja-JP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65969" y="335898"/>
        <a:ext cx="3308542" cy="47948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48262"/>
          <a:ext cx="5486401" cy="38515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312420" rIns="42580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Чтобы преодолеть существующее несоответствие между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фитосанитарным регулированием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и отсутствием полного технического обоснования,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фитосанитарное регулирование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временное официальное правило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чтобы подчеркнуть его временный характер; правило охватывает законодательство, регламент и т.д.; кроме того, правило или процедура являются официальными</a:t>
          </a:r>
          <a:endParaRPr lang="en-US" sz="1500" i="1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«...</a:t>
          </a:r>
          <a:r>
            <a:rPr lang="ru-RU" sz="1500" i="1" kern="1200" dirty="0">
              <a:solidFill>
                <a:schemeClr val="tx1"/>
              </a:solidFill>
              <a:effectLst/>
              <a:ea typeface="+mn-ea"/>
              <a:cs typeface="+mn-cs"/>
            </a:rPr>
            <a:t>для предотвращения проникновения, акклиматизации (укоренения) или распространения вредного 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организма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указывает на фитосанитарный характер и намерение правила или процедуры</a:t>
          </a:r>
        </a:p>
      </dsp:txBody>
      <dsp:txXfrm>
        <a:off x="0" y="648262"/>
        <a:ext cx="5486401" cy="3851527"/>
      </dsp:txXfrm>
    </dsp:sp>
    <dsp:sp modelId="{3FC65156-527F-4E59-95F4-0814ED0C6D49}">
      <dsp:nvSpPr>
        <dsp:cNvPr id="0" name=""/>
        <dsp:cNvSpPr/>
      </dsp:nvSpPr>
      <dsp:spPr>
        <a:xfrm>
          <a:off x="1623061" y="167640"/>
          <a:ext cx="3840480" cy="701882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657324" y="201903"/>
        <a:ext cx="3771954" cy="63335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20490"/>
          <a:ext cx="4800600" cy="408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374904" rIns="372580" bIns="128016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strike="noStrike" kern="1200" dirty="0" smtClean="0"/>
            <a:t>«</a:t>
          </a:r>
          <a:r>
            <a:rPr lang="ru-RU" sz="1800" b="1" strike="sngStrike" kern="1200" dirty="0" smtClean="0"/>
            <a:t>Фитосанитарная регламентация</a:t>
          </a:r>
          <a:r>
            <a:rPr lang="ru-RU" sz="1800" b="1" u="sng" strike="sngStrike" kern="1200" dirty="0" smtClean="0"/>
            <a:t> </a:t>
          </a:r>
          <a:r>
            <a:rPr lang="ru-RU" sz="1800" u="sng" kern="1200" dirty="0" smtClean="0"/>
            <a:t>Временное </a:t>
          </a:r>
          <a:r>
            <a:rPr lang="ru-RU" sz="1800" b="1" u="sng" kern="1200" dirty="0" smtClean="0"/>
            <a:t>официальное</a:t>
          </a:r>
          <a:r>
            <a:rPr lang="ru-RU" sz="1800" u="sng" kern="1200" dirty="0" smtClean="0"/>
            <a:t> правило</a:t>
          </a:r>
          <a:r>
            <a:rPr lang="ru-RU" sz="1800" b="1" kern="1200" dirty="0" smtClean="0"/>
            <a:t> </a:t>
          </a:r>
          <a:r>
            <a:rPr lang="ru-RU" sz="1800" kern="1200" dirty="0" smtClean="0"/>
            <a:t>или процедура </a:t>
          </a:r>
          <a:r>
            <a:rPr lang="ru-RU" sz="1800" u="sng" kern="1200" dirty="0" smtClean="0"/>
            <a:t>для предотвращения </a:t>
          </a:r>
          <a:r>
            <a:rPr lang="ru-RU" sz="1800" b="1" u="sng" kern="1200" dirty="0" smtClean="0"/>
            <a:t>проникновения, акклиматизации (укоренения)</a:t>
          </a:r>
          <a:r>
            <a:rPr lang="ru-RU" sz="1800" u="sng" kern="1200" dirty="0" smtClean="0"/>
            <a:t> или </a:t>
          </a:r>
          <a:r>
            <a:rPr lang="ru-RU" sz="1800" b="1" u="sng" kern="1200" dirty="0" smtClean="0"/>
            <a:t>распространения</a:t>
          </a:r>
          <a:r>
            <a:rPr lang="ru-RU" sz="1800" kern="1200" dirty="0" smtClean="0"/>
            <a:t> вредного организма, введенные без полного </a:t>
          </a:r>
          <a:r>
            <a:rPr lang="ru-RU" sz="1800" b="1" kern="1200" dirty="0" smtClean="0"/>
            <a:t>технического обоснования </a:t>
          </a:r>
          <a:r>
            <a:rPr lang="ru-RU" sz="1800" kern="1200" dirty="0" smtClean="0"/>
            <a:t>в связи с временной нехваткой из-за отсутствия в настоящее время надлежащей информации</a:t>
          </a:r>
          <a:r>
            <a:rPr lang="ru-RU" sz="1800" u="sng" kern="1200" dirty="0" smtClean="0"/>
            <a:t> и </a:t>
          </a:r>
          <a:r>
            <a:rPr lang="ru-RU" sz="1800" b="1" strike="sngStrike" kern="1200" dirty="0" smtClean="0"/>
            <a:t>Временная мера </a:t>
          </a:r>
          <a:r>
            <a:rPr lang="ru-RU" sz="1800" kern="1200" dirty="0" smtClean="0"/>
            <a:t>требующие периодического пересмотра и полного </a:t>
          </a:r>
          <a:r>
            <a:rPr lang="ru-RU" sz="1800" b="1" kern="1200" dirty="0" smtClean="0"/>
            <a:t>технического обоснования</a:t>
          </a:r>
          <a:r>
            <a:rPr lang="ru-RU" sz="1800" kern="1200" dirty="0" smtClean="0"/>
            <a:t> в возможно кратчайшие сроки.»</a:t>
          </a:r>
          <a:endParaRPr lang="en-US" sz="1800" i="1" kern="1200" dirty="0">
            <a:effectLst/>
            <a:latin typeface="Gill Sans MT" panose="020B0502020104020203" pitchFamily="34" charset="0"/>
          </a:endParaRPr>
        </a:p>
      </dsp:txBody>
      <dsp:txXfrm>
        <a:off x="0" y="320490"/>
        <a:ext cx="4800600" cy="4082400"/>
      </dsp:txXfrm>
    </dsp:sp>
    <dsp:sp modelId="{3FC65156-527F-4E59-95F4-0814ED0C6D49}">
      <dsp:nvSpPr>
        <dsp:cNvPr id="0" name=""/>
        <dsp:cNvSpPr/>
      </dsp:nvSpPr>
      <dsp:spPr>
        <a:xfrm>
          <a:off x="240030" y="54810"/>
          <a:ext cx="3360420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«Временная мера»</a:t>
          </a:r>
          <a:endParaRPr lang="en-US" altLang="ja-JP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65969" y="80749"/>
        <a:ext cx="3308542" cy="47948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298619"/>
          <a:ext cx="5486401" cy="441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291592" rIns="42580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400" kern="1200" dirty="0" smtClean="0"/>
            <a:t>В соответствии со ст. VII.2f Конвенции и определением «</a:t>
          </a:r>
          <a:r>
            <a:rPr lang="ru-RU" sz="1400" i="1" kern="1200" dirty="0" smtClean="0"/>
            <a:t>процедуры проверки на соответствие</a:t>
          </a:r>
          <a:r>
            <a:rPr lang="ru-RU" sz="1400" kern="1200" dirty="0" smtClean="0"/>
            <a:t>», «</a:t>
          </a:r>
          <a:r>
            <a:rPr lang="ru-RU" sz="1400" i="1" kern="1200" dirty="0" smtClean="0"/>
            <a:t>соблюдение</a:t>
          </a:r>
          <a:r>
            <a:rPr lang="ru-RU" sz="1400" kern="1200" dirty="0" smtClean="0"/>
            <a:t>» связано с грузами, а «</a:t>
          </a:r>
          <a:r>
            <a:rPr lang="ru-RU" sz="1400" i="1" kern="1200" dirty="0" smtClean="0"/>
            <a:t>Общие рекомендации по использованию терминов в МСФМ</a:t>
          </a:r>
          <a:r>
            <a:rPr lang="ru-RU" sz="1400" kern="1200" dirty="0" smtClean="0"/>
            <a:t>» предусматривают использование «соблюдение» в других случаях. Поскольку досмотр имеет более широкую сферу применения, чем только грузы, «</a:t>
          </a:r>
          <a:r>
            <a:rPr lang="ru-RU" sz="1400" i="1" kern="1200" dirty="0" smtClean="0"/>
            <a:t>соблюдение</a:t>
          </a:r>
          <a:r>
            <a:rPr lang="ru-RU" sz="1400" kern="1200" dirty="0" smtClean="0"/>
            <a:t>» заменяется на «</a:t>
          </a:r>
          <a:r>
            <a:rPr lang="ru-RU" sz="1400" i="1" kern="1200" dirty="0" smtClean="0"/>
            <a:t>соответствие</a:t>
          </a:r>
          <a:r>
            <a:rPr lang="ru-RU" sz="1400" kern="1200" dirty="0" smtClean="0"/>
            <a:t>».</a:t>
          </a:r>
          <a:endParaRPr lang="en-US" sz="1400" i="1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«</a:t>
          </a:r>
          <a:r>
            <a:rPr lang="ru-RU" sz="1400" i="1" kern="1200" dirty="0" smtClean="0"/>
            <a:t>определять</a:t>
          </a:r>
          <a:r>
            <a:rPr lang="ru-RU" sz="1400" kern="1200" dirty="0" smtClean="0"/>
            <a:t>» заменено на «</a:t>
          </a:r>
          <a:r>
            <a:rPr lang="ru-RU" sz="1400" i="1" kern="1200" dirty="0" smtClean="0"/>
            <a:t>проверять</a:t>
          </a:r>
          <a:r>
            <a:rPr lang="ru-RU" sz="1400" kern="1200" dirty="0" smtClean="0"/>
            <a:t>», чтобы отразить изменение термина «</a:t>
          </a:r>
          <a:r>
            <a:rPr lang="ru-RU" sz="1400" i="1" kern="1200" dirty="0" smtClean="0"/>
            <a:t>соблюдение</a:t>
          </a:r>
          <a:r>
            <a:rPr lang="ru-RU" sz="1400" kern="1200" dirty="0" smtClean="0"/>
            <a:t>» на «</a:t>
          </a:r>
          <a:r>
            <a:rPr lang="ru-RU" sz="1400" i="1" kern="1200" dirty="0" smtClean="0"/>
            <a:t>соответствие</a:t>
          </a:r>
          <a:r>
            <a:rPr lang="ru-RU" sz="1400" kern="1200" dirty="0" smtClean="0"/>
            <a:t>».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термин «</a:t>
          </a:r>
          <a:r>
            <a:rPr lang="ru-RU" sz="1400" i="1" kern="1200" dirty="0" smtClean="0"/>
            <a:t>регламентации</a:t>
          </a:r>
          <a:r>
            <a:rPr lang="ru-RU" sz="1400" kern="1200" dirty="0" smtClean="0"/>
            <a:t>» заменен на «</a:t>
          </a:r>
          <a:r>
            <a:rPr lang="ru-RU" sz="1400" i="1" kern="1200" dirty="0" smtClean="0"/>
            <a:t>требования</a:t>
          </a:r>
          <a:r>
            <a:rPr lang="ru-RU" sz="1400" kern="1200" dirty="0" smtClean="0"/>
            <a:t>», поскольку фитосанитарные регламентации находятся на более высоком уровне и относятся к регулируемым вредным организмам. Однако досмотр может проводиться не только при импорте, но и в других ситуациях, например, в месте производства или на производственном участке, или при экспорте, и досмотр в таких ситуациях не всегда может быть связан с регулируемыми вредными организмами.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>
        <a:off x="0" y="298619"/>
        <a:ext cx="5486401" cy="4410000"/>
      </dsp:txXfrm>
    </dsp:sp>
    <dsp:sp modelId="{3FC65156-527F-4E59-95F4-0814ED0C6D49}">
      <dsp:nvSpPr>
        <dsp:cNvPr id="0" name=""/>
        <dsp:cNvSpPr/>
      </dsp:nvSpPr>
      <dsp:spPr>
        <a:xfrm>
          <a:off x="1371600" y="91979"/>
          <a:ext cx="3840480" cy="4132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Без изменений по итогам</a:t>
          </a:r>
        </a:p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1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sz="1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391775" y="112154"/>
        <a:ext cx="3800130" cy="3729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6603" y="225138"/>
          <a:ext cx="3775731" cy="45027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effectLst/>
            </a:rPr>
            <a:t>Добавления</a:t>
          </a:r>
          <a:endParaRPr lang="en-US" sz="4800" b="1" kern="1200" dirty="0">
            <a:effectLst/>
          </a:endParaRPr>
        </a:p>
      </dsp:txBody>
      <dsp:txXfrm>
        <a:off x="6603" y="225138"/>
        <a:ext cx="3775731" cy="1350816"/>
      </dsp:txXfrm>
    </dsp:sp>
    <dsp:sp modelId="{735BEF97-3A22-42FF-8621-DE2DDE457DCD}">
      <dsp:nvSpPr>
        <dsp:cNvPr id="0" name=""/>
        <dsp:cNvSpPr/>
      </dsp:nvSpPr>
      <dsp:spPr>
        <a:xfrm>
          <a:off x="233146" y="1486323"/>
          <a:ext cx="3322647" cy="973066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Идентичность (груза)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646" y="1514823"/>
        <a:ext cx="3265647" cy="916066"/>
      </dsp:txXfrm>
    </dsp:sp>
    <dsp:sp modelId="{49B92527-5C7C-4875-BF59-0011BFE7279E}">
      <dsp:nvSpPr>
        <dsp:cNvPr id="0" name=""/>
        <dsp:cNvSpPr/>
      </dsp:nvSpPr>
      <dsp:spPr>
        <a:xfrm>
          <a:off x="233146" y="2609091"/>
          <a:ext cx="3322647" cy="973066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Общий надзор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646" y="2637591"/>
        <a:ext cx="3265647" cy="916066"/>
      </dsp:txXfrm>
    </dsp:sp>
    <dsp:sp modelId="{15F87500-79D8-4FBD-8F5E-F49341FF1BDF}">
      <dsp:nvSpPr>
        <dsp:cNvPr id="0" name=""/>
        <dsp:cNvSpPr/>
      </dsp:nvSpPr>
      <dsp:spPr>
        <a:xfrm>
          <a:off x="233146" y="3731860"/>
          <a:ext cx="3322647" cy="973066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Специальный надзор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1646" y="3760360"/>
        <a:ext cx="3265647" cy="916066"/>
      </dsp:txXfrm>
    </dsp:sp>
    <dsp:sp modelId="{3506B1FA-E64B-495B-A967-61259BB14711}">
      <dsp:nvSpPr>
        <dsp:cNvPr id="0" name=""/>
        <dsp:cNvSpPr/>
      </dsp:nvSpPr>
      <dsp:spPr>
        <a:xfrm>
          <a:off x="4093834" y="225138"/>
          <a:ext cx="3775731" cy="45027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effectLst/>
            </a:rPr>
            <a:t>Изменения</a:t>
          </a:r>
          <a:endParaRPr lang="en-US" sz="6200" b="1" kern="1200" dirty="0">
            <a:effectLst/>
          </a:endParaRPr>
        </a:p>
      </dsp:txBody>
      <dsp:txXfrm>
        <a:off x="4093834" y="225138"/>
        <a:ext cx="3775731" cy="1350816"/>
      </dsp:txXfrm>
    </dsp:sp>
    <dsp:sp modelId="{D5233310-71F2-4A0A-BA42-9131AA861AE9}">
      <dsp:nvSpPr>
        <dsp:cNvPr id="0" name=""/>
        <dsp:cNvSpPr/>
      </dsp:nvSpPr>
      <dsp:spPr>
        <a:xfrm>
          <a:off x="4320376" y="1293679"/>
          <a:ext cx="3322647" cy="300251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Надзор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1302473"/>
        <a:ext cx="3305059" cy="282663"/>
      </dsp:txXfrm>
    </dsp:sp>
    <dsp:sp modelId="{3BDF19D4-9D86-48AD-BBF4-C80175A43B41}">
      <dsp:nvSpPr>
        <dsp:cNvPr id="0" name=""/>
        <dsp:cNvSpPr/>
      </dsp:nvSpPr>
      <dsp:spPr>
        <a:xfrm>
          <a:off x="4320376" y="1640123"/>
          <a:ext cx="3322647" cy="300251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Целостность (груза)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1648917"/>
        <a:ext cx="3305059" cy="282663"/>
      </dsp:txXfrm>
    </dsp:sp>
    <dsp:sp modelId="{0C0130DD-182D-4B71-A35F-36FD45EEA475}">
      <dsp:nvSpPr>
        <dsp:cNvPr id="0" name=""/>
        <dsp:cNvSpPr/>
      </dsp:nvSpPr>
      <dsp:spPr>
        <a:xfrm>
          <a:off x="4320376" y="1986567"/>
          <a:ext cx="3322647" cy="300251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Фитосанитарная безопасность </a:t>
          </a:r>
          <a:r>
            <a:rPr lang="ru-RU" sz="1500" kern="1200" dirty="0" smtClean="0"/>
            <a:t>(</a:t>
          </a:r>
          <a:r>
            <a:rPr lang="ru-RU" sz="1500" b="1" kern="1200" dirty="0" smtClean="0"/>
            <a:t>груза</a:t>
          </a:r>
          <a:r>
            <a:rPr lang="ru-RU" sz="1500" kern="1200" dirty="0" smtClean="0"/>
            <a:t>) 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1995361"/>
        <a:ext cx="3305059" cy="282663"/>
      </dsp:txXfrm>
    </dsp:sp>
    <dsp:sp modelId="{5F0EE217-8E7D-43DE-8226-F834D9CFFA1E}">
      <dsp:nvSpPr>
        <dsp:cNvPr id="0" name=""/>
        <dsp:cNvSpPr/>
      </dsp:nvSpPr>
      <dsp:spPr>
        <a:xfrm>
          <a:off x="4320376" y="2333011"/>
          <a:ext cx="3322647" cy="300251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Экстренная мера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2341805"/>
        <a:ext cx="3305059" cy="282663"/>
      </dsp:txXfrm>
    </dsp:sp>
    <dsp:sp modelId="{EFDB0D3A-A945-492A-8A8B-96F7E1D79861}">
      <dsp:nvSpPr>
        <dsp:cNvPr id="0" name=""/>
        <dsp:cNvSpPr/>
      </dsp:nvSpPr>
      <dsp:spPr>
        <a:xfrm>
          <a:off x="4320376" y="2679455"/>
          <a:ext cx="3322647" cy="300251"/>
        </a:xfrm>
        <a:prstGeom prst="roundRect">
          <a:avLst>
            <a:gd name="adj" fmla="val 10000"/>
          </a:avLst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Временная мера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2688249"/>
        <a:ext cx="3305059" cy="282663"/>
      </dsp:txXfrm>
    </dsp:sp>
    <dsp:sp modelId="{95ADDDF1-93F3-4EBD-8407-BBB8B842E61C}">
      <dsp:nvSpPr>
        <dsp:cNvPr id="0" name=""/>
        <dsp:cNvSpPr/>
      </dsp:nvSpPr>
      <dsp:spPr>
        <a:xfrm>
          <a:off x="4320376" y="3025899"/>
          <a:ext cx="3322647" cy="300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Досмотр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3034693"/>
        <a:ext cx="3305059" cy="282663"/>
      </dsp:txXfrm>
    </dsp:sp>
    <dsp:sp modelId="{3EAC8109-02B6-4E8E-91E5-449D6741C92C}">
      <dsp:nvSpPr>
        <dsp:cNvPr id="0" name=""/>
        <dsp:cNvSpPr/>
      </dsp:nvSpPr>
      <dsp:spPr>
        <a:xfrm>
          <a:off x="4320376" y="3372343"/>
          <a:ext cx="3322647" cy="300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Анализ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3381137"/>
        <a:ext cx="3305059" cy="282663"/>
      </dsp:txXfrm>
    </dsp:sp>
    <dsp:sp modelId="{5A9F8F98-E512-4FB7-B36C-CA5A203EE6E4}">
      <dsp:nvSpPr>
        <dsp:cNvPr id="0" name=""/>
        <dsp:cNvSpPr/>
      </dsp:nvSpPr>
      <dsp:spPr>
        <a:xfrm>
          <a:off x="4320376" y="3777068"/>
          <a:ext cx="3322647" cy="4462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Процедура проверки </a:t>
          </a:r>
          <a:r>
            <a:rPr lang="ru-RU" sz="1600" kern="1200" dirty="0" smtClean="0"/>
            <a:t>(</a:t>
          </a:r>
          <a:r>
            <a:rPr lang="ru-RU" sz="1600" b="1" kern="1200" dirty="0" smtClean="0"/>
            <a:t>груза</a:t>
          </a:r>
          <a:r>
            <a:rPr lang="ru-RU" sz="1600" kern="1200" dirty="0" smtClean="0"/>
            <a:t>) </a:t>
          </a:r>
          <a:r>
            <a:rPr lang="ru-RU" sz="1600" b="1" kern="1200" dirty="0" smtClean="0"/>
            <a:t>на соответствие</a:t>
          </a:r>
          <a:r>
            <a:rPr lang="ru-RU" sz="1600" kern="1200" dirty="0" smtClean="0"/>
            <a:t> </a:t>
          </a:r>
          <a:endParaRPr lang="en-US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33447" y="3790139"/>
        <a:ext cx="3296505" cy="420124"/>
      </dsp:txXfrm>
    </dsp:sp>
    <dsp:sp modelId="{94731990-A079-4E73-B87F-85728EEBF64C}">
      <dsp:nvSpPr>
        <dsp:cNvPr id="0" name=""/>
        <dsp:cNvSpPr/>
      </dsp:nvSpPr>
      <dsp:spPr>
        <a:xfrm>
          <a:off x="4320376" y="4308029"/>
          <a:ext cx="3322647" cy="300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Выпуск (груза)</a:t>
          </a:r>
          <a:endParaRPr lang="en-US" sz="1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9170" y="4316823"/>
        <a:ext cx="3305059" cy="282663"/>
      </dsp:txXfrm>
    </dsp:sp>
    <dsp:sp modelId="{A1B3A30C-2A3B-4B86-835D-A66F006B0CA0}">
      <dsp:nvSpPr>
        <dsp:cNvPr id="0" name=""/>
        <dsp:cNvSpPr/>
      </dsp:nvSpPr>
      <dsp:spPr>
        <a:xfrm>
          <a:off x="8181064" y="225138"/>
          <a:ext cx="3775731" cy="4502722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effectLst/>
            </a:rPr>
            <a:t>Удаления</a:t>
          </a:r>
          <a:endParaRPr lang="en-US" sz="5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181064" y="225138"/>
        <a:ext cx="3775731" cy="1350816"/>
      </dsp:txXfrm>
    </dsp:sp>
    <dsp:sp modelId="{AB706B4A-0B7D-46EF-8186-238D34135A34}">
      <dsp:nvSpPr>
        <dsp:cNvPr id="0" name=""/>
        <dsp:cNvSpPr/>
      </dsp:nvSpPr>
      <dsp:spPr>
        <a:xfrm>
          <a:off x="8407606" y="1487351"/>
          <a:ext cx="3322647" cy="1493397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Подтверждение соответствия (груза)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51346" y="1531091"/>
        <a:ext cx="3235167" cy="1405917"/>
      </dsp:txXfrm>
    </dsp:sp>
    <dsp:sp modelId="{17D62B9E-F0A2-4A17-98F5-BD5498E39705}">
      <dsp:nvSpPr>
        <dsp:cNvPr id="0" name=""/>
        <dsp:cNvSpPr/>
      </dsp:nvSpPr>
      <dsp:spPr>
        <a:xfrm>
          <a:off x="8407606" y="3210501"/>
          <a:ext cx="3322647" cy="1493397"/>
        </a:xfrm>
        <a:prstGeom prst="roundRect">
          <a:avLst>
            <a:gd name="adj" fmla="val 10000"/>
          </a:avLst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Генетический материал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451346" y="3254241"/>
        <a:ext cx="3235167" cy="140591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520110"/>
          <a:ext cx="4800600" cy="3742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58216" rIns="372580" bIns="156464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«Официальная визуальная проверка растений</a:t>
          </a:r>
          <a:r>
            <a:rPr lang="ru-RU" sz="2200" kern="1200" dirty="0" smtClean="0"/>
            <a:t>, </a:t>
          </a:r>
          <a:r>
            <a:rPr lang="ru-RU" sz="2200" b="1" kern="1200" dirty="0" smtClean="0"/>
            <a:t>растительных продуктов </a:t>
          </a:r>
          <a:r>
            <a:rPr lang="ru-RU" sz="2200" kern="1200" dirty="0" smtClean="0"/>
            <a:t>или других </a:t>
          </a:r>
          <a:r>
            <a:rPr lang="ru-RU" sz="2200" b="1" kern="1200" dirty="0" err="1" smtClean="0"/>
            <a:t>подкарантинных</a:t>
          </a:r>
          <a:r>
            <a:rPr lang="ru-RU" sz="2200" b="1" kern="1200" dirty="0" smtClean="0"/>
            <a:t> материалов </a:t>
          </a:r>
          <a:r>
            <a:rPr lang="ru-RU" sz="2200" kern="1200" dirty="0" smtClean="0"/>
            <a:t>для выявления того, присутствуют ли </a:t>
          </a:r>
          <a:r>
            <a:rPr lang="ru-RU" sz="2200" b="1" kern="1200" dirty="0" smtClean="0"/>
            <a:t>вредные организмы</a:t>
          </a:r>
          <a:r>
            <a:rPr lang="ru-RU" sz="2200" kern="1200" dirty="0" smtClean="0"/>
            <a:t>, или </a:t>
          </a:r>
          <a:r>
            <a:rPr lang="ru-RU" sz="2200" strike="sngStrike" kern="1200" dirty="0" smtClean="0"/>
            <a:t>для проверки соблюдения</a:t>
          </a:r>
          <a:r>
            <a:rPr lang="ru-RU" sz="2200" kern="1200" dirty="0" smtClean="0"/>
            <a:t> </a:t>
          </a:r>
          <a:r>
            <a:rPr lang="ru-RU" sz="2200" u="sng" kern="1200" dirty="0" smtClean="0"/>
            <a:t>для проверки соответствия</a:t>
          </a:r>
          <a:r>
            <a:rPr lang="ru-RU" sz="2200" kern="1200" dirty="0" smtClean="0"/>
            <a:t> </a:t>
          </a:r>
          <a:r>
            <a:rPr lang="ru-RU" sz="2200" u="sng" kern="1200" dirty="0" smtClean="0"/>
            <a:t>фитосанитарным требованиям</a:t>
          </a:r>
          <a:r>
            <a:rPr lang="ru-RU" sz="2200" b="1" kern="1200" dirty="0" smtClean="0"/>
            <a:t> </a:t>
          </a:r>
          <a:r>
            <a:rPr lang="ru-RU" sz="2200" b="1" strike="sngStrike" kern="1200" dirty="0" smtClean="0"/>
            <a:t>регламентаций</a:t>
          </a:r>
          <a:r>
            <a:rPr lang="ru-RU" sz="2200" b="1" strike="noStrike" kern="1200" dirty="0" smtClean="0"/>
            <a:t>»</a:t>
          </a:r>
          <a:r>
            <a:rPr lang="ru-RU" sz="2200" b="1" strike="sngStrike" kern="1200" dirty="0" smtClean="0"/>
            <a:t> </a:t>
          </a:r>
          <a:endParaRPr lang="en-US" sz="2200" i="1" kern="1200" dirty="0">
            <a:effectLst/>
            <a:latin typeface="Gill Sans MT" panose="020B0502020104020203" pitchFamily="34" charset="0"/>
          </a:endParaRPr>
        </a:p>
      </dsp:txBody>
      <dsp:txXfrm>
        <a:off x="0" y="520110"/>
        <a:ext cx="4800600" cy="3742200"/>
      </dsp:txXfrm>
    </dsp:sp>
    <dsp:sp modelId="{3FC65156-527F-4E59-95F4-0814ED0C6D49}">
      <dsp:nvSpPr>
        <dsp:cNvPr id="0" name=""/>
        <dsp:cNvSpPr/>
      </dsp:nvSpPr>
      <dsp:spPr>
        <a:xfrm>
          <a:off x="240030" y="195390"/>
          <a:ext cx="336042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«Досмотр»</a:t>
          </a:r>
          <a:endParaRPr lang="en-US" altLang="ja-JP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1733" y="227093"/>
        <a:ext cx="3297014" cy="58603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79249"/>
          <a:ext cx="5486401" cy="406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312420" rIns="42580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В соответствии со ст. VII.2f Конвенции и определением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процедуры проверки на соответствие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соблюдение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связано с грузами, а "Общие рекомендации по использованию терминов в МСФМ" предусматривают использование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соответствия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в других случаях. Поскольку проверка имеет более широкую сферу применения, чем только грузы, поэтому термин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соблюдение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заменяется на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соответствие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en-US" sz="1500" i="1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>
              <a:solidFill>
                <a:schemeClr val="tx1"/>
              </a:solidFill>
              <a:effectLst/>
              <a:ea typeface="+mn-ea"/>
              <a:cs typeface="+mn-cs"/>
            </a:rPr>
            <a:t>Слово 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определять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500" kern="1200" dirty="0">
              <a:solidFill>
                <a:schemeClr val="tx1"/>
              </a:solidFill>
              <a:effectLst/>
              <a:ea typeface="+mn-ea"/>
              <a:cs typeface="+mn-cs"/>
            </a:rPr>
            <a:t>заменено на 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проверять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sz="1500" kern="1200" dirty="0">
              <a:solidFill>
                <a:schemeClr val="tx1"/>
              </a:solidFill>
              <a:effectLst/>
              <a:ea typeface="+mn-ea"/>
              <a:cs typeface="+mn-cs"/>
            </a:rPr>
            <a:t>чтобы подчеркнуть, что в случае проведения испытаний использование соответствующих методов и технологий гарантирует, что результат испытаний приведет к принятию решения. В данном случае анализ является решающим действием, и использование слова 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проверять</a:t>
          </a:r>
          <a:r>
            <a:rPr lang="ru-RU" sz="15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500" kern="1200" dirty="0">
              <a:solidFill>
                <a:schemeClr val="tx1"/>
              </a:solidFill>
              <a:effectLst/>
              <a:ea typeface="+mn-ea"/>
              <a:cs typeface="+mn-cs"/>
            </a:rPr>
            <a:t>для описания этого действия является более уместным</a:t>
          </a:r>
        </a:p>
      </dsp:txBody>
      <dsp:txXfrm>
        <a:off x="0" y="479249"/>
        <a:ext cx="5486401" cy="4063500"/>
      </dsp:txXfrm>
    </dsp:sp>
    <dsp:sp modelId="{3FC65156-527F-4E59-95F4-0814ED0C6D49}">
      <dsp:nvSpPr>
        <dsp:cNvPr id="0" name=""/>
        <dsp:cNvSpPr/>
      </dsp:nvSpPr>
      <dsp:spPr>
        <a:xfrm>
          <a:off x="1371600" y="257849"/>
          <a:ext cx="3840480" cy="44280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393216" y="279465"/>
        <a:ext cx="3797248" cy="39956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81509"/>
          <a:ext cx="4800600" cy="4019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58216" rIns="372580" bIns="156464" numCol="1" spcCol="1270" anchor="t" anchorCtr="0">
          <a:noAutofit/>
        </a:bodyPr>
        <a:lstStyle/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«Официальная </a:t>
          </a:r>
          <a:r>
            <a:rPr lang="ru-RU" sz="2200" u="sng" kern="1200" dirty="0" err="1" smtClean="0"/>
            <a:t>невизуальная</a:t>
          </a:r>
          <a:r>
            <a:rPr lang="ru-RU" sz="2200" u="sng" kern="1200" dirty="0" smtClean="0"/>
            <a:t> </a:t>
          </a:r>
          <a:r>
            <a:rPr lang="ru-RU" sz="2200" kern="1200" dirty="0" smtClean="0"/>
            <a:t>проверка </a:t>
          </a:r>
          <a:r>
            <a:rPr lang="ru-RU" sz="2200" b="1" kern="1200" dirty="0" smtClean="0"/>
            <a:t>растений,</a:t>
          </a:r>
          <a:r>
            <a:rPr lang="ru-RU" sz="2200" kern="1200" dirty="0" smtClean="0"/>
            <a:t> </a:t>
          </a:r>
          <a:r>
            <a:rPr lang="ru-RU" sz="2200" b="1" kern="1200" dirty="0" smtClean="0"/>
            <a:t>растительных продуктов </a:t>
          </a:r>
          <a:r>
            <a:rPr lang="ru-RU" sz="2200" kern="1200" dirty="0" smtClean="0"/>
            <a:t>или других </a:t>
          </a:r>
          <a:r>
            <a:rPr lang="ru-RU" sz="2200" b="1" kern="1200" dirty="0" err="1" smtClean="0"/>
            <a:t>подкарантинных</a:t>
          </a:r>
          <a:r>
            <a:rPr lang="ru-RU" sz="2200" b="1" kern="1200" dirty="0" smtClean="0"/>
            <a:t> материалов</a:t>
          </a:r>
          <a:r>
            <a:rPr lang="ru-RU" sz="2200" kern="1200" dirty="0" smtClean="0"/>
            <a:t>, проводимая с целью выявления </a:t>
          </a:r>
          <a:r>
            <a:rPr lang="ru-RU" sz="2200" b="1" kern="1200" dirty="0" smtClean="0"/>
            <a:t>вредных организмов, </a:t>
          </a:r>
          <a:r>
            <a:rPr lang="ru-RU" sz="2200" kern="1200" dirty="0" smtClean="0"/>
            <a:t>их идентификации или </a:t>
          </a:r>
          <a:r>
            <a:rPr lang="ru-RU" sz="2200" u="none" strike="sngStrike" kern="1200" dirty="0" smtClean="0"/>
            <a:t>проверки соблюдения </a:t>
          </a:r>
          <a:r>
            <a:rPr lang="ru-RU" sz="2200" u="sng" kern="1200" dirty="0" smtClean="0"/>
            <a:t>проверки соответствия </a:t>
          </a:r>
          <a:r>
            <a:rPr lang="ru-RU" sz="2200" u="none" kern="1200" dirty="0" smtClean="0"/>
            <a:t>конкретным </a:t>
          </a:r>
          <a:r>
            <a:rPr lang="ru-RU" sz="2200" kern="1200" dirty="0" smtClean="0"/>
            <a:t>фитосанитарным требованиям»</a:t>
          </a:r>
          <a:endParaRPr lang="en-US" sz="2200" i="1" kern="1200" dirty="0">
            <a:effectLst/>
            <a:latin typeface="Gill Sans MT" panose="020B0502020104020203" pitchFamily="34" charset="0"/>
          </a:endParaRPr>
        </a:p>
      </dsp:txBody>
      <dsp:txXfrm>
        <a:off x="0" y="381509"/>
        <a:ext cx="4800600" cy="4019400"/>
      </dsp:txXfrm>
    </dsp:sp>
    <dsp:sp modelId="{3FC65156-527F-4E59-95F4-0814ED0C6D49}">
      <dsp:nvSpPr>
        <dsp:cNvPr id="0" name=""/>
        <dsp:cNvSpPr/>
      </dsp:nvSpPr>
      <dsp:spPr>
        <a:xfrm>
          <a:off x="240030" y="56789"/>
          <a:ext cx="3360420" cy="649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«Анализ»</a:t>
          </a:r>
          <a:endParaRPr lang="en-US" altLang="ja-JP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71733" y="88492"/>
        <a:ext cx="3297014" cy="586034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79249"/>
          <a:ext cx="5486401" cy="4063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312420" rIns="425806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Добавление «...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проверки документов, проверки целостности груза, досмотр или проведение анали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за» создает концептуальную связь с элементами, из которых может состоять процедура обеспечения соответствия, и делает их понятными. </a:t>
          </a:r>
          <a:endParaRPr lang="en-US" sz="1500" i="1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Процедура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</a:t>
          </a: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заменена на 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процесс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чтобы подчеркнуть, что это серия шагов или действий, которые выполняются.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В нынешней 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формулировке  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фитосанитарные меры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могут </a:t>
          </a: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вызвать путаницу, поскольку в МСФМ 25 этот термин в основном относится к мерам, которые может применять к транзитному грузу сама страна транзита; заменена на 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5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требования</a:t>
          </a:r>
          <a:r>
            <a:rPr lang="ru-RU" sz="1500" i="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sz="1500" i="0" kern="1200" dirty="0">
              <a:solidFill>
                <a:schemeClr val="tx1"/>
              </a:solidFill>
              <a:effectLst/>
              <a:ea typeface="+mn-ea"/>
              <a:cs typeface="+mn-cs"/>
            </a:rPr>
            <a:t>что поясняет, что процедура соответствия в случае транзита направлена на проверку того, что транзитный груз соответствует установленным фитосанитарным требованиям.</a:t>
          </a:r>
        </a:p>
      </dsp:txBody>
      <dsp:txXfrm>
        <a:off x="0" y="479249"/>
        <a:ext cx="5486401" cy="4063500"/>
      </dsp:txXfrm>
    </dsp:sp>
    <dsp:sp modelId="{3FC65156-527F-4E59-95F4-0814ED0C6D49}">
      <dsp:nvSpPr>
        <dsp:cNvPr id="0" name=""/>
        <dsp:cNvSpPr/>
      </dsp:nvSpPr>
      <dsp:spPr>
        <a:xfrm>
          <a:off x="1371600" y="257849"/>
          <a:ext cx="3840480" cy="44280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Изменение по итогам</a:t>
          </a:r>
        </a:p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393216" y="279465"/>
        <a:ext cx="3797248" cy="39956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721076"/>
          <a:ext cx="4800600" cy="2778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374904" rIns="372580" bIns="128016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/>
            <a:t>«Официальный </a:t>
          </a:r>
          <a:r>
            <a:rPr lang="ru-RU" sz="1800" strike="sngStrike" kern="1200" dirty="0" smtClean="0"/>
            <a:t>процедура по проверке </a:t>
          </a:r>
          <a:r>
            <a:rPr lang="ru-RU" sz="1800" u="sng" kern="1200" dirty="0" smtClean="0"/>
            <a:t>процесс проверки документов</a:t>
          </a:r>
          <a:r>
            <a:rPr lang="ru-RU" sz="1800" b="1" kern="1200" dirty="0" smtClean="0"/>
            <a:t>, </a:t>
          </a:r>
          <a:r>
            <a:rPr lang="ru-RU" sz="1800" u="sng" kern="1200" dirty="0" smtClean="0"/>
            <a:t>проверка </a:t>
          </a:r>
          <a:r>
            <a:rPr lang="ru-RU" sz="1800" b="1" u="sng" kern="1200" dirty="0" smtClean="0"/>
            <a:t>целостности груза, досмотр или проведение анализа для </a:t>
          </a:r>
          <a:r>
            <a:rPr lang="ru-RU" sz="1800" u="sng" kern="1200" dirty="0" smtClean="0"/>
            <a:t>проверки</a:t>
          </a:r>
          <a:r>
            <a:rPr lang="ru-RU" sz="1800" kern="1200" dirty="0" smtClean="0"/>
            <a:t> соответствия </a:t>
          </a:r>
          <a:r>
            <a:rPr lang="ru-RU" sz="1800" b="1" kern="1200" dirty="0" smtClean="0"/>
            <a:t>груза фитосанитарным импортным требованиям </a:t>
          </a:r>
          <a:r>
            <a:rPr lang="ru-RU" sz="1800" kern="1200" dirty="0" smtClean="0"/>
            <a:t>или фитосанитарным </a:t>
          </a:r>
          <a:r>
            <a:rPr lang="ru-RU" sz="1800" strike="sngStrike" kern="1200" dirty="0" smtClean="0"/>
            <a:t>мерам</a:t>
          </a:r>
          <a:r>
            <a:rPr lang="ru-RU" sz="1800" u="sng" kern="1200" dirty="0" smtClean="0"/>
            <a:t> требованиям,</a:t>
          </a:r>
          <a:r>
            <a:rPr lang="ru-RU" sz="1800" kern="1200" dirty="0" smtClean="0"/>
            <a:t> связанным</a:t>
          </a:r>
          <a:r>
            <a:rPr lang="ru-RU" sz="1800" b="1" kern="1200" dirty="0" smtClean="0"/>
            <a:t> с транзитом»</a:t>
          </a:r>
          <a:endParaRPr lang="en-US" sz="1800" i="1" kern="1200" dirty="0">
            <a:effectLst/>
            <a:latin typeface="Gill Sans MT" panose="020B0502020104020203" pitchFamily="34" charset="0"/>
          </a:endParaRPr>
        </a:p>
      </dsp:txBody>
      <dsp:txXfrm>
        <a:off x="0" y="721076"/>
        <a:ext cx="4800600" cy="2778300"/>
      </dsp:txXfrm>
    </dsp:sp>
    <dsp:sp modelId="{3FC65156-527F-4E59-95F4-0814ED0C6D49}">
      <dsp:nvSpPr>
        <dsp:cNvPr id="0" name=""/>
        <dsp:cNvSpPr/>
      </dsp:nvSpPr>
      <dsp:spPr>
        <a:xfrm>
          <a:off x="148590" y="417300"/>
          <a:ext cx="33604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«Процедура проверки (груза)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на соответствие»</a:t>
          </a:r>
          <a:endParaRPr lang="en-US" altLang="ja-JP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74529" y="443239"/>
        <a:ext cx="3308542" cy="47948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910243"/>
          <a:ext cx="6096001" cy="3345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74904" rIns="473117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Данное изменение не меняет сути определения, а лишь связывает «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выпуск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с «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процедурой проверки на соответствие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а не с «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таможенным оформлением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(которое предложено к удалению).</a:t>
          </a:r>
          <a:endParaRPr lang="en-US" sz="18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solidFill>
                <a:schemeClr val="tx1"/>
              </a:solidFill>
              <a:effectLst/>
              <a:ea typeface="+mn-ea"/>
              <a:cs typeface="+mn-cs"/>
            </a:rPr>
            <a:t>Учитывая, что термин имеет оговорку 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«(</a:t>
          </a:r>
          <a:r>
            <a:rPr lang="ru-RU" sz="1800" i="1" kern="1200" dirty="0">
              <a:solidFill>
                <a:schemeClr val="tx1"/>
              </a:solidFill>
              <a:effectLst/>
              <a:ea typeface="+mn-ea"/>
              <a:cs typeface="+mn-cs"/>
            </a:rPr>
            <a:t>груза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)», </a:t>
          </a:r>
          <a:r>
            <a:rPr lang="ru-RU" sz="1800" kern="1200" dirty="0">
              <a:solidFill>
                <a:schemeClr val="tx1"/>
              </a:solidFill>
              <a:effectLst/>
              <a:ea typeface="+mn-ea"/>
              <a:cs typeface="+mn-cs"/>
            </a:rPr>
            <a:t>предлагаемая вставка 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груза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», </a:t>
          </a:r>
          <a:r>
            <a:rPr lang="ru-RU" sz="1800" kern="1200" dirty="0">
              <a:solidFill>
                <a:schemeClr val="tx1"/>
              </a:solidFill>
              <a:effectLst/>
              <a:ea typeface="+mn-ea"/>
              <a:cs typeface="+mn-cs"/>
            </a:rPr>
            <a:t>строго говоря, является излишней, но делает формулировку как отдельное определение более понятной в отличие от термина и определения 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«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выпуск </a:t>
          </a:r>
          <a:r>
            <a:rPr lang="ru-RU" sz="1800" i="1" kern="1200" dirty="0">
              <a:solidFill>
                <a:schemeClr val="tx1"/>
              </a:solidFill>
              <a:effectLst/>
              <a:ea typeface="+mn-ea"/>
              <a:cs typeface="+mn-cs"/>
            </a:rPr>
            <a:t>(в окружающую среду</a:t>
          </a:r>
          <a:r>
            <a:rPr lang="ru-RU" sz="18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)</a:t>
          </a:r>
          <a:r>
            <a:rPr lang="ru-RU" sz="18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».</a:t>
          </a:r>
          <a:endParaRPr lang="ru-RU" sz="1800" kern="1200" dirty="0">
            <a:solidFill>
              <a:schemeClr val="tx1"/>
            </a:solidFill>
            <a:effectLst/>
            <a:ea typeface="+mn-ea"/>
            <a:cs typeface="+mn-cs"/>
          </a:endParaRPr>
        </a:p>
      </dsp:txBody>
      <dsp:txXfrm>
        <a:off x="0" y="910243"/>
        <a:ext cx="6096001" cy="3345300"/>
      </dsp:txXfrm>
    </dsp:sp>
    <dsp:sp modelId="{3FC65156-527F-4E59-95F4-0814ED0C6D49}">
      <dsp:nvSpPr>
        <dsp:cNvPr id="0" name=""/>
        <dsp:cNvSpPr/>
      </dsp:nvSpPr>
      <dsp:spPr>
        <a:xfrm>
          <a:off x="1524000" y="644563"/>
          <a:ext cx="4267200" cy="5313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Изменения редакционного характера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 итогам </a:t>
          </a:r>
          <a:r>
            <a:rPr lang="ru-RU" altLang="ja-JP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консультации </a:t>
          </a:r>
          <a:endParaRPr lang="en-US" altLang="ja-JP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49939" y="670502"/>
        <a:ext cx="4215322" cy="47948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71490"/>
          <a:ext cx="4800600" cy="352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83184" rIns="372580" bIns="199136" numCol="1" spcCol="1270" anchor="t" anchorCtr="0">
          <a:noAutofit/>
        </a:bodyPr>
        <a:lstStyle/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«Разрешение на </a:t>
          </a:r>
          <a:r>
            <a:rPr lang="ru-RU" sz="2800" b="1" kern="1200" dirty="0" smtClean="0"/>
            <a:t>ввоз </a:t>
          </a:r>
          <a:r>
            <a:rPr lang="ru-RU" sz="2800" b="1" u="sng" kern="1200" dirty="0" smtClean="0"/>
            <a:t>груза </a:t>
          </a:r>
          <a:r>
            <a:rPr lang="ru-RU" sz="2800" kern="1200" dirty="0" smtClean="0"/>
            <a:t>после окончания выполнения процедуры его проверки на </a:t>
          </a:r>
          <a:r>
            <a:rPr lang="ru-RU" sz="2800" b="1" kern="1200" dirty="0" smtClean="0"/>
            <a:t>соответствие </a:t>
          </a:r>
          <a:r>
            <a:rPr lang="ru-RU" sz="2800" b="1" strike="sngStrike" kern="1200" dirty="0" smtClean="0"/>
            <a:t>таможенного оформления</a:t>
          </a:r>
          <a:r>
            <a:rPr lang="ru-RU" sz="2800" b="1" strike="noStrike" kern="1200" dirty="0" smtClean="0"/>
            <a:t>»</a:t>
          </a:r>
          <a:endParaRPr lang="en-US" sz="2800" i="1" kern="1200" dirty="0">
            <a:effectLst/>
            <a:latin typeface="Gill Sans MT" panose="020B0502020104020203" pitchFamily="34" charset="0"/>
          </a:endParaRPr>
        </a:p>
      </dsp:txBody>
      <dsp:txXfrm>
        <a:off x="0" y="671490"/>
        <a:ext cx="4800600" cy="3528000"/>
      </dsp:txXfrm>
    </dsp:sp>
    <dsp:sp modelId="{3FC65156-527F-4E59-95F4-0814ED0C6D49}">
      <dsp:nvSpPr>
        <dsp:cNvPr id="0" name=""/>
        <dsp:cNvSpPr/>
      </dsp:nvSpPr>
      <dsp:spPr>
        <a:xfrm>
          <a:off x="240030" y="258210"/>
          <a:ext cx="3360420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«Выпуск (груза)»</a:t>
          </a:r>
          <a:endParaRPr lang="en-US" altLang="ja-JP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80379" y="298559"/>
        <a:ext cx="3279722" cy="745862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79709"/>
          <a:ext cx="5486401" cy="4365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5806" tIns="458216" rIns="425806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22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Термины Глоссария «</a:t>
          </a:r>
          <a:r>
            <a:rPr lang="ru-RU" sz="22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таможенное оформление (груза)</a:t>
          </a:r>
          <a:r>
            <a:rPr lang="ru-RU" sz="22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» и «</a:t>
          </a:r>
          <a:r>
            <a:rPr lang="ru-RU" sz="22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процедура проверки на соответствие (для груза)» </a:t>
          </a:r>
          <a:r>
            <a:rPr lang="ru-RU" sz="22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являются почти синонимами, учитывая общее согласие с тем, что таможенное оформление - это процесс, а не результат такого процесса.  Поэтому термин «</a:t>
          </a:r>
          <a:r>
            <a:rPr lang="ru-RU" sz="2200" i="1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подтверждение соответствия (груза)» </a:t>
          </a:r>
          <a:r>
            <a:rPr lang="ru-RU" sz="2200" kern="1200" dirty="0" smtClean="0">
              <a:solidFill>
                <a:schemeClr val="tx1"/>
              </a:solidFill>
              <a:effectLst/>
              <a:ea typeface="+mn-ea"/>
              <a:cs typeface="+mn-cs"/>
            </a:rPr>
            <a:t>является избыточным и предлагается к удалению из Глоссария.</a:t>
          </a:r>
          <a:endParaRPr lang="en-US" sz="2200" i="1" kern="1200" dirty="0">
            <a:effectLst/>
            <a:latin typeface="Gill Sans MT"/>
          </a:endParaRPr>
        </a:p>
      </dsp:txBody>
      <dsp:txXfrm>
        <a:off x="0" y="379709"/>
        <a:ext cx="5486401" cy="4365900"/>
      </dsp:txXfrm>
    </dsp:sp>
    <dsp:sp modelId="{3FC65156-527F-4E59-95F4-0814ED0C6D49}">
      <dsp:nvSpPr>
        <dsp:cNvPr id="0" name=""/>
        <dsp:cNvSpPr/>
      </dsp:nvSpPr>
      <dsp:spPr>
        <a:xfrm>
          <a:off x="1371600" y="54989"/>
          <a:ext cx="3840480" cy="6494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161" tIns="0" rIns="145161" bIns="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Без изменений по итогам</a:t>
          </a:r>
        </a:p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2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</a:t>
          </a:r>
          <a:r>
            <a:rPr lang="ru-RU" altLang="ja-JP" sz="2200" b="1" i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консультаци</a:t>
          </a:r>
          <a:endParaRPr lang="en-US" sz="2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</a:endParaRPr>
        </a:p>
      </dsp:txBody>
      <dsp:txXfrm>
        <a:off x="1403303" y="86692"/>
        <a:ext cx="3777074" cy="58603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44976"/>
          <a:ext cx="4800600" cy="1771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520700" rIns="372580" bIns="177800" numCol="1" spcCol="1270" anchor="t" anchorCtr="0">
          <a:noAutofit/>
        </a:bodyPr>
        <a:lstStyle/>
        <a:p>
          <a:pPr marL="228600" lvl="1" indent="-228600" algn="ctr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>
              <a:effectLst/>
              <a:latin typeface="Gill Sans MT"/>
            </a:rPr>
            <a:t>«</a:t>
          </a:r>
          <a:r>
            <a:rPr lang="ru-RU" sz="2500" kern="1200" dirty="0" smtClean="0"/>
            <a:t>Проверка соответствия груза фитосанитарным регламентациям»</a:t>
          </a:r>
          <a:endParaRPr lang="en-US" sz="2500" i="1" kern="1200" dirty="0">
            <a:effectLst/>
            <a:latin typeface="Gill Sans MT"/>
          </a:endParaRPr>
        </a:p>
      </dsp:txBody>
      <dsp:txXfrm>
        <a:off x="0" y="644976"/>
        <a:ext cx="4800600" cy="1771875"/>
      </dsp:txXfrm>
    </dsp:sp>
    <dsp:sp modelId="{3FC65156-527F-4E59-95F4-0814ED0C6D49}">
      <dsp:nvSpPr>
        <dsp:cNvPr id="0" name=""/>
        <dsp:cNvSpPr/>
      </dsp:nvSpPr>
      <dsp:spPr>
        <a:xfrm>
          <a:off x="57151" y="91611"/>
          <a:ext cx="3360420" cy="738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/>
            </a:rPr>
            <a:t>«</a:t>
          </a:r>
          <a:r>
            <a:rPr lang="ru-RU" sz="2500" b="1" kern="1200" dirty="0" smtClean="0"/>
            <a:t>Подтверждение</a:t>
          </a:r>
        </a:p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 соответствия (груза)»</a:t>
          </a:r>
          <a:endParaRPr lang="en-US" altLang="ja-JP" sz="25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/>
            <a:cs typeface="Arial" pitchFamily="34" charset="0"/>
          </a:endParaRPr>
        </a:p>
      </dsp:txBody>
      <dsp:txXfrm>
        <a:off x="93177" y="127637"/>
        <a:ext cx="3288368" cy="665948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28992"/>
          <a:ext cx="6096001" cy="444649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12420" rIns="47311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500" kern="1200" dirty="0" smtClean="0"/>
            <a:t>Во время первой консультации КС предложил уточнить, что «</a:t>
          </a:r>
          <a:r>
            <a:rPr lang="ru-RU" sz="1500" i="1" kern="1200" dirty="0" smtClean="0"/>
            <a:t>генетический материал</a:t>
          </a:r>
          <a:r>
            <a:rPr lang="ru-RU" sz="1500" kern="1200" dirty="0" smtClean="0"/>
            <a:t>» является подмножеством «</a:t>
          </a:r>
          <a:r>
            <a:rPr lang="ru-RU" sz="1500" i="1" kern="1200" dirty="0" smtClean="0"/>
            <a:t>посевного и посадочного материала</a:t>
          </a:r>
          <a:r>
            <a:rPr lang="ru-RU" sz="1500" kern="1200" dirty="0" smtClean="0"/>
            <a:t>» и, следовательно, в целом представляет более высокий риск. </a:t>
          </a:r>
          <a:endParaRPr lang="en-US" sz="1500" i="1" kern="1200" dirty="0">
            <a:effectLst/>
            <a:latin typeface="Gill Sans MT" panose="020B0502020104020203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/>
            <a:t>Сейчас КС-7 предлагает исключить этот термин и определение, потомучто термин редко используется в МСФМ; предлагаемый пересмотр может привести скорее к путанице, чем к ясности; текущее определение не отличается от обычного словарного значения, не является специальным для МККЗР и поэтому не является необходимым; КФМ недавно удалил несколько других терминов и определений, связанных с товарами, из Глоссария.</a:t>
          </a:r>
        </a:p>
      </dsp:txBody>
      <dsp:txXfrm>
        <a:off x="0" y="328992"/>
        <a:ext cx="6096001" cy="4446490"/>
      </dsp:txXfrm>
    </dsp:sp>
    <dsp:sp modelId="{3FC65156-527F-4E59-95F4-0814ED0C6D49}">
      <dsp:nvSpPr>
        <dsp:cNvPr id="0" name=""/>
        <dsp:cNvSpPr/>
      </dsp:nvSpPr>
      <dsp:spPr>
        <a:xfrm>
          <a:off x="1828800" y="0"/>
          <a:ext cx="4267200" cy="44280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Изменение по итогам предложенного </a:t>
          </a:r>
        </a:p>
        <a:p>
          <a:pPr lvl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пересмотра  во время 1-й консультации</a:t>
          </a:r>
          <a:endParaRPr lang="en-US" sz="15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850416" y="21616"/>
        <a:ext cx="4223968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42439"/>
          <a:ext cx="4800600" cy="39123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79044" rIns="372580" bIns="163576" numCol="1" spcCol="1270" anchor="t" anchorCtr="0">
          <a:noAutofit/>
        </a:bodyPr>
        <a:lstStyle/>
        <a:p>
          <a:pPr marL="228600" lvl="1" indent="-228600" algn="ctr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solidFill>
                <a:schemeClr val="tx1"/>
              </a:solidFill>
              <a:effectLst/>
              <a:latin typeface="Gill Sans MT" panose="020B0502020104020203" pitchFamily="34" charset="0"/>
            </a:rPr>
            <a:t>«</a:t>
          </a:r>
          <a:r>
            <a:rPr lang="ru-RU" sz="2300" kern="1200" dirty="0" smtClean="0"/>
            <a:t>Компоненты </a:t>
          </a:r>
          <a:r>
            <a:rPr lang="ru-RU" sz="2300" b="1" kern="1200" dirty="0" smtClean="0"/>
            <a:t>груза,</a:t>
          </a:r>
          <a:r>
            <a:rPr lang="ru-RU" sz="2300" kern="1200" dirty="0" smtClean="0"/>
            <a:t> на которые распространяется действие </a:t>
          </a:r>
          <a:r>
            <a:rPr lang="ru-RU" sz="2300" b="1" kern="1200" dirty="0" smtClean="0"/>
            <a:t>фитосанитарного сертификата </a:t>
          </a:r>
          <a:r>
            <a:rPr lang="ru-RU" sz="2300" kern="1200" dirty="0" smtClean="0"/>
            <a:t>и которые описаны в разделах «наименование продукции и декларируемое количество», «ботаническое название </a:t>
          </a:r>
          <a:r>
            <a:rPr lang="ru-RU" sz="2300" b="1" kern="1200" dirty="0" smtClean="0"/>
            <a:t>растений»</a:t>
          </a:r>
          <a:r>
            <a:rPr lang="ru-RU" sz="2300" kern="1200" dirty="0" smtClean="0"/>
            <a:t> и «»место происхождения»»</a:t>
          </a:r>
          <a:endParaRPr lang="en-US" sz="23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442439"/>
        <a:ext cx="4800600" cy="3912300"/>
      </dsp:txXfrm>
    </dsp:sp>
    <dsp:sp modelId="{3FC65156-527F-4E59-95F4-0814ED0C6D49}">
      <dsp:nvSpPr>
        <dsp:cNvPr id="0" name=""/>
        <dsp:cNvSpPr/>
      </dsp:nvSpPr>
      <dsp:spPr>
        <a:xfrm>
          <a:off x="240030" y="102959"/>
          <a:ext cx="3360420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</a:t>
          </a:r>
          <a:r>
            <a:rPr lang="ru-RU" sz="2300" b="1" kern="1200" dirty="0" smtClean="0"/>
            <a:t>Идентичность (груза)»</a:t>
          </a:r>
          <a:endParaRPr lang="en-US" altLang="ja-JP" sz="23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3174" y="136103"/>
        <a:ext cx="3294132" cy="612672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601289"/>
          <a:ext cx="4800600" cy="3742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687324" rIns="372580" bIns="234696" numCol="1" spcCol="1270" anchor="t" anchorCtr="0">
          <a:noAutofit/>
        </a:bodyPr>
        <a:lstStyle/>
        <a:p>
          <a:pPr marL="285750" lvl="1" indent="-285750" algn="ctr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300" b="1" kern="1200" dirty="0" smtClean="0"/>
            <a:t>«Растения</a:t>
          </a:r>
          <a:r>
            <a:rPr lang="ru-RU" sz="3300" kern="1200" dirty="0" smtClean="0"/>
            <a:t>, предназначенные для использования в программах по выведению или сохранению сортов»</a:t>
          </a:r>
          <a:endParaRPr lang="en-US" sz="3300" i="1" kern="1200" dirty="0">
            <a:effectLst/>
            <a:latin typeface="Gill Sans MT" panose="020B0502020104020203" pitchFamily="34" charset="0"/>
          </a:endParaRPr>
        </a:p>
      </dsp:txBody>
      <dsp:txXfrm>
        <a:off x="0" y="601289"/>
        <a:ext cx="4800600" cy="3742200"/>
      </dsp:txXfrm>
    </dsp:sp>
    <dsp:sp modelId="{3FC65156-527F-4E59-95F4-0814ED0C6D49}">
      <dsp:nvSpPr>
        <dsp:cNvPr id="0" name=""/>
        <dsp:cNvSpPr/>
      </dsp:nvSpPr>
      <dsp:spPr>
        <a:xfrm>
          <a:off x="240030" y="114209"/>
          <a:ext cx="3360420" cy="974160"/>
        </a:xfrm>
        <a:prstGeom prst="roundRect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3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«Генетический </a:t>
          </a:r>
        </a:p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3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материал»</a:t>
          </a:r>
          <a:endParaRPr lang="en-US" altLang="ja-JP" sz="3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287585" y="161764"/>
        <a:ext cx="3265310" cy="879050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Для получения дополнительной информации о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Проекте 2021 года Поправки к МСФМ 5, пожалуйста, также см:</a:t>
          </a:r>
          <a:endParaRPr lang="en-US" sz="3000" kern="1200" dirty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0" y="1493168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hlinkClick xmlns:r="http://schemas.openxmlformats.org/officeDocument/2006/relationships" r:id="rId1"/>
            </a:rPr>
            <a:t>Отчет о заочном заседании ТГГ в декабре 2021 года</a:t>
          </a:r>
          <a:endParaRPr lang="en-US" sz="3000" kern="1200" dirty="0"/>
        </a:p>
      </dsp:txBody>
      <dsp:txXfrm>
        <a:off x="38415" y="1531583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hlinkClick xmlns:r="http://schemas.openxmlformats.org/officeDocument/2006/relationships" r:id="rId2"/>
            </a:rPr>
            <a:t>КС-7 Отчет о заочном заседании в мае 2022 года</a:t>
          </a:r>
          <a:endParaRPr lang="en-US" sz="3000" kern="1200" dirty="0">
            <a:hlinkClick xmlns:r="http://schemas.openxmlformats.org/officeDocument/2006/relationships" r:id="rId3"/>
          </a:endParaRPr>
        </a:p>
      </dsp:txBody>
      <dsp:txXfrm>
        <a:off x="5547619" y="1620076"/>
        <a:ext cx="5001855" cy="1234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260366"/>
          <a:ext cx="6096001" cy="463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33248" rIns="47311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>
              <a:effectLst/>
              <a:ea typeface="+mn-ea"/>
              <a:cs typeface="+mn-cs"/>
            </a:rPr>
            <a:t>Цель «</a:t>
          </a:r>
          <a:r>
            <a:rPr lang="ru-RU" sz="1600" i="1" kern="1200" dirty="0" smtClean="0">
              <a:effectLst/>
              <a:ea typeface="+mn-ea"/>
              <a:cs typeface="+mn-cs"/>
            </a:rPr>
            <a:t>проверки идентичности»</a:t>
          </a:r>
          <a:r>
            <a:rPr lang="ru-RU" sz="1600" kern="1200" dirty="0" smtClean="0">
              <a:effectLst/>
              <a:ea typeface="+mn-ea"/>
              <a:cs typeface="+mn-cs"/>
            </a:rPr>
            <a:t> заключается в том, чтобы удостовериться, что именно те экземпляры растений и т.д., которые будут импортироваться, являются исключительно теми, которые были подтверждены сертификатом.</a:t>
          </a:r>
          <a:endParaRPr lang="en-US" sz="16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i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Таким образом, «</a:t>
          </a:r>
          <a:r>
            <a:rPr lang="ru-RU" sz="1600" i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идентичность»</a:t>
          </a:r>
          <a:r>
            <a:rPr lang="ru-RU" sz="1600" i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груза - это: его компоненты (как основное содержание материала) и его </a:t>
          </a:r>
          <a:r>
            <a:rPr lang="ru-RU" sz="1600" i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происхождение</a:t>
          </a:r>
          <a:r>
            <a:rPr lang="ru-RU" sz="1600" i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(как основная нематериальная характеристика).</a:t>
          </a:r>
          <a:endParaRPr lang="en-US" sz="1600" i="0" kern="1200" dirty="0">
            <a:effectLst/>
            <a:latin typeface="Gill Sans MT" panose="020B0502020104020203" pitchFamily="34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i="1" kern="1200" dirty="0" smtClean="0">
              <a:effectLst/>
              <a:ea typeface="+mn-ea"/>
              <a:cs typeface="+mn-cs"/>
            </a:rPr>
            <a:t>«Компоненты»</a:t>
          </a:r>
          <a:r>
            <a:rPr lang="ru-RU" sz="1600" kern="1200" dirty="0" smtClean="0">
              <a:effectLst/>
              <a:ea typeface="+mn-ea"/>
              <a:cs typeface="+mn-cs"/>
            </a:rPr>
            <a:t> соответствуют разделам фитосанитарного сертификата «</a:t>
          </a:r>
          <a:r>
            <a:rPr lang="ru-RU" sz="1600" i="1" kern="1200" dirty="0" smtClean="0">
              <a:effectLst/>
              <a:ea typeface="+mn-ea"/>
              <a:cs typeface="+mn-cs"/>
            </a:rPr>
            <a:t>Наименование продукции и декларируемое количество»</a:t>
          </a:r>
          <a:r>
            <a:rPr lang="ru-RU" sz="1600" kern="1200" dirty="0" smtClean="0">
              <a:effectLst/>
              <a:ea typeface="+mn-ea"/>
              <a:cs typeface="+mn-cs"/>
            </a:rPr>
            <a:t> и «</a:t>
          </a:r>
          <a:r>
            <a:rPr lang="ru-RU" sz="1600" i="1" kern="1200" dirty="0" smtClean="0">
              <a:effectLst/>
              <a:ea typeface="+mn-ea"/>
              <a:cs typeface="+mn-cs"/>
            </a:rPr>
            <a:t>Ботаническое название растений»</a:t>
          </a:r>
          <a:r>
            <a:rPr lang="ru-RU" sz="1600" kern="1200" dirty="0" smtClean="0">
              <a:effectLst/>
              <a:ea typeface="+mn-ea"/>
              <a:cs typeface="+mn-cs"/>
            </a:rPr>
            <a:t>, а «</a:t>
          </a:r>
          <a:r>
            <a:rPr lang="ru-RU" sz="1600" i="1" kern="1200" dirty="0" smtClean="0">
              <a:effectLst/>
              <a:ea typeface="+mn-ea"/>
              <a:cs typeface="+mn-cs"/>
            </a:rPr>
            <a:t>Место происхождения»</a:t>
          </a:r>
          <a:r>
            <a:rPr lang="ru-RU" sz="1600" kern="1200" dirty="0" smtClean="0">
              <a:effectLst/>
              <a:ea typeface="+mn-ea"/>
              <a:cs typeface="+mn-cs"/>
            </a:rPr>
            <a:t> - это формулировка и понятие, как объясняется в МСФМ 12.</a:t>
          </a:r>
          <a:endParaRPr lang="en-US" altLang="ja-JP" sz="1600" kern="1200" dirty="0">
            <a:latin typeface="Gill Sans MT" panose="020B0502020104020203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600" kern="1200" dirty="0" smtClean="0"/>
            <a:t>Упаковка, пломбы и т.д. не являются элементами груза ( согласно определению) и не являются элементами идентичности груза</a:t>
          </a:r>
          <a:endParaRPr lang="en-US" altLang="ja-JP" sz="1600" kern="1200" dirty="0">
            <a:latin typeface="Gill Sans MT" panose="020B0502020104020203" pitchFamily="34" charset="0"/>
          </a:endParaRPr>
        </a:p>
      </dsp:txBody>
      <dsp:txXfrm>
        <a:off x="0" y="260366"/>
        <a:ext cx="6096001" cy="4636800"/>
      </dsp:txXfrm>
    </dsp:sp>
    <dsp:sp modelId="{3FC65156-527F-4E59-95F4-0814ED0C6D49}">
      <dsp:nvSpPr>
        <dsp:cNvPr id="0" name=""/>
        <dsp:cNvSpPr/>
      </dsp:nvSpPr>
      <dsp:spPr>
        <a:xfrm>
          <a:off x="1572128" y="0"/>
          <a:ext cx="4267200" cy="586819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Без изменений по итогам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 1-й консультации</a:t>
          </a:r>
          <a:endParaRPr lang="en-US" altLang="ja-JP" sz="16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600774" y="28646"/>
        <a:ext cx="4209908" cy="5295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60646"/>
          <a:ext cx="6096001" cy="4391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54076" rIns="473117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b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Путем ссылки на «</a:t>
          </a:r>
          <a:r>
            <a:rPr lang="ru-RU" sz="1700" b="0" i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его идентичность не изменена»</a:t>
          </a:r>
          <a:r>
            <a:rPr lang="ru-RU" sz="1700" b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, связь между двумя понятиями поясняется, определение «</a:t>
          </a:r>
          <a:r>
            <a:rPr lang="ru-RU" sz="1700" b="0" i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целостности»</a:t>
          </a:r>
          <a:r>
            <a:rPr lang="ru-RU" sz="1700" b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 упрощается, и подчеркивается основная фитосанитарная трудность, а именно: что только те образцы растений и т.д., которые будут импортированы, являются исключительно теми, которые прошли сертификацию (*были сертифицированы).</a:t>
          </a:r>
          <a:endParaRPr lang="en-US" sz="17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i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Важными элементами целостности считаются такие вопросы, вызывающие озабоченность, как «</a:t>
          </a:r>
          <a:r>
            <a:rPr lang="ru-RU" sz="1700" i="1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упаковка не повреждена и не имеет других признаков несанкционированного доступа</a:t>
          </a:r>
          <a:r>
            <a:rPr lang="ru-RU" sz="1700" i="0" kern="1200" dirty="0" smtClean="0">
              <a:effectLst/>
              <a:latin typeface="Gill Sans MT" panose="020B0502020104020203" pitchFamily="34" charset="0"/>
              <a:ea typeface="+mn-ea"/>
              <a:cs typeface="+mn-cs"/>
            </a:rPr>
            <a:t>».</a:t>
          </a:r>
          <a:endParaRPr lang="en-US" sz="1700" i="0" kern="1200" dirty="0">
            <a:effectLst/>
            <a:latin typeface="Gill Sans MT" panose="020B0502020104020203" pitchFamily="34" charset="0"/>
            <a:ea typeface="+mn-ea"/>
            <a:cs typeface="+mn-cs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700" kern="1200" dirty="0" smtClean="0">
              <a:effectLst/>
            </a:rPr>
            <a:t>Вводная формулировка «</a:t>
          </a:r>
          <a:r>
            <a:rPr lang="ru-RU" sz="1700" i="1" kern="1200" dirty="0" smtClean="0">
              <a:effectLst/>
            </a:rPr>
            <a:t>Состояние</a:t>
          </a:r>
          <a:r>
            <a:rPr lang="ru-RU" sz="1700" kern="1200" dirty="0" smtClean="0">
              <a:effectLst/>
            </a:rPr>
            <a:t>» добавлена, чтобы подчеркнуть, что целостность - это (желательное) состояние груза, а не действие по отношению к грузу.</a:t>
          </a:r>
          <a:endParaRPr lang="en-US" sz="1700" kern="1200" dirty="0">
            <a:effectLst/>
            <a:latin typeface="Gill Sans MT" panose="020B0502020104020203" pitchFamily="34" charset="0"/>
          </a:endParaRPr>
        </a:p>
      </dsp:txBody>
      <dsp:txXfrm>
        <a:off x="0" y="460646"/>
        <a:ext cx="6096001" cy="4391100"/>
      </dsp:txXfrm>
    </dsp:sp>
    <dsp:sp modelId="{3FC65156-527F-4E59-95F4-0814ED0C6D49}">
      <dsp:nvSpPr>
        <dsp:cNvPr id="0" name=""/>
        <dsp:cNvSpPr/>
      </dsp:nvSpPr>
      <dsp:spPr>
        <a:xfrm>
          <a:off x="1524000" y="209726"/>
          <a:ext cx="4267200" cy="50184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Изменение по итогам</a:t>
          </a:r>
        </a:p>
        <a:p>
          <a:pPr lvl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sz="17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48498" y="234224"/>
        <a:ext cx="4218204" cy="4528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91949"/>
          <a:ext cx="4800600" cy="3969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16560" rIns="372580" bIns="14224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«</a:t>
          </a:r>
          <a:r>
            <a:rPr lang="ru-RU" sz="2000" strike="sngStrike" kern="1200" dirty="0" smtClean="0"/>
            <a:t>Состав </a:t>
          </a:r>
          <a:r>
            <a:rPr lang="ru-RU" sz="2000" u="sng" kern="1200" dirty="0" smtClean="0"/>
            <a:t>Состояние</a:t>
          </a:r>
          <a:r>
            <a:rPr lang="ru-RU" sz="2000" kern="1200" dirty="0" smtClean="0"/>
            <a:t> </a:t>
          </a:r>
          <a:r>
            <a:rPr lang="ru-RU" sz="2000" b="1" kern="1200" dirty="0" smtClean="0"/>
            <a:t>груза</a:t>
          </a:r>
          <a:r>
            <a:rPr lang="ru-RU" sz="2000" kern="1200" dirty="0" smtClean="0"/>
            <a:t>, </a:t>
          </a:r>
          <a:r>
            <a:rPr lang="ru-RU" sz="2000" u="sng" kern="1200" dirty="0" smtClean="0"/>
            <a:t>при котором его  </a:t>
          </a:r>
          <a:r>
            <a:rPr lang="ru-RU" sz="2000" b="1" u="sng" kern="1200" dirty="0" smtClean="0"/>
            <a:t>идентичность</a:t>
          </a:r>
          <a:r>
            <a:rPr lang="ru-RU" sz="2000" u="sng" kern="1200" dirty="0" smtClean="0"/>
            <a:t> не изменена, его </a:t>
          </a:r>
          <a:r>
            <a:rPr lang="ru-RU" sz="2000" b="1" u="sng" kern="1200" dirty="0" smtClean="0"/>
            <a:t>упаковка </a:t>
          </a:r>
          <a:r>
            <a:rPr lang="ru-RU" sz="2000" u="sng" kern="1200" dirty="0" smtClean="0"/>
            <a:t>не повреждена и не имеет других признаков несанкционированного доступа  </a:t>
          </a:r>
          <a:r>
            <a:rPr lang="ru-RU" sz="2000" strike="sngStrike" kern="1200" dirty="0" smtClean="0"/>
            <a:t>в соответствии с </a:t>
          </a:r>
          <a:r>
            <a:rPr lang="ru-RU" sz="2000" b="1" strike="sngStrike" kern="1200" dirty="0" smtClean="0"/>
            <a:t>фитосанитарным сертификатом </a:t>
          </a:r>
          <a:r>
            <a:rPr lang="ru-RU" sz="2000" strike="sngStrike" kern="1200" dirty="0" smtClean="0"/>
            <a:t>или другим </a:t>
          </a:r>
          <a:r>
            <a:rPr lang="ru-RU" sz="2000" b="1" strike="sngStrike" kern="1200" dirty="0" smtClean="0"/>
            <a:t>официально </a:t>
          </a:r>
          <a:r>
            <a:rPr lang="ru-RU" sz="2000" strike="sngStrike" kern="1200" dirty="0" smtClean="0"/>
            <a:t>признаваемым документом</a:t>
          </a:r>
          <a:r>
            <a:rPr lang="ru-RU" sz="2000" strike="sngStrike" kern="1200" dirty="0" smtClean="0"/>
            <a:t>, </a:t>
          </a:r>
          <a:r>
            <a:rPr lang="ru-RU" sz="2000" strike="sngStrike" kern="1200" dirty="0" smtClean="0"/>
            <a:t>поддерживаемый без потерь, добавлений или замен</a:t>
          </a:r>
          <a:r>
            <a:rPr lang="ru-RU" sz="2000" strike="sngStrike" kern="1200" dirty="0" smtClean="0"/>
            <a:t>»</a:t>
          </a:r>
          <a:endParaRPr lang="en-US" sz="2000" strike="sngStrike" kern="1200" dirty="0"/>
        </a:p>
      </dsp:txBody>
      <dsp:txXfrm>
        <a:off x="0" y="391949"/>
        <a:ext cx="4800600" cy="3969000"/>
      </dsp:txXfrm>
    </dsp:sp>
    <dsp:sp modelId="{3FC65156-527F-4E59-95F4-0814ED0C6D49}">
      <dsp:nvSpPr>
        <dsp:cNvPr id="0" name=""/>
        <dsp:cNvSpPr/>
      </dsp:nvSpPr>
      <dsp:spPr>
        <a:xfrm>
          <a:off x="240030" y="96749"/>
          <a:ext cx="3360420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</a:t>
          </a:r>
          <a:r>
            <a:rPr lang="ru-RU" sz="2000" b="1" kern="1200" dirty="0" smtClean="0"/>
            <a:t>Целостность (груза)»</a:t>
          </a:r>
          <a:endParaRPr lang="en-US" altLang="ja-JP" sz="20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68851" y="125570"/>
        <a:ext cx="3302778" cy="5327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29612"/>
          <a:ext cx="6096001" cy="4428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95732" rIns="473117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endParaRPr lang="en-US" sz="19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900" kern="1200" dirty="0" smtClean="0">
              <a:latin typeface="Gill Sans MT" panose="020B0502020104020203" pitchFamily="34" charset="0"/>
            </a:rPr>
            <a:t>Не меняя существенного смысла, пересмотр направлен на обеспечение правильной грамматики, упрощение и согласованность с определениями </a:t>
          </a:r>
          <a:r>
            <a:rPr lang="ru-RU" sz="1900" b="0" i="1" kern="1200" dirty="0" smtClean="0">
              <a:latin typeface="Gill Sans MT" panose="020B0502020104020203" pitchFamily="34" charset="0"/>
            </a:rPr>
            <a:t>идентичности</a:t>
          </a:r>
          <a:r>
            <a:rPr lang="ru-RU" sz="1900" b="0" kern="1200" dirty="0" smtClean="0">
              <a:latin typeface="Gill Sans MT" panose="020B0502020104020203" pitchFamily="34" charset="0"/>
            </a:rPr>
            <a:t> и </a:t>
          </a:r>
          <a:r>
            <a:rPr lang="ru-RU" sz="1900" b="0" i="1" kern="1200" dirty="0" smtClean="0">
              <a:latin typeface="Gill Sans MT" panose="020B0502020104020203" pitchFamily="34" charset="0"/>
            </a:rPr>
            <a:t>целостности</a:t>
          </a:r>
          <a:r>
            <a:rPr lang="ru-RU" sz="1900" b="0" kern="1200" dirty="0" smtClean="0">
              <a:latin typeface="Gill Sans MT" panose="020B0502020104020203" pitchFamily="34" charset="0"/>
            </a:rPr>
            <a:t>. </a:t>
          </a:r>
          <a:endParaRPr lang="en-US" sz="1900" b="0" kern="1200" dirty="0"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900" kern="1200" dirty="0" smtClean="0">
              <a:latin typeface="Gill Sans MT" panose="020B0502020104020203" pitchFamily="34" charset="0"/>
            </a:rPr>
            <a:t>«</a:t>
          </a:r>
          <a:r>
            <a:rPr lang="ru-RU" sz="1900" i="1" kern="1200" dirty="0" smtClean="0"/>
            <a:t>Поддержание целостност</a:t>
          </a:r>
          <a:r>
            <a:rPr lang="ru-RU" sz="1900" kern="1200" dirty="0" smtClean="0"/>
            <a:t>и» заменено на «», чтобы отразить, что </a:t>
          </a:r>
          <a:r>
            <a:rPr lang="ru-RU" sz="1900" kern="1200" dirty="0" err="1" smtClean="0"/>
            <a:t>фитосанит</a:t>
          </a:r>
          <a:r>
            <a:rPr lang="ru-RU" sz="1900" i="1" kern="1200" dirty="0" err="1" smtClean="0"/>
            <a:t>Состояние</a:t>
          </a:r>
          <a:r>
            <a:rPr lang="ru-RU" sz="1900" i="1" kern="1200" dirty="0" smtClean="0"/>
            <a:t>... при... целостность </a:t>
          </a:r>
          <a:r>
            <a:rPr lang="ru-RU" sz="1900" i="1" kern="1200" dirty="0" err="1" smtClean="0"/>
            <a:t>сохранена</a:t>
          </a:r>
          <a:r>
            <a:rPr lang="ru-RU" sz="1900" kern="1200" dirty="0" err="1" smtClean="0"/>
            <a:t>арная</a:t>
          </a:r>
          <a:r>
            <a:rPr lang="ru-RU" sz="1900" kern="1200" dirty="0" smtClean="0"/>
            <a:t> безопасность - это состояние, а не действие.</a:t>
          </a:r>
          <a:endParaRPr lang="en-US" sz="1900" kern="1200" dirty="0">
            <a:latin typeface="Gill Sans MT" panose="020B0502020104020203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900" kern="1200" dirty="0" smtClean="0"/>
            <a:t>Удаленное слово «подходящие«, характеризующее «фитосанитарные меры», является ненужным и неуместным в определении</a:t>
          </a:r>
          <a:endParaRPr lang="en-US" sz="1900" kern="1200" dirty="0">
            <a:latin typeface="Gill Sans MT" panose="020B0502020104020203" pitchFamily="34" charset="0"/>
          </a:endParaRPr>
        </a:p>
      </dsp:txBody>
      <dsp:txXfrm>
        <a:off x="0" y="429612"/>
        <a:ext cx="6096001" cy="4428900"/>
      </dsp:txXfrm>
    </dsp:sp>
    <dsp:sp modelId="{3FC65156-527F-4E59-95F4-0814ED0C6D49}">
      <dsp:nvSpPr>
        <dsp:cNvPr id="0" name=""/>
        <dsp:cNvSpPr/>
      </dsp:nvSpPr>
      <dsp:spPr>
        <a:xfrm>
          <a:off x="1533833" y="140680"/>
          <a:ext cx="4267200" cy="56088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 изменений по итогам </a:t>
          </a:r>
        </a:p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19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altLang="ja-JP" sz="19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61213" y="168060"/>
        <a:ext cx="4212440" cy="5061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64769"/>
          <a:ext cx="4800600" cy="408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499872" rIns="372580" bIns="170688" numCol="1" spcCol="1270" anchor="t" anchorCtr="0">
          <a:noAutofit/>
        </a:bodyPr>
        <a:lstStyle/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strike="noStrike" kern="1200" dirty="0" smtClean="0"/>
            <a:t>«</a:t>
          </a:r>
          <a:r>
            <a:rPr lang="ru-RU" sz="2400" strike="sngStrike" kern="1200" dirty="0" smtClean="0"/>
            <a:t>Поддержание </a:t>
          </a:r>
          <a:r>
            <a:rPr lang="ru-RU" sz="2400" b="1" strike="sngStrike" kern="1200" dirty="0" smtClean="0"/>
            <a:t>целостности груза </a:t>
          </a:r>
          <a:r>
            <a:rPr lang="ru-RU" sz="2400" u="sng" kern="1200" dirty="0" smtClean="0"/>
            <a:t>Состояние</a:t>
          </a:r>
          <a:r>
            <a:rPr lang="ru-RU" sz="2400" b="1" kern="1200" dirty="0" smtClean="0"/>
            <a:t> груза, </a:t>
          </a:r>
          <a:r>
            <a:rPr lang="ru-RU" sz="2400" u="sng" kern="1200" dirty="0" smtClean="0"/>
            <a:t>при котором</a:t>
          </a:r>
          <a:r>
            <a:rPr lang="ru-RU" sz="2400" b="1" u="sng" kern="1200" dirty="0" smtClean="0"/>
            <a:t> его целостность </a:t>
          </a:r>
          <a:r>
            <a:rPr lang="ru-RU" sz="2400" u="sng" kern="1200" dirty="0" smtClean="0"/>
            <a:t>сохранена</a:t>
          </a:r>
          <a:r>
            <a:rPr lang="ru-RU" sz="2400" kern="1200" dirty="0" smtClean="0"/>
            <a:t> и </a:t>
          </a:r>
          <a:r>
            <a:rPr lang="ru-RU" sz="2400" strike="sngStrike" kern="1200" dirty="0" smtClean="0"/>
            <a:t>предотвращено </a:t>
          </a:r>
          <a:r>
            <a:rPr lang="ru-RU" sz="2400" u="sng" kern="1200" dirty="0" smtClean="0"/>
            <a:t>его </a:t>
          </a:r>
          <a:r>
            <a:rPr lang="ru-RU" sz="2400" b="1" u="sng" kern="1200" dirty="0" smtClean="0"/>
            <a:t>заражение </a:t>
          </a:r>
          <a:r>
            <a:rPr lang="ru-RU" sz="2400" u="sng" kern="1200" dirty="0" smtClean="0"/>
            <a:t>и </a:t>
          </a:r>
          <a:r>
            <a:rPr lang="ru-RU" sz="2400" b="1" u="sng" kern="1200" dirty="0" smtClean="0"/>
            <a:t>засорение регулируемыми вредными организмами</a:t>
          </a:r>
          <a:r>
            <a:rPr lang="ru-RU" sz="2400" b="1" kern="1200" dirty="0" smtClean="0"/>
            <a:t> </a:t>
          </a:r>
          <a:r>
            <a:rPr lang="ru-RU" sz="2400" kern="1200" dirty="0" smtClean="0"/>
            <a:t>предотвращено путем применения </a:t>
          </a:r>
          <a:r>
            <a:rPr lang="ru-RU" sz="2400" strike="sngStrike" kern="1200" dirty="0" smtClean="0"/>
            <a:t>подходящих </a:t>
          </a:r>
          <a:r>
            <a:rPr lang="ru-RU" sz="2400" b="1" kern="1200" dirty="0" smtClean="0"/>
            <a:t>фитосанитарных мер»</a:t>
          </a:r>
          <a:endParaRPr lang="en-US" sz="2400" b="0" i="1" kern="1200" dirty="0">
            <a:solidFill>
              <a:schemeClr val="tx1"/>
            </a:solidFill>
            <a:effectLst/>
            <a:latin typeface="Gill Sans MT" panose="020B0502020104020203" pitchFamily="34" charset="0"/>
          </a:endParaRPr>
        </a:p>
      </dsp:txBody>
      <dsp:txXfrm>
        <a:off x="0" y="364769"/>
        <a:ext cx="4800600" cy="4082400"/>
      </dsp:txXfrm>
    </dsp:sp>
    <dsp:sp modelId="{3FC65156-527F-4E59-95F4-0814ED0C6D49}">
      <dsp:nvSpPr>
        <dsp:cNvPr id="0" name=""/>
        <dsp:cNvSpPr/>
      </dsp:nvSpPr>
      <dsp:spPr>
        <a:xfrm>
          <a:off x="240030" y="10529"/>
          <a:ext cx="3360420" cy="7084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«Фитосанитарная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4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безопасность (груза)»</a:t>
          </a:r>
          <a:endParaRPr lang="en-US" altLang="ja-JP" sz="24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74615" y="45114"/>
        <a:ext cx="3291250" cy="63931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425382"/>
          <a:ext cx="6096000" cy="442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374904" rIns="473117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800" i="0" kern="1200" dirty="0" smtClean="0">
              <a:effectLst/>
              <a:ea typeface="+mn-ea"/>
              <a:cs typeface="+mn-cs"/>
            </a:rPr>
            <a:t>Общий процесс надзора, будь то общий или специальный, является официальным, в то время как «различные источники» данных могут быть официальными или неофициальными</a:t>
          </a:r>
          <a:endParaRPr lang="en-US" sz="1800" i="1" kern="1200" dirty="0"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altLang="ja-JP" sz="1800" kern="1200" dirty="0" smtClean="0"/>
            <a:t>«данные» относятся к необработанному собранному материалу, который после проведения анализа и проверки на достоверность становится «информацией»</a:t>
          </a:r>
          <a:endParaRPr lang="en-US" altLang="ja-JP" sz="1800" kern="1200" dirty="0"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altLang="ja-JP" sz="1800" kern="1200" dirty="0" smtClean="0"/>
            <a:t>Данные, собранные с помощью общего надзора, не являются официальными, до тех пор, пока они не утверждены НОКЗР; поэтому процесс не заканчивается сбором данных, так как анализ и проверка на достоверность также являются ключевыми важными частями процесса, когда используются неофициальные источники данных</a:t>
          </a:r>
          <a:endParaRPr lang="en-US" altLang="ja-JP" sz="1800" kern="1200" dirty="0">
            <a:latin typeface="Gill Sans MT" panose="020B0502020104020203" pitchFamily="34" charset="0"/>
          </a:endParaRPr>
        </a:p>
      </dsp:txBody>
      <dsp:txXfrm>
        <a:off x="0" y="425382"/>
        <a:ext cx="6096000" cy="4422600"/>
      </dsp:txXfrm>
    </dsp:sp>
    <dsp:sp modelId="{6572EBB2-FC9F-4732-AC23-321926A29CC6}">
      <dsp:nvSpPr>
        <dsp:cNvPr id="0" name=""/>
        <dsp:cNvSpPr/>
      </dsp:nvSpPr>
      <dsp:spPr>
        <a:xfrm>
          <a:off x="1600199" y="108267"/>
          <a:ext cx="4267200" cy="5313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Изменение по итогам </a:t>
          </a:r>
        </a:p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rPr>
            <a:t>1-й</a:t>
          </a:r>
          <a:r>
            <a:rPr lang="ru-RU" altLang="ja-JP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 консультации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626138" y="134206"/>
        <a:ext cx="421532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3005" cy="341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02" y="0"/>
            <a:ext cx="4303005" cy="341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488"/>
            <a:ext cx="4303005" cy="34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02" y="6456488"/>
            <a:ext cx="4303005" cy="34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300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04" y="0"/>
            <a:ext cx="4303005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13/09/2022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750" y="509588"/>
            <a:ext cx="45307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28897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703"/>
            <a:ext cx="430300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04" y="6456703"/>
            <a:ext cx="4303005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5683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426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2129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696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352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825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097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0094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7841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456514">
              <a:spcAft>
                <a:spcPts val="600"/>
              </a:spcAft>
            </a:pPr>
            <a:r>
              <a:rPr lang="ru-RU" altLang="ja-JP" sz="1600" dirty="0" smtClean="0"/>
              <a:t>Глоссарий постоянно обновляется. В него могут вноситься добавления, изменения или удаления.</a:t>
            </a:r>
          </a:p>
          <a:p>
            <a:pPr indent="-456514">
              <a:spcAft>
                <a:spcPts val="600"/>
              </a:spcAft>
            </a:pPr>
            <a:r>
              <a:rPr lang="ru-RU" altLang="ja-JP" sz="1600" dirty="0" smtClean="0"/>
              <a:t>В связи с этим, убедитесь, что вы пользуетесь только последней версией Глоссария! Доступен на портале МФП (IPP), на странице принятых стандартов: https://www.ippc.int/en/core-activities/standards-setting/ispms/ .</a:t>
            </a:r>
          </a:p>
          <a:p>
            <a:pPr indent="-456514">
              <a:spcAft>
                <a:spcPts val="600"/>
              </a:spcAft>
            </a:pPr>
            <a:r>
              <a:rPr lang="ru-RU" altLang="ja-JP" sz="1600" dirty="0" smtClean="0"/>
              <a:t>В проекте 2021 поправок к МСФМ 5 предлагается 3 добавления, 3 изменения и 1 удаление. </a:t>
            </a:r>
          </a:p>
          <a:p>
            <a:pPr indent="-456514">
              <a:spcAft>
                <a:spcPts val="600"/>
              </a:spcAft>
            </a:pPr>
            <a:r>
              <a:rPr lang="ru-RU" altLang="ja-JP" sz="1600" dirty="0" smtClean="0"/>
              <a:t>Техническая группа экспертов по глоссарию (ТГГ) (TPG) предложила поправки 2021 года на своем виртуальном заседании в январе 2021 года.</a:t>
            </a:r>
          </a:p>
          <a:p>
            <a:pPr indent="-456514">
              <a:spcAft>
                <a:spcPts val="600"/>
              </a:spcAft>
            </a:pPr>
            <a:r>
              <a:rPr lang="ru-RU" altLang="ja-JP" sz="1600" dirty="0" smtClean="0"/>
              <a:t>Комитет по стандартам (КС) (SC) рассмотрел поправки 2021 года через систему онлайн-комментирования и на своем виртуальном заседании в мае 2021 года. одобрил их для проведения первой консультации </a:t>
            </a:r>
            <a:endParaRPr lang="en-US" altLang="ja-JP" sz="1600" baseline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7413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проекте Поправок к Глоссарию на 2021 год некоторые термины и определения предлагаются в виде "пакета" в том смысле, что предложения взаимосвязаны. Поэтому в данной презентации предложения в рамках каждого "пакета" представлены вместе. К "пакетам" относятся: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Взаимосвязанные определения терминов (выделены оранжевым цветом на слайде):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"идентичность (груза)", "целостность (груза</a:t>
            </a:r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)" и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"фитосанитарная безопасность (груза)";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Взаимосвязанные определения терминов (выделены зеленым цветом на слайде):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"общий надзор", "специальный надзор"</a:t>
            </a:r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"надзор";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Взаимосвязанные определения терминов (светло-синий цвет на слайде):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экстренная мера"</a:t>
            </a:r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"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временная мера";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Взаимосвязанные определения терминов (темно-синий цвет на слайде):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"досмотр", "анализ", "процедура проверки (груза) на соответствие", "подтверждение соответствия (груза)" </a:t>
            </a:r>
            <a:r>
              <a:rPr lang="ru-RU" sz="1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</a:t>
            </a:r>
            <a:r>
              <a:rPr lang="ru-RU" sz="16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"выпуск (груза)".</a:t>
            </a:r>
            <a:endParaRPr lang="fr-FR" sz="16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360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842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381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619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857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2556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82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6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12" Type="http://schemas.microsoft.com/office/2007/relationships/diagramDrawing" Target="../diagrams/drawing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5.xml"/><Relationship Id="rId11" Type="http://schemas.openxmlformats.org/officeDocument/2006/relationships/diagramColors" Target="../diagrams/colors16.xml"/><Relationship Id="rId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6.xml"/><Relationship Id="rId4" Type="http://schemas.openxmlformats.org/officeDocument/2006/relationships/diagramLayout" Target="../diagrams/layout15.xml"/><Relationship Id="rId9" Type="http://schemas.openxmlformats.org/officeDocument/2006/relationships/diagramLayout" Target="../diagrams/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0.xml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12" Type="http://schemas.microsoft.com/office/2007/relationships/diagramDrawing" Target="../diagrams/drawing2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9.xml"/><Relationship Id="rId11" Type="http://schemas.openxmlformats.org/officeDocument/2006/relationships/diagramColors" Target="../diagrams/colors20.xml"/><Relationship Id="rId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20.xml"/><Relationship Id="rId4" Type="http://schemas.openxmlformats.org/officeDocument/2006/relationships/diagramLayout" Target="../diagrams/layout19.xml"/><Relationship Id="rId9" Type="http://schemas.openxmlformats.org/officeDocument/2006/relationships/diagramLayout" Target="../diagrams/layout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.xml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12" Type="http://schemas.microsoft.com/office/2007/relationships/diagramDrawing" Target="../diagrams/drawing2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1.xml"/><Relationship Id="rId11" Type="http://schemas.openxmlformats.org/officeDocument/2006/relationships/diagramColors" Target="../diagrams/colors22.xml"/><Relationship Id="rId5" Type="http://schemas.openxmlformats.org/officeDocument/2006/relationships/diagramQuickStyle" Target="../diagrams/quickStyle21.xml"/><Relationship Id="rId10" Type="http://schemas.openxmlformats.org/officeDocument/2006/relationships/diagramQuickStyle" Target="../diagrams/quickStyle22.xml"/><Relationship Id="rId4" Type="http://schemas.openxmlformats.org/officeDocument/2006/relationships/diagramLayout" Target="../diagrams/layout21.xml"/><Relationship Id="rId9" Type="http://schemas.openxmlformats.org/officeDocument/2006/relationships/diagramLayout" Target="../diagrams/layout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6.xml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microsoft.com/office/2007/relationships/diagramDrawing" Target="../diagrams/drawing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5.xml"/><Relationship Id="rId11" Type="http://schemas.openxmlformats.org/officeDocument/2006/relationships/diagramColors" Target="../diagrams/colors26.xml"/><Relationship Id="rId5" Type="http://schemas.openxmlformats.org/officeDocument/2006/relationships/diagramQuickStyle" Target="../diagrams/quickStyle25.xml"/><Relationship Id="rId10" Type="http://schemas.openxmlformats.org/officeDocument/2006/relationships/diagramQuickStyle" Target="../diagrams/quickStyle26.xml"/><Relationship Id="rId4" Type="http://schemas.openxmlformats.org/officeDocument/2006/relationships/diagramLayout" Target="../diagrams/layout25.xml"/><Relationship Id="rId9" Type="http://schemas.openxmlformats.org/officeDocument/2006/relationships/diagramLayout" Target="../diagrams/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8.xml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12" Type="http://schemas.microsoft.com/office/2007/relationships/diagramDrawing" Target="../diagrams/drawing2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7.xml"/><Relationship Id="rId11" Type="http://schemas.openxmlformats.org/officeDocument/2006/relationships/diagramColors" Target="../diagrams/colors28.xml"/><Relationship Id="rId5" Type="http://schemas.openxmlformats.org/officeDocument/2006/relationships/diagramQuickStyle" Target="../diagrams/quickStyle27.xml"/><Relationship Id="rId10" Type="http://schemas.openxmlformats.org/officeDocument/2006/relationships/diagramQuickStyle" Target="../diagrams/quickStyle28.xml"/><Relationship Id="rId4" Type="http://schemas.openxmlformats.org/officeDocument/2006/relationships/diagramLayout" Target="../diagrams/layout27.xml"/><Relationship Id="rId9" Type="http://schemas.openxmlformats.org/officeDocument/2006/relationships/diagramLayout" Target="../diagrams/layout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0.xml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12" Type="http://schemas.microsoft.com/office/2007/relationships/diagramDrawing" Target="../diagrams/drawing3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9.xml"/><Relationship Id="rId11" Type="http://schemas.openxmlformats.org/officeDocument/2006/relationships/diagramColors" Target="../diagrams/colors30.xml"/><Relationship Id="rId5" Type="http://schemas.openxmlformats.org/officeDocument/2006/relationships/diagramQuickStyle" Target="../diagrams/quickStyle29.xml"/><Relationship Id="rId10" Type="http://schemas.openxmlformats.org/officeDocument/2006/relationships/diagramQuickStyle" Target="../diagrams/quickStyle30.xml"/><Relationship Id="rId4" Type="http://schemas.openxmlformats.org/officeDocument/2006/relationships/diagramLayout" Target="../diagrams/layout29.xml"/><Relationship Id="rId9" Type="http://schemas.openxmlformats.org/officeDocument/2006/relationships/diagramLayout" Target="../diagrams/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ippc@fao.or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ippc.in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4186989"/>
            <a:ext cx="12192000" cy="2137611"/>
          </a:xfrm>
        </p:spPr>
        <p:txBody>
          <a:bodyPr anchor="ctr"/>
          <a:lstStyle/>
          <a:p>
            <a:pPr lvl="0"/>
            <a:r>
              <a:rPr lang="ru-RU" sz="2800" dirty="0">
                <a:latin typeface="Gill Sans MT" panose="020B0502020104020203" pitchFamily="34" charset="0"/>
              </a:rPr>
              <a:t>Проект </a:t>
            </a:r>
            <a:r>
              <a:rPr lang="ru-RU" sz="2800" dirty="0" smtClean="0">
                <a:latin typeface="Gill Sans MT" panose="020B0502020104020203" pitchFamily="34" charset="0"/>
              </a:rPr>
              <a:t>2021 года </a:t>
            </a:r>
            <a:r>
              <a:rPr lang="ru-RU" sz="2800" dirty="0">
                <a:latin typeface="Gill Sans MT" panose="020B0502020104020203" pitchFamily="34" charset="0"/>
              </a:rPr>
              <a:t>Поправки к МСФМ 5 (Глоссарий фитосанитарных терминов) (1994-001), Приоритет </a:t>
            </a:r>
            <a:r>
              <a:rPr lang="ru-RU" sz="2800" dirty="0" smtClean="0">
                <a:latin typeface="Gill Sans MT" panose="020B0502020104020203" pitchFamily="34" charset="0"/>
              </a:rPr>
              <a:t>1</a:t>
            </a:r>
            <a:br>
              <a:rPr lang="ru-RU" sz="2800" dirty="0" smtClean="0">
                <a:latin typeface="Gill Sans MT" panose="020B0502020104020203" pitchFamily="34" charset="0"/>
              </a:rPr>
            </a:br>
            <a:r>
              <a:rPr lang="ru-RU" sz="2800" dirty="0" smtClean="0">
                <a:latin typeface="Gill Sans MT" panose="020B0502020104020203" pitchFamily="34" charset="0"/>
              </a:rPr>
              <a:t>Второй период консультаций МККЗР </a:t>
            </a:r>
            <a:r>
              <a:rPr lang="ru-RU" sz="2800" dirty="0">
                <a:latin typeface="Gill Sans MT" panose="020B0502020104020203" pitchFamily="34" charset="0"/>
              </a:rPr>
              <a:t>(1 июля - 30 сентября 2022 года)</a:t>
            </a:r>
            <a:endParaRPr lang="en-US" sz="2800" i="0" dirty="0">
              <a:latin typeface="Gill Sans MT" panose="020B0502020104020203" pitchFamily="34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2400" y="6324600"/>
            <a:ext cx="12192000" cy="364958"/>
          </a:xfrm>
        </p:spPr>
        <p:txBody>
          <a:bodyPr/>
          <a:lstStyle/>
          <a:p>
            <a:r>
              <a:rPr lang="ru-RU" dirty="0">
                <a:latin typeface="Gill Sans MT" panose="020B0502020104020203" pitchFamily="34" charset="0"/>
              </a:rPr>
              <a:t>Региональные семинары МККЗР 2022 года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2400" y="1395771"/>
            <a:ext cx="12193200" cy="3048000"/>
          </a:xfrm>
        </p:spPr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Изменения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«Экстренная мера»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6878669"/>
              </p:ext>
            </p:extLst>
          </p:nvPr>
        </p:nvGraphicFramePr>
        <p:xfrm>
          <a:off x="5647766" y="1333949"/>
          <a:ext cx="6329082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881599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809640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«Временная мера»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9500981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2411701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515368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«Досмотр»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127316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3054410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50250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br>
              <a:rPr lang="ru-RU" dirty="0" smtClean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«Анализ»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2228554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224904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577930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</a:t>
            </a:r>
            <a:r>
              <a:rPr lang="ru-RU" dirty="0" smtClean="0"/>
              <a:t>Процедура </a:t>
            </a:r>
            <a:r>
              <a:rPr lang="ru-RU" dirty="0"/>
              <a:t>проверки (груза) на </a:t>
            </a:r>
            <a:r>
              <a:rPr lang="ru-RU" dirty="0" smtClean="0"/>
              <a:t>соответствие» </a:t>
            </a:r>
            <a:endParaRPr lang="ru-RU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9559751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4671772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371398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«Выпуск (груза)»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9799649"/>
              </p:ext>
            </p:extLst>
          </p:nvPr>
        </p:nvGraphicFramePr>
        <p:xfrm>
          <a:off x="5870088" y="1371600"/>
          <a:ext cx="6096001" cy="4900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805928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484723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Удаление</a:t>
            </a:r>
            <a:br>
              <a:rPr lang="ru-RU" dirty="0" smtClean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</a:t>
            </a:r>
            <a:r>
              <a:rPr lang="ru-RU" dirty="0"/>
              <a:t>Подтверждение соответствия (груза</a:t>
            </a:r>
            <a:r>
              <a:rPr lang="ru-RU" dirty="0" smtClean="0"/>
              <a:t>)»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8500438"/>
              </p:ext>
            </p:extLst>
          </p:nvPr>
        </p:nvGraphicFramePr>
        <p:xfrm>
          <a:off x="6095999" y="1371600"/>
          <a:ext cx="5486401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9840693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612063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Удаление</a:t>
            </a:r>
            <a:br>
              <a:rPr lang="ru-RU" dirty="0" smtClean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«Генетический материал»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506706"/>
              </p:ext>
            </p:extLst>
          </p:nvPr>
        </p:nvGraphicFramePr>
        <p:xfrm>
          <a:off x="5859330" y="1355464"/>
          <a:ext cx="6096001" cy="4959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8058230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568992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Ссылки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5EE2FBF-A347-4DFA-B044-6213BEBAA7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0693897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latin typeface="Gill Sans MT" panose="020B0502020104020203" pitchFamily="34" charset="0"/>
              </a:rPr>
              <a:t>Спасибо за внимание</a:t>
            </a:r>
            <a:r>
              <a:rPr lang="it-IT" b="1" dirty="0" smtClean="0">
                <a:latin typeface="Gill Sans MT" panose="020B0502020104020203" pitchFamily="34" charset="0"/>
              </a:rPr>
              <a:t>!</a:t>
            </a:r>
            <a:endParaRPr lang="it-IT" b="1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94186" y="4335853"/>
            <a:ext cx="368955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(ФАО)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/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Справочная информация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3478341"/>
              </p:ext>
            </p:extLst>
          </p:nvPr>
        </p:nvGraphicFramePr>
        <p:xfrm>
          <a:off x="76200" y="1295400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Перечень поправок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8986489"/>
              </p:ext>
            </p:extLst>
          </p:nvPr>
        </p:nvGraphicFramePr>
        <p:xfrm>
          <a:off x="114300" y="1371600"/>
          <a:ext cx="119634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Добавление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</a:t>
            </a:r>
            <a:r>
              <a:rPr lang="ru-RU" b="1" dirty="0" smtClean="0">
                <a:latin typeface="Gill Sans MT" panose="020B0502020104020203" pitchFamily="34" charset="0"/>
              </a:rPr>
              <a:t>Идентичность (груза)»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8B1A4BE-30F5-47CF-8075-2B45151AEF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4035725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165095E-1154-4378-A611-BFEFDE7ECD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2098859"/>
              </p:ext>
            </p:extLst>
          </p:nvPr>
        </p:nvGraphicFramePr>
        <p:xfrm>
          <a:off x="5762512" y="1371600"/>
          <a:ext cx="6096001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«Целостность (груза)»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90631A4-377F-4491-94A5-BB8D18EA7E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926143"/>
              </p:ext>
            </p:extLst>
          </p:nvPr>
        </p:nvGraphicFramePr>
        <p:xfrm>
          <a:off x="5805543" y="1264023"/>
          <a:ext cx="6096001" cy="5061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00416DD-59B1-4DC4-8CAB-7FC8FF91A4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8325064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 </a:t>
            </a:r>
            <a:br>
              <a:rPr lang="ru-RU" dirty="0" smtClean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«Фитосанитарная безопасность (груза)»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92182340"/>
              </p:ext>
            </p:extLst>
          </p:nvPr>
        </p:nvGraphicFramePr>
        <p:xfrm>
          <a:off x="5816300" y="1371599"/>
          <a:ext cx="6096001" cy="5007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5220330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007248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Добавление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«Общий надзор»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1745927"/>
              </p:ext>
            </p:extLst>
          </p:nvPr>
        </p:nvGraphicFramePr>
        <p:xfrm>
          <a:off x="5891605" y="1328570"/>
          <a:ext cx="6096000" cy="500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216A96-05EF-439E-843C-945183634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2306795"/>
              </p:ext>
            </p:extLst>
          </p:nvPr>
        </p:nvGraphicFramePr>
        <p:xfrm>
          <a:off x="609600" y="1714500"/>
          <a:ext cx="4800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2032717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Добавление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«Специальный надзор»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393951"/>
              </p:ext>
            </p:extLst>
          </p:nvPr>
        </p:nvGraphicFramePr>
        <p:xfrm>
          <a:off x="5669279" y="1371600"/>
          <a:ext cx="6318325" cy="5018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4216A96-05EF-439E-843C-9451836348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7786156"/>
              </p:ext>
            </p:extLst>
          </p:nvPr>
        </p:nvGraphicFramePr>
        <p:xfrm>
          <a:off x="609600" y="1714500"/>
          <a:ext cx="48006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152678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Gill Sans MT" panose="020B0502020104020203" pitchFamily="34" charset="0"/>
              </a:rPr>
              <a:t>Изменение</a:t>
            </a:r>
            <a:r>
              <a:rPr lang="en-US" dirty="0">
                <a:latin typeface="Gill Sans MT" panose="020B0502020104020203" pitchFamily="34" charset="0"/>
              </a:rPr>
              <a:t/>
            </a:r>
            <a:br>
              <a:rPr lang="en-US" dirty="0">
                <a:latin typeface="Gill Sans MT" panose="020B0502020104020203" pitchFamily="34" charset="0"/>
              </a:rPr>
            </a:br>
            <a:r>
              <a:rPr lang="ru-RU" dirty="0" smtClean="0">
                <a:latin typeface="Gill Sans MT" panose="020B0502020104020203" pitchFamily="34" charset="0"/>
              </a:rPr>
              <a:t>«Надзор»</a:t>
            </a:r>
            <a:endParaRPr lang="en-IT" dirty="0">
              <a:latin typeface="Gill Sans MT" panose="020B0502020104020203" pitchFamily="34" charset="0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97CE1CA-6107-4B91-8A96-119A3C6EDB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0539528"/>
              </p:ext>
            </p:extLst>
          </p:nvPr>
        </p:nvGraphicFramePr>
        <p:xfrm>
          <a:off x="5583220" y="1371599"/>
          <a:ext cx="6447416" cy="50507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3EB433E-BD18-4050-B655-7C13147613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8470770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34190" y="914400"/>
            <a:ext cx="11020926" cy="3368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0825F"/>
                </a:solidFill>
              </a:rPr>
              <a:t>Проект </a:t>
            </a:r>
            <a:r>
              <a:rPr lang="ru-RU" sz="1800" b="1" dirty="0" smtClean="0">
                <a:solidFill>
                  <a:srgbClr val="00825F"/>
                </a:solidFill>
              </a:rPr>
              <a:t>2022 года  </a:t>
            </a:r>
            <a:r>
              <a:rPr lang="ru-RU" sz="1800" b="1" dirty="0">
                <a:solidFill>
                  <a:srgbClr val="00825F"/>
                </a:solidFill>
              </a:rPr>
              <a:t>Поправки к МСФМ 5 (</a:t>
            </a:r>
            <a:r>
              <a:rPr lang="ru-RU" sz="1800" b="1" i="1" dirty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800" b="1" dirty="0">
                <a:solidFill>
                  <a:srgbClr val="00825F"/>
                </a:solidFill>
              </a:rPr>
              <a:t>) (1994-001), Приоритет I</a:t>
            </a:r>
          </a:p>
        </p:txBody>
      </p:sp>
    </p:spTree>
    <p:extLst>
      <p:ext uri="{BB962C8B-B14F-4D97-AF65-F5344CB8AC3E}">
        <p14:creationId xmlns:p14="http://schemas.microsoft.com/office/powerpoint/2010/main" val="396994429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343395A-497B-4F27-B26A-845755676E97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a6feb38-a85a-45e8-92e9-814486bbe375"/>
    <ds:schemaRef ds:uri="http://schemas.microsoft.com/office/2006/metadata/properties"/>
    <ds:schemaRef ds:uri="http://purl.org/dc/elements/1.1/"/>
    <ds:schemaRef ds:uri="a05d7f75-f42e-4288-8809-604fd4d9691f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667</TotalTime>
  <Words>2661</Words>
  <Application>Microsoft Office PowerPoint</Application>
  <PresentationFormat>Широкоэкранный</PresentationFormat>
  <Paragraphs>194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ＭＳ Ｐゴシック</vt:lpstr>
      <vt:lpstr>.AppleSystemUIFont</vt:lpstr>
      <vt:lpstr>Arial</vt:lpstr>
      <vt:lpstr>Arial Unicode MS</vt:lpstr>
      <vt:lpstr>Calibri</vt:lpstr>
      <vt:lpstr>Calibri Light</vt:lpstr>
      <vt:lpstr>Georgia</vt:lpstr>
      <vt:lpstr>Gill Sans MT</vt:lpstr>
      <vt:lpstr>Wingdings</vt:lpstr>
      <vt:lpstr>COVER</vt:lpstr>
      <vt:lpstr>1_COVER</vt:lpstr>
      <vt:lpstr>Internal screen</vt:lpstr>
      <vt:lpstr>Office Theme</vt:lpstr>
      <vt:lpstr>Проект 2021 года Поправки к МСФМ 5 (Глоссарий фитосанитарных терминов) (1994-001), Приоритет 1 Второй период консультаций МККЗР (1 июля - 30 сентября 2022 года)</vt:lpstr>
      <vt:lpstr>Справочная информация</vt:lpstr>
      <vt:lpstr>Перечень поправок</vt:lpstr>
      <vt:lpstr>Добавление «Идентичность (груза)»</vt:lpstr>
      <vt:lpstr>Изменение «Целостность (груза)»</vt:lpstr>
      <vt:lpstr>Изменение  «Фитосанитарная безопасность (груза)»</vt:lpstr>
      <vt:lpstr>Добавление «Общий надзор»</vt:lpstr>
      <vt:lpstr>Добавление «Специальный надзор»</vt:lpstr>
      <vt:lpstr>Изменение «Надзор»</vt:lpstr>
      <vt:lpstr>Изменения «Экстренная мера»</vt:lpstr>
      <vt:lpstr>Изменение «Временная мера»</vt:lpstr>
      <vt:lpstr>Изменение «Досмотр»</vt:lpstr>
      <vt:lpstr>Изменение «Анализ»</vt:lpstr>
      <vt:lpstr>Изменение «Процедура проверки (груза) на соответствие» </vt:lpstr>
      <vt:lpstr>Изменение «Выпуск (груза)»</vt:lpstr>
      <vt:lpstr>Удаление «Подтверждение соответствия (груза)»</vt:lpstr>
      <vt:lpstr>Удаление «Генетический материал»</vt:lpstr>
      <vt:lpstr>Ссылки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58</cp:revision>
  <cp:lastPrinted>2022-08-22T14:26:34Z</cp:lastPrinted>
  <dcterms:created xsi:type="dcterms:W3CDTF">2019-07-18T08:44:31Z</dcterms:created>
  <dcterms:modified xsi:type="dcterms:W3CDTF">2022-09-13T09:58:19Z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