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omments/modernComment_112_F2BE9658.xml" ContentType="application/vnd.ms-powerpoint.comments+xml"/>
  <Override PartName="/ppt/comments/modernComment_10C_5366B305.xml" ContentType="application/vnd.ms-powerpoint.comments+xml"/>
  <Override PartName="/ppt/comments/modernComment_10D_964B4D0.xml" ContentType="application/vnd.ms-powerpoint.comments+xml"/>
  <Override PartName="/ppt/comments/modernComment_110_EEEFE88F.xml" ContentType="application/vnd.ms-powerpoint.comment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44" r:id="rId5"/>
  </p:sldMasterIdLst>
  <p:notesMasterIdLst>
    <p:notesMasterId r:id="rId16"/>
  </p:notesMasterIdLst>
  <p:handoutMasterIdLst>
    <p:handoutMasterId r:id="rId17"/>
  </p:handoutMasterIdLst>
  <p:sldIdLst>
    <p:sldId id="263" r:id="rId6"/>
    <p:sldId id="274" r:id="rId7"/>
    <p:sldId id="268" r:id="rId8"/>
    <p:sldId id="269" r:id="rId9"/>
    <p:sldId id="270" r:id="rId10"/>
    <p:sldId id="271" r:id="rId11"/>
    <p:sldId id="272" r:id="rId12"/>
    <p:sldId id="275" r:id="rId13"/>
    <p:sldId id="273" r:id="rId14"/>
    <p:sldId id="264" r:id="rId15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19F1C14-641A-3819-247B-63AB4B984334}" name="Moreira, Adriana (NSP)" initials="M(" userId="S::adriana.moreira@fao.org::47c2bc3d-984a-4d3c-9ba2-255a42491b08" providerId="AD"/>
  <p188:author id="{95230D79-A227-B1DC-B2C9-B7B2C9E77826}" name="Peterson, Barbara (NSP)" initials="P(" userId="S::barbara.peterson@fao.org::4a3c5689-ce26-4a0b-ba79-9ffb1c0b984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A63A"/>
    <a:srgbClr val="EFA91F"/>
    <a:srgbClr val="A81E3B"/>
    <a:srgbClr val="00825F"/>
    <a:srgbClr val="AB967C"/>
    <a:srgbClr val="5792C9"/>
    <a:srgbClr val="79B9CF"/>
    <a:srgbClr val="1A648C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088929-E63F-68B2-B679-E5B81A69D9AF}" v="10" dt="2022-06-20T19:29:12.739"/>
    <p1510:client id="{147FC0A4-06F4-2396-440A-9B783608B33E}" v="83" dt="2022-06-20T19:42:37.500"/>
    <p1510:client id="{1951C9A1-2F42-DD95-BFCC-8D69E501A160}" v="5" dt="2022-06-22T12:36:06.786"/>
    <p1510:client id="{8DFDE9F8-B42D-DB2A-D21B-2906BA3DAC82}" v="7" dt="2022-06-20T17:56:05.064"/>
    <p1510:client id="{A504CBD6-72A4-BA6F-B23C-86B63577A8AC}" v="56" dt="2022-06-21T07:22:55.902"/>
    <p1510:client id="{ABFEECA1-EA37-E9CC-0714-69A226A1D5A6}" v="4" dt="2022-06-22T13:25:37.575"/>
    <p1510:client id="{D3529659-9437-3C49-CB65-2938FB6B8FC3}" v="5" dt="2022-06-20T21:26:06.9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201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reira, Adriana (NSP)" userId="S::adriana.moreira@fao.org::47c2bc3d-984a-4d3c-9ba2-255a42491b08" providerId="AD" clId="Web-{14088929-E63F-68B2-B679-E5B81A69D9AF}"/>
    <pc:docChg chg="mod modSld">
      <pc:chgData name="Moreira, Adriana (NSP)" userId="S::adriana.moreira@fao.org::47c2bc3d-984a-4d3c-9ba2-255a42491b08" providerId="AD" clId="Web-{14088929-E63F-68B2-B679-E5B81A69D9AF}" dt="2022-06-20T19:29:12.739" v="9" actId="14100"/>
      <pc:docMkLst>
        <pc:docMk/>
      </pc:docMkLst>
      <pc:sldChg chg="modSp modCm">
        <pc:chgData name="Moreira, Adriana (NSP)" userId="S::adriana.moreira@fao.org::47c2bc3d-984a-4d3c-9ba2-255a42491b08" providerId="AD" clId="Web-{14088929-E63F-68B2-B679-E5B81A69D9AF}" dt="2022-06-20T19:29:12.739" v="9" actId="14100"/>
        <pc:sldMkLst>
          <pc:docMk/>
          <pc:sldMk cId="157594832" sldId="269"/>
        </pc:sldMkLst>
        <pc:spChg chg="mod">
          <ac:chgData name="Moreira, Adriana (NSP)" userId="S::adriana.moreira@fao.org::47c2bc3d-984a-4d3c-9ba2-255a42491b08" providerId="AD" clId="Web-{14088929-E63F-68B2-B679-E5B81A69D9AF}" dt="2022-06-20T19:28:42.035" v="4" actId="1076"/>
          <ac:spMkLst>
            <pc:docMk/>
            <pc:sldMk cId="157594832" sldId="269"/>
            <ac:spMk id="2" creationId="{00000000-0000-0000-0000-000000000000}"/>
          </ac:spMkLst>
        </pc:spChg>
        <pc:spChg chg="mod">
          <ac:chgData name="Moreira, Adriana (NSP)" userId="S::adriana.moreira@fao.org::47c2bc3d-984a-4d3c-9ba2-255a42491b08" providerId="AD" clId="Web-{14088929-E63F-68B2-B679-E5B81A69D9AF}" dt="2022-06-20T19:29:12.739" v="9" actId="14100"/>
          <ac:spMkLst>
            <pc:docMk/>
            <pc:sldMk cId="157594832" sldId="269"/>
            <ac:spMk id="4" creationId="{4430BD2A-A37A-472C-9129-DFFD764F9B0E}"/>
          </ac:spMkLst>
        </pc:spChg>
      </pc:sldChg>
    </pc:docChg>
  </pc:docChgLst>
  <pc:docChgLst>
    <pc:chgData name="Peterson, Barbara (NSP)" userId="S::barbara.peterson@fao.org::4a3c5689-ce26-4a0b-ba79-9ffb1c0b9846" providerId="AD" clId="Web-{8DFDE9F8-B42D-DB2A-D21B-2906BA3DAC82}"/>
    <pc:docChg chg="mod modSld">
      <pc:chgData name="Peterson, Barbara (NSP)" userId="S::barbara.peterson@fao.org::4a3c5689-ce26-4a0b-ba79-9ffb1c0b9846" providerId="AD" clId="Web-{8DFDE9F8-B42D-DB2A-D21B-2906BA3DAC82}" dt="2022-06-20T17:56:05.064" v="9"/>
      <pc:docMkLst>
        <pc:docMk/>
      </pc:docMkLst>
      <pc:sldChg chg="addCm modCm">
        <pc:chgData name="Peterson, Barbara (NSP)" userId="S::barbara.peterson@fao.org::4a3c5689-ce26-4a0b-ba79-9ffb1c0b9846" providerId="AD" clId="Web-{8DFDE9F8-B42D-DB2A-D21B-2906BA3DAC82}" dt="2022-06-20T17:55:16.609" v="8"/>
        <pc:sldMkLst>
          <pc:docMk/>
          <pc:sldMk cId="1399239429" sldId="268"/>
        </pc:sldMkLst>
      </pc:sldChg>
      <pc:sldChg chg="addCm">
        <pc:chgData name="Peterson, Barbara (NSP)" userId="S::barbara.peterson@fao.org::4a3c5689-ce26-4a0b-ba79-9ffb1c0b9846" providerId="AD" clId="Web-{8DFDE9F8-B42D-DB2A-D21B-2906BA3DAC82}" dt="2022-06-20T17:56:05.064" v="9"/>
        <pc:sldMkLst>
          <pc:docMk/>
          <pc:sldMk cId="157594832" sldId="269"/>
        </pc:sldMkLst>
      </pc:sldChg>
      <pc:sldChg chg="modSp addCm">
        <pc:chgData name="Peterson, Barbara (NSP)" userId="S::barbara.peterson@fao.org::4a3c5689-ce26-4a0b-ba79-9ffb1c0b9846" providerId="AD" clId="Web-{8DFDE9F8-B42D-DB2A-D21B-2906BA3DAC82}" dt="2022-06-20T17:51:48.462" v="6"/>
        <pc:sldMkLst>
          <pc:docMk/>
          <pc:sldMk cId="4008700047" sldId="272"/>
        </pc:sldMkLst>
        <pc:graphicFrameChg chg="mod">
          <ac:chgData name="Peterson, Barbara (NSP)" userId="S::barbara.peterson@fao.org::4a3c5689-ce26-4a0b-ba79-9ffb1c0b9846" providerId="AD" clId="Web-{8DFDE9F8-B42D-DB2A-D21B-2906BA3DAC82}" dt="2022-06-20T17:51:17.040" v="5" actId="1076"/>
          <ac:graphicFrameMkLst>
            <pc:docMk/>
            <pc:sldMk cId="4008700047" sldId="272"/>
            <ac:graphicFrameMk id="2" creationId="{00000000-0000-0000-0000-000000000000}"/>
          </ac:graphicFrameMkLst>
        </pc:graphicFrameChg>
      </pc:sldChg>
      <pc:sldChg chg="addCm">
        <pc:chgData name="Peterson, Barbara (NSP)" userId="S::barbara.peterson@fao.org::4a3c5689-ce26-4a0b-ba79-9ffb1c0b9846" providerId="AD" clId="Web-{8DFDE9F8-B42D-DB2A-D21B-2906BA3DAC82}" dt="2022-06-20T17:54:42.561" v="7"/>
        <pc:sldMkLst>
          <pc:docMk/>
          <pc:sldMk cId="4072576600" sldId="274"/>
        </pc:sldMkLst>
      </pc:sldChg>
    </pc:docChg>
  </pc:docChgLst>
  <pc:docChgLst>
    <pc:chgData name="Moreira, Adriana (NSP)" userId="S::adriana.moreira@fao.org::47c2bc3d-984a-4d3c-9ba2-255a42491b08" providerId="AD" clId="Web-{A504CBD6-72A4-BA6F-B23C-86B63577A8AC}"/>
    <pc:docChg chg="modSld">
      <pc:chgData name="Moreira, Adriana (NSP)" userId="S::adriana.moreira@fao.org::47c2bc3d-984a-4d3c-9ba2-255a42491b08" providerId="AD" clId="Web-{A504CBD6-72A4-BA6F-B23C-86B63577A8AC}" dt="2022-06-21T07:22:57.964" v="50" actId="1076"/>
      <pc:docMkLst>
        <pc:docMk/>
      </pc:docMkLst>
      <pc:sldChg chg="modSp">
        <pc:chgData name="Moreira, Adriana (NSP)" userId="S::adriana.moreira@fao.org::47c2bc3d-984a-4d3c-9ba2-255a42491b08" providerId="AD" clId="Web-{A504CBD6-72A4-BA6F-B23C-86B63577A8AC}" dt="2022-06-21T07:22:57.964" v="50" actId="1076"/>
        <pc:sldMkLst>
          <pc:docMk/>
          <pc:sldMk cId="2002257880" sldId="270"/>
        </pc:sldMkLst>
        <pc:spChg chg="mod">
          <ac:chgData name="Moreira, Adriana (NSP)" userId="S::adriana.moreira@fao.org::47c2bc3d-984a-4d3c-9ba2-255a42491b08" providerId="AD" clId="Web-{A504CBD6-72A4-BA6F-B23C-86B63577A8AC}" dt="2022-06-21T07:22:55.902" v="49" actId="1076"/>
          <ac:spMkLst>
            <pc:docMk/>
            <pc:sldMk cId="2002257880" sldId="270"/>
            <ac:spMk id="6" creationId="{00000000-0000-0000-0000-000000000000}"/>
          </ac:spMkLst>
        </pc:spChg>
        <pc:graphicFrameChg chg="mod">
          <ac:chgData name="Moreira, Adriana (NSP)" userId="S::adriana.moreira@fao.org::47c2bc3d-984a-4d3c-9ba2-255a42491b08" providerId="AD" clId="Web-{A504CBD6-72A4-BA6F-B23C-86B63577A8AC}" dt="2022-06-21T07:22:57.964" v="50" actId="1076"/>
          <ac:graphicFrameMkLst>
            <pc:docMk/>
            <pc:sldMk cId="2002257880" sldId="270"/>
            <ac:graphicFrameMk id="2" creationId="{00000000-0000-0000-0000-000000000000}"/>
          </ac:graphicFrameMkLst>
        </pc:graphicFrameChg>
      </pc:sldChg>
      <pc:sldChg chg="delSp modSp addCm modCm">
        <pc:chgData name="Moreira, Adriana (NSP)" userId="S::adriana.moreira@fao.org::47c2bc3d-984a-4d3c-9ba2-255a42491b08" providerId="AD" clId="Web-{A504CBD6-72A4-BA6F-B23C-86B63577A8AC}" dt="2022-06-21T07:22:44.667" v="48"/>
        <pc:sldMkLst>
          <pc:docMk/>
          <pc:sldMk cId="4072576600" sldId="274"/>
        </pc:sldMkLst>
        <pc:spChg chg="mod">
          <ac:chgData name="Moreira, Adriana (NSP)" userId="S::adriana.moreira@fao.org::47c2bc3d-984a-4d3c-9ba2-255a42491b08" providerId="AD" clId="Web-{A504CBD6-72A4-BA6F-B23C-86B63577A8AC}" dt="2022-06-21T07:21:01.899" v="26"/>
          <ac:spMkLst>
            <pc:docMk/>
            <pc:sldMk cId="4072576600" sldId="274"/>
            <ac:spMk id="3" creationId="{6610313F-376F-4A13-A790-FC905F49F60A}"/>
          </ac:spMkLst>
        </pc:spChg>
        <pc:spChg chg="mod">
          <ac:chgData name="Moreira, Adriana (NSP)" userId="S::adriana.moreira@fao.org::47c2bc3d-984a-4d3c-9ba2-255a42491b08" providerId="AD" clId="Web-{A504CBD6-72A4-BA6F-B23C-86B63577A8AC}" dt="2022-06-21T07:21:32.337" v="40" actId="1076"/>
          <ac:spMkLst>
            <pc:docMk/>
            <pc:sldMk cId="4072576600" sldId="274"/>
            <ac:spMk id="4" creationId="{00000000-0000-0000-0000-000000000000}"/>
          </ac:spMkLst>
        </pc:spChg>
        <pc:spChg chg="del">
          <ac:chgData name="Moreira, Adriana (NSP)" userId="S::adriana.moreira@fao.org::47c2bc3d-984a-4d3c-9ba2-255a42491b08" providerId="AD" clId="Web-{A504CBD6-72A4-BA6F-B23C-86B63577A8AC}" dt="2022-06-21T07:19:34.303" v="0"/>
          <ac:spMkLst>
            <pc:docMk/>
            <pc:sldMk cId="4072576600" sldId="274"/>
            <ac:spMk id="5" creationId="{92C5F76D-1F8C-55D5-631C-55EC798188B7}"/>
          </ac:spMkLst>
        </pc:spChg>
        <pc:spChg chg="mod">
          <ac:chgData name="Moreira, Adriana (NSP)" userId="S::adriana.moreira@fao.org::47c2bc3d-984a-4d3c-9ba2-255a42491b08" providerId="AD" clId="Web-{A504CBD6-72A4-BA6F-B23C-86B63577A8AC}" dt="2022-06-21T07:21:01.962" v="27"/>
          <ac:spMkLst>
            <pc:docMk/>
            <pc:sldMk cId="4072576600" sldId="274"/>
            <ac:spMk id="7" creationId="{363AF561-6989-4CA9-97F8-C28ABA253BE3}"/>
          </ac:spMkLst>
        </pc:spChg>
        <pc:spChg chg="mod">
          <ac:chgData name="Moreira, Adriana (NSP)" userId="S::adriana.moreira@fao.org::47c2bc3d-984a-4d3c-9ba2-255a42491b08" providerId="AD" clId="Web-{A504CBD6-72A4-BA6F-B23C-86B63577A8AC}" dt="2022-06-21T07:21:02.008" v="28"/>
          <ac:spMkLst>
            <pc:docMk/>
            <pc:sldMk cId="4072576600" sldId="274"/>
            <ac:spMk id="14" creationId="{A6C25EB0-A3DF-4B57-A401-FEF7781DCF32}"/>
          </ac:spMkLst>
        </pc:spChg>
        <pc:spChg chg="mod">
          <ac:chgData name="Moreira, Adriana (NSP)" userId="S::adriana.moreira@fao.org::47c2bc3d-984a-4d3c-9ba2-255a42491b08" providerId="AD" clId="Web-{A504CBD6-72A4-BA6F-B23C-86B63577A8AC}" dt="2022-06-21T07:20:51.336" v="25"/>
          <ac:spMkLst>
            <pc:docMk/>
            <pc:sldMk cId="4072576600" sldId="274"/>
            <ac:spMk id="15" creationId="{3836962F-6B53-450F-846E-2C09DF91426F}"/>
          </ac:spMkLst>
        </pc:spChg>
        <pc:spChg chg="mod">
          <ac:chgData name="Moreira, Adriana (NSP)" userId="S::adriana.moreira@fao.org::47c2bc3d-984a-4d3c-9ba2-255a42491b08" providerId="AD" clId="Web-{A504CBD6-72A4-BA6F-B23C-86B63577A8AC}" dt="2022-06-21T07:21:07.337" v="32" actId="1076"/>
          <ac:spMkLst>
            <pc:docMk/>
            <pc:sldMk cId="4072576600" sldId="274"/>
            <ac:spMk id="16" creationId="{04320C83-F4DF-4527-8494-E6FD48EA3055}"/>
          </ac:spMkLst>
        </pc:spChg>
        <pc:spChg chg="mod">
          <ac:chgData name="Moreira, Adriana (NSP)" userId="S::adriana.moreira@fao.org::47c2bc3d-984a-4d3c-9ba2-255a42491b08" providerId="AD" clId="Web-{A504CBD6-72A4-BA6F-B23C-86B63577A8AC}" dt="2022-06-21T07:21:12.087" v="34" actId="1076"/>
          <ac:spMkLst>
            <pc:docMk/>
            <pc:sldMk cId="4072576600" sldId="274"/>
            <ac:spMk id="17" creationId="{15D7749B-D9A3-49C5-BB8C-1B38FD49C509}"/>
          </ac:spMkLst>
        </pc:spChg>
        <pc:spChg chg="mod">
          <ac:chgData name="Moreira, Adriana (NSP)" userId="S::adriana.moreira@fao.org::47c2bc3d-984a-4d3c-9ba2-255a42491b08" providerId="AD" clId="Web-{A504CBD6-72A4-BA6F-B23C-86B63577A8AC}" dt="2022-06-21T07:21:25.150" v="38" actId="1076"/>
          <ac:spMkLst>
            <pc:docMk/>
            <pc:sldMk cId="4072576600" sldId="274"/>
            <ac:spMk id="18" creationId="{C3F85802-C295-41DF-82EB-12E6FE52DB5A}"/>
          </ac:spMkLst>
        </pc:spChg>
        <pc:spChg chg="mod">
          <ac:chgData name="Moreira, Adriana (NSP)" userId="S::adriana.moreira@fao.org::47c2bc3d-984a-4d3c-9ba2-255a42491b08" providerId="AD" clId="Web-{A504CBD6-72A4-BA6F-B23C-86B63577A8AC}" dt="2022-06-21T07:21:44.244" v="41"/>
          <ac:spMkLst>
            <pc:docMk/>
            <pc:sldMk cId="4072576600" sldId="274"/>
            <ac:spMk id="20" creationId="{35EA5C1C-9970-4FFF-B77C-B5EE6CAF2130}"/>
          </ac:spMkLst>
        </pc:spChg>
        <pc:spChg chg="mod">
          <ac:chgData name="Moreira, Adriana (NSP)" userId="S::adriana.moreira@fao.org::47c2bc3d-984a-4d3c-9ba2-255a42491b08" providerId="AD" clId="Web-{A504CBD6-72A4-BA6F-B23C-86B63577A8AC}" dt="2022-06-21T07:21:44.259" v="42"/>
          <ac:spMkLst>
            <pc:docMk/>
            <pc:sldMk cId="4072576600" sldId="274"/>
            <ac:spMk id="23" creationId="{A6F4250D-5CA1-4D42-A1CD-842EA7879F8D}"/>
          </ac:spMkLst>
        </pc:spChg>
        <pc:spChg chg="mod">
          <ac:chgData name="Moreira, Adriana (NSP)" userId="S::adriana.moreira@fao.org::47c2bc3d-984a-4d3c-9ba2-255a42491b08" providerId="AD" clId="Web-{A504CBD6-72A4-BA6F-B23C-86B63577A8AC}" dt="2022-06-21T07:21:48.025" v="46"/>
          <ac:spMkLst>
            <pc:docMk/>
            <pc:sldMk cId="4072576600" sldId="274"/>
            <ac:spMk id="24" creationId="{EA141470-A3F8-4442-9EB2-1AF47607D0B0}"/>
          </ac:spMkLst>
        </pc:spChg>
        <pc:spChg chg="mod">
          <ac:chgData name="Moreira, Adriana (NSP)" userId="S::adriana.moreira@fao.org::47c2bc3d-984a-4d3c-9ba2-255a42491b08" providerId="AD" clId="Web-{A504CBD6-72A4-BA6F-B23C-86B63577A8AC}" dt="2022-06-21T07:21:44.275" v="43"/>
          <ac:spMkLst>
            <pc:docMk/>
            <pc:sldMk cId="4072576600" sldId="274"/>
            <ac:spMk id="25" creationId="{1AF1D499-753F-4ADA-804D-27331D603E95}"/>
          </ac:spMkLst>
        </pc:spChg>
        <pc:spChg chg="mod">
          <ac:chgData name="Moreira, Adriana (NSP)" userId="S::adriana.moreira@fao.org::47c2bc3d-984a-4d3c-9ba2-255a42491b08" providerId="AD" clId="Web-{A504CBD6-72A4-BA6F-B23C-86B63577A8AC}" dt="2022-06-21T07:21:44.291" v="44"/>
          <ac:spMkLst>
            <pc:docMk/>
            <pc:sldMk cId="4072576600" sldId="274"/>
            <ac:spMk id="26" creationId="{97C58702-0273-4BC9-AAFA-7B97A5A560D0}"/>
          </ac:spMkLst>
        </pc:spChg>
        <pc:spChg chg="mod">
          <ac:chgData name="Moreira, Adriana (NSP)" userId="S::adriana.moreira@fao.org::47c2bc3d-984a-4d3c-9ba2-255a42491b08" providerId="AD" clId="Web-{A504CBD6-72A4-BA6F-B23C-86B63577A8AC}" dt="2022-06-21T07:21:50.916" v="47"/>
          <ac:spMkLst>
            <pc:docMk/>
            <pc:sldMk cId="4072576600" sldId="274"/>
            <ac:spMk id="27" creationId="{412F8690-7CFC-40BD-9B75-164F0C81BB1F}"/>
          </ac:spMkLst>
        </pc:spChg>
        <pc:spChg chg="mod">
          <ac:chgData name="Moreira, Adriana (NSP)" userId="S::adriana.moreira@fao.org::47c2bc3d-984a-4d3c-9ba2-255a42491b08" providerId="AD" clId="Web-{A504CBD6-72A4-BA6F-B23C-86B63577A8AC}" dt="2022-06-21T07:21:44.306" v="45"/>
          <ac:spMkLst>
            <pc:docMk/>
            <pc:sldMk cId="4072576600" sldId="274"/>
            <ac:spMk id="28" creationId="{197DD5EB-A1F7-4B8A-9104-46C345772E28}"/>
          </ac:spMkLst>
        </pc:spChg>
        <pc:spChg chg="mod">
          <ac:chgData name="Moreira, Adriana (NSP)" userId="S::adriana.moreira@fao.org::47c2bc3d-984a-4d3c-9ba2-255a42491b08" providerId="AD" clId="Web-{A504CBD6-72A4-BA6F-B23C-86B63577A8AC}" dt="2022-06-21T07:20:36.711" v="23" actId="1076"/>
          <ac:spMkLst>
            <pc:docMk/>
            <pc:sldMk cId="4072576600" sldId="274"/>
            <ac:spMk id="32" creationId="{E0093D53-5C60-483D-8071-5685CE62FE29}"/>
          </ac:spMkLst>
        </pc:spChg>
        <pc:spChg chg="mod">
          <ac:chgData name="Moreira, Adriana (NSP)" userId="S::adriana.moreira@fao.org::47c2bc3d-984a-4d3c-9ba2-255a42491b08" providerId="AD" clId="Web-{A504CBD6-72A4-BA6F-B23C-86B63577A8AC}" dt="2022-06-21T07:21:09.665" v="33" actId="1076"/>
          <ac:spMkLst>
            <pc:docMk/>
            <pc:sldMk cId="4072576600" sldId="274"/>
            <ac:spMk id="34" creationId="{E150CA0D-C710-4CCC-9A95-95AEE849FD5A}"/>
          </ac:spMkLst>
        </pc:spChg>
        <pc:spChg chg="mod">
          <ac:chgData name="Moreira, Adriana (NSP)" userId="S::adriana.moreira@fao.org::47c2bc3d-984a-4d3c-9ba2-255a42491b08" providerId="AD" clId="Web-{A504CBD6-72A4-BA6F-B23C-86B63577A8AC}" dt="2022-06-21T07:21:21.368" v="37" actId="1076"/>
          <ac:spMkLst>
            <pc:docMk/>
            <pc:sldMk cId="4072576600" sldId="274"/>
            <ac:spMk id="35" creationId="{B1DB7029-7975-4FF4-A83E-E44494281DFF}"/>
          </ac:spMkLst>
        </pc:spChg>
      </pc:sldChg>
    </pc:docChg>
  </pc:docChgLst>
  <pc:docChgLst>
    <pc:chgData name="Moreira, Adriana (NSP)" userId="S::adriana.moreira@fao.org::47c2bc3d-984a-4d3c-9ba2-255a42491b08" providerId="AD" clId="Web-{147FC0A4-06F4-2396-440A-9B783608B33E}"/>
    <pc:docChg chg="modSld">
      <pc:chgData name="Moreira, Adriana (NSP)" userId="S::adriana.moreira@fao.org::47c2bc3d-984a-4d3c-9ba2-255a42491b08" providerId="AD" clId="Web-{147FC0A4-06F4-2396-440A-9B783608B33E}" dt="2022-06-20T19:42:37.500" v="118" actId="1076"/>
      <pc:docMkLst>
        <pc:docMk/>
      </pc:docMkLst>
      <pc:sldChg chg="modSp modCm">
        <pc:chgData name="Moreira, Adriana (NSP)" userId="S::adriana.moreira@fao.org::47c2bc3d-984a-4d3c-9ba2-255a42491b08" providerId="AD" clId="Web-{147FC0A4-06F4-2396-440A-9B783608B33E}" dt="2022-06-20T19:35:35.598" v="37" actId="20577"/>
        <pc:sldMkLst>
          <pc:docMk/>
          <pc:sldMk cId="1399239429" sldId="268"/>
        </pc:sldMkLst>
        <pc:spChg chg="mod">
          <ac:chgData name="Moreira, Adriana (NSP)" userId="S::adriana.moreira@fao.org::47c2bc3d-984a-4d3c-9ba2-255a42491b08" providerId="AD" clId="Web-{147FC0A4-06F4-2396-440A-9B783608B33E}" dt="2022-06-20T19:35:08.127" v="31"/>
          <ac:spMkLst>
            <pc:docMk/>
            <pc:sldMk cId="1399239429" sldId="268"/>
            <ac:spMk id="3" creationId="{00000000-0000-0000-0000-000000000000}"/>
          </ac:spMkLst>
        </pc:spChg>
        <pc:spChg chg="mod">
          <ac:chgData name="Moreira, Adriana (NSP)" userId="S::adriana.moreira@fao.org::47c2bc3d-984a-4d3c-9ba2-255a42491b08" providerId="AD" clId="Web-{147FC0A4-06F4-2396-440A-9B783608B33E}" dt="2022-06-20T19:34:59.470" v="29" actId="1076"/>
          <ac:spMkLst>
            <pc:docMk/>
            <pc:sldMk cId="1399239429" sldId="268"/>
            <ac:spMk id="5" creationId="{00000000-0000-0000-0000-000000000000}"/>
          </ac:spMkLst>
        </pc:spChg>
        <pc:spChg chg="mod">
          <ac:chgData name="Moreira, Adriana (NSP)" userId="S::adriana.moreira@fao.org::47c2bc3d-984a-4d3c-9ba2-255a42491b08" providerId="AD" clId="Web-{147FC0A4-06F4-2396-440A-9B783608B33E}" dt="2022-06-20T19:34:34.969" v="21" actId="1076"/>
          <ac:spMkLst>
            <pc:docMk/>
            <pc:sldMk cId="1399239429" sldId="268"/>
            <ac:spMk id="7" creationId="{00000000-0000-0000-0000-000000000000}"/>
          </ac:spMkLst>
        </pc:spChg>
        <pc:spChg chg="mod">
          <ac:chgData name="Moreira, Adriana (NSP)" userId="S::adriana.moreira@fao.org::47c2bc3d-984a-4d3c-9ba2-255a42491b08" providerId="AD" clId="Web-{147FC0A4-06F4-2396-440A-9B783608B33E}" dt="2022-06-20T19:34:29.968" v="19" actId="14100"/>
          <ac:spMkLst>
            <pc:docMk/>
            <pc:sldMk cId="1399239429" sldId="268"/>
            <ac:spMk id="8" creationId="{00000000-0000-0000-0000-000000000000}"/>
          </ac:spMkLst>
        </pc:spChg>
        <pc:spChg chg="mod">
          <ac:chgData name="Moreira, Adriana (NSP)" userId="S::adriana.moreira@fao.org::47c2bc3d-984a-4d3c-9ba2-255a42491b08" providerId="AD" clId="Web-{147FC0A4-06F4-2396-440A-9B783608B33E}" dt="2022-06-20T19:34:21.937" v="17" actId="1076"/>
          <ac:spMkLst>
            <pc:docMk/>
            <pc:sldMk cId="1399239429" sldId="268"/>
            <ac:spMk id="13" creationId="{00000000-0000-0000-0000-000000000000}"/>
          </ac:spMkLst>
        </pc:spChg>
        <pc:spChg chg="mod">
          <ac:chgData name="Moreira, Adriana (NSP)" userId="S::adriana.moreira@fao.org::47c2bc3d-984a-4d3c-9ba2-255a42491b08" providerId="AD" clId="Web-{147FC0A4-06F4-2396-440A-9B783608B33E}" dt="2022-06-20T19:35:11.862" v="32"/>
          <ac:spMkLst>
            <pc:docMk/>
            <pc:sldMk cId="1399239429" sldId="268"/>
            <ac:spMk id="14" creationId="{00000000-0000-0000-0000-000000000000}"/>
          </ac:spMkLst>
        </pc:spChg>
        <pc:spChg chg="mod">
          <ac:chgData name="Moreira, Adriana (NSP)" userId="S::adriana.moreira@fao.org::47c2bc3d-984a-4d3c-9ba2-255a42491b08" providerId="AD" clId="Web-{147FC0A4-06F4-2396-440A-9B783608B33E}" dt="2022-06-20T19:35:35.598" v="37" actId="20577"/>
          <ac:spMkLst>
            <pc:docMk/>
            <pc:sldMk cId="1399239429" sldId="268"/>
            <ac:spMk id="15" creationId="{00000000-0000-0000-0000-000000000000}"/>
          </ac:spMkLst>
        </pc:spChg>
      </pc:sldChg>
      <pc:sldChg chg="modSp modCm">
        <pc:chgData name="Moreira, Adriana (NSP)" userId="S::adriana.moreira@fao.org::47c2bc3d-984a-4d3c-9ba2-255a42491b08" providerId="AD" clId="Web-{147FC0A4-06F4-2396-440A-9B783608B33E}" dt="2022-06-20T19:38:40.657" v="70"/>
        <pc:sldMkLst>
          <pc:docMk/>
          <pc:sldMk cId="157594832" sldId="269"/>
        </pc:sldMkLst>
        <pc:spChg chg="mod">
          <ac:chgData name="Moreira, Adriana (NSP)" userId="S::adriana.moreira@fao.org::47c2bc3d-984a-4d3c-9ba2-255a42491b08" providerId="AD" clId="Web-{147FC0A4-06F4-2396-440A-9B783608B33E}" dt="2022-06-20T19:35:44.973" v="38"/>
          <ac:spMkLst>
            <pc:docMk/>
            <pc:sldMk cId="157594832" sldId="269"/>
            <ac:spMk id="4" creationId="{4430BD2A-A37A-472C-9129-DFFD764F9B0E}"/>
          </ac:spMkLst>
        </pc:spChg>
        <pc:spChg chg="mod">
          <ac:chgData name="Moreira, Adriana (NSP)" userId="S::adriana.moreira@fao.org::47c2bc3d-984a-4d3c-9ba2-255a42491b08" providerId="AD" clId="Web-{147FC0A4-06F4-2396-440A-9B783608B33E}" dt="2022-06-20T19:36:17.350" v="50" actId="14100"/>
          <ac:spMkLst>
            <pc:docMk/>
            <pc:sldMk cId="157594832" sldId="269"/>
            <ac:spMk id="6" creationId="{C7B11048-A6AC-41EE-B41B-4E1DCBBABF46}"/>
          </ac:spMkLst>
        </pc:spChg>
        <pc:spChg chg="mod">
          <ac:chgData name="Moreira, Adriana (NSP)" userId="S::adriana.moreira@fao.org::47c2bc3d-984a-4d3c-9ba2-255a42491b08" providerId="AD" clId="Web-{147FC0A4-06F4-2396-440A-9B783608B33E}" dt="2022-06-20T19:37:05.838" v="64" actId="1076"/>
          <ac:spMkLst>
            <pc:docMk/>
            <pc:sldMk cId="157594832" sldId="269"/>
            <ac:spMk id="8" creationId="{DAE41477-CD21-4450-948C-30363D341E42}"/>
          </ac:spMkLst>
        </pc:spChg>
        <pc:spChg chg="mod">
          <ac:chgData name="Moreira, Adriana (NSP)" userId="S::adriana.moreira@fao.org::47c2bc3d-984a-4d3c-9ba2-255a42491b08" providerId="AD" clId="Web-{147FC0A4-06F4-2396-440A-9B783608B33E}" dt="2022-06-20T19:37:10.885" v="66" actId="1076"/>
          <ac:spMkLst>
            <pc:docMk/>
            <pc:sldMk cId="157594832" sldId="269"/>
            <ac:spMk id="9" creationId="{1FEB09AF-49B2-4D94-AEEF-DECED7625543}"/>
          </ac:spMkLst>
        </pc:spChg>
        <pc:spChg chg="mod">
          <ac:chgData name="Moreira, Adriana (NSP)" userId="S::adriana.moreira@fao.org::47c2bc3d-984a-4d3c-9ba2-255a42491b08" providerId="AD" clId="Web-{147FC0A4-06F4-2396-440A-9B783608B33E}" dt="2022-06-20T19:37:15.932" v="68" actId="1076"/>
          <ac:spMkLst>
            <pc:docMk/>
            <pc:sldMk cId="157594832" sldId="269"/>
            <ac:spMk id="10" creationId="{7F9382BD-0B5C-4FA4-A908-B70957F99D45}"/>
          </ac:spMkLst>
        </pc:spChg>
        <pc:spChg chg="mod">
          <ac:chgData name="Moreira, Adriana (NSP)" userId="S::adriana.moreira@fao.org::47c2bc3d-984a-4d3c-9ba2-255a42491b08" providerId="AD" clId="Web-{147FC0A4-06F4-2396-440A-9B783608B33E}" dt="2022-06-20T19:37:08.776" v="65" actId="1076"/>
          <ac:spMkLst>
            <pc:docMk/>
            <pc:sldMk cId="157594832" sldId="269"/>
            <ac:spMk id="12" creationId="{4E9F3BD5-3141-413F-9DAA-EE35CC327815}"/>
          </ac:spMkLst>
        </pc:spChg>
        <pc:spChg chg="mod">
          <ac:chgData name="Moreira, Adriana (NSP)" userId="S::adriana.moreira@fao.org::47c2bc3d-984a-4d3c-9ba2-255a42491b08" providerId="AD" clId="Web-{147FC0A4-06F4-2396-440A-9B783608B33E}" dt="2022-06-20T19:37:23.558" v="69" actId="1076"/>
          <ac:spMkLst>
            <pc:docMk/>
            <pc:sldMk cId="157594832" sldId="269"/>
            <ac:spMk id="13" creationId="{8F1A5795-35DE-4362-BACC-FADFEE9A5745}"/>
          </ac:spMkLst>
        </pc:spChg>
      </pc:sldChg>
      <pc:sldChg chg="modSp">
        <pc:chgData name="Moreira, Adriana (NSP)" userId="S::adriana.moreira@fao.org::47c2bc3d-984a-4d3c-9ba2-255a42491b08" providerId="AD" clId="Web-{147FC0A4-06F4-2396-440A-9B783608B33E}" dt="2022-06-20T19:39:09.940" v="74" actId="14100"/>
        <pc:sldMkLst>
          <pc:docMk/>
          <pc:sldMk cId="1339057360" sldId="271"/>
        </pc:sldMkLst>
        <pc:spChg chg="mod">
          <ac:chgData name="Moreira, Adriana (NSP)" userId="S::adriana.moreira@fao.org::47c2bc3d-984a-4d3c-9ba2-255a42491b08" providerId="AD" clId="Web-{147FC0A4-06F4-2396-440A-9B783608B33E}" dt="2022-06-20T19:39:03.517" v="71" actId="1076"/>
          <ac:spMkLst>
            <pc:docMk/>
            <pc:sldMk cId="1339057360" sldId="271"/>
            <ac:spMk id="2" creationId="{00000000-0000-0000-0000-000000000000}"/>
          </ac:spMkLst>
        </pc:spChg>
        <pc:spChg chg="mod">
          <ac:chgData name="Moreira, Adriana (NSP)" userId="S::adriana.moreira@fao.org::47c2bc3d-984a-4d3c-9ba2-255a42491b08" providerId="AD" clId="Web-{147FC0A4-06F4-2396-440A-9B783608B33E}" dt="2022-06-20T19:39:09.940" v="74" actId="14100"/>
          <ac:spMkLst>
            <pc:docMk/>
            <pc:sldMk cId="1339057360" sldId="271"/>
            <ac:spMk id="4" creationId="{00000000-0000-0000-0000-000000000000}"/>
          </ac:spMkLst>
        </pc:spChg>
      </pc:sldChg>
      <pc:sldChg chg="modSp modCm">
        <pc:chgData name="Moreira, Adriana (NSP)" userId="S::adriana.moreira@fao.org::47c2bc3d-984a-4d3c-9ba2-255a42491b08" providerId="AD" clId="Web-{147FC0A4-06F4-2396-440A-9B783608B33E}" dt="2022-06-20T19:41:18.276" v="115" actId="14100"/>
        <pc:sldMkLst>
          <pc:docMk/>
          <pc:sldMk cId="4008700047" sldId="272"/>
        </pc:sldMkLst>
        <pc:graphicFrameChg chg="mod modGraphic">
          <ac:chgData name="Moreira, Adriana (NSP)" userId="S::adriana.moreira@fao.org::47c2bc3d-984a-4d3c-9ba2-255a42491b08" providerId="AD" clId="Web-{147FC0A4-06F4-2396-440A-9B783608B33E}" dt="2022-06-20T19:41:18.276" v="115" actId="14100"/>
          <ac:graphicFrameMkLst>
            <pc:docMk/>
            <pc:sldMk cId="4008700047" sldId="272"/>
            <ac:graphicFrameMk id="2" creationId="{00000000-0000-0000-0000-000000000000}"/>
          </ac:graphicFrameMkLst>
        </pc:graphicFrameChg>
      </pc:sldChg>
      <pc:sldChg chg="modSp">
        <pc:chgData name="Moreira, Adriana (NSP)" userId="S::adriana.moreira@fao.org::47c2bc3d-984a-4d3c-9ba2-255a42491b08" providerId="AD" clId="Web-{147FC0A4-06F4-2396-440A-9B783608B33E}" dt="2022-06-20T19:42:37.500" v="118" actId="1076"/>
        <pc:sldMkLst>
          <pc:docMk/>
          <pc:sldMk cId="3194906056" sldId="273"/>
        </pc:sldMkLst>
        <pc:spChg chg="mod">
          <ac:chgData name="Moreira, Adriana (NSP)" userId="S::adriana.moreira@fao.org::47c2bc3d-984a-4d3c-9ba2-255a42491b08" providerId="AD" clId="Web-{147FC0A4-06F4-2396-440A-9B783608B33E}" dt="2022-06-20T19:42:37.500" v="118" actId="1076"/>
          <ac:spMkLst>
            <pc:docMk/>
            <pc:sldMk cId="3194906056" sldId="273"/>
            <ac:spMk id="3" creationId="{02751856-6FD4-4400-86AF-DB56462AF7DE}"/>
          </ac:spMkLst>
        </pc:spChg>
      </pc:sldChg>
      <pc:sldChg chg="addSp modSp modCm">
        <pc:chgData name="Moreira, Adriana (NSP)" userId="S::adriana.moreira@fao.org::47c2bc3d-984a-4d3c-9ba2-255a42491b08" providerId="AD" clId="Web-{147FC0A4-06F4-2396-440A-9B783608B33E}" dt="2022-06-20T19:34:13.624" v="16"/>
        <pc:sldMkLst>
          <pc:docMk/>
          <pc:sldMk cId="4072576600" sldId="274"/>
        </pc:sldMkLst>
        <pc:spChg chg="add">
          <ac:chgData name="Moreira, Adriana (NSP)" userId="S::adriana.moreira@fao.org::47c2bc3d-984a-4d3c-9ba2-255a42491b08" providerId="AD" clId="Web-{147FC0A4-06F4-2396-440A-9B783608B33E}" dt="2022-06-20T19:34:13.624" v="16"/>
          <ac:spMkLst>
            <pc:docMk/>
            <pc:sldMk cId="4072576600" sldId="274"/>
            <ac:spMk id="5" creationId="{92C5F76D-1F8C-55D5-631C-55EC798188B7}"/>
          </ac:spMkLst>
        </pc:spChg>
        <pc:spChg chg="mod">
          <ac:chgData name="Moreira, Adriana (NSP)" userId="S::adriana.moreira@fao.org::47c2bc3d-984a-4d3c-9ba2-255a42491b08" providerId="AD" clId="Web-{147FC0A4-06F4-2396-440A-9B783608B33E}" dt="2022-06-20T19:32:30.664" v="9" actId="20577"/>
          <ac:spMkLst>
            <pc:docMk/>
            <pc:sldMk cId="4072576600" sldId="274"/>
            <ac:spMk id="17" creationId="{15D7749B-D9A3-49C5-BB8C-1B38FD49C509}"/>
          </ac:spMkLst>
        </pc:spChg>
        <pc:spChg chg="mod">
          <ac:chgData name="Moreira, Adriana (NSP)" userId="S::adriana.moreira@fao.org::47c2bc3d-984a-4d3c-9ba2-255a42491b08" providerId="AD" clId="Web-{147FC0A4-06F4-2396-440A-9B783608B33E}" dt="2022-06-20T19:32:20.319" v="5" actId="1076"/>
          <ac:spMkLst>
            <pc:docMk/>
            <pc:sldMk cId="4072576600" sldId="274"/>
            <ac:spMk id="34" creationId="{E150CA0D-C710-4CCC-9A95-95AEE849FD5A}"/>
          </ac:spMkLst>
        </pc:spChg>
        <pc:spChg chg="mod">
          <ac:chgData name="Moreira, Adriana (NSP)" userId="S::adriana.moreira@fao.org::47c2bc3d-984a-4d3c-9ba2-255a42491b08" providerId="AD" clId="Web-{147FC0A4-06F4-2396-440A-9B783608B33E}" dt="2022-06-20T19:32:10.991" v="4" actId="1076"/>
          <ac:spMkLst>
            <pc:docMk/>
            <pc:sldMk cId="4072576600" sldId="274"/>
            <ac:spMk id="35" creationId="{B1DB7029-7975-4FF4-A83E-E44494281DFF}"/>
          </ac:spMkLst>
        </pc:spChg>
      </pc:sldChg>
    </pc:docChg>
  </pc:docChgLst>
  <pc:docChgLst>
    <pc:chgData name="Yamada, Natsumi (NSPD)" userId="S::natsumi.yamada@fao.org::e4bbf76f-25f6-4e06-8c36-54e164a2665f" providerId="AD" clId="Web-{1951C9A1-2F42-DD95-BFCC-8D69E501A160}"/>
    <pc:docChg chg="modSld">
      <pc:chgData name="Yamada, Natsumi (NSPD)" userId="S::natsumi.yamada@fao.org::e4bbf76f-25f6-4e06-8c36-54e164a2665f" providerId="AD" clId="Web-{1951C9A1-2F42-DD95-BFCC-8D69E501A160}" dt="2022-06-22T12:36:04.115" v="3"/>
      <pc:docMkLst>
        <pc:docMk/>
      </pc:docMkLst>
      <pc:sldChg chg="addSp delSp">
        <pc:chgData name="Yamada, Natsumi (NSPD)" userId="S::natsumi.yamada@fao.org::e4bbf76f-25f6-4e06-8c36-54e164a2665f" providerId="AD" clId="Web-{1951C9A1-2F42-DD95-BFCC-8D69E501A160}" dt="2022-06-22T12:36:04.115" v="3"/>
        <pc:sldMkLst>
          <pc:docMk/>
          <pc:sldMk cId="157594832" sldId="269"/>
        </pc:sldMkLst>
        <pc:spChg chg="add del">
          <ac:chgData name="Yamada, Natsumi (NSPD)" userId="S::natsumi.yamada@fao.org::e4bbf76f-25f6-4e06-8c36-54e164a2665f" providerId="AD" clId="Web-{1951C9A1-2F42-DD95-BFCC-8D69E501A160}" dt="2022-06-22T12:36:04.115" v="3"/>
          <ac:spMkLst>
            <pc:docMk/>
            <pc:sldMk cId="157594832" sldId="269"/>
            <ac:spMk id="3" creationId="{2AF42B30-4818-A5CF-97FB-4EF0F2BFEE0A}"/>
          </ac:spMkLst>
        </pc:spChg>
        <pc:spChg chg="add del">
          <ac:chgData name="Yamada, Natsumi (NSPD)" userId="S::natsumi.yamada@fao.org::e4bbf76f-25f6-4e06-8c36-54e164a2665f" providerId="AD" clId="Web-{1951C9A1-2F42-DD95-BFCC-8D69E501A160}" dt="2022-06-22T12:36:03.396" v="2"/>
          <ac:spMkLst>
            <pc:docMk/>
            <pc:sldMk cId="157594832" sldId="269"/>
            <ac:spMk id="5" creationId="{1F13C24D-377E-AC3E-ACBC-EDD07C172117}"/>
          </ac:spMkLst>
        </pc:spChg>
      </pc:sldChg>
    </pc:docChg>
  </pc:docChgLst>
  <pc:docChgLst>
    <pc:chgData name="Nicora, Natalie (NSP)" userId="S::natalie.nicora@fao.org::7a139181-4c7e-41a2-94f9-750ea54c2572" providerId="AD" clId="Web-{ABFEECA1-EA37-E9CC-0714-69A226A1D5A6}"/>
    <pc:docChg chg="modSld">
      <pc:chgData name="Nicora, Natalie (NSP)" userId="S::natalie.nicora@fao.org::7a139181-4c7e-41a2-94f9-750ea54c2572" providerId="AD" clId="Web-{ABFEECA1-EA37-E9CC-0714-69A226A1D5A6}" dt="2022-06-22T13:25:37.575" v="2"/>
      <pc:docMkLst>
        <pc:docMk/>
      </pc:docMkLst>
      <pc:sldChg chg="modSp">
        <pc:chgData name="Nicora, Natalie (NSP)" userId="S::natalie.nicora@fao.org::7a139181-4c7e-41a2-94f9-750ea54c2572" providerId="AD" clId="Web-{ABFEECA1-EA37-E9CC-0714-69A226A1D5A6}" dt="2022-06-22T13:24:57.512" v="1" actId="20577"/>
        <pc:sldMkLst>
          <pc:docMk/>
          <pc:sldMk cId="1399239429" sldId="268"/>
        </pc:sldMkLst>
        <pc:spChg chg="mod">
          <ac:chgData name="Nicora, Natalie (NSP)" userId="S::natalie.nicora@fao.org::7a139181-4c7e-41a2-94f9-750ea54c2572" providerId="AD" clId="Web-{ABFEECA1-EA37-E9CC-0714-69A226A1D5A6}" dt="2022-06-22T13:24:57.512" v="1" actId="20577"/>
          <ac:spMkLst>
            <pc:docMk/>
            <pc:sldMk cId="1399239429" sldId="268"/>
            <ac:spMk id="3" creationId="{00000000-0000-0000-0000-000000000000}"/>
          </ac:spMkLst>
        </pc:spChg>
      </pc:sldChg>
      <pc:sldChg chg="addSp">
        <pc:chgData name="Nicora, Natalie (NSP)" userId="S::natalie.nicora@fao.org::7a139181-4c7e-41a2-94f9-750ea54c2572" providerId="AD" clId="Web-{ABFEECA1-EA37-E9CC-0714-69A226A1D5A6}" dt="2022-06-22T13:25:37.575" v="2"/>
        <pc:sldMkLst>
          <pc:docMk/>
          <pc:sldMk cId="157594832" sldId="269"/>
        </pc:sldMkLst>
        <pc:spChg chg="add">
          <ac:chgData name="Nicora, Natalie (NSP)" userId="S::natalie.nicora@fao.org::7a139181-4c7e-41a2-94f9-750ea54c2572" providerId="AD" clId="Web-{ABFEECA1-EA37-E9CC-0714-69A226A1D5A6}" dt="2022-06-22T13:25:37.575" v="2"/>
          <ac:spMkLst>
            <pc:docMk/>
            <pc:sldMk cId="157594832" sldId="269"/>
            <ac:spMk id="3" creationId="{583E4727-8F87-8B5E-F236-6EE9F585A081}"/>
          </ac:spMkLst>
        </pc:spChg>
      </pc:sldChg>
    </pc:docChg>
  </pc:docChgLst>
  <pc:docChgLst>
    <pc:chgData name="Peterson, Barbara (NSP)" userId="S::barbara.peterson@fao.org::4a3c5689-ce26-4a0b-ba79-9ffb1c0b9846" providerId="AD" clId="Web-{D3529659-9437-3C49-CB65-2938FB6B8FC3}"/>
    <pc:docChg chg="modSld">
      <pc:chgData name="Peterson, Barbara (NSP)" userId="S::barbara.peterson@fao.org::4a3c5689-ce26-4a0b-ba79-9ffb1c0b9846" providerId="AD" clId="Web-{D3529659-9437-3C49-CB65-2938FB6B8FC3}" dt="2022-06-20T21:28:07.298" v="11" actId="1076"/>
      <pc:docMkLst>
        <pc:docMk/>
      </pc:docMkLst>
      <pc:sldChg chg="modSp modCm">
        <pc:chgData name="Peterson, Barbara (NSP)" userId="S::barbara.peterson@fao.org::4a3c5689-ce26-4a0b-ba79-9ffb1c0b9846" providerId="AD" clId="Web-{D3529659-9437-3C49-CB65-2938FB6B8FC3}" dt="2022-06-20T21:26:06.904" v="4" actId="20577"/>
        <pc:sldMkLst>
          <pc:docMk/>
          <pc:sldMk cId="1399239429" sldId="268"/>
        </pc:sldMkLst>
        <pc:spChg chg="mod">
          <ac:chgData name="Peterson, Barbara (NSP)" userId="S::barbara.peterson@fao.org::4a3c5689-ce26-4a0b-ba79-9ffb1c0b9846" providerId="AD" clId="Web-{D3529659-9437-3C49-CB65-2938FB6B8FC3}" dt="2022-06-20T21:26:06.904" v="4" actId="20577"/>
          <ac:spMkLst>
            <pc:docMk/>
            <pc:sldMk cId="1399239429" sldId="268"/>
            <ac:spMk id="3" creationId="{00000000-0000-0000-0000-000000000000}"/>
          </ac:spMkLst>
        </pc:spChg>
      </pc:sldChg>
      <pc:sldChg chg="modSp">
        <pc:chgData name="Peterson, Barbara (NSP)" userId="S::barbara.peterson@fao.org::4a3c5689-ce26-4a0b-ba79-9ffb1c0b9846" providerId="AD" clId="Web-{D3529659-9437-3C49-CB65-2938FB6B8FC3}" dt="2022-06-20T21:28:07.298" v="11" actId="1076"/>
        <pc:sldMkLst>
          <pc:docMk/>
          <pc:sldMk cId="4008700047" sldId="272"/>
        </pc:sldMkLst>
        <pc:graphicFrameChg chg="mod modGraphic">
          <ac:chgData name="Peterson, Barbara (NSP)" userId="S::barbara.peterson@fao.org::4a3c5689-ce26-4a0b-ba79-9ffb1c0b9846" providerId="AD" clId="Web-{D3529659-9437-3C49-CB65-2938FB6B8FC3}" dt="2022-06-20T21:28:07.298" v="11" actId="1076"/>
          <ac:graphicFrameMkLst>
            <pc:docMk/>
            <pc:sldMk cId="4008700047" sldId="272"/>
            <ac:graphicFrameMk id="2" creationId="{00000000-0000-0000-0000-000000000000}"/>
          </ac:graphicFrameMkLst>
        </pc:graphicFrameChg>
      </pc:sldChg>
      <pc:sldChg chg="modCm">
        <pc:chgData name="Peterson, Barbara (NSP)" userId="S::barbara.peterson@fao.org::4a3c5689-ce26-4a0b-ba79-9ffb1c0b9846" providerId="AD" clId="Web-{D3529659-9437-3C49-CB65-2938FB6B8FC3}" dt="2022-06-20T21:25:27.668" v="0"/>
        <pc:sldMkLst>
          <pc:docMk/>
          <pc:sldMk cId="4072576600" sldId="274"/>
        </pc:sldMkLst>
      </pc:sldChg>
    </pc:docChg>
  </pc:docChgLst>
</pc:chgInfo>
</file>

<file path=ppt/comments/modernComment_10C_5366B30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405B9F2-C624-4877-8AE0-7A7C612DD281}" authorId="{95230D79-A227-B1DC-B2C9-B7B2C9E77826}" created="2022-06-20T17:47:41.844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399239429" sldId="268"/>
      <ac:spMk id="15" creationId="{00000000-0000-0000-0000-000000000000}"/>
    </ac:deMkLst>
    <p188:replyLst>
      <p188:reply id="{AD971EFA-D693-40A2-9F45-7568A23AE073}" authorId="{D19F1C14-641A-3819-247B-63AB4B984334}" created="2022-06-20T19:33:34.855">
        <p188:txBody>
          <a:bodyPr/>
          <a:lstStyle/>
          <a:p>
            <a:r>
              <a:rPr lang="en-US"/>
              <a:t>Text size seems ok.....</a:t>
            </a:r>
          </a:p>
        </p188:txBody>
      </p188:reply>
      <p188:reply id="{71122DE9-D53E-4AF3-84DF-F7C29D985B07}" authorId="{95230D79-A227-B1DC-B2C9-B7B2C9E77826}" created="2022-06-20T21:26:03.825">
        <p188:txBody>
          <a:bodyPr/>
          <a:lstStyle/>
          <a:p>
            <a:r>
              <a:rPr lang="en-US"/>
              <a:t>Yes, it's easier to read now.</a:t>
            </a:r>
          </a:p>
        </p188:txBody>
      </p188:reply>
    </p188:replyLst>
    <p188:txBody>
      <a:bodyPr/>
      <a:lstStyle/>
      <a:p>
        <a:r>
          <a:rPr lang="en-US"/>
          <a:t>of? Also text is too small.</a:t>
        </a:r>
      </a:p>
    </p188:txBody>
  </p188:cm>
</p188:cmLst>
</file>

<file path=ppt/comments/modernComment_10D_964B4D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F4A5FA0-B4B8-4597-AFED-C239465AF8D8}" authorId="{95230D79-A227-B1DC-B2C9-B7B2C9E77826}" created="2022-06-20T17:56:05.064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7594832" sldId="269"/>
      <ac:spMk id="4" creationId="{4430BD2A-A37A-472C-9129-DFFD764F9B0E}"/>
      <ac:txMk cp="0" len="4">
        <ac:context len="128" hash="4245167239"/>
      </ac:txMk>
    </ac:txMkLst>
    <p188:pos x="510886" y="207818"/>
    <p188:replyLst>
      <p188:reply id="{59B84775-8ACD-4DC8-B332-A3676D33CBFA}" authorId="{D19F1C14-641A-3819-247B-63AB4B984334}" created="2022-06-20T19:28:54.926">
        <p188:txBody>
          <a:bodyPr/>
          <a:lstStyle/>
          <a:p>
            <a:r>
              <a:rPr lang="en-US"/>
              <a:t>I had enlarged a bit.</a:t>
            </a:r>
          </a:p>
        </p188:txBody>
      </p188:reply>
      <p188:reply id="{197B3CCE-8755-44CC-9CCE-8A090B3CB4B5}" authorId="{D19F1C14-641A-3819-247B-63AB4B984334}" created="2022-06-20T19:38:40.657">
        <p188:txBody>
          <a:bodyPr/>
          <a:lstStyle/>
          <a:p>
            <a:r>
              <a:rPr lang="en-US"/>
              <a:t>I can't take out the reflection... sorry. If anyone can do this it would be great. </a:t>
            </a:r>
          </a:p>
        </p188:txBody>
      </p188:reply>
    </p188:replyLst>
    <p188:txBody>
      <a:bodyPr/>
      <a:lstStyle/>
      <a:p>
        <a:r>
          <a:rPr lang="en-US"/>
          <a:t>Text is too small and the reflection is visually distracting.</a:t>
        </a:r>
      </a:p>
    </p188:txBody>
  </p188:cm>
</p188:cmLst>
</file>

<file path=ppt/comments/modernComment_110_EEEFE88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7FC536D-510E-4E82-8639-EE1EA76A124E}" authorId="{95230D79-A227-B1DC-B2C9-B7B2C9E77826}" created="2022-06-20T17:49:50.803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008700047" sldId="272"/>
      <ac:graphicFrameMk id="2" creationId="{00000000-0000-0000-0000-000000000000}"/>
      <dc:dgmMk xmlns:dc="http://schemas.microsoft.com/office/drawing/2013/diagram/command"/>
      <dc:nodeMk xmlns:dc="http://schemas.microsoft.com/office/drawing/2013/diagram/command" id="{AF9E2D16-39A3-4082-92C7-360487B4221D}"/>
      <ac:txMk cp="13" len="1">
        <ac:context len="111" hash="2309876568"/>
      </ac:txMk>
    </ac:txMkLst>
    <p188:replyLst>
      <p188:reply id="{2CDF102D-1511-488A-B936-969CD7C14784}" authorId="{D19F1C14-641A-3819-247B-63AB4B984334}" created="2022-06-20T19:41:12.526">
        <p188:txBody>
          <a:bodyPr/>
          <a:lstStyle/>
          <a:p>
            <a:r>
              <a:rPr lang="en-US"/>
              <a:t>ok, done</a:t>
            </a:r>
          </a:p>
        </p188:txBody>
      </p188:reply>
    </p188:replyLst>
    <p188:txBody>
      <a:bodyPr/>
      <a:lstStyle/>
      <a:p>
        <a:r>
          <a:rPr lang="en-US"/>
          <a:t>delete "of"</a:t>
        </a:r>
      </a:p>
    </p188:txBody>
  </p188:cm>
  <p188:cm id="{411A07B3-FD63-4C89-AFAC-195ADDC4867C}" authorId="{95230D79-A227-B1DC-B2C9-B7B2C9E77826}" created="2022-06-20T17:51:48.462">
    <pc:sldMkLst xmlns:pc="http://schemas.microsoft.com/office/powerpoint/2013/main/command">
      <pc:docMk/>
      <pc:sldMk cId="4008700047" sldId="272"/>
    </pc:sldMkLst>
    <p188:replyLst>
      <p188:reply id="{E72AAFE4-13B0-413D-8E20-45CC622C6F43}" authorId="{D19F1C14-641A-3819-247B-63AB4B984334}" created="2022-06-20T19:41:07.947">
        <p188:txBody>
          <a:bodyPr/>
          <a:lstStyle/>
          <a:p>
            <a:r>
              <a:rPr lang="en-US"/>
              <a:t>ability of the pest</a:t>
            </a:r>
          </a:p>
        </p188:txBody>
      </p188:reply>
    </p188:replyLst>
    <p188:txBody>
      <a:bodyPr/>
      <a:lstStyle/>
      <a:p>
        <a:r>
          <a:rPr lang="en-US"/>
          <a:t>"pest's ability" or "ability of the pest"</a:t>
        </a:r>
      </a:p>
    </p188:txBody>
  </p188:cm>
</p188:cmLst>
</file>

<file path=ppt/comments/modernComment_112_F2BE965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B27EA1BF-BDC0-4869-A56A-FAB2D0412A5A}" authorId="{95230D79-A227-B1DC-B2C9-B7B2C9E77826}" created="2022-06-20T17:54:42.561">
    <pc:sldMkLst xmlns:pc="http://schemas.microsoft.com/office/powerpoint/2013/main/command">
      <pc:docMk/>
      <pc:sldMk cId="4072576600" sldId="274"/>
    </pc:sldMkLst>
    <p188:replyLst>
      <p188:reply id="{1198E00A-C622-4559-8B4F-D30F381CFC27}" authorId="{D19F1C14-641A-3819-247B-63AB4B984334}" created="2022-06-20T19:33:05.400">
        <p188:txBody>
          <a:bodyPr/>
          <a:lstStyle/>
          <a:p>
            <a:r>
              <a:rPr lang="en-US"/>
              <a:t>Done. 
Not sure about the size. It's already font 24. Otherwise it will need a whole reformatting. </a:t>
            </a:r>
          </a:p>
        </p188:txBody>
      </p188:reply>
      <p188:reply id="{707C43E8-85C0-4002-8D2F-66554BB45B76}" authorId="{95230D79-A227-B1DC-B2C9-B7B2C9E77826}" created="2022-06-20T21:25:27.668">
        <p188:txBody>
          <a:bodyPr/>
          <a:lstStyle/>
          <a:p>
            <a:r>
              <a:rPr lang="en-US"/>
              <a:t>The green boxes look fine now, but the text under the green boxes is just font16.</a:t>
            </a:r>
          </a:p>
        </p188:txBody>
      </p188:reply>
      <p188:reply id="{EDBF1B77-CB32-44E2-A799-FD3D7FE22DA5}" authorId="{D19F1C14-641A-3819-247B-63AB4B984334}" created="2022-06-21T07:20:45.008">
        <p188:txBody>
          <a:bodyPr/>
          <a:lstStyle/>
          <a:p>
            <a:r>
              <a:rPr lang="en-US"/>
              <a:t>Adjusted. </a:t>
            </a:r>
          </a:p>
        </p188:txBody>
      </p188:reply>
    </p188:replyLst>
    <p188:txBody>
      <a:bodyPr/>
      <a:lstStyle/>
      <a:p>
        <a:r>
          <a:rPr lang="en-US"/>
          <a:t>Text is too small. Also text in green boxes should all be the same size.</a:t>
        </a:r>
      </a:p>
    </p188:txBody>
  </p188:cm>
  <p188:cm id="{0910F98F-F6AD-4C78-9F7F-6DE8E0B3F034}" authorId="{D19F1C14-641A-3819-247B-63AB4B984334}" created="2022-06-21T07:22:44.667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072576600" sldId="274"/>
      <ac:spMk id="2" creationId="{0B6DC2BD-5C09-4929-B211-581E07FF9065}"/>
      <ac:txMk cp="0" len="1">
        <ac:context len="2" hash="1663"/>
      </ac:txMk>
    </ac:txMkLst>
    <p188:pos x="301037" y="235185"/>
    <p188:txBody>
      <a:bodyPr/>
      <a:lstStyle/>
      <a:p>
        <a:r>
          <a:rPr lang="en-US"/>
          <a:t>Can someone who understands these templates adjust the subtitle in each slide? Many thanks. </a:t>
        </a:r>
      </a:p>
    </p188:txBody>
  </p188:cm>
</p188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3A3F3B-132A-486B-80E0-A5A2384CBA7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ADE4F7D-5BFB-451B-A099-C8CF7EE7A07F}">
      <dgm:prSet custT="1"/>
      <dgm:spPr/>
      <dgm:t>
        <a:bodyPr/>
        <a:lstStyle/>
        <a:p>
          <a:r>
            <a:rPr lang="ru-RU" sz="2400" dirty="0" smtClean="0"/>
            <a:t>Требования по установлению и поддержанию свободной зоны качестве фитосанитарной меры НОКЗР включают следующее:</a:t>
          </a:r>
          <a:endParaRPr lang="en-US" sz="2400" dirty="0"/>
        </a:p>
      </dgm:t>
    </dgm:pt>
    <dgm:pt modelId="{414D9DCE-757A-4394-9CA4-3D2317EA646E}" type="parTrans" cxnId="{9649CC83-4E14-49D9-9145-D387A57AA0EA}">
      <dgm:prSet/>
      <dgm:spPr/>
      <dgm:t>
        <a:bodyPr/>
        <a:lstStyle/>
        <a:p>
          <a:endParaRPr lang="en-US"/>
        </a:p>
      </dgm:t>
    </dgm:pt>
    <dgm:pt modelId="{421F4F94-3EB5-413B-BEC6-9FE79EF7190E}" type="sibTrans" cxnId="{9649CC83-4E14-49D9-9145-D387A57AA0EA}">
      <dgm:prSet/>
      <dgm:spPr/>
      <dgm:t>
        <a:bodyPr/>
        <a:lstStyle/>
        <a:p>
          <a:endParaRPr lang="en-US"/>
        </a:p>
      </dgm:t>
    </dgm:pt>
    <dgm:pt modelId="{F58927E0-3741-4234-8BF1-039F388AE1BD}">
      <dgm:prSet custT="1"/>
      <dgm:spPr/>
      <dgm:t>
        <a:bodyPr/>
        <a:lstStyle/>
        <a:p>
          <a:pPr>
            <a:buFont typeface="Times New Roman" panose="02020603050405020304" pitchFamily="18" charset="0"/>
            <a:buChar char="-"/>
          </a:pPr>
          <a:r>
            <a:rPr lang="ru-RU" sz="2400" dirty="0" smtClean="0">
              <a:solidFill>
                <a:srgbClr val="002060"/>
              </a:solidFill>
            </a:rPr>
            <a:t>системы для обеспечения свободы от вредного организма;</a:t>
          </a:r>
          <a:endParaRPr lang="en-US" sz="2400" dirty="0">
            <a:solidFill>
              <a:srgbClr val="002060"/>
            </a:solidFill>
          </a:endParaRPr>
        </a:p>
      </dgm:t>
    </dgm:pt>
    <dgm:pt modelId="{ECAA26D2-828E-4F03-9796-0D7B78DA88DD}" type="parTrans" cxnId="{45252C40-7D73-46C9-B4B0-92A4A6BFEF2E}">
      <dgm:prSet/>
      <dgm:spPr/>
      <dgm:t>
        <a:bodyPr/>
        <a:lstStyle/>
        <a:p>
          <a:endParaRPr lang="en-US"/>
        </a:p>
      </dgm:t>
    </dgm:pt>
    <dgm:pt modelId="{F45D925F-29F0-4E5D-977E-699D3E124713}" type="sibTrans" cxnId="{45252C40-7D73-46C9-B4B0-92A4A6BFEF2E}">
      <dgm:prSet/>
      <dgm:spPr/>
      <dgm:t>
        <a:bodyPr/>
        <a:lstStyle/>
        <a:p>
          <a:endParaRPr lang="en-US"/>
        </a:p>
      </dgm:t>
    </dgm:pt>
    <dgm:pt modelId="{C9AF8FFB-1653-4FFB-9A6D-07996BEC77C4}">
      <dgm:prSet custT="1"/>
      <dgm:spPr/>
      <dgm:t>
        <a:bodyPr/>
        <a:lstStyle/>
        <a:p>
          <a:r>
            <a:rPr lang="ru-RU" sz="2400" dirty="0">
              <a:solidFill>
                <a:srgbClr val="002060"/>
              </a:solidFill>
            </a:rPr>
            <a:t>системы поддержания свободы от вредного организма;</a:t>
          </a:r>
        </a:p>
      </dgm:t>
    </dgm:pt>
    <dgm:pt modelId="{718CF4C5-3152-48A4-86D4-6E89171B8BD3}" type="parTrans" cxnId="{5F7E71D1-5E10-476A-A0A7-1F3BBD0911DD}">
      <dgm:prSet/>
      <dgm:spPr/>
      <dgm:t>
        <a:bodyPr/>
        <a:lstStyle/>
        <a:p>
          <a:endParaRPr lang="ru-RU"/>
        </a:p>
      </dgm:t>
    </dgm:pt>
    <dgm:pt modelId="{6E3BB429-EC46-496E-B693-6E872933CE70}" type="sibTrans" cxnId="{5F7E71D1-5E10-476A-A0A7-1F3BBD0911DD}">
      <dgm:prSet/>
      <dgm:spPr/>
      <dgm:t>
        <a:bodyPr/>
        <a:lstStyle/>
        <a:p>
          <a:endParaRPr lang="ru-RU"/>
        </a:p>
      </dgm:t>
    </dgm:pt>
    <dgm:pt modelId="{0862070D-568C-4030-8844-4A76269657CE}">
      <dgm:prSet custT="1"/>
      <dgm:spPr/>
      <dgm:t>
        <a:bodyPr/>
        <a:lstStyle/>
        <a:p>
          <a:r>
            <a:rPr lang="ru-RU" sz="2400" dirty="0">
              <a:solidFill>
                <a:srgbClr val="002060"/>
              </a:solidFill>
            </a:rPr>
            <a:t>проверка того, что свобода от вредного организма была достигнута или поддерживается;</a:t>
          </a:r>
        </a:p>
      </dgm:t>
    </dgm:pt>
    <dgm:pt modelId="{37EFF322-FDA7-4DFF-A859-7FA01C9B09AF}" type="parTrans" cxnId="{6DB6FBCC-D8C6-4ACC-BD56-BBCAE8199C8E}">
      <dgm:prSet/>
      <dgm:spPr/>
      <dgm:t>
        <a:bodyPr/>
        <a:lstStyle/>
        <a:p>
          <a:endParaRPr lang="ru-RU"/>
        </a:p>
      </dgm:t>
    </dgm:pt>
    <dgm:pt modelId="{1F4A565C-C4EE-4413-A308-02F705C52F77}" type="sibTrans" cxnId="{6DB6FBCC-D8C6-4ACC-BD56-BBCAE8199C8E}">
      <dgm:prSet/>
      <dgm:spPr/>
      <dgm:t>
        <a:bodyPr/>
        <a:lstStyle/>
        <a:p>
          <a:endParaRPr lang="ru-RU"/>
        </a:p>
      </dgm:t>
    </dgm:pt>
    <dgm:pt modelId="{6A70371E-F81B-4D77-A5CC-D1AC6F3E1287}">
      <dgm:prSet custT="1"/>
      <dgm:spPr/>
      <dgm:t>
        <a:bodyPr/>
        <a:lstStyle/>
        <a:p>
          <a:r>
            <a:rPr lang="ru-RU" sz="2400" dirty="0">
              <a:solidFill>
                <a:srgbClr val="002060"/>
              </a:solidFill>
            </a:rPr>
            <a:t>корректирующие действия при обнаружении вредного организма;</a:t>
          </a:r>
        </a:p>
      </dgm:t>
    </dgm:pt>
    <dgm:pt modelId="{D95F157D-5290-42F3-A5DC-C87B8EC765A6}" type="parTrans" cxnId="{0AC258EC-27E5-4B29-AC97-29FCA0B50172}">
      <dgm:prSet/>
      <dgm:spPr/>
      <dgm:t>
        <a:bodyPr/>
        <a:lstStyle/>
        <a:p>
          <a:endParaRPr lang="ru-RU"/>
        </a:p>
      </dgm:t>
    </dgm:pt>
    <dgm:pt modelId="{35760AAF-F93D-4AD4-859B-556D9207F491}" type="sibTrans" cxnId="{0AC258EC-27E5-4B29-AC97-29FCA0B50172}">
      <dgm:prSet/>
      <dgm:spPr/>
      <dgm:t>
        <a:bodyPr/>
        <a:lstStyle/>
        <a:p>
          <a:endParaRPr lang="ru-RU"/>
        </a:p>
      </dgm:t>
    </dgm:pt>
    <dgm:pt modelId="{9B29E72A-F9F8-4A8A-BD92-BD6A85F18CC9}">
      <dgm:prSet custT="1"/>
      <dgm:spPr/>
      <dgm:t>
        <a:bodyPr/>
        <a:lstStyle/>
        <a:p>
          <a:r>
            <a:rPr lang="ru-RU" sz="2400" dirty="0">
              <a:solidFill>
                <a:srgbClr val="002060"/>
              </a:solidFill>
            </a:rPr>
            <a:t>документирование вышеуказанных систем и ведение соответствующих записей;</a:t>
          </a:r>
        </a:p>
      </dgm:t>
    </dgm:pt>
    <dgm:pt modelId="{0DAD4FB2-3712-4722-AF4F-D5C2D26DCA96}" type="parTrans" cxnId="{83FCADAA-DE94-4212-9128-F9F3704DABE9}">
      <dgm:prSet/>
      <dgm:spPr/>
      <dgm:t>
        <a:bodyPr/>
        <a:lstStyle/>
        <a:p>
          <a:endParaRPr lang="ru-RU"/>
        </a:p>
      </dgm:t>
    </dgm:pt>
    <dgm:pt modelId="{BEC93375-FBB2-4F3F-8480-B5131D6DCC0F}" type="sibTrans" cxnId="{83FCADAA-DE94-4212-9128-F9F3704DABE9}">
      <dgm:prSet/>
      <dgm:spPr/>
      <dgm:t>
        <a:bodyPr/>
        <a:lstStyle/>
        <a:p>
          <a:endParaRPr lang="ru-RU"/>
        </a:p>
      </dgm:t>
    </dgm:pt>
    <dgm:pt modelId="{54B43CFC-B94C-4CF2-A0AF-2604D20340B0}">
      <dgm:prSet custT="1"/>
      <dgm:spPr/>
      <dgm:t>
        <a:bodyPr/>
        <a:lstStyle/>
        <a:p>
          <a:r>
            <a:rPr lang="ru-RU" sz="2400" dirty="0">
              <a:solidFill>
                <a:srgbClr val="002060"/>
              </a:solidFill>
            </a:rPr>
            <a:t>прозрачность и информирование заинтересованных сторон. </a:t>
          </a:r>
        </a:p>
      </dgm:t>
    </dgm:pt>
    <dgm:pt modelId="{7165F88C-8A05-44C5-8477-4786D0ACFA70}" type="parTrans" cxnId="{92AF5BC7-994F-4DD8-9838-1245FA2E962F}">
      <dgm:prSet/>
      <dgm:spPr/>
      <dgm:t>
        <a:bodyPr/>
        <a:lstStyle/>
        <a:p>
          <a:endParaRPr lang="ru-RU"/>
        </a:p>
      </dgm:t>
    </dgm:pt>
    <dgm:pt modelId="{885F163C-D8EE-47FF-A7A1-77369FD904DD}" type="sibTrans" cxnId="{92AF5BC7-994F-4DD8-9838-1245FA2E962F}">
      <dgm:prSet/>
      <dgm:spPr/>
      <dgm:t>
        <a:bodyPr/>
        <a:lstStyle/>
        <a:p>
          <a:endParaRPr lang="ru-RU"/>
        </a:p>
      </dgm:t>
    </dgm:pt>
    <dgm:pt modelId="{6130E747-05DD-4A5D-8F7D-389CC0FF9368}">
      <dgm:prSet custT="1"/>
      <dgm:spPr/>
      <dgm:t>
        <a:bodyPr/>
        <a:lstStyle/>
        <a:p>
          <a:endParaRPr lang="ru-RU" sz="2600" dirty="0">
            <a:solidFill>
              <a:srgbClr val="002060"/>
            </a:solidFill>
          </a:endParaRPr>
        </a:p>
      </dgm:t>
    </dgm:pt>
    <dgm:pt modelId="{44F1F6F0-E181-4CE9-8C69-9A28CE92BD7B}" type="parTrans" cxnId="{A246C775-446A-45F9-8173-D165A239CA89}">
      <dgm:prSet/>
      <dgm:spPr/>
      <dgm:t>
        <a:bodyPr/>
        <a:lstStyle/>
        <a:p>
          <a:endParaRPr lang="ru-RU"/>
        </a:p>
      </dgm:t>
    </dgm:pt>
    <dgm:pt modelId="{A28B09F7-53F8-4CD8-941F-30D3810D9825}" type="sibTrans" cxnId="{A246C775-446A-45F9-8173-D165A239CA89}">
      <dgm:prSet/>
      <dgm:spPr/>
      <dgm:t>
        <a:bodyPr/>
        <a:lstStyle/>
        <a:p>
          <a:endParaRPr lang="ru-RU"/>
        </a:p>
      </dgm:t>
    </dgm:pt>
    <dgm:pt modelId="{C668E8AE-94F0-4F55-AF3F-6C7FF80F5AE2}" type="pres">
      <dgm:prSet presAssocID="{6D3A3F3B-132A-486B-80E0-A5A2384CBA7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10D7E15-E16A-4150-A979-821E85FFF1C4}" type="pres">
      <dgm:prSet presAssocID="{3ADE4F7D-5BFB-451B-A099-C8CF7EE7A07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53D073-8C96-4126-832F-0840B141FC27}" type="pres">
      <dgm:prSet presAssocID="{3ADE4F7D-5BFB-451B-A099-C8CF7EE7A07F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5252C40-7D73-46C9-B4B0-92A4A6BFEF2E}" srcId="{3ADE4F7D-5BFB-451B-A099-C8CF7EE7A07F}" destId="{F58927E0-3741-4234-8BF1-039F388AE1BD}" srcOrd="0" destOrd="0" parTransId="{ECAA26D2-828E-4F03-9796-0D7B78DA88DD}" sibTransId="{F45D925F-29F0-4E5D-977E-699D3E124713}"/>
    <dgm:cxn modelId="{63F7F8DB-B150-4A9A-8482-97B96147B72B}" type="presOf" srcId="{F58927E0-3741-4234-8BF1-039F388AE1BD}" destId="{7753D073-8C96-4126-832F-0840B141FC27}" srcOrd="0" destOrd="0" presId="urn:microsoft.com/office/officeart/2005/8/layout/vList2"/>
    <dgm:cxn modelId="{A0B21B9C-18B0-439B-BCD7-D7D9DCD54061}" type="presOf" srcId="{54B43CFC-B94C-4CF2-A0AF-2604D20340B0}" destId="{7753D073-8C96-4126-832F-0840B141FC27}" srcOrd="0" destOrd="5" presId="urn:microsoft.com/office/officeart/2005/8/layout/vList2"/>
    <dgm:cxn modelId="{DD308F44-6078-46FC-9240-4E03BA4D85AB}" type="presOf" srcId="{9B29E72A-F9F8-4A8A-BD92-BD6A85F18CC9}" destId="{7753D073-8C96-4126-832F-0840B141FC27}" srcOrd="0" destOrd="4" presId="urn:microsoft.com/office/officeart/2005/8/layout/vList2"/>
    <dgm:cxn modelId="{2E579CB1-B863-4D89-87E5-8261585AD857}" type="presOf" srcId="{0862070D-568C-4030-8844-4A76269657CE}" destId="{7753D073-8C96-4126-832F-0840B141FC27}" srcOrd="0" destOrd="2" presId="urn:microsoft.com/office/officeart/2005/8/layout/vList2"/>
    <dgm:cxn modelId="{6929211D-BF16-43CF-BC06-4ADA22593B27}" type="presOf" srcId="{C9AF8FFB-1653-4FFB-9A6D-07996BEC77C4}" destId="{7753D073-8C96-4126-832F-0840B141FC27}" srcOrd="0" destOrd="1" presId="urn:microsoft.com/office/officeart/2005/8/layout/vList2"/>
    <dgm:cxn modelId="{9649CC83-4E14-49D9-9145-D387A57AA0EA}" srcId="{6D3A3F3B-132A-486B-80E0-A5A2384CBA79}" destId="{3ADE4F7D-5BFB-451B-A099-C8CF7EE7A07F}" srcOrd="0" destOrd="0" parTransId="{414D9DCE-757A-4394-9CA4-3D2317EA646E}" sibTransId="{421F4F94-3EB5-413B-BEC6-9FE79EF7190E}"/>
    <dgm:cxn modelId="{92AF5BC7-994F-4DD8-9838-1245FA2E962F}" srcId="{3ADE4F7D-5BFB-451B-A099-C8CF7EE7A07F}" destId="{54B43CFC-B94C-4CF2-A0AF-2604D20340B0}" srcOrd="5" destOrd="0" parTransId="{7165F88C-8A05-44C5-8477-4786D0ACFA70}" sibTransId="{885F163C-D8EE-47FF-A7A1-77369FD904DD}"/>
    <dgm:cxn modelId="{0AC258EC-27E5-4B29-AC97-29FCA0B50172}" srcId="{3ADE4F7D-5BFB-451B-A099-C8CF7EE7A07F}" destId="{6A70371E-F81B-4D77-A5CC-D1AC6F3E1287}" srcOrd="3" destOrd="0" parTransId="{D95F157D-5290-42F3-A5DC-C87B8EC765A6}" sibTransId="{35760AAF-F93D-4AD4-859B-556D9207F491}"/>
    <dgm:cxn modelId="{F8E68269-B4B3-4723-A07F-C2F3C3CCE370}" type="presOf" srcId="{6130E747-05DD-4A5D-8F7D-389CC0FF9368}" destId="{7753D073-8C96-4126-832F-0840B141FC27}" srcOrd="0" destOrd="6" presId="urn:microsoft.com/office/officeart/2005/8/layout/vList2"/>
    <dgm:cxn modelId="{5F7E71D1-5E10-476A-A0A7-1F3BBD0911DD}" srcId="{3ADE4F7D-5BFB-451B-A099-C8CF7EE7A07F}" destId="{C9AF8FFB-1653-4FFB-9A6D-07996BEC77C4}" srcOrd="1" destOrd="0" parTransId="{718CF4C5-3152-48A4-86D4-6E89171B8BD3}" sibTransId="{6E3BB429-EC46-496E-B693-6E872933CE70}"/>
    <dgm:cxn modelId="{8673C355-76E1-44A3-A228-F848A338BA3E}" type="presOf" srcId="{6A70371E-F81B-4D77-A5CC-D1AC6F3E1287}" destId="{7753D073-8C96-4126-832F-0840B141FC27}" srcOrd="0" destOrd="3" presId="urn:microsoft.com/office/officeart/2005/8/layout/vList2"/>
    <dgm:cxn modelId="{5FA14648-8DDE-4C27-92A4-36D3A98DDC55}" type="presOf" srcId="{3ADE4F7D-5BFB-451B-A099-C8CF7EE7A07F}" destId="{C10D7E15-E16A-4150-A979-821E85FFF1C4}" srcOrd="0" destOrd="0" presId="urn:microsoft.com/office/officeart/2005/8/layout/vList2"/>
    <dgm:cxn modelId="{6DB6FBCC-D8C6-4ACC-BD56-BBCAE8199C8E}" srcId="{3ADE4F7D-5BFB-451B-A099-C8CF7EE7A07F}" destId="{0862070D-568C-4030-8844-4A76269657CE}" srcOrd="2" destOrd="0" parTransId="{37EFF322-FDA7-4DFF-A859-7FA01C9B09AF}" sibTransId="{1F4A565C-C4EE-4413-A308-02F705C52F77}"/>
    <dgm:cxn modelId="{A246C775-446A-45F9-8173-D165A239CA89}" srcId="{3ADE4F7D-5BFB-451B-A099-C8CF7EE7A07F}" destId="{6130E747-05DD-4A5D-8F7D-389CC0FF9368}" srcOrd="6" destOrd="0" parTransId="{44F1F6F0-E181-4CE9-8C69-9A28CE92BD7B}" sibTransId="{A28B09F7-53F8-4CD8-941F-30D3810D9825}"/>
    <dgm:cxn modelId="{66F25ECE-3CED-4D6A-8C8B-4DA0C011964A}" type="presOf" srcId="{6D3A3F3B-132A-486B-80E0-A5A2384CBA79}" destId="{C668E8AE-94F0-4F55-AF3F-6C7FF80F5AE2}" srcOrd="0" destOrd="0" presId="urn:microsoft.com/office/officeart/2005/8/layout/vList2"/>
    <dgm:cxn modelId="{83FCADAA-DE94-4212-9128-F9F3704DABE9}" srcId="{3ADE4F7D-5BFB-451B-A099-C8CF7EE7A07F}" destId="{9B29E72A-F9F8-4A8A-BD92-BD6A85F18CC9}" srcOrd="4" destOrd="0" parTransId="{0DAD4FB2-3712-4722-AF4F-D5C2D26DCA96}" sibTransId="{BEC93375-FBB2-4F3F-8480-B5131D6DCC0F}"/>
    <dgm:cxn modelId="{851911A2-86AE-42CB-86E0-43989770B7AE}" type="presParOf" srcId="{C668E8AE-94F0-4F55-AF3F-6C7FF80F5AE2}" destId="{C10D7E15-E16A-4150-A979-821E85FFF1C4}" srcOrd="0" destOrd="0" presId="urn:microsoft.com/office/officeart/2005/8/layout/vList2"/>
    <dgm:cxn modelId="{CF30A4D8-9070-4F01-948F-F2F6BDAC8007}" type="presParOf" srcId="{C668E8AE-94F0-4F55-AF3F-6C7FF80F5AE2}" destId="{7753D073-8C96-4126-832F-0840B141FC2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80AA54-D3CD-482E-BC95-015368BE74E6}" type="doc">
      <dgm:prSet loTypeId="urn:microsoft.com/office/officeart/2005/8/layout/vList6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GB"/>
        </a:p>
      </dgm:t>
    </dgm:pt>
    <dgm:pt modelId="{614597F1-1025-4203-9D07-8892720C9A38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latin typeface="Calibri (body)"/>
              <a:cs typeface="Arial"/>
            </a:rPr>
            <a:t>Требования по надзору</a:t>
          </a:r>
          <a:endParaRPr lang="en-GB" sz="1600" b="1" dirty="0">
            <a:latin typeface="Calibri (body)"/>
            <a:cs typeface="Arial"/>
          </a:endParaRPr>
        </a:p>
      </dgm:t>
    </dgm:pt>
    <dgm:pt modelId="{0C02BDCB-E4E7-43FB-86DF-715A2B14C27E}" type="parTrans" cxnId="{CC5E461C-AC79-4AFE-9439-EF9B7B3A34BE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5310BB26-1F2D-40F7-9B26-17E94BB6573C}" type="sibTrans" cxnId="{CC5E461C-AC79-4AFE-9439-EF9B7B3A34BE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ED5CF58D-C5F5-4AF1-B8F9-A18DB677A57D}">
      <dgm:prSet custT="1"/>
      <dgm:spPr/>
      <dgm:t>
        <a:bodyPr/>
        <a:lstStyle/>
        <a:p>
          <a:pPr rtl="0">
            <a:buFontTx/>
            <a:buNone/>
          </a:pPr>
          <a:r>
            <a:rPr lang="ru-RU" sz="1800" dirty="0" smtClean="0"/>
            <a:t>Требования к импорту должны быть основаны на уровне фитосанитарного риска, например, с учетом фактической вероятности связи вредного организма с конкретными путями распространения при осуществлении торговли. </a:t>
          </a:r>
          <a:endParaRPr lang="en-GB" sz="1800" dirty="0">
            <a:latin typeface="Calibri (body)"/>
            <a:cs typeface="Arial" panose="020B0604020202020204" pitchFamily="34" charset="0"/>
          </a:endParaRPr>
        </a:p>
      </dgm:t>
    </dgm:pt>
    <dgm:pt modelId="{11AC82AB-057F-4587-B141-00BC3984F529}" type="parTrans" cxnId="{3D8650AC-861B-47F0-ABCE-4A7A9D8CF219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9EA1FAB4-6197-45FF-BB0C-CDF32587CF5F}" type="sibTrans" cxnId="{3D8650AC-861B-47F0-ABCE-4A7A9D8CF219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A9A8DD9B-290C-45A6-929E-4AE6F49FE812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latin typeface="Calibri (body)"/>
              <a:cs typeface="Arial"/>
            </a:rPr>
            <a:t>Основанный на оценке риска</a:t>
          </a:r>
          <a:endParaRPr lang="en-GB" sz="1600" b="1" dirty="0">
            <a:latin typeface="Calibri (body)"/>
            <a:cs typeface="Arial"/>
          </a:endParaRPr>
        </a:p>
      </dgm:t>
    </dgm:pt>
    <dgm:pt modelId="{D4C2417B-6035-47F8-8548-B444AA66CD7D}" type="sibTrans" cxnId="{F99A32C8-0F9C-4354-9C71-1B59697B3B6C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C649C4C6-2DE3-44BE-9FF3-ED8BF69F8169}" type="parTrans" cxnId="{F99A32C8-0F9C-4354-9C71-1B59697B3B6C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AF9E2D16-39A3-4082-92C7-360487B4221D}">
      <dgm:prSet custT="1"/>
      <dgm:spPr/>
      <dgm:t>
        <a:bodyPr/>
        <a:lstStyle/>
        <a:p>
          <a:pPr rtl="0">
            <a:buFontTx/>
            <a:buNone/>
          </a:pPr>
          <a:r>
            <a:rPr lang="ru-RU" sz="1800" b="0" dirty="0" smtClean="0"/>
            <a:t>Создание СЗ не требуется, если в результате надзора будет доказано, что вредный организм уже отсутствует на данной территории.</a:t>
          </a:r>
          <a:endParaRPr lang="en-GB" sz="1800" b="0" dirty="0"/>
        </a:p>
      </dgm:t>
    </dgm:pt>
    <dgm:pt modelId="{A8F27D2E-A5F5-4A56-AD17-AA9F3A9CB411}" type="parTrans" cxnId="{D7562D21-B6E8-4448-8934-BD9AA6F2E84E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398B3797-1A3A-433F-AA14-8308C4E7CC4D}" type="sibTrans" cxnId="{D7562D21-B6E8-4448-8934-BD9AA6F2E84E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E08B27A2-99C7-4C99-85AD-5C4C5B5DD0AC}">
      <dgm:prSet custT="1"/>
      <dgm:spPr/>
      <dgm:t>
        <a:bodyPr/>
        <a:lstStyle/>
        <a:p>
          <a:pPr rtl="0">
            <a:buFontTx/>
            <a:buNone/>
          </a:pPr>
          <a:r>
            <a:rPr lang="ru-RU" sz="1800" b="0" dirty="0" smtClean="0"/>
            <a:t>Протяженность буферной зоны зависит от способности вредного организма к распространению в определенной зоне; требуется надзор за популяцией вредного организма в пределах буферных зон.</a:t>
          </a:r>
          <a:endParaRPr lang="en-GB" sz="1800" dirty="0">
            <a:latin typeface="Calibri (body)"/>
          </a:endParaRPr>
        </a:p>
      </dgm:t>
    </dgm:pt>
    <dgm:pt modelId="{31EB8A58-620B-401B-9237-1AB3F47BCDD7}" type="parTrans" cxnId="{262641EA-3B34-4D67-8D93-94D98F6E7D43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8D69847D-F497-4A80-A74D-3B137E838760}" type="sibTrans" cxnId="{262641EA-3B34-4D67-8D93-94D98F6E7D43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EE595363-8379-40B3-AC1E-BCB483455E05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sz="1600" b="1" dirty="0" smtClean="0">
              <a:latin typeface="Calibri (body)"/>
              <a:cs typeface="Arial"/>
            </a:rPr>
            <a:t>Вопросы экологии</a:t>
          </a:r>
          <a:endParaRPr lang="en-GB" sz="1600" b="1" dirty="0">
            <a:latin typeface="Calibri (body)"/>
            <a:cs typeface="Arial"/>
          </a:endParaRPr>
        </a:p>
      </dgm:t>
    </dgm:pt>
    <dgm:pt modelId="{869ECDA7-BE3D-4609-A0E0-6F4238D71C9A}" type="parTrans" cxnId="{D72AB312-50DA-435C-A338-110AF8067BD7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88DA9A2D-2B29-45DE-9A18-1E96685635AE}" type="sibTrans" cxnId="{D72AB312-50DA-435C-A338-110AF8067BD7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B5CEB913-AA49-48D9-AA74-7897EE15F7A7}">
      <dgm:prSet custT="1"/>
      <dgm:spPr/>
      <dgm:t>
        <a:bodyPr/>
        <a:lstStyle/>
        <a:p>
          <a:pPr>
            <a:buFontTx/>
            <a:buNone/>
          </a:pPr>
          <a:r>
            <a:rPr lang="ru-RU" sz="1800" dirty="0" smtClean="0">
              <a:latin typeface="+mn-lt"/>
              <a:cs typeface="Times New Roman"/>
            </a:rPr>
            <a:t>Пересмотренный проект должен обеспечивать достаточную гибкость  в целях учета новых технологий, новых научных данных или изменений окружающей среды (например, изменения климата), которые могут повлиять на пути распространения и статус </a:t>
          </a:r>
          <a:r>
            <a:rPr lang="ru-RU" sz="1800" dirty="0" smtClean="0">
              <a:solidFill>
                <a:srgbClr val="002060"/>
              </a:solidFill>
            </a:rPr>
            <a:t>СЗ.</a:t>
          </a:r>
          <a:endParaRPr lang="en-GB" sz="1800" dirty="0">
            <a:latin typeface="+mn-lt"/>
            <a:cs typeface="Times New Roman"/>
          </a:endParaRPr>
        </a:p>
      </dgm:t>
    </dgm:pt>
    <dgm:pt modelId="{E5D87451-CA93-42D1-AAE6-2AB0FA9ECCF5}" type="parTrans" cxnId="{40E5E07E-DCFB-42EF-A0AB-47524EB931D4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C7D8EAC2-325B-4A4A-8063-E98F80AD032E}" type="sibTrans" cxnId="{40E5E07E-DCFB-42EF-A0AB-47524EB931D4}">
      <dgm:prSet/>
      <dgm:spPr/>
      <dgm:t>
        <a:bodyPr/>
        <a:lstStyle/>
        <a:p>
          <a:endParaRPr lang="en-GB">
            <a:latin typeface="Calibri (body)"/>
          </a:endParaRPr>
        </a:p>
      </dgm:t>
    </dgm:pt>
    <dgm:pt modelId="{3C26F3EB-0041-468F-A6BC-C05F1DD09ED6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="1" dirty="0" smtClean="0">
              <a:latin typeface="Calibri (body)"/>
              <a:cs typeface="Arial"/>
            </a:rPr>
            <a:t>Буферные зоны</a:t>
          </a:r>
          <a:endParaRPr lang="en-GB" sz="1600" b="1" dirty="0">
            <a:latin typeface="Calibri (body)"/>
            <a:cs typeface="Arial"/>
          </a:endParaRPr>
        </a:p>
      </dgm:t>
    </dgm:pt>
    <dgm:pt modelId="{B2ACA291-58AB-4D06-8B2D-00EE925D211D}" type="sibTrans" cxnId="{07B4236B-F86A-4D89-97E2-BC54299774F9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D9C73EC1-DE57-4F03-99C0-9D32F6900631}" type="parTrans" cxnId="{07B4236B-F86A-4D89-97E2-BC54299774F9}">
      <dgm:prSet/>
      <dgm:spPr/>
      <dgm:t>
        <a:bodyPr/>
        <a:lstStyle/>
        <a:p>
          <a:endParaRPr lang="en-GB">
            <a:latin typeface="Calibri (body)"/>
            <a:cs typeface="Arial" panose="020B0604020202020204" pitchFamily="34" charset="0"/>
          </a:endParaRPr>
        </a:p>
      </dgm:t>
    </dgm:pt>
    <dgm:pt modelId="{D5F99B46-F4A4-4001-8B89-A67CD5A35650}">
      <dgm:prSet custT="1"/>
      <dgm:spPr/>
      <dgm:t>
        <a:bodyPr/>
        <a:lstStyle/>
        <a:p>
          <a:endParaRPr lang="ru-RU" sz="1800" b="0" dirty="0"/>
        </a:p>
      </dgm:t>
    </dgm:pt>
    <dgm:pt modelId="{5825BC00-95A5-4AA3-B8FC-FC610A116DF0}" type="parTrans" cxnId="{55D76DAB-A7B8-4026-A934-D84B310B8E24}">
      <dgm:prSet/>
      <dgm:spPr/>
      <dgm:t>
        <a:bodyPr/>
        <a:lstStyle/>
        <a:p>
          <a:endParaRPr lang="ru-RU"/>
        </a:p>
      </dgm:t>
    </dgm:pt>
    <dgm:pt modelId="{132FA5B0-1921-486D-B446-0F92B1079946}" type="sibTrans" cxnId="{55D76DAB-A7B8-4026-A934-D84B310B8E24}">
      <dgm:prSet/>
      <dgm:spPr/>
      <dgm:t>
        <a:bodyPr/>
        <a:lstStyle/>
        <a:p>
          <a:endParaRPr lang="ru-RU"/>
        </a:p>
      </dgm:t>
    </dgm:pt>
    <dgm:pt modelId="{72A77917-D129-4638-9BF9-D83C7CB554C3}">
      <dgm:prSet custT="1"/>
      <dgm:spPr/>
      <dgm:t>
        <a:bodyPr/>
        <a:lstStyle/>
        <a:p>
          <a:endParaRPr lang="ru-RU" sz="1800" b="0" dirty="0"/>
        </a:p>
      </dgm:t>
    </dgm:pt>
    <dgm:pt modelId="{62C8896F-4A31-4E94-8DC3-D506A4979309}" type="parTrans" cxnId="{DCF7436D-AE03-4A07-8D94-B2697BDF8ADA}">
      <dgm:prSet/>
      <dgm:spPr/>
      <dgm:t>
        <a:bodyPr/>
        <a:lstStyle/>
        <a:p>
          <a:endParaRPr lang="ru-RU"/>
        </a:p>
      </dgm:t>
    </dgm:pt>
    <dgm:pt modelId="{F108687F-3761-46F6-AE0E-9A669E565B64}" type="sibTrans" cxnId="{DCF7436D-AE03-4A07-8D94-B2697BDF8ADA}">
      <dgm:prSet/>
      <dgm:spPr/>
      <dgm:t>
        <a:bodyPr/>
        <a:lstStyle/>
        <a:p>
          <a:endParaRPr lang="ru-RU"/>
        </a:p>
      </dgm:t>
    </dgm:pt>
    <dgm:pt modelId="{094AD6DA-CD38-4839-9A42-C8ADA7784025}">
      <dgm:prSet custT="1"/>
      <dgm:spPr/>
      <dgm:t>
        <a:bodyPr/>
        <a:lstStyle/>
        <a:p>
          <a:endParaRPr lang="ru-RU" sz="1800" dirty="0">
            <a:latin typeface="+mn-lt"/>
            <a:cs typeface="Times New Roman"/>
          </a:endParaRPr>
        </a:p>
      </dgm:t>
    </dgm:pt>
    <dgm:pt modelId="{D6536293-8476-4CF7-85E8-0FED38235898}" type="parTrans" cxnId="{0E1C9868-E67E-4E4F-9CF8-4187E4F88CFB}">
      <dgm:prSet/>
      <dgm:spPr/>
      <dgm:t>
        <a:bodyPr/>
        <a:lstStyle/>
        <a:p>
          <a:endParaRPr lang="ru-RU"/>
        </a:p>
      </dgm:t>
    </dgm:pt>
    <dgm:pt modelId="{7174882F-E7C7-401A-899B-9939083FCD0D}" type="sibTrans" cxnId="{0E1C9868-E67E-4E4F-9CF8-4187E4F88CFB}">
      <dgm:prSet/>
      <dgm:spPr/>
      <dgm:t>
        <a:bodyPr/>
        <a:lstStyle/>
        <a:p>
          <a:endParaRPr lang="ru-RU"/>
        </a:p>
      </dgm:t>
    </dgm:pt>
    <dgm:pt modelId="{D7D17D31-A6F6-416A-A3CE-F422B1185F53}" type="pres">
      <dgm:prSet presAssocID="{AC80AA54-D3CD-482E-BC95-015368BE74E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9F69233-B9AE-4A52-AAAC-C01FD18B5F80}" type="pres">
      <dgm:prSet presAssocID="{A9A8DD9B-290C-45A6-929E-4AE6F49FE812}" presName="linNode" presStyleCnt="0"/>
      <dgm:spPr/>
    </dgm:pt>
    <dgm:pt modelId="{B5BF208C-3F85-4FC4-B568-DDE26DCB244B}" type="pres">
      <dgm:prSet presAssocID="{A9A8DD9B-290C-45A6-929E-4AE6F49FE812}" presName="parentShp" presStyleLbl="node1" presStyleIdx="0" presStyleCnt="4" custScaleX="482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221EA6-3BE9-445F-A10D-CC0932BBB370}" type="pres">
      <dgm:prSet presAssocID="{A9A8DD9B-290C-45A6-929E-4AE6F49FE812}" presName="childShp" presStyleLbl="bgAccFollowNode1" presStyleIdx="0" presStyleCnt="4" custScaleX="132765" custScaleY="11598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A627CE-4729-4E9C-8972-941EE38D38F4}" type="pres">
      <dgm:prSet presAssocID="{D4C2417B-6035-47F8-8548-B444AA66CD7D}" presName="spacing" presStyleCnt="0"/>
      <dgm:spPr/>
    </dgm:pt>
    <dgm:pt modelId="{46EAA9C7-A567-4240-AE89-B9112D80F72A}" type="pres">
      <dgm:prSet presAssocID="{614597F1-1025-4203-9D07-8892720C9A38}" presName="linNode" presStyleCnt="0"/>
      <dgm:spPr/>
    </dgm:pt>
    <dgm:pt modelId="{AB2C5008-96F6-439A-9ED1-FAC2DF16F55B}" type="pres">
      <dgm:prSet presAssocID="{614597F1-1025-4203-9D07-8892720C9A38}" presName="parentShp" presStyleLbl="node1" presStyleIdx="1" presStyleCnt="4" custScaleX="48231" custLinFactNeighborX="620" custLinFactNeighborY="3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93F404-27DE-47E6-817D-D13785573C21}" type="pres">
      <dgm:prSet presAssocID="{614597F1-1025-4203-9D07-8892720C9A38}" presName="childShp" presStyleLbl="bgAccFollowNode1" presStyleIdx="1" presStyleCnt="4" custScaleX="132765" custScaleY="866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F0EB7C-8E27-4505-A9EE-D99C9246E8AA}" type="pres">
      <dgm:prSet presAssocID="{5310BB26-1F2D-40F7-9B26-17E94BB6573C}" presName="spacing" presStyleCnt="0"/>
      <dgm:spPr/>
    </dgm:pt>
    <dgm:pt modelId="{57F1F18E-1AC9-4C2E-BB91-5FE1A8789DE7}" type="pres">
      <dgm:prSet presAssocID="{3C26F3EB-0041-468F-A6BC-C05F1DD09ED6}" presName="linNode" presStyleCnt="0"/>
      <dgm:spPr/>
    </dgm:pt>
    <dgm:pt modelId="{4FC79F10-F0BF-4A08-B83F-E217967701F8}" type="pres">
      <dgm:prSet presAssocID="{3C26F3EB-0041-468F-A6BC-C05F1DD09ED6}" presName="parentShp" presStyleLbl="node1" presStyleIdx="2" presStyleCnt="4" custScaleX="48231" custLinFactNeighborX="-135" custLinFactNeighborY="-198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108611-36FA-42CD-82FD-4A939489ECBC}" type="pres">
      <dgm:prSet presAssocID="{3C26F3EB-0041-468F-A6BC-C05F1DD09ED6}" presName="childShp" presStyleLbl="bgAccFollowNode1" presStyleIdx="2" presStyleCnt="4" custScaleX="132765" custScaleY="12592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B0A017-0652-402D-ADA8-3DF2571340F1}" type="pres">
      <dgm:prSet presAssocID="{B2ACA291-58AB-4D06-8B2D-00EE925D211D}" presName="spacing" presStyleCnt="0"/>
      <dgm:spPr/>
    </dgm:pt>
    <dgm:pt modelId="{E35768F8-808C-4273-9D62-A7D98A3272D3}" type="pres">
      <dgm:prSet presAssocID="{EE595363-8379-40B3-AC1E-BCB483455E05}" presName="linNode" presStyleCnt="0"/>
      <dgm:spPr/>
    </dgm:pt>
    <dgm:pt modelId="{CCDAAA12-C4CA-4AB1-A03C-EB56FE997335}" type="pres">
      <dgm:prSet presAssocID="{EE595363-8379-40B3-AC1E-BCB483455E05}" presName="parentShp" presStyleLbl="node1" presStyleIdx="3" presStyleCnt="4" custScaleX="482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A0D8C4-914E-455D-834F-79E116DB7152}" type="pres">
      <dgm:prSet presAssocID="{EE595363-8379-40B3-AC1E-BCB483455E05}" presName="childShp" presStyleLbl="bgAccFollowNode1" presStyleIdx="3" presStyleCnt="4" custScaleX="132765" custScaleY="153287" custLinFactNeighborX="684" custLinFactNeighborY="9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72AB312-50DA-435C-A338-110AF8067BD7}" srcId="{AC80AA54-D3CD-482E-BC95-015368BE74E6}" destId="{EE595363-8379-40B3-AC1E-BCB483455E05}" srcOrd="3" destOrd="0" parTransId="{869ECDA7-BE3D-4609-A0E0-6F4238D71C9A}" sibTransId="{88DA9A2D-2B29-45DE-9A18-1E96685635AE}"/>
    <dgm:cxn modelId="{55BD9156-D0B3-4CDE-8906-0322645EDBB0}" type="presOf" srcId="{3C26F3EB-0041-468F-A6BC-C05F1DD09ED6}" destId="{4FC79F10-F0BF-4A08-B83F-E217967701F8}" srcOrd="0" destOrd="0" presId="urn:microsoft.com/office/officeart/2005/8/layout/vList6"/>
    <dgm:cxn modelId="{1DC363FE-1E62-4650-A6DD-A8AB7F79700E}" type="presOf" srcId="{B5CEB913-AA49-48D9-AA74-7897EE15F7A7}" destId="{4EA0D8C4-914E-455D-834F-79E116DB7152}" srcOrd="0" destOrd="0" presId="urn:microsoft.com/office/officeart/2005/8/layout/vList6"/>
    <dgm:cxn modelId="{55D76DAB-A7B8-4026-A934-D84B310B8E24}" srcId="{614597F1-1025-4203-9D07-8892720C9A38}" destId="{D5F99B46-F4A4-4001-8B89-A67CD5A35650}" srcOrd="1" destOrd="0" parTransId="{5825BC00-95A5-4AA3-B8FC-FC610A116DF0}" sibTransId="{132FA5B0-1921-486D-B446-0F92B1079946}"/>
    <dgm:cxn modelId="{011950F7-F280-4306-9C0E-6C357E8F55C6}" type="presOf" srcId="{A9A8DD9B-290C-45A6-929E-4AE6F49FE812}" destId="{B5BF208C-3F85-4FC4-B568-DDE26DCB244B}" srcOrd="0" destOrd="0" presId="urn:microsoft.com/office/officeart/2005/8/layout/vList6"/>
    <dgm:cxn modelId="{CC5E461C-AC79-4AFE-9439-EF9B7B3A34BE}" srcId="{AC80AA54-D3CD-482E-BC95-015368BE74E6}" destId="{614597F1-1025-4203-9D07-8892720C9A38}" srcOrd="1" destOrd="0" parTransId="{0C02BDCB-E4E7-43FB-86DF-715A2B14C27E}" sibTransId="{5310BB26-1F2D-40F7-9B26-17E94BB6573C}"/>
    <dgm:cxn modelId="{EEDE404E-28EB-4908-9DF0-D6CC5DBC5411}" type="presOf" srcId="{ED5CF58D-C5F5-4AF1-B8F9-A18DB677A57D}" destId="{19221EA6-3BE9-445F-A10D-CC0932BBB370}" srcOrd="0" destOrd="0" presId="urn:microsoft.com/office/officeart/2005/8/layout/vList6"/>
    <dgm:cxn modelId="{034608F4-0163-4EB7-A904-C4387561C029}" type="presOf" srcId="{094AD6DA-CD38-4839-9A42-C8ADA7784025}" destId="{4EA0D8C4-914E-455D-834F-79E116DB7152}" srcOrd="0" destOrd="1" presId="urn:microsoft.com/office/officeart/2005/8/layout/vList6"/>
    <dgm:cxn modelId="{07B4236B-F86A-4D89-97E2-BC54299774F9}" srcId="{AC80AA54-D3CD-482E-BC95-015368BE74E6}" destId="{3C26F3EB-0041-468F-A6BC-C05F1DD09ED6}" srcOrd="2" destOrd="0" parTransId="{D9C73EC1-DE57-4F03-99C0-9D32F6900631}" sibTransId="{B2ACA291-58AB-4D06-8B2D-00EE925D211D}"/>
    <dgm:cxn modelId="{F99A32C8-0F9C-4354-9C71-1B59697B3B6C}" srcId="{AC80AA54-D3CD-482E-BC95-015368BE74E6}" destId="{A9A8DD9B-290C-45A6-929E-4AE6F49FE812}" srcOrd="0" destOrd="0" parTransId="{C649C4C6-2DE3-44BE-9FF3-ED8BF69F8169}" sibTransId="{D4C2417B-6035-47F8-8548-B444AA66CD7D}"/>
    <dgm:cxn modelId="{0E1C9868-E67E-4E4F-9CF8-4187E4F88CFB}" srcId="{EE595363-8379-40B3-AC1E-BCB483455E05}" destId="{094AD6DA-CD38-4839-9A42-C8ADA7784025}" srcOrd="1" destOrd="0" parTransId="{D6536293-8476-4CF7-85E8-0FED38235898}" sibTransId="{7174882F-E7C7-401A-899B-9939083FCD0D}"/>
    <dgm:cxn modelId="{3D8650AC-861B-47F0-ABCE-4A7A9D8CF219}" srcId="{A9A8DD9B-290C-45A6-929E-4AE6F49FE812}" destId="{ED5CF58D-C5F5-4AF1-B8F9-A18DB677A57D}" srcOrd="0" destOrd="0" parTransId="{11AC82AB-057F-4587-B141-00BC3984F529}" sibTransId="{9EA1FAB4-6197-45FF-BB0C-CDF32587CF5F}"/>
    <dgm:cxn modelId="{070A9118-DD8D-4E67-B20E-A5D6DE751C27}" type="presOf" srcId="{614597F1-1025-4203-9D07-8892720C9A38}" destId="{AB2C5008-96F6-439A-9ED1-FAC2DF16F55B}" srcOrd="0" destOrd="0" presId="urn:microsoft.com/office/officeart/2005/8/layout/vList6"/>
    <dgm:cxn modelId="{DCF7436D-AE03-4A07-8D94-B2697BDF8ADA}" srcId="{3C26F3EB-0041-468F-A6BC-C05F1DD09ED6}" destId="{72A77917-D129-4638-9BF9-D83C7CB554C3}" srcOrd="1" destOrd="0" parTransId="{62C8896F-4A31-4E94-8DC3-D506A4979309}" sibTransId="{F108687F-3761-46F6-AE0E-9A669E565B64}"/>
    <dgm:cxn modelId="{8446D238-9F39-40BE-8C8D-109426FBF462}" type="presOf" srcId="{EE595363-8379-40B3-AC1E-BCB483455E05}" destId="{CCDAAA12-C4CA-4AB1-A03C-EB56FE997335}" srcOrd="0" destOrd="0" presId="urn:microsoft.com/office/officeart/2005/8/layout/vList6"/>
    <dgm:cxn modelId="{5E44332C-5635-4D47-B574-9F6B4EA9AC64}" type="presOf" srcId="{E08B27A2-99C7-4C99-85AD-5C4C5B5DD0AC}" destId="{D0108611-36FA-42CD-82FD-4A939489ECBC}" srcOrd="0" destOrd="0" presId="urn:microsoft.com/office/officeart/2005/8/layout/vList6"/>
    <dgm:cxn modelId="{3EAC3747-6BF7-4514-82FC-E89BFBFCB7C2}" type="presOf" srcId="{D5F99B46-F4A4-4001-8B89-A67CD5A35650}" destId="{9D93F404-27DE-47E6-817D-D13785573C21}" srcOrd="0" destOrd="1" presId="urn:microsoft.com/office/officeart/2005/8/layout/vList6"/>
    <dgm:cxn modelId="{5E82F917-96B8-4D37-98E3-57F2D46EA350}" type="presOf" srcId="{72A77917-D129-4638-9BF9-D83C7CB554C3}" destId="{D0108611-36FA-42CD-82FD-4A939489ECBC}" srcOrd="0" destOrd="1" presId="urn:microsoft.com/office/officeart/2005/8/layout/vList6"/>
    <dgm:cxn modelId="{D7562D21-B6E8-4448-8934-BD9AA6F2E84E}" srcId="{614597F1-1025-4203-9D07-8892720C9A38}" destId="{AF9E2D16-39A3-4082-92C7-360487B4221D}" srcOrd="0" destOrd="0" parTransId="{A8F27D2E-A5F5-4A56-AD17-AA9F3A9CB411}" sibTransId="{398B3797-1A3A-433F-AA14-8308C4E7CC4D}"/>
    <dgm:cxn modelId="{5DD6B9A2-346A-4C62-AC30-39D00ED775D0}" type="presOf" srcId="{AF9E2D16-39A3-4082-92C7-360487B4221D}" destId="{9D93F404-27DE-47E6-817D-D13785573C21}" srcOrd="0" destOrd="0" presId="urn:microsoft.com/office/officeart/2005/8/layout/vList6"/>
    <dgm:cxn modelId="{262641EA-3B34-4D67-8D93-94D98F6E7D43}" srcId="{3C26F3EB-0041-468F-A6BC-C05F1DD09ED6}" destId="{E08B27A2-99C7-4C99-85AD-5C4C5B5DD0AC}" srcOrd="0" destOrd="0" parTransId="{31EB8A58-620B-401B-9237-1AB3F47BCDD7}" sibTransId="{8D69847D-F497-4A80-A74D-3B137E838760}"/>
    <dgm:cxn modelId="{40E5E07E-DCFB-42EF-A0AB-47524EB931D4}" srcId="{EE595363-8379-40B3-AC1E-BCB483455E05}" destId="{B5CEB913-AA49-48D9-AA74-7897EE15F7A7}" srcOrd="0" destOrd="0" parTransId="{E5D87451-CA93-42D1-AAE6-2AB0FA9ECCF5}" sibTransId="{C7D8EAC2-325B-4A4A-8063-E98F80AD032E}"/>
    <dgm:cxn modelId="{72244F13-1EAE-4496-9DBE-B7681EB1343F}" type="presOf" srcId="{AC80AA54-D3CD-482E-BC95-015368BE74E6}" destId="{D7D17D31-A6F6-416A-A3CE-F422B1185F53}" srcOrd="0" destOrd="0" presId="urn:microsoft.com/office/officeart/2005/8/layout/vList6"/>
    <dgm:cxn modelId="{D1538776-BD37-42E8-8E37-AAC32A53286B}" type="presParOf" srcId="{D7D17D31-A6F6-416A-A3CE-F422B1185F53}" destId="{59F69233-B9AE-4A52-AAAC-C01FD18B5F80}" srcOrd="0" destOrd="0" presId="urn:microsoft.com/office/officeart/2005/8/layout/vList6"/>
    <dgm:cxn modelId="{A82B90BA-04CB-482A-BFAA-DADEE76DD355}" type="presParOf" srcId="{59F69233-B9AE-4A52-AAAC-C01FD18B5F80}" destId="{B5BF208C-3F85-4FC4-B568-DDE26DCB244B}" srcOrd="0" destOrd="0" presId="urn:microsoft.com/office/officeart/2005/8/layout/vList6"/>
    <dgm:cxn modelId="{D5616960-77CB-42DB-9028-3221ADD49959}" type="presParOf" srcId="{59F69233-B9AE-4A52-AAAC-C01FD18B5F80}" destId="{19221EA6-3BE9-445F-A10D-CC0932BBB370}" srcOrd="1" destOrd="0" presId="urn:microsoft.com/office/officeart/2005/8/layout/vList6"/>
    <dgm:cxn modelId="{BA30261D-C276-4A7B-B9B8-DA17C5813C9E}" type="presParOf" srcId="{D7D17D31-A6F6-416A-A3CE-F422B1185F53}" destId="{A5A627CE-4729-4E9C-8972-941EE38D38F4}" srcOrd="1" destOrd="0" presId="urn:microsoft.com/office/officeart/2005/8/layout/vList6"/>
    <dgm:cxn modelId="{E0C5A7E5-F71A-43B0-9A3D-08F052FE1676}" type="presParOf" srcId="{D7D17D31-A6F6-416A-A3CE-F422B1185F53}" destId="{46EAA9C7-A567-4240-AE89-B9112D80F72A}" srcOrd="2" destOrd="0" presId="urn:microsoft.com/office/officeart/2005/8/layout/vList6"/>
    <dgm:cxn modelId="{54AE04E3-89A0-4BFC-9141-43E5174F894F}" type="presParOf" srcId="{46EAA9C7-A567-4240-AE89-B9112D80F72A}" destId="{AB2C5008-96F6-439A-9ED1-FAC2DF16F55B}" srcOrd="0" destOrd="0" presId="urn:microsoft.com/office/officeart/2005/8/layout/vList6"/>
    <dgm:cxn modelId="{A9774D48-D7F3-49A9-99A0-161A14C7980B}" type="presParOf" srcId="{46EAA9C7-A567-4240-AE89-B9112D80F72A}" destId="{9D93F404-27DE-47E6-817D-D13785573C21}" srcOrd="1" destOrd="0" presId="urn:microsoft.com/office/officeart/2005/8/layout/vList6"/>
    <dgm:cxn modelId="{B8521811-84A2-4906-B5F7-9F2CDB982CF5}" type="presParOf" srcId="{D7D17D31-A6F6-416A-A3CE-F422B1185F53}" destId="{2FF0EB7C-8E27-4505-A9EE-D99C9246E8AA}" srcOrd="3" destOrd="0" presId="urn:microsoft.com/office/officeart/2005/8/layout/vList6"/>
    <dgm:cxn modelId="{E6C9ED10-D061-47CA-952F-4E15CD6EBD2D}" type="presParOf" srcId="{D7D17D31-A6F6-416A-A3CE-F422B1185F53}" destId="{57F1F18E-1AC9-4C2E-BB91-5FE1A8789DE7}" srcOrd="4" destOrd="0" presId="urn:microsoft.com/office/officeart/2005/8/layout/vList6"/>
    <dgm:cxn modelId="{5B928F07-E511-4E27-8DDB-3CAD0F27B324}" type="presParOf" srcId="{57F1F18E-1AC9-4C2E-BB91-5FE1A8789DE7}" destId="{4FC79F10-F0BF-4A08-B83F-E217967701F8}" srcOrd="0" destOrd="0" presId="urn:microsoft.com/office/officeart/2005/8/layout/vList6"/>
    <dgm:cxn modelId="{7662A012-CB58-4038-BED6-2F149B163BCA}" type="presParOf" srcId="{57F1F18E-1AC9-4C2E-BB91-5FE1A8789DE7}" destId="{D0108611-36FA-42CD-82FD-4A939489ECBC}" srcOrd="1" destOrd="0" presId="urn:microsoft.com/office/officeart/2005/8/layout/vList6"/>
    <dgm:cxn modelId="{57470764-97B0-4EE3-A4A7-293D05A3EE0C}" type="presParOf" srcId="{D7D17D31-A6F6-416A-A3CE-F422B1185F53}" destId="{2FB0A017-0652-402D-ADA8-3DF2571340F1}" srcOrd="5" destOrd="0" presId="urn:microsoft.com/office/officeart/2005/8/layout/vList6"/>
    <dgm:cxn modelId="{2617A20C-578D-4D14-AE5A-37FBA672B801}" type="presParOf" srcId="{D7D17D31-A6F6-416A-A3CE-F422B1185F53}" destId="{E35768F8-808C-4273-9D62-A7D98A3272D3}" srcOrd="6" destOrd="0" presId="urn:microsoft.com/office/officeart/2005/8/layout/vList6"/>
    <dgm:cxn modelId="{49E8BE11-3926-4479-A593-1141F49D491E}" type="presParOf" srcId="{E35768F8-808C-4273-9D62-A7D98A3272D3}" destId="{CCDAAA12-C4CA-4AB1-A03C-EB56FE997335}" srcOrd="0" destOrd="0" presId="urn:microsoft.com/office/officeart/2005/8/layout/vList6"/>
    <dgm:cxn modelId="{9DED0FA7-2D7C-4175-A444-A876FEFD0E12}" type="presParOf" srcId="{E35768F8-808C-4273-9D62-A7D98A3272D3}" destId="{4EA0D8C4-914E-455D-834F-79E116DB715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0D7E15-E16A-4150-A979-821E85FFF1C4}">
      <dsp:nvSpPr>
        <dsp:cNvPr id="0" name=""/>
        <dsp:cNvSpPr/>
      </dsp:nvSpPr>
      <dsp:spPr>
        <a:xfrm>
          <a:off x="0" y="3901"/>
          <a:ext cx="9414335" cy="8030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Требования по установлению и поддержанию свободной зоны качестве фитосанитарной меры НОКЗР включают следующее:</a:t>
          </a:r>
          <a:endParaRPr lang="en-US" sz="2400" kern="1200" dirty="0"/>
        </a:p>
      </dsp:txBody>
      <dsp:txXfrm>
        <a:off x="39203" y="43104"/>
        <a:ext cx="9335929" cy="724681"/>
      </dsp:txXfrm>
    </dsp:sp>
    <dsp:sp modelId="{7753D073-8C96-4126-832F-0840B141FC27}">
      <dsp:nvSpPr>
        <dsp:cNvPr id="0" name=""/>
        <dsp:cNvSpPr/>
      </dsp:nvSpPr>
      <dsp:spPr>
        <a:xfrm>
          <a:off x="0" y="806988"/>
          <a:ext cx="9414335" cy="32575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8905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Times New Roman" panose="02020603050405020304" pitchFamily="18" charset="0"/>
            <a:buChar char="••"/>
          </a:pPr>
          <a:r>
            <a:rPr lang="ru-RU" sz="2400" kern="1200" dirty="0" smtClean="0">
              <a:solidFill>
                <a:srgbClr val="002060"/>
              </a:solidFill>
            </a:rPr>
            <a:t>системы для обеспечения свободы от вредного организма;</a:t>
          </a:r>
          <a:endParaRPr lang="en-US" sz="2400" kern="1200" dirty="0">
            <a:solidFill>
              <a:srgbClr val="002060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>
              <a:solidFill>
                <a:srgbClr val="002060"/>
              </a:solidFill>
            </a:rPr>
            <a:t>системы поддержания свободы от вредного организма;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>
              <a:solidFill>
                <a:srgbClr val="002060"/>
              </a:solidFill>
            </a:rPr>
            <a:t>проверка того, что свобода от вредного организма была достигнута или поддерживается;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>
              <a:solidFill>
                <a:srgbClr val="002060"/>
              </a:solidFill>
            </a:rPr>
            <a:t>корректирующие действия при обнаружении вредного организма;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>
              <a:solidFill>
                <a:srgbClr val="002060"/>
              </a:solidFill>
            </a:rPr>
            <a:t>документирование вышеуказанных систем и ведение соответствующих записей;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>
              <a:solidFill>
                <a:srgbClr val="002060"/>
              </a:solidFill>
            </a:rPr>
            <a:t>прозрачность и информирование заинтересованных сторон. 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600" kern="1200" dirty="0">
            <a:solidFill>
              <a:srgbClr val="002060"/>
            </a:solidFill>
          </a:endParaRPr>
        </a:p>
      </dsp:txBody>
      <dsp:txXfrm>
        <a:off x="0" y="806988"/>
        <a:ext cx="9414335" cy="32575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221EA6-3BE9-445F-A10D-CC0932BBB370}">
      <dsp:nvSpPr>
        <dsp:cNvPr id="0" name=""/>
        <dsp:cNvSpPr/>
      </dsp:nvSpPr>
      <dsp:spPr>
        <a:xfrm>
          <a:off x="2164141" y="2650"/>
          <a:ext cx="8677995" cy="1025895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ru-RU" sz="1800" kern="1200" dirty="0" smtClean="0"/>
            <a:t>Требования к импорту должны быть основаны на уровне фитосанитарного риска, например, с учетом фактической вероятности связи вредного организма с конкретными путями распространения при осуществлении торговли. </a:t>
          </a:r>
          <a:endParaRPr lang="en-GB" sz="1800" kern="1200" dirty="0">
            <a:latin typeface="Calibri (body)"/>
            <a:cs typeface="Arial" panose="020B0604020202020204" pitchFamily="34" charset="0"/>
          </a:endParaRPr>
        </a:p>
      </dsp:txBody>
      <dsp:txXfrm>
        <a:off x="2164141" y="130887"/>
        <a:ext cx="8293284" cy="769421"/>
      </dsp:txXfrm>
    </dsp:sp>
    <dsp:sp modelId="{B5BF208C-3F85-4FC4-B568-DDE26DCB244B}">
      <dsp:nvSpPr>
        <dsp:cNvPr id="0" name=""/>
        <dsp:cNvSpPr/>
      </dsp:nvSpPr>
      <dsp:spPr>
        <a:xfrm>
          <a:off x="62441" y="73356"/>
          <a:ext cx="2101700" cy="88448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libri (body)"/>
              <a:cs typeface="Arial"/>
            </a:rPr>
            <a:t>Основанный на оценке риска</a:t>
          </a:r>
          <a:endParaRPr lang="en-GB" sz="1600" b="1" kern="1200" dirty="0">
            <a:latin typeface="Calibri (body)"/>
            <a:cs typeface="Arial"/>
          </a:endParaRPr>
        </a:p>
      </dsp:txBody>
      <dsp:txXfrm>
        <a:off x="105618" y="116533"/>
        <a:ext cx="2015346" cy="798129"/>
      </dsp:txXfrm>
    </dsp:sp>
    <dsp:sp modelId="{9D93F404-27DE-47E6-817D-D13785573C21}">
      <dsp:nvSpPr>
        <dsp:cNvPr id="0" name=""/>
        <dsp:cNvSpPr/>
      </dsp:nvSpPr>
      <dsp:spPr>
        <a:xfrm>
          <a:off x="2160927" y="1176126"/>
          <a:ext cx="8686478" cy="766219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ru-RU" sz="1800" b="0" kern="1200" dirty="0" smtClean="0"/>
            <a:t>Создание СЗ не требуется, если в результате надзора будет доказано, что вредный организм уже отсутствует на данной территории.</a:t>
          </a:r>
          <a:endParaRPr lang="en-GB" sz="1800" b="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b="0" kern="1200" dirty="0"/>
        </a:p>
      </dsp:txBody>
      <dsp:txXfrm>
        <a:off x="2160927" y="1271903"/>
        <a:ext cx="8399146" cy="574665"/>
      </dsp:txXfrm>
    </dsp:sp>
    <dsp:sp modelId="{AB2C5008-96F6-439A-9ED1-FAC2DF16F55B}">
      <dsp:nvSpPr>
        <dsp:cNvPr id="0" name=""/>
        <dsp:cNvSpPr/>
      </dsp:nvSpPr>
      <dsp:spPr>
        <a:xfrm>
          <a:off x="97737" y="1119912"/>
          <a:ext cx="2103754" cy="88448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libri (body)"/>
              <a:cs typeface="Arial"/>
            </a:rPr>
            <a:t>Требования по надзору</a:t>
          </a:r>
          <a:endParaRPr lang="en-GB" sz="1600" b="1" kern="1200" dirty="0">
            <a:latin typeface="Calibri (body)"/>
            <a:cs typeface="Arial"/>
          </a:endParaRPr>
        </a:p>
      </dsp:txBody>
      <dsp:txXfrm>
        <a:off x="140914" y="1163089"/>
        <a:ext cx="2017400" cy="798129"/>
      </dsp:txXfrm>
    </dsp:sp>
    <dsp:sp modelId="{D0108611-36FA-42CD-82FD-4A939489ECBC}">
      <dsp:nvSpPr>
        <dsp:cNvPr id="0" name=""/>
        <dsp:cNvSpPr/>
      </dsp:nvSpPr>
      <dsp:spPr>
        <a:xfrm>
          <a:off x="2164141" y="2089926"/>
          <a:ext cx="8677995" cy="1113812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ru-RU" sz="1800" b="0" kern="1200" dirty="0" smtClean="0"/>
            <a:t>Протяженность буферной зоны зависит от способности вредного организма к распространению в определенной зоне; требуется надзор за популяцией вредного организма в пределах буферных зон.</a:t>
          </a:r>
          <a:endParaRPr lang="en-GB" sz="1800" kern="1200" dirty="0">
            <a:latin typeface="Calibri (body)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b="0" kern="1200" dirty="0"/>
        </a:p>
      </dsp:txBody>
      <dsp:txXfrm>
        <a:off x="2164141" y="2229153"/>
        <a:ext cx="8260316" cy="835359"/>
      </dsp:txXfrm>
    </dsp:sp>
    <dsp:sp modelId="{4FC79F10-F0BF-4A08-B83F-E217967701F8}">
      <dsp:nvSpPr>
        <dsp:cNvPr id="0" name=""/>
        <dsp:cNvSpPr/>
      </dsp:nvSpPr>
      <dsp:spPr>
        <a:xfrm>
          <a:off x="53617" y="2187007"/>
          <a:ext cx="2101700" cy="88448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libri (body)"/>
              <a:cs typeface="Arial"/>
            </a:rPr>
            <a:t>Буферные зоны</a:t>
          </a:r>
          <a:endParaRPr lang="en-GB" sz="1600" b="1" kern="1200" dirty="0">
            <a:latin typeface="Calibri (body)"/>
            <a:cs typeface="Arial"/>
          </a:endParaRPr>
        </a:p>
      </dsp:txBody>
      <dsp:txXfrm>
        <a:off x="96794" y="2230184"/>
        <a:ext cx="2015346" cy="798129"/>
      </dsp:txXfrm>
    </dsp:sp>
    <dsp:sp modelId="{4EA0D8C4-914E-455D-834F-79E116DB7152}">
      <dsp:nvSpPr>
        <dsp:cNvPr id="0" name=""/>
        <dsp:cNvSpPr/>
      </dsp:nvSpPr>
      <dsp:spPr>
        <a:xfrm>
          <a:off x="2193947" y="3294838"/>
          <a:ext cx="8677995" cy="1355798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ru-RU" sz="1800" kern="1200" dirty="0" smtClean="0">
              <a:latin typeface="+mn-lt"/>
              <a:cs typeface="Times New Roman"/>
            </a:rPr>
            <a:t>Пересмотренный проект должен обеспечивать достаточную гибкость  в целях учета новых технологий, новых научных данных или изменений окружающей среды (например, изменения климата), которые могут повлиять на пути распространения и статус </a:t>
          </a:r>
          <a:r>
            <a:rPr lang="ru-RU" sz="1800" kern="1200" dirty="0" smtClean="0">
              <a:solidFill>
                <a:srgbClr val="002060"/>
              </a:solidFill>
            </a:rPr>
            <a:t>СЗ.</a:t>
          </a:r>
          <a:endParaRPr lang="en-GB" sz="1800" kern="1200" dirty="0">
            <a:latin typeface="+mn-lt"/>
            <a:cs typeface="Times New Roman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>
            <a:latin typeface="+mn-lt"/>
            <a:cs typeface="Times New Roman"/>
          </a:endParaRPr>
        </a:p>
      </dsp:txBody>
      <dsp:txXfrm>
        <a:off x="2193947" y="3464313"/>
        <a:ext cx="8169571" cy="1016848"/>
      </dsp:txXfrm>
    </dsp:sp>
    <dsp:sp modelId="{CCDAAA12-C4CA-4AB1-A03C-EB56FE997335}">
      <dsp:nvSpPr>
        <dsp:cNvPr id="0" name=""/>
        <dsp:cNvSpPr/>
      </dsp:nvSpPr>
      <dsp:spPr>
        <a:xfrm>
          <a:off x="62441" y="3527845"/>
          <a:ext cx="2101700" cy="884483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libri (body)"/>
              <a:cs typeface="Arial"/>
            </a:rPr>
            <a:t>Вопросы экологии</a:t>
          </a:r>
          <a:endParaRPr lang="en-GB" sz="1600" b="1" kern="1200" dirty="0">
            <a:latin typeface="Calibri (body)"/>
            <a:cs typeface="Arial"/>
          </a:endParaRPr>
        </a:p>
      </dsp:txBody>
      <dsp:txXfrm>
        <a:off x="105618" y="3571022"/>
        <a:ext cx="2015346" cy="798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02/09/2022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02/09/2022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2699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See specification 56: https://www.ippc.int/en/publications/1315/ 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621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noProof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10568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получения дополнительной информации: ознакомьтесь с отчетом о заседании рабочей группы Комитета по стандартам (SC-7) 2022 года: https://www.ippc.int/en/core-activities/standards-setting/standards-committee/.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4336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-1200" y="3810000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57400"/>
            <a:ext cx="12192000" cy="106680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  <a:br>
              <a:rPr lang="en-US"/>
            </a:br>
            <a:r>
              <a:rPr lang="en-US"/>
              <a:t>Long title in two lines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4513" y="339587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AD7FA-760D-45E7-8AB7-0C605C1C4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58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889341-C95A-41CC-9D9F-84DD52ECB1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1540" indent="0" algn="ctr">
              <a:buNone/>
              <a:defRPr sz="1755"/>
            </a:lvl3pPr>
            <a:lvl4pPr marL="1337310" indent="0" algn="ctr">
              <a:buNone/>
              <a:defRPr sz="1560"/>
            </a:lvl4pPr>
            <a:lvl5pPr marL="1783080" indent="0" algn="ctr">
              <a:buNone/>
              <a:defRPr sz="1560"/>
            </a:lvl5pPr>
            <a:lvl6pPr marL="2228850" indent="0" algn="ctr">
              <a:buNone/>
              <a:defRPr sz="1560"/>
            </a:lvl6pPr>
            <a:lvl7pPr marL="2674620" indent="0" algn="ctr">
              <a:buNone/>
              <a:defRPr sz="1560"/>
            </a:lvl7pPr>
            <a:lvl8pPr marL="3120390" indent="0" algn="ctr">
              <a:buNone/>
              <a:defRPr sz="1560"/>
            </a:lvl8pPr>
            <a:lvl9pPr marL="3566160" indent="0" algn="ctr">
              <a:buNone/>
              <a:defRPr sz="156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A7D86E-F79D-458E-865D-3E13670F7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620D1-6F61-40D7-B6AD-80DA7F40AA94}" type="datetimeFigureOut">
              <a:rPr lang="en-US" smtClean="0"/>
              <a:t>9/2/2022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405F6-DD83-4A07-A961-79A744988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2E69EB-E423-4C94-AACC-0E6880C63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8179" y="513670"/>
            <a:ext cx="511629" cy="333830"/>
          </a:xfrm>
          <a:prstGeom prst="rect">
            <a:avLst/>
          </a:prstGeom>
        </p:spPr>
        <p:txBody>
          <a:bodyPr/>
          <a:lstStyle/>
          <a:p>
            <a:fld id="{CE6982B4-0B0F-4AF9-80D1-D6156B03A9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429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668179" y="513670"/>
            <a:ext cx="511629" cy="333830"/>
          </a:xfrm>
          <a:prstGeom prst="rect">
            <a:avLst/>
          </a:prstGeom>
        </p:spPr>
        <p:txBody>
          <a:bodyPr/>
          <a:lstStyle/>
          <a:p>
            <a:fld id="{CE6982B4-0B0F-4AF9-80D1-D6156B03A99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500185" y="599835"/>
            <a:ext cx="11254155" cy="914400"/>
          </a:xfrm>
          <a:prstGeom prst="rect">
            <a:avLst/>
          </a:prstGeom>
        </p:spPr>
        <p:txBody>
          <a:bodyPr vert="horz" lIns="89154" tIns="44577" rIns="89154" bIns="4457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315" b="1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00185" y="599835"/>
            <a:ext cx="11254155" cy="914400"/>
          </a:xfrm>
          <a:prstGeom prst="rect">
            <a:avLst/>
          </a:prstGeom>
        </p:spPr>
        <p:txBody>
          <a:bodyPr vert="horz" lIns="89154" tIns="44577" rIns="89154" bIns="4457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315" b="1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957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.emf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>
              <a:solidFill>
                <a:srgbClr val="00825F"/>
              </a:solidFill>
            </a:endParaRPr>
          </a:p>
          <a:p>
            <a:r>
              <a:rPr lang="en-US" dirty="0" smtClean="0">
                <a:solidFill>
                  <a:srgbClr val="00825F"/>
                </a:solidFill>
              </a:rPr>
              <a:t>2022 IPPC Regional Workshop</a:t>
            </a:r>
          </a:p>
          <a:p>
            <a:endParaRPr lang="en-US" dirty="0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BFC24B-5A00-3A48-A356-A78F1A7ABB14}"/>
              </a:ext>
            </a:extLst>
          </p:cNvPr>
          <p:cNvSpPr txBox="1"/>
          <p:nvPr userDrawn="1"/>
        </p:nvSpPr>
        <p:spPr>
          <a:xfrm>
            <a:off x="10591800" y="6413091"/>
            <a:ext cx="1600200" cy="353943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fld id="{B782F2B3-BF2A-3042-AED2-C560A5FC06BC}" type="slidenum">
              <a:rPr lang="x-none" sz="2000" smtClean="0">
                <a:solidFill>
                  <a:srgbClr val="A81E3B"/>
                </a:solidFill>
              </a:rPr>
              <a:t>‹#›</a:t>
            </a:fld>
            <a:r>
              <a:rPr lang="it-IT" sz="2000">
                <a:solidFill>
                  <a:srgbClr val="A81E3B"/>
                </a:solidFill>
              </a:rPr>
              <a:t>/9</a:t>
            </a:r>
            <a:endParaRPr lang="x-none">
              <a:solidFill>
                <a:srgbClr val="A81E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56" r:id="rId5"/>
    <p:sldLayoutId id="2147483957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2_F2BE9658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C_5366B30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0D_964B4D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18/10/relationships/comments" Target="../comments/modernComment_110_EEEFE88F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yellow flower with green leaves&#10;&#10;Description automatically generated with low confidence">
            <a:extLst>
              <a:ext uri="{FF2B5EF4-FFF2-40B4-BE49-F238E27FC236}">
                <a16:creationId xmlns:a16="http://schemas.microsoft.com/office/drawing/2014/main" id="{81B27332-5712-094F-8972-6FC711E18B0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6" b="2296"/>
          <a:stretch/>
        </p:blipFill>
        <p:spPr/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7F00055F-E0E9-4F4D-B87B-8E8D531A5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200" y="1837592"/>
            <a:ext cx="12188687" cy="1037493"/>
          </a:xfrm>
        </p:spPr>
        <p:txBody>
          <a:bodyPr/>
          <a:lstStyle/>
          <a:p>
            <a:r>
              <a:rPr lang="ru-RU" sz="3200" b="1" dirty="0">
                <a:solidFill>
                  <a:srgbClr val="70AD47">
                    <a:lumMod val="75000"/>
                  </a:srgbClr>
                </a:solidFill>
                <a:latin typeface="Calibri (body)"/>
                <a:ea typeface="+mj-ea"/>
                <a:cs typeface="+mj-cs"/>
              </a:rPr>
              <a:t>ПРОЕКТ МСФМ Пересмотр МСФМ </a:t>
            </a:r>
            <a:r>
              <a:rPr lang="ru-RU" sz="3200" b="1" dirty="0" smtClean="0">
                <a:solidFill>
                  <a:srgbClr val="70AD47">
                    <a:lumMod val="75000"/>
                  </a:srgbClr>
                </a:solidFill>
                <a:latin typeface="Calibri (body)"/>
                <a:ea typeface="+mj-ea"/>
                <a:cs typeface="+mj-cs"/>
              </a:rPr>
              <a:t>4:</a:t>
            </a:r>
            <a:r>
              <a:rPr lang="ru-RU" sz="3200" b="1" i="1" dirty="0" smtClean="0">
                <a:solidFill>
                  <a:srgbClr val="70AD47">
                    <a:lumMod val="75000"/>
                  </a:srgbClr>
                </a:solidFill>
                <a:latin typeface="Calibri (body)"/>
                <a:ea typeface="+mj-ea"/>
                <a:cs typeface="+mj-cs"/>
              </a:rPr>
              <a:t>Требования по установлению свободных зон </a:t>
            </a:r>
            <a:r>
              <a:rPr lang="ru-RU" sz="3200" b="1" dirty="0" smtClean="0">
                <a:solidFill>
                  <a:srgbClr val="70AD47">
                    <a:lumMod val="75000"/>
                  </a:srgbClr>
                </a:solidFill>
                <a:latin typeface="Calibri (body)"/>
                <a:ea typeface="+mj-ea"/>
                <a:cs typeface="+mj-cs"/>
              </a:rPr>
              <a:t>(2009-002</a:t>
            </a:r>
            <a:r>
              <a:rPr lang="ru-RU" sz="3200" b="1" dirty="0">
                <a:solidFill>
                  <a:srgbClr val="70AD47">
                    <a:lumMod val="75000"/>
                  </a:srgbClr>
                </a:solidFill>
                <a:latin typeface="Calibri (body)"/>
                <a:ea typeface="+mj-ea"/>
                <a:cs typeface="+mj-cs"/>
              </a:rPr>
              <a:t>)</a:t>
            </a:r>
            <a:endParaRPr lang="x-none" sz="3200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B80FD00C-FDF7-C641-83A3-7A869D109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4513" y="2971800"/>
            <a:ext cx="12192000" cy="669983"/>
          </a:xfrm>
        </p:spPr>
        <p:txBody>
          <a:bodyPr/>
          <a:lstStyle/>
          <a:p>
            <a:pPr algn="just"/>
            <a:r>
              <a:rPr lang="ru-RU" dirty="0"/>
              <a:t>Второй период проведения консультаций МККЗР - с 1 июля по </a:t>
            </a:r>
            <a:r>
              <a:rPr lang="ru-RU" dirty="0" smtClean="0"/>
              <a:t>30 сентября </a:t>
            </a:r>
            <a:r>
              <a:rPr lang="ru-RU" dirty="0"/>
              <a:t>2022 года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 smtClean="0"/>
              <a:t>Спасибо за внимание!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424543" y="4521925"/>
            <a:ext cx="4953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en-US" sz="1600" b="1" dirty="0" smtClean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Продовольственная и сельскохозяйственная организация Объединенных Наций (ФАО)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ippc@fao.org | 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x-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049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6DC2BD-5C09-4929-B211-581E07FF9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982B4-0B0F-4AF9-80D1-D6156B03A992}" type="slidenum">
              <a:rPr lang="en-US" smtClean="0"/>
              <a:t>2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610313F-376F-4A13-A790-FC905F49F60A}"/>
              </a:ext>
            </a:extLst>
          </p:cNvPr>
          <p:cNvSpPr>
            <a:spLocks/>
          </p:cNvSpPr>
          <p:nvPr/>
        </p:nvSpPr>
        <p:spPr>
          <a:xfrm>
            <a:off x="1143000" y="1600200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r>
              <a:rPr lang="ru-RU" b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КС Ноя </a:t>
            </a:r>
            <a:r>
              <a:rPr lang="en-US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(2009</a:t>
            </a:r>
            <a:r>
              <a:rPr lang="en-US" b="1" dirty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3AF561-6989-4CA9-97F8-C28ABA253BE3}"/>
              </a:ext>
            </a:extLst>
          </p:cNvPr>
          <p:cNvSpPr/>
          <p:nvPr/>
        </p:nvSpPr>
        <p:spPr>
          <a:xfrm>
            <a:off x="3620833" y="1655505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r>
              <a:rPr lang="ru-RU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КФМ</a:t>
            </a:r>
            <a:r>
              <a:rPr lang="en-US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-5 </a:t>
            </a:r>
            <a:r>
              <a:rPr lang="en-US" b="1" dirty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(2010)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6C25EB0-A3DF-4B57-A401-FEF7781DCF32}"/>
              </a:ext>
            </a:extLst>
          </p:cNvPr>
          <p:cNvSpPr/>
          <p:nvPr/>
        </p:nvSpPr>
        <p:spPr>
          <a:xfrm>
            <a:off x="6202962" y="1655505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r>
              <a:rPr lang="ru-RU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КС </a:t>
            </a:r>
            <a:r>
              <a:rPr lang="ru-RU" b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Ноя </a:t>
            </a:r>
            <a:r>
              <a:rPr lang="en-US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(2013</a:t>
            </a:r>
            <a:r>
              <a:rPr lang="en-US" b="1" dirty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836962F-6B53-450F-846E-2C09DF91426F}"/>
              </a:ext>
            </a:extLst>
          </p:cNvPr>
          <p:cNvSpPr/>
          <p:nvPr/>
        </p:nvSpPr>
        <p:spPr>
          <a:xfrm>
            <a:off x="8684955" y="1630680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r>
              <a:rPr lang="ru-RU" b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ЭРГ</a:t>
            </a:r>
            <a:endParaRPr lang="en-US" b="1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lvl="0" algn="ctr"/>
            <a:r>
              <a:rPr lang="en-US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(2020)</a:t>
            </a:r>
            <a:endParaRPr lang="en-US" b="1" dirty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320C83-F4DF-4527-8494-E6FD48EA3055}"/>
              </a:ext>
            </a:extLst>
          </p:cNvPr>
          <p:cNvSpPr/>
          <p:nvPr/>
        </p:nvSpPr>
        <p:spPr>
          <a:xfrm>
            <a:off x="8896671" y="4292527"/>
            <a:ext cx="1601141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r>
              <a:rPr lang="ru-RU" b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КС Май </a:t>
            </a:r>
            <a:r>
              <a:rPr lang="en-US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(2021</a:t>
            </a:r>
            <a:r>
              <a:rPr lang="en-US" b="1" dirty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5D7749B-D9A3-49C5-BB8C-1B38FD49C509}"/>
              </a:ext>
            </a:extLst>
          </p:cNvPr>
          <p:cNvSpPr/>
          <p:nvPr/>
        </p:nvSpPr>
        <p:spPr>
          <a:xfrm>
            <a:off x="4492330" y="4287897"/>
            <a:ext cx="3140525" cy="120955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r>
              <a:rPr lang="ru-RU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1я консультация</a:t>
            </a:r>
            <a:endParaRPr lang="en-US" b="1" dirty="0">
              <a:solidFill>
                <a:schemeClr val="tx1"/>
              </a:solidFill>
              <a:latin typeface="Arial"/>
              <a:cs typeface="Arial"/>
            </a:endParaRPr>
          </a:p>
          <a:p>
            <a:pPr lvl="0" algn="ctr"/>
            <a:r>
              <a:rPr lang="en-US" b="1" dirty="0">
                <a:solidFill>
                  <a:schemeClr val="tx1"/>
                </a:solidFill>
                <a:latin typeface="Arial"/>
                <a:cs typeface="Arial"/>
              </a:rPr>
              <a:t>(2021)</a:t>
            </a:r>
            <a:endParaRPr lang="en-US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3F85802-C295-41DF-82EB-12E6FE52DB5A}"/>
              </a:ext>
            </a:extLst>
          </p:cNvPr>
          <p:cNvSpPr/>
          <p:nvPr/>
        </p:nvSpPr>
        <p:spPr>
          <a:xfrm>
            <a:off x="2020711" y="4287896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lvl="0" algn="ctr"/>
            <a:r>
              <a:rPr lang="ru-RU" b="1" dirty="0" smtClean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КС</a:t>
            </a:r>
            <a:r>
              <a:rPr lang="en-US" b="1" dirty="0" smtClean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-7 </a:t>
            </a:r>
            <a:r>
              <a:rPr lang="en-US" b="1" dirty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(2022)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5EA5C1C-9970-4FFF-B77C-B5EE6CAF2130}"/>
              </a:ext>
            </a:extLst>
          </p:cNvPr>
          <p:cNvSpPr txBox="1"/>
          <p:nvPr/>
        </p:nvSpPr>
        <p:spPr>
          <a:xfrm>
            <a:off x="457200" y="2910019"/>
            <a:ext cx="2427064" cy="13234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 algn="ctr"/>
            <a:r>
              <a:rPr lang="ru-RU" alt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Рекомендовано добавить </a:t>
            </a:r>
            <a:r>
              <a:rPr lang="ru-RU" alt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данную тему </a:t>
            </a:r>
            <a:r>
              <a:rPr lang="ru-RU" alt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рабочую программу </a:t>
            </a:r>
            <a:endParaRPr lang="en-US" sz="2000" b="0" i="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6F4250D-5CA1-4D42-A1CD-842EA7879F8D}"/>
              </a:ext>
            </a:extLst>
          </p:cNvPr>
          <p:cNvSpPr txBox="1"/>
          <p:nvPr/>
        </p:nvSpPr>
        <p:spPr>
          <a:xfrm>
            <a:off x="5835333" y="3068779"/>
            <a:ext cx="23066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altLang="en-US" sz="2000" b="0" i="0" u="none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Спецификация утверждена</a:t>
            </a:r>
            <a:endParaRPr lang="en-US" sz="2000" b="0" i="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A141470-A3F8-4442-9EB2-1AF47607D0B0}"/>
              </a:ext>
            </a:extLst>
          </p:cNvPr>
          <p:cNvSpPr txBox="1"/>
          <p:nvPr/>
        </p:nvSpPr>
        <p:spPr>
          <a:xfrm>
            <a:off x="8533271" y="2910019"/>
            <a:ext cx="252301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alt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проект подготовлен</a:t>
            </a:r>
            <a:endParaRPr lang="en-US" sz="2000" b="0" i="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AF1D499-753F-4ADA-804D-27331D603E95}"/>
              </a:ext>
            </a:extLst>
          </p:cNvPr>
          <p:cNvSpPr txBox="1"/>
          <p:nvPr/>
        </p:nvSpPr>
        <p:spPr>
          <a:xfrm>
            <a:off x="3234603" y="2952077"/>
            <a:ext cx="2174007" cy="13234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 algn="ctr"/>
            <a:r>
              <a:rPr lang="ru-RU" alt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Данная тема добавлена в </a:t>
            </a:r>
            <a:r>
              <a:rPr lang="ru-RU" alt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рабочую программу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C58702-0273-4BC9-AAFA-7B97A5A560D0}"/>
              </a:ext>
            </a:extLst>
          </p:cNvPr>
          <p:cNvSpPr txBox="1"/>
          <p:nvPr/>
        </p:nvSpPr>
        <p:spPr>
          <a:xfrm>
            <a:off x="8629502" y="5618444"/>
            <a:ext cx="2158175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 algn="ctr"/>
            <a:r>
              <a:rPr lang="ru-RU" alt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Утверждено для 1-й консультации</a:t>
            </a:r>
            <a:endParaRPr lang="en-US" sz="2000" b="0" i="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12F8690-7CFC-40BD-9B75-164F0C81BB1F}"/>
              </a:ext>
            </a:extLst>
          </p:cNvPr>
          <p:cNvSpPr txBox="1"/>
          <p:nvPr/>
        </p:nvSpPr>
        <p:spPr>
          <a:xfrm>
            <a:off x="1707422" y="5620926"/>
            <a:ext cx="2203167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 algn="ctr"/>
            <a:r>
              <a:rPr lang="ru-RU" alt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Утверждено для 2-й консультации</a:t>
            </a:r>
            <a:endParaRPr lang="en-US" sz="2000" b="0" i="0" dirty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97DD5EB-A1F7-4B8A-9104-46C345772E28}"/>
              </a:ext>
            </a:extLst>
          </p:cNvPr>
          <p:cNvSpPr txBox="1"/>
          <p:nvPr/>
        </p:nvSpPr>
        <p:spPr>
          <a:xfrm>
            <a:off x="4359893" y="5546907"/>
            <a:ext cx="3405397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 algn="ctr"/>
            <a:r>
              <a:rPr lang="ru-RU" altLang="en-US" sz="2000" dirty="0">
                <a:solidFill>
                  <a:srgbClr val="002060"/>
                </a:solidFill>
                <a:latin typeface="Times New Roman"/>
                <a:cs typeface="Times New Roman"/>
              </a:rPr>
              <a:t>Рассмотрены комментарии по итогам консультаций</a:t>
            </a:r>
            <a:endParaRPr lang="en-US" sz="2000" b="0" i="0" dirty="0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03D8FD6D-F878-41DF-9595-921E00A6B9A8}"/>
              </a:ext>
            </a:extLst>
          </p:cNvPr>
          <p:cNvSpPr/>
          <p:nvPr/>
        </p:nvSpPr>
        <p:spPr>
          <a:xfrm>
            <a:off x="2783427" y="2243328"/>
            <a:ext cx="749808" cy="304800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AF08D15C-65E1-4527-8103-68B96C84AD3B}"/>
              </a:ext>
            </a:extLst>
          </p:cNvPr>
          <p:cNvSpPr/>
          <p:nvPr/>
        </p:nvSpPr>
        <p:spPr>
          <a:xfrm>
            <a:off x="5198635" y="2240932"/>
            <a:ext cx="749808" cy="304800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87650CE1-639C-42D2-A9B8-1965870C9921}"/>
              </a:ext>
            </a:extLst>
          </p:cNvPr>
          <p:cNvSpPr/>
          <p:nvPr/>
        </p:nvSpPr>
        <p:spPr>
          <a:xfrm>
            <a:off x="7879694" y="2238563"/>
            <a:ext cx="749808" cy="304800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E0093D53-5C60-483D-8071-5685CE62FE29}"/>
              </a:ext>
            </a:extLst>
          </p:cNvPr>
          <p:cNvSpPr/>
          <p:nvPr/>
        </p:nvSpPr>
        <p:spPr>
          <a:xfrm rot="8930698">
            <a:off x="9020200" y="3709031"/>
            <a:ext cx="749808" cy="304800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E150CA0D-C710-4CCC-9A95-95AEE849FD5A}"/>
              </a:ext>
            </a:extLst>
          </p:cNvPr>
          <p:cNvSpPr/>
          <p:nvPr/>
        </p:nvSpPr>
        <p:spPr>
          <a:xfrm rot="10800000">
            <a:off x="7879694" y="4645028"/>
            <a:ext cx="749808" cy="304800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B1DB7029-7975-4FF4-A83E-E44494281DFF}"/>
              </a:ext>
            </a:extLst>
          </p:cNvPr>
          <p:cNvSpPr/>
          <p:nvPr/>
        </p:nvSpPr>
        <p:spPr>
          <a:xfrm rot="10800000">
            <a:off x="3582966" y="4625050"/>
            <a:ext cx="749808" cy="323615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505185" y="5477933"/>
            <a:ext cx="2508885" cy="1066800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57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  <p:extLst mod="1">
    <p:ext uri="{6950BFC3-D8DA-4A85-94F7-54DA5524770B}">
      <p188:commentRel xmlns:p188="http://schemas.microsoft.com/office/powerpoint/2018/8/main" xmlns="" r:id="rId2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3161038" y="1104667"/>
            <a:ext cx="6345532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ru-RU" altLang="ja-JP" sz="4290" dirty="0" smtClean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Общие Аспекты</a:t>
            </a:r>
            <a:endParaRPr lang="en-US" altLang="ja-JP" sz="4290" dirty="0">
              <a:solidFill>
                <a:srgbClr val="165A30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4287675" y="1699118"/>
            <a:ext cx="4300986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ru-RU" altLang="en-US" sz="2340" dirty="0">
                <a:solidFill>
                  <a:schemeClr val="accent6">
                    <a:lumMod val="50000"/>
                  </a:schemeClr>
                </a:solidFill>
                <a:latin typeface="Calibri (body)"/>
              </a:rPr>
              <a:t>Основание для пересмотра</a:t>
            </a:r>
            <a:endParaRPr lang="en-US" altLang="en-US" sz="2340" dirty="0">
              <a:solidFill>
                <a:schemeClr val="accent6">
                  <a:lumMod val="50000"/>
                </a:schemeClr>
              </a:solidFill>
              <a:latin typeface="Calibri (body)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235079" y="2312656"/>
            <a:ext cx="9924152" cy="92264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kern="0" dirty="0">
                <a:solidFill>
                  <a:srgbClr val="002060"/>
                </a:solidFill>
                <a:latin typeface="Times New Roman"/>
                <a:cs typeface="Times New Roman"/>
              </a:rPr>
              <a:t>С момента принятия МСФМ 4 в 1995 году появилась новая информация и руководство, включая новые МСФМ по зонам, свободным от вредных организмов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260861" y="3594655"/>
            <a:ext cx="9875925" cy="122870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Недавно были пересмотрены стандарты МСФМ 6 "</a:t>
            </a:r>
            <a:r>
              <a:rPr lang="ru-RU" sz="18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Надзор</a:t>
            </a:r>
            <a:r>
              <a:rPr lang="ru-RU" sz="18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и МСФМ 8 "</a:t>
            </a:r>
            <a:r>
              <a:rPr lang="ru-RU" sz="1800" i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статуса вредного организма в зоне</a:t>
            </a:r>
            <a:r>
              <a:rPr lang="ru-RU" sz="18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". Оба стандарта связаны с МСФМ 4 через требования по надзору за вредными организмами и информацию, необходимую для определения статуса вредного организма</a:t>
            </a:r>
            <a:r>
              <a:rPr lang="ru-RU" sz="20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GB" sz="2000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825215" y="5270378"/>
            <a:ext cx="10608988" cy="99501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2000" kern="0" dirty="0">
                <a:solidFill>
                  <a:srgbClr val="002060"/>
                </a:solidFill>
                <a:latin typeface="Times New Roman"/>
                <a:cs typeface="Times New Roman"/>
              </a:rPr>
              <a:t>Пересмотренный проект МСФМ 4 описывает специальные требования по созданию и поддержанию свободных от вредных организмов зон, включая надзор и определение статуса вредного организма. </a:t>
            </a:r>
            <a:r>
              <a:rPr lang="en-US" sz="2000" kern="0" dirty="0">
                <a:solidFill>
                  <a:srgbClr val="002060"/>
                </a:solidFill>
                <a:latin typeface="Times New Roman"/>
                <a:cs typeface="Times New Roman"/>
              </a:rPr>
              <a:t> 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5734188" y="4870854"/>
            <a:ext cx="495713" cy="352030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55"/>
          </a:p>
        </p:txBody>
      </p:sp>
      <p:sp>
        <p:nvSpPr>
          <p:cNvPr id="7" name="Plus 6"/>
          <p:cNvSpPr/>
          <p:nvPr/>
        </p:nvSpPr>
        <p:spPr>
          <a:xfrm>
            <a:off x="5766935" y="3169090"/>
            <a:ext cx="430220" cy="430220"/>
          </a:xfrm>
          <a:prstGeom prst="mathPlus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55"/>
          </a:p>
        </p:txBody>
      </p:sp>
    </p:spTree>
    <p:extLst>
      <p:ext uri="{BB962C8B-B14F-4D97-AF65-F5344CB8AC3E}">
        <p14:creationId xmlns:p14="http://schemas.microsoft.com/office/powerpoint/2010/main" val="1399239429"/>
      </p:ext>
    </p:extLst>
  </p:cSld>
  <p:clrMapOvr>
    <a:masterClrMapping/>
  </p:clrMapOvr>
  <p:extLst mod="1">
    <p:ext uri="{6950BFC3-D8DA-4A85-94F7-54DA5524770B}">
      <p188:commentRel xmlns:p188="http://schemas.microsoft.com/office/powerpoint/2018/8/main" xmlns="" r:id="rId3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01380" y="969885"/>
            <a:ext cx="7578090" cy="1114425"/>
          </a:xfrm>
        </p:spPr>
        <p:txBody>
          <a:bodyPr>
            <a:normAutofit/>
          </a:bodyPr>
          <a:lstStyle/>
          <a:p>
            <a:r>
              <a:rPr lang="ru-RU" sz="5265" b="1" dirty="0" smtClean="0">
                <a:solidFill>
                  <a:srgbClr val="165A30"/>
                </a:solidFill>
              </a:rPr>
              <a:t>Область применения</a:t>
            </a:r>
            <a:endParaRPr lang="en-US" sz="5265" b="1" dirty="0">
              <a:solidFill>
                <a:srgbClr val="165A30"/>
              </a:solidFill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4430BD2A-A37A-472C-9129-DFFD764F9B0E}"/>
              </a:ext>
            </a:extLst>
          </p:cNvPr>
          <p:cNvSpPr/>
          <p:nvPr/>
        </p:nvSpPr>
        <p:spPr>
          <a:xfrm>
            <a:off x="1253158" y="2093616"/>
            <a:ext cx="9791823" cy="884295"/>
          </a:xfrm>
          <a:custGeom>
            <a:avLst/>
            <a:gdLst>
              <a:gd name="connsiteX0" fmla="*/ 0 w 8197516"/>
              <a:gd name="connsiteY0" fmla="*/ 245315 h 1471860"/>
              <a:gd name="connsiteX1" fmla="*/ 245315 w 8197516"/>
              <a:gd name="connsiteY1" fmla="*/ 0 h 1471860"/>
              <a:gd name="connsiteX2" fmla="*/ 7952201 w 8197516"/>
              <a:gd name="connsiteY2" fmla="*/ 0 h 1471860"/>
              <a:gd name="connsiteX3" fmla="*/ 8197516 w 8197516"/>
              <a:gd name="connsiteY3" fmla="*/ 245315 h 1471860"/>
              <a:gd name="connsiteX4" fmla="*/ 8197516 w 8197516"/>
              <a:gd name="connsiteY4" fmla="*/ 1226545 h 1471860"/>
              <a:gd name="connsiteX5" fmla="*/ 7952201 w 8197516"/>
              <a:gd name="connsiteY5" fmla="*/ 1471860 h 1471860"/>
              <a:gd name="connsiteX6" fmla="*/ 245315 w 8197516"/>
              <a:gd name="connsiteY6" fmla="*/ 1471860 h 1471860"/>
              <a:gd name="connsiteX7" fmla="*/ 0 w 8197516"/>
              <a:gd name="connsiteY7" fmla="*/ 1226545 h 1471860"/>
              <a:gd name="connsiteX8" fmla="*/ 0 w 8197516"/>
              <a:gd name="connsiteY8" fmla="*/ 245315 h 1471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97516" h="1471860">
                <a:moveTo>
                  <a:pt x="0" y="245315"/>
                </a:moveTo>
                <a:cubicBezTo>
                  <a:pt x="0" y="109831"/>
                  <a:pt x="109831" y="0"/>
                  <a:pt x="245315" y="0"/>
                </a:cubicBezTo>
                <a:lnTo>
                  <a:pt x="7952201" y="0"/>
                </a:lnTo>
                <a:cubicBezTo>
                  <a:pt x="8087685" y="0"/>
                  <a:pt x="8197516" y="109831"/>
                  <a:pt x="8197516" y="245315"/>
                </a:cubicBezTo>
                <a:lnTo>
                  <a:pt x="8197516" y="1226545"/>
                </a:lnTo>
                <a:cubicBezTo>
                  <a:pt x="8197516" y="1362029"/>
                  <a:pt x="8087685" y="1471860"/>
                  <a:pt x="7952201" y="1471860"/>
                </a:cubicBezTo>
                <a:lnTo>
                  <a:pt x="245315" y="1471860"/>
                </a:lnTo>
                <a:cubicBezTo>
                  <a:pt x="109831" y="1471860"/>
                  <a:pt x="0" y="1362029"/>
                  <a:pt x="0" y="1226545"/>
                </a:cubicBezTo>
                <a:lnTo>
                  <a:pt x="0" y="245315"/>
                </a:lnTo>
                <a:close/>
              </a:path>
            </a:pathLst>
          </a:custGeom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0916" tIns="110916" rIns="110916" bIns="110916" numCol="1" spcCol="1270" anchor="t" anchorCtr="0">
            <a:noAutofit/>
          </a:bodyPr>
          <a:lstStyle/>
          <a:p>
            <a:pPr algn="ctr" defTabSz="47672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dirty="0"/>
              <a:t>Настоящий стандарт описывает требования к созданию и использованию свободных от вредных организмов зон </a:t>
            </a:r>
            <a:r>
              <a:rPr lang="ru-RU" sz="2000" dirty="0" smtClean="0"/>
              <a:t>(СЗ) в </a:t>
            </a:r>
            <a:r>
              <a:rPr lang="ru-RU" sz="2000" dirty="0"/>
              <a:t>качестве фитосанитарной меры для: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7B11048-A6AC-41EE-B41B-4E1DCBBABF46}"/>
              </a:ext>
            </a:extLst>
          </p:cNvPr>
          <p:cNvSpPr/>
          <p:nvPr/>
        </p:nvSpPr>
        <p:spPr>
          <a:xfrm>
            <a:off x="994097" y="5108222"/>
            <a:ext cx="10253739" cy="1102621"/>
          </a:xfrm>
          <a:custGeom>
            <a:avLst/>
            <a:gdLst>
              <a:gd name="connsiteX0" fmla="*/ 0 w 8197516"/>
              <a:gd name="connsiteY0" fmla="*/ 72034 h 432196"/>
              <a:gd name="connsiteX1" fmla="*/ 72034 w 8197516"/>
              <a:gd name="connsiteY1" fmla="*/ 0 h 432196"/>
              <a:gd name="connsiteX2" fmla="*/ 8125482 w 8197516"/>
              <a:gd name="connsiteY2" fmla="*/ 0 h 432196"/>
              <a:gd name="connsiteX3" fmla="*/ 8197516 w 8197516"/>
              <a:gd name="connsiteY3" fmla="*/ 72034 h 432196"/>
              <a:gd name="connsiteX4" fmla="*/ 8197516 w 8197516"/>
              <a:gd name="connsiteY4" fmla="*/ 360162 h 432196"/>
              <a:gd name="connsiteX5" fmla="*/ 8125482 w 8197516"/>
              <a:gd name="connsiteY5" fmla="*/ 432196 h 432196"/>
              <a:gd name="connsiteX6" fmla="*/ 72034 w 8197516"/>
              <a:gd name="connsiteY6" fmla="*/ 432196 h 432196"/>
              <a:gd name="connsiteX7" fmla="*/ 0 w 8197516"/>
              <a:gd name="connsiteY7" fmla="*/ 360162 h 432196"/>
              <a:gd name="connsiteX8" fmla="*/ 0 w 8197516"/>
              <a:gd name="connsiteY8" fmla="*/ 72034 h 43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97516" h="432196">
                <a:moveTo>
                  <a:pt x="0" y="72034"/>
                </a:moveTo>
                <a:cubicBezTo>
                  <a:pt x="0" y="32251"/>
                  <a:pt x="32251" y="0"/>
                  <a:pt x="72034" y="0"/>
                </a:cubicBezTo>
                <a:lnTo>
                  <a:pt x="8125482" y="0"/>
                </a:lnTo>
                <a:cubicBezTo>
                  <a:pt x="8165265" y="0"/>
                  <a:pt x="8197516" y="32251"/>
                  <a:pt x="8197516" y="72034"/>
                </a:cubicBezTo>
                <a:lnTo>
                  <a:pt x="8197516" y="360162"/>
                </a:lnTo>
                <a:cubicBezTo>
                  <a:pt x="8197516" y="399945"/>
                  <a:pt x="8165265" y="432196"/>
                  <a:pt x="8125482" y="432196"/>
                </a:cubicBezTo>
                <a:lnTo>
                  <a:pt x="72034" y="432196"/>
                </a:lnTo>
                <a:cubicBezTo>
                  <a:pt x="32251" y="432196"/>
                  <a:pt x="0" y="399945"/>
                  <a:pt x="0" y="360162"/>
                </a:cubicBezTo>
                <a:lnTo>
                  <a:pt x="0" y="7203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676672"/>
              <a:satOff val="-5114"/>
              <a:lumOff val="-1961"/>
              <a:alphaOff val="0"/>
            </a:schemeClr>
          </a:fillRef>
          <a:effectRef idx="0">
            <a:schemeClr val="accent5">
              <a:hueOff val="-3676672"/>
              <a:satOff val="-5114"/>
              <a:lumOff val="-196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1433" tIns="61433" rIns="61433" bIns="61433" numCol="1" spcCol="1270" anchor="ctr" anchorCtr="0">
            <a:noAutofit/>
          </a:bodyPr>
          <a:lstStyle/>
          <a:p>
            <a:pPr algn="ctr" defTabSz="47672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>
                <a:solidFill>
                  <a:schemeClr val="tx1"/>
                </a:solidFill>
              </a:rPr>
              <a:t>Настоящий стандарт не распространяется на свободные от вредных организмов места производства или свободные от вредных организмов производственные площадки, требования к которым можно найти в МСФМ 10.</a:t>
            </a:r>
            <a:r>
              <a:rPr lang="ru-RU" b="1" dirty="0">
                <a:solidFill>
                  <a:schemeClr val="tx1"/>
                </a:solidFill>
              </a:rPr>
              <a:t> </a:t>
            </a:r>
            <a:endParaRPr lang="en-US" b="1" dirty="0">
              <a:solidFill>
                <a:schemeClr val="tx1"/>
              </a:solidFill>
              <a:cs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E41477-CD21-4450-948C-30363D341E42}"/>
              </a:ext>
            </a:extLst>
          </p:cNvPr>
          <p:cNvSpPr/>
          <p:nvPr/>
        </p:nvSpPr>
        <p:spPr>
          <a:xfrm>
            <a:off x="1111083" y="3086100"/>
            <a:ext cx="1980656" cy="1679679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1600" b="1" dirty="0"/>
              <a:t>достижения или </a:t>
            </a:r>
            <a:r>
              <a:rPr lang="ru-RU" sz="1600" b="1" dirty="0" smtClean="0"/>
              <a:t>сохранения свободы </a:t>
            </a:r>
            <a:r>
              <a:rPr lang="ru-RU" sz="1600" b="1" dirty="0"/>
              <a:t>от вредных организмов в зоне</a:t>
            </a:r>
            <a:endParaRPr lang="en-US" sz="1600" b="1" dirty="0">
              <a:effectLst/>
              <a:cs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EB09AF-49B2-4D94-AEEF-DECED7625543}"/>
              </a:ext>
            </a:extLst>
          </p:cNvPr>
          <p:cNvSpPr/>
          <p:nvPr/>
        </p:nvSpPr>
        <p:spPr>
          <a:xfrm>
            <a:off x="3729086" y="3086100"/>
            <a:ext cx="3112806" cy="1747616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1600" b="1" dirty="0"/>
              <a:t>поддерживать фитосанитарную сертификацию растений, растительной продукции и других </a:t>
            </a:r>
            <a:r>
              <a:rPr lang="ru-RU" sz="1600" b="1" dirty="0" err="1"/>
              <a:t>подкарантинных</a:t>
            </a:r>
            <a:r>
              <a:rPr lang="ru-RU" sz="1600" b="1" dirty="0"/>
              <a:t> материалов, экспортируемых из </a:t>
            </a:r>
            <a:r>
              <a:rPr lang="ru-RU" sz="1600" b="1" dirty="0" smtClean="0"/>
              <a:t>зоны, свободных от вредных организмов (СЗ)</a:t>
            </a:r>
            <a:endParaRPr lang="en-US" sz="1600" b="1" dirty="0">
              <a:cs typeface="Calibri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9382BD-0B5C-4FA4-A908-B70957F99D45}"/>
              </a:ext>
            </a:extLst>
          </p:cNvPr>
          <p:cNvSpPr/>
          <p:nvPr/>
        </p:nvSpPr>
        <p:spPr>
          <a:xfrm>
            <a:off x="7476081" y="3086101"/>
            <a:ext cx="3662448" cy="1747616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1600" b="1" dirty="0"/>
              <a:t>поддерживать научное обоснование фитосанитарных мер, требуемых страной-импортером для защиты находящейся под угрозой исчезновения зоны</a:t>
            </a:r>
            <a:endParaRPr lang="en-US" sz="1600" b="1" dirty="0">
              <a:cs typeface="Calibri"/>
            </a:endParaRPr>
          </a:p>
        </p:txBody>
      </p:sp>
      <p:sp>
        <p:nvSpPr>
          <p:cNvPr id="12" name="Arrow: Quad 11">
            <a:extLst>
              <a:ext uri="{FF2B5EF4-FFF2-40B4-BE49-F238E27FC236}">
                <a16:creationId xmlns:a16="http://schemas.microsoft.com/office/drawing/2014/main" id="{4E9F3BD5-3141-413F-9DAA-EE35CC327815}"/>
              </a:ext>
            </a:extLst>
          </p:cNvPr>
          <p:cNvSpPr/>
          <p:nvPr/>
        </p:nvSpPr>
        <p:spPr>
          <a:xfrm>
            <a:off x="3210575" y="3802458"/>
            <a:ext cx="425077" cy="421391"/>
          </a:xfrm>
          <a:prstGeom prst="quad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/>
          </a:p>
        </p:txBody>
      </p:sp>
      <p:sp>
        <p:nvSpPr>
          <p:cNvPr id="13" name="Arrow: Quad 12">
            <a:extLst>
              <a:ext uri="{FF2B5EF4-FFF2-40B4-BE49-F238E27FC236}">
                <a16:creationId xmlns:a16="http://schemas.microsoft.com/office/drawing/2014/main" id="{8F1A5795-35DE-4362-BACC-FADFEE9A5745}"/>
              </a:ext>
            </a:extLst>
          </p:cNvPr>
          <p:cNvSpPr/>
          <p:nvPr/>
        </p:nvSpPr>
        <p:spPr>
          <a:xfrm>
            <a:off x="6973478" y="3834868"/>
            <a:ext cx="425077" cy="421391"/>
          </a:xfrm>
          <a:prstGeom prst="quad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/>
          </a:p>
        </p:txBody>
      </p:sp>
    </p:spTree>
    <p:extLst>
      <p:ext uri="{BB962C8B-B14F-4D97-AF65-F5344CB8AC3E}">
        <p14:creationId xmlns:p14="http://schemas.microsoft.com/office/powerpoint/2010/main" val="157594832"/>
      </p:ext>
    </p:extLst>
  </p:cSld>
  <p:clrMapOvr>
    <a:masterClrMapping/>
  </p:clrMapOvr>
  <p:extLst mod="1">
    <p:ext uri="{6950BFC3-D8DA-4A85-94F7-54DA5524770B}">
      <p188:commentRel xmlns:p188="http://schemas.microsoft.com/office/powerpoint/2018/8/main" xmlns="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103491251"/>
              </p:ext>
            </p:extLst>
          </p:nvPr>
        </p:nvGraphicFramePr>
        <p:xfrm>
          <a:off x="1654732" y="2039918"/>
          <a:ext cx="9414335" cy="4068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472415" y="586240"/>
            <a:ext cx="184731" cy="362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755"/>
          </a:p>
        </p:txBody>
      </p:sp>
      <p:sp>
        <p:nvSpPr>
          <p:cNvPr id="6" name="TextBox 5"/>
          <p:cNvSpPr txBox="1"/>
          <p:nvPr/>
        </p:nvSpPr>
        <p:spPr>
          <a:xfrm>
            <a:off x="1943101" y="1243250"/>
            <a:ext cx="898573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290" b="1" dirty="0" smtClean="0">
                <a:solidFill>
                  <a:srgbClr val="165A30"/>
                </a:solidFill>
              </a:rPr>
              <a:t>Резюме требований</a:t>
            </a:r>
            <a:endParaRPr lang="en-US" sz="4290" b="1" dirty="0">
              <a:solidFill>
                <a:srgbClr val="165A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257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9423" y="1083197"/>
            <a:ext cx="10585939" cy="1114425"/>
          </a:xfrm>
        </p:spPr>
        <p:txBody>
          <a:bodyPr>
            <a:normAutofit fontScale="90000"/>
          </a:bodyPr>
          <a:lstStyle/>
          <a:p>
            <a:r>
              <a:rPr lang="en-US" sz="3900" b="1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en-US" sz="3900" b="1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</a:br>
            <a:r>
              <a:rPr lang="en-US" sz="3900" b="1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en-US" sz="3900" b="1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</a:br>
            <a:r>
              <a:rPr lang="en-US" sz="3900" b="1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en-US" sz="3900" b="1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Основные моменты пересмотра</a:t>
            </a:r>
            <a:endParaRPr lang="en-US" sz="4290" b="1" dirty="0">
              <a:solidFill>
                <a:srgbClr val="165A30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6212" y="2075718"/>
            <a:ext cx="10332359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ru-RU" sz="2800" dirty="0" smtClean="0">
                <a:solidFill>
                  <a:srgbClr val="002060"/>
                </a:solidFill>
              </a:rPr>
              <a:t>Следующее </a:t>
            </a:r>
            <a:r>
              <a:rPr lang="ru-RU" sz="2800" dirty="0">
                <a:solidFill>
                  <a:srgbClr val="002060"/>
                </a:solidFill>
              </a:rPr>
              <a:t>новое руководство было добавлено в проект к статье IV.2(e) МККЗР и МСФМ 1:</a:t>
            </a:r>
          </a:p>
          <a:p>
            <a:pPr marL="780098" lvl="1" indent="-334328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СЗ - это фитосанитарная мера, которая может использоваться для содействия безопасной торговле и защиты растительных ресурсов. </a:t>
            </a:r>
          </a:p>
          <a:p>
            <a:pPr marL="780098" lvl="1" indent="-334328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НОКЗР должны считать </a:t>
            </a:r>
            <a:r>
              <a:rPr lang="ru-RU" dirty="0" smtClean="0">
                <a:solidFill>
                  <a:srgbClr val="002060"/>
                </a:solidFill>
              </a:rPr>
              <a:t>СЗ достаточной </a:t>
            </a:r>
            <a:r>
              <a:rPr lang="ru-RU" dirty="0">
                <a:solidFill>
                  <a:srgbClr val="002060"/>
                </a:solidFill>
              </a:rPr>
              <a:t>фитосанитарной мерой для управления фитосанитарным риском, если она используется отдельно.</a:t>
            </a:r>
          </a:p>
          <a:p>
            <a:pPr marL="780098" lvl="1" indent="-334328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Фитосанитарные меры, используемые для установления или поддержания </a:t>
            </a:r>
            <a:r>
              <a:rPr lang="ru-RU" dirty="0" smtClean="0">
                <a:solidFill>
                  <a:srgbClr val="002060"/>
                </a:solidFill>
              </a:rPr>
              <a:t>СЗ, </a:t>
            </a:r>
            <a:r>
              <a:rPr lang="ru-RU" dirty="0">
                <a:solidFill>
                  <a:srgbClr val="002060"/>
                </a:solidFill>
              </a:rPr>
              <a:t>должны основываться на оценке фитосанитарного риска.</a:t>
            </a:r>
          </a:p>
          <a:p>
            <a:pPr marL="780098" lvl="1" indent="-334328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</a:rPr>
              <a:t>СЗ может применяться в отношении всей страны или ее части. </a:t>
            </a:r>
            <a:endParaRPr lang="en-GB" dirty="0" smtClean="0">
              <a:solidFill>
                <a:srgbClr val="002060"/>
              </a:solidFill>
            </a:endParaRPr>
          </a:p>
          <a:p>
            <a:pPr marL="501491" indent="-501491">
              <a:buFont typeface="Wingdings" panose="05000000000000000000" pitchFamily="2" charset="2"/>
              <a:buChar char="§"/>
            </a:pP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057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 txBox="1">
            <a:spLocks/>
          </p:cNvSpPr>
          <p:nvPr/>
        </p:nvSpPr>
        <p:spPr bwMode="auto">
          <a:xfrm>
            <a:off x="826477" y="1195753"/>
            <a:ext cx="10348546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altLang="ja-JP" sz="3200" b="1" dirty="0">
                <a:solidFill>
                  <a:srgbClr val="165A30"/>
                </a:solidFill>
                <a:latin typeface="Calibri (body)"/>
                <a:cs typeface="Arial" panose="020B0604020202020204" pitchFamily="34" charset="0"/>
              </a:rPr>
              <a:t>Основные вопросы при составлении проекта</a:t>
            </a:r>
            <a:endParaRPr lang="en-US" altLang="ja-JP" sz="3200" b="1" dirty="0">
              <a:solidFill>
                <a:srgbClr val="165A30"/>
              </a:solidFill>
              <a:latin typeface="Calibri (body)"/>
              <a:cs typeface="Arial" panose="020B060402020202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041436114"/>
              </p:ext>
            </p:extLst>
          </p:nvPr>
        </p:nvGraphicFramePr>
        <p:xfrm>
          <a:off x="622973" y="1844645"/>
          <a:ext cx="10904579" cy="4650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08700047"/>
      </p:ext>
    </p:extLst>
  </p:cSld>
  <p:clrMapOvr>
    <a:masterClrMapping/>
  </p:clrMapOvr>
  <p:extLst mod="1">
    <p:ext uri="{6950BFC3-D8DA-4A85-94F7-54DA5524770B}">
      <p188:commentRel xmlns:p188="http://schemas.microsoft.com/office/powerpoint/2018/8/main" xmlns="" r:id="rId8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1A691045-6CBE-433B-BD41-E8C47E435E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981200"/>
            <a:ext cx="12192001" cy="4113296"/>
          </a:xfrm>
        </p:spPr>
        <p:txBody>
          <a:bodyPr/>
          <a:lstStyle/>
          <a:p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Получено 513 комментариев; проект считается улучшенным по сравнению с действующим МСФМ 4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Противоречивость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терминов "мера" и "фитосанитарная мера": использовать "меры" для установления </a:t>
            </a:r>
            <a:r>
              <a:rPr lang="ru-RU" sz="2400" dirty="0" smtClean="0">
                <a:solidFill>
                  <a:srgbClr val="002060"/>
                </a:solidFill>
              </a:rPr>
              <a:t>СЗ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"фитосанитарную меру" - для поддержания состояния 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СЗ.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«СЗ»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 противовес «Отсутствие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вредного 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организма»: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 должно требоваться, если статус вредного организма 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</a:t>
            </a:r>
            <a:r>
              <a:rPr lang="ru-RU" sz="2400" dirty="0" smtClean="0"/>
              <a:t>Отсутствует</a:t>
            </a:r>
            <a:r>
              <a:rPr lang="ru-RU" sz="2400" dirty="0"/>
              <a:t>: сообщений о присутствии вредного организма </a:t>
            </a:r>
            <a:r>
              <a:rPr lang="ru-RU" sz="2400" dirty="0" smtClean="0"/>
              <a:t>никогда не было 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 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(МСФМ 8</a:t>
            </a:r>
            <a:r>
              <a:rPr lang="ru-RU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sz="2400" dirty="0">
                <a:latin typeface="+mn-lt"/>
                <a:ea typeface="MS Mincho" panose="02020609040205080304" pitchFamily="49" charset="-128"/>
              </a:rPr>
              <a:t>Больше внимания в тексте уделяется риску и техническому обоснованию, а не просто существующим требованиям к импорту</a:t>
            </a:r>
            <a:r>
              <a:rPr lang="ru-RU" sz="2400" dirty="0" smtClean="0">
                <a:latin typeface="+mn-lt"/>
                <a:ea typeface="MS Mincho" panose="02020609040205080304" pitchFamily="49" charset="-128"/>
              </a:rPr>
              <a:t>.</a:t>
            </a:r>
          </a:p>
          <a:p>
            <a:r>
              <a:rPr lang="ru-RU" sz="2400" dirty="0">
                <a:latin typeface="+mn-lt"/>
                <a:ea typeface="MS Mincho" panose="02020609040205080304" pitchFamily="49" charset="-128"/>
              </a:rPr>
              <a:t>Другие незначительные изменения, включая перемещение абзацев для лучшего концептуального восприятия. 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DA43E03-54A2-47A8-B75A-5D9ACCF3F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1" y="1371600"/>
            <a:ext cx="11538438" cy="342900"/>
          </a:xfrm>
        </p:spPr>
        <p:txBody>
          <a:bodyPr/>
          <a:lstStyle/>
          <a:p>
            <a:pPr algn="r"/>
            <a:r>
              <a:rPr lang="ru-RU" sz="3200" dirty="0"/>
              <a:t>Результаты </a:t>
            </a:r>
            <a:r>
              <a:rPr lang="ru-RU" sz="3200" dirty="0" smtClean="0"/>
              <a:t>проведения 1-й </a:t>
            </a:r>
            <a:r>
              <a:rPr lang="ru-RU" sz="3200" dirty="0"/>
              <a:t>консультации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6256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E63A3-D7B6-4BEB-ABB0-5CEAD40804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4338" y="1295400"/>
            <a:ext cx="8915400" cy="1071484"/>
          </a:xfrm>
        </p:spPr>
        <p:txBody>
          <a:bodyPr>
            <a:normAutofit fontScale="90000"/>
          </a:bodyPr>
          <a:lstStyle/>
          <a:p>
            <a:r>
              <a:rPr lang="en-US" altLang="ja-JP" b="1" dirty="0">
                <a:solidFill>
                  <a:srgbClr val="165A30"/>
                </a:solidFill>
                <a:cs typeface="Arial" panose="020B0604020202020204" pitchFamily="34" charset="0"/>
              </a:rPr>
              <a:t/>
            </a:r>
            <a:br>
              <a:rPr lang="en-US" altLang="ja-JP" b="1" dirty="0">
                <a:solidFill>
                  <a:srgbClr val="165A30"/>
                </a:solidFill>
                <a:cs typeface="Arial" panose="020B0604020202020204" pitchFamily="34" charset="0"/>
              </a:rPr>
            </a:br>
            <a:r>
              <a:rPr lang="ru-RU" altLang="ja-JP" sz="4095" b="1" dirty="0">
                <a:solidFill>
                  <a:srgbClr val="165A30"/>
                </a:solidFill>
                <a:latin typeface="+mn-lt"/>
                <a:cs typeface="Times New Roman" panose="02020603050405020304" pitchFamily="18" charset="0"/>
              </a:rPr>
              <a:t>Другие соответствующие комментарии и Потенциальные вопросы по применению</a:t>
            </a:r>
            <a:endParaRPr lang="en-US" sz="4095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751856-6FD4-4400-86AF-DB56462AF7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486" y="2305338"/>
            <a:ext cx="11353800" cy="1371599"/>
          </a:xfrm>
        </p:spPr>
        <p:txBody>
          <a:bodyPr>
            <a:noAutofit/>
          </a:bodyPr>
          <a:lstStyle/>
          <a:p>
            <a:pPr marL="334328" indent="-334328" algn="l">
              <a:buFont typeface="Arial" panose="020B0604020202020204" pitchFamily="34" charset="0"/>
              <a:buChar char="•"/>
            </a:pPr>
            <a:r>
              <a:rPr lang="ru-RU" sz="2400" dirty="0" smtClean="0">
                <a:cs typeface="Times New Roman" panose="02020603050405020304" pitchFamily="18" charset="0"/>
              </a:rPr>
              <a:t>Включение </a:t>
            </a:r>
            <a:r>
              <a:rPr lang="ru-RU" sz="2400" dirty="0">
                <a:cs typeface="Times New Roman" panose="02020603050405020304" pitchFamily="18" charset="0"/>
              </a:rPr>
              <a:t>специальной информации в различные разделы проекта: они соответствуют материалам по применению, т.е. Руководству по применению в свободных от вредных организмов зонах (МККЗР, 2019), которое уже содержит такую информацию. </a:t>
            </a:r>
            <a:endParaRPr lang="en-US" sz="2400" dirty="0" smtClean="0">
              <a:cs typeface="Times New Roman" panose="02020603050405020304" pitchFamily="18" charset="0"/>
            </a:endParaRPr>
          </a:p>
          <a:p>
            <a:pPr lvl="1" algn="l"/>
            <a:r>
              <a:rPr lang="en-US" sz="2010" dirty="0" smtClean="0"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ru-RU" sz="2000" dirty="0">
                <a:cs typeface="Times New Roman" panose="02020603050405020304" pitchFamily="18" charset="0"/>
              </a:rPr>
              <a:t>НОКЗР стран рекомендуется проверить, требуется ли какой-либо пересмотр</a:t>
            </a:r>
            <a:r>
              <a:rPr lang="en-US" sz="2010" dirty="0" smtClean="0">
                <a:cs typeface="Times New Roman" panose="02020603050405020304" pitchFamily="18" charset="0"/>
              </a:rPr>
              <a:t>.</a:t>
            </a:r>
            <a:endParaRPr lang="en-US" dirty="0" smtClean="0"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r>
              <a:rPr lang="ru-RU" sz="2400" dirty="0">
                <a:ea typeface="Calibri" panose="020F0502020204030204" pitchFamily="34" charset="0"/>
                <a:cs typeface="Times New Roman" panose="02020603050405020304" pitchFamily="18" charset="0"/>
              </a:rPr>
              <a:t>Создание всеобъемлющего документа, описывающего требования к созданию </a:t>
            </a:r>
            <a:r>
              <a:rPr lang="ru-RU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СЗ, </a:t>
            </a:r>
            <a:r>
              <a:rPr lang="ru-RU" sz="2400" dirty="0">
                <a:ea typeface="Calibri" panose="020F0502020204030204" pitchFamily="34" charset="0"/>
                <a:cs typeface="Times New Roman" panose="02020603050405020304" pitchFamily="18" charset="0"/>
              </a:rPr>
              <a:t>существующие соответствующие МСФМ (например, МСФМ 26) и потенциальные будущие документы, описывающие требования к </a:t>
            </a:r>
            <a:r>
              <a:rPr lang="ru-RU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СЗ, </a:t>
            </a:r>
            <a:r>
              <a:rPr lang="ru-RU" sz="2400" dirty="0">
                <a:ea typeface="Calibri" panose="020F0502020204030204" pitchFamily="34" charset="0"/>
                <a:cs typeface="Times New Roman" panose="02020603050405020304" pitchFamily="18" charset="0"/>
              </a:rPr>
              <a:t>для конкретных вредных организмов, должны быть приложены к данному пересмотренному МСФМ 4: КС не принял никакого решения на данный момент. </a:t>
            </a:r>
            <a:r>
              <a:rPr lang="en-US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l"/>
            <a:r>
              <a:rPr lang="en-US" sz="2010" dirty="0"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ru-RU" sz="2010" dirty="0">
                <a:ea typeface="Calibri" panose="020F0502020204030204" pitchFamily="34" charset="0"/>
                <a:cs typeface="Times New Roman" panose="02020603050405020304" pitchFamily="18" charset="0"/>
              </a:rPr>
              <a:t>Однако МСФМ 26 вскоре будет пересмотрен - проект спецификации для этого пересмотра в настоящее время открыт для проведения </a:t>
            </a:r>
            <a:r>
              <a:rPr lang="ru-RU" sz="201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консультирования.</a:t>
            </a:r>
            <a:endParaRPr lang="en-GB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328" indent="-334328" algn="l">
              <a:buFont typeface="Arial" panose="020B0604020202020204" pitchFamily="34" charset="0"/>
              <a:buChar char="•"/>
            </a:pPr>
            <a:endParaRPr lang="en-US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90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  <_Flow_SignoffStatus xmlns="ea6feb38-a85a-45e8-92e9-814486bbe37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6D1CDB-15D1-4C85-BFBF-7D1270C6F64A}">
  <ds:schemaRefs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www.w3.org/XML/1998/namespace"/>
    <ds:schemaRef ds:uri="ea6feb38-a85a-45e8-92e9-814486bbe375"/>
    <ds:schemaRef ds:uri="http://purl.org/dc/elements/1.1/"/>
    <ds:schemaRef ds:uri="http://schemas.openxmlformats.org/package/2006/metadata/core-properties"/>
    <ds:schemaRef ds:uri="a05d7f75-f42e-4288-8809-604fd4d9691f"/>
  </ds:schemaRefs>
</ds:datastoreItem>
</file>

<file path=customXml/itemProps2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3409E5B-FC06-42E3-AFE4-C99BEB4C9524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164</TotalTime>
  <Words>830</Words>
  <Application>Microsoft Office PowerPoint</Application>
  <PresentationFormat>Широкоэкранный</PresentationFormat>
  <Paragraphs>73</Paragraphs>
  <Slides>10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24" baseType="lpstr">
      <vt:lpstr>MS Mincho</vt:lpstr>
      <vt:lpstr>.AppleSystemUIFont</vt:lpstr>
      <vt:lpstr>Arial</vt:lpstr>
      <vt:lpstr>Arial Unicode MS</vt:lpstr>
      <vt:lpstr>Calibri</vt:lpstr>
      <vt:lpstr>Calibri (body)</vt:lpstr>
      <vt:lpstr>Calibri Light</vt:lpstr>
      <vt:lpstr>Georgia</vt:lpstr>
      <vt:lpstr>Times New Roman</vt:lpstr>
      <vt:lpstr>Wingdings</vt:lpstr>
      <vt:lpstr>Yu Gothic</vt:lpstr>
      <vt:lpstr>Yu Gothic Light</vt:lpstr>
      <vt:lpstr>COVER</vt:lpstr>
      <vt:lpstr>Internal screen</vt:lpstr>
      <vt:lpstr>ПРОЕКТ МСФМ Пересмотр МСФМ 4:Требования по установлению свободных зон (2009-002)</vt:lpstr>
      <vt:lpstr>Презентация PowerPoint</vt:lpstr>
      <vt:lpstr>Презентация PowerPoint</vt:lpstr>
      <vt:lpstr>Область применения</vt:lpstr>
      <vt:lpstr>Презентация PowerPoint</vt:lpstr>
      <vt:lpstr>   Основные моменты пересмотра</vt:lpstr>
      <vt:lpstr>Презентация PowerPoint</vt:lpstr>
      <vt:lpstr>Результаты проведения 1-й консультации</vt:lpstr>
      <vt:lpstr> Другие соответствующие комментарии и Потенциальные вопросы по применению</vt:lpstr>
      <vt:lpstr>Спасибо за внимание!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Усачева Снежана</cp:lastModifiedBy>
  <cp:revision>64</cp:revision>
  <cp:lastPrinted>2018-12-10T09:55:32Z</cp:lastPrinted>
  <dcterms:created xsi:type="dcterms:W3CDTF">2019-07-18T08:44:31Z</dcterms:created>
  <dcterms:modified xsi:type="dcterms:W3CDTF">2022-09-02T17:10:45Z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