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22"/>
  </p:notesMasterIdLst>
  <p:handoutMasterIdLst>
    <p:handoutMasterId r:id="rId23"/>
  </p:handoutMasterIdLst>
  <p:sldIdLst>
    <p:sldId id="263" r:id="rId7"/>
    <p:sldId id="268" r:id="rId8"/>
    <p:sldId id="269" r:id="rId9"/>
    <p:sldId id="270" r:id="rId10"/>
    <p:sldId id="271" r:id="rId11"/>
    <p:sldId id="272" r:id="rId12"/>
    <p:sldId id="274" r:id="rId13"/>
    <p:sldId id="275" r:id="rId14"/>
    <p:sldId id="273" r:id="rId15"/>
    <p:sldId id="276" r:id="rId16"/>
    <p:sldId id="277" r:id="rId17"/>
    <p:sldId id="278" r:id="rId18"/>
    <p:sldId id="279" r:id="rId19"/>
    <p:sldId id="280" r:id="rId20"/>
    <p:sldId id="267"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 id="3" name="Yang, Qingpo (NSPD)" initials="YQ(" lastIdx="1" clrIdx="3">
    <p:extLst>
      <p:ext uri="{19B8F6BF-5375-455C-9EA6-DF929625EA0E}">
        <p15:presenceInfo xmlns:p15="http://schemas.microsoft.com/office/powerpoint/2012/main" userId="S-1-5-21-2107199734-1002509562-578033828-102266" providerId="AD"/>
      </p:ext>
    </p:extLst>
  </p:cmAuthor>
  <p:cmAuthor id="4" name="Brunel, Sarah (NSP)" initials="B(" lastIdx="3" clrIdx="4">
    <p:extLst>
      <p:ext uri="{19B8F6BF-5375-455C-9EA6-DF929625EA0E}">
        <p15:presenceInfo xmlns:p15="http://schemas.microsoft.com/office/powerpoint/2012/main" userId="S::sarah.brunel@fao.org::d48083b2-f685-49d9-8ae3-609a02bbcea6" providerId="AD"/>
      </p:ext>
    </p:extLst>
  </p:cmAuthor>
  <p:cmAuthor id="5" name="Yang, Qingpo (NSPD)" initials="Y(" lastIdx="3" clrIdx="5">
    <p:extLst>
      <p:ext uri="{19B8F6BF-5375-455C-9EA6-DF929625EA0E}">
        <p15:presenceInfo xmlns:p15="http://schemas.microsoft.com/office/powerpoint/2012/main" userId="S::qingpo.yang@fao.org::a36bdeec-5e13-448e-8411-68070b6cc4b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DCEDF8"/>
    <a:srgbClr val="5A8FCB"/>
    <a:srgbClr val="99FFCC"/>
    <a:srgbClr val="000099"/>
    <a:srgbClr val="FFFFFF"/>
    <a:srgbClr val="FFFF99"/>
    <a:srgbClr val="6666FF"/>
    <a:srgbClr val="66CC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3A4F84-B327-9A09-0986-BBC9C82E9733}" v="111" dt="2022-05-24T09:47:34.876"/>
    <p1510:client id="{A577A792-F60D-966D-76E1-139BA9E96D33}" v="3" dt="2022-05-24T10:35:01.998"/>
    <p1510:client id="{EEAE6EF7-3ECC-4E75-A01E-690B4C2AF6FD}" v="762" dt="2022-05-24T00:52:30.984"/>
    <p1510:client id="{C76A0678-9CEB-8C30-2EB3-1C2FCC74A8D4}" v="2" dt="2022-05-24T10:28:43.6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072" autoAdjust="0"/>
  </p:normalViewPr>
  <p:slideViewPr>
    <p:cSldViewPr snapToGrid="0">
      <p:cViewPr varScale="1">
        <p:scale>
          <a:sx n="70" d="100"/>
          <a:sy n="70" d="100"/>
        </p:scale>
        <p:origin x="2118" y="7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ng, Qingpo (NSPD)" userId="S::qingpo.yang@fao.org::a36bdeec-5e13-448e-8411-68070b6cc4be" providerId="AD" clId="Web-{5B60280E-734A-A372-973F-D25976C612E3}"/>
    <pc:docChg chg="modSld">
      <pc:chgData name="Yang, Qingpo (NSPD)" userId="S::qingpo.yang@fao.org::a36bdeec-5e13-448e-8411-68070b6cc4be" providerId="AD" clId="Web-{5B60280E-734A-A372-973F-D25976C612E3}" dt="2022-05-17T09:02:13.824" v="175"/>
      <pc:docMkLst>
        <pc:docMk/>
      </pc:docMkLst>
      <pc:sldChg chg="addSp delSp modSp">
        <pc:chgData name="Yang, Qingpo (NSPD)" userId="S::qingpo.yang@fao.org::a36bdeec-5e13-448e-8411-68070b6cc4be" providerId="AD" clId="Web-{5B60280E-734A-A372-973F-D25976C612E3}" dt="2022-05-17T08:41:31.153" v="51" actId="20577"/>
        <pc:sldMkLst>
          <pc:docMk/>
          <pc:sldMk cId="4266877208" sldId="268"/>
        </pc:sldMkLst>
        <pc:spChg chg="del">
          <ac:chgData name="Yang, Qingpo (NSPD)" userId="S::qingpo.yang@fao.org::a36bdeec-5e13-448e-8411-68070b6cc4be" providerId="AD" clId="Web-{5B60280E-734A-A372-973F-D25976C612E3}" dt="2022-05-17T08:29:21.904" v="5"/>
          <ac:spMkLst>
            <pc:docMk/>
            <pc:sldMk cId="4266877208" sldId="268"/>
            <ac:spMk id="2" creationId="{00000000-0000-0000-0000-000000000000}"/>
          </ac:spMkLst>
        </pc:spChg>
        <pc:spChg chg="mod">
          <ac:chgData name="Yang, Qingpo (NSPD)" userId="S::qingpo.yang@fao.org::a36bdeec-5e13-448e-8411-68070b6cc4be" providerId="AD" clId="Web-{5B60280E-734A-A372-973F-D25976C612E3}" dt="2022-05-17T08:41:18.793" v="49" actId="20577"/>
          <ac:spMkLst>
            <pc:docMk/>
            <pc:sldMk cId="4266877208" sldId="268"/>
            <ac:spMk id="5" creationId="{00000000-0000-0000-0000-000000000000}"/>
          </ac:spMkLst>
        </pc:spChg>
        <pc:spChg chg="mod">
          <ac:chgData name="Yang, Qingpo (NSPD)" userId="S::qingpo.yang@fao.org::a36bdeec-5e13-448e-8411-68070b6cc4be" providerId="AD" clId="Web-{5B60280E-734A-A372-973F-D25976C612E3}" dt="2022-05-17T08:41:26.699" v="50" actId="20577"/>
          <ac:spMkLst>
            <pc:docMk/>
            <pc:sldMk cId="4266877208" sldId="268"/>
            <ac:spMk id="7" creationId="{00000000-0000-0000-0000-000000000000}"/>
          </ac:spMkLst>
        </pc:spChg>
        <pc:spChg chg="add mod">
          <ac:chgData name="Yang, Qingpo (NSPD)" userId="S::qingpo.yang@fao.org::a36bdeec-5e13-448e-8411-68070b6cc4be" providerId="AD" clId="Web-{5B60280E-734A-A372-973F-D25976C612E3}" dt="2022-05-17T08:29:34.077" v="9" actId="1076"/>
          <ac:spMkLst>
            <pc:docMk/>
            <pc:sldMk cId="4266877208" sldId="268"/>
            <ac:spMk id="8" creationId="{7F135577-943D-C68B-E0FA-4047BA749413}"/>
          </ac:spMkLst>
        </pc:spChg>
        <pc:spChg chg="mod">
          <ac:chgData name="Yang, Qingpo (NSPD)" userId="S::qingpo.yang@fao.org::a36bdeec-5e13-448e-8411-68070b6cc4be" providerId="AD" clId="Web-{5B60280E-734A-A372-973F-D25976C612E3}" dt="2022-05-17T08:41:31.153" v="51" actId="20577"/>
          <ac:spMkLst>
            <pc:docMk/>
            <pc:sldMk cId="4266877208" sldId="268"/>
            <ac:spMk id="13" creationId="{00000000-0000-0000-0000-000000000000}"/>
          </ac:spMkLst>
        </pc:spChg>
      </pc:sldChg>
      <pc:sldChg chg="modSp addCm">
        <pc:chgData name="Yang, Qingpo (NSPD)" userId="S::qingpo.yang@fao.org::a36bdeec-5e13-448e-8411-68070b6cc4be" providerId="AD" clId="Web-{5B60280E-734A-A372-973F-D25976C612E3}" dt="2022-05-17T09:02:13.824" v="175"/>
        <pc:sldMkLst>
          <pc:docMk/>
          <pc:sldMk cId="163967077" sldId="269"/>
        </pc:sldMkLst>
        <pc:spChg chg="mod">
          <ac:chgData name="Yang, Qingpo (NSPD)" userId="S::qingpo.yang@fao.org::a36bdeec-5e13-448e-8411-68070b6cc4be" providerId="AD" clId="Web-{5B60280E-734A-A372-973F-D25976C612E3}" dt="2022-05-17T08:41:52.295" v="54" actId="14100"/>
          <ac:spMkLst>
            <pc:docMk/>
            <pc:sldMk cId="163967077" sldId="269"/>
            <ac:spMk id="9" creationId="{00000000-0000-0000-0000-000000000000}"/>
          </ac:spMkLst>
        </pc:spChg>
        <pc:spChg chg="mod">
          <ac:chgData name="Yang, Qingpo (NSPD)" userId="S::qingpo.yang@fao.org::a36bdeec-5e13-448e-8411-68070b6cc4be" providerId="AD" clId="Web-{5B60280E-734A-A372-973F-D25976C612E3}" dt="2022-05-17T08:42:00.483" v="56" actId="14100"/>
          <ac:spMkLst>
            <pc:docMk/>
            <pc:sldMk cId="163967077" sldId="269"/>
            <ac:spMk id="10" creationId="{00000000-0000-0000-0000-000000000000}"/>
          </ac:spMkLst>
        </pc:spChg>
        <pc:spChg chg="mod">
          <ac:chgData name="Yang, Qingpo (NSPD)" userId="S::qingpo.yang@fao.org::a36bdeec-5e13-448e-8411-68070b6cc4be" providerId="AD" clId="Web-{5B60280E-734A-A372-973F-D25976C612E3}" dt="2022-05-17T08:42:07.936" v="59" actId="14100"/>
          <ac:spMkLst>
            <pc:docMk/>
            <pc:sldMk cId="163967077" sldId="269"/>
            <ac:spMk id="11" creationId="{00000000-0000-0000-0000-000000000000}"/>
          </ac:spMkLst>
        </pc:spChg>
      </pc:sldChg>
      <pc:sldChg chg="modSp">
        <pc:chgData name="Yang, Qingpo (NSPD)" userId="S::qingpo.yang@fao.org::a36bdeec-5e13-448e-8411-68070b6cc4be" providerId="AD" clId="Web-{5B60280E-734A-A372-973F-D25976C612E3}" dt="2022-05-17T08:42:53.252" v="70" actId="20577"/>
        <pc:sldMkLst>
          <pc:docMk/>
          <pc:sldMk cId="863389673" sldId="270"/>
        </pc:sldMkLst>
        <pc:spChg chg="mod">
          <ac:chgData name="Yang, Qingpo (NSPD)" userId="S::qingpo.yang@fao.org::a36bdeec-5e13-448e-8411-68070b6cc4be" providerId="AD" clId="Web-{5B60280E-734A-A372-973F-D25976C612E3}" dt="2022-05-17T08:42:18.593" v="60" actId="20577"/>
          <ac:spMkLst>
            <pc:docMk/>
            <pc:sldMk cId="863389673" sldId="270"/>
            <ac:spMk id="19" creationId="{00000000-0000-0000-0000-000000000000}"/>
          </ac:spMkLst>
        </pc:spChg>
        <pc:spChg chg="mod">
          <ac:chgData name="Yang, Qingpo (NSPD)" userId="S::qingpo.yang@fao.org::a36bdeec-5e13-448e-8411-68070b6cc4be" providerId="AD" clId="Web-{5B60280E-734A-A372-973F-D25976C612E3}" dt="2022-05-17T08:42:24.594" v="62" actId="20577"/>
          <ac:spMkLst>
            <pc:docMk/>
            <pc:sldMk cId="863389673" sldId="270"/>
            <ac:spMk id="20" creationId="{00000000-0000-0000-0000-000000000000}"/>
          </ac:spMkLst>
        </pc:spChg>
        <pc:spChg chg="mod">
          <ac:chgData name="Yang, Qingpo (NSPD)" userId="S::qingpo.yang@fao.org::a36bdeec-5e13-448e-8411-68070b6cc4be" providerId="AD" clId="Web-{5B60280E-734A-A372-973F-D25976C612E3}" dt="2022-05-17T08:42:29.516" v="63" actId="20577"/>
          <ac:spMkLst>
            <pc:docMk/>
            <pc:sldMk cId="863389673" sldId="270"/>
            <ac:spMk id="21" creationId="{00000000-0000-0000-0000-000000000000}"/>
          </ac:spMkLst>
        </pc:spChg>
        <pc:spChg chg="mod">
          <ac:chgData name="Yang, Qingpo (NSPD)" userId="S::qingpo.yang@fao.org::a36bdeec-5e13-448e-8411-68070b6cc4be" providerId="AD" clId="Web-{5B60280E-734A-A372-973F-D25976C612E3}" dt="2022-05-17T08:42:34.782" v="65" actId="20577"/>
          <ac:spMkLst>
            <pc:docMk/>
            <pc:sldMk cId="863389673" sldId="270"/>
            <ac:spMk id="22" creationId="{00000000-0000-0000-0000-000000000000}"/>
          </ac:spMkLst>
        </pc:spChg>
        <pc:spChg chg="mod">
          <ac:chgData name="Yang, Qingpo (NSPD)" userId="S::qingpo.yang@fao.org::a36bdeec-5e13-448e-8411-68070b6cc4be" providerId="AD" clId="Web-{5B60280E-734A-A372-973F-D25976C612E3}" dt="2022-05-17T08:42:39.251" v="67" actId="20577"/>
          <ac:spMkLst>
            <pc:docMk/>
            <pc:sldMk cId="863389673" sldId="270"/>
            <ac:spMk id="24" creationId="{00000000-0000-0000-0000-000000000000}"/>
          </ac:spMkLst>
        </pc:spChg>
        <pc:spChg chg="mod">
          <ac:chgData name="Yang, Qingpo (NSPD)" userId="S::qingpo.yang@fao.org::a36bdeec-5e13-448e-8411-68070b6cc4be" providerId="AD" clId="Web-{5B60280E-734A-A372-973F-D25976C612E3}" dt="2022-05-17T08:42:47.689" v="69" actId="20577"/>
          <ac:spMkLst>
            <pc:docMk/>
            <pc:sldMk cId="863389673" sldId="270"/>
            <ac:spMk id="25" creationId="{00000000-0000-0000-0000-000000000000}"/>
          </ac:spMkLst>
        </pc:spChg>
        <pc:spChg chg="mod">
          <ac:chgData name="Yang, Qingpo (NSPD)" userId="S::qingpo.yang@fao.org::a36bdeec-5e13-448e-8411-68070b6cc4be" providerId="AD" clId="Web-{5B60280E-734A-A372-973F-D25976C612E3}" dt="2022-05-17T08:42:53.252" v="70" actId="20577"/>
          <ac:spMkLst>
            <pc:docMk/>
            <pc:sldMk cId="863389673" sldId="270"/>
            <ac:spMk id="26" creationId="{00000000-0000-0000-0000-000000000000}"/>
          </ac:spMkLst>
        </pc:spChg>
      </pc:sldChg>
      <pc:sldChg chg="modSp">
        <pc:chgData name="Yang, Qingpo (NSPD)" userId="S::qingpo.yang@fao.org::a36bdeec-5e13-448e-8411-68070b6cc4be" providerId="AD" clId="Web-{5B60280E-734A-A372-973F-D25976C612E3}" dt="2022-05-17T08:43:37.333" v="83" actId="20577"/>
        <pc:sldMkLst>
          <pc:docMk/>
          <pc:sldMk cId="2954736271" sldId="271"/>
        </pc:sldMkLst>
        <pc:spChg chg="mod">
          <ac:chgData name="Yang, Qingpo (NSPD)" userId="S::qingpo.yang@fao.org::a36bdeec-5e13-448e-8411-68070b6cc4be" providerId="AD" clId="Web-{5B60280E-734A-A372-973F-D25976C612E3}" dt="2022-05-17T08:43:04.580" v="73" actId="14100"/>
          <ac:spMkLst>
            <pc:docMk/>
            <pc:sldMk cId="2954736271" sldId="271"/>
            <ac:spMk id="19" creationId="{00000000-0000-0000-0000-000000000000}"/>
          </ac:spMkLst>
        </pc:spChg>
        <pc:spChg chg="mod">
          <ac:chgData name="Yang, Qingpo (NSPD)" userId="S::qingpo.yang@fao.org::a36bdeec-5e13-448e-8411-68070b6cc4be" providerId="AD" clId="Web-{5B60280E-734A-A372-973F-D25976C612E3}" dt="2022-05-17T08:43:11.550" v="76" actId="14100"/>
          <ac:spMkLst>
            <pc:docMk/>
            <pc:sldMk cId="2954736271" sldId="271"/>
            <ac:spMk id="20" creationId="{00000000-0000-0000-0000-000000000000}"/>
          </ac:spMkLst>
        </pc:spChg>
        <pc:spChg chg="mod">
          <ac:chgData name="Yang, Qingpo (NSPD)" userId="S::qingpo.yang@fao.org::a36bdeec-5e13-448e-8411-68070b6cc4be" providerId="AD" clId="Web-{5B60280E-734A-A372-973F-D25976C612E3}" dt="2022-05-17T08:43:17.222" v="78" actId="20577"/>
          <ac:spMkLst>
            <pc:docMk/>
            <pc:sldMk cId="2954736271" sldId="271"/>
            <ac:spMk id="21" creationId="{00000000-0000-0000-0000-000000000000}"/>
          </ac:spMkLst>
        </pc:spChg>
        <pc:spChg chg="mod">
          <ac:chgData name="Yang, Qingpo (NSPD)" userId="S::qingpo.yang@fao.org::a36bdeec-5e13-448e-8411-68070b6cc4be" providerId="AD" clId="Web-{5B60280E-734A-A372-973F-D25976C612E3}" dt="2022-05-17T08:43:27.191" v="79" actId="20577"/>
          <ac:spMkLst>
            <pc:docMk/>
            <pc:sldMk cId="2954736271" sldId="271"/>
            <ac:spMk id="24" creationId="{00000000-0000-0000-0000-000000000000}"/>
          </ac:spMkLst>
        </pc:spChg>
        <pc:spChg chg="mod">
          <ac:chgData name="Yang, Qingpo (NSPD)" userId="S::qingpo.yang@fao.org::a36bdeec-5e13-448e-8411-68070b6cc4be" providerId="AD" clId="Web-{5B60280E-734A-A372-973F-D25976C612E3}" dt="2022-05-17T08:43:32.973" v="81" actId="20577"/>
          <ac:spMkLst>
            <pc:docMk/>
            <pc:sldMk cId="2954736271" sldId="271"/>
            <ac:spMk id="25" creationId="{00000000-0000-0000-0000-000000000000}"/>
          </ac:spMkLst>
        </pc:spChg>
        <pc:spChg chg="mod">
          <ac:chgData name="Yang, Qingpo (NSPD)" userId="S::qingpo.yang@fao.org::a36bdeec-5e13-448e-8411-68070b6cc4be" providerId="AD" clId="Web-{5B60280E-734A-A372-973F-D25976C612E3}" dt="2022-05-17T08:43:37.333" v="83" actId="20577"/>
          <ac:spMkLst>
            <pc:docMk/>
            <pc:sldMk cId="2954736271" sldId="271"/>
            <ac:spMk id="26" creationId="{00000000-0000-0000-0000-000000000000}"/>
          </ac:spMkLst>
        </pc:spChg>
      </pc:sldChg>
      <pc:sldChg chg="modSp">
        <pc:chgData name="Yang, Qingpo (NSPD)" userId="S::qingpo.yang@fao.org::a36bdeec-5e13-448e-8411-68070b6cc4be" providerId="AD" clId="Web-{5B60280E-734A-A372-973F-D25976C612E3}" dt="2022-05-17T08:44:25.211" v="91" actId="20577"/>
        <pc:sldMkLst>
          <pc:docMk/>
          <pc:sldMk cId="2887700873" sldId="272"/>
        </pc:sldMkLst>
        <pc:spChg chg="mod">
          <ac:chgData name="Yang, Qingpo (NSPD)" userId="S::qingpo.yang@fao.org::a36bdeec-5e13-448e-8411-68070b6cc4be" providerId="AD" clId="Web-{5B60280E-734A-A372-973F-D25976C612E3}" dt="2022-05-17T08:44:25.211" v="91" actId="20577"/>
          <ac:spMkLst>
            <pc:docMk/>
            <pc:sldMk cId="2887700873" sldId="272"/>
            <ac:spMk id="2" creationId="{00000000-0000-0000-0000-000000000000}"/>
          </ac:spMkLst>
        </pc:spChg>
        <pc:spChg chg="mod">
          <ac:chgData name="Yang, Qingpo (NSPD)" userId="S::qingpo.yang@fao.org::a36bdeec-5e13-448e-8411-68070b6cc4be" providerId="AD" clId="Web-{5B60280E-734A-A372-973F-D25976C612E3}" dt="2022-05-17T08:44:13.054" v="89" actId="20577"/>
          <ac:spMkLst>
            <pc:docMk/>
            <pc:sldMk cId="2887700873" sldId="272"/>
            <ac:spMk id="4" creationId="{00000000-0000-0000-0000-000000000000}"/>
          </ac:spMkLst>
        </pc:spChg>
        <pc:spChg chg="mod">
          <ac:chgData name="Yang, Qingpo (NSPD)" userId="S::qingpo.yang@fao.org::a36bdeec-5e13-448e-8411-68070b6cc4be" providerId="AD" clId="Web-{5B60280E-734A-A372-973F-D25976C612E3}" dt="2022-05-17T08:39:58.913" v="37" actId="20577"/>
          <ac:spMkLst>
            <pc:docMk/>
            <pc:sldMk cId="2887700873" sldId="272"/>
            <ac:spMk id="11" creationId="{00000000-0000-0000-0000-000000000000}"/>
          </ac:spMkLst>
        </pc:spChg>
        <pc:picChg chg="mod">
          <ac:chgData name="Yang, Qingpo (NSPD)" userId="S::qingpo.yang@fao.org::a36bdeec-5e13-448e-8411-68070b6cc4be" providerId="AD" clId="Web-{5B60280E-734A-A372-973F-D25976C612E3}" dt="2022-05-17T08:40:25.102" v="45" actId="1076"/>
          <ac:picMkLst>
            <pc:docMk/>
            <pc:sldMk cId="2887700873" sldId="272"/>
            <ac:picMk id="3" creationId="{00000000-0000-0000-0000-000000000000}"/>
          </ac:picMkLst>
        </pc:picChg>
      </pc:sldChg>
      <pc:sldChg chg="modSp">
        <pc:chgData name="Yang, Qingpo (NSPD)" userId="S::qingpo.yang@fao.org::a36bdeec-5e13-448e-8411-68070b6cc4be" providerId="AD" clId="Web-{5B60280E-734A-A372-973F-D25976C612E3}" dt="2022-05-17T08:48:15.131" v="106"/>
        <pc:sldMkLst>
          <pc:docMk/>
          <pc:sldMk cId="2381535244" sldId="273"/>
        </pc:sldMkLst>
        <pc:graphicFrameChg chg="mod modGraphic">
          <ac:chgData name="Yang, Qingpo (NSPD)" userId="S::qingpo.yang@fao.org::a36bdeec-5e13-448e-8411-68070b6cc4be" providerId="AD" clId="Web-{5B60280E-734A-A372-973F-D25976C612E3}" dt="2022-05-17T08:48:15.131" v="106"/>
          <ac:graphicFrameMkLst>
            <pc:docMk/>
            <pc:sldMk cId="2381535244" sldId="273"/>
            <ac:graphicFrameMk id="4" creationId="{00000000-0000-0000-0000-000000000000}"/>
          </ac:graphicFrameMkLst>
        </pc:graphicFrameChg>
      </pc:sldChg>
      <pc:sldChg chg="modSp">
        <pc:chgData name="Yang, Qingpo (NSPD)" userId="S::qingpo.yang@fao.org::a36bdeec-5e13-448e-8411-68070b6cc4be" providerId="AD" clId="Web-{5B60280E-734A-A372-973F-D25976C612E3}" dt="2022-05-17T08:38:23.422" v="12" actId="20577"/>
        <pc:sldMkLst>
          <pc:docMk/>
          <pc:sldMk cId="1723327898" sldId="274"/>
        </pc:sldMkLst>
        <pc:spChg chg="mod">
          <ac:chgData name="Yang, Qingpo (NSPD)" userId="S::qingpo.yang@fao.org::a36bdeec-5e13-448e-8411-68070b6cc4be" providerId="AD" clId="Web-{5B60280E-734A-A372-973F-D25976C612E3}" dt="2022-05-17T08:38:23.422" v="12" actId="20577"/>
          <ac:spMkLst>
            <pc:docMk/>
            <pc:sldMk cId="1723327898" sldId="274"/>
            <ac:spMk id="8" creationId="{00000000-0000-0000-0000-000000000000}"/>
          </ac:spMkLst>
        </pc:spChg>
      </pc:sldChg>
      <pc:sldChg chg="modSp">
        <pc:chgData name="Yang, Qingpo (NSPD)" userId="S::qingpo.yang@fao.org::a36bdeec-5e13-448e-8411-68070b6cc4be" providerId="AD" clId="Web-{5B60280E-734A-A372-973F-D25976C612E3}" dt="2022-05-17T09:01:50.776" v="174" actId="1076"/>
        <pc:sldMkLst>
          <pc:docMk/>
          <pc:sldMk cId="1921155619" sldId="275"/>
        </pc:sldMkLst>
        <pc:spChg chg="mod">
          <ac:chgData name="Yang, Qingpo (NSPD)" userId="S::qingpo.yang@fao.org::a36bdeec-5e13-448e-8411-68070b6cc4be" providerId="AD" clId="Web-{5B60280E-734A-A372-973F-D25976C612E3}" dt="2022-05-17T09:01:50.776" v="174" actId="1076"/>
          <ac:spMkLst>
            <pc:docMk/>
            <pc:sldMk cId="1921155619" sldId="275"/>
            <ac:spMk id="3" creationId="{00000000-0000-0000-0000-000000000000}"/>
          </ac:spMkLst>
        </pc:spChg>
      </pc:sldChg>
      <pc:sldChg chg="modSp">
        <pc:chgData name="Yang, Qingpo (NSPD)" userId="S::qingpo.yang@fao.org::a36bdeec-5e13-448e-8411-68070b6cc4be" providerId="AD" clId="Web-{5B60280E-734A-A372-973F-D25976C612E3}" dt="2022-05-17T08:48:32.070" v="119"/>
        <pc:sldMkLst>
          <pc:docMk/>
          <pc:sldMk cId="598974433" sldId="276"/>
        </pc:sldMkLst>
        <pc:graphicFrameChg chg="mod modGraphic">
          <ac:chgData name="Yang, Qingpo (NSPD)" userId="S::qingpo.yang@fao.org::a36bdeec-5e13-448e-8411-68070b6cc4be" providerId="AD" clId="Web-{5B60280E-734A-A372-973F-D25976C612E3}" dt="2022-05-17T08:48:32.070" v="119"/>
          <ac:graphicFrameMkLst>
            <pc:docMk/>
            <pc:sldMk cId="598974433" sldId="276"/>
            <ac:graphicFrameMk id="4" creationId="{00000000-0000-0000-0000-000000000000}"/>
          </ac:graphicFrameMkLst>
        </pc:graphicFrameChg>
      </pc:sldChg>
      <pc:sldChg chg="modSp">
        <pc:chgData name="Yang, Qingpo (NSPD)" userId="S::qingpo.yang@fao.org::a36bdeec-5e13-448e-8411-68070b6cc4be" providerId="AD" clId="Web-{5B60280E-734A-A372-973F-D25976C612E3}" dt="2022-05-17T08:50:17.092" v="158" actId="1076"/>
        <pc:sldMkLst>
          <pc:docMk/>
          <pc:sldMk cId="3184355104" sldId="277"/>
        </pc:sldMkLst>
        <pc:spChg chg="mod">
          <ac:chgData name="Yang, Qingpo (NSPD)" userId="S::qingpo.yang@fao.org::a36bdeec-5e13-448e-8411-68070b6cc4be" providerId="AD" clId="Web-{5B60280E-734A-A372-973F-D25976C612E3}" dt="2022-05-17T08:50:07.482" v="157" actId="20577"/>
          <ac:spMkLst>
            <pc:docMk/>
            <pc:sldMk cId="3184355104" sldId="277"/>
            <ac:spMk id="8" creationId="{00000000-0000-0000-0000-000000000000}"/>
          </ac:spMkLst>
        </pc:spChg>
        <pc:spChg chg="mod">
          <ac:chgData name="Yang, Qingpo (NSPD)" userId="S::qingpo.yang@fao.org::a36bdeec-5e13-448e-8411-68070b6cc4be" providerId="AD" clId="Web-{5B60280E-734A-A372-973F-D25976C612E3}" dt="2022-05-17T08:48:51.602" v="124" actId="20577"/>
          <ac:spMkLst>
            <pc:docMk/>
            <pc:sldMk cId="3184355104" sldId="277"/>
            <ac:spMk id="9" creationId="{00000000-0000-0000-0000-000000000000}"/>
          </ac:spMkLst>
        </pc:spChg>
        <pc:spChg chg="mod">
          <ac:chgData name="Yang, Qingpo (NSPD)" userId="S::qingpo.yang@fao.org::a36bdeec-5e13-448e-8411-68070b6cc4be" providerId="AD" clId="Web-{5B60280E-734A-A372-973F-D25976C612E3}" dt="2022-05-17T08:48:56.681" v="126" actId="20577"/>
          <ac:spMkLst>
            <pc:docMk/>
            <pc:sldMk cId="3184355104" sldId="277"/>
            <ac:spMk id="10" creationId="{00000000-0000-0000-0000-000000000000}"/>
          </ac:spMkLst>
        </pc:spChg>
        <pc:spChg chg="mod">
          <ac:chgData name="Yang, Qingpo (NSPD)" userId="S::qingpo.yang@fao.org::a36bdeec-5e13-448e-8411-68070b6cc4be" providerId="AD" clId="Web-{5B60280E-734A-A372-973F-D25976C612E3}" dt="2022-05-17T08:49:29.933" v="133" actId="20577"/>
          <ac:spMkLst>
            <pc:docMk/>
            <pc:sldMk cId="3184355104" sldId="277"/>
            <ac:spMk id="12" creationId="{00000000-0000-0000-0000-000000000000}"/>
          </ac:spMkLst>
        </pc:spChg>
        <pc:spChg chg="mod">
          <ac:chgData name="Yang, Qingpo (NSPD)" userId="S::qingpo.yang@fao.org::a36bdeec-5e13-448e-8411-68070b6cc4be" providerId="AD" clId="Web-{5B60280E-734A-A372-973F-D25976C612E3}" dt="2022-05-17T08:49:06.025" v="128" actId="1076"/>
          <ac:spMkLst>
            <pc:docMk/>
            <pc:sldMk cId="3184355104" sldId="277"/>
            <ac:spMk id="14" creationId="{00000000-0000-0000-0000-000000000000}"/>
          </ac:spMkLst>
        </pc:spChg>
        <pc:picChg chg="mod">
          <ac:chgData name="Yang, Qingpo (NSPD)" userId="S::qingpo.yang@fao.org::a36bdeec-5e13-448e-8411-68070b6cc4be" providerId="AD" clId="Web-{5B60280E-734A-A372-973F-D25976C612E3}" dt="2022-05-17T08:50:17.092" v="158" actId="1076"/>
          <ac:picMkLst>
            <pc:docMk/>
            <pc:sldMk cId="3184355104" sldId="277"/>
            <ac:picMk id="13" creationId="{00000000-0000-0000-0000-000000000000}"/>
          </ac:picMkLst>
        </pc:picChg>
      </pc:sldChg>
      <pc:sldChg chg="modSp">
        <pc:chgData name="Yang, Qingpo (NSPD)" userId="S::qingpo.yang@fao.org::a36bdeec-5e13-448e-8411-68070b6cc4be" providerId="AD" clId="Web-{5B60280E-734A-A372-973F-D25976C612E3}" dt="2022-05-17T09:01:04.242" v="169" actId="20577"/>
        <pc:sldMkLst>
          <pc:docMk/>
          <pc:sldMk cId="3854030476" sldId="278"/>
        </pc:sldMkLst>
        <pc:spChg chg="mod">
          <ac:chgData name="Yang, Qingpo (NSPD)" userId="S::qingpo.yang@fao.org::a36bdeec-5e13-448e-8411-68070b6cc4be" providerId="AD" clId="Web-{5B60280E-734A-A372-973F-D25976C612E3}" dt="2022-05-17T09:01:04.242" v="169" actId="20577"/>
          <ac:spMkLst>
            <pc:docMk/>
            <pc:sldMk cId="3854030476" sldId="278"/>
            <ac:spMk id="4" creationId="{00000000-0000-0000-0000-000000000000}"/>
          </ac:spMkLst>
        </pc:spChg>
      </pc:sldChg>
      <pc:sldChg chg="modSp">
        <pc:chgData name="Yang, Qingpo (NSPD)" userId="S::qingpo.yang@fao.org::a36bdeec-5e13-448e-8411-68070b6cc4be" providerId="AD" clId="Web-{5B60280E-734A-A372-973F-D25976C612E3}" dt="2022-05-17T09:00:57.522" v="167" actId="20577"/>
        <pc:sldMkLst>
          <pc:docMk/>
          <pc:sldMk cId="2328966727" sldId="279"/>
        </pc:sldMkLst>
        <pc:spChg chg="mod">
          <ac:chgData name="Yang, Qingpo (NSPD)" userId="S::qingpo.yang@fao.org::a36bdeec-5e13-448e-8411-68070b6cc4be" providerId="AD" clId="Web-{5B60280E-734A-A372-973F-D25976C612E3}" dt="2022-05-17T09:00:57.522" v="167" actId="20577"/>
          <ac:spMkLst>
            <pc:docMk/>
            <pc:sldMk cId="2328966727" sldId="279"/>
            <ac:spMk id="4" creationId="{00000000-0000-0000-0000-000000000000}"/>
          </ac:spMkLst>
        </pc:spChg>
      </pc:sldChg>
      <pc:sldChg chg="modSp">
        <pc:chgData name="Yang, Qingpo (NSPD)" userId="S::qingpo.yang@fao.org::a36bdeec-5e13-448e-8411-68070b6cc4be" providerId="AD" clId="Web-{5B60280E-734A-A372-973F-D25976C612E3}" dt="2022-05-17T09:00:30.489" v="164" actId="20577"/>
        <pc:sldMkLst>
          <pc:docMk/>
          <pc:sldMk cId="447665224" sldId="280"/>
        </pc:sldMkLst>
        <pc:spChg chg="mod">
          <ac:chgData name="Yang, Qingpo (NSPD)" userId="S::qingpo.yang@fao.org::a36bdeec-5e13-448e-8411-68070b6cc4be" providerId="AD" clId="Web-{5B60280E-734A-A372-973F-D25976C612E3}" dt="2022-05-17T09:00:30.489" v="164" actId="20577"/>
          <ac:spMkLst>
            <pc:docMk/>
            <pc:sldMk cId="447665224" sldId="280"/>
            <ac:spMk id="4" creationId="{00000000-0000-0000-0000-000000000000}"/>
          </ac:spMkLst>
        </pc:spChg>
      </pc:sldChg>
    </pc:docChg>
  </pc:docChgLst>
  <pc:docChgLst>
    <pc:chgData name="Yang, Qingpo (NSPD)" userId="S::qingpo.yang@fao.org::a36bdeec-5e13-448e-8411-68070b6cc4be" providerId="AD" clId="Web-{C76A0678-9CEB-8C30-2EB3-1C2FCC74A8D4}"/>
    <pc:docChg chg="modSld">
      <pc:chgData name="Yang, Qingpo (NSPD)" userId="S::qingpo.yang@fao.org::a36bdeec-5e13-448e-8411-68070b6cc4be" providerId="AD" clId="Web-{C76A0678-9CEB-8C30-2EB3-1C2FCC74A8D4}" dt="2022-05-24T10:28:43.676" v="1"/>
      <pc:docMkLst>
        <pc:docMk/>
      </pc:docMkLst>
      <pc:sldChg chg="addSp">
        <pc:chgData name="Yang, Qingpo (NSPD)" userId="S::qingpo.yang@fao.org::a36bdeec-5e13-448e-8411-68070b6cc4be" providerId="AD" clId="Web-{C76A0678-9CEB-8C30-2EB3-1C2FCC74A8D4}" dt="2022-05-24T10:28:43.676" v="1"/>
        <pc:sldMkLst>
          <pc:docMk/>
          <pc:sldMk cId="4266877208" sldId="268"/>
        </pc:sldMkLst>
        <pc:spChg chg="add">
          <ac:chgData name="Yang, Qingpo (NSPD)" userId="S::qingpo.yang@fao.org::a36bdeec-5e13-448e-8411-68070b6cc4be" providerId="AD" clId="Web-{C76A0678-9CEB-8C30-2EB3-1C2FCC74A8D4}" dt="2022-05-24T10:28:23.597" v="0"/>
          <ac:spMkLst>
            <pc:docMk/>
            <pc:sldMk cId="4266877208" sldId="268"/>
            <ac:spMk id="3" creationId="{032118BE-F7D0-E5DE-E010-5DFFDFD8C3DB}"/>
          </ac:spMkLst>
        </pc:spChg>
        <pc:spChg chg="add">
          <ac:chgData name="Yang, Qingpo (NSPD)" userId="S::qingpo.yang@fao.org::a36bdeec-5e13-448e-8411-68070b6cc4be" providerId="AD" clId="Web-{C76A0678-9CEB-8C30-2EB3-1C2FCC74A8D4}" dt="2022-05-24T10:28:43.676" v="1"/>
          <ac:spMkLst>
            <pc:docMk/>
            <pc:sldMk cId="4266877208" sldId="268"/>
            <ac:spMk id="4" creationId="{1A18C74C-6949-1504-4674-4F8598613576}"/>
          </ac:spMkLst>
        </pc:spChg>
      </pc:sldChg>
    </pc:docChg>
  </pc:docChgLst>
  <pc:docChgLst>
    <pc:chgData name="Yang, Qingpo (NSPD)" userId="S::qingpo.yang@fao.org::a36bdeec-5e13-448e-8411-68070b6cc4be" providerId="AD" clId="Web-{8678D2C2-E6BD-739A-9E5B-A4CB0CD43663}"/>
    <pc:docChg chg="modSld">
      <pc:chgData name="Yang, Qingpo (NSPD)" userId="S::qingpo.yang@fao.org::a36bdeec-5e13-448e-8411-68070b6cc4be" providerId="AD" clId="Web-{8678D2C2-E6BD-739A-9E5B-A4CB0CD43663}" dt="2022-05-17T15:00:56.013" v="8"/>
      <pc:docMkLst>
        <pc:docMk/>
      </pc:docMkLst>
      <pc:sldChg chg="modSp">
        <pc:chgData name="Yang, Qingpo (NSPD)" userId="S::qingpo.yang@fao.org::a36bdeec-5e13-448e-8411-68070b6cc4be" providerId="AD" clId="Web-{8678D2C2-E6BD-739A-9E5B-A4CB0CD43663}" dt="2022-05-17T15:00:31.106" v="6"/>
        <pc:sldMkLst>
          <pc:docMk/>
          <pc:sldMk cId="2381535244" sldId="273"/>
        </pc:sldMkLst>
        <pc:graphicFrameChg chg="modGraphic">
          <ac:chgData name="Yang, Qingpo (NSPD)" userId="S::qingpo.yang@fao.org::a36bdeec-5e13-448e-8411-68070b6cc4be" providerId="AD" clId="Web-{8678D2C2-E6BD-739A-9E5B-A4CB0CD43663}" dt="2022-05-17T15:00:31.106" v="6"/>
          <ac:graphicFrameMkLst>
            <pc:docMk/>
            <pc:sldMk cId="2381535244" sldId="273"/>
            <ac:graphicFrameMk id="4" creationId="{00000000-0000-0000-0000-000000000000}"/>
          </ac:graphicFrameMkLst>
        </pc:graphicFrameChg>
      </pc:sldChg>
      <pc:sldChg chg="modSp">
        <pc:chgData name="Yang, Qingpo (NSPD)" userId="S::qingpo.yang@fao.org::a36bdeec-5e13-448e-8411-68070b6cc4be" providerId="AD" clId="Web-{8678D2C2-E6BD-739A-9E5B-A4CB0CD43663}" dt="2022-05-17T15:00:56.013" v="8"/>
        <pc:sldMkLst>
          <pc:docMk/>
          <pc:sldMk cId="598974433" sldId="276"/>
        </pc:sldMkLst>
        <pc:graphicFrameChg chg="modGraphic">
          <ac:chgData name="Yang, Qingpo (NSPD)" userId="S::qingpo.yang@fao.org::a36bdeec-5e13-448e-8411-68070b6cc4be" providerId="AD" clId="Web-{8678D2C2-E6BD-739A-9E5B-A4CB0CD43663}" dt="2022-05-17T15:00:56.013" v="8"/>
          <ac:graphicFrameMkLst>
            <pc:docMk/>
            <pc:sldMk cId="598974433" sldId="276"/>
            <ac:graphicFrameMk id="4" creationId="{00000000-0000-0000-0000-000000000000}"/>
          </ac:graphicFrameMkLst>
        </pc:graphicFrameChg>
      </pc:sldChg>
    </pc:docChg>
  </pc:docChgLst>
  <pc:docChgLst>
    <pc:chgData name="Yang, Qingpo (NSPD)" userId="S::qingpo.yang@fao.org::a36bdeec-5e13-448e-8411-68070b6cc4be" providerId="AD" clId="Web-{A577A792-F60D-966D-76E1-139BA9E96D33}"/>
    <pc:docChg chg="">
      <pc:chgData name="Yang, Qingpo (NSPD)" userId="S::qingpo.yang@fao.org::a36bdeec-5e13-448e-8411-68070b6cc4be" providerId="AD" clId="Web-{A577A792-F60D-966D-76E1-139BA9E96D33}" dt="2022-05-24T10:35:01.998" v="2"/>
      <pc:docMkLst>
        <pc:docMk/>
      </pc:docMkLst>
      <pc:sldChg chg="delCm">
        <pc:chgData name="Yang, Qingpo (NSPD)" userId="S::qingpo.yang@fao.org::a36bdeec-5e13-448e-8411-68070b6cc4be" providerId="AD" clId="Web-{A577A792-F60D-966D-76E1-139BA9E96D33}" dt="2022-05-24T10:34:40.575" v="0"/>
        <pc:sldMkLst>
          <pc:docMk/>
          <pc:sldMk cId="163967077" sldId="269"/>
        </pc:sldMkLst>
      </pc:sldChg>
      <pc:sldChg chg="delCm">
        <pc:chgData name="Yang, Qingpo (NSPD)" userId="S::qingpo.yang@fao.org::a36bdeec-5e13-448e-8411-68070b6cc4be" providerId="AD" clId="Web-{A577A792-F60D-966D-76E1-139BA9E96D33}" dt="2022-05-24T10:34:50.466" v="1"/>
        <pc:sldMkLst>
          <pc:docMk/>
          <pc:sldMk cId="1723327898" sldId="274"/>
        </pc:sldMkLst>
      </pc:sldChg>
      <pc:sldChg chg="delCm">
        <pc:chgData name="Yang, Qingpo (NSPD)" userId="S::qingpo.yang@fao.org::a36bdeec-5e13-448e-8411-68070b6cc4be" providerId="AD" clId="Web-{A577A792-F60D-966D-76E1-139BA9E96D33}" dt="2022-05-24T10:35:01.998" v="2"/>
        <pc:sldMkLst>
          <pc:docMk/>
          <pc:sldMk cId="3854030476" sldId="278"/>
        </pc:sldMkLst>
      </pc:sldChg>
    </pc:docChg>
  </pc:docChgLst>
  <pc:docChgLst>
    <pc:chgData name="Brunel, Sarah (NSP)" userId="S::sarah.brunel@fao.org::d48083b2-f685-49d9-8ae3-609a02bbcea6" providerId="AD" clId="Web-{4C1177A9-A75C-FEB3-9D48-3DB0CDF3B020}"/>
    <pc:docChg chg="modSld">
      <pc:chgData name="Brunel, Sarah (NSP)" userId="S::sarah.brunel@fao.org::d48083b2-f685-49d9-8ae3-609a02bbcea6" providerId="AD" clId="Web-{4C1177A9-A75C-FEB3-9D48-3DB0CDF3B020}" dt="2022-05-17T07:40:35.829" v="33"/>
      <pc:docMkLst>
        <pc:docMk/>
      </pc:docMkLst>
      <pc:sldChg chg="addCm">
        <pc:chgData name="Brunel, Sarah (NSP)" userId="S::sarah.brunel@fao.org::d48083b2-f685-49d9-8ae3-609a02bbcea6" providerId="AD" clId="Web-{4C1177A9-A75C-FEB3-9D48-3DB0CDF3B020}" dt="2022-05-17T07:38:49.295" v="19"/>
        <pc:sldMkLst>
          <pc:docMk/>
          <pc:sldMk cId="163967077" sldId="269"/>
        </pc:sldMkLst>
      </pc:sldChg>
      <pc:sldChg chg="modSp">
        <pc:chgData name="Brunel, Sarah (NSP)" userId="S::sarah.brunel@fao.org::d48083b2-f685-49d9-8ae3-609a02bbcea6" providerId="AD" clId="Web-{4C1177A9-A75C-FEB3-9D48-3DB0CDF3B020}" dt="2022-05-17T07:37:35.121" v="17" actId="20577"/>
        <pc:sldMkLst>
          <pc:docMk/>
          <pc:sldMk cId="3184355104" sldId="277"/>
        </pc:sldMkLst>
        <pc:spChg chg="mod">
          <ac:chgData name="Brunel, Sarah (NSP)" userId="S::sarah.brunel@fao.org::d48083b2-f685-49d9-8ae3-609a02bbcea6" providerId="AD" clId="Web-{4C1177A9-A75C-FEB3-9D48-3DB0CDF3B020}" dt="2022-05-17T07:37:17.495" v="13" actId="20577"/>
          <ac:spMkLst>
            <pc:docMk/>
            <pc:sldMk cId="3184355104" sldId="277"/>
            <ac:spMk id="8" creationId="{00000000-0000-0000-0000-000000000000}"/>
          </ac:spMkLst>
        </pc:spChg>
        <pc:spChg chg="mod">
          <ac:chgData name="Brunel, Sarah (NSP)" userId="S::sarah.brunel@fao.org::d48083b2-f685-49d9-8ae3-609a02bbcea6" providerId="AD" clId="Web-{4C1177A9-A75C-FEB3-9D48-3DB0CDF3B020}" dt="2022-05-17T07:37:20.933" v="14" actId="14100"/>
          <ac:spMkLst>
            <pc:docMk/>
            <pc:sldMk cId="3184355104" sldId="277"/>
            <ac:spMk id="11" creationId="{C2A6E675-60A5-45DC-BF5C-2CB9EFA78420}"/>
          </ac:spMkLst>
        </pc:spChg>
        <pc:spChg chg="mod">
          <ac:chgData name="Brunel, Sarah (NSP)" userId="S::sarah.brunel@fao.org::d48083b2-f685-49d9-8ae3-609a02bbcea6" providerId="AD" clId="Web-{4C1177A9-A75C-FEB3-9D48-3DB0CDF3B020}" dt="2022-05-17T07:37:35.121" v="17" actId="20577"/>
          <ac:spMkLst>
            <pc:docMk/>
            <pc:sldMk cId="3184355104" sldId="277"/>
            <ac:spMk id="12" creationId="{00000000-0000-0000-0000-000000000000}"/>
          </ac:spMkLst>
        </pc:spChg>
      </pc:sldChg>
      <pc:sldChg chg="addCm">
        <pc:chgData name="Brunel, Sarah (NSP)" userId="S::sarah.brunel@fao.org::d48083b2-f685-49d9-8ae3-609a02bbcea6" providerId="AD" clId="Web-{4C1177A9-A75C-FEB3-9D48-3DB0CDF3B020}" dt="2022-05-17T07:38:14.497" v="18"/>
        <pc:sldMkLst>
          <pc:docMk/>
          <pc:sldMk cId="3854030476" sldId="278"/>
        </pc:sldMkLst>
      </pc:sldChg>
      <pc:sldChg chg="modSp">
        <pc:chgData name="Brunel, Sarah (NSP)" userId="S::sarah.brunel@fao.org::d48083b2-f685-49d9-8ae3-609a02bbcea6" providerId="AD" clId="Web-{4C1177A9-A75C-FEB3-9D48-3DB0CDF3B020}" dt="2022-05-17T07:39:45.968" v="28" actId="20577"/>
        <pc:sldMkLst>
          <pc:docMk/>
          <pc:sldMk cId="2328966727" sldId="279"/>
        </pc:sldMkLst>
        <pc:spChg chg="mod">
          <ac:chgData name="Brunel, Sarah (NSP)" userId="S::sarah.brunel@fao.org::d48083b2-f685-49d9-8ae3-609a02bbcea6" providerId="AD" clId="Web-{4C1177A9-A75C-FEB3-9D48-3DB0CDF3B020}" dt="2022-05-17T07:39:27.109" v="21" actId="20577"/>
          <ac:spMkLst>
            <pc:docMk/>
            <pc:sldMk cId="2328966727" sldId="279"/>
            <ac:spMk id="2" creationId="{00000000-0000-0000-0000-000000000000}"/>
          </ac:spMkLst>
        </pc:spChg>
        <pc:spChg chg="mod">
          <ac:chgData name="Brunel, Sarah (NSP)" userId="S::sarah.brunel@fao.org::d48083b2-f685-49d9-8ae3-609a02bbcea6" providerId="AD" clId="Web-{4C1177A9-A75C-FEB3-9D48-3DB0CDF3B020}" dt="2022-05-17T07:39:45.968" v="28" actId="20577"/>
          <ac:spMkLst>
            <pc:docMk/>
            <pc:sldMk cId="2328966727" sldId="279"/>
            <ac:spMk id="4" creationId="{00000000-0000-0000-0000-000000000000}"/>
          </ac:spMkLst>
        </pc:spChg>
      </pc:sldChg>
      <pc:sldChg chg="modSp">
        <pc:chgData name="Brunel, Sarah (NSP)" userId="S::sarah.brunel@fao.org::d48083b2-f685-49d9-8ae3-609a02bbcea6" providerId="AD" clId="Web-{4C1177A9-A75C-FEB3-9D48-3DB0CDF3B020}" dt="2022-05-17T07:40:35.829" v="33"/>
        <pc:sldMkLst>
          <pc:docMk/>
          <pc:sldMk cId="447665224" sldId="280"/>
        </pc:sldMkLst>
        <pc:spChg chg="mod">
          <ac:chgData name="Brunel, Sarah (NSP)" userId="S::sarah.brunel@fao.org::d48083b2-f685-49d9-8ae3-609a02bbcea6" providerId="AD" clId="Web-{4C1177A9-A75C-FEB3-9D48-3DB0CDF3B020}" dt="2022-05-17T07:40:35.829" v="33"/>
          <ac:spMkLst>
            <pc:docMk/>
            <pc:sldMk cId="447665224" sldId="280"/>
            <ac:spMk id="4" creationId="{00000000-0000-0000-0000-000000000000}"/>
          </ac:spMkLst>
        </pc:spChg>
      </pc:sldChg>
    </pc:docChg>
  </pc:docChgLst>
  <pc:docChgLst>
    <pc:chgData name="BeltranMontoya, Camilo (NSP)" userId="c6617a72-ddab-40a4-ab08-9da8697dd87c" providerId="ADAL" clId="{EEAE6EF7-3ECC-4E75-A01E-690B4C2AF6FD}"/>
    <pc:docChg chg="undo custSel addSld delSld modSld">
      <pc:chgData name="BeltranMontoya, Camilo (NSP)" userId="c6617a72-ddab-40a4-ab08-9da8697dd87c" providerId="ADAL" clId="{EEAE6EF7-3ECC-4E75-A01E-690B4C2AF6FD}" dt="2022-05-24T00:52:58.293" v="4207" actId="1037"/>
      <pc:docMkLst>
        <pc:docMk/>
      </pc:docMkLst>
      <pc:sldChg chg="addSp delSp modSp mod">
        <pc:chgData name="BeltranMontoya, Camilo (NSP)" userId="c6617a72-ddab-40a4-ab08-9da8697dd87c" providerId="ADAL" clId="{EEAE6EF7-3ECC-4E75-A01E-690B4C2AF6FD}" dt="2022-05-23T23:24:03.787" v="3337" actId="1076"/>
        <pc:sldMkLst>
          <pc:docMk/>
          <pc:sldMk cId="4266877208" sldId="268"/>
        </pc:sldMkLst>
        <pc:spChg chg="add mod ord">
          <ac:chgData name="BeltranMontoya, Camilo (NSP)" userId="c6617a72-ddab-40a4-ab08-9da8697dd87c" providerId="ADAL" clId="{EEAE6EF7-3ECC-4E75-A01E-690B4C2AF6FD}" dt="2022-05-19T15:05:49.175" v="51" actId="164"/>
          <ac:spMkLst>
            <pc:docMk/>
            <pc:sldMk cId="4266877208" sldId="268"/>
            <ac:spMk id="2" creationId="{F5B29824-AD4F-48D9-8E7A-FE9A47008B06}"/>
          </ac:spMkLst>
        </pc:spChg>
        <pc:spChg chg="mod">
          <ac:chgData name="BeltranMontoya, Camilo (NSP)" userId="c6617a72-ddab-40a4-ab08-9da8697dd87c" providerId="ADAL" clId="{EEAE6EF7-3ECC-4E75-A01E-690B4C2AF6FD}" dt="2022-05-19T15:06:04.569" v="56" actId="1076"/>
          <ac:spMkLst>
            <pc:docMk/>
            <pc:sldMk cId="4266877208" sldId="268"/>
            <ac:spMk id="5" creationId="{00000000-0000-0000-0000-000000000000}"/>
          </ac:spMkLst>
        </pc:spChg>
        <pc:spChg chg="mod">
          <ac:chgData name="BeltranMontoya, Camilo (NSP)" userId="c6617a72-ddab-40a4-ab08-9da8697dd87c" providerId="ADAL" clId="{EEAE6EF7-3ECC-4E75-A01E-690B4C2AF6FD}" dt="2022-05-23T23:24:03.787" v="3337" actId="1076"/>
          <ac:spMkLst>
            <pc:docMk/>
            <pc:sldMk cId="4266877208" sldId="268"/>
            <ac:spMk id="7" creationId="{00000000-0000-0000-0000-000000000000}"/>
          </ac:spMkLst>
        </pc:spChg>
        <pc:spChg chg="mod">
          <ac:chgData name="BeltranMontoya, Camilo (NSP)" userId="c6617a72-ddab-40a4-ab08-9da8697dd87c" providerId="ADAL" clId="{EEAE6EF7-3ECC-4E75-A01E-690B4C2AF6FD}" dt="2022-05-19T15:07:48.217" v="83" actId="1076"/>
          <ac:spMkLst>
            <pc:docMk/>
            <pc:sldMk cId="4266877208" sldId="268"/>
            <ac:spMk id="8" creationId="{7F135577-943D-C68B-E0FA-4047BA749413}"/>
          </ac:spMkLst>
        </pc:spChg>
        <pc:spChg chg="add mod ord">
          <ac:chgData name="BeltranMontoya, Camilo (NSP)" userId="c6617a72-ddab-40a4-ab08-9da8697dd87c" providerId="ADAL" clId="{EEAE6EF7-3ECC-4E75-A01E-690B4C2AF6FD}" dt="2022-05-19T15:05:49.175" v="51" actId="164"/>
          <ac:spMkLst>
            <pc:docMk/>
            <pc:sldMk cId="4266877208" sldId="268"/>
            <ac:spMk id="12" creationId="{442E0224-B8A6-494E-98CD-CB89FF5E51F0}"/>
          </ac:spMkLst>
        </pc:spChg>
        <pc:spChg chg="mod">
          <ac:chgData name="BeltranMontoya, Camilo (NSP)" userId="c6617a72-ddab-40a4-ab08-9da8697dd87c" providerId="ADAL" clId="{EEAE6EF7-3ECC-4E75-A01E-690B4C2AF6FD}" dt="2022-05-19T15:06:36.244" v="71" actId="1076"/>
          <ac:spMkLst>
            <pc:docMk/>
            <pc:sldMk cId="4266877208" sldId="268"/>
            <ac:spMk id="13" creationId="{00000000-0000-0000-0000-000000000000}"/>
          </ac:spMkLst>
        </pc:spChg>
        <pc:spChg chg="mod">
          <ac:chgData name="BeltranMontoya, Camilo (NSP)" userId="c6617a72-ddab-40a4-ab08-9da8697dd87c" providerId="ADAL" clId="{EEAE6EF7-3ECC-4E75-A01E-690B4C2AF6FD}" dt="2022-05-19T15:05:50.502" v="52"/>
          <ac:spMkLst>
            <pc:docMk/>
            <pc:sldMk cId="4266877208" sldId="268"/>
            <ac:spMk id="15" creationId="{95687D8A-2E0E-4E4D-9385-601E8499F6E1}"/>
          </ac:spMkLst>
        </pc:spChg>
        <pc:spChg chg="mod">
          <ac:chgData name="BeltranMontoya, Camilo (NSP)" userId="c6617a72-ddab-40a4-ab08-9da8697dd87c" providerId="ADAL" clId="{EEAE6EF7-3ECC-4E75-A01E-690B4C2AF6FD}" dt="2022-05-19T15:06:12.215" v="59" actId="1036"/>
          <ac:spMkLst>
            <pc:docMk/>
            <pc:sldMk cId="4266877208" sldId="268"/>
            <ac:spMk id="16" creationId="{BBA81E8F-18F9-437E-9C71-26602003B692}"/>
          </ac:spMkLst>
        </pc:spChg>
        <pc:spChg chg="add del mod">
          <ac:chgData name="BeltranMontoya, Camilo (NSP)" userId="c6617a72-ddab-40a4-ab08-9da8697dd87c" providerId="ADAL" clId="{EEAE6EF7-3ECC-4E75-A01E-690B4C2AF6FD}" dt="2022-05-19T15:06:19.223" v="66"/>
          <ac:spMkLst>
            <pc:docMk/>
            <pc:sldMk cId="4266877208" sldId="268"/>
            <ac:spMk id="17" creationId="{D19458C5-FA99-4CDA-87B6-AE3EB1E9208D}"/>
          </ac:spMkLst>
        </pc:spChg>
        <pc:spChg chg="mod">
          <ac:chgData name="BeltranMontoya, Camilo (NSP)" userId="c6617a72-ddab-40a4-ab08-9da8697dd87c" providerId="ADAL" clId="{EEAE6EF7-3ECC-4E75-A01E-690B4C2AF6FD}" dt="2022-05-19T15:06:22.605" v="68"/>
          <ac:spMkLst>
            <pc:docMk/>
            <pc:sldMk cId="4266877208" sldId="268"/>
            <ac:spMk id="19" creationId="{CA90486B-C31C-4FBA-BF05-FEDB080E0FF2}"/>
          </ac:spMkLst>
        </pc:spChg>
        <pc:spChg chg="mod">
          <ac:chgData name="BeltranMontoya, Camilo (NSP)" userId="c6617a72-ddab-40a4-ab08-9da8697dd87c" providerId="ADAL" clId="{EEAE6EF7-3ECC-4E75-A01E-690B4C2AF6FD}" dt="2022-05-19T15:06:22.605" v="68"/>
          <ac:spMkLst>
            <pc:docMk/>
            <pc:sldMk cId="4266877208" sldId="268"/>
            <ac:spMk id="20" creationId="{2B46F5A3-8086-424B-82A0-D93CD9F35499}"/>
          </ac:spMkLst>
        </pc:spChg>
        <pc:spChg chg="add mod ord topLvl">
          <ac:chgData name="BeltranMontoya, Camilo (NSP)" userId="c6617a72-ddab-40a4-ab08-9da8697dd87c" providerId="ADAL" clId="{EEAE6EF7-3ECC-4E75-A01E-690B4C2AF6FD}" dt="2022-05-23T23:23:14.625" v="3334" actId="164"/>
          <ac:spMkLst>
            <pc:docMk/>
            <pc:sldMk cId="4266877208" sldId="268"/>
            <ac:spMk id="21" creationId="{915D7579-BF3B-46F1-9319-97F3413D77FB}"/>
          </ac:spMkLst>
        </pc:spChg>
        <pc:grpChg chg="add mod">
          <ac:chgData name="BeltranMontoya, Camilo (NSP)" userId="c6617a72-ddab-40a4-ab08-9da8697dd87c" providerId="ADAL" clId="{EEAE6EF7-3ECC-4E75-A01E-690B4C2AF6FD}" dt="2022-05-19T15:05:49.175" v="51" actId="164"/>
          <ac:grpSpMkLst>
            <pc:docMk/>
            <pc:sldMk cId="4266877208" sldId="268"/>
            <ac:grpSpMk id="10" creationId="{AF92EA50-E92B-4258-A9C0-CF2413962871}"/>
          </ac:grpSpMkLst>
        </pc:grpChg>
        <pc:grpChg chg="add mod ord">
          <ac:chgData name="BeltranMontoya, Camilo (NSP)" userId="c6617a72-ddab-40a4-ab08-9da8697dd87c" providerId="ADAL" clId="{EEAE6EF7-3ECC-4E75-A01E-690B4C2AF6FD}" dt="2022-05-19T15:06:15.366" v="64" actId="1036"/>
          <ac:grpSpMkLst>
            <pc:docMk/>
            <pc:sldMk cId="4266877208" sldId="268"/>
            <ac:grpSpMk id="14" creationId="{1749BB32-87CB-4066-A400-2FC08A4A8DAA}"/>
          </ac:grpSpMkLst>
        </pc:grpChg>
        <pc:grpChg chg="add mod ord">
          <ac:chgData name="BeltranMontoya, Camilo (NSP)" userId="c6617a72-ddab-40a4-ab08-9da8697dd87c" providerId="ADAL" clId="{EEAE6EF7-3ECC-4E75-A01E-690B4C2AF6FD}" dt="2022-05-19T15:06:30.606" v="70" actId="167"/>
          <ac:grpSpMkLst>
            <pc:docMk/>
            <pc:sldMk cId="4266877208" sldId="268"/>
            <ac:grpSpMk id="18" creationId="{58D97C35-57BA-4A34-8D83-74AE2CF08BBE}"/>
          </ac:grpSpMkLst>
        </pc:grpChg>
        <pc:grpChg chg="add del mod">
          <ac:chgData name="BeltranMontoya, Camilo (NSP)" userId="c6617a72-ddab-40a4-ab08-9da8697dd87c" providerId="ADAL" clId="{EEAE6EF7-3ECC-4E75-A01E-690B4C2AF6FD}" dt="2022-05-23T23:18:41.256" v="3279" actId="165"/>
          <ac:grpSpMkLst>
            <pc:docMk/>
            <pc:sldMk cId="4266877208" sldId="268"/>
            <ac:grpSpMk id="22" creationId="{0E7D7396-312B-4516-B810-4D45C922E600}"/>
          </ac:grpSpMkLst>
        </pc:grpChg>
        <pc:grpChg chg="add del mod">
          <ac:chgData name="BeltranMontoya, Camilo (NSP)" userId="c6617a72-ddab-40a4-ab08-9da8697dd87c" providerId="ADAL" clId="{EEAE6EF7-3ECC-4E75-A01E-690B4C2AF6FD}" dt="2022-05-23T23:21:04.817" v="3310" actId="165"/>
          <ac:grpSpMkLst>
            <pc:docMk/>
            <pc:sldMk cId="4266877208" sldId="268"/>
            <ac:grpSpMk id="24" creationId="{E0FE69AD-B05E-40D0-B5A8-98F895431B59}"/>
          </ac:grpSpMkLst>
        </pc:grpChg>
        <pc:grpChg chg="add del mod">
          <ac:chgData name="BeltranMontoya, Camilo (NSP)" userId="c6617a72-ddab-40a4-ab08-9da8697dd87c" providerId="ADAL" clId="{EEAE6EF7-3ECC-4E75-A01E-690B4C2AF6FD}" dt="2022-05-23T23:21:54.639" v="3317" actId="165"/>
          <ac:grpSpMkLst>
            <pc:docMk/>
            <pc:sldMk cId="4266877208" sldId="268"/>
            <ac:grpSpMk id="25" creationId="{33CD3599-E184-4CDE-927C-B923D2442714}"/>
          </ac:grpSpMkLst>
        </pc:grpChg>
        <pc:grpChg chg="add del mod">
          <ac:chgData name="BeltranMontoya, Camilo (NSP)" userId="c6617a72-ddab-40a4-ab08-9da8697dd87c" providerId="ADAL" clId="{EEAE6EF7-3ECC-4E75-A01E-690B4C2AF6FD}" dt="2022-05-23T23:22:51.432" v="3329" actId="165"/>
          <ac:grpSpMkLst>
            <pc:docMk/>
            <pc:sldMk cId="4266877208" sldId="268"/>
            <ac:grpSpMk id="26" creationId="{2BFDF8AE-435E-4D69-A4F6-2F76FE28A2B5}"/>
          </ac:grpSpMkLst>
        </pc:grpChg>
        <pc:grpChg chg="add mod">
          <ac:chgData name="BeltranMontoya, Camilo (NSP)" userId="c6617a72-ddab-40a4-ab08-9da8697dd87c" providerId="ADAL" clId="{EEAE6EF7-3ECC-4E75-A01E-690B4C2AF6FD}" dt="2022-05-23T23:23:45.149" v="3336" actId="1076"/>
          <ac:grpSpMkLst>
            <pc:docMk/>
            <pc:sldMk cId="4266877208" sldId="268"/>
            <ac:grpSpMk id="27" creationId="{39A89005-B4EC-46BE-A9D5-AFD02E51218C}"/>
          </ac:grpSpMkLst>
        </pc:grpChg>
        <pc:picChg chg="del mod topLvl">
          <ac:chgData name="BeltranMontoya, Camilo (NSP)" userId="c6617a72-ddab-40a4-ab08-9da8697dd87c" providerId="ADAL" clId="{EEAE6EF7-3ECC-4E75-A01E-690B4C2AF6FD}" dt="2022-05-23T23:18:43.800" v="3280" actId="478"/>
          <ac:picMkLst>
            <pc:docMk/>
            <pc:sldMk cId="4266877208" sldId="268"/>
            <ac:picMk id="3" creationId="{00000000-0000-0000-0000-000000000000}"/>
          </ac:picMkLst>
        </pc:picChg>
        <pc:picChg chg="del mod topLvl">
          <ac:chgData name="BeltranMontoya, Camilo (NSP)" userId="c6617a72-ddab-40a4-ab08-9da8697dd87c" providerId="ADAL" clId="{EEAE6EF7-3ECC-4E75-A01E-690B4C2AF6FD}" dt="2022-05-23T23:18:45.648" v="3281" actId="478"/>
          <ac:picMkLst>
            <pc:docMk/>
            <pc:sldMk cId="4266877208" sldId="268"/>
            <ac:picMk id="4" creationId="{00000000-0000-0000-0000-000000000000}"/>
          </ac:picMkLst>
        </pc:picChg>
        <pc:picChg chg="del mod topLvl">
          <ac:chgData name="BeltranMontoya, Camilo (NSP)" userId="c6617a72-ddab-40a4-ab08-9da8697dd87c" providerId="ADAL" clId="{EEAE6EF7-3ECC-4E75-A01E-690B4C2AF6FD}" dt="2022-05-23T23:18:47.246" v="3282" actId="478"/>
          <ac:picMkLst>
            <pc:docMk/>
            <pc:sldMk cId="4266877208" sldId="268"/>
            <ac:picMk id="6" creationId="{00000000-0000-0000-0000-000000000000}"/>
          </ac:picMkLst>
        </pc:picChg>
        <pc:picChg chg="del mod topLvl">
          <ac:chgData name="BeltranMontoya, Camilo (NSP)" userId="c6617a72-ddab-40a4-ab08-9da8697dd87c" providerId="ADAL" clId="{EEAE6EF7-3ECC-4E75-A01E-690B4C2AF6FD}" dt="2022-05-23T23:18:48.875" v="3283" actId="478"/>
          <ac:picMkLst>
            <pc:docMk/>
            <pc:sldMk cId="4266877208" sldId="268"/>
            <ac:picMk id="11" creationId="{00000000-0000-0000-0000-000000000000}"/>
          </ac:picMkLst>
        </pc:picChg>
        <pc:picChg chg="add mod topLvl modCrop">
          <ac:chgData name="BeltranMontoya, Camilo (NSP)" userId="c6617a72-ddab-40a4-ab08-9da8697dd87c" providerId="ADAL" clId="{EEAE6EF7-3ECC-4E75-A01E-690B4C2AF6FD}" dt="2022-05-23T23:23:14.625" v="3334" actId="164"/>
          <ac:picMkLst>
            <pc:docMk/>
            <pc:sldMk cId="4266877208" sldId="268"/>
            <ac:picMk id="23" creationId="{95A29952-FC4A-43AE-9AA7-8292D38118F9}"/>
          </ac:picMkLst>
        </pc:picChg>
      </pc:sldChg>
      <pc:sldChg chg="addSp delSp modSp mod">
        <pc:chgData name="BeltranMontoya, Camilo (NSP)" userId="c6617a72-ddab-40a4-ab08-9da8697dd87c" providerId="ADAL" clId="{EEAE6EF7-3ECC-4E75-A01E-690B4C2AF6FD}" dt="2022-05-19T15:35:40.530" v="641" actId="1037"/>
        <pc:sldMkLst>
          <pc:docMk/>
          <pc:sldMk cId="163967077" sldId="269"/>
        </pc:sldMkLst>
        <pc:spChg chg="del mod">
          <ac:chgData name="BeltranMontoya, Camilo (NSP)" userId="c6617a72-ddab-40a4-ab08-9da8697dd87c" providerId="ADAL" clId="{EEAE6EF7-3ECC-4E75-A01E-690B4C2AF6FD}" dt="2022-05-19T15:33:50.296" v="547" actId="478"/>
          <ac:spMkLst>
            <pc:docMk/>
            <pc:sldMk cId="163967077" sldId="269"/>
            <ac:spMk id="2" creationId="{00000000-0000-0000-0000-000000000000}"/>
          </ac:spMkLst>
        </pc:spChg>
        <pc:spChg chg="mod">
          <ac:chgData name="BeltranMontoya, Camilo (NSP)" userId="c6617a72-ddab-40a4-ab08-9da8697dd87c" providerId="ADAL" clId="{EEAE6EF7-3ECC-4E75-A01E-690B4C2AF6FD}" dt="2022-05-19T15:31:30.816" v="509" actId="1076"/>
          <ac:spMkLst>
            <pc:docMk/>
            <pc:sldMk cId="163967077" sldId="269"/>
            <ac:spMk id="3"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9"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10" creationId="{00000000-0000-0000-0000-000000000000}"/>
          </ac:spMkLst>
        </pc:spChg>
        <pc:spChg chg="mod ord">
          <ac:chgData name="BeltranMontoya, Camilo (NSP)" userId="c6617a72-ddab-40a4-ab08-9da8697dd87c" providerId="ADAL" clId="{EEAE6EF7-3ECC-4E75-A01E-690B4C2AF6FD}" dt="2022-05-19T15:34:12.580" v="598" actId="1035"/>
          <ac:spMkLst>
            <pc:docMk/>
            <pc:sldMk cId="163967077" sldId="269"/>
            <ac:spMk id="11" creationId="{00000000-0000-0000-0000-000000000000}"/>
          </ac:spMkLst>
        </pc:spChg>
        <pc:spChg chg="mod">
          <ac:chgData name="BeltranMontoya, Camilo (NSP)" userId="c6617a72-ddab-40a4-ab08-9da8697dd87c" providerId="ADAL" clId="{EEAE6EF7-3ECC-4E75-A01E-690B4C2AF6FD}" dt="2022-05-19T15:34:12.580" v="598" actId="1035"/>
          <ac:spMkLst>
            <pc:docMk/>
            <pc:sldMk cId="163967077" sldId="269"/>
            <ac:spMk id="12" creationId="{00000000-0000-0000-0000-000000000000}"/>
          </ac:spMkLst>
        </pc:spChg>
        <pc:spChg chg="add del mod ord">
          <ac:chgData name="BeltranMontoya, Camilo (NSP)" userId="c6617a72-ddab-40a4-ab08-9da8697dd87c" providerId="ADAL" clId="{EEAE6EF7-3ECC-4E75-A01E-690B4C2AF6FD}" dt="2022-05-19T15:14:22.547" v="152" actId="478"/>
          <ac:spMkLst>
            <pc:docMk/>
            <pc:sldMk cId="163967077" sldId="269"/>
            <ac:spMk id="13" creationId="{AAEE1C46-D55C-434F-A691-5689C9B0B453}"/>
          </ac:spMkLst>
        </pc:spChg>
        <pc:spChg chg="add mod">
          <ac:chgData name="BeltranMontoya, Camilo (NSP)" userId="c6617a72-ddab-40a4-ab08-9da8697dd87c" providerId="ADAL" clId="{EEAE6EF7-3ECC-4E75-A01E-690B4C2AF6FD}" dt="2022-05-19T15:23:58.915" v="264" actId="34135"/>
          <ac:spMkLst>
            <pc:docMk/>
            <pc:sldMk cId="163967077" sldId="269"/>
            <ac:spMk id="14" creationId="{A5CEFE5B-2852-487B-839E-7F751BA7626B}"/>
          </ac:spMkLst>
        </pc:spChg>
        <pc:spChg chg="add mod">
          <ac:chgData name="BeltranMontoya, Camilo (NSP)" userId="c6617a72-ddab-40a4-ab08-9da8697dd87c" providerId="ADAL" clId="{EEAE6EF7-3ECC-4E75-A01E-690B4C2AF6FD}" dt="2022-05-19T15:23:58.915" v="264" actId="34135"/>
          <ac:spMkLst>
            <pc:docMk/>
            <pc:sldMk cId="163967077" sldId="269"/>
            <ac:spMk id="15" creationId="{400BD3DE-FA6A-4148-8EE3-2D8D8A99053B}"/>
          </ac:spMkLst>
        </pc:spChg>
        <pc:spChg chg="add mod">
          <ac:chgData name="BeltranMontoya, Camilo (NSP)" userId="c6617a72-ddab-40a4-ab08-9da8697dd87c" providerId="ADAL" clId="{EEAE6EF7-3ECC-4E75-A01E-690B4C2AF6FD}" dt="2022-05-19T15:23:58.915" v="264" actId="34135"/>
          <ac:spMkLst>
            <pc:docMk/>
            <pc:sldMk cId="163967077" sldId="269"/>
            <ac:spMk id="16" creationId="{2D174381-71B7-4E41-970E-6B97E9CF6CB1}"/>
          </ac:spMkLst>
        </pc:spChg>
        <pc:spChg chg="add mod">
          <ac:chgData name="BeltranMontoya, Camilo (NSP)" userId="c6617a72-ddab-40a4-ab08-9da8697dd87c" providerId="ADAL" clId="{EEAE6EF7-3ECC-4E75-A01E-690B4C2AF6FD}" dt="2022-05-19T15:23:58.915" v="264" actId="34135"/>
          <ac:spMkLst>
            <pc:docMk/>
            <pc:sldMk cId="163967077" sldId="269"/>
            <ac:spMk id="18" creationId="{5A8AD076-5165-4FF1-99CE-B5A96B3071BD}"/>
          </ac:spMkLst>
        </pc:spChg>
        <pc:spChg chg="add mod">
          <ac:chgData name="BeltranMontoya, Camilo (NSP)" userId="c6617a72-ddab-40a4-ab08-9da8697dd87c" providerId="ADAL" clId="{EEAE6EF7-3ECC-4E75-A01E-690B4C2AF6FD}" dt="2022-05-19T15:23:58.915" v="264" actId="34135"/>
          <ac:spMkLst>
            <pc:docMk/>
            <pc:sldMk cId="163967077" sldId="269"/>
            <ac:spMk id="19" creationId="{65A22B08-A335-499E-B2B7-6DA583F563A5}"/>
          </ac:spMkLst>
        </pc:spChg>
        <pc:spChg chg="add mod">
          <ac:chgData name="BeltranMontoya, Camilo (NSP)" userId="c6617a72-ddab-40a4-ab08-9da8697dd87c" providerId="ADAL" clId="{EEAE6EF7-3ECC-4E75-A01E-690B4C2AF6FD}" dt="2022-05-19T15:23:58.915" v="264" actId="34135"/>
          <ac:spMkLst>
            <pc:docMk/>
            <pc:sldMk cId="163967077" sldId="269"/>
            <ac:spMk id="20" creationId="{D928126A-8D05-46D8-AF85-99FEF6367DC5}"/>
          </ac:spMkLst>
        </pc:spChg>
        <pc:spChg chg="mod">
          <ac:chgData name="BeltranMontoya, Camilo (NSP)" userId="c6617a72-ddab-40a4-ab08-9da8697dd87c" providerId="ADAL" clId="{EEAE6EF7-3ECC-4E75-A01E-690B4C2AF6FD}" dt="2022-05-19T15:15:43.419" v="166"/>
          <ac:spMkLst>
            <pc:docMk/>
            <pc:sldMk cId="163967077" sldId="269"/>
            <ac:spMk id="22" creationId="{8B0C3C2C-CF9C-41BC-97E1-801D4FC0A88C}"/>
          </ac:spMkLst>
        </pc:spChg>
        <pc:spChg chg="mod">
          <ac:chgData name="BeltranMontoya, Camilo (NSP)" userId="c6617a72-ddab-40a4-ab08-9da8697dd87c" providerId="ADAL" clId="{EEAE6EF7-3ECC-4E75-A01E-690B4C2AF6FD}" dt="2022-05-19T15:15:43.419" v="166"/>
          <ac:spMkLst>
            <pc:docMk/>
            <pc:sldMk cId="163967077" sldId="269"/>
            <ac:spMk id="23" creationId="{AF76D100-F0AB-4100-B684-61312C423DFB}"/>
          </ac:spMkLst>
        </pc:spChg>
        <pc:spChg chg="mod">
          <ac:chgData name="BeltranMontoya, Camilo (NSP)" userId="c6617a72-ddab-40a4-ab08-9da8697dd87c" providerId="ADAL" clId="{EEAE6EF7-3ECC-4E75-A01E-690B4C2AF6FD}" dt="2022-05-19T15:15:43.419" v="166"/>
          <ac:spMkLst>
            <pc:docMk/>
            <pc:sldMk cId="163967077" sldId="269"/>
            <ac:spMk id="24" creationId="{43B87FDD-0AA8-41A8-B6F7-043C7CB692AD}"/>
          </ac:spMkLst>
        </pc:spChg>
        <pc:spChg chg="add del mod">
          <ac:chgData name="BeltranMontoya, Camilo (NSP)" userId="c6617a72-ddab-40a4-ab08-9da8697dd87c" providerId="ADAL" clId="{EEAE6EF7-3ECC-4E75-A01E-690B4C2AF6FD}" dt="2022-05-19T15:15:44.652" v="167"/>
          <ac:spMkLst>
            <pc:docMk/>
            <pc:sldMk cId="163967077" sldId="269"/>
            <ac:spMk id="25" creationId="{D36BC27C-F83E-4881-A6BC-320C6371B16E}"/>
          </ac:spMkLst>
        </pc:spChg>
        <pc:spChg chg="add mod">
          <ac:chgData name="BeltranMontoya, Camilo (NSP)" userId="c6617a72-ddab-40a4-ab08-9da8697dd87c" providerId="ADAL" clId="{EEAE6EF7-3ECC-4E75-A01E-690B4C2AF6FD}" dt="2022-05-19T15:23:58.915" v="264" actId="34135"/>
          <ac:spMkLst>
            <pc:docMk/>
            <pc:sldMk cId="163967077" sldId="269"/>
            <ac:spMk id="26" creationId="{DB0CE1C2-E0F6-4DEE-B273-1A644A796511}"/>
          </ac:spMkLst>
        </pc:spChg>
        <pc:spChg chg="add mod">
          <ac:chgData name="BeltranMontoya, Camilo (NSP)" userId="c6617a72-ddab-40a4-ab08-9da8697dd87c" providerId="ADAL" clId="{EEAE6EF7-3ECC-4E75-A01E-690B4C2AF6FD}" dt="2022-05-19T15:23:58.915" v="264" actId="34135"/>
          <ac:spMkLst>
            <pc:docMk/>
            <pc:sldMk cId="163967077" sldId="269"/>
            <ac:spMk id="27" creationId="{24FA68C2-B2C9-4454-A554-B4F157E3EC5F}"/>
          </ac:spMkLst>
        </pc:spChg>
        <pc:spChg chg="add mod">
          <ac:chgData name="BeltranMontoya, Camilo (NSP)" userId="c6617a72-ddab-40a4-ab08-9da8697dd87c" providerId="ADAL" clId="{EEAE6EF7-3ECC-4E75-A01E-690B4C2AF6FD}" dt="2022-05-19T15:26:41.264" v="371" actId="1036"/>
          <ac:spMkLst>
            <pc:docMk/>
            <pc:sldMk cId="163967077" sldId="269"/>
            <ac:spMk id="31" creationId="{3DF7BB4F-DC05-4D67-A291-A7978F487B90}"/>
          </ac:spMkLst>
        </pc:spChg>
        <pc:spChg chg="add mod">
          <ac:chgData name="BeltranMontoya, Camilo (NSP)" userId="c6617a72-ddab-40a4-ab08-9da8697dd87c" providerId="ADAL" clId="{EEAE6EF7-3ECC-4E75-A01E-690B4C2AF6FD}" dt="2022-05-19T15:34:34.922" v="619" actId="1035"/>
          <ac:spMkLst>
            <pc:docMk/>
            <pc:sldMk cId="163967077" sldId="269"/>
            <ac:spMk id="33" creationId="{AA6DC33F-B640-44A9-A6CD-541E60EA7FAC}"/>
          </ac:spMkLst>
        </pc:spChg>
        <pc:spChg chg="add mod ord">
          <ac:chgData name="BeltranMontoya, Camilo (NSP)" userId="c6617a72-ddab-40a4-ab08-9da8697dd87c" providerId="ADAL" clId="{EEAE6EF7-3ECC-4E75-A01E-690B4C2AF6FD}" dt="2022-05-19T15:34:12.580" v="598" actId="1035"/>
          <ac:spMkLst>
            <pc:docMk/>
            <pc:sldMk cId="163967077" sldId="269"/>
            <ac:spMk id="35" creationId="{4C8D74C8-D76B-4178-9DAD-C028F7B0C7BC}"/>
          </ac:spMkLst>
        </pc:spChg>
        <pc:spChg chg="add mod">
          <ac:chgData name="BeltranMontoya, Camilo (NSP)" userId="c6617a72-ddab-40a4-ab08-9da8697dd87c" providerId="ADAL" clId="{EEAE6EF7-3ECC-4E75-A01E-690B4C2AF6FD}" dt="2022-05-19T15:35:40.530" v="641" actId="1037"/>
          <ac:spMkLst>
            <pc:docMk/>
            <pc:sldMk cId="163967077" sldId="269"/>
            <ac:spMk id="36" creationId="{9B8ABC73-ABF0-4049-B2DB-AE742304B4F2}"/>
          </ac:spMkLst>
        </pc:spChg>
        <pc:spChg chg="add mod">
          <ac:chgData name="BeltranMontoya, Camilo (NSP)" userId="c6617a72-ddab-40a4-ab08-9da8697dd87c" providerId="ADAL" clId="{EEAE6EF7-3ECC-4E75-A01E-690B4C2AF6FD}" dt="2022-05-19T15:26:09.094" v="350" actId="1035"/>
          <ac:spMkLst>
            <pc:docMk/>
            <pc:sldMk cId="163967077" sldId="269"/>
            <ac:spMk id="37" creationId="{1A1005F6-CB72-43D9-9945-5A110BAAEACD}"/>
          </ac:spMkLst>
        </pc:spChg>
        <pc:spChg chg="add mod">
          <ac:chgData name="BeltranMontoya, Camilo (NSP)" userId="c6617a72-ddab-40a4-ab08-9da8697dd87c" providerId="ADAL" clId="{EEAE6EF7-3ECC-4E75-A01E-690B4C2AF6FD}" dt="2022-05-19T15:27:02.249" v="377" actId="1076"/>
          <ac:spMkLst>
            <pc:docMk/>
            <pc:sldMk cId="163967077" sldId="269"/>
            <ac:spMk id="38" creationId="{03DE59B7-2443-4742-A6BD-61B57D5126E2}"/>
          </ac:spMkLst>
        </pc:spChg>
        <pc:spChg chg="add mod">
          <ac:chgData name="BeltranMontoya, Camilo (NSP)" userId="c6617a72-ddab-40a4-ab08-9da8697dd87c" providerId="ADAL" clId="{EEAE6EF7-3ECC-4E75-A01E-690B4C2AF6FD}" dt="2022-05-19T15:34:45.613" v="630" actId="1037"/>
          <ac:spMkLst>
            <pc:docMk/>
            <pc:sldMk cId="163967077" sldId="269"/>
            <ac:spMk id="39" creationId="{2611163C-A25E-4FD5-AEDA-D69BB8D4C815}"/>
          </ac:spMkLst>
        </pc:spChg>
        <pc:spChg chg="add mod">
          <ac:chgData name="BeltranMontoya, Camilo (NSP)" userId="c6617a72-ddab-40a4-ab08-9da8697dd87c" providerId="ADAL" clId="{EEAE6EF7-3ECC-4E75-A01E-690B4C2AF6FD}" dt="2022-05-19T15:28:09.327" v="390" actId="164"/>
          <ac:spMkLst>
            <pc:docMk/>
            <pc:sldMk cId="163967077" sldId="269"/>
            <ac:spMk id="40" creationId="{CDBCFD3F-378F-46EB-B275-4B7BBDB61BCB}"/>
          </ac:spMkLst>
        </pc:spChg>
        <pc:spChg chg="add mod">
          <ac:chgData name="BeltranMontoya, Camilo (NSP)" userId="c6617a72-ddab-40a4-ab08-9da8697dd87c" providerId="ADAL" clId="{EEAE6EF7-3ECC-4E75-A01E-690B4C2AF6FD}" dt="2022-05-19T15:28:09.327" v="390" actId="164"/>
          <ac:spMkLst>
            <pc:docMk/>
            <pc:sldMk cId="163967077" sldId="269"/>
            <ac:spMk id="41" creationId="{A54E3899-81AA-4D03-8754-C86C7A4DF164}"/>
          </ac:spMkLst>
        </pc:spChg>
        <pc:spChg chg="mod">
          <ac:chgData name="BeltranMontoya, Camilo (NSP)" userId="c6617a72-ddab-40a4-ab08-9da8697dd87c" providerId="ADAL" clId="{EEAE6EF7-3ECC-4E75-A01E-690B4C2AF6FD}" dt="2022-05-19T15:28:10.541" v="391"/>
          <ac:spMkLst>
            <pc:docMk/>
            <pc:sldMk cId="163967077" sldId="269"/>
            <ac:spMk id="44" creationId="{FDACF879-C129-44F2-90B9-8257AEE81D68}"/>
          </ac:spMkLst>
        </pc:spChg>
        <pc:spChg chg="mod">
          <ac:chgData name="BeltranMontoya, Camilo (NSP)" userId="c6617a72-ddab-40a4-ab08-9da8697dd87c" providerId="ADAL" clId="{EEAE6EF7-3ECC-4E75-A01E-690B4C2AF6FD}" dt="2022-05-19T15:28:10.541" v="391"/>
          <ac:spMkLst>
            <pc:docMk/>
            <pc:sldMk cId="163967077" sldId="269"/>
            <ac:spMk id="45" creationId="{BF243BC0-BA7F-4827-8D5F-BAC7BFEF3C4F}"/>
          </ac:spMkLst>
        </pc:spChg>
        <pc:spChg chg="mod">
          <ac:chgData name="BeltranMontoya, Camilo (NSP)" userId="c6617a72-ddab-40a4-ab08-9da8697dd87c" providerId="ADAL" clId="{EEAE6EF7-3ECC-4E75-A01E-690B4C2AF6FD}" dt="2022-05-19T15:28:20.553" v="393"/>
          <ac:spMkLst>
            <pc:docMk/>
            <pc:sldMk cId="163967077" sldId="269"/>
            <ac:spMk id="47" creationId="{5C804254-C53B-44C8-9441-E1F9A1ECCA14}"/>
          </ac:spMkLst>
        </pc:spChg>
        <pc:spChg chg="mod">
          <ac:chgData name="BeltranMontoya, Camilo (NSP)" userId="c6617a72-ddab-40a4-ab08-9da8697dd87c" providerId="ADAL" clId="{EEAE6EF7-3ECC-4E75-A01E-690B4C2AF6FD}" dt="2022-05-19T15:28:20.553" v="393"/>
          <ac:spMkLst>
            <pc:docMk/>
            <pc:sldMk cId="163967077" sldId="269"/>
            <ac:spMk id="48" creationId="{FF72FE79-402F-45E8-B016-B52DFCC6FB7A}"/>
          </ac:spMkLst>
        </pc:spChg>
        <pc:spChg chg="mod">
          <ac:chgData name="BeltranMontoya, Camilo (NSP)" userId="c6617a72-ddab-40a4-ab08-9da8697dd87c" providerId="ADAL" clId="{EEAE6EF7-3ECC-4E75-A01E-690B4C2AF6FD}" dt="2022-05-19T15:28:32.795" v="398"/>
          <ac:spMkLst>
            <pc:docMk/>
            <pc:sldMk cId="163967077" sldId="269"/>
            <ac:spMk id="50" creationId="{3483E0C5-C017-4DB3-990B-396B835E031B}"/>
          </ac:spMkLst>
        </pc:spChg>
        <pc:spChg chg="mod">
          <ac:chgData name="BeltranMontoya, Camilo (NSP)" userId="c6617a72-ddab-40a4-ab08-9da8697dd87c" providerId="ADAL" clId="{EEAE6EF7-3ECC-4E75-A01E-690B4C2AF6FD}" dt="2022-05-19T15:28:32.795" v="398"/>
          <ac:spMkLst>
            <pc:docMk/>
            <pc:sldMk cId="163967077" sldId="269"/>
            <ac:spMk id="51" creationId="{7DA89191-162D-4AB1-A4ED-1309DD4BFC3A}"/>
          </ac:spMkLst>
        </pc:spChg>
        <pc:spChg chg="mod">
          <ac:chgData name="BeltranMontoya, Camilo (NSP)" userId="c6617a72-ddab-40a4-ab08-9da8697dd87c" providerId="ADAL" clId="{EEAE6EF7-3ECC-4E75-A01E-690B4C2AF6FD}" dt="2022-05-19T15:28:46.811" v="401"/>
          <ac:spMkLst>
            <pc:docMk/>
            <pc:sldMk cId="163967077" sldId="269"/>
            <ac:spMk id="53" creationId="{9FABB936-BC20-4600-84C1-6FA86370E8A4}"/>
          </ac:spMkLst>
        </pc:spChg>
        <pc:spChg chg="mod">
          <ac:chgData name="BeltranMontoya, Camilo (NSP)" userId="c6617a72-ddab-40a4-ab08-9da8697dd87c" providerId="ADAL" clId="{EEAE6EF7-3ECC-4E75-A01E-690B4C2AF6FD}" dt="2022-05-19T15:28:46.811" v="401"/>
          <ac:spMkLst>
            <pc:docMk/>
            <pc:sldMk cId="163967077" sldId="269"/>
            <ac:spMk id="54" creationId="{3380D360-F965-4B5B-811A-0448A8874E42}"/>
          </ac:spMkLst>
        </pc:spChg>
        <pc:spChg chg="add del mod">
          <ac:chgData name="BeltranMontoya, Camilo (NSP)" userId="c6617a72-ddab-40a4-ab08-9da8697dd87c" providerId="ADAL" clId="{EEAE6EF7-3ECC-4E75-A01E-690B4C2AF6FD}" dt="2022-05-19T15:29:02.056" v="409"/>
          <ac:spMkLst>
            <pc:docMk/>
            <pc:sldMk cId="163967077" sldId="269"/>
            <ac:spMk id="55" creationId="{9DF9B110-67E9-4C85-A939-74A3FD2A0274}"/>
          </ac:spMkLst>
        </pc:spChg>
        <pc:spChg chg="mod">
          <ac:chgData name="BeltranMontoya, Camilo (NSP)" userId="c6617a72-ddab-40a4-ab08-9da8697dd87c" providerId="ADAL" clId="{EEAE6EF7-3ECC-4E75-A01E-690B4C2AF6FD}" dt="2022-05-19T15:29:04.319" v="410"/>
          <ac:spMkLst>
            <pc:docMk/>
            <pc:sldMk cId="163967077" sldId="269"/>
            <ac:spMk id="57" creationId="{7262E837-12DF-401A-A9ED-95B0EF0C1F96}"/>
          </ac:spMkLst>
        </pc:spChg>
        <pc:spChg chg="mod">
          <ac:chgData name="BeltranMontoya, Camilo (NSP)" userId="c6617a72-ddab-40a4-ab08-9da8697dd87c" providerId="ADAL" clId="{EEAE6EF7-3ECC-4E75-A01E-690B4C2AF6FD}" dt="2022-05-19T15:29:25.637" v="416" actId="1076"/>
          <ac:spMkLst>
            <pc:docMk/>
            <pc:sldMk cId="163967077" sldId="269"/>
            <ac:spMk id="58" creationId="{1DEA5266-A4DE-476D-9922-659F6BCD8010}"/>
          </ac:spMkLst>
        </pc:spChg>
        <pc:spChg chg="mod">
          <ac:chgData name="BeltranMontoya, Camilo (NSP)" userId="c6617a72-ddab-40a4-ab08-9da8697dd87c" providerId="ADAL" clId="{EEAE6EF7-3ECC-4E75-A01E-690B4C2AF6FD}" dt="2022-05-19T15:29:08.176" v="412"/>
          <ac:spMkLst>
            <pc:docMk/>
            <pc:sldMk cId="163967077" sldId="269"/>
            <ac:spMk id="60" creationId="{BCC5E014-96EF-4B2D-B865-D9160B68085E}"/>
          </ac:spMkLst>
        </pc:spChg>
        <pc:spChg chg="mod">
          <ac:chgData name="BeltranMontoya, Camilo (NSP)" userId="c6617a72-ddab-40a4-ab08-9da8697dd87c" providerId="ADAL" clId="{EEAE6EF7-3ECC-4E75-A01E-690B4C2AF6FD}" dt="2022-05-19T15:29:08.176" v="412"/>
          <ac:spMkLst>
            <pc:docMk/>
            <pc:sldMk cId="163967077" sldId="269"/>
            <ac:spMk id="61" creationId="{8FAB1ECD-7925-4F78-978E-11616CFCF310}"/>
          </ac:spMkLst>
        </pc:spChg>
        <pc:spChg chg="mod">
          <ac:chgData name="BeltranMontoya, Camilo (NSP)" userId="c6617a72-ddab-40a4-ab08-9da8697dd87c" providerId="ADAL" clId="{EEAE6EF7-3ECC-4E75-A01E-690B4C2AF6FD}" dt="2022-05-19T15:30:20.322" v="480" actId="207"/>
          <ac:spMkLst>
            <pc:docMk/>
            <pc:sldMk cId="163967077" sldId="269"/>
            <ac:spMk id="63" creationId="{FC1AC851-A773-4E54-907B-8CD12F512D9C}"/>
          </ac:spMkLst>
        </pc:spChg>
        <pc:spChg chg="mod">
          <ac:chgData name="BeltranMontoya, Camilo (NSP)" userId="c6617a72-ddab-40a4-ab08-9da8697dd87c" providerId="ADAL" clId="{EEAE6EF7-3ECC-4E75-A01E-690B4C2AF6FD}" dt="2022-05-19T15:30:31.564" v="482" actId="208"/>
          <ac:spMkLst>
            <pc:docMk/>
            <pc:sldMk cId="163967077" sldId="269"/>
            <ac:spMk id="64" creationId="{07737A02-DD91-4664-93BB-8991CD44A4DF}"/>
          </ac:spMkLst>
        </pc:spChg>
        <pc:spChg chg="mod">
          <ac:chgData name="BeltranMontoya, Camilo (NSP)" userId="c6617a72-ddab-40a4-ab08-9da8697dd87c" providerId="ADAL" clId="{EEAE6EF7-3ECC-4E75-A01E-690B4C2AF6FD}" dt="2022-05-19T15:30:45.038" v="484" actId="208"/>
          <ac:spMkLst>
            <pc:docMk/>
            <pc:sldMk cId="163967077" sldId="269"/>
            <ac:spMk id="66" creationId="{09BBD3D4-FF00-410C-89AC-EAA849D104D7}"/>
          </ac:spMkLst>
        </pc:spChg>
        <pc:spChg chg="mod">
          <ac:chgData name="BeltranMontoya, Camilo (NSP)" userId="c6617a72-ddab-40a4-ab08-9da8697dd87c" providerId="ADAL" clId="{EEAE6EF7-3ECC-4E75-A01E-690B4C2AF6FD}" dt="2022-05-19T15:30:47.228" v="485" actId="208"/>
          <ac:spMkLst>
            <pc:docMk/>
            <pc:sldMk cId="163967077" sldId="269"/>
            <ac:spMk id="67" creationId="{69AC842C-70F1-420E-B5AF-0CC97EEE40CD}"/>
          </ac:spMkLst>
        </pc:spChg>
        <pc:spChg chg="add mod">
          <ac:chgData name="BeltranMontoya, Camilo (NSP)" userId="c6617a72-ddab-40a4-ab08-9da8697dd87c" providerId="ADAL" clId="{EEAE6EF7-3ECC-4E75-A01E-690B4C2AF6FD}" dt="2022-05-19T15:34:12.580" v="598" actId="1035"/>
          <ac:spMkLst>
            <pc:docMk/>
            <pc:sldMk cId="163967077" sldId="269"/>
            <ac:spMk id="68" creationId="{9216707C-A2E5-4900-B0E3-C7067A10B162}"/>
          </ac:spMkLst>
        </pc:spChg>
        <pc:spChg chg="add mod">
          <ac:chgData name="BeltranMontoya, Camilo (NSP)" userId="c6617a72-ddab-40a4-ab08-9da8697dd87c" providerId="ADAL" clId="{EEAE6EF7-3ECC-4E75-A01E-690B4C2AF6FD}" dt="2022-05-19T15:34:12.580" v="598" actId="1035"/>
          <ac:spMkLst>
            <pc:docMk/>
            <pc:sldMk cId="163967077" sldId="269"/>
            <ac:spMk id="69" creationId="{A78695B2-0C32-42A2-ADE7-7BB7EA51F34A}"/>
          </ac:spMkLst>
        </pc:spChg>
        <pc:spChg chg="add mod">
          <ac:chgData name="BeltranMontoya, Camilo (NSP)" userId="c6617a72-ddab-40a4-ab08-9da8697dd87c" providerId="ADAL" clId="{EEAE6EF7-3ECC-4E75-A01E-690B4C2AF6FD}" dt="2022-05-19T15:34:38.597" v="622" actId="1035"/>
          <ac:spMkLst>
            <pc:docMk/>
            <pc:sldMk cId="163967077" sldId="269"/>
            <ac:spMk id="70" creationId="{BB5E55C9-BD3A-47D2-B29A-B1610CE0DFA8}"/>
          </ac:spMkLst>
        </pc:spChg>
        <pc:grpChg chg="del mod">
          <ac:chgData name="BeltranMontoya, Camilo (NSP)" userId="c6617a72-ddab-40a4-ab08-9da8697dd87c" providerId="ADAL" clId="{EEAE6EF7-3ECC-4E75-A01E-690B4C2AF6FD}" dt="2022-05-19T15:24:20.539" v="312" actId="478"/>
          <ac:grpSpMkLst>
            <pc:docMk/>
            <pc:sldMk cId="163967077" sldId="269"/>
            <ac:grpSpMk id="8" creationId="{00000000-0000-0000-0000-000000000000}"/>
          </ac:grpSpMkLst>
        </pc:grpChg>
        <pc:grpChg chg="add mod">
          <ac:chgData name="BeltranMontoya, Camilo (NSP)" userId="c6617a72-ddab-40a4-ab08-9da8697dd87c" providerId="ADAL" clId="{EEAE6EF7-3ECC-4E75-A01E-690B4C2AF6FD}" dt="2022-05-19T15:23:58.915" v="264" actId="34135"/>
          <ac:grpSpMkLst>
            <pc:docMk/>
            <pc:sldMk cId="163967077" sldId="269"/>
            <ac:grpSpMk id="17" creationId="{585C2532-F3EF-4010-88E1-B7CD3494E85F}"/>
          </ac:grpSpMkLst>
        </pc:grpChg>
        <pc:grpChg chg="add del mod">
          <ac:chgData name="BeltranMontoya, Camilo (NSP)" userId="c6617a72-ddab-40a4-ab08-9da8697dd87c" providerId="ADAL" clId="{EEAE6EF7-3ECC-4E75-A01E-690B4C2AF6FD}" dt="2022-05-19T15:15:44.652" v="167"/>
          <ac:grpSpMkLst>
            <pc:docMk/>
            <pc:sldMk cId="163967077" sldId="269"/>
            <ac:grpSpMk id="21" creationId="{E79C2B94-DC2B-4BCA-9957-30CD5E3746CD}"/>
          </ac:grpSpMkLst>
        </pc:grpChg>
        <pc:grpChg chg="add mod">
          <ac:chgData name="BeltranMontoya, Camilo (NSP)" userId="c6617a72-ddab-40a4-ab08-9da8697dd87c" providerId="ADAL" clId="{EEAE6EF7-3ECC-4E75-A01E-690B4C2AF6FD}" dt="2022-05-19T15:18:42.098" v="195" actId="164"/>
          <ac:grpSpMkLst>
            <pc:docMk/>
            <pc:sldMk cId="163967077" sldId="269"/>
            <ac:grpSpMk id="28" creationId="{F04EB7E0-247C-4619-AAD3-F7F0A1A65A65}"/>
          </ac:grpSpMkLst>
        </pc:grpChg>
        <pc:grpChg chg="add mod">
          <ac:chgData name="BeltranMontoya, Camilo (NSP)" userId="c6617a72-ddab-40a4-ab08-9da8697dd87c" providerId="ADAL" clId="{EEAE6EF7-3ECC-4E75-A01E-690B4C2AF6FD}" dt="2022-05-19T15:18:47.831" v="197" actId="164"/>
          <ac:grpSpMkLst>
            <pc:docMk/>
            <pc:sldMk cId="163967077" sldId="269"/>
            <ac:grpSpMk id="29" creationId="{989F2223-600F-40A5-8011-DF0BEAED3E2C}"/>
          </ac:grpSpMkLst>
        </pc:grpChg>
        <pc:grpChg chg="add mod">
          <ac:chgData name="BeltranMontoya, Camilo (NSP)" userId="c6617a72-ddab-40a4-ab08-9da8697dd87c" providerId="ADAL" clId="{EEAE6EF7-3ECC-4E75-A01E-690B4C2AF6FD}" dt="2022-05-19T15:26:52.766" v="376" actId="1076"/>
          <ac:grpSpMkLst>
            <pc:docMk/>
            <pc:sldMk cId="163967077" sldId="269"/>
            <ac:grpSpMk id="30" creationId="{9AE8FB21-1D1E-4D2B-950B-532D9996280C}"/>
          </ac:grpSpMkLst>
        </pc:grpChg>
        <pc:grpChg chg="add mod">
          <ac:chgData name="BeltranMontoya, Camilo (NSP)" userId="c6617a72-ddab-40a4-ab08-9da8697dd87c" providerId="ADAL" clId="{EEAE6EF7-3ECC-4E75-A01E-690B4C2AF6FD}" dt="2022-05-19T15:34:12.580" v="598" actId="1035"/>
          <ac:grpSpMkLst>
            <pc:docMk/>
            <pc:sldMk cId="163967077" sldId="269"/>
            <ac:grpSpMk id="42" creationId="{E312F589-D999-49E2-9B66-1A1FCAA784F8}"/>
          </ac:grpSpMkLst>
        </pc:grpChg>
        <pc:grpChg chg="add del mod">
          <ac:chgData name="BeltranMontoya, Camilo (NSP)" userId="c6617a72-ddab-40a4-ab08-9da8697dd87c" providerId="ADAL" clId="{EEAE6EF7-3ECC-4E75-A01E-690B4C2AF6FD}" dt="2022-05-19T15:28:26.119" v="396" actId="478"/>
          <ac:grpSpMkLst>
            <pc:docMk/>
            <pc:sldMk cId="163967077" sldId="269"/>
            <ac:grpSpMk id="43" creationId="{38AC01B5-861B-42F9-B8DE-AFED300F520F}"/>
          </ac:grpSpMkLst>
        </pc:grpChg>
        <pc:grpChg chg="add del mod">
          <ac:chgData name="BeltranMontoya, Camilo (NSP)" userId="c6617a72-ddab-40a4-ab08-9da8697dd87c" providerId="ADAL" clId="{EEAE6EF7-3ECC-4E75-A01E-690B4C2AF6FD}" dt="2022-05-19T15:28:25.600" v="395" actId="478"/>
          <ac:grpSpMkLst>
            <pc:docMk/>
            <pc:sldMk cId="163967077" sldId="269"/>
            <ac:grpSpMk id="46" creationId="{681BF1E9-67D4-4D8D-816F-3EF50EB3FB19}"/>
          </ac:grpSpMkLst>
        </pc:grpChg>
        <pc:grpChg chg="add del mod">
          <ac:chgData name="BeltranMontoya, Camilo (NSP)" userId="c6617a72-ddab-40a4-ab08-9da8697dd87c" providerId="ADAL" clId="{EEAE6EF7-3ECC-4E75-A01E-690B4C2AF6FD}" dt="2022-05-19T15:28:53.063" v="404" actId="478"/>
          <ac:grpSpMkLst>
            <pc:docMk/>
            <pc:sldMk cId="163967077" sldId="269"/>
            <ac:grpSpMk id="49" creationId="{9A684DDE-E694-48D6-9F35-C6F6EA879C36}"/>
          </ac:grpSpMkLst>
        </pc:grpChg>
        <pc:grpChg chg="add del mod">
          <ac:chgData name="BeltranMontoya, Camilo (NSP)" userId="c6617a72-ddab-40a4-ab08-9da8697dd87c" providerId="ADAL" clId="{EEAE6EF7-3ECC-4E75-A01E-690B4C2AF6FD}" dt="2022-05-19T15:28:52.027" v="403" actId="478"/>
          <ac:grpSpMkLst>
            <pc:docMk/>
            <pc:sldMk cId="163967077" sldId="269"/>
            <ac:grpSpMk id="52" creationId="{D6CEDA8B-FEC6-47E0-99C0-8B515209EA6C}"/>
          </ac:grpSpMkLst>
        </pc:grpChg>
        <pc:grpChg chg="add del mod">
          <ac:chgData name="BeltranMontoya, Camilo (NSP)" userId="c6617a72-ddab-40a4-ab08-9da8697dd87c" providerId="ADAL" clId="{EEAE6EF7-3ECC-4E75-A01E-690B4C2AF6FD}" dt="2022-05-19T15:29:35.393" v="451" actId="478"/>
          <ac:grpSpMkLst>
            <pc:docMk/>
            <pc:sldMk cId="163967077" sldId="269"/>
            <ac:grpSpMk id="56" creationId="{0780DEC8-1556-49C9-9BBB-83F3ED24628A}"/>
          </ac:grpSpMkLst>
        </pc:grpChg>
        <pc:grpChg chg="add del mod">
          <ac:chgData name="BeltranMontoya, Camilo (NSP)" userId="c6617a72-ddab-40a4-ab08-9da8697dd87c" providerId="ADAL" clId="{EEAE6EF7-3ECC-4E75-A01E-690B4C2AF6FD}" dt="2022-05-19T15:29:34.797" v="450" actId="478"/>
          <ac:grpSpMkLst>
            <pc:docMk/>
            <pc:sldMk cId="163967077" sldId="269"/>
            <ac:grpSpMk id="59" creationId="{556562A1-150B-4A03-A248-AE4EA35D1D8D}"/>
          </ac:grpSpMkLst>
        </pc:grpChg>
        <pc:grpChg chg="add mod">
          <ac:chgData name="BeltranMontoya, Camilo (NSP)" userId="c6617a72-ddab-40a4-ab08-9da8697dd87c" providerId="ADAL" clId="{EEAE6EF7-3ECC-4E75-A01E-690B4C2AF6FD}" dt="2022-05-19T15:34:12.580" v="598" actId="1035"/>
          <ac:grpSpMkLst>
            <pc:docMk/>
            <pc:sldMk cId="163967077" sldId="269"/>
            <ac:grpSpMk id="62" creationId="{0359DC2E-1559-4847-8ECC-4704640E4712}"/>
          </ac:grpSpMkLst>
        </pc:grpChg>
        <pc:grpChg chg="add mod">
          <ac:chgData name="BeltranMontoya, Camilo (NSP)" userId="c6617a72-ddab-40a4-ab08-9da8697dd87c" providerId="ADAL" clId="{EEAE6EF7-3ECC-4E75-A01E-690B4C2AF6FD}" dt="2022-05-19T15:34:12.580" v="598" actId="1035"/>
          <ac:grpSpMkLst>
            <pc:docMk/>
            <pc:sldMk cId="163967077" sldId="269"/>
            <ac:grpSpMk id="65" creationId="{5E0D0B53-28FE-4631-8032-B2BF1A40EA2C}"/>
          </ac:grpSpMkLst>
        </pc:grpChg>
      </pc:sldChg>
      <pc:sldChg chg="addSp delSp modSp mod">
        <pc:chgData name="BeltranMontoya, Camilo (NSP)" userId="c6617a72-ddab-40a4-ab08-9da8697dd87c" providerId="ADAL" clId="{EEAE6EF7-3ECC-4E75-A01E-690B4C2AF6FD}" dt="2022-05-19T19:41:44.728" v="1013" actId="255"/>
        <pc:sldMkLst>
          <pc:docMk/>
          <pc:sldMk cId="863389673" sldId="270"/>
        </pc:sldMkLst>
        <pc:spChg chg="mod">
          <ac:chgData name="BeltranMontoya, Camilo (NSP)" userId="c6617a72-ddab-40a4-ab08-9da8697dd87c" providerId="ADAL" clId="{EEAE6EF7-3ECC-4E75-A01E-690B4C2AF6FD}" dt="2022-05-19T19:23:44.820" v="852" actId="1076"/>
          <ac:spMkLst>
            <pc:docMk/>
            <pc:sldMk cId="863389673" sldId="270"/>
            <ac:spMk id="3" creationId="{00000000-0000-0000-0000-000000000000}"/>
          </ac:spMkLst>
        </pc:spChg>
        <pc:spChg chg="mod">
          <ac:chgData name="BeltranMontoya, Camilo (NSP)" userId="c6617a72-ddab-40a4-ab08-9da8697dd87c" providerId="ADAL" clId="{EEAE6EF7-3ECC-4E75-A01E-690B4C2AF6FD}" dt="2022-05-19T19:14:13.782" v="706" actId="1076"/>
          <ac:spMkLst>
            <pc:docMk/>
            <pc:sldMk cId="863389673" sldId="270"/>
            <ac:spMk id="4"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5" creationId="{00000000-0000-0000-0000-000000000000}"/>
          </ac:spMkLst>
        </pc:spChg>
        <pc:spChg chg="del mod">
          <ac:chgData name="BeltranMontoya, Camilo (NSP)" userId="c6617a72-ddab-40a4-ab08-9da8697dd87c" providerId="ADAL" clId="{EEAE6EF7-3ECC-4E75-A01E-690B4C2AF6FD}" dt="2022-05-19T19:15:46.204" v="721" actId="478"/>
          <ac:spMkLst>
            <pc:docMk/>
            <pc:sldMk cId="863389673" sldId="270"/>
            <ac:spMk id="6" creationId="{00000000-0000-0000-0000-000000000000}"/>
          </ac:spMkLst>
        </pc:spChg>
        <pc:spChg chg="del mod">
          <ac:chgData name="BeltranMontoya, Camilo (NSP)" userId="c6617a72-ddab-40a4-ab08-9da8697dd87c" providerId="ADAL" clId="{EEAE6EF7-3ECC-4E75-A01E-690B4C2AF6FD}" dt="2022-05-19T19:19:10.149" v="808" actId="478"/>
          <ac:spMkLst>
            <pc:docMk/>
            <pc:sldMk cId="863389673" sldId="270"/>
            <ac:spMk id="7" creationId="{00000000-0000-0000-0000-000000000000}"/>
          </ac:spMkLst>
        </pc:spChg>
        <pc:spChg chg="del mod">
          <ac:chgData name="BeltranMontoya, Camilo (NSP)" userId="c6617a72-ddab-40a4-ab08-9da8697dd87c" providerId="ADAL" clId="{EEAE6EF7-3ECC-4E75-A01E-690B4C2AF6FD}" dt="2022-05-19T19:15:47.520" v="722" actId="478"/>
          <ac:spMkLst>
            <pc:docMk/>
            <pc:sldMk cId="863389673" sldId="270"/>
            <ac:spMk id="8"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9" creationId="{00000000-0000-0000-0000-000000000000}"/>
          </ac:spMkLst>
        </pc:spChg>
        <pc:spChg chg="del mod">
          <ac:chgData name="BeltranMontoya, Camilo (NSP)" userId="c6617a72-ddab-40a4-ab08-9da8697dd87c" providerId="ADAL" clId="{EEAE6EF7-3ECC-4E75-A01E-690B4C2AF6FD}" dt="2022-05-19T19:15:50.304" v="723" actId="478"/>
          <ac:spMkLst>
            <pc:docMk/>
            <pc:sldMk cId="863389673" sldId="270"/>
            <ac:spMk id="10" creationId="{00000000-0000-0000-0000-000000000000}"/>
          </ac:spMkLst>
        </pc:spChg>
        <pc:spChg chg="mod">
          <ac:chgData name="BeltranMontoya, Camilo (NSP)" userId="c6617a72-ddab-40a4-ab08-9da8697dd87c" providerId="ADAL" clId="{EEAE6EF7-3ECC-4E75-A01E-690B4C2AF6FD}" dt="2022-05-19T19:23:44.820" v="852" actId="1076"/>
          <ac:spMkLst>
            <pc:docMk/>
            <pc:sldMk cId="863389673" sldId="270"/>
            <ac:spMk id="11" creationId="{00000000-0000-0000-0000-000000000000}"/>
          </ac:spMkLst>
        </pc:spChg>
        <pc:spChg chg="add del mod">
          <ac:chgData name="BeltranMontoya, Camilo (NSP)" userId="c6617a72-ddab-40a4-ab08-9da8697dd87c" providerId="ADAL" clId="{EEAE6EF7-3ECC-4E75-A01E-690B4C2AF6FD}" dt="2022-05-19T19:30:01.301" v="924" actId="208"/>
          <ac:spMkLst>
            <pc:docMk/>
            <pc:sldMk cId="863389673" sldId="270"/>
            <ac:spMk id="12" creationId="{00000000-0000-0000-0000-000000000000}"/>
          </ac:spMkLst>
        </pc:spChg>
        <pc:spChg chg="del mod">
          <ac:chgData name="BeltranMontoya, Camilo (NSP)" userId="c6617a72-ddab-40a4-ab08-9da8697dd87c" providerId="ADAL" clId="{EEAE6EF7-3ECC-4E75-A01E-690B4C2AF6FD}" dt="2022-05-19T19:20:24.831" v="839" actId="478"/>
          <ac:spMkLst>
            <pc:docMk/>
            <pc:sldMk cId="863389673" sldId="270"/>
            <ac:spMk id="13" creationId="{00000000-0000-0000-0000-000000000000}"/>
          </ac:spMkLst>
        </pc:spChg>
        <pc:spChg chg="del mod">
          <ac:chgData name="BeltranMontoya, Camilo (NSP)" userId="c6617a72-ddab-40a4-ab08-9da8697dd87c" providerId="ADAL" clId="{EEAE6EF7-3ECC-4E75-A01E-690B4C2AF6FD}" dt="2022-05-19T19:26:14.123" v="879" actId="478"/>
          <ac:spMkLst>
            <pc:docMk/>
            <pc:sldMk cId="863389673" sldId="270"/>
            <ac:spMk id="14" creationId="{00000000-0000-0000-0000-000000000000}"/>
          </ac:spMkLst>
        </pc:spChg>
        <pc:spChg chg="del mod">
          <ac:chgData name="BeltranMontoya, Camilo (NSP)" userId="c6617a72-ddab-40a4-ab08-9da8697dd87c" providerId="ADAL" clId="{EEAE6EF7-3ECC-4E75-A01E-690B4C2AF6FD}" dt="2022-05-19T19:27:33.627" v="891" actId="478"/>
          <ac:spMkLst>
            <pc:docMk/>
            <pc:sldMk cId="863389673" sldId="270"/>
            <ac:spMk id="15" creationId="{00000000-0000-0000-0000-000000000000}"/>
          </ac:spMkLst>
        </pc:spChg>
        <pc:spChg chg="del mod">
          <ac:chgData name="BeltranMontoya, Camilo (NSP)" userId="c6617a72-ddab-40a4-ab08-9da8697dd87c" providerId="ADAL" clId="{EEAE6EF7-3ECC-4E75-A01E-690B4C2AF6FD}" dt="2022-05-19T19:27:35.455" v="892" actId="478"/>
          <ac:spMkLst>
            <pc:docMk/>
            <pc:sldMk cId="863389673" sldId="270"/>
            <ac:spMk id="16" creationId="{00000000-0000-0000-0000-000000000000}"/>
          </ac:spMkLst>
        </pc:spChg>
        <pc:spChg chg="del mod">
          <ac:chgData name="BeltranMontoya, Camilo (NSP)" userId="c6617a72-ddab-40a4-ab08-9da8697dd87c" providerId="ADAL" clId="{EEAE6EF7-3ECC-4E75-A01E-690B4C2AF6FD}" dt="2022-05-19T19:28:17.979" v="903" actId="478"/>
          <ac:spMkLst>
            <pc:docMk/>
            <pc:sldMk cId="863389673" sldId="270"/>
            <ac:spMk id="17" creationId="{00000000-0000-0000-0000-000000000000}"/>
          </ac:spMkLst>
        </pc:spChg>
        <pc:spChg chg="del mod">
          <ac:chgData name="BeltranMontoya, Camilo (NSP)" userId="c6617a72-ddab-40a4-ab08-9da8697dd87c" providerId="ADAL" clId="{EEAE6EF7-3ECC-4E75-A01E-690B4C2AF6FD}" dt="2022-05-19T19:28:17.327" v="902" actId="478"/>
          <ac:spMkLst>
            <pc:docMk/>
            <pc:sldMk cId="863389673" sldId="270"/>
            <ac:spMk id="18"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19"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0"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1"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2"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4"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5" creationId="{00000000-0000-0000-0000-000000000000}"/>
          </ac:spMkLst>
        </pc:spChg>
        <pc:spChg chg="mod">
          <ac:chgData name="BeltranMontoya, Camilo (NSP)" userId="c6617a72-ddab-40a4-ab08-9da8697dd87c" providerId="ADAL" clId="{EEAE6EF7-3ECC-4E75-A01E-690B4C2AF6FD}" dt="2022-05-19T19:41:44.728" v="1013" actId="255"/>
          <ac:spMkLst>
            <pc:docMk/>
            <pc:sldMk cId="863389673" sldId="270"/>
            <ac:spMk id="26" creationId="{00000000-0000-0000-0000-000000000000}"/>
          </ac:spMkLst>
        </pc:spChg>
        <pc:spChg chg="mod">
          <ac:chgData name="BeltranMontoya, Camilo (NSP)" userId="c6617a72-ddab-40a4-ab08-9da8697dd87c" providerId="ADAL" clId="{EEAE6EF7-3ECC-4E75-A01E-690B4C2AF6FD}" dt="2022-05-19T19:23:32.751" v="850" actId="404"/>
          <ac:spMkLst>
            <pc:docMk/>
            <pc:sldMk cId="863389673" sldId="270"/>
            <ac:spMk id="37" creationId="{00000000-0000-0000-0000-000000000000}"/>
          </ac:spMkLst>
        </pc:spChg>
        <pc:spChg chg="del mod">
          <ac:chgData name="BeltranMontoya, Camilo (NSP)" userId="c6617a72-ddab-40a4-ab08-9da8697dd87c" providerId="ADAL" clId="{EEAE6EF7-3ECC-4E75-A01E-690B4C2AF6FD}" dt="2022-05-19T19:13:39.318" v="688" actId="478"/>
          <ac:spMkLst>
            <pc:docMk/>
            <pc:sldMk cId="863389673" sldId="270"/>
            <ac:spMk id="38" creationId="{00000000-0000-0000-0000-000000000000}"/>
          </ac:spMkLst>
        </pc:spChg>
        <pc:spChg chg="del mod">
          <ac:chgData name="BeltranMontoya, Camilo (NSP)" userId="c6617a72-ddab-40a4-ab08-9da8697dd87c" providerId="ADAL" clId="{EEAE6EF7-3ECC-4E75-A01E-690B4C2AF6FD}" dt="2022-05-19T19:13:41.061" v="689" actId="478"/>
          <ac:spMkLst>
            <pc:docMk/>
            <pc:sldMk cId="863389673" sldId="270"/>
            <ac:spMk id="39" creationId="{00000000-0000-0000-0000-000000000000}"/>
          </ac:spMkLst>
        </pc:spChg>
        <pc:spChg chg="del mod">
          <ac:chgData name="BeltranMontoya, Camilo (NSP)" userId="c6617a72-ddab-40a4-ab08-9da8697dd87c" providerId="ADAL" clId="{EEAE6EF7-3ECC-4E75-A01E-690B4C2AF6FD}" dt="2022-05-19T19:13:42.217" v="690" actId="478"/>
          <ac:spMkLst>
            <pc:docMk/>
            <pc:sldMk cId="863389673" sldId="270"/>
            <ac:spMk id="40" creationId="{00000000-0000-0000-0000-000000000000}"/>
          </ac:spMkLst>
        </pc:spChg>
        <pc:spChg chg="del mod">
          <ac:chgData name="BeltranMontoya, Camilo (NSP)" userId="c6617a72-ddab-40a4-ab08-9da8697dd87c" providerId="ADAL" clId="{EEAE6EF7-3ECC-4E75-A01E-690B4C2AF6FD}" dt="2022-05-19T19:13:44.046" v="691" actId="478"/>
          <ac:spMkLst>
            <pc:docMk/>
            <pc:sldMk cId="863389673" sldId="270"/>
            <ac:spMk id="41" creationId="{00000000-0000-0000-0000-000000000000}"/>
          </ac:spMkLst>
        </pc:spChg>
        <pc:spChg chg="del mod">
          <ac:chgData name="BeltranMontoya, Camilo (NSP)" userId="c6617a72-ddab-40a4-ab08-9da8697dd87c" providerId="ADAL" clId="{EEAE6EF7-3ECC-4E75-A01E-690B4C2AF6FD}" dt="2022-05-19T19:13:46.421" v="692" actId="478"/>
          <ac:spMkLst>
            <pc:docMk/>
            <pc:sldMk cId="863389673" sldId="270"/>
            <ac:spMk id="42" creationId="{00000000-0000-0000-0000-000000000000}"/>
          </ac:spMkLst>
        </pc:spChg>
        <pc:spChg chg="del mod">
          <ac:chgData name="BeltranMontoya, Camilo (NSP)" userId="c6617a72-ddab-40a4-ab08-9da8697dd87c" providerId="ADAL" clId="{EEAE6EF7-3ECC-4E75-A01E-690B4C2AF6FD}" dt="2022-05-19T19:13:48.220" v="693" actId="478"/>
          <ac:spMkLst>
            <pc:docMk/>
            <pc:sldMk cId="863389673" sldId="270"/>
            <ac:spMk id="43" creationId="{00000000-0000-0000-0000-000000000000}"/>
          </ac:spMkLst>
        </pc:spChg>
        <pc:spChg chg="add mod ord">
          <ac:chgData name="BeltranMontoya, Camilo (NSP)" userId="c6617a72-ddab-40a4-ab08-9da8697dd87c" providerId="ADAL" clId="{EEAE6EF7-3ECC-4E75-A01E-690B4C2AF6FD}" dt="2022-05-19T19:23:36.147" v="851" actId="14100"/>
          <ac:spMkLst>
            <pc:docMk/>
            <pc:sldMk cId="863389673" sldId="270"/>
            <ac:spMk id="47" creationId="{7682554A-613B-41C9-8058-097AEDF6120E}"/>
          </ac:spMkLst>
        </pc:spChg>
        <pc:spChg chg="add del mod ord">
          <ac:chgData name="BeltranMontoya, Camilo (NSP)" userId="c6617a72-ddab-40a4-ab08-9da8697dd87c" providerId="ADAL" clId="{EEAE6EF7-3ECC-4E75-A01E-690B4C2AF6FD}" dt="2022-05-19T19:16:32.988" v="747" actId="478"/>
          <ac:spMkLst>
            <pc:docMk/>
            <pc:sldMk cId="863389673" sldId="270"/>
            <ac:spMk id="48" creationId="{AB67B539-39EB-48E7-BE50-BE4EC9892FCA}"/>
          </ac:spMkLst>
        </pc:spChg>
        <pc:spChg chg="add del mod ord">
          <ac:chgData name="BeltranMontoya, Camilo (NSP)" userId="c6617a72-ddab-40a4-ab08-9da8697dd87c" providerId="ADAL" clId="{EEAE6EF7-3ECC-4E75-A01E-690B4C2AF6FD}" dt="2022-05-19T19:16:34.602" v="748" actId="478"/>
          <ac:spMkLst>
            <pc:docMk/>
            <pc:sldMk cId="863389673" sldId="270"/>
            <ac:spMk id="49" creationId="{F4FF72B2-8A2F-468A-B96F-12E054109A8D}"/>
          </ac:spMkLst>
        </pc:spChg>
        <pc:spChg chg="add mod ord">
          <ac:chgData name="BeltranMontoya, Camilo (NSP)" userId="c6617a72-ddab-40a4-ab08-9da8697dd87c" providerId="ADAL" clId="{EEAE6EF7-3ECC-4E75-A01E-690B4C2AF6FD}" dt="2022-05-19T19:29:58.281" v="923" actId="208"/>
          <ac:spMkLst>
            <pc:docMk/>
            <pc:sldMk cId="863389673" sldId="270"/>
            <ac:spMk id="50" creationId="{8C357EF3-7D06-4F6B-B499-F3F4E448991C}"/>
          </ac:spMkLst>
        </pc:spChg>
        <pc:spChg chg="add mod ord">
          <ac:chgData name="BeltranMontoya, Camilo (NSP)" userId="c6617a72-ddab-40a4-ab08-9da8697dd87c" providerId="ADAL" clId="{EEAE6EF7-3ECC-4E75-A01E-690B4C2AF6FD}" dt="2022-05-19T19:23:44.820" v="852" actId="1076"/>
          <ac:spMkLst>
            <pc:docMk/>
            <pc:sldMk cId="863389673" sldId="270"/>
            <ac:spMk id="51" creationId="{7F15B81A-3268-45D1-B2EF-2E1A93E21957}"/>
          </ac:spMkLst>
        </pc:spChg>
        <pc:spChg chg="add mod ord">
          <ac:chgData name="BeltranMontoya, Camilo (NSP)" userId="c6617a72-ddab-40a4-ab08-9da8697dd87c" providerId="ADAL" clId="{EEAE6EF7-3ECC-4E75-A01E-690B4C2AF6FD}" dt="2022-05-19T19:23:44.820" v="852" actId="1076"/>
          <ac:spMkLst>
            <pc:docMk/>
            <pc:sldMk cId="863389673" sldId="270"/>
            <ac:spMk id="52" creationId="{B2314EC7-3ED6-4FEA-8F69-245F1697C25B}"/>
          </ac:spMkLst>
        </pc:spChg>
        <pc:spChg chg="add mod">
          <ac:chgData name="BeltranMontoya, Camilo (NSP)" userId="c6617a72-ddab-40a4-ab08-9da8697dd87c" providerId="ADAL" clId="{EEAE6EF7-3ECC-4E75-A01E-690B4C2AF6FD}" dt="2022-05-19T19:30:24.462" v="927" actId="208"/>
          <ac:spMkLst>
            <pc:docMk/>
            <pc:sldMk cId="863389673" sldId="270"/>
            <ac:spMk id="60" creationId="{C90A3232-AA79-43EC-A369-DD1F51E40F0D}"/>
          </ac:spMkLst>
        </pc:spChg>
        <pc:spChg chg="add mod ord">
          <ac:chgData name="BeltranMontoya, Camilo (NSP)" userId="c6617a72-ddab-40a4-ab08-9da8697dd87c" providerId="ADAL" clId="{EEAE6EF7-3ECC-4E75-A01E-690B4C2AF6FD}" dt="2022-05-19T19:35:55.470" v="976" actId="1037"/>
          <ac:spMkLst>
            <pc:docMk/>
            <pc:sldMk cId="863389673" sldId="270"/>
            <ac:spMk id="61" creationId="{0F542FCC-2731-4B46-A8FE-3ECFFC7A583C}"/>
          </ac:spMkLst>
        </pc:spChg>
        <pc:spChg chg="add mod ord">
          <ac:chgData name="BeltranMontoya, Camilo (NSP)" userId="c6617a72-ddab-40a4-ab08-9da8697dd87c" providerId="ADAL" clId="{EEAE6EF7-3ECC-4E75-A01E-690B4C2AF6FD}" dt="2022-05-19T19:35:50.709" v="975" actId="1038"/>
          <ac:spMkLst>
            <pc:docMk/>
            <pc:sldMk cId="863389673" sldId="270"/>
            <ac:spMk id="62" creationId="{463BDB0C-22AB-430A-961C-F5353F5C19AD}"/>
          </ac:spMkLst>
        </pc:spChg>
        <pc:spChg chg="add mod ord">
          <ac:chgData name="BeltranMontoya, Camilo (NSP)" userId="c6617a72-ddab-40a4-ab08-9da8697dd87c" providerId="ADAL" clId="{EEAE6EF7-3ECC-4E75-A01E-690B4C2AF6FD}" dt="2022-05-19T19:30:20.972" v="926" actId="208"/>
          <ac:spMkLst>
            <pc:docMk/>
            <pc:sldMk cId="863389673" sldId="270"/>
            <ac:spMk id="63" creationId="{6D6F7DF3-FDA5-4FA1-B30D-180F1C43129F}"/>
          </ac:spMkLst>
        </pc:spChg>
        <pc:spChg chg="add mod">
          <ac:chgData name="BeltranMontoya, Camilo (NSP)" userId="c6617a72-ddab-40a4-ab08-9da8697dd87c" providerId="ADAL" clId="{EEAE6EF7-3ECC-4E75-A01E-690B4C2AF6FD}" dt="2022-05-19T19:27:12.975" v="887" actId="208"/>
          <ac:spMkLst>
            <pc:docMk/>
            <pc:sldMk cId="863389673" sldId="270"/>
            <ac:spMk id="64" creationId="{FA3828A7-91A0-4ECE-9D14-2F868E36ABA7}"/>
          </ac:spMkLst>
        </pc:spChg>
        <pc:spChg chg="add mod">
          <ac:chgData name="BeltranMontoya, Camilo (NSP)" userId="c6617a72-ddab-40a4-ab08-9da8697dd87c" providerId="ADAL" clId="{EEAE6EF7-3ECC-4E75-A01E-690B4C2AF6FD}" dt="2022-05-19T19:27:58.263" v="896" actId="208"/>
          <ac:spMkLst>
            <pc:docMk/>
            <pc:sldMk cId="863389673" sldId="270"/>
            <ac:spMk id="65" creationId="{950DD126-A953-4F6F-86CE-11726E2926B2}"/>
          </ac:spMkLst>
        </pc:spChg>
        <pc:cxnChg chg="mod">
          <ac:chgData name="BeltranMontoya, Camilo (NSP)" userId="c6617a72-ddab-40a4-ab08-9da8697dd87c" providerId="ADAL" clId="{EEAE6EF7-3ECC-4E75-A01E-690B4C2AF6FD}" dt="2022-05-19T19:23:44.820" v="852" actId="1076"/>
          <ac:cxnSpMkLst>
            <pc:docMk/>
            <pc:sldMk cId="863389673" sldId="270"/>
            <ac:cxnSpMk id="29" creationId="{00000000-0000-0000-0000-000000000000}"/>
          </ac:cxnSpMkLst>
        </pc:cxnChg>
        <pc:cxnChg chg="del mod">
          <ac:chgData name="BeltranMontoya, Camilo (NSP)" userId="c6617a72-ddab-40a4-ab08-9da8697dd87c" providerId="ADAL" clId="{EEAE6EF7-3ECC-4E75-A01E-690B4C2AF6FD}" dt="2022-05-19T19:17:51.052" v="780" actId="478"/>
          <ac:cxnSpMkLst>
            <pc:docMk/>
            <pc:sldMk cId="863389673" sldId="270"/>
            <ac:cxnSpMk id="31" creationId="{00000000-0000-0000-0000-000000000000}"/>
          </ac:cxnSpMkLst>
        </pc:cxnChg>
        <pc:cxnChg chg="del mod">
          <ac:chgData name="BeltranMontoya, Camilo (NSP)" userId="c6617a72-ddab-40a4-ab08-9da8697dd87c" providerId="ADAL" clId="{EEAE6EF7-3ECC-4E75-A01E-690B4C2AF6FD}" dt="2022-05-19T19:17:52.029" v="782" actId="478"/>
          <ac:cxnSpMkLst>
            <pc:docMk/>
            <pc:sldMk cId="863389673" sldId="270"/>
            <ac:cxnSpMk id="32" creationId="{00000000-0000-0000-0000-000000000000}"/>
          </ac:cxnSpMkLst>
        </pc:cxnChg>
        <pc:cxnChg chg="del mod">
          <ac:chgData name="BeltranMontoya, Camilo (NSP)" userId="c6617a72-ddab-40a4-ab08-9da8697dd87c" providerId="ADAL" clId="{EEAE6EF7-3ECC-4E75-A01E-690B4C2AF6FD}" dt="2022-05-19T19:17:52.906" v="783" actId="478"/>
          <ac:cxnSpMkLst>
            <pc:docMk/>
            <pc:sldMk cId="863389673" sldId="270"/>
            <ac:cxnSpMk id="33" creationId="{00000000-0000-0000-0000-000000000000}"/>
          </ac:cxnSpMkLst>
        </pc:cxnChg>
        <pc:cxnChg chg="del mod">
          <ac:chgData name="BeltranMontoya, Camilo (NSP)" userId="c6617a72-ddab-40a4-ab08-9da8697dd87c" providerId="ADAL" clId="{EEAE6EF7-3ECC-4E75-A01E-690B4C2AF6FD}" dt="2022-05-19T19:28:27.817" v="905" actId="478"/>
          <ac:cxnSpMkLst>
            <pc:docMk/>
            <pc:sldMk cId="863389673" sldId="270"/>
            <ac:cxnSpMk id="34" creationId="{00000000-0000-0000-0000-000000000000}"/>
          </ac:cxnSpMkLst>
        </pc:cxnChg>
        <pc:cxnChg chg="del mod">
          <ac:chgData name="BeltranMontoya, Camilo (NSP)" userId="c6617a72-ddab-40a4-ab08-9da8697dd87c" providerId="ADAL" clId="{EEAE6EF7-3ECC-4E75-A01E-690B4C2AF6FD}" dt="2022-05-19T19:28:28.619" v="906" actId="478"/>
          <ac:cxnSpMkLst>
            <pc:docMk/>
            <pc:sldMk cId="863389673" sldId="270"/>
            <ac:cxnSpMk id="35" creationId="{00000000-0000-0000-0000-000000000000}"/>
          </ac:cxnSpMkLst>
        </pc:cxnChg>
        <pc:cxnChg chg="del mod">
          <ac:chgData name="BeltranMontoya, Camilo (NSP)" userId="c6617a72-ddab-40a4-ab08-9da8697dd87c" providerId="ADAL" clId="{EEAE6EF7-3ECC-4E75-A01E-690B4C2AF6FD}" dt="2022-05-19T19:28:29.355" v="907" actId="478"/>
          <ac:cxnSpMkLst>
            <pc:docMk/>
            <pc:sldMk cId="863389673" sldId="270"/>
            <ac:cxnSpMk id="36" creationId="{00000000-0000-0000-0000-000000000000}"/>
          </ac:cxnSpMkLst>
        </pc:cxnChg>
        <pc:cxnChg chg="add mod">
          <ac:chgData name="BeltranMontoya, Camilo (NSP)" userId="c6617a72-ddab-40a4-ab08-9da8697dd87c" providerId="ADAL" clId="{EEAE6EF7-3ECC-4E75-A01E-690B4C2AF6FD}" dt="2022-05-19T19:23:44.820" v="852" actId="1076"/>
          <ac:cxnSpMkLst>
            <pc:docMk/>
            <pc:sldMk cId="863389673" sldId="270"/>
            <ac:cxnSpMk id="54" creationId="{C682A87A-692A-46A2-90FB-5F15080F663A}"/>
          </ac:cxnSpMkLst>
        </pc:cxnChg>
        <pc:cxnChg chg="add mod">
          <ac:chgData name="BeltranMontoya, Camilo (NSP)" userId="c6617a72-ddab-40a4-ab08-9da8697dd87c" providerId="ADAL" clId="{EEAE6EF7-3ECC-4E75-A01E-690B4C2AF6FD}" dt="2022-05-19T19:23:44.820" v="852" actId="1076"/>
          <ac:cxnSpMkLst>
            <pc:docMk/>
            <pc:sldMk cId="863389673" sldId="270"/>
            <ac:cxnSpMk id="55" creationId="{F60A5535-FC59-435B-81CF-1BB3CE90242C}"/>
          </ac:cxnSpMkLst>
        </pc:cxnChg>
        <pc:cxnChg chg="add mod">
          <ac:chgData name="BeltranMontoya, Camilo (NSP)" userId="c6617a72-ddab-40a4-ab08-9da8697dd87c" providerId="ADAL" clId="{EEAE6EF7-3ECC-4E75-A01E-690B4C2AF6FD}" dt="2022-05-19T19:23:44.820" v="852" actId="1076"/>
          <ac:cxnSpMkLst>
            <pc:docMk/>
            <pc:sldMk cId="863389673" sldId="270"/>
            <ac:cxnSpMk id="56" creationId="{E7A8717C-D3D2-4AED-A449-30E45380D613}"/>
          </ac:cxnSpMkLst>
        </pc:cxnChg>
        <pc:cxnChg chg="add mod">
          <ac:chgData name="BeltranMontoya, Camilo (NSP)" userId="c6617a72-ddab-40a4-ab08-9da8697dd87c" providerId="ADAL" clId="{EEAE6EF7-3ECC-4E75-A01E-690B4C2AF6FD}" dt="2022-05-19T19:28:37.706" v="909" actId="1076"/>
          <ac:cxnSpMkLst>
            <pc:docMk/>
            <pc:sldMk cId="863389673" sldId="270"/>
            <ac:cxnSpMk id="66" creationId="{4FD4FDC6-4EE5-4DD6-AC73-D37FC5A1D179}"/>
          </ac:cxnSpMkLst>
        </pc:cxnChg>
        <pc:cxnChg chg="add mod">
          <ac:chgData name="BeltranMontoya, Camilo (NSP)" userId="c6617a72-ddab-40a4-ab08-9da8697dd87c" providerId="ADAL" clId="{EEAE6EF7-3ECC-4E75-A01E-690B4C2AF6FD}" dt="2022-05-19T19:28:47.002" v="913" actId="1076"/>
          <ac:cxnSpMkLst>
            <pc:docMk/>
            <pc:sldMk cId="863389673" sldId="270"/>
            <ac:cxnSpMk id="67" creationId="{2C1945A1-E151-41B5-B0E4-AD7591F453B2}"/>
          </ac:cxnSpMkLst>
        </pc:cxnChg>
        <pc:cxnChg chg="add mod">
          <ac:chgData name="BeltranMontoya, Camilo (NSP)" userId="c6617a72-ddab-40a4-ab08-9da8697dd87c" providerId="ADAL" clId="{EEAE6EF7-3ECC-4E75-A01E-690B4C2AF6FD}" dt="2022-05-19T19:28:51.369" v="915" actId="1076"/>
          <ac:cxnSpMkLst>
            <pc:docMk/>
            <pc:sldMk cId="863389673" sldId="270"/>
            <ac:cxnSpMk id="68" creationId="{2FA038C9-B756-4B0B-B055-CCC02B5A4C18}"/>
          </ac:cxnSpMkLst>
        </pc:cxnChg>
      </pc:sldChg>
      <pc:sldChg chg="addSp delSp modSp mod">
        <pc:chgData name="BeltranMontoya, Camilo (NSP)" userId="c6617a72-ddab-40a4-ab08-9da8697dd87c" providerId="ADAL" clId="{EEAE6EF7-3ECC-4E75-A01E-690B4C2AF6FD}" dt="2022-05-19T19:42:36.506" v="1031" actId="1035"/>
        <pc:sldMkLst>
          <pc:docMk/>
          <pc:sldMk cId="2954736271" sldId="271"/>
        </pc:sldMkLst>
        <pc:spChg chg="del mod">
          <ac:chgData name="BeltranMontoya, Camilo (NSP)" userId="c6617a72-ddab-40a4-ab08-9da8697dd87c" providerId="ADAL" clId="{EEAE6EF7-3ECC-4E75-A01E-690B4C2AF6FD}" dt="2022-05-19T19:34:40.138" v="956" actId="478"/>
          <ac:spMkLst>
            <pc:docMk/>
            <pc:sldMk cId="2954736271" sldId="271"/>
            <ac:spMk id="3" creationId="{00000000-0000-0000-0000-000000000000}"/>
          </ac:spMkLst>
        </pc:spChg>
        <pc:spChg chg="mod">
          <ac:chgData name="BeltranMontoya, Camilo (NSP)" userId="c6617a72-ddab-40a4-ab08-9da8697dd87c" providerId="ADAL" clId="{EEAE6EF7-3ECC-4E75-A01E-690B4C2AF6FD}" dt="2022-05-19T19:38:57.999" v="998" actId="1076"/>
          <ac:spMkLst>
            <pc:docMk/>
            <pc:sldMk cId="2954736271" sldId="271"/>
            <ac:spMk id="4"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5"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6"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8"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9" creationId="{00000000-0000-0000-0000-000000000000}"/>
          </ac:spMkLst>
        </pc:spChg>
        <pc:spChg chg="del mod">
          <ac:chgData name="BeltranMontoya, Camilo (NSP)" userId="c6617a72-ddab-40a4-ab08-9da8697dd87c" providerId="ADAL" clId="{EEAE6EF7-3ECC-4E75-A01E-690B4C2AF6FD}" dt="2022-05-19T19:34:40.138" v="956" actId="478"/>
          <ac:spMkLst>
            <pc:docMk/>
            <pc:sldMk cId="2954736271" sldId="271"/>
            <ac:spMk id="12"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3"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4"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5"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6"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7" creationId="{00000000-0000-0000-0000-000000000000}"/>
          </ac:spMkLst>
        </pc:spChg>
        <pc:spChg chg="del mod">
          <ac:chgData name="BeltranMontoya, Camilo (NSP)" userId="c6617a72-ddab-40a4-ab08-9da8697dd87c" providerId="ADAL" clId="{EEAE6EF7-3ECC-4E75-A01E-690B4C2AF6FD}" dt="2022-05-19T19:34:57.142" v="961" actId="478"/>
          <ac:spMkLst>
            <pc:docMk/>
            <pc:sldMk cId="2954736271" sldId="271"/>
            <ac:spMk id="18" creationId="{00000000-0000-0000-0000-000000000000}"/>
          </ac:spMkLst>
        </pc:spChg>
        <pc:spChg chg="mod">
          <ac:chgData name="BeltranMontoya, Camilo (NSP)" userId="c6617a72-ddab-40a4-ab08-9da8697dd87c" providerId="ADAL" clId="{EEAE6EF7-3ECC-4E75-A01E-690B4C2AF6FD}" dt="2022-05-19T19:37:12.723" v="988" actId="1076"/>
          <ac:spMkLst>
            <pc:docMk/>
            <pc:sldMk cId="2954736271" sldId="271"/>
            <ac:spMk id="19" creationId="{00000000-0000-0000-0000-000000000000}"/>
          </ac:spMkLst>
        </pc:spChg>
        <pc:spChg chg="mod">
          <ac:chgData name="BeltranMontoya, Camilo (NSP)" userId="c6617a72-ddab-40a4-ab08-9da8697dd87c" providerId="ADAL" clId="{EEAE6EF7-3ECC-4E75-A01E-690B4C2AF6FD}" dt="2022-05-19T19:42:26.937" v="1027" actId="1036"/>
          <ac:spMkLst>
            <pc:docMk/>
            <pc:sldMk cId="2954736271" sldId="271"/>
            <ac:spMk id="20" creationId="{00000000-0000-0000-0000-000000000000}"/>
          </ac:spMkLst>
        </pc:spChg>
        <pc:spChg chg="mod">
          <ac:chgData name="BeltranMontoya, Camilo (NSP)" userId="c6617a72-ddab-40a4-ab08-9da8697dd87c" providerId="ADAL" clId="{EEAE6EF7-3ECC-4E75-A01E-690B4C2AF6FD}" dt="2022-05-19T19:42:36.506" v="1031" actId="1035"/>
          <ac:spMkLst>
            <pc:docMk/>
            <pc:sldMk cId="2954736271" sldId="271"/>
            <ac:spMk id="21" creationId="{00000000-0000-0000-0000-000000000000}"/>
          </ac:spMkLst>
        </pc:spChg>
        <pc:spChg chg="mod">
          <ac:chgData name="BeltranMontoya, Camilo (NSP)" userId="c6617a72-ddab-40a4-ab08-9da8697dd87c" providerId="ADAL" clId="{EEAE6EF7-3ECC-4E75-A01E-690B4C2AF6FD}" dt="2022-05-19T19:42:36.506" v="1031" actId="1035"/>
          <ac:spMkLst>
            <pc:docMk/>
            <pc:sldMk cId="2954736271" sldId="271"/>
            <ac:spMk id="24" creationId="{00000000-0000-0000-0000-000000000000}"/>
          </ac:spMkLst>
        </pc:spChg>
        <pc:spChg chg="mod">
          <ac:chgData name="BeltranMontoya, Camilo (NSP)" userId="c6617a72-ddab-40a4-ab08-9da8697dd87c" providerId="ADAL" clId="{EEAE6EF7-3ECC-4E75-A01E-690B4C2AF6FD}" dt="2022-05-19T19:41:10.315" v="1011" actId="14100"/>
          <ac:spMkLst>
            <pc:docMk/>
            <pc:sldMk cId="2954736271" sldId="271"/>
            <ac:spMk id="25" creationId="{00000000-0000-0000-0000-000000000000}"/>
          </ac:spMkLst>
        </pc:spChg>
        <pc:spChg chg="mod">
          <ac:chgData name="BeltranMontoya, Camilo (NSP)" userId="c6617a72-ddab-40a4-ab08-9da8697dd87c" providerId="ADAL" clId="{EEAE6EF7-3ECC-4E75-A01E-690B4C2AF6FD}" dt="2022-05-19T19:42:26.937" v="1027" actId="1036"/>
          <ac:spMkLst>
            <pc:docMk/>
            <pc:sldMk cId="2954736271" sldId="271"/>
            <ac:spMk id="26" creationId="{00000000-0000-0000-0000-000000000000}"/>
          </ac:spMkLst>
        </pc:spChg>
        <pc:spChg chg="del mod">
          <ac:chgData name="BeltranMontoya, Camilo (NSP)" userId="c6617a72-ddab-40a4-ab08-9da8697dd87c" providerId="ADAL" clId="{EEAE6EF7-3ECC-4E75-A01E-690B4C2AF6FD}" dt="2022-05-19T19:34:16.043" v="948" actId="478"/>
          <ac:spMkLst>
            <pc:docMk/>
            <pc:sldMk cId="2954736271" sldId="271"/>
            <ac:spMk id="37" creationId="{00000000-0000-0000-0000-000000000000}"/>
          </ac:spMkLst>
        </pc:spChg>
        <pc:spChg chg="del mod">
          <ac:chgData name="BeltranMontoya, Camilo (NSP)" userId="c6617a72-ddab-40a4-ab08-9da8697dd87c" providerId="ADAL" clId="{EEAE6EF7-3ECC-4E75-A01E-690B4C2AF6FD}" dt="2022-05-19T19:34:17.087" v="949" actId="478"/>
          <ac:spMkLst>
            <pc:docMk/>
            <pc:sldMk cId="2954736271" sldId="271"/>
            <ac:spMk id="38" creationId="{00000000-0000-0000-0000-000000000000}"/>
          </ac:spMkLst>
        </pc:spChg>
        <pc:spChg chg="del mod">
          <ac:chgData name="BeltranMontoya, Camilo (NSP)" userId="c6617a72-ddab-40a4-ab08-9da8697dd87c" providerId="ADAL" clId="{EEAE6EF7-3ECC-4E75-A01E-690B4C2AF6FD}" dt="2022-05-19T19:34:18.674" v="950" actId="478"/>
          <ac:spMkLst>
            <pc:docMk/>
            <pc:sldMk cId="2954736271" sldId="271"/>
            <ac:spMk id="39" creationId="{00000000-0000-0000-0000-000000000000}"/>
          </ac:spMkLst>
        </pc:spChg>
        <pc:spChg chg="add del mod">
          <ac:chgData name="BeltranMontoya, Camilo (NSP)" userId="c6617a72-ddab-40a4-ab08-9da8697dd87c" providerId="ADAL" clId="{EEAE6EF7-3ECC-4E75-A01E-690B4C2AF6FD}" dt="2022-05-19T19:33:21.808" v="929"/>
          <ac:spMkLst>
            <pc:docMk/>
            <pc:sldMk cId="2954736271" sldId="271"/>
            <ac:spMk id="40" creationId="{7E8621C5-0A11-49F6-9A6A-FCE8D12AB478}"/>
          </ac:spMkLst>
        </pc:spChg>
        <pc:spChg chg="del mod">
          <ac:chgData name="BeltranMontoya, Camilo (NSP)" userId="c6617a72-ddab-40a4-ab08-9da8697dd87c" providerId="ADAL" clId="{EEAE6EF7-3ECC-4E75-A01E-690B4C2AF6FD}" dt="2022-05-19T19:34:20.041" v="951" actId="478"/>
          <ac:spMkLst>
            <pc:docMk/>
            <pc:sldMk cId="2954736271" sldId="271"/>
            <ac:spMk id="41" creationId="{00000000-0000-0000-0000-000000000000}"/>
          </ac:spMkLst>
        </pc:spChg>
        <pc:spChg chg="del mod">
          <ac:chgData name="BeltranMontoya, Camilo (NSP)" userId="c6617a72-ddab-40a4-ab08-9da8697dd87c" providerId="ADAL" clId="{EEAE6EF7-3ECC-4E75-A01E-690B4C2AF6FD}" dt="2022-05-19T19:34:21.924" v="952" actId="478"/>
          <ac:spMkLst>
            <pc:docMk/>
            <pc:sldMk cId="2954736271" sldId="271"/>
            <ac:spMk id="42" creationId="{00000000-0000-0000-0000-000000000000}"/>
          </ac:spMkLst>
        </pc:spChg>
        <pc:spChg chg="del mod">
          <ac:chgData name="BeltranMontoya, Camilo (NSP)" userId="c6617a72-ddab-40a4-ab08-9da8697dd87c" providerId="ADAL" clId="{EEAE6EF7-3ECC-4E75-A01E-690B4C2AF6FD}" dt="2022-05-19T19:34:22.976" v="953" actId="478"/>
          <ac:spMkLst>
            <pc:docMk/>
            <pc:sldMk cId="2954736271" sldId="271"/>
            <ac:spMk id="43" creationId="{00000000-0000-0000-0000-000000000000}"/>
          </ac:spMkLst>
        </pc:spChg>
        <pc:spChg chg="add mod">
          <ac:chgData name="BeltranMontoya, Camilo (NSP)" userId="c6617a72-ddab-40a4-ab08-9da8697dd87c" providerId="ADAL" clId="{EEAE6EF7-3ECC-4E75-A01E-690B4C2AF6FD}" dt="2022-05-19T19:34:10.257" v="945" actId="1076"/>
          <ac:spMkLst>
            <pc:docMk/>
            <pc:sldMk cId="2954736271" sldId="271"/>
            <ac:spMk id="44" creationId="{843B69F2-4853-4375-BE63-C457F0F9F167}"/>
          </ac:spMkLst>
        </pc:spChg>
        <pc:spChg chg="add mod">
          <ac:chgData name="BeltranMontoya, Camilo (NSP)" userId="c6617a72-ddab-40a4-ab08-9da8697dd87c" providerId="ADAL" clId="{EEAE6EF7-3ECC-4E75-A01E-690B4C2AF6FD}" dt="2022-05-19T19:34:13.899" v="947" actId="20577"/>
          <ac:spMkLst>
            <pc:docMk/>
            <pc:sldMk cId="2954736271" sldId="271"/>
            <ac:spMk id="45" creationId="{F41DACED-7502-4083-BB4B-4DD030EA7DD5}"/>
          </ac:spMkLst>
        </pc:spChg>
        <pc:spChg chg="add mod">
          <ac:chgData name="BeltranMontoya, Camilo (NSP)" userId="c6617a72-ddab-40a4-ab08-9da8697dd87c" providerId="ADAL" clId="{EEAE6EF7-3ECC-4E75-A01E-690B4C2AF6FD}" dt="2022-05-19T19:40:12.534" v="999" actId="1076"/>
          <ac:spMkLst>
            <pc:docMk/>
            <pc:sldMk cId="2954736271" sldId="271"/>
            <ac:spMk id="46" creationId="{F04CFCBB-EA23-4D72-A11F-AC62F233EEE9}"/>
          </ac:spMkLst>
        </pc:spChg>
        <pc:spChg chg="add mod">
          <ac:chgData name="BeltranMontoya, Camilo (NSP)" userId="c6617a72-ddab-40a4-ab08-9da8697dd87c" providerId="ADAL" clId="{EEAE6EF7-3ECC-4E75-A01E-690B4C2AF6FD}" dt="2022-05-19T19:42:36.506" v="1031" actId="1035"/>
          <ac:spMkLst>
            <pc:docMk/>
            <pc:sldMk cId="2954736271" sldId="271"/>
            <ac:spMk id="47" creationId="{AF5A6B91-9A67-4F66-8C39-370C2819C791}"/>
          </ac:spMkLst>
        </pc:spChg>
        <pc:spChg chg="add mod">
          <ac:chgData name="BeltranMontoya, Camilo (NSP)" userId="c6617a72-ddab-40a4-ab08-9da8697dd87c" providerId="ADAL" clId="{EEAE6EF7-3ECC-4E75-A01E-690B4C2AF6FD}" dt="2022-05-19T19:42:26.937" v="1027" actId="1036"/>
          <ac:spMkLst>
            <pc:docMk/>
            <pc:sldMk cId="2954736271" sldId="271"/>
            <ac:spMk id="48" creationId="{CB8562A6-58C8-48E2-A77B-39B7F260F4A3}"/>
          </ac:spMkLst>
        </pc:spChg>
        <pc:spChg chg="add mod">
          <ac:chgData name="BeltranMontoya, Camilo (NSP)" userId="c6617a72-ddab-40a4-ab08-9da8697dd87c" providerId="ADAL" clId="{EEAE6EF7-3ECC-4E75-A01E-690B4C2AF6FD}" dt="2022-05-19T19:34:41.056" v="957"/>
          <ac:spMkLst>
            <pc:docMk/>
            <pc:sldMk cId="2954736271" sldId="271"/>
            <ac:spMk id="49" creationId="{E7A1C771-3D72-415E-A12B-40765492FB1A}"/>
          </ac:spMkLst>
        </pc:spChg>
        <pc:spChg chg="add mod">
          <ac:chgData name="BeltranMontoya, Camilo (NSP)" userId="c6617a72-ddab-40a4-ab08-9da8697dd87c" providerId="ADAL" clId="{EEAE6EF7-3ECC-4E75-A01E-690B4C2AF6FD}" dt="2022-05-19T19:34:41.056" v="957"/>
          <ac:spMkLst>
            <pc:docMk/>
            <pc:sldMk cId="2954736271" sldId="271"/>
            <ac:spMk id="50" creationId="{9556846D-918E-4576-B2B4-A2CB94F23F25}"/>
          </ac:spMkLst>
        </pc:spChg>
        <pc:spChg chg="add mod">
          <ac:chgData name="BeltranMontoya, Camilo (NSP)" userId="c6617a72-ddab-40a4-ab08-9da8697dd87c" providerId="ADAL" clId="{EEAE6EF7-3ECC-4E75-A01E-690B4C2AF6FD}" dt="2022-05-19T19:42:36.506" v="1031" actId="1035"/>
          <ac:spMkLst>
            <pc:docMk/>
            <pc:sldMk cId="2954736271" sldId="271"/>
            <ac:spMk id="51" creationId="{D67B1E95-5D1E-4EC7-A012-B0A00FDC8B45}"/>
          </ac:spMkLst>
        </pc:spChg>
        <pc:spChg chg="add mod">
          <ac:chgData name="BeltranMontoya, Camilo (NSP)" userId="c6617a72-ddab-40a4-ab08-9da8697dd87c" providerId="ADAL" clId="{EEAE6EF7-3ECC-4E75-A01E-690B4C2AF6FD}" dt="2022-05-19T19:40:12.534" v="999" actId="1076"/>
          <ac:spMkLst>
            <pc:docMk/>
            <pc:sldMk cId="2954736271" sldId="271"/>
            <ac:spMk id="52" creationId="{F8EDD74C-A655-4CD1-A08F-6A82C8191205}"/>
          </ac:spMkLst>
        </pc:spChg>
        <pc:spChg chg="add mod">
          <ac:chgData name="BeltranMontoya, Camilo (NSP)" userId="c6617a72-ddab-40a4-ab08-9da8697dd87c" providerId="ADAL" clId="{EEAE6EF7-3ECC-4E75-A01E-690B4C2AF6FD}" dt="2022-05-19T19:42:26.937" v="1027" actId="1036"/>
          <ac:spMkLst>
            <pc:docMk/>
            <pc:sldMk cId="2954736271" sldId="271"/>
            <ac:spMk id="53" creationId="{04D9E983-3ACF-415B-B3DB-D2C42CC19827}"/>
          </ac:spMkLst>
        </pc:spChg>
        <pc:spChg chg="add mod">
          <ac:chgData name="BeltranMontoya, Camilo (NSP)" userId="c6617a72-ddab-40a4-ab08-9da8697dd87c" providerId="ADAL" clId="{EEAE6EF7-3ECC-4E75-A01E-690B4C2AF6FD}" dt="2022-05-19T19:42:26.937" v="1027" actId="1036"/>
          <ac:spMkLst>
            <pc:docMk/>
            <pc:sldMk cId="2954736271" sldId="271"/>
            <ac:spMk id="58" creationId="{08BF6637-3A6B-48FF-AF4D-67F5FF60CB8F}"/>
          </ac:spMkLst>
        </pc:spChg>
        <pc:spChg chg="add mod">
          <ac:chgData name="BeltranMontoya, Camilo (NSP)" userId="c6617a72-ddab-40a4-ab08-9da8697dd87c" providerId="ADAL" clId="{EEAE6EF7-3ECC-4E75-A01E-690B4C2AF6FD}" dt="2022-05-19T19:42:26.937" v="1027" actId="1036"/>
          <ac:spMkLst>
            <pc:docMk/>
            <pc:sldMk cId="2954736271" sldId="271"/>
            <ac:spMk id="59" creationId="{7FD8A968-2289-4ADA-B2B5-056086B4657E}"/>
          </ac:spMkLst>
        </pc:spChg>
        <pc:spChg chg="add mod">
          <ac:chgData name="BeltranMontoya, Camilo (NSP)" userId="c6617a72-ddab-40a4-ab08-9da8697dd87c" providerId="ADAL" clId="{EEAE6EF7-3ECC-4E75-A01E-690B4C2AF6FD}" dt="2022-05-19T19:42:36.506" v="1031" actId="1035"/>
          <ac:spMkLst>
            <pc:docMk/>
            <pc:sldMk cId="2954736271" sldId="271"/>
            <ac:spMk id="60" creationId="{BF873B4D-FCAA-48C0-95FD-2C1554F62BF1}"/>
          </ac:spMkLst>
        </pc:spChg>
        <pc:spChg chg="add mod">
          <ac:chgData name="BeltranMontoya, Camilo (NSP)" userId="c6617a72-ddab-40a4-ab08-9da8697dd87c" providerId="ADAL" clId="{EEAE6EF7-3ECC-4E75-A01E-690B4C2AF6FD}" dt="2022-05-19T19:42:36.506" v="1031" actId="1035"/>
          <ac:spMkLst>
            <pc:docMk/>
            <pc:sldMk cId="2954736271" sldId="271"/>
            <ac:spMk id="61" creationId="{59841479-FF50-4465-AB14-50CEAA47447E}"/>
          </ac:spMkLst>
        </pc:spChg>
        <pc:cxnChg chg="del mod">
          <ac:chgData name="BeltranMontoya, Camilo (NSP)" userId="c6617a72-ddab-40a4-ab08-9da8697dd87c" providerId="ADAL" clId="{EEAE6EF7-3ECC-4E75-A01E-690B4C2AF6FD}" dt="2022-05-19T19:34:40.138" v="956" actId="478"/>
          <ac:cxnSpMkLst>
            <pc:docMk/>
            <pc:sldMk cId="2954736271" sldId="271"/>
            <ac:cxnSpMk id="29" creationId="{00000000-0000-0000-0000-000000000000}"/>
          </ac:cxnSpMkLst>
        </pc:cxnChg>
        <pc:cxnChg chg="del mod">
          <ac:chgData name="BeltranMontoya, Camilo (NSP)" userId="c6617a72-ddab-40a4-ab08-9da8697dd87c" providerId="ADAL" clId="{EEAE6EF7-3ECC-4E75-A01E-690B4C2AF6FD}" dt="2022-05-19T19:34:40.138" v="956" actId="478"/>
          <ac:cxnSpMkLst>
            <pc:docMk/>
            <pc:sldMk cId="2954736271" sldId="271"/>
            <ac:cxnSpMk id="31" creationId="{00000000-0000-0000-0000-000000000000}"/>
          </ac:cxnSpMkLst>
        </pc:cxnChg>
        <pc:cxnChg chg="del mod">
          <ac:chgData name="BeltranMontoya, Camilo (NSP)" userId="c6617a72-ddab-40a4-ab08-9da8697dd87c" providerId="ADAL" clId="{EEAE6EF7-3ECC-4E75-A01E-690B4C2AF6FD}" dt="2022-05-19T19:34:40.138" v="956" actId="478"/>
          <ac:cxnSpMkLst>
            <pc:docMk/>
            <pc:sldMk cId="2954736271" sldId="271"/>
            <ac:cxnSpMk id="32"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4"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5" creationId="{00000000-0000-0000-0000-000000000000}"/>
          </ac:cxnSpMkLst>
        </pc:cxnChg>
        <pc:cxnChg chg="del mod">
          <ac:chgData name="BeltranMontoya, Camilo (NSP)" userId="c6617a72-ddab-40a4-ab08-9da8697dd87c" providerId="ADAL" clId="{EEAE6EF7-3ECC-4E75-A01E-690B4C2AF6FD}" dt="2022-05-19T19:34:57.142" v="961" actId="478"/>
          <ac:cxnSpMkLst>
            <pc:docMk/>
            <pc:sldMk cId="2954736271" sldId="271"/>
            <ac:cxnSpMk id="36" creationId="{00000000-0000-0000-0000-000000000000}"/>
          </ac:cxnSpMkLst>
        </pc:cxnChg>
        <pc:cxnChg chg="add mod">
          <ac:chgData name="BeltranMontoya, Camilo (NSP)" userId="c6617a72-ddab-40a4-ab08-9da8697dd87c" providerId="ADAL" clId="{EEAE6EF7-3ECC-4E75-A01E-690B4C2AF6FD}" dt="2022-05-19T19:34:41.056" v="957"/>
          <ac:cxnSpMkLst>
            <pc:docMk/>
            <pc:sldMk cId="2954736271" sldId="271"/>
            <ac:cxnSpMk id="54" creationId="{9C9656DD-5A6D-4D8E-AE48-2B7A6E200115}"/>
          </ac:cxnSpMkLst>
        </pc:cxnChg>
        <pc:cxnChg chg="add mod">
          <ac:chgData name="BeltranMontoya, Camilo (NSP)" userId="c6617a72-ddab-40a4-ab08-9da8697dd87c" providerId="ADAL" clId="{EEAE6EF7-3ECC-4E75-A01E-690B4C2AF6FD}" dt="2022-05-19T19:42:26.937" v="1027" actId="1036"/>
          <ac:cxnSpMkLst>
            <pc:docMk/>
            <pc:sldMk cId="2954736271" sldId="271"/>
            <ac:cxnSpMk id="55" creationId="{AC7F2DD7-1165-4329-961E-79F7A16A82CF}"/>
          </ac:cxnSpMkLst>
        </pc:cxnChg>
        <pc:cxnChg chg="add mod">
          <ac:chgData name="BeltranMontoya, Camilo (NSP)" userId="c6617a72-ddab-40a4-ab08-9da8697dd87c" providerId="ADAL" clId="{EEAE6EF7-3ECC-4E75-A01E-690B4C2AF6FD}" dt="2022-05-19T19:42:36.506" v="1031" actId="1035"/>
          <ac:cxnSpMkLst>
            <pc:docMk/>
            <pc:sldMk cId="2954736271" sldId="271"/>
            <ac:cxnSpMk id="56" creationId="{9D51D3C0-CC1C-4309-897E-5E00813AB8FB}"/>
          </ac:cxnSpMkLst>
        </pc:cxnChg>
        <pc:cxnChg chg="add del mod">
          <ac:chgData name="BeltranMontoya, Camilo (NSP)" userId="c6617a72-ddab-40a4-ab08-9da8697dd87c" providerId="ADAL" clId="{EEAE6EF7-3ECC-4E75-A01E-690B4C2AF6FD}" dt="2022-05-19T19:35:44.521" v="974" actId="478"/>
          <ac:cxnSpMkLst>
            <pc:docMk/>
            <pc:sldMk cId="2954736271" sldId="271"/>
            <ac:cxnSpMk id="57" creationId="{758699B9-D240-41F6-95B2-61CE699E076C}"/>
          </ac:cxnSpMkLst>
        </pc:cxnChg>
      </pc:sldChg>
      <pc:sldChg chg="addSp delSp modSp mod">
        <pc:chgData name="BeltranMontoya, Camilo (NSP)" userId="c6617a72-ddab-40a4-ab08-9da8697dd87c" providerId="ADAL" clId="{EEAE6EF7-3ECC-4E75-A01E-690B4C2AF6FD}" dt="2022-05-19T20:28:21.545" v="1862" actId="1076"/>
        <pc:sldMkLst>
          <pc:docMk/>
          <pc:sldMk cId="2887700873" sldId="272"/>
        </pc:sldMkLst>
        <pc:spChg chg="mod">
          <ac:chgData name="BeltranMontoya, Camilo (NSP)" userId="c6617a72-ddab-40a4-ab08-9da8697dd87c" providerId="ADAL" clId="{EEAE6EF7-3ECC-4E75-A01E-690B4C2AF6FD}" dt="2022-05-19T20:27:18.893" v="1819" actId="1038"/>
          <ac:spMkLst>
            <pc:docMk/>
            <pc:sldMk cId="2887700873" sldId="272"/>
            <ac:spMk id="2" creationId="{00000000-0000-0000-0000-000000000000}"/>
          </ac:spMkLst>
        </pc:spChg>
        <pc:spChg chg="mod">
          <ac:chgData name="BeltranMontoya, Camilo (NSP)" userId="c6617a72-ddab-40a4-ab08-9da8697dd87c" providerId="ADAL" clId="{EEAE6EF7-3ECC-4E75-A01E-690B4C2AF6FD}" dt="2022-05-19T20:23:42.271" v="1668" actId="1035"/>
          <ac:spMkLst>
            <pc:docMk/>
            <pc:sldMk cId="2887700873" sldId="272"/>
            <ac:spMk id="4" creationId="{00000000-0000-0000-0000-000000000000}"/>
          </ac:spMkLst>
        </pc:spChg>
        <pc:spChg chg="add del mod topLvl">
          <ac:chgData name="BeltranMontoya, Camilo (NSP)" userId="c6617a72-ddab-40a4-ab08-9da8697dd87c" providerId="ADAL" clId="{EEAE6EF7-3ECC-4E75-A01E-690B4C2AF6FD}" dt="2022-05-19T19:49:14.592" v="1111" actId="478"/>
          <ac:spMkLst>
            <pc:docMk/>
            <pc:sldMk cId="2887700873" sldId="272"/>
            <ac:spMk id="5" creationId="{EFB667DE-748E-4861-B2AE-DF81766D4571}"/>
          </ac:spMkLst>
        </pc:spChg>
        <pc:spChg chg="add del mod">
          <ac:chgData name="BeltranMontoya, Camilo (NSP)" userId="c6617a72-ddab-40a4-ab08-9da8697dd87c" providerId="ADAL" clId="{EEAE6EF7-3ECC-4E75-A01E-690B4C2AF6FD}" dt="2022-05-19T19:53:20.540" v="1188" actId="478"/>
          <ac:spMkLst>
            <pc:docMk/>
            <pc:sldMk cId="2887700873" sldId="272"/>
            <ac:spMk id="7" creationId="{83D6C804-BEB3-488D-BFB4-0BF506ABAC1C}"/>
          </ac:spMkLst>
        </pc:spChg>
        <pc:spChg chg="mod">
          <ac:chgData name="BeltranMontoya, Camilo (NSP)" userId="c6617a72-ddab-40a4-ab08-9da8697dd87c" providerId="ADAL" clId="{EEAE6EF7-3ECC-4E75-A01E-690B4C2AF6FD}" dt="2022-05-19T20:23:42.271" v="1668" actId="1035"/>
          <ac:spMkLst>
            <pc:docMk/>
            <pc:sldMk cId="2887700873" sldId="272"/>
            <ac:spMk id="8" creationId="{00000000-0000-0000-0000-000000000000}"/>
          </ac:spMkLst>
        </pc:spChg>
        <pc:spChg chg="add del mod topLvl">
          <ac:chgData name="BeltranMontoya, Camilo (NSP)" userId="c6617a72-ddab-40a4-ab08-9da8697dd87c" providerId="ADAL" clId="{EEAE6EF7-3ECC-4E75-A01E-690B4C2AF6FD}" dt="2022-05-19T19:48:05.330" v="1087" actId="478"/>
          <ac:spMkLst>
            <pc:docMk/>
            <pc:sldMk cId="2887700873" sldId="272"/>
            <ac:spMk id="9" creationId="{EDF20395-FA6B-475D-BCE7-048D190D5AD6}"/>
          </ac:spMkLst>
        </pc:spChg>
        <pc:spChg chg="mod">
          <ac:chgData name="BeltranMontoya, Camilo (NSP)" userId="c6617a72-ddab-40a4-ab08-9da8697dd87c" providerId="ADAL" clId="{EEAE6EF7-3ECC-4E75-A01E-690B4C2AF6FD}" dt="2022-05-19T20:26:25.562" v="1790" actId="1076"/>
          <ac:spMkLst>
            <pc:docMk/>
            <pc:sldMk cId="2887700873" sldId="272"/>
            <ac:spMk id="10" creationId="{00000000-0000-0000-0000-000000000000}"/>
          </ac:spMkLst>
        </pc:spChg>
        <pc:spChg chg="del mod topLvl">
          <ac:chgData name="BeltranMontoya, Camilo (NSP)" userId="c6617a72-ddab-40a4-ab08-9da8697dd87c" providerId="ADAL" clId="{EEAE6EF7-3ECC-4E75-A01E-690B4C2AF6FD}" dt="2022-05-19T20:18:54.150" v="1575" actId="478"/>
          <ac:spMkLst>
            <pc:docMk/>
            <pc:sldMk cId="2887700873" sldId="272"/>
            <ac:spMk id="11" creationId="{00000000-0000-0000-0000-000000000000}"/>
          </ac:spMkLst>
        </pc:spChg>
        <pc:spChg chg="add del mod topLvl">
          <ac:chgData name="BeltranMontoya, Camilo (NSP)" userId="c6617a72-ddab-40a4-ab08-9da8697dd87c" providerId="ADAL" clId="{EEAE6EF7-3ECC-4E75-A01E-690B4C2AF6FD}" dt="2022-05-19T19:48:05.863" v="1088" actId="478"/>
          <ac:spMkLst>
            <pc:docMk/>
            <pc:sldMk cId="2887700873" sldId="272"/>
            <ac:spMk id="12" creationId="{7FBA1490-F5D3-43E5-9126-4F993EF47E33}"/>
          </ac:spMkLst>
        </pc:spChg>
        <pc:spChg chg="add del mod topLvl">
          <ac:chgData name="BeltranMontoya, Camilo (NSP)" userId="c6617a72-ddab-40a4-ab08-9da8697dd87c" providerId="ADAL" clId="{EEAE6EF7-3ECC-4E75-A01E-690B4C2AF6FD}" dt="2022-05-19T19:48:06.459" v="1089" actId="478"/>
          <ac:spMkLst>
            <pc:docMk/>
            <pc:sldMk cId="2887700873" sldId="272"/>
            <ac:spMk id="13" creationId="{63D7B2A2-A454-4B5D-802E-D45BA70D8222}"/>
          </ac:spMkLst>
        </pc:spChg>
        <pc:spChg chg="add del mod topLvl">
          <ac:chgData name="BeltranMontoya, Camilo (NSP)" userId="c6617a72-ddab-40a4-ab08-9da8697dd87c" providerId="ADAL" clId="{EEAE6EF7-3ECC-4E75-A01E-690B4C2AF6FD}" dt="2022-05-19T19:48:09.012" v="1090" actId="478"/>
          <ac:spMkLst>
            <pc:docMk/>
            <pc:sldMk cId="2887700873" sldId="272"/>
            <ac:spMk id="14" creationId="{31754C7D-EBCD-45B6-B404-208F9AE15323}"/>
          </ac:spMkLst>
        </pc:spChg>
        <pc:spChg chg="add del mod">
          <ac:chgData name="BeltranMontoya, Camilo (NSP)" userId="c6617a72-ddab-40a4-ab08-9da8697dd87c" providerId="ADAL" clId="{EEAE6EF7-3ECC-4E75-A01E-690B4C2AF6FD}" dt="2022-05-19T19:49:13.842" v="1110" actId="478"/>
          <ac:spMkLst>
            <pc:docMk/>
            <pc:sldMk cId="2887700873" sldId="272"/>
            <ac:spMk id="15" creationId="{7B7C1F50-6DF3-4608-9C3D-773CFE39831E}"/>
          </ac:spMkLst>
        </pc:spChg>
        <pc:spChg chg="add del mod">
          <ac:chgData name="BeltranMontoya, Camilo (NSP)" userId="c6617a72-ddab-40a4-ab08-9da8697dd87c" providerId="ADAL" clId="{EEAE6EF7-3ECC-4E75-A01E-690B4C2AF6FD}" dt="2022-05-19T19:48:35.159" v="1102"/>
          <ac:spMkLst>
            <pc:docMk/>
            <pc:sldMk cId="2887700873" sldId="272"/>
            <ac:spMk id="16" creationId="{C3F664B7-501D-4392-A2FC-F668E779AF3D}"/>
          </ac:spMkLst>
        </pc:spChg>
        <pc:spChg chg="add del mod">
          <ac:chgData name="BeltranMontoya, Camilo (NSP)" userId="c6617a72-ddab-40a4-ab08-9da8697dd87c" providerId="ADAL" clId="{EEAE6EF7-3ECC-4E75-A01E-690B4C2AF6FD}" dt="2022-05-19T19:49:12.746" v="1109" actId="478"/>
          <ac:spMkLst>
            <pc:docMk/>
            <pc:sldMk cId="2887700873" sldId="272"/>
            <ac:spMk id="17" creationId="{85DD2588-D9BD-4A10-8A1B-D3BBD8382F80}"/>
          </ac:spMkLst>
        </pc:spChg>
        <pc:spChg chg="add del mod">
          <ac:chgData name="BeltranMontoya, Camilo (NSP)" userId="c6617a72-ddab-40a4-ab08-9da8697dd87c" providerId="ADAL" clId="{EEAE6EF7-3ECC-4E75-A01E-690B4C2AF6FD}" dt="2022-05-19T19:50:08.785" v="1126" actId="478"/>
          <ac:spMkLst>
            <pc:docMk/>
            <pc:sldMk cId="2887700873" sldId="272"/>
            <ac:spMk id="18" creationId="{86968B4F-A66E-4E54-9D0C-66EF028CE8AC}"/>
          </ac:spMkLst>
        </pc:spChg>
        <pc:spChg chg="add del mod">
          <ac:chgData name="BeltranMontoya, Camilo (NSP)" userId="c6617a72-ddab-40a4-ab08-9da8697dd87c" providerId="ADAL" clId="{EEAE6EF7-3ECC-4E75-A01E-690B4C2AF6FD}" dt="2022-05-19T19:50:07.653" v="1124" actId="478"/>
          <ac:spMkLst>
            <pc:docMk/>
            <pc:sldMk cId="2887700873" sldId="272"/>
            <ac:spMk id="19" creationId="{1411C01F-E411-41CF-BE74-9235421F4352}"/>
          </ac:spMkLst>
        </pc:spChg>
        <pc:spChg chg="add del mod">
          <ac:chgData name="BeltranMontoya, Camilo (NSP)" userId="c6617a72-ddab-40a4-ab08-9da8697dd87c" providerId="ADAL" clId="{EEAE6EF7-3ECC-4E75-A01E-690B4C2AF6FD}" dt="2022-05-19T19:50:08.063" v="1125" actId="478"/>
          <ac:spMkLst>
            <pc:docMk/>
            <pc:sldMk cId="2887700873" sldId="272"/>
            <ac:spMk id="20" creationId="{43EAAAE9-E440-4118-A694-3C8B575C11BA}"/>
          </ac:spMkLst>
        </pc:spChg>
        <pc:spChg chg="add del mod">
          <ac:chgData name="BeltranMontoya, Camilo (NSP)" userId="c6617a72-ddab-40a4-ab08-9da8697dd87c" providerId="ADAL" clId="{EEAE6EF7-3ECC-4E75-A01E-690B4C2AF6FD}" dt="2022-05-19T19:53:21.010" v="1189" actId="478"/>
          <ac:spMkLst>
            <pc:docMk/>
            <pc:sldMk cId="2887700873" sldId="272"/>
            <ac:spMk id="21" creationId="{BA5A667A-DAFF-40C1-BCD3-AED19A0B46E7}"/>
          </ac:spMkLst>
        </pc:spChg>
        <pc:spChg chg="add del mod">
          <ac:chgData name="BeltranMontoya, Camilo (NSP)" userId="c6617a72-ddab-40a4-ab08-9da8697dd87c" providerId="ADAL" clId="{EEAE6EF7-3ECC-4E75-A01E-690B4C2AF6FD}" dt="2022-05-19T19:53:21.582" v="1190" actId="478"/>
          <ac:spMkLst>
            <pc:docMk/>
            <pc:sldMk cId="2887700873" sldId="272"/>
            <ac:spMk id="22" creationId="{5114A3D5-B4B0-4275-B5B4-9A6E729994E0}"/>
          </ac:spMkLst>
        </pc:spChg>
        <pc:spChg chg="add del mod">
          <ac:chgData name="BeltranMontoya, Camilo (NSP)" userId="c6617a72-ddab-40a4-ab08-9da8697dd87c" providerId="ADAL" clId="{EEAE6EF7-3ECC-4E75-A01E-690B4C2AF6FD}" dt="2022-05-19T19:53:22.145" v="1191" actId="478"/>
          <ac:spMkLst>
            <pc:docMk/>
            <pc:sldMk cId="2887700873" sldId="272"/>
            <ac:spMk id="23" creationId="{E13C8B8D-1A7C-4EFD-8E25-CACD10495902}"/>
          </ac:spMkLst>
        </pc:spChg>
        <pc:spChg chg="add del mod ord">
          <ac:chgData name="BeltranMontoya, Camilo (NSP)" userId="c6617a72-ddab-40a4-ab08-9da8697dd87c" providerId="ADAL" clId="{EEAE6EF7-3ECC-4E75-A01E-690B4C2AF6FD}" dt="2022-05-19T19:53:16.436" v="1187" actId="478"/>
          <ac:spMkLst>
            <pc:docMk/>
            <pc:sldMk cId="2887700873" sldId="272"/>
            <ac:spMk id="24" creationId="{7CA2D79A-95B7-4D09-8CD9-FE10355525EF}"/>
          </ac:spMkLst>
        </pc:spChg>
        <pc:spChg chg="add del mod">
          <ac:chgData name="BeltranMontoya, Camilo (NSP)" userId="c6617a72-ddab-40a4-ab08-9da8697dd87c" providerId="ADAL" clId="{EEAE6EF7-3ECC-4E75-A01E-690B4C2AF6FD}" dt="2022-05-19T19:53:15.693" v="1186" actId="478"/>
          <ac:spMkLst>
            <pc:docMk/>
            <pc:sldMk cId="2887700873" sldId="272"/>
            <ac:spMk id="25" creationId="{FF8226C6-BEC2-4CC4-9407-0D854D0E5B7C}"/>
          </ac:spMkLst>
        </pc:spChg>
        <pc:spChg chg="add del mod">
          <ac:chgData name="BeltranMontoya, Camilo (NSP)" userId="c6617a72-ddab-40a4-ab08-9da8697dd87c" providerId="ADAL" clId="{EEAE6EF7-3ECC-4E75-A01E-690B4C2AF6FD}" dt="2022-05-19T19:53:14.041" v="1185" actId="478"/>
          <ac:spMkLst>
            <pc:docMk/>
            <pc:sldMk cId="2887700873" sldId="272"/>
            <ac:spMk id="26" creationId="{24EDFC35-A749-47CC-8E8A-5AAB6C12EA39}"/>
          </ac:spMkLst>
        </pc:spChg>
        <pc:spChg chg="add del mod">
          <ac:chgData name="BeltranMontoya, Camilo (NSP)" userId="c6617a72-ddab-40a4-ab08-9da8697dd87c" providerId="ADAL" clId="{EEAE6EF7-3ECC-4E75-A01E-690B4C2AF6FD}" dt="2022-05-19T19:53:13.479" v="1184" actId="478"/>
          <ac:spMkLst>
            <pc:docMk/>
            <pc:sldMk cId="2887700873" sldId="272"/>
            <ac:spMk id="27" creationId="{983903D4-AFC0-49A8-A068-B81ACC5736AE}"/>
          </ac:spMkLst>
        </pc:spChg>
        <pc:spChg chg="add mod">
          <ac:chgData name="BeltranMontoya, Camilo (NSP)" userId="c6617a72-ddab-40a4-ab08-9da8697dd87c" providerId="ADAL" clId="{EEAE6EF7-3ECC-4E75-A01E-690B4C2AF6FD}" dt="2022-05-19T20:25:52.311" v="1764" actId="165"/>
          <ac:spMkLst>
            <pc:docMk/>
            <pc:sldMk cId="2887700873" sldId="272"/>
            <ac:spMk id="28" creationId="{08722938-3289-4804-9286-04A88192DD9B}"/>
          </ac:spMkLst>
        </pc:spChg>
        <pc:spChg chg="add mod ord">
          <ac:chgData name="BeltranMontoya, Camilo (NSP)" userId="c6617a72-ddab-40a4-ab08-9da8697dd87c" providerId="ADAL" clId="{EEAE6EF7-3ECC-4E75-A01E-690B4C2AF6FD}" dt="2022-05-19T20:25:52.311" v="1764" actId="165"/>
          <ac:spMkLst>
            <pc:docMk/>
            <pc:sldMk cId="2887700873" sldId="272"/>
            <ac:spMk id="29" creationId="{F7192E41-F20D-47AE-99AC-C844BD0DB022}"/>
          </ac:spMkLst>
        </pc:spChg>
        <pc:spChg chg="mod">
          <ac:chgData name="BeltranMontoya, Camilo (NSP)" userId="c6617a72-ddab-40a4-ab08-9da8697dd87c" providerId="ADAL" clId="{EEAE6EF7-3ECC-4E75-A01E-690B4C2AF6FD}" dt="2022-05-19T20:25:52.311" v="1764" actId="165"/>
          <ac:spMkLst>
            <pc:docMk/>
            <pc:sldMk cId="2887700873" sldId="272"/>
            <ac:spMk id="32" creationId="{560EDAF2-355B-4EB3-AE72-4C04E5D7DCD4}"/>
          </ac:spMkLst>
        </pc:spChg>
        <pc:spChg chg="mod">
          <ac:chgData name="BeltranMontoya, Camilo (NSP)" userId="c6617a72-ddab-40a4-ab08-9da8697dd87c" providerId="ADAL" clId="{EEAE6EF7-3ECC-4E75-A01E-690B4C2AF6FD}" dt="2022-05-19T20:25:52.311" v="1764" actId="165"/>
          <ac:spMkLst>
            <pc:docMk/>
            <pc:sldMk cId="2887700873" sldId="272"/>
            <ac:spMk id="33" creationId="{C30767E9-9F64-49E1-BBC0-0696E8D8181A}"/>
          </ac:spMkLst>
        </pc:spChg>
        <pc:spChg chg="mod">
          <ac:chgData name="BeltranMontoya, Camilo (NSP)" userId="c6617a72-ddab-40a4-ab08-9da8697dd87c" providerId="ADAL" clId="{EEAE6EF7-3ECC-4E75-A01E-690B4C2AF6FD}" dt="2022-05-19T20:25:52.311" v="1764" actId="165"/>
          <ac:spMkLst>
            <pc:docMk/>
            <pc:sldMk cId="2887700873" sldId="272"/>
            <ac:spMk id="35" creationId="{33F19636-62CF-4381-B9AE-F4F253F9A65C}"/>
          </ac:spMkLst>
        </pc:spChg>
        <pc:spChg chg="mod">
          <ac:chgData name="BeltranMontoya, Camilo (NSP)" userId="c6617a72-ddab-40a4-ab08-9da8697dd87c" providerId="ADAL" clId="{EEAE6EF7-3ECC-4E75-A01E-690B4C2AF6FD}" dt="2022-05-19T20:25:52.311" v="1764" actId="165"/>
          <ac:spMkLst>
            <pc:docMk/>
            <pc:sldMk cId="2887700873" sldId="272"/>
            <ac:spMk id="36" creationId="{66B79018-D9CB-4128-AFA4-EB10A60EA488}"/>
          </ac:spMkLst>
        </pc:spChg>
        <pc:spChg chg="mod">
          <ac:chgData name="BeltranMontoya, Camilo (NSP)" userId="c6617a72-ddab-40a4-ab08-9da8697dd87c" providerId="ADAL" clId="{EEAE6EF7-3ECC-4E75-A01E-690B4C2AF6FD}" dt="2022-05-19T20:26:09.319" v="1788" actId="1038"/>
          <ac:spMkLst>
            <pc:docMk/>
            <pc:sldMk cId="2887700873" sldId="272"/>
            <ac:spMk id="38" creationId="{E8A95C21-DD6F-45DC-81F4-C8FCE8DC3632}"/>
          </ac:spMkLst>
        </pc:spChg>
        <pc:spChg chg="mod">
          <ac:chgData name="BeltranMontoya, Camilo (NSP)" userId="c6617a72-ddab-40a4-ab08-9da8697dd87c" providerId="ADAL" clId="{EEAE6EF7-3ECC-4E75-A01E-690B4C2AF6FD}" dt="2022-05-19T20:26:02.074" v="1768" actId="1076"/>
          <ac:spMkLst>
            <pc:docMk/>
            <pc:sldMk cId="2887700873" sldId="272"/>
            <ac:spMk id="39" creationId="{E7AA28D9-1863-4B7F-9025-169ACBA6B822}"/>
          </ac:spMkLst>
        </pc:spChg>
        <pc:spChg chg="add mod">
          <ac:chgData name="BeltranMontoya, Camilo (NSP)" userId="c6617a72-ddab-40a4-ab08-9da8697dd87c" providerId="ADAL" clId="{EEAE6EF7-3ECC-4E75-A01E-690B4C2AF6FD}" dt="2022-05-19T20:27:31.752" v="1830" actId="14100"/>
          <ac:spMkLst>
            <pc:docMk/>
            <pc:sldMk cId="2887700873" sldId="272"/>
            <ac:spMk id="41" creationId="{D03C1DE8-C231-4101-9485-3689218BCB67}"/>
          </ac:spMkLst>
        </pc:spChg>
        <pc:spChg chg="add mod">
          <ac:chgData name="BeltranMontoya, Camilo (NSP)" userId="c6617a72-ddab-40a4-ab08-9da8697dd87c" providerId="ADAL" clId="{EEAE6EF7-3ECC-4E75-A01E-690B4C2AF6FD}" dt="2022-05-19T20:25:07.056" v="1681" actId="1076"/>
          <ac:spMkLst>
            <pc:docMk/>
            <pc:sldMk cId="2887700873" sldId="272"/>
            <ac:spMk id="42" creationId="{F51607CE-1E60-44E1-9521-5D702D26D883}"/>
          </ac:spMkLst>
        </pc:spChg>
        <pc:spChg chg="add mod topLvl">
          <ac:chgData name="BeltranMontoya, Camilo (NSP)" userId="c6617a72-ddab-40a4-ab08-9da8697dd87c" providerId="ADAL" clId="{EEAE6EF7-3ECC-4E75-A01E-690B4C2AF6FD}" dt="2022-05-19T20:27:02.141" v="1796" actId="1076"/>
          <ac:spMkLst>
            <pc:docMk/>
            <pc:sldMk cId="2887700873" sldId="272"/>
            <ac:spMk id="44" creationId="{6DCCC9B3-8900-47E5-8085-56E4518C1458}"/>
          </ac:spMkLst>
        </pc:spChg>
        <pc:spChg chg="add mod topLvl">
          <ac:chgData name="BeltranMontoya, Camilo (NSP)" userId="c6617a72-ddab-40a4-ab08-9da8697dd87c" providerId="ADAL" clId="{EEAE6EF7-3ECC-4E75-A01E-690B4C2AF6FD}" dt="2022-05-19T20:26:55.520" v="1795" actId="1076"/>
          <ac:spMkLst>
            <pc:docMk/>
            <pc:sldMk cId="2887700873" sldId="272"/>
            <ac:spMk id="46" creationId="{02692C5F-0153-47D1-A457-4BE76A11C721}"/>
          </ac:spMkLst>
        </pc:spChg>
        <pc:spChg chg="add mod topLvl">
          <ac:chgData name="BeltranMontoya, Camilo (NSP)" userId="c6617a72-ddab-40a4-ab08-9da8697dd87c" providerId="ADAL" clId="{EEAE6EF7-3ECC-4E75-A01E-690B4C2AF6FD}" dt="2022-05-19T20:26:50.077" v="1794" actId="1076"/>
          <ac:spMkLst>
            <pc:docMk/>
            <pc:sldMk cId="2887700873" sldId="272"/>
            <ac:spMk id="48" creationId="{0AC3D7D3-7D18-4EBF-93B0-639F36B90302}"/>
          </ac:spMkLst>
        </pc:spChg>
        <pc:spChg chg="add mod topLvl">
          <ac:chgData name="BeltranMontoya, Camilo (NSP)" userId="c6617a72-ddab-40a4-ab08-9da8697dd87c" providerId="ADAL" clId="{EEAE6EF7-3ECC-4E75-A01E-690B4C2AF6FD}" dt="2022-05-19T20:28:21.545" v="1862" actId="1076"/>
          <ac:spMkLst>
            <pc:docMk/>
            <pc:sldMk cId="2887700873" sldId="272"/>
            <ac:spMk id="50" creationId="{DC546FD0-1EFE-4E54-9E8B-FB257EB95EFE}"/>
          </ac:spMkLst>
        </pc:spChg>
        <pc:spChg chg="add del mod ord topLvl">
          <ac:chgData name="BeltranMontoya, Camilo (NSP)" userId="c6617a72-ddab-40a4-ab08-9da8697dd87c" providerId="ADAL" clId="{EEAE6EF7-3ECC-4E75-A01E-690B4C2AF6FD}" dt="2022-05-19T20:18:33.229" v="1571" actId="478"/>
          <ac:spMkLst>
            <pc:docMk/>
            <pc:sldMk cId="2887700873" sldId="272"/>
            <ac:spMk id="51" creationId="{DDAD2E69-6409-4809-A530-530C928B625C}"/>
          </ac:spMkLst>
        </pc:spChg>
        <pc:spChg chg="add del mod">
          <ac:chgData name="BeltranMontoya, Camilo (NSP)" userId="c6617a72-ddab-40a4-ab08-9da8697dd87c" providerId="ADAL" clId="{EEAE6EF7-3ECC-4E75-A01E-690B4C2AF6FD}" dt="2022-05-19T20:15:46.908" v="1503" actId="478"/>
          <ac:spMkLst>
            <pc:docMk/>
            <pc:sldMk cId="2887700873" sldId="272"/>
            <ac:spMk id="52" creationId="{220269B2-E8A8-42C7-BE4B-5D7CCBAABBE2}"/>
          </ac:spMkLst>
        </pc:spChg>
        <pc:spChg chg="add del mod">
          <ac:chgData name="BeltranMontoya, Camilo (NSP)" userId="c6617a72-ddab-40a4-ab08-9da8697dd87c" providerId="ADAL" clId="{EEAE6EF7-3ECC-4E75-A01E-690B4C2AF6FD}" dt="2022-05-19T20:19:36.006" v="1585" actId="478"/>
          <ac:spMkLst>
            <pc:docMk/>
            <pc:sldMk cId="2887700873" sldId="272"/>
            <ac:spMk id="54" creationId="{F4FF679C-4B63-4D69-A418-C1A5B72807AA}"/>
          </ac:spMkLst>
        </pc:spChg>
        <pc:spChg chg="add del mod">
          <ac:chgData name="BeltranMontoya, Camilo (NSP)" userId="c6617a72-ddab-40a4-ab08-9da8697dd87c" providerId="ADAL" clId="{EEAE6EF7-3ECC-4E75-A01E-690B4C2AF6FD}" dt="2022-05-19T20:19:31.759" v="1583" actId="478"/>
          <ac:spMkLst>
            <pc:docMk/>
            <pc:sldMk cId="2887700873" sldId="272"/>
            <ac:spMk id="55" creationId="{EBF6CF27-6CC2-4177-9CC1-DACB860D1DD7}"/>
          </ac:spMkLst>
        </pc:spChg>
        <pc:spChg chg="add del mod">
          <ac:chgData name="BeltranMontoya, Camilo (NSP)" userId="c6617a72-ddab-40a4-ab08-9da8697dd87c" providerId="ADAL" clId="{EEAE6EF7-3ECC-4E75-A01E-690B4C2AF6FD}" dt="2022-05-19T20:19:29.596" v="1582" actId="478"/>
          <ac:spMkLst>
            <pc:docMk/>
            <pc:sldMk cId="2887700873" sldId="272"/>
            <ac:spMk id="56" creationId="{D68AF5D5-7098-4277-9998-92244FD12036}"/>
          </ac:spMkLst>
        </pc:spChg>
        <pc:spChg chg="add del mod ord">
          <ac:chgData name="BeltranMontoya, Camilo (NSP)" userId="c6617a72-ddab-40a4-ab08-9da8697dd87c" providerId="ADAL" clId="{EEAE6EF7-3ECC-4E75-A01E-690B4C2AF6FD}" dt="2022-05-19T20:28:01.384" v="1851" actId="21"/>
          <ac:spMkLst>
            <pc:docMk/>
            <pc:sldMk cId="2887700873" sldId="272"/>
            <ac:spMk id="62" creationId="{31EA60FA-A44F-4C04-8498-015F3BF7CD82}"/>
          </ac:spMkLst>
        </pc:spChg>
        <pc:grpChg chg="add del mod">
          <ac:chgData name="BeltranMontoya, Camilo (NSP)" userId="c6617a72-ddab-40a4-ab08-9da8697dd87c" providerId="ADAL" clId="{EEAE6EF7-3ECC-4E75-A01E-690B4C2AF6FD}" dt="2022-05-19T19:47:51.797" v="1085" actId="165"/>
          <ac:grpSpMkLst>
            <pc:docMk/>
            <pc:sldMk cId="2887700873" sldId="272"/>
            <ac:grpSpMk id="6" creationId="{1ADAAE20-2559-40B2-A35B-1B1A6AD3A388}"/>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0" creationId="{5DC72D26-A5E9-4CBC-8275-55008324E43E}"/>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1" creationId="{03297CEC-8E59-4F78-B3AA-36EB4E208944}"/>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4" creationId="{10A26F2C-98AB-4D4A-B176-87D9DDDA921F}"/>
          </ac:grpSpMkLst>
        </pc:grpChg>
        <pc:grpChg chg="add mod ord topLvl">
          <ac:chgData name="BeltranMontoya, Camilo (NSP)" userId="c6617a72-ddab-40a4-ab08-9da8697dd87c" providerId="ADAL" clId="{EEAE6EF7-3ECC-4E75-A01E-690B4C2AF6FD}" dt="2022-05-19T20:26:40.037" v="1791" actId="164"/>
          <ac:grpSpMkLst>
            <pc:docMk/>
            <pc:sldMk cId="2887700873" sldId="272"/>
            <ac:grpSpMk id="37" creationId="{2984CB3E-23C2-402B-8FB6-F7771846D69F}"/>
          </ac:grpSpMkLst>
        </pc:grpChg>
        <pc:grpChg chg="add del mod ord topLvl">
          <ac:chgData name="BeltranMontoya, Camilo (NSP)" userId="c6617a72-ddab-40a4-ab08-9da8697dd87c" providerId="ADAL" clId="{EEAE6EF7-3ECC-4E75-A01E-690B4C2AF6FD}" dt="2022-05-19T20:25:52.311" v="1764" actId="165"/>
          <ac:grpSpMkLst>
            <pc:docMk/>
            <pc:sldMk cId="2887700873" sldId="272"/>
            <ac:grpSpMk id="40" creationId="{A92D6BDF-1AEB-4BC5-9ED9-7BF68ADACCC2}"/>
          </ac:grpSpMkLst>
        </pc:grpChg>
        <pc:grpChg chg="add del mod">
          <ac:chgData name="BeltranMontoya, Camilo (NSP)" userId="c6617a72-ddab-40a4-ab08-9da8697dd87c" providerId="ADAL" clId="{EEAE6EF7-3ECC-4E75-A01E-690B4C2AF6FD}" dt="2022-05-19T20:17:33.301" v="1558" actId="165"/>
          <ac:grpSpMkLst>
            <pc:docMk/>
            <pc:sldMk cId="2887700873" sldId="272"/>
            <ac:grpSpMk id="53" creationId="{6AE0369C-1F47-4D9B-A8CA-429E056D5638}"/>
          </ac:grpSpMkLst>
        </pc:grpChg>
        <pc:grpChg chg="add mod">
          <ac:chgData name="BeltranMontoya, Camilo (NSP)" userId="c6617a72-ddab-40a4-ab08-9da8697dd87c" providerId="ADAL" clId="{EEAE6EF7-3ECC-4E75-A01E-690B4C2AF6FD}" dt="2022-05-19T20:28:12.863" v="1860" actId="1035"/>
          <ac:grpSpMkLst>
            <pc:docMk/>
            <pc:sldMk cId="2887700873" sldId="272"/>
            <ac:grpSpMk id="63" creationId="{AF1E7D7E-A0B6-43E2-AACD-BD4F65A21AC7}"/>
          </ac:grpSpMkLst>
        </pc:grpChg>
        <pc:picChg chg="del">
          <ac:chgData name="BeltranMontoya, Camilo (NSP)" userId="c6617a72-ddab-40a4-ab08-9da8697dd87c" providerId="ADAL" clId="{EEAE6EF7-3ECC-4E75-A01E-690B4C2AF6FD}" dt="2022-05-19T19:58:01.765" v="1232" actId="478"/>
          <ac:picMkLst>
            <pc:docMk/>
            <pc:sldMk cId="2887700873" sldId="272"/>
            <ac:picMk id="3" creationId="{00000000-0000-0000-0000-000000000000}"/>
          </ac:picMkLst>
        </pc:picChg>
        <pc:cxnChg chg="add mod">
          <ac:chgData name="BeltranMontoya, Camilo (NSP)" userId="c6617a72-ddab-40a4-ab08-9da8697dd87c" providerId="ADAL" clId="{EEAE6EF7-3ECC-4E75-A01E-690B4C2AF6FD}" dt="2022-05-19T20:23:42.271" v="1668" actId="1035"/>
          <ac:cxnSpMkLst>
            <pc:docMk/>
            <pc:sldMk cId="2887700873" sldId="272"/>
            <ac:cxnSpMk id="58" creationId="{1FFCE07D-56D3-423D-8F30-E7DED935AB74}"/>
          </ac:cxnSpMkLst>
        </pc:cxnChg>
        <pc:cxnChg chg="add mod">
          <ac:chgData name="BeltranMontoya, Camilo (NSP)" userId="c6617a72-ddab-40a4-ab08-9da8697dd87c" providerId="ADAL" clId="{EEAE6EF7-3ECC-4E75-A01E-690B4C2AF6FD}" dt="2022-05-19T20:23:42.271" v="1668" actId="1035"/>
          <ac:cxnSpMkLst>
            <pc:docMk/>
            <pc:sldMk cId="2887700873" sldId="272"/>
            <ac:cxnSpMk id="59" creationId="{4A73A1B4-1BF7-4E67-B749-49CE935F57C8}"/>
          </ac:cxnSpMkLst>
        </pc:cxnChg>
        <pc:cxnChg chg="add mod">
          <ac:chgData name="BeltranMontoya, Camilo (NSP)" userId="c6617a72-ddab-40a4-ab08-9da8697dd87c" providerId="ADAL" clId="{EEAE6EF7-3ECC-4E75-A01E-690B4C2AF6FD}" dt="2022-05-19T20:27:25.348" v="1829" actId="1038"/>
          <ac:cxnSpMkLst>
            <pc:docMk/>
            <pc:sldMk cId="2887700873" sldId="272"/>
            <ac:cxnSpMk id="60" creationId="{6A33534F-8A25-4229-B315-9A1C53564194}"/>
          </ac:cxnSpMkLst>
        </pc:cxnChg>
        <pc:cxnChg chg="add mod">
          <ac:chgData name="BeltranMontoya, Camilo (NSP)" userId="c6617a72-ddab-40a4-ab08-9da8697dd87c" providerId="ADAL" clId="{EEAE6EF7-3ECC-4E75-A01E-690B4C2AF6FD}" dt="2022-05-19T20:27:11.540" v="1809" actId="1038"/>
          <ac:cxnSpMkLst>
            <pc:docMk/>
            <pc:sldMk cId="2887700873" sldId="272"/>
            <ac:cxnSpMk id="61" creationId="{AF265F48-95CF-46DF-A39A-08572DAC9ACF}"/>
          </ac:cxnSpMkLst>
        </pc:cxnChg>
      </pc:sldChg>
      <pc:sldChg chg="addSp delSp modSp mod">
        <pc:chgData name="BeltranMontoya, Camilo (NSP)" userId="c6617a72-ddab-40a4-ab08-9da8697dd87c" providerId="ADAL" clId="{EEAE6EF7-3ECC-4E75-A01E-690B4C2AF6FD}" dt="2022-05-24T00:19:15.478" v="3658" actId="1076"/>
        <pc:sldMkLst>
          <pc:docMk/>
          <pc:sldMk cId="2381535244" sldId="273"/>
        </pc:sldMkLst>
        <pc:spChg chg="mod">
          <ac:chgData name="BeltranMontoya, Camilo (NSP)" userId="c6617a72-ddab-40a4-ab08-9da8697dd87c" providerId="ADAL" clId="{EEAE6EF7-3ECC-4E75-A01E-690B4C2AF6FD}" dt="2022-05-23T23:00:11.636" v="3125" actId="1076"/>
          <ac:spMkLst>
            <pc:docMk/>
            <pc:sldMk cId="2381535244" sldId="273"/>
            <ac:spMk id="2" creationId="{00000000-0000-0000-0000-000000000000}"/>
          </ac:spMkLst>
        </pc:spChg>
        <pc:spChg chg="add mod ord">
          <ac:chgData name="BeltranMontoya, Camilo (NSP)" userId="c6617a72-ddab-40a4-ab08-9da8697dd87c" providerId="ADAL" clId="{EEAE6EF7-3ECC-4E75-A01E-690B4C2AF6FD}" dt="2022-05-23T23:11:42.581" v="3231" actId="207"/>
          <ac:spMkLst>
            <pc:docMk/>
            <pc:sldMk cId="2381535244" sldId="273"/>
            <ac:spMk id="3" creationId="{2C2B0BDF-59CA-43EF-96B7-E62C2FDECD03}"/>
          </ac:spMkLst>
        </pc:spChg>
        <pc:spChg chg="add del mod">
          <ac:chgData name="BeltranMontoya, Camilo (NSP)" userId="c6617a72-ddab-40a4-ab08-9da8697dd87c" providerId="ADAL" clId="{EEAE6EF7-3ECC-4E75-A01E-690B4C2AF6FD}" dt="2022-05-23T17:33:22.539" v="2553" actId="478"/>
          <ac:spMkLst>
            <pc:docMk/>
            <pc:sldMk cId="2381535244" sldId="273"/>
            <ac:spMk id="5" creationId="{D59FA8BB-7074-4403-9F17-8173CAD60717}"/>
          </ac:spMkLst>
        </pc:spChg>
        <pc:spChg chg="add mod topLvl">
          <ac:chgData name="BeltranMontoya, Camilo (NSP)" userId="c6617a72-ddab-40a4-ab08-9da8697dd87c" providerId="ADAL" clId="{EEAE6EF7-3ECC-4E75-A01E-690B4C2AF6FD}" dt="2022-05-23T23:07:08.082" v="3214" actId="113"/>
          <ac:spMkLst>
            <pc:docMk/>
            <pc:sldMk cId="2381535244" sldId="273"/>
            <ac:spMk id="7" creationId="{A7EED8DB-B46D-44EC-950E-003AC7A70E2A}"/>
          </ac:spMkLst>
        </pc:spChg>
        <pc:spChg chg="add mod ord topLvl">
          <ac:chgData name="BeltranMontoya, Camilo (NSP)" userId="c6617a72-ddab-40a4-ab08-9da8697dd87c" providerId="ADAL" clId="{EEAE6EF7-3ECC-4E75-A01E-690B4C2AF6FD}" dt="2022-05-23T23:02:41.925" v="3167" actId="164"/>
          <ac:spMkLst>
            <pc:docMk/>
            <pc:sldMk cId="2381535244" sldId="273"/>
            <ac:spMk id="8" creationId="{F42540DF-5C63-43DE-9B90-05E691C7D9B7}"/>
          </ac:spMkLst>
        </pc:spChg>
        <pc:spChg chg="add mod topLvl">
          <ac:chgData name="BeltranMontoya, Camilo (NSP)" userId="c6617a72-ddab-40a4-ab08-9da8697dd87c" providerId="ADAL" clId="{EEAE6EF7-3ECC-4E75-A01E-690B4C2AF6FD}" dt="2022-05-23T23:02:41.925" v="3167" actId="164"/>
          <ac:spMkLst>
            <pc:docMk/>
            <pc:sldMk cId="2381535244" sldId="273"/>
            <ac:spMk id="9" creationId="{DB379BA4-CDEF-4AEB-948C-B278FA15F5A9}"/>
          </ac:spMkLst>
        </pc:spChg>
        <pc:spChg chg="add mod topLvl">
          <ac:chgData name="BeltranMontoya, Camilo (NSP)" userId="c6617a72-ddab-40a4-ab08-9da8697dd87c" providerId="ADAL" clId="{EEAE6EF7-3ECC-4E75-A01E-690B4C2AF6FD}" dt="2022-05-23T23:02:41.925" v="3167" actId="164"/>
          <ac:spMkLst>
            <pc:docMk/>
            <pc:sldMk cId="2381535244" sldId="273"/>
            <ac:spMk id="10" creationId="{C45EF793-B852-439C-BEBE-E322D37427A9}"/>
          </ac:spMkLst>
        </pc:spChg>
        <pc:spChg chg="add mod topLvl">
          <ac:chgData name="BeltranMontoya, Camilo (NSP)" userId="c6617a72-ddab-40a4-ab08-9da8697dd87c" providerId="ADAL" clId="{EEAE6EF7-3ECC-4E75-A01E-690B4C2AF6FD}" dt="2022-05-23T23:02:41.925" v="3167" actId="164"/>
          <ac:spMkLst>
            <pc:docMk/>
            <pc:sldMk cId="2381535244" sldId="273"/>
            <ac:spMk id="11" creationId="{C4D7024B-16CA-49A8-9FDC-61A897AA3D2E}"/>
          </ac:spMkLst>
        </pc:spChg>
        <pc:spChg chg="add mod topLvl">
          <ac:chgData name="BeltranMontoya, Camilo (NSP)" userId="c6617a72-ddab-40a4-ab08-9da8697dd87c" providerId="ADAL" clId="{EEAE6EF7-3ECC-4E75-A01E-690B4C2AF6FD}" dt="2022-05-23T23:02:41.925" v="3167" actId="164"/>
          <ac:spMkLst>
            <pc:docMk/>
            <pc:sldMk cId="2381535244" sldId="273"/>
            <ac:spMk id="12" creationId="{716B87C5-A4D1-4B58-A36F-058EFE8A195D}"/>
          </ac:spMkLst>
        </pc:spChg>
        <pc:spChg chg="add mod topLvl">
          <ac:chgData name="BeltranMontoya, Camilo (NSP)" userId="c6617a72-ddab-40a4-ab08-9da8697dd87c" providerId="ADAL" clId="{EEAE6EF7-3ECC-4E75-A01E-690B4C2AF6FD}" dt="2022-05-23T23:02:41.925" v="3167" actId="164"/>
          <ac:spMkLst>
            <pc:docMk/>
            <pc:sldMk cId="2381535244" sldId="273"/>
            <ac:spMk id="13" creationId="{1FE95FAE-DAA4-4684-A70F-1E6A4332F021}"/>
          </ac:spMkLst>
        </pc:spChg>
        <pc:spChg chg="add mod topLvl">
          <ac:chgData name="BeltranMontoya, Camilo (NSP)" userId="c6617a72-ddab-40a4-ab08-9da8697dd87c" providerId="ADAL" clId="{EEAE6EF7-3ECC-4E75-A01E-690B4C2AF6FD}" dt="2022-05-24T00:05:33.575" v="3654" actId="207"/>
          <ac:spMkLst>
            <pc:docMk/>
            <pc:sldMk cId="2381535244" sldId="273"/>
            <ac:spMk id="15" creationId="{F1A04AC2-E332-4211-8CBC-1DC851B2B052}"/>
          </ac:spMkLst>
        </pc:spChg>
        <pc:spChg chg="add mod topLvl">
          <ac:chgData name="BeltranMontoya, Camilo (NSP)" userId="c6617a72-ddab-40a4-ab08-9da8697dd87c" providerId="ADAL" clId="{EEAE6EF7-3ECC-4E75-A01E-690B4C2AF6FD}" dt="2022-05-23T23:11:06.444" v="3228" actId="207"/>
          <ac:spMkLst>
            <pc:docMk/>
            <pc:sldMk cId="2381535244" sldId="273"/>
            <ac:spMk id="17" creationId="{5FC92825-367D-4241-8B83-3F5586524DFB}"/>
          </ac:spMkLst>
        </pc:spChg>
        <pc:spChg chg="add mod topLvl">
          <ac:chgData name="BeltranMontoya, Camilo (NSP)" userId="c6617a72-ddab-40a4-ab08-9da8697dd87c" providerId="ADAL" clId="{EEAE6EF7-3ECC-4E75-A01E-690B4C2AF6FD}" dt="2022-05-23T23:07:22.923" v="3220" actId="113"/>
          <ac:spMkLst>
            <pc:docMk/>
            <pc:sldMk cId="2381535244" sldId="273"/>
            <ac:spMk id="19" creationId="{8ABC15BE-F0EB-4B4B-8660-D57A44005D81}"/>
          </ac:spMkLst>
        </pc:spChg>
        <pc:spChg chg="add mod topLvl">
          <ac:chgData name="BeltranMontoya, Camilo (NSP)" userId="c6617a72-ddab-40a4-ab08-9da8697dd87c" providerId="ADAL" clId="{EEAE6EF7-3ECC-4E75-A01E-690B4C2AF6FD}" dt="2022-05-23T23:07:27.311" v="3222" actId="113"/>
          <ac:spMkLst>
            <pc:docMk/>
            <pc:sldMk cId="2381535244" sldId="273"/>
            <ac:spMk id="21" creationId="{6011F544-58A8-498E-8786-E62FE31E3FDB}"/>
          </ac:spMkLst>
        </pc:spChg>
        <pc:spChg chg="add mod topLvl">
          <ac:chgData name="BeltranMontoya, Camilo (NSP)" userId="c6617a72-ddab-40a4-ab08-9da8697dd87c" providerId="ADAL" clId="{EEAE6EF7-3ECC-4E75-A01E-690B4C2AF6FD}" dt="2022-05-23T23:07:37.045" v="3225" actId="1076"/>
          <ac:spMkLst>
            <pc:docMk/>
            <pc:sldMk cId="2381535244" sldId="273"/>
            <ac:spMk id="23" creationId="{E8837559-337F-4752-B3C9-49701255910C}"/>
          </ac:spMkLst>
        </pc:spChg>
        <pc:spChg chg="add del mod">
          <ac:chgData name="BeltranMontoya, Camilo (NSP)" userId="c6617a72-ddab-40a4-ab08-9da8697dd87c" providerId="ADAL" clId="{EEAE6EF7-3ECC-4E75-A01E-690B4C2AF6FD}" dt="2022-05-23T17:48:09.644" v="2701" actId="478"/>
          <ac:spMkLst>
            <pc:docMk/>
            <pc:sldMk cId="2381535244" sldId="273"/>
            <ac:spMk id="24" creationId="{FB5C3D64-0005-49A3-9C06-1FE59224AFA4}"/>
          </ac:spMkLst>
        </pc:spChg>
        <pc:spChg chg="add del mod">
          <ac:chgData name="BeltranMontoya, Camilo (NSP)" userId="c6617a72-ddab-40a4-ab08-9da8697dd87c" providerId="ADAL" clId="{EEAE6EF7-3ECC-4E75-A01E-690B4C2AF6FD}" dt="2022-05-23T17:49:12.023" v="2712" actId="478"/>
          <ac:spMkLst>
            <pc:docMk/>
            <pc:sldMk cId="2381535244" sldId="273"/>
            <ac:spMk id="25" creationId="{5436C590-0F4C-4236-BA52-9D9B1CB8DACA}"/>
          </ac:spMkLst>
        </pc:spChg>
        <pc:spChg chg="add del mod">
          <ac:chgData name="BeltranMontoya, Camilo (NSP)" userId="c6617a72-ddab-40a4-ab08-9da8697dd87c" providerId="ADAL" clId="{EEAE6EF7-3ECC-4E75-A01E-690B4C2AF6FD}" dt="2022-05-23T17:48:04.332" v="2700" actId="478"/>
          <ac:spMkLst>
            <pc:docMk/>
            <pc:sldMk cId="2381535244" sldId="273"/>
            <ac:spMk id="26" creationId="{00881A2F-080C-4DE8-959B-7D612A3C0245}"/>
          </ac:spMkLst>
        </pc:spChg>
        <pc:spChg chg="add del mod">
          <ac:chgData name="BeltranMontoya, Camilo (NSP)" userId="c6617a72-ddab-40a4-ab08-9da8697dd87c" providerId="ADAL" clId="{EEAE6EF7-3ECC-4E75-A01E-690B4C2AF6FD}" dt="2022-05-23T17:50:02.943" v="2724" actId="478"/>
          <ac:spMkLst>
            <pc:docMk/>
            <pc:sldMk cId="2381535244" sldId="273"/>
            <ac:spMk id="27" creationId="{D81CD78A-0393-45E9-BEC0-8119D3D02F5A}"/>
          </ac:spMkLst>
        </pc:spChg>
        <pc:spChg chg="add del mod">
          <ac:chgData name="BeltranMontoya, Camilo (NSP)" userId="c6617a72-ddab-40a4-ab08-9da8697dd87c" providerId="ADAL" clId="{EEAE6EF7-3ECC-4E75-A01E-690B4C2AF6FD}" dt="2022-05-23T17:49:09.403" v="2710" actId="478"/>
          <ac:spMkLst>
            <pc:docMk/>
            <pc:sldMk cId="2381535244" sldId="273"/>
            <ac:spMk id="28" creationId="{9BB795B8-F31D-4BF2-ACC4-1C55D997AC3A}"/>
          </ac:spMkLst>
        </pc:spChg>
        <pc:spChg chg="add del mod">
          <ac:chgData name="BeltranMontoya, Camilo (NSP)" userId="c6617a72-ddab-40a4-ab08-9da8697dd87c" providerId="ADAL" clId="{EEAE6EF7-3ECC-4E75-A01E-690B4C2AF6FD}" dt="2022-05-23T17:49:10.526" v="2711" actId="478"/>
          <ac:spMkLst>
            <pc:docMk/>
            <pc:sldMk cId="2381535244" sldId="273"/>
            <ac:spMk id="29" creationId="{369CFB74-9A7B-4B8D-AA85-B1F9C0423420}"/>
          </ac:spMkLst>
        </pc:spChg>
        <pc:spChg chg="add del mod">
          <ac:chgData name="BeltranMontoya, Camilo (NSP)" userId="c6617a72-ddab-40a4-ab08-9da8697dd87c" providerId="ADAL" clId="{EEAE6EF7-3ECC-4E75-A01E-690B4C2AF6FD}" dt="2022-05-23T17:49:59.865" v="2723" actId="478"/>
          <ac:spMkLst>
            <pc:docMk/>
            <pc:sldMk cId="2381535244" sldId="273"/>
            <ac:spMk id="30" creationId="{C92F5198-BCFC-4FEB-A358-15741B4D7146}"/>
          </ac:spMkLst>
        </pc:spChg>
        <pc:spChg chg="add del mod">
          <ac:chgData name="BeltranMontoya, Camilo (NSP)" userId="c6617a72-ddab-40a4-ab08-9da8697dd87c" providerId="ADAL" clId="{EEAE6EF7-3ECC-4E75-A01E-690B4C2AF6FD}" dt="2022-05-23T17:49:58.411" v="2722" actId="478"/>
          <ac:spMkLst>
            <pc:docMk/>
            <pc:sldMk cId="2381535244" sldId="273"/>
            <ac:spMk id="31" creationId="{D0FFB248-7B4A-4438-BC7B-AE800C217CEB}"/>
          </ac:spMkLst>
        </pc:spChg>
        <pc:spChg chg="add del mod">
          <ac:chgData name="BeltranMontoya, Camilo (NSP)" userId="c6617a72-ddab-40a4-ab08-9da8697dd87c" providerId="ADAL" clId="{EEAE6EF7-3ECC-4E75-A01E-690B4C2AF6FD}" dt="2022-05-23T17:49:57.024" v="2720" actId="478"/>
          <ac:spMkLst>
            <pc:docMk/>
            <pc:sldMk cId="2381535244" sldId="273"/>
            <ac:spMk id="32" creationId="{A864BD16-65F4-4C04-A4CA-F0EBF053FEA6}"/>
          </ac:spMkLst>
        </pc:spChg>
        <pc:spChg chg="add del mod">
          <ac:chgData name="BeltranMontoya, Camilo (NSP)" userId="c6617a72-ddab-40a4-ab08-9da8697dd87c" providerId="ADAL" clId="{EEAE6EF7-3ECC-4E75-A01E-690B4C2AF6FD}" dt="2022-05-23T17:54:20.605" v="2740" actId="21"/>
          <ac:spMkLst>
            <pc:docMk/>
            <pc:sldMk cId="2381535244" sldId="273"/>
            <ac:spMk id="36" creationId="{C3DEDA08-7E51-44E7-A8D7-B5DA42561279}"/>
          </ac:spMkLst>
        </pc:spChg>
        <pc:spChg chg="add del mod ord">
          <ac:chgData name="BeltranMontoya, Camilo (NSP)" userId="c6617a72-ddab-40a4-ab08-9da8697dd87c" providerId="ADAL" clId="{EEAE6EF7-3ECC-4E75-A01E-690B4C2AF6FD}" dt="2022-05-23T18:02:24.553" v="2825" actId="478"/>
          <ac:spMkLst>
            <pc:docMk/>
            <pc:sldMk cId="2381535244" sldId="273"/>
            <ac:spMk id="37" creationId="{4BA74F16-C7A6-4DA5-8566-685DBE067F24}"/>
          </ac:spMkLst>
        </pc:spChg>
        <pc:spChg chg="add del mod">
          <ac:chgData name="BeltranMontoya, Camilo (NSP)" userId="c6617a72-ddab-40a4-ab08-9da8697dd87c" providerId="ADAL" clId="{EEAE6EF7-3ECC-4E75-A01E-690B4C2AF6FD}" dt="2022-05-23T18:02:34.491" v="2827" actId="478"/>
          <ac:spMkLst>
            <pc:docMk/>
            <pc:sldMk cId="2381535244" sldId="273"/>
            <ac:spMk id="38" creationId="{8EF58659-7180-49A7-9177-8259DB32E73A}"/>
          </ac:spMkLst>
        </pc:spChg>
        <pc:spChg chg="add del">
          <ac:chgData name="BeltranMontoya, Camilo (NSP)" userId="c6617a72-ddab-40a4-ab08-9da8697dd87c" providerId="ADAL" clId="{EEAE6EF7-3ECC-4E75-A01E-690B4C2AF6FD}" dt="2022-05-23T18:01:14.418" v="2815" actId="478"/>
          <ac:spMkLst>
            <pc:docMk/>
            <pc:sldMk cId="2381535244" sldId="273"/>
            <ac:spMk id="39" creationId="{778C6F0E-5895-46D9-9006-CA2A6D7E9CFB}"/>
          </ac:spMkLst>
        </pc:spChg>
        <pc:spChg chg="add mod ord">
          <ac:chgData name="BeltranMontoya, Camilo (NSP)" userId="c6617a72-ddab-40a4-ab08-9da8697dd87c" providerId="ADAL" clId="{EEAE6EF7-3ECC-4E75-A01E-690B4C2AF6FD}" dt="2022-05-23T23:02:41.925" v="3167" actId="164"/>
          <ac:spMkLst>
            <pc:docMk/>
            <pc:sldMk cId="2381535244" sldId="273"/>
            <ac:spMk id="40" creationId="{9DB39313-8651-442D-A906-235F328B6428}"/>
          </ac:spMkLst>
        </pc:spChg>
        <pc:spChg chg="add mod">
          <ac:chgData name="BeltranMontoya, Camilo (NSP)" userId="c6617a72-ddab-40a4-ab08-9da8697dd87c" providerId="ADAL" clId="{EEAE6EF7-3ECC-4E75-A01E-690B4C2AF6FD}" dt="2022-05-23T18:02:42.997" v="2829" actId="571"/>
          <ac:spMkLst>
            <pc:docMk/>
            <pc:sldMk cId="2381535244" sldId="273"/>
            <ac:spMk id="41" creationId="{09E6C540-1388-4F08-A64F-E9FC90D07FB1}"/>
          </ac:spMkLst>
        </pc:spChg>
        <pc:spChg chg="add mod">
          <ac:chgData name="BeltranMontoya, Camilo (NSP)" userId="c6617a72-ddab-40a4-ab08-9da8697dd87c" providerId="ADAL" clId="{EEAE6EF7-3ECC-4E75-A01E-690B4C2AF6FD}" dt="2022-05-23T18:02:42.997" v="2829" actId="571"/>
          <ac:spMkLst>
            <pc:docMk/>
            <pc:sldMk cId="2381535244" sldId="273"/>
            <ac:spMk id="42" creationId="{175C6CF6-CA05-471D-BB1C-FCC4A495EE5E}"/>
          </ac:spMkLst>
        </pc:spChg>
        <pc:spChg chg="add del mod ord">
          <ac:chgData name="BeltranMontoya, Camilo (NSP)" userId="c6617a72-ddab-40a4-ab08-9da8697dd87c" providerId="ADAL" clId="{EEAE6EF7-3ECC-4E75-A01E-690B4C2AF6FD}" dt="2022-05-23T18:06:15.531" v="2857" actId="478"/>
          <ac:spMkLst>
            <pc:docMk/>
            <pc:sldMk cId="2381535244" sldId="273"/>
            <ac:spMk id="49" creationId="{F1CDDA10-F392-4A72-981A-31DE855122B6}"/>
          </ac:spMkLst>
        </pc:spChg>
        <pc:spChg chg="add mod ord">
          <ac:chgData name="BeltranMontoya, Camilo (NSP)" userId="c6617a72-ddab-40a4-ab08-9da8697dd87c" providerId="ADAL" clId="{EEAE6EF7-3ECC-4E75-A01E-690B4C2AF6FD}" dt="2022-05-23T23:02:41.925" v="3167" actId="164"/>
          <ac:spMkLst>
            <pc:docMk/>
            <pc:sldMk cId="2381535244" sldId="273"/>
            <ac:spMk id="50" creationId="{A5B242E5-3920-4A8F-A8BC-22F7B7C4C943}"/>
          </ac:spMkLst>
        </pc:spChg>
        <pc:spChg chg="add mod ord">
          <ac:chgData name="BeltranMontoya, Camilo (NSP)" userId="c6617a72-ddab-40a4-ab08-9da8697dd87c" providerId="ADAL" clId="{EEAE6EF7-3ECC-4E75-A01E-690B4C2AF6FD}" dt="2022-05-23T23:02:41.925" v="3167" actId="164"/>
          <ac:spMkLst>
            <pc:docMk/>
            <pc:sldMk cId="2381535244" sldId="273"/>
            <ac:spMk id="51" creationId="{2AE7199C-070B-4968-8C67-A12330A25BE4}"/>
          </ac:spMkLst>
        </pc:spChg>
        <pc:spChg chg="add mod ord">
          <ac:chgData name="BeltranMontoya, Camilo (NSP)" userId="c6617a72-ddab-40a4-ab08-9da8697dd87c" providerId="ADAL" clId="{EEAE6EF7-3ECC-4E75-A01E-690B4C2AF6FD}" dt="2022-05-23T23:02:41.925" v="3167" actId="164"/>
          <ac:spMkLst>
            <pc:docMk/>
            <pc:sldMk cId="2381535244" sldId="273"/>
            <ac:spMk id="52" creationId="{F15B8762-CF67-4FA8-A0AA-FC68B682E460}"/>
          </ac:spMkLst>
        </pc:spChg>
        <pc:spChg chg="add mod ord">
          <ac:chgData name="BeltranMontoya, Camilo (NSP)" userId="c6617a72-ddab-40a4-ab08-9da8697dd87c" providerId="ADAL" clId="{EEAE6EF7-3ECC-4E75-A01E-690B4C2AF6FD}" dt="2022-05-23T23:02:41.925" v="3167" actId="164"/>
          <ac:spMkLst>
            <pc:docMk/>
            <pc:sldMk cId="2381535244" sldId="273"/>
            <ac:spMk id="53" creationId="{028D89C4-42E2-4AD2-B284-03CA256EA17E}"/>
          </ac:spMkLst>
        </pc:spChg>
        <pc:spChg chg="add mod ord">
          <ac:chgData name="BeltranMontoya, Camilo (NSP)" userId="c6617a72-ddab-40a4-ab08-9da8697dd87c" providerId="ADAL" clId="{EEAE6EF7-3ECC-4E75-A01E-690B4C2AF6FD}" dt="2022-05-23T23:02:41.925" v="3167" actId="164"/>
          <ac:spMkLst>
            <pc:docMk/>
            <pc:sldMk cId="2381535244" sldId="273"/>
            <ac:spMk id="54" creationId="{74B94706-62B4-43F5-894D-30AA39DBCB8E}"/>
          </ac:spMkLst>
        </pc:spChg>
        <pc:spChg chg="add mod ord">
          <ac:chgData name="BeltranMontoya, Camilo (NSP)" userId="c6617a72-ddab-40a4-ab08-9da8697dd87c" providerId="ADAL" clId="{EEAE6EF7-3ECC-4E75-A01E-690B4C2AF6FD}" dt="2022-05-23T23:02:41.925" v="3167" actId="164"/>
          <ac:spMkLst>
            <pc:docMk/>
            <pc:sldMk cId="2381535244" sldId="273"/>
            <ac:spMk id="67" creationId="{CF5CB63D-706F-47E5-8A0B-29CE2FCC1D43}"/>
          </ac:spMkLst>
        </pc:spChg>
        <pc:grpChg chg="add del mod">
          <ac:chgData name="BeltranMontoya, Camilo (NSP)" userId="c6617a72-ddab-40a4-ab08-9da8697dd87c" providerId="ADAL" clId="{EEAE6EF7-3ECC-4E75-A01E-690B4C2AF6FD}" dt="2022-05-23T22:47:14.241" v="2885" actId="165"/>
          <ac:grpSpMkLst>
            <pc:docMk/>
            <pc:sldMk cId="2381535244" sldId="273"/>
            <ac:grpSpMk id="43" creationId="{A1880B63-D034-40CD-8236-B0CB2C1CCAA5}"/>
          </ac:grpSpMkLst>
        </pc:grpChg>
        <pc:grpChg chg="add del mod">
          <ac:chgData name="BeltranMontoya, Camilo (NSP)" userId="c6617a72-ddab-40a4-ab08-9da8697dd87c" providerId="ADAL" clId="{EEAE6EF7-3ECC-4E75-A01E-690B4C2AF6FD}" dt="2022-05-23T22:47:14.241" v="2885" actId="165"/>
          <ac:grpSpMkLst>
            <pc:docMk/>
            <pc:sldMk cId="2381535244" sldId="273"/>
            <ac:grpSpMk id="44" creationId="{78341039-BADF-4DAA-B565-4364BD3FB7AD}"/>
          </ac:grpSpMkLst>
        </pc:grpChg>
        <pc:grpChg chg="add del mod">
          <ac:chgData name="BeltranMontoya, Camilo (NSP)" userId="c6617a72-ddab-40a4-ab08-9da8697dd87c" providerId="ADAL" clId="{EEAE6EF7-3ECC-4E75-A01E-690B4C2AF6FD}" dt="2022-05-23T22:47:14.241" v="2885" actId="165"/>
          <ac:grpSpMkLst>
            <pc:docMk/>
            <pc:sldMk cId="2381535244" sldId="273"/>
            <ac:grpSpMk id="45" creationId="{84CC3B48-EE45-4DCD-9617-F75FE8319ABC}"/>
          </ac:grpSpMkLst>
        </pc:grpChg>
        <pc:grpChg chg="add del mod">
          <ac:chgData name="BeltranMontoya, Camilo (NSP)" userId="c6617a72-ddab-40a4-ab08-9da8697dd87c" providerId="ADAL" clId="{EEAE6EF7-3ECC-4E75-A01E-690B4C2AF6FD}" dt="2022-05-23T22:47:14.241" v="2885" actId="165"/>
          <ac:grpSpMkLst>
            <pc:docMk/>
            <pc:sldMk cId="2381535244" sldId="273"/>
            <ac:grpSpMk id="46" creationId="{B2B7D0F2-14E2-41CD-B1AF-2D53CE81F353}"/>
          </ac:grpSpMkLst>
        </pc:grpChg>
        <pc:grpChg chg="add del mod">
          <ac:chgData name="BeltranMontoya, Camilo (NSP)" userId="c6617a72-ddab-40a4-ab08-9da8697dd87c" providerId="ADAL" clId="{EEAE6EF7-3ECC-4E75-A01E-690B4C2AF6FD}" dt="2022-05-23T22:47:14.241" v="2885" actId="165"/>
          <ac:grpSpMkLst>
            <pc:docMk/>
            <pc:sldMk cId="2381535244" sldId="273"/>
            <ac:grpSpMk id="47" creationId="{EF7D58CB-C59F-4EF2-B7DA-70A94240C245}"/>
          </ac:grpSpMkLst>
        </pc:grpChg>
        <pc:grpChg chg="add del mod">
          <ac:chgData name="BeltranMontoya, Camilo (NSP)" userId="c6617a72-ddab-40a4-ab08-9da8697dd87c" providerId="ADAL" clId="{EEAE6EF7-3ECC-4E75-A01E-690B4C2AF6FD}" dt="2022-05-23T22:47:14.241" v="2885" actId="165"/>
          <ac:grpSpMkLst>
            <pc:docMk/>
            <pc:sldMk cId="2381535244" sldId="273"/>
            <ac:grpSpMk id="48" creationId="{4ACAC917-431F-4D5E-BEC7-2159FD17881B}"/>
          </ac:grpSpMkLst>
        </pc:grpChg>
        <pc:grpChg chg="add mod">
          <ac:chgData name="BeltranMontoya, Camilo (NSP)" userId="c6617a72-ddab-40a4-ab08-9da8697dd87c" providerId="ADAL" clId="{EEAE6EF7-3ECC-4E75-A01E-690B4C2AF6FD}" dt="2022-05-23T23:02:32.947" v="3166" actId="164"/>
          <ac:grpSpMkLst>
            <pc:docMk/>
            <pc:sldMk cId="2381535244" sldId="273"/>
            <ac:grpSpMk id="68" creationId="{70A12B98-E073-434E-B36C-20429D591CDC}"/>
          </ac:grpSpMkLst>
        </pc:grpChg>
        <pc:grpChg chg="add mod">
          <ac:chgData name="BeltranMontoya, Camilo (NSP)" userId="c6617a72-ddab-40a4-ab08-9da8697dd87c" providerId="ADAL" clId="{EEAE6EF7-3ECC-4E75-A01E-690B4C2AF6FD}" dt="2022-05-23T23:02:41.925" v="3167" actId="164"/>
          <ac:grpSpMkLst>
            <pc:docMk/>
            <pc:sldMk cId="2381535244" sldId="273"/>
            <ac:grpSpMk id="69" creationId="{2DA0A4A5-88FB-44EF-95E4-56DCCD3A9849}"/>
          </ac:grpSpMkLst>
        </pc:grpChg>
        <pc:graphicFrameChg chg="del mod">
          <ac:chgData name="BeltranMontoya, Camilo (NSP)" userId="c6617a72-ddab-40a4-ab08-9da8697dd87c" providerId="ADAL" clId="{EEAE6EF7-3ECC-4E75-A01E-690B4C2AF6FD}" dt="2022-05-23T17:44:40.294" v="2656" actId="478"/>
          <ac:graphicFrameMkLst>
            <pc:docMk/>
            <pc:sldMk cId="2381535244" sldId="273"/>
            <ac:graphicFrameMk id="4" creationId="{00000000-0000-0000-0000-000000000000}"/>
          </ac:graphicFrameMkLst>
        </pc:graphicFrameChg>
        <pc:graphicFrameChg chg="add del mod modGraphic">
          <ac:chgData name="BeltranMontoya, Camilo (NSP)" userId="c6617a72-ddab-40a4-ab08-9da8697dd87c" providerId="ADAL" clId="{EEAE6EF7-3ECC-4E75-A01E-690B4C2AF6FD}" dt="2022-05-23T17:53:22.966" v="2728"/>
          <ac:graphicFrameMkLst>
            <pc:docMk/>
            <pc:sldMk cId="2381535244" sldId="273"/>
            <ac:graphicFrameMk id="33" creationId="{DF630C7F-B030-4066-9680-895A2F20E7A3}"/>
          </ac:graphicFrameMkLst>
        </pc:graphicFrameChg>
        <pc:graphicFrameChg chg="add del mod modGraphic">
          <ac:chgData name="BeltranMontoya, Camilo (NSP)" userId="c6617a72-ddab-40a4-ab08-9da8697dd87c" providerId="ADAL" clId="{EEAE6EF7-3ECC-4E75-A01E-690B4C2AF6FD}" dt="2022-05-23T17:53:39.155" v="2734"/>
          <ac:graphicFrameMkLst>
            <pc:docMk/>
            <pc:sldMk cId="2381535244" sldId="273"/>
            <ac:graphicFrameMk id="34" creationId="{5EBA0024-B3CC-4CB8-A7BB-C9106BB6A472}"/>
          </ac:graphicFrameMkLst>
        </pc:graphicFrameChg>
        <pc:picChg chg="add mod modCrop">
          <ac:chgData name="BeltranMontoya, Camilo (NSP)" userId="c6617a72-ddab-40a4-ab08-9da8697dd87c" providerId="ADAL" clId="{EEAE6EF7-3ECC-4E75-A01E-690B4C2AF6FD}" dt="2022-05-24T00:19:09.118" v="3656" actId="1076"/>
          <ac:picMkLst>
            <pc:docMk/>
            <pc:sldMk cId="2381535244" sldId="273"/>
            <ac:picMk id="56" creationId="{98706C01-055E-4B2C-B8DB-A8112F9E29E3}"/>
          </ac:picMkLst>
        </pc:picChg>
        <pc:picChg chg="add mod modCrop">
          <ac:chgData name="BeltranMontoya, Camilo (NSP)" userId="c6617a72-ddab-40a4-ab08-9da8697dd87c" providerId="ADAL" clId="{EEAE6EF7-3ECC-4E75-A01E-690B4C2AF6FD}" dt="2022-05-23T23:02:41.925" v="3167" actId="164"/>
          <ac:picMkLst>
            <pc:docMk/>
            <pc:sldMk cId="2381535244" sldId="273"/>
            <ac:picMk id="58" creationId="{D524816D-7A2E-4FBE-996F-7DAA11AB7BEE}"/>
          </ac:picMkLst>
        </pc:picChg>
        <pc:picChg chg="add mod modCrop">
          <ac:chgData name="BeltranMontoya, Camilo (NSP)" userId="c6617a72-ddab-40a4-ab08-9da8697dd87c" providerId="ADAL" clId="{EEAE6EF7-3ECC-4E75-A01E-690B4C2AF6FD}" dt="2022-05-23T23:02:41.925" v="3167" actId="164"/>
          <ac:picMkLst>
            <pc:docMk/>
            <pc:sldMk cId="2381535244" sldId="273"/>
            <ac:picMk id="60" creationId="{786F5ABA-8BC8-4A44-B3B5-C2036F6FFF27}"/>
          </ac:picMkLst>
        </pc:picChg>
        <pc:picChg chg="add mod modCrop">
          <ac:chgData name="BeltranMontoya, Camilo (NSP)" userId="c6617a72-ddab-40a4-ab08-9da8697dd87c" providerId="ADAL" clId="{EEAE6EF7-3ECC-4E75-A01E-690B4C2AF6FD}" dt="2022-05-23T23:02:41.925" v="3167" actId="164"/>
          <ac:picMkLst>
            <pc:docMk/>
            <pc:sldMk cId="2381535244" sldId="273"/>
            <ac:picMk id="62" creationId="{6FA74B93-2CDB-45B7-B271-009792375894}"/>
          </ac:picMkLst>
        </pc:picChg>
        <pc:picChg chg="add mod modCrop">
          <ac:chgData name="BeltranMontoya, Camilo (NSP)" userId="c6617a72-ddab-40a4-ab08-9da8697dd87c" providerId="ADAL" clId="{EEAE6EF7-3ECC-4E75-A01E-690B4C2AF6FD}" dt="2022-05-23T23:02:41.925" v="3167" actId="164"/>
          <ac:picMkLst>
            <pc:docMk/>
            <pc:sldMk cId="2381535244" sldId="273"/>
            <ac:picMk id="64" creationId="{00931B7E-414E-47C8-AC8C-B33796D4B717}"/>
          </ac:picMkLst>
        </pc:picChg>
        <pc:picChg chg="add mod modCrop">
          <ac:chgData name="BeltranMontoya, Camilo (NSP)" userId="c6617a72-ddab-40a4-ab08-9da8697dd87c" providerId="ADAL" clId="{EEAE6EF7-3ECC-4E75-A01E-690B4C2AF6FD}" dt="2022-05-24T00:19:15.478" v="3658" actId="1076"/>
          <ac:picMkLst>
            <pc:docMk/>
            <pc:sldMk cId="2381535244" sldId="273"/>
            <ac:picMk id="66" creationId="{CFBB43C5-5B2D-46EA-A9B2-2AB8EDFDB851}"/>
          </ac:picMkLst>
        </pc:picChg>
      </pc:sldChg>
      <pc:sldChg chg="addSp delSp modSp mod modCm">
        <pc:chgData name="BeltranMontoya, Camilo (NSP)" userId="c6617a72-ddab-40a4-ab08-9da8697dd87c" providerId="ADAL" clId="{EEAE6EF7-3ECC-4E75-A01E-690B4C2AF6FD}" dt="2022-05-19T20:41:43.146" v="2026" actId="1037"/>
        <pc:sldMkLst>
          <pc:docMk/>
          <pc:sldMk cId="1723327898" sldId="274"/>
        </pc:sldMkLst>
        <pc:spChg chg="mod">
          <ac:chgData name="BeltranMontoya, Camilo (NSP)" userId="c6617a72-ddab-40a4-ab08-9da8697dd87c" providerId="ADAL" clId="{EEAE6EF7-3ECC-4E75-A01E-690B4C2AF6FD}" dt="2022-05-19T20:30:10.429" v="1883" actId="1076"/>
          <ac:spMkLst>
            <pc:docMk/>
            <pc:sldMk cId="1723327898" sldId="274"/>
            <ac:spMk id="2" creationId="{00000000-0000-0000-0000-000000000000}"/>
          </ac:spMkLst>
        </pc:spChg>
        <pc:spChg chg="add mod ord">
          <ac:chgData name="BeltranMontoya, Camilo (NSP)" userId="c6617a72-ddab-40a4-ab08-9da8697dd87c" providerId="ADAL" clId="{EEAE6EF7-3ECC-4E75-A01E-690B4C2AF6FD}" dt="2022-05-19T20:38:12.733" v="2005" actId="1076"/>
          <ac:spMkLst>
            <pc:docMk/>
            <pc:sldMk cId="1723327898" sldId="274"/>
            <ac:spMk id="3" creationId="{55FD779A-CACF-4143-9A31-ADF6D6B1AF64}"/>
          </ac:spMkLst>
        </pc:spChg>
        <pc:spChg chg="add mod">
          <ac:chgData name="BeltranMontoya, Camilo (NSP)" userId="c6617a72-ddab-40a4-ab08-9da8697dd87c" providerId="ADAL" clId="{EEAE6EF7-3ECC-4E75-A01E-690B4C2AF6FD}" dt="2022-05-19T20:36:26.835" v="1976" actId="1076"/>
          <ac:spMkLst>
            <pc:docMk/>
            <pc:sldMk cId="1723327898" sldId="274"/>
            <ac:spMk id="5" creationId="{E77ECA5E-2B1A-4DC0-ADCB-9BD5D3B6A588}"/>
          </ac:spMkLst>
        </pc:spChg>
        <pc:spChg chg="mod">
          <ac:chgData name="BeltranMontoya, Camilo (NSP)" userId="c6617a72-ddab-40a4-ab08-9da8697dd87c" providerId="ADAL" clId="{EEAE6EF7-3ECC-4E75-A01E-690B4C2AF6FD}" dt="2022-05-19T20:38:17.010" v="2006" actId="1076"/>
          <ac:spMkLst>
            <pc:docMk/>
            <pc:sldMk cId="1723327898" sldId="274"/>
            <ac:spMk id="6" creationId="{00000000-0000-0000-0000-000000000000}"/>
          </ac:spMkLst>
        </pc:spChg>
        <pc:spChg chg="mod ord">
          <ac:chgData name="BeltranMontoya, Camilo (NSP)" userId="c6617a72-ddab-40a4-ab08-9da8697dd87c" providerId="ADAL" clId="{EEAE6EF7-3ECC-4E75-A01E-690B4C2AF6FD}" dt="2022-05-19T20:38:08.346" v="2001" actId="1076"/>
          <ac:spMkLst>
            <pc:docMk/>
            <pc:sldMk cId="1723327898" sldId="274"/>
            <ac:spMk id="8" creationId="{00000000-0000-0000-0000-000000000000}"/>
          </ac:spMkLst>
        </pc:spChg>
        <pc:spChg chg="add mod ord">
          <ac:chgData name="BeltranMontoya, Camilo (NSP)" userId="c6617a72-ddab-40a4-ab08-9da8697dd87c" providerId="ADAL" clId="{EEAE6EF7-3ECC-4E75-A01E-690B4C2AF6FD}" dt="2022-05-19T20:37:57.285" v="1997" actId="14100"/>
          <ac:spMkLst>
            <pc:docMk/>
            <pc:sldMk cId="1723327898" sldId="274"/>
            <ac:spMk id="10" creationId="{D8A05C84-964B-4C0C-A638-F23760DAC0BE}"/>
          </ac:spMkLst>
        </pc:spChg>
        <pc:spChg chg="add del mod">
          <ac:chgData name="BeltranMontoya, Camilo (NSP)" userId="c6617a72-ddab-40a4-ab08-9da8697dd87c" providerId="ADAL" clId="{EEAE6EF7-3ECC-4E75-A01E-690B4C2AF6FD}" dt="2022-05-19T20:37:29.661" v="1991" actId="478"/>
          <ac:spMkLst>
            <pc:docMk/>
            <pc:sldMk cId="1723327898" sldId="274"/>
            <ac:spMk id="11" creationId="{3940A6D3-C6FD-46AE-8F71-156EC73B5936}"/>
          </ac:spMkLst>
        </pc:spChg>
        <pc:spChg chg="add del mod">
          <ac:chgData name="BeltranMontoya, Camilo (NSP)" userId="c6617a72-ddab-40a4-ab08-9da8697dd87c" providerId="ADAL" clId="{EEAE6EF7-3ECC-4E75-A01E-690B4C2AF6FD}" dt="2022-05-19T20:37:02.294" v="1988" actId="478"/>
          <ac:spMkLst>
            <pc:docMk/>
            <pc:sldMk cId="1723327898" sldId="274"/>
            <ac:spMk id="12" creationId="{60448F02-5422-495F-BCFD-FF6D9E7B2512}"/>
          </ac:spMkLst>
        </pc:spChg>
        <pc:picChg chg="mod">
          <ac:chgData name="BeltranMontoya, Camilo (NSP)" userId="c6617a72-ddab-40a4-ab08-9da8697dd87c" providerId="ADAL" clId="{EEAE6EF7-3ECC-4E75-A01E-690B4C2AF6FD}" dt="2022-05-19T20:41:43.146" v="2026" actId="1037"/>
          <ac:picMkLst>
            <pc:docMk/>
            <pc:sldMk cId="1723327898" sldId="274"/>
            <ac:picMk id="4" creationId="{00000000-0000-0000-0000-000000000000}"/>
          </ac:picMkLst>
        </pc:picChg>
        <pc:picChg chg="del mod">
          <ac:chgData name="BeltranMontoya, Camilo (NSP)" userId="c6617a72-ddab-40a4-ab08-9da8697dd87c" providerId="ADAL" clId="{EEAE6EF7-3ECC-4E75-A01E-690B4C2AF6FD}" dt="2022-05-19T20:30:15.287" v="1884" actId="478"/>
          <ac:picMkLst>
            <pc:docMk/>
            <pc:sldMk cId="1723327898" sldId="274"/>
            <ac:picMk id="9" creationId="{00000000-0000-0000-0000-000000000000}"/>
          </ac:picMkLst>
        </pc:picChg>
      </pc:sldChg>
      <pc:sldChg chg="addSp delSp modSp mod">
        <pc:chgData name="BeltranMontoya, Camilo (NSP)" userId="c6617a72-ddab-40a4-ab08-9da8697dd87c" providerId="ADAL" clId="{EEAE6EF7-3ECC-4E75-A01E-690B4C2AF6FD}" dt="2022-05-19T21:13:50.517" v="2500" actId="1076"/>
        <pc:sldMkLst>
          <pc:docMk/>
          <pc:sldMk cId="1921155619" sldId="275"/>
        </pc:sldMkLst>
        <pc:spChg chg="mod">
          <ac:chgData name="BeltranMontoya, Camilo (NSP)" userId="c6617a72-ddab-40a4-ab08-9da8697dd87c" providerId="ADAL" clId="{EEAE6EF7-3ECC-4E75-A01E-690B4C2AF6FD}" dt="2022-05-19T21:13:10.042" v="2492" actId="20577"/>
          <ac:spMkLst>
            <pc:docMk/>
            <pc:sldMk cId="1921155619" sldId="275"/>
            <ac:spMk id="2" creationId="{00000000-0000-0000-0000-000000000000}"/>
          </ac:spMkLst>
        </pc:spChg>
        <pc:spChg chg="mod ord">
          <ac:chgData name="BeltranMontoya, Camilo (NSP)" userId="c6617a72-ddab-40a4-ab08-9da8697dd87c" providerId="ADAL" clId="{EEAE6EF7-3ECC-4E75-A01E-690B4C2AF6FD}" dt="2022-05-19T21:13:38.085" v="2499" actId="1076"/>
          <ac:spMkLst>
            <pc:docMk/>
            <pc:sldMk cId="1921155619" sldId="275"/>
            <ac:spMk id="3" creationId="{00000000-0000-0000-0000-000000000000}"/>
          </ac:spMkLst>
        </pc:spChg>
        <pc:spChg chg="del mod topLvl">
          <ac:chgData name="BeltranMontoya, Camilo (NSP)" userId="c6617a72-ddab-40a4-ab08-9da8697dd87c" providerId="ADAL" clId="{EEAE6EF7-3ECC-4E75-A01E-690B4C2AF6FD}" dt="2022-05-19T20:42:11.954" v="2032" actId="478"/>
          <ac:spMkLst>
            <pc:docMk/>
            <pc:sldMk cId="1921155619" sldId="275"/>
            <ac:spMk id="5" creationId="{00000000-0000-0000-0000-000000000000}"/>
          </ac:spMkLst>
        </pc:spChg>
        <pc:spChg chg="mod">
          <ac:chgData name="BeltranMontoya, Camilo (NSP)" userId="c6617a72-ddab-40a4-ab08-9da8697dd87c" providerId="ADAL" clId="{EEAE6EF7-3ECC-4E75-A01E-690B4C2AF6FD}" dt="2022-05-19T21:03:08.070" v="2389" actId="1076"/>
          <ac:spMkLst>
            <pc:docMk/>
            <pc:sldMk cId="1921155619" sldId="275"/>
            <ac:spMk id="6" creationId="{00000000-0000-0000-0000-000000000000}"/>
          </ac:spMkLst>
        </pc:spChg>
        <pc:spChg chg="mod">
          <ac:chgData name="BeltranMontoya, Camilo (NSP)" userId="c6617a72-ddab-40a4-ab08-9da8697dd87c" providerId="ADAL" clId="{EEAE6EF7-3ECC-4E75-A01E-690B4C2AF6FD}" dt="2022-05-19T21:03:20.857" v="2393" actId="1076"/>
          <ac:spMkLst>
            <pc:docMk/>
            <pc:sldMk cId="1921155619" sldId="275"/>
            <ac:spMk id="7" creationId="{00000000-0000-0000-0000-000000000000}"/>
          </ac:spMkLst>
        </pc:spChg>
        <pc:spChg chg="mod">
          <ac:chgData name="BeltranMontoya, Camilo (NSP)" userId="c6617a72-ddab-40a4-ab08-9da8697dd87c" providerId="ADAL" clId="{EEAE6EF7-3ECC-4E75-A01E-690B4C2AF6FD}" dt="2022-05-19T21:03:34.941" v="2397" actId="1076"/>
          <ac:spMkLst>
            <pc:docMk/>
            <pc:sldMk cId="1921155619" sldId="275"/>
            <ac:spMk id="8" creationId="{00000000-0000-0000-0000-000000000000}"/>
          </ac:spMkLst>
        </pc:spChg>
        <pc:spChg chg="mod">
          <ac:chgData name="BeltranMontoya, Camilo (NSP)" userId="c6617a72-ddab-40a4-ab08-9da8697dd87c" providerId="ADAL" clId="{EEAE6EF7-3ECC-4E75-A01E-690B4C2AF6FD}" dt="2022-05-19T21:03:49.772" v="2400" actId="1076"/>
          <ac:spMkLst>
            <pc:docMk/>
            <pc:sldMk cId="1921155619" sldId="275"/>
            <ac:spMk id="9" creationId="{00000000-0000-0000-0000-000000000000}"/>
          </ac:spMkLst>
        </pc:spChg>
        <pc:spChg chg="mod">
          <ac:chgData name="BeltranMontoya, Camilo (NSP)" userId="c6617a72-ddab-40a4-ab08-9da8697dd87c" providerId="ADAL" clId="{EEAE6EF7-3ECC-4E75-A01E-690B4C2AF6FD}" dt="2022-05-19T21:04:03.103" v="2403" actId="1076"/>
          <ac:spMkLst>
            <pc:docMk/>
            <pc:sldMk cId="1921155619" sldId="275"/>
            <ac:spMk id="10" creationId="{00000000-0000-0000-0000-000000000000}"/>
          </ac:spMkLst>
        </pc:spChg>
        <pc:spChg chg="del mod topLvl">
          <ac:chgData name="BeltranMontoya, Camilo (NSP)" userId="c6617a72-ddab-40a4-ab08-9da8697dd87c" providerId="ADAL" clId="{EEAE6EF7-3ECC-4E75-A01E-690B4C2AF6FD}" dt="2022-05-19T20:41:59.816" v="2028" actId="478"/>
          <ac:spMkLst>
            <pc:docMk/>
            <pc:sldMk cId="1921155619" sldId="275"/>
            <ac:spMk id="12" creationId="{00000000-0000-0000-0000-000000000000}"/>
          </ac:spMkLst>
        </pc:spChg>
        <pc:spChg chg="del mod topLvl">
          <ac:chgData name="BeltranMontoya, Camilo (NSP)" userId="c6617a72-ddab-40a4-ab08-9da8697dd87c" providerId="ADAL" clId="{EEAE6EF7-3ECC-4E75-A01E-690B4C2AF6FD}" dt="2022-05-19T21:07:45.988" v="2436" actId="478"/>
          <ac:spMkLst>
            <pc:docMk/>
            <pc:sldMk cId="1921155619" sldId="275"/>
            <ac:spMk id="13" creationId="{00000000-0000-0000-0000-000000000000}"/>
          </ac:spMkLst>
        </pc:spChg>
        <pc:spChg chg="add del mod ord">
          <ac:chgData name="BeltranMontoya, Camilo (NSP)" userId="c6617a72-ddab-40a4-ab08-9da8697dd87c" providerId="ADAL" clId="{EEAE6EF7-3ECC-4E75-A01E-690B4C2AF6FD}" dt="2022-05-19T21:05:53.032" v="2416" actId="478"/>
          <ac:spMkLst>
            <pc:docMk/>
            <pc:sldMk cId="1921155619" sldId="275"/>
            <ac:spMk id="16" creationId="{ADC1EC02-844D-4631-87A3-211B37B35AB9}"/>
          </ac:spMkLst>
        </pc:spChg>
        <pc:spChg chg="add mod ord">
          <ac:chgData name="BeltranMontoya, Camilo (NSP)" userId="c6617a72-ddab-40a4-ab08-9da8697dd87c" providerId="ADAL" clId="{EEAE6EF7-3ECC-4E75-A01E-690B4C2AF6FD}" dt="2022-05-19T21:12:34.728" v="2487" actId="34135"/>
          <ac:spMkLst>
            <pc:docMk/>
            <pc:sldMk cId="1921155619" sldId="275"/>
            <ac:spMk id="17" creationId="{80FEC92C-25A6-4531-B97B-104CE7E5B79E}"/>
          </ac:spMkLst>
        </pc:spChg>
        <pc:spChg chg="mod topLvl">
          <ac:chgData name="BeltranMontoya, Camilo (NSP)" userId="c6617a72-ddab-40a4-ab08-9da8697dd87c" providerId="ADAL" clId="{EEAE6EF7-3ECC-4E75-A01E-690B4C2AF6FD}" dt="2022-05-19T21:12:34.728" v="2487" actId="34135"/>
          <ac:spMkLst>
            <pc:docMk/>
            <pc:sldMk cId="1921155619" sldId="275"/>
            <ac:spMk id="22"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6"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7"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8" creationId="{00000000-0000-0000-0000-000000000000}"/>
          </ac:spMkLst>
        </pc:spChg>
        <pc:spChg chg="mod topLvl">
          <ac:chgData name="BeltranMontoya, Camilo (NSP)" userId="c6617a72-ddab-40a4-ab08-9da8697dd87c" providerId="ADAL" clId="{EEAE6EF7-3ECC-4E75-A01E-690B4C2AF6FD}" dt="2022-05-19T21:12:34.728" v="2487" actId="34135"/>
          <ac:spMkLst>
            <pc:docMk/>
            <pc:sldMk cId="1921155619" sldId="275"/>
            <ac:spMk id="29" creationId="{00000000-0000-0000-0000-000000000000}"/>
          </ac:spMkLst>
        </pc:spChg>
        <pc:spChg chg="add mod ord">
          <ac:chgData name="BeltranMontoya, Camilo (NSP)" userId="c6617a72-ddab-40a4-ab08-9da8697dd87c" providerId="ADAL" clId="{EEAE6EF7-3ECC-4E75-A01E-690B4C2AF6FD}" dt="2022-05-19T21:12:34.728" v="2487" actId="34135"/>
          <ac:spMkLst>
            <pc:docMk/>
            <pc:sldMk cId="1921155619" sldId="275"/>
            <ac:spMk id="34" creationId="{D7B7B84E-8E74-4784-9DE1-605AC99616A7}"/>
          </ac:spMkLst>
        </pc:spChg>
        <pc:spChg chg="add mod ord">
          <ac:chgData name="BeltranMontoya, Camilo (NSP)" userId="c6617a72-ddab-40a4-ab08-9da8697dd87c" providerId="ADAL" clId="{EEAE6EF7-3ECC-4E75-A01E-690B4C2AF6FD}" dt="2022-05-19T21:12:34.728" v="2487" actId="34135"/>
          <ac:spMkLst>
            <pc:docMk/>
            <pc:sldMk cId="1921155619" sldId="275"/>
            <ac:spMk id="35" creationId="{49C992DC-48D4-4351-BE7D-DA28E603D850}"/>
          </ac:spMkLst>
        </pc:spChg>
        <pc:spChg chg="add mod ord">
          <ac:chgData name="BeltranMontoya, Camilo (NSP)" userId="c6617a72-ddab-40a4-ab08-9da8697dd87c" providerId="ADAL" clId="{EEAE6EF7-3ECC-4E75-A01E-690B4C2AF6FD}" dt="2022-05-19T21:12:34.728" v="2487" actId="34135"/>
          <ac:spMkLst>
            <pc:docMk/>
            <pc:sldMk cId="1921155619" sldId="275"/>
            <ac:spMk id="36" creationId="{5A7AA574-0DCB-4ABA-A5F2-7F084567CDD7}"/>
          </ac:spMkLst>
        </pc:spChg>
        <pc:spChg chg="add mod ord">
          <ac:chgData name="BeltranMontoya, Camilo (NSP)" userId="c6617a72-ddab-40a4-ab08-9da8697dd87c" providerId="ADAL" clId="{EEAE6EF7-3ECC-4E75-A01E-690B4C2AF6FD}" dt="2022-05-19T21:12:34.728" v="2487" actId="34135"/>
          <ac:spMkLst>
            <pc:docMk/>
            <pc:sldMk cId="1921155619" sldId="275"/>
            <ac:spMk id="37" creationId="{71E3BE31-4024-4CE1-B6C3-E95596358C2A}"/>
          </ac:spMkLst>
        </pc:spChg>
        <pc:spChg chg="add del mod ord">
          <ac:chgData name="BeltranMontoya, Camilo (NSP)" userId="c6617a72-ddab-40a4-ab08-9da8697dd87c" providerId="ADAL" clId="{EEAE6EF7-3ECC-4E75-A01E-690B4C2AF6FD}" dt="2022-05-19T21:12:34.728" v="2487" actId="34135"/>
          <ac:spMkLst>
            <pc:docMk/>
            <pc:sldMk cId="1921155619" sldId="275"/>
            <ac:spMk id="39" creationId="{86D05979-2989-493F-811C-F775B8D21491}"/>
          </ac:spMkLst>
        </pc:spChg>
        <pc:spChg chg="add mod">
          <ac:chgData name="BeltranMontoya, Camilo (NSP)" userId="c6617a72-ddab-40a4-ab08-9da8697dd87c" providerId="ADAL" clId="{EEAE6EF7-3ECC-4E75-A01E-690B4C2AF6FD}" dt="2022-05-19T21:12:34.728" v="2487" actId="34135"/>
          <ac:spMkLst>
            <pc:docMk/>
            <pc:sldMk cId="1921155619" sldId="275"/>
            <ac:spMk id="40" creationId="{F86838DC-64BE-4107-AB97-1FC85C07DE99}"/>
          </ac:spMkLst>
        </pc:spChg>
        <pc:spChg chg="add mod ord">
          <ac:chgData name="BeltranMontoya, Camilo (NSP)" userId="c6617a72-ddab-40a4-ab08-9da8697dd87c" providerId="ADAL" clId="{EEAE6EF7-3ECC-4E75-A01E-690B4C2AF6FD}" dt="2022-05-19T21:12:34.728" v="2487" actId="34135"/>
          <ac:spMkLst>
            <pc:docMk/>
            <pc:sldMk cId="1921155619" sldId="275"/>
            <ac:spMk id="47" creationId="{01BAA2E4-9197-46D4-B2D0-94B73FD423D1}"/>
          </ac:spMkLst>
        </pc:spChg>
        <pc:spChg chg="add mod">
          <ac:chgData name="BeltranMontoya, Camilo (NSP)" userId="c6617a72-ddab-40a4-ab08-9da8697dd87c" providerId="ADAL" clId="{EEAE6EF7-3ECC-4E75-A01E-690B4C2AF6FD}" dt="2022-05-19T21:13:50.517" v="2500" actId="1076"/>
          <ac:spMkLst>
            <pc:docMk/>
            <pc:sldMk cId="1921155619" sldId="275"/>
            <ac:spMk id="51" creationId="{8AB48934-F8C2-403C-8E8C-9026C14F317D}"/>
          </ac:spMkLst>
        </pc:spChg>
        <pc:spChg chg="del mod topLvl">
          <ac:chgData name="BeltranMontoya, Camilo (NSP)" userId="c6617a72-ddab-40a4-ab08-9da8697dd87c" providerId="ADAL" clId="{EEAE6EF7-3ECC-4E75-A01E-690B4C2AF6FD}" dt="2022-05-19T20:58:34.768" v="2320" actId="478"/>
          <ac:spMkLst>
            <pc:docMk/>
            <pc:sldMk cId="1921155619" sldId="275"/>
            <ac:spMk id="54" creationId="{00000000-0000-0000-0000-000000000000}"/>
          </ac:spMkLst>
        </pc:spChg>
        <pc:spChg chg="mod topLvl">
          <ac:chgData name="BeltranMontoya, Camilo (NSP)" userId="c6617a72-ddab-40a4-ab08-9da8697dd87c" providerId="ADAL" clId="{EEAE6EF7-3ECC-4E75-A01E-690B4C2AF6FD}" dt="2022-05-19T21:12:55.627" v="2491" actId="1076"/>
          <ac:spMkLst>
            <pc:docMk/>
            <pc:sldMk cId="1921155619" sldId="275"/>
            <ac:spMk id="55" creationId="{00000000-0000-0000-0000-000000000000}"/>
          </ac:spMkLst>
        </pc:spChg>
        <pc:grpChg chg="add mod ord">
          <ac:chgData name="BeltranMontoya, Camilo (NSP)" userId="c6617a72-ddab-40a4-ab08-9da8697dd87c" providerId="ADAL" clId="{EEAE6EF7-3ECC-4E75-A01E-690B4C2AF6FD}" dt="2022-05-19T21:12:34.728" v="2487" actId="34135"/>
          <ac:grpSpMkLst>
            <pc:docMk/>
            <pc:sldMk cId="1921155619" sldId="275"/>
            <ac:grpSpMk id="41" creationId="{EBAF0957-1D24-446B-9AE4-962F2A9D70CB}"/>
          </ac:grpSpMkLst>
        </pc:grpChg>
        <pc:grpChg chg="add mod ord">
          <ac:chgData name="BeltranMontoya, Camilo (NSP)" userId="c6617a72-ddab-40a4-ab08-9da8697dd87c" providerId="ADAL" clId="{EEAE6EF7-3ECC-4E75-A01E-690B4C2AF6FD}" dt="2022-05-19T21:12:34.728" v="2487" actId="34135"/>
          <ac:grpSpMkLst>
            <pc:docMk/>
            <pc:sldMk cId="1921155619" sldId="275"/>
            <ac:grpSpMk id="43" creationId="{30949EB5-72CB-4D24-9AD3-FD5AAD28EB22}"/>
          </ac:grpSpMkLst>
        </pc:grpChg>
        <pc:grpChg chg="add del mod">
          <ac:chgData name="BeltranMontoya, Camilo (NSP)" userId="c6617a72-ddab-40a4-ab08-9da8697dd87c" providerId="ADAL" clId="{EEAE6EF7-3ECC-4E75-A01E-690B4C2AF6FD}" dt="2022-05-19T20:58:32.634" v="2319" actId="165"/>
          <ac:grpSpMkLst>
            <pc:docMk/>
            <pc:sldMk cId="1921155619" sldId="275"/>
            <ac:grpSpMk id="56" creationId="{00000000-0000-0000-0000-000000000000}"/>
          </ac:grpSpMkLst>
        </pc:grpChg>
        <pc:grpChg chg="del mod">
          <ac:chgData name="BeltranMontoya, Camilo (NSP)" userId="c6617a72-ddab-40a4-ab08-9da8697dd87c" providerId="ADAL" clId="{EEAE6EF7-3ECC-4E75-A01E-690B4C2AF6FD}" dt="2022-05-19T11:21:20.553" v="1" actId="165"/>
          <ac:grpSpMkLst>
            <pc:docMk/>
            <pc:sldMk cId="1921155619" sldId="275"/>
            <ac:grpSpMk id="57" creationId="{00000000-0000-0000-0000-000000000000}"/>
          </ac:grpSpMkLst>
        </pc:grpChg>
        <pc:cxnChg chg="add del mod">
          <ac:chgData name="BeltranMontoya, Camilo (NSP)" userId="c6617a72-ddab-40a4-ab08-9da8697dd87c" providerId="ADAL" clId="{EEAE6EF7-3ECC-4E75-A01E-690B4C2AF6FD}" dt="2022-05-19T21:02:13.301" v="2375" actId="478"/>
          <ac:cxnSpMkLst>
            <pc:docMk/>
            <pc:sldMk cId="1921155619" sldId="275"/>
            <ac:cxnSpMk id="19" creationId="{5EAA64FC-7509-4297-9190-F63E95685D32}"/>
          </ac:cxnSpMkLst>
        </pc:cxnChg>
        <pc:cxnChg chg="add del mod">
          <ac:chgData name="BeltranMontoya, Camilo (NSP)" userId="c6617a72-ddab-40a4-ab08-9da8697dd87c" providerId="ADAL" clId="{EEAE6EF7-3ECC-4E75-A01E-690B4C2AF6FD}" dt="2022-05-19T21:02:14.393" v="2376" actId="478"/>
          <ac:cxnSpMkLst>
            <pc:docMk/>
            <pc:sldMk cId="1921155619" sldId="275"/>
            <ac:cxnSpMk id="21" creationId="{7EA6350A-5E61-4ECF-9753-C67388208E53}"/>
          </ac:cxnSpMkLst>
        </pc:cxnChg>
        <pc:cxnChg chg="del mod topLvl">
          <ac:chgData name="BeltranMontoya, Camilo (NSP)" userId="c6617a72-ddab-40a4-ab08-9da8697dd87c" providerId="ADAL" clId="{EEAE6EF7-3ECC-4E75-A01E-690B4C2AF6FD}" dt="2022-05-19T20:42:03.902" v="2030" actId="21"/>
          <ac:cxnSpMkLst>
            <pc:docMk/>
            <pc:sldMk cId="1921155619" sldId="275"/>
            <ac:cxnSpMk id="24" creationId="{00000000-0000-0000-0000-000000000000}"/>
          </ac:cxnSpMkLst>
        </pc:cxnChg>
        <pc:cxnChg chg="del mod topLvl">
          <ac:chgData name="BeltranMontoya, Camilo (NSP)" userId="c6617a72-ddab-40a4-ab08-9da8697dd87c" providerId="ADAL" clId="{EEAE6EF7-3ECC-4E75-A01E-690B4C2AF6FD}" dt="2022-05-19T20:42:13.719" v="2033" actId="478"/>
          <ac:cxnSpMkLst>
            <pc:docMk/>
            <pc:sldMk cId="1921155619" sldId="275"/>
            <ac:cxnSpMk id="30" creationId="{00000000-0000-0000-0000-000000000000}"/>
          </ac:cxnSpMkLst>
        </pc:cxnChg>
        <pc:cxnChg chg="add del mod">
          <ac:chgData name="BeltranMontoya, Camilo (NSP)" userId="c6617a72-ddab-40a4-ab08-9da8697dd87c" providerId="ADAL" clId="{EEAE6EF7-3ECC-4E75-A01E-690B4C2AF6FD}" dt="2022-05-19T21:02:15.229" v="2377" actId="478"/>
          <ac:cxnSpMkLst>
            <pc:docMk/>
            <pc:sldMk cId="1921155619" sldId="275"/>
            <ac:cxnSpMk id="32" creationId="{AE9618E3-A876-4F18-BC75-C5DF83B96572}"/>
          </ac:cxnSpMkLst>
        </pc:cxnChg>
        <pc:cxnChg chg="del mod topLvl">
          <ac:chgData name="BeltranMontoya, Camilo (NSP)" userId="c6617a72-ddab-40a4-ab08-9da8697dd87c" providerId="ADAL" clId="{EEAE6EF7-3ECC-4E75-A01E-690B4C2AF6FD}" dt="2022-05-19T20:42:14.983" v="2035" actId="478"/>
          <ac:cxnSpMkLst>
            <pc:docMk/>
            <pc:sldMk cId="1921155619" sldId="275"/>
            <ac:cxnSpMk id="33" creationId="{00000000-0000-0000-0000-000000000000}"/>
          </ac:cxnSpMkLst>
        </pc:cxnChg>
        <pc:cxnChg chg="add del mod">
          <ac:chgData name="BeltranMontoya, Camilo (NSP)" userId="c6617a72-ddab-40a4-ab08-9da8697dd87c" providerId="ADAL" clId="{EEAE6EF7-3ECC-4E75-A01E-690B4C2AF6FD}" dt="2022-05-19T21:01:33.204" v="2372" actId="478"/>
          <ac:cxnSpMkLst>
            <pc:docMk/>
            <pc:sldMk cId="1921155619" sldId="275"/>
            <ac:cxnSpMk id="42" creationId="{0DC1F9DB-C888-4894-9C87-E64C626126EC}"/>
          </ac:cxnSpMkLst>
        </pc:cxnChg>
        <pc:cxnChg chg="del mod topLvl">
          <ac:chgData name="BeltranMontoya, Camilo (NSP)" userId="c6617a72-ddab-40a4-ab08-9da8697dd87c" providerId="ADAL" clId="{EEAE6EF7-3ECC-4E75-A01E-690B4C2AF6FD}" dt="2022-05-19T20:42:14.212" v="2034" actId="478"/>
          <ac:cxnSpMkLst>
            <pc:docMk/>
            <pc:sldMk cId="1921155619" sldId="275"/>
            <ac:cxnSpMk id="49" creationId="{00000000-0000-0000-0000-000000000000}"/>
          </ac:cxnSpMkLst>
        </pc:cxnChg>
        <pc:cxnChg chg="del mod topLvl">
          <ac:chgData name="BeltranMontoya, Camilo (NSP)" userId="c6617a72-ddab-40a4-ab08-9da8697dd87c" providerId="ADAL" clId="{EEAE6EF7-3ECC-4E75-A01E-690B4C2AF6FD}" dt="2022-05-19T20:42:15.907" v="2036" actId="478"/>
          <ac:cxnSpMkLst>
            <pc:docMk/>
            <pc:sldMk cId="1921155619" sldId="275"/>
            <ac:cxnSpMk id="50" creationId="{00000000-0000-0000-0000-000000000000}"/>
          </ac:cxnSpMkLst>
        </pc:cxnChg>
      </pc:sldChg>
      <pc:sldChg chg="addSp delSp modSp mod">
        <pc:chgData name="BeltranMontoya, Camilo (NSP)" userId="c6617a72-ddab-40a4-ab08-9da8697dd87c" providerId="ADAL" clId="{EEAE6EF7-3ECC-4E75-A01E-690B4C2AF6FD}" dt="2022-05-23T23:45:55.528" v="3397" actId="1076"/>
        <pc:sldMkLst>
          <pc:docMk/>
          <pc:sldMk cId="598974433" sldId="276"/>
        </pc:sldMkLst>
        <pc:spChg chg="del mod">
          <ac:chgData name="BeltranMontoya, Camilo (NSP)" userId="c6617a72-ddab-40a4-ab08-9da8697dd87c" providerId="ADAL" clId="{EEAE6EF7-3ECC-4E75-A01E-690B4C2AF6FD}" dt="2022-05-23T23:04:02.884" v="3177" actId="478"/>
          <ac:spMkLst>
            <pc:docMk/>
            <pc:sldMk cId="598974433" sldId="276"/>
            <ac:spMk id="2" creationId="{00000000-0000-0000-0000-000000000000}"/>
          </ac:spMkLst>
        </pc:spChg>
        <pc:spChg chg="add mod">
          <ac:chgData name="BeltranMontoya, Camilo (NSP)" userId="c6617a72-ddab-40a4-ab08-9da8697dd87c" providerId="ADAL" clId="{EEAE6EF7-3ECC-4E75-A01E-690B4C2AF6FD}" dt="2022-05-23T23:03:58.745" v="3176"/>
          <ac:spMkLst>
            <pc:docMk/>
            <pc:sldMk cId="598974433" sldId="276"/>
            <ac:spMk id="5" creationId="{A6B70F62-9DE6-42E0-8ACE-B1DF9A920343}"/>
          </ac:spMkLst>
        </pc:spChg>
        <pc:spChg chg="mod topLvl">
          <ac:chgData name="BeltranMontoya, Camilo (NSP)" userId="c6617a72-ddab-40a4-ab08-9da8697dd87c" providerId="ADAL" clId="{EEAE6EF7-3ECC-4E75-A01E-690B4C2AF6FD}" dt="2022-05-23T23:04:22.237" v="3179" actId="165"/>
          <ac:spMkLst>
            <pc:docMk/>
            <pc:sldMk cId="598974433" sldId="276"/>
            <ac:spMk id="7" creationId="{AA9A0225-82EA-4FFB-A398-868502D89421}"/>
          </ac:spMkLst>
        </pc:spChg>
        <pc:spChg chg="del mod topLvl">
          <ac:chgData name="BeltranMontoya, Camilo (NSP)" userId="c6617a72-ddab-40a4-ab08-9da8697dd87c" providerId="ADAL" clId="{EEAE6EF7-3ECC-4E75-A01E-690B4C2AF6FD}" dt="2022-05-23T23:45:43.491" v="3396" actId="478"/>
          <ac:spMkLst>
            <pc:docMk/>
            <pc:sldMk cId="598974433" sldId="276"/>
            <ac:spMk id="8" creationId="{A86EEA0D-7B31-40DD-BBE5-0471F37B923A}"/>
          </ac:spMkLst>
        </pc:spChg>
        <pc:spChg chg="mod topLvl">
          <ac:chgData name="BeltranMontoya, Camilo (NSP)" userId="c6617a72-ddab-40a4-ab08-9da8697dd87c" providerId="ADAL" clId="{EEAE6EF7-3ECC-4E75-A01E-690B4C2AF6FD}" dt="2022-05-23T23:14:05.088" v="3233" actId="2711"/>
          <ac:spMkLst>
            <pc:docMk/>
            <pc:sldMk cId="598974433" sldId="276"/>
            <ac:spMk id="9" creationId="{C9B1E548-65AA-48CD-88C2-868479D4B023}"/>
          </ac:spMkLst>
        </pc:spChg>
        <pc:spChg chg="mod topLvl">
          <ac:chgData name="BeltranMontoya, Camilo (NSP)" userId="c6617a72-ddab-40a4-ab08-9da8697dd87c" providerId="ADAL" clId="{EEAE6EF7-3ECC-4E75-A01E-690B4C2AF6FD}" dt="2022-05-23T23:45:55.528" v="3397" actId="1076"/>
          <ac:spMkLst>
            <pc:docMk/>
            <pc:sldMk cId="598974433" sldId="276"/>
            <ac:spMk id="10" creationId="{213DCF2F-FBC7-44AA-B1D7-3E407406DE95}"/>
          </ac:spMkLst>
        </pc:spChg>
        <pc:spChg chg="mod topLvl">
          <ac:chgData name="BeltranMontoya, Camilo (NSP)" userId="c6617a72-ddab-40a4-ab08-9da8697dd87c" providerId="ADAL" clId="{EEAE6EF7-3ECC-4E75-A01E-690B4C2AF6FD}" dt="2022-05-23T23:14:05.088" v="3233" actId="2711"/>
          <ac:spMkLst>
            <pc:docMk/>
            <pc:sldMk cId="598974433" sldId="276"/>
            <ac:spMk id="11" creationId="{EDA32037-09FF-45BB-8555-A52D5B607626}"/>
          </ac:spMkLst>
        </pc:spChg>
        <pc:spChg chg="mod topLvl">
          <ac:chgData name="BeltranMontoya, Camilo (NSP)" userId="c6617a72-ddab-40a4-ab08-9da8697dd87c" providerId="ADAL" clId="{EEAE6EF7-3ECC-4E75-A01E-690B4C2AF6FD}" dt="2022-05-23T23:45:55.528" v="3397" actId="1076"/>
          <ac:spMkLst>
            <pc:docMk/>
            <pc:sldMk cId="598974433" sldId="276"/>
            <ac:spMk id="12" creationId="{B09D18EF-A608-4598-9EFE-133D171FE8BB}"/>
          </ac:spMkLst>
        </pc:spChg>
        <pc:spChg chg="mod topLvl">
          <ac:chgData name="BeltranMontoya, Camilo (NSP)" userId="c6617a72-ddab-40a4-ab08-9da8697dd87c" providerId="ADAL" clId="{EEAE6EF7-3ECC-4E75-A01E-690B4C2AF6FD}" dt="2022-05-23T23:14:05.088" v="3233" actId="2711"/>
          <ac:spMkLst>
            <pc:docMk/>
            <pc:sldMk cId="598974433" sldId="276"/>
            <ac:spMk id="13" creationId="{2157CDC3-F831-4DA2-8C61-DD0664EB4194}"/>
          </ac:spMkLst>
        </pc:spChg>
        <pc:spChg chg="mod topLvl">
          <ac:chgData name="BeltranMontoya, Camilo (NSP)" userId="c6617a72-ddab-40a4-ab08-9da8697dd87c" providerId="ADAL" clId="{EEAE6EF7-3ECC-4E75-A01E-690B4C2AF6FD}" dt="2022-05-23T23:14:05.088" v="3233" actId="2711"/>
          <ac:spMkLst>
            <pc:docMk/>
            <pc:sldMk cId="598974433" sldId="276"/>
            <ac:spMk id="14" creationId="{E9C3D92D-7903-4868-9D49-652604E822B5}"/>
          </ac:spMkLst>
        </pc:spChg>
        <pc:spChg chg="mod topLvl">
          <ac:chgData name="BeltranMontoya, Camilo (NSP)" userId="c6617a72-ddab-40a4-ab08-9da8697dd87c" providerId="ADAL" clId="{EEAE6EF7-3ECC-4E75-A01E-690B4C2AF6FD}" dt="2022-05-23T23:14:15.515" v="3235" actId="113"/>
          <ac:spMkLst>
            <pc:docMk/>
            <pc:sldMk cId="598974433" sldId="276"/>
            <ac:spMk id="15" creationId="{E65A1DE9-066B-4DEE-9C1C-6978F528326E}"/>
          </ac:spMkLst>
        </pc:spChg>
        <pc:spChg chg="mod topLvl">
          <ac:chgData name="BeltranMontoya, Camilo (NSP)" userId="c6617a72-ddab-40a4-ab08-9da8697dd87c" providerId="ADAL" clId="{EEAE6EF7-3ECC-4E75-A01E-690B4C2AF6FD}" dt="2022-05-23T23:14:05.088" v="3233" actId="2711"/>
          <ac:spMkLst>
            <pc:docMk/>
            <pc:sldMk cId="598974433" sldId="276"/>
            <ac:spMk id="16" creationId="{187060B6-DD8B-4EAE-BD00-3F468061EFCB}"/>
          </ac:spMkLst>
        </pc:spChg>
        <pc:spChg chg="mod topLvl">
          <ac:chgData name="BeltranMontoya, Camilo (NSP)" userId="c6617a72-ddab-40a4-ab08-9da8697dd87c" providerId="ADAL" clId="{EEAE6EF7-3ECC-4E75-A01E-690B4C2AF6FD}" dt="2022-05-23T23:14:34.133" v="3250" actId="1076"/>
          <ac:spMkLst>
            <pc:docMk/>
            <pc:sldMk cId="598974433" sldId="276"/>
            <ac:spMk id="17" creationId="{B93BC1EC-8CFD-40B0-BD2D-A4C65C4C1CFC}"/>
          </ac:spMkLst>
        </pc:spChg>
        <pc:spChg chg="mod topLvl">
          <ac:chgData name="BeltranMontoya, Camilo (NSP)" userId="c6617a72-ddab-40a4-ab08-9da8697dd87c" providerId="ADAL" clId="{EEAE6EF7-3ECC-4E75-A01E-690B4C2AF6FD}" dt="2022-05-23T23:14:05.088" v="3233" actId="2711"/>
          <ac:spMkLst>
            <pc:docMk/>
            <pc:sldMk cId="598974433" sldId="276"/>
            <ac:spMk id="18" creationId="{E05742EE-1602-4319-A1EA-1F789F51EBE5}"/>
          </ac:spMkLst>
        </pc:spChg>
        <pc:spChg chg="mod topLvl">
          <ac:chgData name="BeltranMontoya, Camilo (NSP)" userId="c6617a72-ddab-40a4-ab08-9da8697dd87c" providerId="ADAL" clId="{EEAE6EF7-3ECC-4E75-A01E-690B4C2AF6FD}" dt="2022-05-23T23:14:42.663" v="3254" actId="20577"/>
          <ac:spMkLst>
            <pc:docMk/>
            <pc:sldMk cId="598974433" sldId="276"/>
            <ac:spMk id="19" creationId="{1E8B8954-EFE8-4B5B-A898-F6A3DEC91230}"/>
          </ac:spMkLst>
        </pc:spChg>
        <pc:spChg chg="mod topLvl">
          <ac:chgData name="BeltranMontoya, Camilo (NSP)" userId="c6617a72-ddab-40a4-ab08-9da8697dd87c" providerId="ADAL" clId="{EEAE6EF7-3ECC-4E75-A01E-690B4C2AF6FD}" dt="2022-05-23T23:45:55.528" v="3397" actId="1076"/>
          <ac:spMkLst>
            <pc:docMk/>
            <pc:sldMk cId="598974433" sldId="276"/>
            <ac:spMk id="20" creationId="{ECC1558D-8CA6-4770-BBA4-77F4ACFC7E14}"/>
          </ac:spMkLst>
        </pc:spChg>
        <pc:spChg chg="mod topLvl">
          <ac:chgData name="BeltranMontoya, Camilo (NSP)" userId="c6617a72-ddab-40a4-ab08-9da8697dd87c" providerId="ADAL" clId="{EEAE6EF7-3ECC-4E75-A01E-690B4C2AF6FD}" dt="2022-05-23T23:45:55.528" v="3397" actId="1076"/>
          <ac:spMkLst>
            <pc:docMk/>
            <pc:sldMk cId="598974433" sldId="276"/>
            <ac:spMk id="21" creationId="{145F3A96-1FF1-4B48-B9BA-FBDAE4D1790B}"/>
          </ac:spMkLst>
        </pc:spChg>
        <pc:spChg chg="mod topLvl">
          <ac:chgData name="BeltranMontoya, Camilo (NSP)" userId="c6617a72-ddab-40a4-ab08-9da8697dd87c" providerId="ADAL" clId="{EEAE6EF7-3ECC-4E75-A01E-690B4C2AF6FD}" dt="2022-05-23T23:45:55.528" v="3397" actId="1076"/>
          <ac:spMkLst>
            <pc:docMk/>
            <pc:sldMk cId="598974433" sldId="276"/>
            <ac:spMk id="22" creationId="{BE84F34B-9877-4DEE-946E-D1CC2667AE1A}"/>
          </ac:spMkLst>
        </pc:spChg>
        <pc:spChg chg="mod topLvl">
          <ac:chgData name="BeltranMontoya, Camilo (NSP)" userId="c6617a72-ddab-40a4-ab08-9da8697dd87c" providerId="ADAL" clId="{EEAE6EF7-3ECC-4E75-A01E-690B4C2AF6FD}" dt="2022-05-23T23:45:55.528" v="3397" actId="1076"/>
          <ac:spMkLst>
            <pc:docMk/>
            <pc:sldMk cId="598974433" sldId="276"/>
            <ac:spMk id="23" creationId="{90D307EB-ED35-4A93-820A-6A001A409E94}"/>
          </ac:spMkLst>
        </pc:spChg>
        <pc:spChg chg="del mod topLvl">
          <ac:chgData name="BeltranMontoya, Camilo (NSP)" userId="c6617a72-ddab-40a4-ab08-9da8697dd87c" providerId="ADAL" clId="{EEAE6EF7-3ECC-4E75-A01E-690B4C2AF6FD}" dt="2022-05-23T23:45:42.816" v="3395" actId="478"/>
          <ac:spMkLst>
            <pc:docMk/>
            <pc:sldMk cId="598974433" sldId="276"/>
            <ac:spMk id="24" creationId="{4B7257F9-B18F-4561-B3A0-2C859CA44491}"/>
          </ac:spMkLst>
        </pc:spChg>
        <pc:spChg chg="del mod topLvl">
          <ac:chgData name="BeltranMontoya, Camilo (NSP)" userId="c6617a72-ddab-40a4-ab08-9da8697dd87c" providerId="ADAL" clId="{EEAE6EF7-3ECC-4E75-A01E-690B4C2AF6FD}" dt="2022-05-23T23:38:35.172" v="3338" actId="478"/>
          <ac:spMkLst>
            <pc:docMk/>
            <pc:sldMk cId="598974433" sldId="276"/>
            <ac:spMk id="25" creationId="{A8BE992D-FFB6-4C15-A604-13DD18F9E228}"/>
          </ac:spMkLst>
        </pc:spChg>
        <pc:spChg chg="mod topLvl">
          <ac:chgData name="BeltranMontoya, Camilo (NSP)" userId="c6617a72-ddab-40a4-ab08-9da8697dd87c" providerId="ADAL" clId="{EEAE6EF7-3ECC-4E75-A01E-690B4C2AF6FD}" dt="2022-05-23T23:43:27.230" v="3362" actId="1076"/>
          <ac:spMkLst>
            <pc:docMk/>
            <pc:sldMk cId="598974433" sldId="276"/>
            <ac:spMk id="26" creationId="{5900C91F-3318-47F8-9A74-494C69736200}"/>
          </ac:spMkLst>
        </pc:spChg>
        <pc:grpChg chg="add del mod">
          <ac:chgData name="BeltranMontoya, Camilo (NSP)" userId="c6617a72-ddab-40a4-ab08-9da8697dd87c" providerId="ADAL" clId="{EEAE6EF7-3ECC-4E75-A01E-690B4C2AF6FD}" dt="2022-05-23T23:04:22.237" v="3179" actId="165"/>
          <ac:grpSpMkLst>
            <pc:docMk/>
            <pc:sldMk cId="598974433" sldId="276"/>
            <ac:grpSpMk id="6" creationId="{B18D4DF8-F673-4B5A-B746-9A4C210EA9B8}"/>
          </ac:grpSpMkLst>
        </pc:grpChg>
        <pc:graphicFrameChg chg="del">
          <ac:chgData name="BeltranMontoya, Camilo (NSP)" userId="c6617a72-ddab-40a4-ab08-9da8697dd87c" providerId="ADAL" clId="{EEAE6EF7-3ECC-4E75-A01E-690B4C2AF6FD}" dt="2022-05-23T23:03:22.343" v="3169" actId="478"/>
          <ac:graphicFrameMkLst>
            <pc:docMk/>
            <pc:sldMk cId="598974433" sldId="276"/>
            <ac:graphicFrameMk id="4" creationId="{00000000-0000-0000-0000-000000000000}"/>
          </ac:graphicFrameMkLst>
        </pc:graphicFrameChg>
        <pc:picChg chg="del mod topLvl">
          <ac:chgData name="BeltranMontoya, Camilo (NSP)" userId="c6617a72-ddab-40a4-ab08-9da8697dd87c" providerId="ADAL" clId="{EEAE6EF7-3ECC-4E75-A01E-690B4C2AF6FD}" dt="2022-05-23T23:05:37.101" v="3196" actId="478"/>
          <ac:picMkLst>
            <pc:docMk/>
            <pc:sldMk cId="598974433" sldId="276"/>
            <ac:picMk id="27" creationId="{A89DDD56-2F8A-4453-89C4-006EB81F06AA}"/>
          </ac:picMkLst>
        </pc:picChg>
        <pc:picChg chg="del mod topLvl">
          <ac:chgData name="BeltranMontoya, Camilo (NSP)" userId="c6617a72-ddab-40a4-ab08-9da8697dd87c" providerId="ADAL" clId="{EEAE6EF7-3ECC-4E75-A01E-690B4C2AF6FD}" dt="2022-05-23T23:05:40.704" v="3198" actId="478"/>
          <ac:picMkLst>
            <pc:docMk/>
            <pc:sldMk cId="598974433" sldId="276"/>
            <ac:picMk id="28" creationId="{8E1FE716-75B1-484B-A325-62DA79DD0C97}"/>
          </ac:picMkLst>
        </pc:picChg>
        <pc:picChg chg="del mod topLvl">
          <ac:chgData name="BeltranMontoya, Camilo (NSP)" userId="c6617a72-ddab-40a4-ab08-9da8697dd87c" providerId="ADAL" clId="{EEAE6EF7-3ECC-4E75-A01E-690B4C2AF6FD}" dt="2022-05-23T23:05:43.899" v="3200" actId="478"/>
          <ac:picMkLst>
            <pc:docMk/>
            <pc:sldMk cId="598974433" sldId="276"/>
            <ac:picMk id="29" creationId="{A7005516-8D3C-4242-BBF7-1D679B071E79}"/>
          </ac:picMkLst>
        </pc:picChg>
        <pc:picChg chg="del mod topLvl">
          <ac:chgData name="BeltranMontoya, Camilo (NSP)" userId="c6617a72-ddab-40a4-ab08-9da8697dd87c" providerId="ADAL" clId="{EEAE6EF7-3ECC-4E75-A01E-690B4C2AF6FD}" dt="2022-05-23T23:05:42.201" v="3199" actId="478"/>
          <ac:picMkLst>
            <pc:docMk/>
            <pc:sldMk cId="598974433" sldId="276"/>
            <ac:picMk id="30" creationId="{E58D1C7C-7790-4A2D-8BE2-D0942CA4AA2F}"/>
          </ac:picMkLst>
        </pc:picChg>
        <pc:picChg chg="del mod topLvl">
          <ac:chgData name="BeltranMontoya, Camilo (NSP)" userId="c6617a72-ddab-40a4-ab08-9da8697dd87c" providerId="ADAL" clId="{EEAE6EF7-3ECC-4E75-A01E-690B4C2AF6FD}" dt="2022-05-23T23:05:45.563" v="3201" actId="478"/>
          <ac:picMkLst>
            <pc:docMk/>
            <pc:sldMk cId="598974433" sldId="276"/>
            <ac:picMk id="31" creationId="{28704AF2-B50E-4E5C-9768-82446D2D02AD}"/>
          </ac:picMkLst>
        </pc:picChg>
        <pc:picChg chg="del mod topLvl">
          <ac:chgData name="BeltranMontoya, Camilo (NSP)" userId="c6617a72-ddab-40a4-ab08-9da8697dd87c" providerId="ADAL" clId="{EEAE6EF7-3ECC-4E75-A01E-690B4C2AF6FD}" dt="2022-05-23T23:05:38.847" v="3197" actId="478"/>
          <ac:picMkLst>
            <pc:docMk/>
            <pc:sldMk cId="598974433" sldId="276"/>
            <ac:picMk id="32" creationId="{A9479221-E0DD-4413-9A26-47BEBD8B990E}"/>
          </ac:picMkLst>
        </pc:picChg>
        <pc:picChg chg="add mod modCrop">
          <ac:chgData name="BeltranMontoya, Camilo (NSP)" userId="c6617a72-ddab-40a4-ab08-9da8697dd87c" providerId="ADAL" clId="{EEAE6EF7-3ECC-4E75-A01E-690B4C2AF6FD}" dt="2022-05-23T23:42:25.363" v="3346" actId="1076"/>
          <ac:picMkLst>
            <pc:docMk/>
            <pc:sldMk cId="598974433" sldId="276"/>
            <ac:picMk id="33" creationId="{C3BCEEBB-BB10-4EAF-87AA-29B5803DB9A6}"/>
          </ac:picMkLst>
        </pc:picChg>
        <pc:picChg chg="add mod modCrop">
          <ac:chgData name="BeltranMontoya, Camilo (NSP)" userId="c6617a72-ddab-40a4-ab08-9da8697dd87c" providerId="ADAL" clId="{EEAE6EF7-3ECC-4E75-A01E-690B4C2AF6FD}" dt="2022-05-23T23:43:10.618" v="3360" actId="1076"/>
          <ac:picMkLst>
            <pc:docMk/>
            <pc:sldMk cId="598974433" sldId="276"/>
            <ac:picMk id="35" creationId="{72676648-1260-41DB-9B2B-AA01BC141424}"/>
          </ac:picMkLst>
        </pc:picChg>
        <pc:picChg chg="add mod modCrop">
          <ac:chgData name="BeltranMontoya, Camilo (NSP)" userId="c6617a72-ddab-40a4-ab08-9da8697dd87c" providerId="ADAL" clId="{EEAE6EF7-3ECC-4E75-A01E-690B4C2AF6FD}" dt="2022-05-23T23:44:24.576" v="3376" actId="1076"/>
          <ac:picMkLst>
            <pc:docMk/>
            <pc:sldMk cId="598974433" sldId="276"/>
            <ac:picMk id="37" creationId="{0EBC28AD-6617-4B58-9946-8237FB4C0096}"/>
          </ac:picMkLst>
        </pc:picChg>
        <pc:picChg chg="add mod modCrop">
          <ac:chgData name="BeltranMontoya, Camilo (NSP)" userId="c6617a72-ddab-40a4-ab08-9da8697dd87c" providerId="ADAL" clId="{EEAE6EF7-3ECC-4E75-A01E-690B4C2AF6FD}" dt="2022-05-23T23:45:55.528" v="3397" actId="1076"/>
          <ac:picMkLst>
            <pc:docMk/>
            <pc:sldMk cId="598974433" sldId="276"/>
            <ac:picMk id="39" creationId="{E55070AA-940B-4227-BAEB-29461F5EF9BD}"/>
          </ac:picMkLst>
        </pc:picChg>
        <pc:picChg chg="add mod modCrop">
          <ac:chgData name="BeltranMontoya, Camilo (NSP)" userId="c6617a72-ddab-40a4-ab08-9da8697dd87c" providerId="ADAL" clId="{EEAE6EF7-3ECC-4E75-A01E-690B4C2AF6FD}" dt="2022-05-23T23:45:55.528" v="3397" actId="1076"/>
          <ac:picMkLst>
            <pc:docMk/>
            <pc:sldMk cId="598974433" sldId="276"/>
            <ac:picMk id="41" creationId="{9DFF7A7B-0625-4977-B639-055245B27739}"/>
          </ac:picMkLst>
        </pc:picChg>
      </pc:sldChg>
      <pc:sldChg chg="addSp delSp modSp mod">
        <pc:chgData name="BeltranMontoya, Camilo (NSP)" userId="c6617a72-ddab-40a4-ab08-9da8697dd87c" providerId="ADAL" clId="{EEAE6EF7-3ECC-4E75-A01E-690B4C2AF6FD}" dt="2022-05-24T00:20:41.723" v="3663" actId="1076"/>
        <pc:sldMkLst>
          <pc:docMk/>
          <pc:sldMk cId="3184355104" sldId="277"/>
        </pc:sldMkLst>
        <pc:spChg chg="mod">
          <ac:chgData name="BeltranMontoya, Camilo (NSP)" userId="c6617a72-ddab-40a4-ab08-9da8697dd87c" providerId="ADAL" clId="{EEAE6EF7-3ECC-4E75-A01E-690B4C2AF6FD}" dt="2022-05-23T23:56:43.468" v="3587" actId="1037"/>
          <ac:spMkLst>
            <pc:docMk/>
            <pc:sldMk cId="3184355104" sldId="277"/>
            <ac:spMk id="2" creationId="{00000000-0000-0000-0000-000000000000}"/>
          </ac:spMkLst>
        </pc:spChg>
        <pc:spChg chg="del">
          <ac:chgData name="BeltranMontoya, Camilo (NSP)" userId="c6617a72-ddab-40a4-ab08-9da8697dd87c" providerId="ADAL" clId="{EEAE6EF7-3ECC-4E75-A01E-690B4C2AF6FD}" dt="2022-05-23T23:52:52.632" v="3491" actId="478"/>
          <ac:spMkLst>
            <pc:docMk/>
            <pc:sldMk cId="3184355104" sldId="277"/>
            <ac:spMk id="7" creationId="{C2A6E675-60A5-45DC-BF5C-2CB9EFA78420}"/>
          </ac:spMkLst>
        </pc:spChg>
        <pc:spChg chg="mod">
          <ac:chgData name="BeltranMontoya, Camilo (NSP)" userId="c6617a72-ddab-40a4-ab08-9da8697dd87c" providerId="ADAL" clId="{EEAE6EF7-3ECC-4E75-A01E-690B4C2AF6FD}" dt="2022-05-24T00:03:40.136" v="3649" actId="1076"/>
          <ac:spMkLst>
            <pc:docMk/>
            <pc:sldMk cId="3184355104" sldId="277"/>
            <ac:spMk id="8" creationId="{00000000-0000-0000-0000-000000000000}"/>
          </ac:spMkLst>
        </pc:spChg>
        <pc:spChg chg="mod">
          <ac:chgData name="BeltranMontoya, Camilo (NSP)" userId="c6617a72-ddab-40a4-ab08-9da8697dd87c" providerId="ADAL" clId="{EEAE6EF7-3ECC-4E75-A01E-690B4C2AF6FD}" dt="2022-05-24T00:03:36.706" v="3648" actId="1076"/>
          <ac:spMkLst>
            <pc:docMk/>
            <pc:sldMk cId="3184355104" sldId="277"/>
            <ac:spMk id="9" creationId="{00000000-0000-0000-0000-000000000000}"/>
          </ac:spMkLst>
        </pc:spChg>
        <pc:spChg chg="add del mod">
          <ac:chgData name="BeltranMontoya, Camilo (NSP)" userId="c6617a72-ddab-40a4-ab08-9da8697dd87c" providerId="ADAL" clId="{EEAE6EF7-3ECC-4E75-A01E-690B4C2AF6FD}" dt="2022-05-24T00:03:20.417" v="3645" actId="1076"/>
          <ac:spMkLst>
            <pc:docMk/>
            <pc:sldMk cId="3184355104" sldId="277"/>
            <ac:spMk id="10" creationId="{00000000-0000-0000-0000-000000000000}"/>
          </ac:spMkLst>
        </pc:spChg>
        <pc:spChg chg="del mod">
          <ac:chgData name="BeltranMontoya, Camilo (NSP)" userId="c6617a72-ddab-40a4-ab08-9da8697dd87c" providerId="ADAL" clId="{EEAE6EF7-3ECC-4E75-A01E-690B4C2AF6FD}" dt="2022-05-23T23:50:18.433" v="3421" actId="478"/>
          <ac:spMkLst>
            <pc:docMk/>
            <pc:sldMk cId="3184355104" sldId="277"/>
            <ac:spMk id="11" creationId="{C2A6E675-60A5-45DC-BF5C-2CB9EFA78420}"/>
          </ac:spMkLst>
        </pc:spChg>
        <pc:spChg chg="mod">
          <ac:chgData name="BeltranMontoya, Camilo (NSP)" userId="c6617a72-ddab-40a4-ab08-9da8697dd87c" providerId="ADAL" clId="{EEAE6EF7-3ECC-4E75-A01E-690B4C2AF6FD}" dt="2022-05-24T00:03:26.790" v="3646" actId="1076"/>
          <ac:spMkLst>
            <pc:docMk/>
            <pc:sldMk cId="3184355104" sldId="277"/>
            <ac:spMk id="12" creationId="{00000000-0000-0000-0000-000000000000}"/>
          </ac:spMkLst>
        </pc:spChg>
        <pc:spChg chg="add del mod">
          <ac:chgData name="BeltranMontoya, Camilo (NSP)" userId="c6617a72-ddab-40a4-ab08-9da8697dd87c" providerId="ADAL" clId="{EEAE6EF7-3ECC-4E75-A01E-690B4C2AF6FD}" dt="2022-05-23T23:50:19.669" v="3422" actId="478"/>
          <ac:spMkLst>
            <pc:docMk/>
            <pc:sldMk cId="3184355104" sldId="277"/>
            <ac:spMk id="15" creationId="{6276919F-8AEB-46DC-A3E5-5EB8B7208B6A}"/>
          </ac:spMkLst>
        </pc:spChg>
        <pc:spChg chg="add mod ord">
          <ac:chgData name="BeltranMontoya, Camilo (NSP)" userId="c6617a72-ddab-40a4-ab08-9da8697dd87c" providerId="ADAL" clId="{EEAE6EF7-3ECC-4E75-A01E-690B4C2AF6FD}" dt="2022-05-24T00:01:17.686" v="3618" actId="167"/>
          <ac:spMkLst>
            <pc:docMk/>
            <pc:sldMk cId="3184355104" sldId="277"/>
            <ac:spMk id="18" creationId="{807466BA-A201-4CD4-9C77-AA38CC525796}"/>
          </ac:spMkLst>
        </pc:spChg>
        <pc:spChg chg="add mod ord">
          <ac:chgData name="BeltranMontoya, Camilo (NSP)" userId="c6617a72-ddab-40a4-ab08-9da8697dd87c" providerId="ADAL" clId="{EEAE6EF7-3ECC-4E75-A01E-690B4C2AF6FD}" dt="2022-05-24T00:01:35.078" v="3621" actId="167"/>
          <ac:spMkLst>
            <pc:docMk/>
            <pc:sldMk cId="3184355104" sldId="277"/>
            <ac:spMk id="19" creationId="{93397E19-9AB3-4CD9-A23A-4B454FE30E3D}"/>
          </ac:spMkLst>
        </pc:spChg>
        <pc:spChg chg="add mod ord">
          <ac:chgData name="BeltranMontoya, Camilo (NSP)" userId="c6617a72-ddab-40a4-ab08-9da8697dd87c" providerId="ADAL" clId="{EEAE6EF7-3ECC-4E75-A01E-690B4C2AF6FD}" dt="2022-05-24T00:20:28.739" v="3659" actId="1076"/>
          <ac:spMkLst>
            <pc:docMk/>
            <pc:sldMk cId="3184355104" sldId="277"/>
            <ac:spMk id="20" creationId="{AB7FC7B8-6BF3-48B7-BFC4-3297F5E42547}"/>
          </ac:spMkLst>
        </pc:spChg>
        <pc:spChg chg="add mod ord">
          <ac:chgData name="BeltranMontoya, Camilo (NSP)" userId="c6617a72-ddab-40a4-ab08-9da8697dd87c" providerId="ADAL" clId="{EEAE6EF7-3ECC-4E75-A01E-690B4C2AF6FD}" dt="2022-05-24T00:01:23.490" v="3620" actId="167"/>
          <ac:spMkLst>
            <pc:docMk/>
            <pc:sldMk cId="3184355104" sldId="277"/>
            <ac:spMk id="21" creationId="{04264725-CB8C-405C-97D1-33AEE4885381}"/>
          </ac:spMkLst>
        </pc:spChg>
        <pc:picChg chg="del">
          <ac:chgData name="BeltranMontoya, Camilo (NSP)" userId="c6617a72-ddab-40a4-ab08-9da8697dd87c" providerId="ADAL" clId="{EEAE6EF7-3ECC-4E75-A01E-690B4C2AF6FD}" dt="2022-05-23T23:47:32.369" v="3399" actId="478"/>
          <ac:picMkLst>
            <pc:docMk/>
            <pc:sldMk cId="3184355104" sldId="277"/>
            <ac:picMk id="13" creationId="{00000000-0000-0000-0000-000000000000}"/>
          </ac:picMkLst>
        </pc:picChg>
        <pc:picChg chg="add del mod">
          <ac:chgData name="BeltranMontoya, Camilo (NSP)" userId="c6617a72-ddab-40a4-ab08-9da8697dd87c" providerId="ADAL" clId="{EEAE6EF7-3ECC-4E75-A01E-690B4C2AF6FD}" dt="2022-05-24T00:04:12.210" v="3653" actId="478"/>
          <ac:picMkLst>
            <pc:docMk/>
            <pc:sldMk cId="3184355104" sldId="277"/>
            <ac:picMk id="24" creationId="{F1C981C4-B07F-4F4D-BE08-5FC93F597A2F}"/>
          </ac:picMkLst>
        </pc:picChg>
        <pc:picChg chg="add del mod ord modCrop">
          <ac:chgData name="BeltranMontoya, Camilo (NSP)" userId="c6617a72-ddab-40a4-ab08-9da8697dd87c" providerId="ADAL" clId="{EEAE6EF7-3ECC-4E75-A01E-690B4C2AF6FD}" dt="2022-05-24T00:01:45.868" v="3626" actId="478"/>
          <ac:picMkLst>
            <pc:docMk/>
            <pc:sldMk cId="3184355104" sldId="277"/>
            <ac:picMk id="26" creationId="{5E8BB84F-F6DA-490B-84B9-5E6521F11C6D}"/>
          </ac:picMkLst>
        </pc:picChg>
        <pc:picChg chg="add mod modCrop">
          <ac:chgData name="BeltranMontoya, Camilo (NSP)" userId="c6617a72-ddab-40a4-ab08-9da8697dd87c" providerId="ADAL" clId="{EEAE6EF7-3ECC-4E75-A01E-690B4C2AF6FD}" dt="2022-05-24T00:20:41.723" v="3663" actId="1076"/>
          <ac:picMkLst>
            <pc:docMk/>
            <pc:sldMk cId="3184355104" sldId="277"/>
            <ac:picMk id="28" creationId="{84CFFC4D-189F-4701-B236-1C0AD3EA224A}"/>
          </ac:picMkLst>
        </pc:picChg>
        <pc:cxnChg chg="add mod">
          <ac:chgData name="BeltranMontoya, Camilo (NSP)" userId="c6617a72-ddab-40a4-ab08-9da8697dd87c" providerId="ADAL" clId="{EEAE6EF7-3ECC-4E75-A01E-690B4C2AF6FD}" dt="2022-05-23T23:58:39.868" v="3606" actId="693"/>
          <ac:cxnSpMkLst>
            <pc:docMk/>
            <pc:sldMk cId="3184355104" sldId="277"/>
            <ac:cxnSpMk id="4" creationId="{93EB970C-EA7E-44A5-A1F9-F23697E7EC2B}"/>
          </ac:cxnSpMkLst>
        </pc:cxnChg>
      </pc:sldChg>
      <pc:sldChg chg="addSp modSp mod">
        <pc:chgData name="BeltranMontoya, Camilo (NSP)" userId="c6617a72-ddab-40a4-ab08-9da8697dd87c" providerId="ADAL" clId="{EEAE6EF7-3ECC-4E75-A01E-690B4C2AF6FD}" dt="2022-05-19T21:18:17.309" v="2516" actId="1076"/>
        <pc:sldMkLst>
          <pc:docMk/>
          <pc:sldMk cId="3854030476" sldId="278"/>
        </pc:sldMkLst>
        <pc:spChg chg="mod">
          <ac:chgData name="BeltranMontoya, Camilo (NSP)" userId="c6617a72-ddab-40a4-ab08-9da8697dd87c" providerId="ADAL" clId="{EEAE6EF7-3ECC-4E75-A01E-690B4C2AF6FD}" dt="2022-05-19T21:18:17.309" v="2516" actId="1076"/>
          <ac:spMkLst>
            <pc:docMk/>
            <pc:sldMk cId="3854030476" sldId="278"/>
            <ac:spMk id="2" creationId="{00000000-0000-0000-0000-000000000000}"/>
          </ac:spMkLst>
        </pc:spChg>
        <pc:spChg chg="mod">
          <ac:chgData name="BeltranMontoya, Camilo (NSP)" userId="c6617a72-ddab-40a4-ab08-9da8697dd87c" providerId="ADAL" clId="{EEAE6EF7-3ECC-4E75-A01E-690B4C2AF6FD}" dt="2022-05-19T21:18:05.317" v="2512" actId="1076"/>
          <ac:spMkLst>
            <pc:docMk/>
            <pc:sldMk cId="3854030476" sldId="278"/>
            <ac:spMk id="4" creationId="{00000000-0000-0000-0000-000000000000}"/>
          </ac:spMkLst>
        </pc:spChg>
        <pc:spChg chg="add mod ord">
          <ac:chgData name="BeltranMontoya, Camilo (NSP)" userId="c6617a72-ddab-40a4-ab08-9da8697dd87c" providerId="ADAL" clId="{EEAE6EF7-3ECC-4E75-A01E-690B4C2AF6FD}" dt="2022-05-19T21:17:28.754" v="2502" actId="167"/>
          <ac:spMkLst>
            <pc:docMk/>
            <pc:sldMk cId="3854030476" sldId="278"/>
            <ac:spMk id="7" creationId="{9CA81471-E5BC-4348-9A31-23836A4AF5C8}"/>
          </ac:spMkLst>
        </pc:spChg>
        <pc:spChg chg="add mod ord">
          <ac:chgData name="BeltranMontoya, Camilo (NSP)" userId="c6617a72-ddab-40a4-ab08-9da8697dd87c" providerId="ADAL" clId="{EEAE6EF7-3ECC-4E75-A01E-690B4C2AF6FD}" dt="2022-05-19T21:17:36.969" v="2503" actId="1076"/>
          <ac:spMkLst>
            <pc:docMk/>
            <pc:sldMk cId="3854030476" sldId="278"/>
            <ac:spMk id="8" creationId="{0DCE67B0-4F92-4A20-947E-D718C070E297}"/>
          </ac:spMkLst>
        </pc:spChg>
        <pc:picChg chg="mod">
          <ac:chgData name="BeltranMontoya, Camilo (NSP)" userId="c6617a72-ddab-40a4-ab08-9da8697dd87c" providerId="ADAL" clId="{EEAE6EF7-3ECC-4E75-A01E-690B4C2AF6FD}" dt="2022-05-19T21:17:48.837" v="2507" actId="1076"/>
          <ac:picMkLst>
            <pc:docMk/>
            <pc:sldMk cId="3854030476" sldId="278"/>
            <ac:picMk id="5" creationId="{00000000-0000-0000-0000-000000000000}"/>
          </ac:picMkLst>
        </pc:picChg>
      </pc:sldChg>
      <pc:sldChg chg="addSp delSp modSp mod">
        <pc:chgData name="BeltranMontoya, Camilo (NSP)" userId="c6617a72-ddab-40a4-ab08-9da8697dd87c" providerId="ADAL" clId="{EEAE6EF7-3ECC-4E75-A01E-690B4C2AF6FD}" dt="2022-05-24T00:52:58.293" v="4207" actId="1037"/>
        <pc:sldMkLst>
          <pc:docMk/>
          <pc:sldMk cId="2328966727" sldId="279"/>
        </pc:sldMkLst>
        <pc:spChg chg="mod">
          <ac:chgData name="BeltranMontoya, Camilo (NSP)" userId="c6617a72-ddab-40a4-ab08-9da8697dd87c" providerId="ADAL" clId="{EEAE6EF7-3ECC-4E75-A01E-690B4C2AF6FD}" dt="2022-05-24T00:40:51.171" v="3940" actId="255"/>
          <ac:spMkLst>
            <pc:docMk/>
            <pc:sldMk cId="2328966727" sldId="279"/>
            <ac:spMk id="2" creationId="{00000000-0000-0000-0000-000000000000}"/>
          </ac:spMkLst>
        </pc:spChg>
        <pc:spChg chg="add del mod">
          <ac:chgData name="BeltranMontoya, Camilo (NSP)" userId="c6617a72-ddab-40a4-ab08-9da8697dd87c" providerId="ADAL" clId="{EEAE6EF7-3ECC-4E75-A01E-690B4C2AF6FD}" dt="2022-05-24T00:42:10.445" v="3950" actId="478"/>
          <ac:spMkLst>
            <pc:docMk/>
            <pc:sldMk cId="2328966727" sldId="279"/>
            <ac:spMk id="3" creationId="{5EF40F3C-90B1-48C8-A205-7B5FE3EEFF35}"/>
          </ac:spMkLst>
        </pc:spChg>
        <pc:spChg chg="mod">
          <ac:chgData name="BeltranMontoya, Camilo (NSP)" userId="c6617a72-ddab-40a4-ab08-9da8697dd87c" providerId="ADAL" clId="{EEAE6EF7-3ECC-4E75-A01E-690B4C2AF6FD}" dt="2022-05-24T00:49:56.989" v="4139" actId="14100"/>
          <ac:spMkLst>
            <pc:docMk/>
            <pc:sldMk cId="2328966727" sldId="279"/>
            <ac:spMk id="4" creationId="{00000000-0000-0000-0000-000000000000}"/>
          </ac:spMkLst>
        </pc:spChg>
        <pc:spChg chg="add del mod">
          <ac:chgData name="BeltranMontoya, Camilo (NSP)" userId="c6617a72-ddab-40a4-ab08-9da8697dd87c" providerId="ADAL" clId="{EEAE6EF7-3ECC-4E75-A01E-690B4C2AF6FD}" dt="2022-05-24T00:42:11.104" v="3952" actId="478"/>
          <ac:spMkLst>
            <pc:docMk/>
            <pc:sldMk cId="2328966727" sldId="279"/>
            <ac:spMk id="6" creationId="{1DB5E7BC-B085-4992-9830-02BD0178B6C2}"/>
          </ac:spMkLst>
        </pc:spChg>
        <pc:spChg chg="add del mod">
          <ac:chgData name="BeltranMontoya, Camilo (NSP)" userId="c6617a72-ddab-40a4-ab08-9da8697dd87c" providerId="ADAL" clId="{EEAE6EF7-3ECC-4E75-A01E-690B4C2AF6FD}" dt="2022-05-24T00:42:11.631" v="3954" actId="478"/>
          <ac:spMkLst>
            <pc:docMk/>
            <pc:sldMk cId="2328966727" sldId="279"/>
            <ac:spMk id="7" creationId="{FDF59434-6522-4C4F-A637-0FF5085DBDD4}"/>
          </ac:spMkLst>
        </pc:spChg>
        <pc:spChg chg="add del mod">
          <ac:chgData name="BeltranMontoya, Camilo (NSP)" userId="c6617a72-ddab-40a4-ab08-9da8697dd87c" providerId="ADAL" clId="{EEAE6EF7-3ECC-4E75-A01E-690B4C2AF6FD}" dt="2022-05-24T00:42:12.063" v="3956" actId="478"/>
          <ac:spMkLst>
            <pc:docMk/>
            <pc:sldMk cId="2328966727" sldId="279"/>
            <ac:spMk id="8" creationId="{D1DFBA03-881E-4CB2-8F19-BD3E1215E318}"/>
          </ac:spMkLst>
        </pc:spChg>
        <pc:spChg chg="add del mod">
          <ac:chgData name="BeltranMontoya, Camilo (NSP)" userId="c6617a72-ddab-40a4-ab08-9da8697dd87c" providerId="ADAL" clId="{EEAE6EF7-3ECC-4E75-A01E-690B4C2AF6FD}" dt="2022-05-24T00:43:23.221" v="3973" actId="478"/>
          <ac:spMkLst>
            <pc:docMk/>
            <pc:sldMk cId="2328966727" sldId="279"/>
            <ac:spMk id="9" creationId="{54F832CC-63E9-4834-8D29-A09016D1F26A}"/>
          </ac:spMkLst>
        </pc:spChg>
        <pc:spChg chg="add del mod">
          <ac:chgData name="BeltranMontoya, Camilo (NSP)" userId="c6617a72-ddab-40a4-ab08-9da8697dd87c" providerId="ADAL" clId="{EEAE6EF7-3ECC-4E75-A01E-690B4C2AF6FD}" dt="2022-05-24T00:43:23.724" v="3975" actId="478"/>
          <ac:spMkLst>
            <pc:docMk/>
            <pc:sldMk cId="2328966727" sldId="279"/>
            <ac:spMk id="10" creationId="{E20FE495-E805-4CA2-9FC9-FEEAC4B7CB93}"/>
          </ac:spMkLst>
        </pc:spChg>
        <pc:spChg chg="add del mod">
          <ac:chgData name="BeltranMontoya, Camilo (NSP)" userId="c6617a72-ddab-40a4-ab08-9da8697dd87c" providerId="ADAL" clId="{EEAE6EF7-3ECC-4E75-A01E-690B4C2AF6FD}" dt="2022-05-24T00:43:24.233" v="3976" actId="478"/>
          <ac:spMkLst>
            <pc:docMk/>
            <pc:sldMk cId="2328966727" sldId="279"/>
            <ac:spMk id="11" creationId="{CD6D266F-74A3-49D9-B468-C51DB92B4CA2}"/>
          </ac:spMkLst>
        </pc:spChg>
        <pc:spChg chg="add del mod">
          <ac:chgData name="BeltranMontoya, Camilo (NSP)" userId="c6617a72-ddab-40a4-ab08-9da8697dd87c" providerId="ADAL" clId="{EEAE6EF7-3ECC-4E75-A01E-690B4C2AF6FD}" dt="2022-05-24T00:43:24.683" v="3978" actId="478"/>
          <ac:spMkLst>
            <pc:docMk/>
            <pc:sldMk cId="2328966727" sldId="279"/>
            <ac:spMk id="12" creationId="{12739FBB-B7BB-41AA-AD26-4B04B9E9EA4B}"/>
          </ac:spMkLst>
        </pc:spChg>
        <pc:spChg chg="add mod">
          <ac:chgData name="BeltranMontoya, Camilo (NSP)" userId="c6617a72-ddab-40a4-ab08-9da8697dd87c" providerId="ADAL" clId="{EEAE6EF7-3ECC-4E75-A01E-690B4C2AF6FD}" dt="2022-05-24T00:44:08.390" v="3990" actId="2085"/>
          <ac:spMkLst>
            <pc:docMk/>
            <pc:sldMk cId="2328966727" sldId="279"/>
            <ac:spMk id="13" creationId="{37CA7B91-087A-4586-8FF5-BBC3D49E5794}"/>
          </ac:spMkLst>
        </pc:spChg>
        <pc:spChg chg="add mod">
          <ac:chgData name="BeltranMontoya, Camilo (NSP)" userId="c6617a72-ddab-40a4-ab08-9da8697dd87c" providerId="ADAL" clId="{EEAE6EF7-3ECC-4E75-A01E-690B4C2AF6FD}" dt="2022-05-24T00:44:17.882" v="3993" actId="207"/>
          <ac:spMkLst>
            <pc:docMk/>
            <pc:sldMk cId="2328966727" sldId="279"/>
            <ac:spMk id="14" creationId="{F016D312-AC53-4F0B-BC7A-B604BE2D3F38}"/>
          </ac:spMkLst>
        </pc:spChg>
        <pc:spChg chg="add mod">
          <ac:chgData name="BeltranMontoya, Camilo (NSP)" userId="c6617a72-ddab-40a4-ab08-9da8697dd87c" providerId="ADAL" clId="{EEAE6EF7-3ECC-4E75-A01E-690B4C2AF6FD}" dt="2022-05-24T00:52:47.384" v="4200" actId="1076"/>
          <ac:spMkLst>
            <pc:docMk/>
            <pc:sldMk cId="2328966727" sldId="279"/>
            <ac:spMk id="15" creationId="{3ED4C487-DFBA-43F4-9D84-6BCCFDB7BD80}"/>
          </ac:spMkLst>
        </pc:spChg>
        <pc:spChg chg="add mod">
          <ac:chgData name="BeltranMontoya, Camilo (NSP)" userId="c6617a72-ddab-40a4-ab08-9da8697dd87c" providerId="ADAL" clId="{EEAE6EF7-3ECC-4E75-A01E-690B4C2AF6FD}" dt="2022-05-24T00:44:39.825" v="3998" actId="2085"/>
          <ac:spMkLst>
            <pc:docMk/>
            <pc:sldMk cId="2328966727" sldId="279"/>
            <ac:spMk id="16" creationId="{8C449E52-CD23-4BF8-97FC-630B72975736}"/>
          </ac:spMkLst>
        </pc:spChg>
        <pc:spChg chg="add mod">
          <ac:chgData name="BeltranMontoya, Camilo (NSP)" userId="c6617a72-ddab-40a4-ab08-9da8697dd87c" providerId="ADAL" clId="{EEAE6EF7-3ECC-4E75-A01E-690B4C2AF6FD}" dt="2022-05-24T00:46:12.565" v="4036" actId="255"/>
          <ac:spMkLst>
            <pc:docMk/>
            <pc:sldMk cId="2328966727" sldId="279"/>
            <ac:spMk id="17" creationId="{4B259F76-C75C-4409-B50D-AAED30375A6E}"/>
          </ac:spMkLst>
        </pc:spChg>
        <pc:spChg chg="add mod">
          <ac:chgData name="BeltranMontoya, Camilo (NSP)" userId="c6617a72-ddab-40a4-ab08-9da8697dd87c" providerId="ADAL" clId="{EEAE6EF7-3ECC-4E75-A01E-690B4C2AF6FD}" dt="2022-05-24T00:45:47.344" v="4028" actId="1076"/>
          <ac:spMkLst>
            <pc:docMk/>
            <pc:sldMk cId="2328966727" sldId="279"/>
            <ac:spMk id="19" creationId="{BA4358B6-E1CB-4059-B0FE-DF5101C87E26}"/>
          </ac:spMkLst>
        </pc:spChg>
        <pc:spChg chg="add mod">
          <ac:chgData name="BeltranMontoya, Camilo (NSP)" userId="c6617a72-ddab-40a4-ab08-9da8697dd87c" providerId="ADAL" clId="{EEAE6EF7-3ECC-4E75-A01E-690B4C2AF6FD}" dt="2022-05-24T00:50:04.094" v="4140" actId="14100"/>
          <ac:spMkLst>
            <pc:docMk/>
            <pc:sldMk cId="2328966727" sldId="279"/>
            <ac:spMk id="20" creationId="{73E0AF02-A1A9-4A1E-BD3D-E99BE855CB01}"/>
          </ac:spMkLst>
        </pc:spChg>
        <pc:spChg chg="add mod">
          <ac:chgData name="BeltranMontoya, Camilo (NSP)" userId="c6617a72-ddab-40a4-ab08-9da8697dd87c" providerId="ADAL" clId="{EEAE6EF7-3ECC-4E75-A01E-690B4C2AF6FD}" dt="2022-05-24T00:50:14.644" v="4142" actId="14100"/>
          <ac:spMkLst>
            <pc:docMk/>
            <pc:sldMk cId="2328966727" sldId="279"/>
            <ac:spMk id="22" creationId="{F9C0C134-543B-4093-8FA3-7155A6A14331}"/>
          </ac:spMkLst>
        </pc:spChg>
        <pc:spChg chg="add mod">
          <ac:chgData name="BeltranMontoya, Camilo (NSP)" userId="c6617a72-ddab-40a4-ab08-9da8697dd87c" providerId="ADAL" clId="{EEAE6EF7-3ECC-4E75-A01E-690B4C2AF6FD}" dt="2022-05-24T00:48:47.768" v="4107" actId="6549"/>
          <ac:spMkLst>
            <pc:docMk/>
            <pc:sldMk cId="2328966727" sldId="279"/>
            <ac:spMk id="23" creationId="{FDC34205-7FB4-4267-A965-E4861EDE33B9}"/>
          </ac:spMkLst>
        </pc:spChg>
        <pc:spChg chg="add mod">
          <ac:chgData name="BeltranMontoya, Camilo (NSP)" userId="c6617a72-ddab-40a4-ab08-9da8697dd87c" providerId="ADAL" clId="{EEAE6EF7-3ECC-4E75-A01E-690B4C2AF6FD}" dt="2022-05-24T00:48:37.853" v="4102" actId="255"/>
          <ac:spMkLst>
            <pc:docMk/>
            <pc:sldMk cId="2328966727" sldId="279"/>
            <ac:spMk id="25" creationId="{45D0F8EE-197E-4134-84EF-823FA7E44546}"/>
          </ac:spMkLst>
        </pc:spChg>
        <pc:spChg chg="add del mod">
          <ac:chgData name="BeltranMontoya, Camilo (NSP)" userId="c6617a72-ddab-40a4-ab08-9da8697dd87c" providerId="ADAL" clId="{EEAE6EF7-3ECC-4E75-A01E-690B4C2AF6FD}" dt="2022-05-24T00:49:11.792" v="4110"/>
          <ac:spMkLst>
            <pc:docMk/>
            <pc:sldMk cId="2328966727" sldId="279"/>
            <ac:spMk id="26" creationId="{5BB3B9F5-DCBD-4963-AC9D-03535D20D02B}"/>
          </ac:spMkLst>
        </pc:spChg>
        <pc:spChg chg="add mod">
          <ac:chgData name="BeltranMontoya, Camilo (NSP)" userId="c6617a72-ddab-40a4-ab08-9da8697dd87c" providerId="ADAL" clId="{EEAE6EF7-3ECC-4E75-A01E-690B4C2AF6FD}" dt="2022-05-24T00:49:53.268" v="4138" actId="1076"/>
          <ac:spMkLst>
            <pc:docMk/>
            <pc:sldMk cId="2328966727" sldId="279"/>
            <ac:spMk id="28" creationId="{1892C422-9A1F-4CFA-9093-22DE2A957310}"/>
          </ac:spMkLst>
        </pc:spChg>
        <pc:spChg chg="add mod">
          <ac:chgData name="BeltranMontoya, Camilo (NSP)" userId="c6617a72-ddab-40a4-ab08-9da8697dd87c" providerId="ADAL" clId="{EEAE6EF7-3ECC-4E75-A01E-690B4C2AF6FD}" dt="2022-05-24T00:52:20.490" v="4188" actId="207"/>
          <ac:spMkLst>
            <pc:docMk/>
            <pc:sldMk cId="2328966727" sldId="279"/>
            <ac:spMk id="45" creationId="{192A6491-CBD7-4548-B1EB-2CC217213C64}"/>
          </ac:spMkLst>
        </pc:spChg>
        <pc:spChg chg="add mod">
          <ac:chgData name="BeltranMontoya, Camilo (NSP)" userId="c6617a72-ddab-40a4-ab08-9da8697dd87c" providerId="ADAL" clId="{EEAE6EF7-3ECC-4E75-A01E-690B4C2AF6FD}" dt="2022-05-24T00:52:44.583" v="4199" actId="1076"/>
          <ac:spMkLst>
            <pc:docMk/>
            <pc:sldMk cId="2328966727" sldId="279"/>
            <ac:spMk id="46" creationId="{BC392267-9593-4F65-8945-ABC5A753DFAC}"/>
          </ac:spMkLst>
        </pc:spChg>
        <pc:spChg chg="add mod">
          <ac:chgData name="BeltranMontoya, Camilo (NSP)" userId="c6617a72-ddab-40a4-ab08-9da8697dd87c" providerId="ADAL" clId="{EEAE6EF7-3ECC-4E75-A01E-690B4C2AF6FD}" dt="2022-05-24T00:52:49.723" v="4201" actId="1076"/>
          <ac:spMkLst>
            <pc:docMk/>
            <pc:sldMk cId="2328966727" sldId="279"/>
            <ac:spMk id="47" creationId="{E3DAB3C8-448F-4AF1-8977-8AF0F5AD8964}"/>
          </ac:spMkLst>
        </pc:spChg>
        <pc:spChg chg="add mod">
          <ac:chgData name="BeltranMontoya, Camilo (NSP)" userId="c6617a72-ddab-40a4-ab08-9da8697dd87c" providerId="ADAL" clId="{EEAE6EF7-3ECC-4E75-A01E-690B4C2AF6FD}" dt="2022-05-24T00:52:58.293" v="4207" actId="1037"/>
          <ac:spMkLst>
            <pc:docMk/>
            <pc:sldMk cId="2328966727" sldId="279"/>
            <ac:spMk id="48" creationId="{7B587A3A-0C0C-4A58-BC39-B96E39D0C2FD}"/>
          </ac:spMkLst>
        </pc:spChg>
        <pc:cxnChg chg="add mod">
          <ac:chgData name="BeltranMontoya, Camilo (NSP)" userId="c6617a72-ddab-40a4-ab08-9da8697dd87c" providerId="ADAL" clId="{EEAE6EF7-3ECC-4E75-A01E-690B4C2AF6FD}" dt="2022-05-24T00:50:51.258" v="4151" actId="14100"/>
          <ac:cxnSpMkLst>
            <pc:docMk/>
            <pc:sldMk cId="2328966727" sldId="279"/>
            <ac:cxnSpMk id="30" creationId="{17FDC935-6AAC-4252-824C-3CDA10AB2890}"/>
          </ac:cxnSpMkLst>
        </pc:cxnChg>
        <pc:cxnChg chg="add mod">
          <ac:chgData name="BeltranMontoya, Camilo (NSP)" userId="c6617a72-ddab-40a4-ab08-9da8697dd87c" providerId="ADAL" clId="{EEAE6EF7-3ECC-4E75-A01E-690B4C2AF6FD}" dt="2022-05-24T00:51:05.541" v="4158" actId="208"/>
          <ac:cxnSpMkLst>
            <pc:docMk/>
            <pc:sldMk cId="2328966727" sldId="279"/>
            <ac:cxnSpMk id="34" creationId="{48B070BC-2E9B-4678-AA6E-9D00964616BC}"/>
          </ac:cxnSpMkLst>
        </pc:cxnChg>
        <pc:cxnChg chg="add mod">
          <ac:chgData name="BeltranMontoya, Camilo (NSP)" userId="c6617a72-ddab-40a4-ab08-9da8697dd87c" providerId="ADAL" clId="{EEAE6EF7-3ECC-4E75-A01E-690B4C2AF6FD}" dt="2022-05-24T00:51:21.585" v="4164" actId="208"/>
          <ac:cxnSpMkLst>
            <pc:docMk/>
            <pc:sldMk cId="2328966727" sldId="279"/>
            <ac:cxnSpMk id="39" creationId="{09263FB0-F8EF-485E-8E5E-8DC3B34FABD3}"/>
          </ac:cxnSpMkLst>
        </pc:cxnChg>
        <pc:cxnChg chg="add mod">
          <ac:chgData name="BeltranMontoya, Camilo (NSP)" userId="c6617a72-ddab-40a4-ab08-9da8697dd87c" providerId="ADAL" clId="{EEAE6EF7-3ECC-4E75-A01E-690B4C2AF6FD}" dt="2022-05-24T00:51:31.547" v="4168" actId="208"/>
          <ac:cxnSpMkLst>
            <pc:docMk/>
            <pc:sldMk cId="2328966727" sldId="279"/>
            <ac:cxnSpMk id="43" creationId="{98275294-9763-4318-9066-EB1B81A5C8D6}"/>
          </ac:cxnSpMkLst>
        </pc:cxnChg>
      </pc:sldChg>
      <pc:sldChg chg="addSp delSp modSp mod">
        <pc:chgData name="BeltranMontoya, Camilo (NSP)" userId="c6617a72-ddab-40a4-ab08-9da8697dd87c" providerId="ADAL" clId="{EEAE6EF7-3ECC-4E75-A01E-690B4C2AF6FD}" dt="2022-05-24T00:40:40.509" v="3939" actId="1076"/>
        <pc:sldMkLst>
          <pc:docMk/>
          <pc:sldMk cId="447665224" sldId="280"/>
        </pc:sldMkLst>
        <pc:spChg chg="mod">
          <ac:chgData name="BeltranMontoya, Camilo (NSP)" userId="c6617a72-ddab-40a4-ab08-9da8697dd87c" providerId="ADAL" clId="{EEAE6EF7-3ECC-4E75-A01E-690B4C2AF6FD}" dt="2022-05-24T00:28:42.557" v="3803" actId="1076"/>
          <ac:spMkLst>
            <pc:docMk/>
            <pc:sldMk cId="447665224" sldId="280"/>
            <ac:spMk id="2" creationId="{00000000-0000-0000-0000-000000000000}"/>
          </ac:spMkLst>
        </pc:spChg>
        <pc:spChg chg="add del mod">
          <ac:chgData name="BeltranMontoya, Camilo (NSP)" userId="c6617a72-ddab-40a4-ab08-9da8697dd87c" providerId="ADAL" clId="{EEAE6EF7-3ECC-4E75-A01E-690B4C2AF6FD}" dt="2022-05-24T00:24:55.208" v="3722" actId="478"/>
          <ac:spMkLst>
            <pc:docMk/>
            <pc:sldMk cId="447665224" sldId="280"/>
            <ac:spMk id="3" creationId="{8BBF7991-0801-45D6-9B9F-4035F68CF8B0}"/>
          </ac:spMkLst>
        </pc:spChg>
        <pc:spChg chg="del mod">
          <ac:chgData name="BeltranMontoya, Camilo (NSP)" userId="c6617a72-ddab-40a4-ab08-9da8697dd87c" providerId="ADAL" clId="{EEAE6EF7-3ECC-4E75-A01E-690B4C2AF6FD}" dt="2022-05-24T00:24:58.917" v="3723" actId="478"/>
          <ac:spMkLst>
            <pc:docMk/>
            <pc:sldMk cId="447665224" sldId="280"/>
            <ac:spMk id="4" creationId="{00000000-0000-0000-0000-000000000000}"/>
          </ac:spMkLst>
        </pc:spChg>
        <pc:spChg chg="mod">
          <ac:chgData name="BeltranMontoya, Camilo (NSP)" userId="c6617a72-ddab-40a4-ab08-9da8697dd87c" providerId="ADAL" clId="{EEAE6EF7-3ECC-4E75-A01E-690B4C2AF6FD}" dt="2022-05-24T00:32:10.493" v="3862" actId="1035"/>
          <ac:spMkLst>
            <pc:docMk/>
            <pc:sldMk cId="447665224" sldId="280"/>
            <ac:spMk id="5" creationId="{00000000-0000-0000-0000-000000000000}"/>
          </ac:spMkLst>
        </pc:spChg>
        <pc:spChg chg="add del mod">
          <ac:chgData name="BeltranMontoya, Camilo (NSP)" userId="c6617a72-ddab-40a4-ab08-9da8697dd87c" providerId="ADAL" clId="{EEAE6EF7-3ECC-4E75-A01E-690B4C2AF6FD}" dt="2022-05-24T00:24:55.208" v="3722" actId="478"/>
          <ac:spMkLst>
            <pc:docMk/>
            <pc:sldMk cId="447665224" sldId="280"/>
            <ac:spMk id="6" creationId="{97A54223-9522-4067-984D-AE0644EE814C}"/>
          </ac:spMkLst>
        </pc:spChg>
        <pc:spChg chg="add del mod">
          <ac:chgData name="BeltranMontoya, Camilo (NSP)" userId="c6617a72-ddab-40a4-ab08-9da8697dd87c" providerId="ADAL" clId="{EEAE6EF7-3ECC-4E75-A01E-690B4C2AF6FD}" dt="2022-05-24T00:24:55.208" v="3722" actId="478"/>
          <ac:spMkLst>
            <pc:docMk/>
            <pc:sldMk cId="447665224" sldId="280"/>
            <ac:spMk id="7" creationId="{9A54C079-1D87-4B22-8025-37FDBAF9C6E1}"/>
          </ac:spMkLst>
        </pc:spChg>
        <pc:spChg chg="add del mod">
          <ac:chgData name="BeltranMontoya, Camilo (NSP)" userId="c6617a72-ddab-40a4-ab08-9da8697dd87c" providerId="ADAL" clId="{EEAE6EF7-3ECC-4E75-A01E-690B4C2AF6FD}" dt="2022-05-24T00:24:55.208" v="3722" actId="478"/>
          <ac:spMkLst>
            <pc:docMk/>
            <pc:sldMk cId="447665224" sldId="280"/>
            <ac:spMk id="8" creationId="{CBAA8DF7-48FA-41A3-8246-8058EA7BC4B6}"/>
          </ac:spMkLst>
        </pc:spChg>
        <pc:spChg chg="add del mod">
          <ac:chgData name="BeltranMontoya, Camilo (NSP)" userId="c6617a72-ddab-40a4-ab08-9da8697dd87c" providerId="ADAL" clId="{EEAE6EF7-3ECC-4E75-A01E-690B4C2AF6FD}" dt="2022-05-24T00:24:55.208" v="3722" actId="478"/>
          <ac:spMkLst>
            <pc:docMk/>
            <pc:sldMk cId="447665224" sldId="280"/>
            <ac:spMk id="9" creationId="{F448DA3E-F880-4572-A9FA-0411E5ED7B2E}"/>
          </ac:spMkLst>
        </pc:spChg>
        <pc:spChg chg="add mod">
          <ac:chgData name="BeltranMontoya, Camilo (NSP)" userId="c6617a72-ddab-40a4-ab08-9da8697dd87c" providerId="ADAL" clId="{EEAE6EF7-3ECC-4E75-A01E-690B4C2AF6FD}" dt="2022-05-24T00:34:57.836" v="3894" actId="1076"/>
          <ac:spMkLst>
            <pc:docMk/>
            <pc:sldMk cId="447665224" sldId="280"/>
            <ac:spMk id="10" creationId="{C260EEF7-94AC-44F1-9023-2B8C40B2460E}"/>
          </ac:spMkLst>
        </pc:spChg>
        <pc:spChg chg="add mod">
          <ac:chgData name="BeltranMontoya, Camilo (NSP)" userId="c6617a72-ddab-40a4-ab08-9da8697dd87c" providerId="ADAL" clId="{EEAE6EF7-3ECC-4E75-A01E-690B4C2AF6FD}" dt="2022-05-24T00:32:10.493" v="3862" actId="1035"/>
          <ac:spMkLst>
            <pc:docMk/>
            <pc:sldMk cId="447665224" sldId="280"/>
            <ac:spMk id="11" creationId="{2F91E82D-BF4F-4ECE-B8E7-605B8150B8F4}"/>
          </ac:spMkLst>
        </pc:spChg>
        <pc:spChg chg="add mod">
          <ac:chgData name="BeltranMontoya, Camilo (NSP)" userId="c6617a72-ddab-40a4-ab08-9da8697dd87c" providerId="ADAL" clId="{EEAE6EF7-3ECC-4E75-A01E-690B4C2AF6FD}" dt="2022-05-24T00:35:29.464" v="3899" actId="1076"/>
          <ac:spMkLst>
            <pc:docMk/>
            <pc:sldMk cId="447665224" sldId="280"/>
            <ac:spMk id="12" creationId="{1BEEA6CC-BD49-4A87-AA17-B90B784698A4}"/>
          </ac:spMkLst>
        </pc:spChg>
        <pc:spChg chg="add mod">
          <ac:chgData name="BeltranMontoya, Camilo (NSP)" userId="c6617a72-ddab-40a4-ab08-9da8697dd87c" providerId="ADAL" clId="{EEAE6EF7-3ECC-4E75-A01E-690B4C2AF6FD}" dt="2022-05-24T00:35:34.400" v="3900" actId="1076"/>
          <ac:spMkLst>
            <pc:docMk/>
            <pc:sldMk cId="447665224" sldId="280"/>
            <ac:spMk id="13" creationId="{6189BC89-D699-4ACC-B67E-40A748A13CF2}"/>
          </ac:spMkLst>
        </pc:spChg>
        <pc:spChg chg="add mod">
          <ac:chgData name="BeltranMontoya, Camilo (NSP)" userId="c6617a72-ddab-40a4-ab08-9da8697dd87c" providerId="ADAL" clId="{EEAE6EF7-3ECC-4E75-A01E-690B4C2AF6FD}" dt="2022-05-24T00:38:26.987" v="3933" actId="1076"/>
          <ac:spMkLst>
            <pc:docMk/>
            <pc:sldMk cId="447665224" sldId="280"/>
            <ac:spMk id="14" creationId="{7A2FDB97-0DE6-48B4-B618-6E8BBAACD5BC}"/>
          </ac:spMkLst>
        </pc:spChg>
        <pc:spChg chg="add mod">
          <ac:chgData name="BeltranMontoya, Camilo (NSP)" userId="c6617a72-ddab-40a4-ab08-9da8697dd87c" providerId="ADAL" clId="{EEAE6EF7-3ECC-4E75-A01E-690B4C2AF6FD}" dt="2022-05-24T00:35:43.855" v="3902" actId="1076"/>
          <ac:spMkLst>
            <pc:docMk/>
            <pc:sldMk cId="447665224" sldId="280"/>
            <ac:spMk id="15" creationId="{081F4DDD-3B65-46C7-A59B-CACEE1E6E567}"/>
          </ac:spMkLst>
        </pc:spChg>
        <pc:spChg chg="add mod">
          <ac:chgData name="BeltranMontoya, Camilo (NSP)" userId="c6617a72-ddab-40a4-ab08-9da8697dd87c" providerId="ADAL" clId="{EEAE6EF7-3ECC-4E75-A01E-690B4C2AF6FD}" dt="2022-05-24T00:35:20.067" v="3898" actId="1076"/>
          <ac:spMkLst>
            <pc:docMk/>
            <pc:sldMk cId="447665224" sldId="280"/>
            <ac:spMk id="16" creationId="{3865FF89-21FC-4675-BBAA-D285FB996C7C}"/>
          </ac:spMkLst>
        </pc:spChg>
        <pc:spChg chg="add mod">
          <ac:chgData name="BeltranMontoya, Camilo (NSP)" userId="c6617a72-ddab-40a4-ab08-9da8697dd87c" providerId="ADAL" clId="{EEAE6EF7-3ECC-4E75-A01E-690B4C2AF6FD}" dt="2022-05-24T00:32:10.493" v="3862" actId="1035"/>
          <ac:spMkLst>
            <pc:docMk/>
            <pc:sldMk cId="447665224" sldId="280"/>
            <ac:spMk id="18" creationId="{15642E80-7BF5-41F8-B6E9-667D19EA5B80}"/>
          </ac:spMkLst>
        </pc:spChg>
        <pc:spChg chg="add mod">
          <ac:chgData name="BeltranMontoya, Camilo (NSP)" userId="c6617a72-ddab-40a4-ab08-9da8697dd87c" providerId="ADAL" clId="{EEAE6EF7-3ECC-4E75-A01E-690B4C2AF6FD}" dt="2022-05-24T00:40:40.509" v="3939" actId="1076"/>
          <ac:spMkLst>
            <pc:docMk/>
            <pc:sldMk cId="447665224" sldId="280"/>
            <ac:spMk id="19" creationId="{8B8E9AAF-A2F2-4408-85C5-380892B2AA62}"/>
          </ac:spMkLst>
        </pc:spChg>
        <pc:spChg chg="add mod">
          <ac:chgData name="BeltranMontoya, Camilo (NSP)" userId="c6617a72-ddab-40a4-ab08-9da8697dd87c" providerId="ADAL" clId="{EEAE6EF7-3ECC-4E75-A01E-690B4C2AF6FD}" dt="2022-05-24T00:32:10.493" v="3862" actId="1035"/>
          <ac:spMkLst>
            <pc:docMk/>
            <pc:sldMk cId="447665224" sldId="280"/>
            <ac:spMk id="21" creationId="{2685EC9F-B4A9-4CAA-93CF-AA4DDB953F79}"/>
          </ac:spMkLst>
        </pc:spChg>
        <pc:spChg chg="add mod">
          <ac:chgData name="BeltranMontoya, Camilo (NSP)" userId="c6617a72-ddab-40a4-ab08-9da8697dd87c" providerId="ADAL" clId="{EEAE6EF7-3ECC-4E75-A01E-690B4C2AF6FD}" dt="2022-05-24T00:35:54.648" v="3905" actId="14100"/>
          <ac:spMkLst>
            <pc:docMk/>
            <pc:sldMk cId="447665224" sldId="280"/>
            <ac:spMk id="22" creationId="{F84AC769-C6F3-44D2-A131-912C806374BC}"/>
          </ac:spMkLst>
        </pc:spChg>
        <pc:spChg chg="add mod">
          <ac:chgData name="BeltranMontoya, Camilo (NSP)" userId="c6617a72-ddab-40a4-ab08-9da8697dd87c" providerId="ADAL" clId="{EEAE6EF7-3ECC-4E75-A01E-690B4C2AF6FD}" dt="2022-05-24T00:32:10.493" v="3862" actId="1035"/>
          <ac:spMkLst>
            <pc:docMk/>
            <pc:sldMk cId="447665224" sldId="280"/>
            <ac:spMk id="24" creationId="{06A7BB74-CCBF-4467-981F-E22E6149A5F6}"/>
          </ac:spMkLst>
        </pc:spChg>
        <pc:spChg chg="add mod">
          <ac:chgData name="BeltranMontoya, Camilo (NSP)" userId="c6617a72-ddab-40a4-ab08-9da8697dd87c" providerId="ADAL" clId="{EEAE6EF7-3ECC-4E75-A01E-690B4C2AF6FD}" dt="2022-05-24T00:40:02.912" v="3938" actId="20577"/>
          <ac:spMkLst>
            <pc:docMk/>
            <pc:sldMk cId="447665224" sldId="280"/>
            <ac:spMk id="26" creationId="{12B7B698-9054-4190-8E41-5B05EC716CC5}"/>
          </ac:spMkLst>
        </pc:spChg>
        <pc:spChg chg="add mod ord">
          <ac:chgData name="BeltranMontoya, Camilo (NSP)" userId="c6617a72-ddab-40a4-ab08-9da8697dd87c" providerId="ADAL" clId="{EEAE6EF7-3ECC-4E75-A01E-690B4C2AF6FD}" dt="2022-05-24T00:34:24.788" v="3882" actId="14100"/>
          <ac:spMkLst>
            <pc:docMk/>
            <pc:sldMk cId="447665224" sldId="280"/>
            <ac:spMk id="27" creationId="{BBC6AED4-4023-4E25-BF1A-326AB4E27530}"/>
          </ac:spMkLst>
        </pc:spChg>
        <pc:picChg chg="add mod modCrop">
          <ac:chgData name="BeltranMontoya, Camilo (NSP)" userId="c6617a72-ddab-40a4-ab08-9da8697dd87c" providerId="ADAL" clId="{EEAE6EF7-3ECC-4E75-A01E-690B4C2AF6FD}" dt="2022-05-24T00:38:03.897" v="3926" actId="1037"/>
          <ac:picMkLst>
            <pc:docMk/>
            <pc:sldMk cId="447665224" sldId="280"/>
            <ac:picMk id="29" creationId="{0DF1C10A-4B57-4722-B819-F2A4D9D3ADC0}"/>
          </ac:picMkLst>
        </pc:picChg>
        <pc:picChg chg="add mod">
          <ac:chgData name="BeltranMontoya, Camilo (NSP)" userId="c6617a72-ddab-40a4-ab08-9da8697dd87c" providerId="ADAL" clId="{EEAE6EF7-3ECC-4E75-A01E-690B4C2AF6FD}" dt="2022-05-24T00:38:10.001" v="3928" actId="1076"/>
          <ac:picMkLst>
            <pc:docMk/>
            <pc:sldMk cId="447665224" sldId="280"/>
            <ac:picMk id="30" creationId="{110DB74D-CD1B-46E5-8FE4-B94466033039}"/>
          </ac:picMkLst>
        </pc:picChg>
        <pc:picChg chg="add mod">
          <ac:chgData name="BeltranMontoya, Camilo (NSP)" userId="c6617a72-ddab-40a4-ab08-9da8697dd87c" providerId="ADAL" clId="{EEAE6EF7-3ECC-4E75-A01E-690B4C2AF6FD}" dt="2022-05-24T00:38:32.666" v="3934" actId="1076"/>
          <ac:picMkLst>
            <pc:docMk/>
            <pc:sldMk cId="447665224" sldId="280"/>
            <ac:picMk id="31" creationId="{D42637D4-679B-4B86-8D8A-92753C892543}"/>
          </ac:picMkLst>
        </pc:picChg>
        <pc:picChg chg="add mod">
          <ac:chgData name="BeltranMontoya, Camilo (NSP)" userId="c6617a72-ddab-40a4-ab08-9da8697dd87c" providerId="ADAL" clId="{EEAE6EF7-3ECC-4E75-A01E-690B4C2AF6FD}" dt="2022-05-24T00:38:36.589" v="3935" actId="1076"/>
          <ac:picMkLst>
            <pc:docMk/>
            <pc:sldMk cId="447665224" sldId="280"/>
            <ac:picMk id="32" creationId="{A7082BE8-1975-498F-9CF6-167EE0F23E85}"/>
          </ac:picMkLst>
        </pc:picChg>
      </pc:sldChg>
      <pc:sldChg chg="add del">
        <pc:chgData name="BeltranMontoya, Camilo (NSP)" userId="c6617a72-ddab-40a4-ab08-9da8697dd87c" providerId="ADAL" clId="{EEAE6EF7-3ECC-4E75-A01E-690B4C2AF6FD}" dt="2022-05-23T23:05:25.073" v="3195" actId="47"/>
        <pc:sldMkLst>
          <pc:docMk/>
          <pc:sldMk cId="3564917925" sldId="281"/>
        </pc:sldMkLst>
      </pc:sldChg>
      <pc:sldChg chg="add del">
        <pc:chgData name="BeltranMontoya, Camilo (NSP)" userId="c6617a72-ddab-40a4-ab08-9da8697dd87c" providerId="ADAL" clId="{EEAE6EF7-3ECC-4E75-A01E-690B4C2AF6FD}" dt="2022-05-23T23:15:19.148" v="3269" actId="47"/>
        <pc:sldMkLst>
          <pc:docMk/>
          <pc:sldMk cId="1053992722" sldId="282"/>
        </pc:sldMkLst>
      </pc:sldChg>
    </pc:docChg>
  </pc:docChgLst>
  <pc:docChgLst>
    <pc:chgData name="Yang, Qingpo (NSPD)" userId="S::qingpo.yang@fao.org::a36bdeec-5e13-448e-8411-68070b6cc4be" providerId="AD" clId="Web-{5C3A4F84-B327-9A09-0986-BBC9C82E9733}"/>
    <pc:docChg chg="modSld">
      <pc:chgData name="Yang, Qingpo (NSPD)" userId="S::qingpo.yang@fao.org::a36bdeec-5e13-448e-8411-68070b6cc4be" providerId="AD" clId="Web-{5C3A4F84-B327-9A09-0986-BBC9C82E9733}" dt="2022-05-24T09:47:34.876" v="58" actId="1076"/>
      <pc:docMkLst>
        <pc:docMk/>
      </pc:docMkLst>
      <pc:sldChg chg="modSp">
        <pc:chgData name="Yang, Qingpo (NSPD)" userId="S::qingpo.yang@fao.org::a36bdeec-5e13-448e-8411-68070b6cc4be" providerId="AD" clId="Web-{5C3A4F84-B327-9A09-0986-BBC9C82E9733}" dt="2022-05-24T09:47:34.876" v="58" actId="1076"/>
        <pc:sldMkLst>
          <pc:docMk/>
          <pc:sldMk cId="2954736271" sldId="271"/>
        </pc:sldMkLst>
        <pc:spChg chg="mod">
          <ac:chgData name="Yang, Qingpo (NSPD)" userId="S::qingpo.yang@fao.org::a36bdeec-5e13-448e-8411-68070b6cc4be" providerId="AD" clId="Web-{5C3A4F84-B327-9A09-0986-BBC9C82E9733}" dt="2022-05-24T09:46:57.999" v="50" actId="20577"/>
          <ac:spMkLst>
            <pc:docMk/>
            <pc:sldMk cId="2954736271" sldId="271"/>
            <ac:spMk id="21" creationId="{00000000-0000-0000-0000-000000000000}"/>
          </ac:spMkLst>
        </pc:spChg>
        <pc:spChg chg="mod">
          <ac:chgData name="Yang, Qingpo (NSPD)" userId="S::qingpo.yang@fao.org::a36bdeec-5e13-448e-8411-68070b6cc4be" providerId="AD" clId="Web-{5C3A4F84-B327-9A09-0986-BBC9C82E9733}" dt="2022-05-24T09:47:34.876" v="58" actId="1076"/>
          <ac:spMkLst>
            <pc:docMk/>
            <pc:sldMk cId="2954736271" sldId="271"/>
            <ac:spMk id="24" creationId="{00000000-0000-0000-0000-000000000000}"/>
          </ac:spMkLst>
        </pc:spChg>
        <pc:spChg chg="mod">
          <ac:chgData name="Yang, Qingpo (NSPD)" userId="S::qingpo.yang@fao.org::a36bdeec-5e13-448e-8411-68070b6cc4be" providerId="AD" clId="Web-{5C3A4F84-B327-9A09-0986-BBC9C82E9733}" dt="2022-05-24T09:47:30.954" v="57" actId="1076"/>
          <ac:spMkLst>
            <pc:docMk/>
            <pc:sldMk cId="2954736271" sldId="271"/>
            <ac:spMk id="25" creationId="{00000000-0000-0000-0000-000000000000}"/>
          </ac:spMkLst>
        </pc:spChg>
        <pc:spChg chg="mod">
          <ac:chgData name="Yang, Qingpo (NSPD)" userId="S::qingpo.yang@fao.org::a36bdeec-5e13-448e-8411-68070b6cc4be" providerId="AD" clId="Web-{5C3A4F84-B327-9A09-0986-BBC9C82E9733}" dt="2022-05-24T09:47:18.266" v="53" actId="1076"/>
          <ac:spMkLst>
            <pc:docMk/>
            <pc:sldMk cId="2954736271" sldId="271"/>
            <ac:spMk id="26" creationId="{00000000-0000-0000-0000-000000000000}"/>
          </ac:spMkLst>
        </pc:spChg>
      </pc:sldChg>
    </pc:docChg>
  </pc:docChgLst>
  <pc:docChgLst>
    <pc:chgData name="Yang, Qingpo (NSPD)" userId="S::qingpo.yang@fao.org::a36bdeec-5e13-448e-8411-68070b6cc4be" providerId="AD" clId="Web-{68F40A15-6B85-F46E-1220-CD54A46ACA31}"/>
    <pc:docChg chg="modSld">
      <pc:chgData name="Yang, Qingpo (NSPD)" userId="S::qingpo.yang@fao.org::a36bdeec-5e13-448e-8411-68070b6cc4be" providerId="AD" clId="Web-{68F40A15-6B85-F46E-1220-CD54A46ACA31}" dt="2022-05-17T07:56:25.793" v="5"/>
      <pc:docMkLst>
        <pc:docMk/>
      </pc:docMkLst>
      <pc:sldChg chg="modSp addCm">
        <pc:chgData name="Yang, Qingpo (NSPD)" userId="S::qingpo.yang@fao.org::a36bdeec-5e13-448e-8411-68070b6cc4be" providerId="AD" clId="Web-{68F40A15-6B85-F46E-1220-CD54A46ACA31}" dt="2022-05-17T07:54:41.384" v="4" actId="20577"/>
        <pc:sldMkLst>
          <pc:docMk/>
          <pc:sldMk cId="1723327898" sldId="274"/>
        </pc:sldMkLst>
        <pc:spChg chg="mod">
          <ac:chgData name="Yang, Qingpo (NSPD)" userId="S::qingpo.yang@fao.org::a36bdeec-5e13-448e-8411-68070b6cc4be" providerId="AD" clId="Web-{68F40A15-6B85-F46E-1220-CD54A46ACA31}" dt="2022-05-17T07:54:41.384" v="4" actId="20577"/>
          <ac:spMkLst>
            <pc:docMk/>
            <pc:sldMk cId="1723327898" sldId="274"/>
            <ac:spMk id="2" creationId="{00000000-0000-0000-0000-000000000000}"/>
          </ac:spMkLst>
        </pc:spChg>
      </pc:sldChg>
      <pc:sldChg chg="addCm">
        <pc:chgData name="Yang, Qingpo (NSPD)" userId="S::qingpo.yang@fao.org::a36bdeec-5e13-448e-8411-68070b6cc4be" providerId="AD" clId="Web-{68F40A15-6B85-F46E-1220-CD54A46ACA31}" dt="2022-05-17T07:56:25.793" v="5"/>
        <pc:sldMkLst>
          <pc:docMk/>
          <pc:sldMk cId="3854030476" sldId="278"/>
        </pc:sldMkLst>
      </pc:sldChg>
    </pc:docChg>
  </pc:docChgLst>
  <pc:docChgLst>
    <pc:chgData name="Brunel, Sarah (NSP)" userId="S::sarah.brunel@fao.org::d48083b2-f685-49d9-8ae3-609a02bbcea6" providerId="AD" clId="Web-{5F9E18FB-12EF-A8DB-8069-FB0DE7D5924A}"/>
    <pc:docChg chg="modSld">
      <pc:chgData name="Brunel, Sarah (NSP)" userId="S::sarah.brunel@fao.org::d48083b2-f685-49d9-8ae3-609a02bbcea6" providerId="AD" clId="Web-{5F9E18FB-12EF-A8DB-8069-FB0DE7D5924A}" dt="2022-05-13T14:56:38.656" v="23" actId="20577"/>
      <pc:docMkLst>
        <pc:docMk/>
      </pc:docMkLst>
      <pc:sldChg chg="modSp">
        <pc:chgData name="Brunel, Sarah (NSP)" userId="S::sarah.brunel@fao.org::d48083b2-f685-49d9-8ae3-609a02bbcea6" providerId="AD" clId="Web-{5F9E18FB-12EF-A8DB-8069-FB0DE7D5924A}" dt="2022-05-13T14:46:41.697" v="5" actId="20577"/>
        <pc:sldMkLst>
          <pc:docMk/>
          <pc:sldMk cId="2887700873" sldId="272"/>
        </pc:sldMkLst>
        <pc:spChg chg="mod">
          <ac:chgData name="Brunel, Sarah (NSP)" userId="S::sarah.brunel@fao.org::d48083b2-f685-49d9-8ae3-609a02bbcea6" providerId="AD" clId="Web-{5F9E18FB-12EF-A8DB-8069-FB0DE7D5924A}" dt="2022-05-13T14:46:32.041" v="1" actId="20577"/>
          <ac:spMkLst>
            <pc:docMk/>
            <pc:sldMk cId="2887700873" sldId="272"/>
            <ac:spMk id="2" creationId="{00000000-0000-0000-0000-000000000000}"/>
          </ac:spMkLst>
        </pc:spChg>
        <pc:spChg chg="mod">
          <ac:chgData name="Brunel, Sarah (NSP)" userId="S::sarah.brunel@fao.org::d48083b2-f685-49d9-8ae3-609a02bbcea6" providerId="AD" clId="Web-{5F9E18FB-12EF-A8DB-8069-FB0DE7D5924A}" dt="2022-05-13T14:46:41.697" v="5" actId="20577"/>
          <ac:spMkLst>
            <pc:docMk/>
            <pc:sldMk cId="2887700873" sldId="272"/>
            <ac:spMk id="4" creationId="{00000000-0000-0000-0000-000000000000}"/>
          </ac:spMkLst>
        </pc:spChg>
      </pc:sldChg>
      <pc:sldChg chg="modSp addCm">
        <pc:chgData name="Brunel, Sarah (NSP)" userId="S::sarah.brunel@fao.org::d48083b2-f685-49d9-8ae3-609a02bbcea6" providerId="AD" clId="Web-{5F9E18FB-12EF-A8DB-8069-FB0DE7D5924A}" dt="2022-05-13T14:56:38.656" v="23" actId="20577"/>
        <pc:sldMkLst>
          <pc:docMk/>
          <pc:sldMk cId="1723327898" sldId="274"/>
        </pc:sldMkLst>
        <pc:spChg chg="mod">
          <ac:chgData name="Brunel, Sarah (NSP)" userId="S::sarah.brunel@fao.org::d48083b2-f685-49d9-8ae3-609a02bbcea6" providerId="AD" clId="Web-{5F9E18FB-12EF-A8DB-8069-FB0DE7D5924A}" dt="2022-05-13T14:56:38.656" v="23" actId="20577"/>
          <ac:spMkLst>
            <pc:docMk/>
            <pc:sldMk cId="1723327898" sldId="274"/>
            <ac:spMk id="2" creationId="{00000000-0000-0000-0000-000000000000}"/>
          </ac:spMkLst>
        </pc:spChg>
      </pc:sldChg>
      <pc:sldChg chg="modSp">
        <pc:chgData name="Brunel, Sarah (NSP)" userId="S::sarah.brunel@fao.org::d48083b2-f685-49d9-8ae3-609a02bbcea6" providerId="AD" clId="Web-{5F9E18FB-12EF-A8DB-8069-FB0DE7D5924A}" dt="2022-05-13T14:53:32.868" v="7" actId="20577"/>
        <pc:sldMkLst>
          <pc:docMk/>
          <pc:sldMk cId="1921155619" sldId="275"/>
        </pc:sldMkLst>
        <pc:spChg chg="mod">
          <ac:chgData name="Brunel, Sarah (NSP)" userId="S::sarah.brunel@fao.org::d48083b2-f685-49d9-8ae3-609a02bbcea6" providerId="AD" clId="Web-{5F9E18FB-12EF-A8DB-8069-FB0DE7D5924A}" dt="2022-05-13T14:53:32.868" v="7" actId="20577"/>
          <ac:spMkLst>
            <pc:docMk/>
            <pc:sldMk cId="1921155619" sldId="275"/>
            <ac:spMk id="5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02/09/2022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02/09/2022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2272013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ru-RU" sz="1600" dirty="0" smtClean="0"/>
              <a:t>Пересмотр МСФМ 8 (Определение статуса вредного организма в зоне) был принят в 2021 году, некоторые категории статуса вредного организма были изменены. Чтобы учесть эти изменения, Секретариат МККЗР обновил соответствующие выпадающие меню на портале МФП (IPP), заменив значения категорий статуса вредного организма на те, которые указаны в пересмотренном МСФМ 8.</a:t>
            </a:r>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108040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000" b="0" i="0" kern="1200" dirty="0" smtClean="0">
                <a:solidFill>
                  <a:schemeClr val="tx1"/>
                </a:solidFill>
                <a:effectLst/>
                <a:latin typeface="+mn-lt"/>
                <a:ea typeface="+mn-ea"/>
                <a:cs typeface="+mn-cs"/>
              </a:rPr>
              <a:t>Секретариат МККЗР получил запрос от одного из контактных лиц МККЗР об удалении документов НОО, которые они разместили на портале МФП, поскольку, по их мнению, у Договаривающейся стороны нет юридических оснований не сохранять полный контроль над предоставленной ими информацией.  Секретариат МККЗР предложил КП на виртуальном заседании 17 года 4 варианта решения по этому вопросу.  КП обсудил и внес предложение на КФМ16.  КФМ 16 отметил решение КП разрешить контактным пунктам МККЗР удалять любые документы НОО на странице своей страны на портале МФП, и что, несмотря на то, что запись больше не будет отображаться на странице страны на портале МФП, данные будут архивироваться и предоставляться только создателю записи по запросу; </a:t>
            </a:r>
            <a:endParaRPr lang="en-US" sz="100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2206054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ru-RU" sz="1000" dirty="0" smtClean="0"/>
              <a:t>В связи с тем, что произошли некоторые изменения в отношении того, как договаривающиеся стороны выполняют свои обязательства по НОО, Группа КП согласилась с тем, что руководство по вопросам НОО нуждается в обновлении. Группа по НОО предложила пересмотр руководства, а также форму подачи и проект спецификации для КП, и КП согласился предложить КФМ Руководство по национальным обязательствам по оповещению - пересмотр (2021-026) для включения в список тем по применению и развитию потенциала (ICD LOT), отметив, что КП предложил присвоить уровень приоритета 1. Форма спецификации была разослана для комментирования в июле 2022 года.</a:t>
            </a:r>
            <a:endParaRPr lang="en-US" sz="100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12</a:t>
            </a:fld>
            <a:endParaRPr lang="en-GB"/>
          </a:p>
        </p:txBody>
      </p:sp>
    </p:spTree>
    <p:extLst>
      <p:ext uri="{BB962C8B-B14F-4D97-AF65-F5344CB8AC3E}">
        <p14:creationId xmlns:p14="http://schemas.microsoft.com/office/powerpoint/2010/main" val="227359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13</a:t>
            </a:fld>
            <a:endParaRPr lang="en-GB"/>
          </a:p>
        </p:txBody>
      </p:sp>
    </p:spTree>
    <p:extLst>
      <p:ext uri="{BB962C8B-B14F-4D97-AF65-F5344CB8AC3E}">
        <p14:creationId xmlns:p14="http://schemas.microsoft.com/office/powerpoint/2010/main" val="402972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14</a:t>
            </a:fld>
            <a:endParaRPr lang="en-GB"/>
          </a:p>
        </p:txBody>
      </p:sp>
    </p:spTree>
    <p:extLst>
      <p:ext uri="{BB962C8B-B14F-4D97-AF65-F5344CB8AC3E}">
        <p14:creationId xmlns:p14="http://schemas.microsoft.com/office/powerpoint/2010/main" val="3892826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181C075-0A87-4D04-85DC-C41B8B8D094E}" type="slidenum">
              <a:rPr lang="en-GB" smtClean="0"/>
              <a:pPr/>
              <a:t>15</a:t>
            </a:fld>
            <a:endParaRPr lang="en-GB"/>
          </a:p>
        </p:txBody>
      </p:sp>
    </p:spTree>
    <p:extLst>
      <p:ext uri="{BB962C8B-B14F-4D97-AF65-F5344CB8AC3E}">
        <p14:creationId xmlns:p14="http://schemas.microsoft.com/office/powerpoint/2010/main" val="1229412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5D9ED2A-0D5A-4B61-B72A-CE5A17D75801}" type="slidenum">
              <a:rPr lang="en-US" smtClean="0"/>
              <a:t>2</a:t>
            </a:fld>
            <a:endParaRPr lang="en-US"/>
          </a:p>
        </p:txBody>
      </p:sp>
    </p:spTree>
    <p:extLst>
      <p:ext uri="{BB962C8B-B14F-4D97-AF65-F5344CB8AC3E}">
        <p14:creationId xmlns:p14="http://schemas.microsoft.com/office/powerpoint/2010/main" val="3599702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dirty="0" smtClean="0"/>
              <a:t>Назначение: </a:t>
            </a:r>
            <a:r>
              <a:rPr lang="ru-RU" b="0" dirty="0" smtClean="0"/>
              <a:t>Международное сотрудничество в борьбе с вредными организмами растений и растительных продуктов и в предотвращении их международного распространения, и особенно их интродукции на территории, находящиеся под угрозой исчезновения. </a:t>
            </a:r>
          </a:p>
          <a:p>
            <a:r>
              <a:rPr lang="ru-RU" b="1" dirty="0" smtClean="0"/>
              <a:t>Обязательства: </a:t>
            </a:r>
            <a:r>
              <a:rPr lang="ru-RU" b="0" dirty="0" smtClean="0"/>
              <a:t>Все страны, подписавшие Конвенцию, обязаны и несут ответственность за выполнение всех обязательств по оповещению Все обязательства по оповещению имеют одинаковую юридическую силу и одинаково важны.</a:t>
            </a:r>
          </a:p>
          <a:p>
            <a:r>
              <a:rPr lang="ru-RU" b="1" dirty="0" smtClean="0"/>
              <a:t>Основание: </a:t>
            </a:r>
            <a:r>
              <a:rPr lang="ru-RU" b="0" dirty="0" smtClean="0"/>
              <a:t>НОО обеспечивают наличие минимального объема официальной фитосанитарной информации, которая может быть использована в качестве основы для обеспечения безопасной торговли, защиты продовольственной безопасности и охраны окружающей среды от вредных организмов растений. </a:t>
            </a:r>
            <a:endParaRPr lang="en-US" sz="1200" b="0" dirty="0">
              <a:latin typeface="Times New Roman"/>
              <a:cs typeface="Times New Roman"/>
            </a:endParaRPr>
          </a:p>
        </p:txBody>
      </p:sp>
      <p:sp>
        <p:nvSpPr>
          <p:cNvPr id="4" name="Slide Number Placeholder 3"/>
          <p:cNvSpPr>
            <a:spLocks noGrp="1"/>
          </p:cNvSpPr>
          <p:nvPr>
            <p:ph type="sldNum" sz="quarter" idx="10"/>
          </p:nvPr>
        </p:nvSpPr>
        <p:spPr/>
        <p:txBody>
          <a:bodyPr/>
          <a:lstStyle/>
          <a:p>
            <a:fld id="{77D2E642-DD37-4056-9EBE-9ECD3ED17117}" type="slidenum">
              <a:rPr lang="en-US" smtClean="0"/>
              <a:t>3</a:t>
            </a:fld>
            <a:endParaRPr lang="en-US"/>
          </a:p>
        </p:txBody>
      </p:sp>
    </p:spTree>
    <p:extLst>
      <p:ext uri="{BB962C8B-B14F-4D97-AF65-F5344CB8AC3E}">
        <p14:creationId xmlns:p14="http://schemas.microsoft.com/office/powerpoint/2010/main" val="8964390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Государственное обязательство означает должен, не обязательно требовать от других договаривающихся сторон</a:t>
            </a:r>
          </a:p>
          <a:p>
            <a:r>
              <a:rPr lang="ru-RU" dirty="0" smtClean="0"/>
              <a:t>1.Контактное лицо несет ответственность за поддержание в актуальном состоянии информации о порталом МФП в своей стране.  Формуляр для выдвижения кандидатуры необходимо представить в Секретариат МККЗР.</a:t>
            </a:r>
          </a:p>
          <a:p>
            <a:r>
              <a:rPr lang="ru-RU" dirty="0" smtClean="0"/>
              <a:t>2.Организационная схема.  Описание организационных механизмов: кто отвечает за какую область и каковы связи между различными частями НОКЗР.</a:t>
            </a:r>
          </a:p>
          <a:p>
            <a:r>
              <a:rPr lang="ru-RU" dirty="0" smtClean="0"/>
              <a:t>3. ДС должны опубликовать фитосанитарные требования, ограничения и запреты. Эта информация может быть связана через портал МФП, если она размещена на национальном (государственном) веб-сайте.</a:t>
            </a:r>
          </a:p>
          <a:p>
            <a:r>
              <a:rPr lang="ru-RU" dirty="0" smtClean="0"/>
              <a:t>4. Перечень пунктов пропуска: необходимо выбрать определенные пункты пропуска, если требуется, чтобы конкретные грузы импортировались только через эти пункты пропуска. </a:t>
            </a:r>
          </a:p>
          <a:p>
            <a:r>
              <a:rPr lang="ru-RU" dirty="0" smtClean="0"/>
              <a:t>5.Регулируемые вредные организмы: карантинный вредный организм и регулируемый </a:t>
            </a:r>
            <a:r>
              <a:rPr lang="ru-RU" dirty="0" err="1" smtClean="0"/>
              <a:t>некарантинный</a:t>
            </a:r>
            <a:r>
              <a:rPr lang="ru-RU" dirty="0" smtClean="0"/>
              <a:t> вредный организм.</a:t>
            </a:r>
          </a:p>
          <a:p>
            <a:r>
              <a:rPr lang="ru-RU" dirty="0" smtClean="0"/>
              <a:t>6.Сообщения о вредных организмах: о появлении, очаге или распространении вредного организма, который может представлять непосредственную или потенциальную опасность, следует сообщать через портал МФП. Мы сделаем позже акцент на этом и экстренных ситуациях.  </a:t>
            </a:r>
          </a:p>
          <a:p>
            <a:r>
              <a:rPr lang="ru-RU" dirty="0" smtClean="0"/>
              <a:t>7.Экстренные действия - это оперативные фитосанитарные действия, предпринимаемые в новой или неожиданной фитосанитарной ситуации. </a:t>
            </a:r>
            <a:endParaRPr lang="en-US" altLang="zh-CN" dirty="0">
              <a:ea typeface="宋体"/>
              <a:cs typeface="Calibri"/>
            </a:endParaRPr>
          </a:p>
        </p:txBody>
      </p:sp>
      <p:sp>
        <p:nvSpPr>
          <p:cNvPr id="4" name="Slide Number Placeholder 3"/>
          <p:cNvSpPr>
            <a:spLocks noGrp="1"/>
          </p:cNvSpPr>
          <p:nvPr>
            <p:ph type="sldNum" sz="quarter" idx="10"/>
          </p:nvPr>
        </p:nvSpPr>
        <p:spPr/>
        <p:txBody>
          <a:bodyPr/>
          <a:lstStyle/>
          <a:p>
            <a:fld id="{95D9ED2A-0D5A-4B61-B72A-CE5A17D75801}" type="slidenum">
              <a:rPr lang="en-US" smtClean="0"/>
              <a:t>4</a:t>
            </a:fld>
            <a:endParaRPr lang="en-US"/>
          </a:p>
        </p:txBody>
      </p:sp>
    </p:spTree>
    <p:extLst>
      <p:ext uri="{BB962C8B-B14F-4D97-AF65-F5344CB8AC3E}">
        <p14:creationId xmlns:p14="http://schemas.microsoft.com/office/powerpoint/2010/main" val="369224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Двустороннее обязательство означает, что все ДС  должны предоставлять эту информацию по требованию других ДС. </a:t>
            </a:r>
          </a:p>
          <a:p>
            <a:r>
              <a:rPr lang="ru-RU" dirty="0" smtClean="0"/>
              <a:t>1.Он должен содержать описание функций и обязанностей в отношении карантина и защиты растений. Она может быть объединена в одном отчете с описанием НОКЗР</a:t>
            </a:r>
          </a:p>
          <a:p>
            <a:r>
              <a:rPr lang="ru-RU" dirty="0" smtClean="0"/>
              <a:t>2.ДС должны предоставить любой договаривающейся стороне обоснование фитосанитарных требований, ограничений и запретов.   Этот отчет должен содержать информацию о мерах, принятых в отношении карантинных и регулируемых </a:t>
            </a:r>
            <a:r>
              <a:rPr lang="ru-RU" dirty="0" err="1" smtClean="0"/>
              <a:t>некарантинных</a:t>
            </a:r>
            <a:r>
              <a:rPr lang="ru-RU" dirty="0" smtClean="0"/>
              <a:t> вредных организмов.</a:t>
            </a:r>
          </a:p>
          <a:p>
            <a:r>
              <a:rPr lang="ru-RU" dirty="0" smtClean="0"/>
              <a:t>3 и 4 связаны между собой.  Номер 3 должен быть сообщен страной-импортером стране-экспортеру или стране-</a:t>
            </a:r>
            <a:r>
              <a:rPr lang="ru-RU" dirty="0" err="1" smtClean="0"/>
              <a:t>реэкспортеру</a:t>
            </a:r>
            <a:r>
              <a:rPr lang="ru-RU" dirty="0" smtClean="0"/>
              <a:t>. Номером 4 следует сообщать по запросу и в связи с результатами расследований. МСФМ 13 содержит более подробное руководство.</a:t>
            </a:r>
          </a:p>
          <a:p>
            <a:r>
              <a:rPr lang="ru-RU" dirty="0" smtClean="0"/>
              <a:t>5. Странам необходимо разрабатывать и поддерживать надлежащую информацию о статусе вредных организмов для поддержки категоризации вредных организмов и для разработки соответствующих фитосанитарных мер. МСФМ 8 содержит больше указаний.</a:t>
            </a:r>
          </a:p>
          <a:p>
            <a:r>
              <a:rPr lang="ru-RU" dirty="0" smtClean="0"/>
              <a:t>6. Странам необходимо сотрудничать в предоставлении технической и биологической информации, необходимой для анализа фитосанитарного риска, для поддержки процесса анализа фитосанитарного риска. </a:t>
            </a:r>
          </a:p>
          <a:p>
            <a:pPr marL="0" indent="0">
              <a:buNone/>
            </a:pPr>
            <a:endParaRPr lang="en-US" baseline="0" dirty="0">
              <a:cs typeface="Calibri"/>
            </a:endParaRPr>
          </a:p>
          <a:p>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5</a:t>
            </a:fld>
            <a:endParaRPr lang="en-US"/>
          </a:p>
        </p:txBody>
      </p:sp>
    </p:spTree>
    <p:extLst>
      <p:ext uri="{BB962C8B-B14F-4D97-AF65-F5344CB8AC3E}">
        <p14:creationId xmlns:p14="http://schemas.microsoft.com/office/powerpoint/2010/main" val="2159702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Контактные пункты МККЗР используются для всей информации, которой обмениваются в рамках МККЗР между договаривающимися сторонами, между Секретариатом и</a:t>
            </a:r>
          </a:p>
          <a:p>
            <a:r>
              <a:rPr lang="ru-RU" dirty="0" smtClean="0"/>
              <a:t>договаривающимися сторонами, между Секретариатом и договаривающимися сторонами и, в некоторых случаях, между договаривающимися сторонами и РОКЗР.</a:t>
            </a:r>
          </a:p>
          <a:p>
            <a:r>
              <a:rPr lang="ru-RU" dirty="0" smtClean="0"/>
              <a:t>2. Контактное лицо МККЗР должно:</a:t>
            </a:r>
          </a:p>
          <a:p>
            <a:r>
              <a:rPr lang="ru-RU" dirty="0" smtClean="0"/>
              <a:t>- обладать необходимыми полномочиями для общения по фитосанитарным вопросам от имени договаривающейся стороны, т.е. выступать в качестве</a:t>
            </a:r>
          </a:p>
          <a:p>
            <a:r>
              <a:rPr lang="ru-RU" dirty="0" smtClean="0"/>
              <a:t>единого справочного пункта МККЗР;</a:t>
            </a:r>
          </a:p>
          <a:p>
            <a:r>
              <a:rPr lang="ru-RU" dirty="0" smtClean="0"/>
              <a:t>- обеспечивать своевременное выполнение обязательств по обмену информацией в рамках МККЗР;</a:t>
            </a:r>
          </a:p>
          <a:p>
            <a:r>
              <a:rPr lang="ru-RU" dirty="0" smtClean="0"/>
              <a:t>- обеспечивать координацию всех официальных фитосанитарных сообщений между договаривающимися сторонами, связанных с эффективным функционированием МККЗР;</a:t>
            </a:r>
          </a:p>
          <a:p>
            <a:r>
              <a:rPr lang="ru-RU" dirty="0" smtClean="0"/>
              <a:t>- перенаправлять фитосанитарную информацию, полученную от других договаривающихся сторон и от Секретариата МККЗР, соответствующему должностному лицу (лицам);</a:t>
            </a:r>
          </a:p>
          <a:p>
            <a:r>
              <a:rPr lang="ru-RU" dirty="0" smtClean="0"/>
              <a:t>- перенаправлять запросы на получение фитосанитарной информации от договаривающихся сторон и Секретариата МККЗР соответствующему должностному лицу (лицам);</a:t>
            </a:r>
          </a:p>
          <a:p>
            <a:r>
              <a:rPr lang="ru-RU" dirty="0" smtClean="0"/>
              <a:t>- отслеживать статус соответствующих ответов на запросы по получению информации, которые были направлены контактному лицу.</a:t>
            </a:r>
          </a:p>
          <a:p>
            <a:r>
              <a:rPr lang="ru-RU" dirty="0" smtClean="0"/>
              <a:t>3. Роль контактного лица МККЗР имеет важное значение для эффективного функционирования МККЗР, и важно, чтобы контактное лицо МККЗР обладало</a:t>
            </a:r>
          </a:p>
          <a:p>
            <a:r>
              <a:rPr lang="ru-RU" dirty="0" smtClean="0"/>
              <a:t>соответствующими ресурсами и достаточными полномочиями для обеспечения надлежащего и своевременного рассмотрения запросов на получение информации.</a:t>
            </a:r>
          </a:p>
          <a:p>
            <a:r>
              <a:rPr lang="ru-RU" dirty="0" smtClean="0"/>
              <a:t>4. Статья VIII.2 требует от договаривающихся сторон назначить контактное лицо, и поэтому именно договаривающаяся сторона несет ответственность за</a:t>
            </a:r>
          </a:p>
          <a:p>
            <a:r>
              <a:rPr lang="ru-RU" dirty="0" smtClean="0"/>
              <a:t>назначение и информирование об этом Секретариата. У каждой договаривающейся стороны может быть только одно контактное лицо.</a:t>
            </a:r>
          </a:p>
          <a:p>
            <a:r>
              <a:rPr lang="ru-RU" dirty="0" smtClean="0"/>
              <a:t>Лицо, ответственное за контактный пункт, должно иметь возможность передавать сообщения своим договаривающимся сторонам. Это лицо должно нести ответственность за контактный пункт.  </a:t>
            </a:r>
          </a:p>
          <a:p>
            <a:endParaRPr lang="ru-RU" dirty="0" smtClean="0"/>
          </a:p>
          <a:p>
            <a:endParaRPr lang="ru-RU" dirty="0"/>
          </a:p>
        </p:txBody>
      </p:sp>
      <p:sp>
        <p:nvSpPr>
          <p:cNvPr id="4" name="Slide Number Placeholder 3"/>
          <p:cNvSpPr>
            <a:spLocks noGrp="1"/>
          </p:cNvSpPr>
          <p:nvPr>
            <p:ph type="sldNum" sz="quarter" idx="10"/>
          </p:nvPr>
        </p:nvSpPr>
        <p:spPr/>
        <p:txBody>
          <a:bodyPr/>
          <a:lstStyle/>
          <a:p>
            <a:fld id="{77D2E642-DD37-4056-9EBE-9ECD3ED17117}" type="slidenum">
              <a:rPr lang="en-US" smtClean="0"/>
              <a:t>6</a:t>
            </a:fld>
            <a:endParaRPr lang="en-US"/>
          </a:p>
        </p:txBody>
      </p:sp>
    </p:spTree>
    <p:extLst>
      <p:ext uri="{BB962C8B-B14F-4D97-AF65-F5344CB8AC3E}">
        <p14:creationId xmlns:p14="http://schemas.microsoft.com/office/powerpoint/2010/main" val="339656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0" u="none" dirty="0" smtClean="0"/>
              <a:t>Секретариат МККЗР разработал одно руководство по НОО для контактного лица и редактора МФП.    В нем можно найти подробную информацию об обязанностях и порядке работы по представлению сведений. </a:t>
            </a:r>
            <a:endParaRPr lang="ru-RU" b="0" u="none" dirty="0"/>
          </a:p>
        </p:txBody>
      </p:sp>
      <p:sp>
        <p:nvSpPr>
          <p:cNvPr id="4" name="Slide Number Placeholder 3"/>
          <p:cNvSpPr>
            <a:spLocks noGrp="1"/>
          </p:cNvSpPr>
          <p:nvPr>
            <p:ph type="sldNum" sz="quarter" idx="10"/>
          </p:nvPr>
        </p:nvSpPr>
        <p:spPr/>
        <p:txBody>
          <a:bodyPr/>
          <a:lstStyle/>
          <a:p>
            <a:fld id="{95D9ED2A-0D5A-4B61-B72A-CE5A17D75801}" type="slidenum">
              <a:rPr lang="en-US" smtClean="0"/>
              <a:t>7</a:t>
            </a:fld>
            <a:endParaRPr lang="en-US"/>
          </a:p>
        </p:txBody>
      </p:sp>
    </p:spTree>
    <p:extLst>
      <p:ext uri="{BB962C8B-B14F-4D97-AF65-F5344CB8AC3E}">
        <p14:creationId xmlns:p14="http://schemas.microsoft.com/office/powerpoint/2010/main" val="1932781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Секретариат МККЗР также разработал курс электронного дистанционного обучения. Этот курс содержит 5 модулей. Каждый модуль содержит контрольные задания.   По окончании курса вы </a:t>
            </a:r>
            <a:r>
              <a:rPr lang="ru-RU" dirty="0" err="1" smtClean="0"/>
              <a:t>може.те</a:t>
            </a:r>
            <a:r>
              <a:rPr lang="ru-RU" dirty="0" smtClean="0"/>
              <a:t> получить сертификат</a:t>
            </a:r>
            <a:endParaRPr lang="en-US" dirty="0"/>
          </a:p>
        </p:txBody>
      </p:sp>
      <p:sp>
        <p:nvSpPr>
          <p:cNvPr id="4" name="Slide Number Placeholder 3"/>
          <p:cNvSpPr>
            <a:spLocks noGrp="1"/>
          </p:cNvSpPr>
          <p:nvPr>
            <p:ph type="sldNum" sz="quarter" idx="10"/>
          </p:nvPr>
        </p:nvSpPr>
        <p:spPr/>
        <p:txBody>
          <a:bodyPr/>
          <a:lstStyle/>
          <a:p>
            <a:fld id="{95D9ED2A-0D5A-4B61-B72A-CE5A17D75801}" type="slidenum">
              <a:rPr lang="en-US" smtClean="0"/>
              <a:t>8</a:t>
            </a:fld>
            <a:endParaRPr lang="en-US"/>
          </a:p>
        </p:txBody>
      </p:sp>
    </p:spTree>
    <p:extLst>
      <p:ext uri="{BB962C8B-B14F-4D97-AF65-F5344CB8AC3E}">
        <p14:creationId xmlns:p14="http://schemas.microsoft.com/office/powerpoint/2010/main" val="1955235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ru-RU" sz="1600" dirty="0" smtClean="0"/>
              <a:t>Пересмотр МСФМ 8 (Определение статуса вредного организма в зоне) был принят в 2021 году, некоторые категории статуса вредного организма были изменены. Чтобы учесть эти изменения, Секретариат МККЗР обновил соответствующие выпадающие меню на портале МФП (IPP), заменив значения категорий статуса вредного организма на те, которые указаны в пересмотренном МСФМ 8.</a:t>
            </a:r>
          </a:p>
          <a:p>
            <a:pPr marL="0" marR="0" lvl="0" indent="0" algn="l" defTabSz="1219170" rtl="0" eaLnBrk="1" fontAlgn="auto" latinLnBrk="0" hangingPunct="1">
              <a:lnSpc>
                <a:spcPct val="100000"/>
              </a:lnSpc>
              <a:spcBef>
                <a:spcPts val="0"/>
              </a:spcBef>
              <a:spcAft>
                <a:spcPts val="0"/>
              </a:spcAft>
              <a:buClrTx/>
              <a:buSzTx/>
              <a:buFontTx/>
              <a:buNone/>
              <a:tabLst/>
              <a:defRPr/>
            </a:pPr>
            <a:endParaRPr lang="ru-RU" sz="1600" dirty="0" smtClean="0"/>
          </a:p>
          <a:p>
            <a:pPr marL="0" marR="0" lvl="0" indent="0" algn="l" defTabSz="121917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4115411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a:t>Click to edit </a:t>
            </a:r>
            <a:br>
              <a:rPr lang="en-US"/>
            </a:br>
            <a:r>
              <a:rPr lang="en-US"/>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a:t>Click to edit txt</a:t>
            </a:r>
          </a:p>
          <a:p>
            <a:pPr lvl="2"/>
            <a:r>
              <a:rPr lang="en-US"/>
              <a:t>List 2</a:t>
            </a:r>
          </a:p>
          <a:p>
            <a:pPr lvl="3"/>
            <a:r>
              <a:rPr lang="en-US"/>
              <a:t>List 3</a:t>
            </a:r>
          </a:p>
          <a:p>
            <a:pPr lvl="4"/>
            <a:r>
              <a:rPr lang="en-US"/>
              <a:t>List 4</a:t>
            </a:r>
          </a:p>
          <a:p>
            <a:pPr lvl="5"/>
            <a:r>
              <a:rPr lang="en-US"/>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a:t>Click to edit title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Txt 2 columns</a:t>
            </a:r>
          </a:p>
          <a:p>
            <a:pPr lvl="1"/>
            <a:r>
              <a:rPr lang="en-US"/>
              <a:t>List 2</a:t>
            </a:r>
          </a:p>
          <a:p>
            <a:pPr lvl="2"/>
            <a:r>
              <a:rPr lang="en-US"/>
              <a:t>List 3</a:t>
            </a:r>
          </a:p>
          <a:p>
            <a:pPr lvl="3"/>
            <a:r>
              <a:rPr lang="en-US"/>
              <a:t>List 4</a:t>
            </a:r>
          </a:p>
          <a:p>
            <a:pPr lvl="4"/>
            <a:r>
              <a:rPr lang="en-US"/>
              <a:t>List 5</a:t>
            </a:r>
            <a:endParaRPr lang="it-IT"/>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a:t>Click to edit txt</a:t>
            </a:r>
            <a:br>
              <a:rPr lang="en-US"/>
            </a:br>
            <a:endParaRPr lang="en-US"/>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a:t>Click to edit txt</a:t>
            </a:r>
          </a:p>
          <a:p>
            <a:pPr lvl="1"/>
            <a:r>
              <a:rPr lang="en-US"/>
              <a:t>List 2</a:t>
            </a:r>
          </a:p>
          <a:p>
            <a:pPr lvl="2"/>
            <a:r>
              <a:rPr lang="en-US"/>
              <a:t>List 3</a:t>
            </a:r>
          </a:p>
          <a:p>
            <a:pPr lvl="3"/>
            <a:r>
              <a:rPr lang="en-US"/>
              <a:t>List 4</a:t>
            </a:r>
          </a:p>
          <a:p>
            <a:pPr lvl="4"/>
            <a:r>
              <a:rPr lang="en-US"/>
              <a:t>List 5</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68179" y="513670"/>
            <a:ext cx="511629" cy="333830"/>
          </a:xfrm>
          <a:prstGeom prst="rect">
            <a:avLst/>
          </a:prstGeom>
        </p:spPr>
        <p:txBody>
          <a:bodyPr/>
          <a:lstStyle/>
          <a:p>
            <a:fld id="{752B27FF-FAB0-40D1-80D1-96A0DB7ECFA2}" type="slidenum">
              <a:rPr lang="en-GB" smtClean="0"/>
              <a:t>‹#›</a:t>
            </a:fld>
            <a:endParaRPr lang="en-GB"/>
          </a:p>
        </p:txBody>
      </p:sp>
      <p:sp>
        <p:nvSpPr>
          <p:cNvPr id="10" name="Title 1"/>
          <p:cNvSpPr txBox="1">
            <a:spLocks/>
          </p:cNvSpPr>
          <p:nvPr userDrawn="1"/>
        </p:nvSpPr>
        <p:spPr>
          <a:xfrm>
            <a:off x="500184" y="599835"/>
            <a:ext cx="11254155"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330882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3.xml"/><Relationship Id="rId5" Type="http://schemas.openxmlformats.org/officeDocument/2006/relationships/image" Target="../media/image4.jpe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6.xml"/><Relationship Id="rId7" Type="http://schemas.openxmlformats.org/officeDocument/2006/relationships/image" Target="../media/image1.emf"/><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3.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2022</a:t>
            </a:r>
            <a:r>
              <a:rPr lang="en-US" baseline="0" dirty="0">
                <a:solidFill>
                  <a:schemeClr val="tx1"/>
                </a:solidFill>
              </a:rPr>
              <a:t> IPPC Regional workshop</a:t>
            </a:r>
            <a:endParaRPr lang="en-US" dirty="0">
              <a:solidFill>
                <a:schemeClr val="tx1"/>
              </a:solidFill>
            </a:endParaRP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solidFill>
                  <a:srgbClr val="00825F"/>
                </a:solidFill>
              </a:rPr>
              <a:t>National Reporting Obligations</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hyperlink" Target="mailto:ippc@fao.or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www.ippc.in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hyperlink" Target="https://www.ippc.int/en/publications/80405/"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ippc.int/en/e-learning"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497" y="4624189"/>
            <a:ext cx="12192000" cy="449180"/>
          </a:xfrm>
        </p:spPr>
        <p:txBody>
          <a:bodyPr/>
          <a:lstStyle/>
          <a:p>
            <a:r>
              <a:rPr lang="ru-RU" dirty="0"/>
              <a:t>Национальные Обязательства по Оповещению (НОО)</a:t>
            </a:r>
            <a:endParaRPr lang="en-US" dirty="0"/>
          </a:p>
        </p:txBody>
      </p:sp>
      <p:sp>
        <p:nvSpPr>
          <p:cNvPr id="7" name="Subtitle 6"/>
          <p:cNvSpPr>
            <a:spLocks noGrp="1"/>
          </p:cNvSpPr>
          <p:nvPr>
            <p:ph type="subTitle" idx="1"/>
          </p:nvPr>
        </p:nvSpPr>
        <p:spPr/>
        <p:txBody>
          <a:bodyPr/>
          <a:lstStyle/>
          <a:p>
            <a:endParaRPr lang="en-US"/>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6B70F62-9DE6-42E0-8ACE-B1DF9A920343}"/>
              </a:ext>
            </a:extLst>
          </p:cNvPr>
          <p:cNvSpPr txBox="1">
            <a:spLocks/>
          </p:cNvSpPr>
          <p:nvPr/>
        </p:nvSpPr>
        <p:spPr>
          <a:xfrm>
            <a:off x="191561" y="837282"/>
            <a:ext cx="9340474" cy="553205"/>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.1 </a:t>
            </a:r>
            <a:r>
              <a:rPr lang="ru-RU" sz="2200" b="1" dirty="0">
                <a:solidFill>
                  <a:srgbClr val="00825F"/>
                </a:solidFill>
                <a:latin typeface="Calibri"/>
                <a:ea typeface="Arial Unicode MS" panose="020B0604020202020204" pitchFamily="34" charset="-128"/>
                <a:cs typeface="Arial" panose="020B0604020202020204" pitchFamily="34" charset="0"/>
              </a:rPr>
              <a:t>Обновлены соответствующие выпадающие меню статуса вредного организма на </a:t>
            </a:r>
            <a:r>
              <a:rPr lang="ru-RU" sz="2200" b="1" dirty="0" smtClean="0">
                <a:solidFill>
                  <a:srgbClr val="00825F"/>
                </a:solidFill>
                <a:latin typeface="Calibri"/>
                <a:ea typeface="Arial Unicode MS" panose="020B0604020202020204" pitchFamily="34" charset="-128"/>
                <a:cs typeface="Arial" panose="020B0604020202020204" pitchFamily="34" charset="0"/>
              </a:rPr>
              <a:t>портале МФП (IPP)</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7" name="Rectangle: Rounded Corners 6">
            <a:extLst>
              <a:ext uri="{FF2B5EF4-FFF2-40B4-BE49-F238E27FC236}">
                <a16:creationId xmlns:a16="http://schemas.microsoft.com/office/drawing/2014/main" id="{AA9A0225-82EA-4FFB-A398-868502D89421}"/>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C9B1E548-65AA-48CD-88C2-868479D4B023}"/>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Rectangle: Rounded Corners 9">
            <a:extLst>
              <a:ext uri="{FF2B5EF4-FFF2-40B4-BE49-F238E27FC236}">
                <a16:creationId xmlns:a16="http://schemas.microsoft.com/office/drawing/2014/main" id="{213DCF2F-FBC7-44AA-B1D7-3E407406DE95}"/>
              </a:ext>
            </a:extLst>
          </p:cNvPr>
          <p:cNvSpPr/>
          <p:nvPr/>
        </p:nvSpPr>
        <p:spPr>
          <a:xfrm>
            <a:off x="7613375" y="468146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Rectangle: Rounded Corners 10">
            <a:extLst>
              <a:ext uri="{FF2B5EF4-FFF2-40B4-BE49-F238E27FC236}">
                <a16:creationId xmlns:a16="http://schemas.microsoft.com/office/drawing/2014/main" id="{EDA32037-09FF-45BB-8555-A52D5B607626}"/>
              </a:ext>
            </a:extLst>
          </p:cNvPr>
          <p:cNvSpPr/>
          <p:nvPr/>
        </p:nvSpPr>
        <p:spPr>
          <a:xfrm>
            <a:off x="5572561"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2" name="Rectangle: Rounded Corners 11">
            <a:extLst>
              <a:ext uri="{FF2B5EF4-FFF2-40B4-BE49-F238E27FC236}">
                <a16:creationId xmlns:a16="http://schemas.microsoft.com/office/drawing/2014/main" id="{B09D18EF-A608-4598-9EFE-133D171FE8BB}"/>
              </a:ext>
            </a:extLst>
          </p:cNvPr>
          <p:cNvSpPr/>
          <p:nvPr/>
        </p:nvSpPr>
        <p:spPr>
          <a:xfrm>
            <a:off x="3341681" y="4707157"/>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Rectangle: Rounded Corners 12">
            <a:extLst>
              <a:ext uri="{FF2B5EF4-FFF2-40B4-BE49-F238E27FC236}">
                <a16:creationId xmlns:a16="http://schemas.microsoft.com/office/drawing/2014/main" id="{2157CDC3-F831-4DA2-8C61-DD0664EB4194}"/>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Oval 13">
            <a:extLst>
              <a:ext uri="{FF2B5EF4-FFF2-40B4-BE49-F238E27FC236}">
                <a16:creationId xmlns:a16="http://schemas.microsoft.com/office/drawing/2014/main" id="{E9C3D92D-7903-4868-9D49-652604E822B5}"/>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E65A1DE9-066B-4DEE-9C1C-6978F528326E}"/>
              </a:ext>
            </a:extLst>
          </p:cNvPr>
          <p:cNvSpPr txBox="1"/>
          <p:nvPr/>
        </p:nvSpPr>
        <p:spPr>
          <a:xfrm>
            <a:off x="1934497" y="2810425"/>
            <a:ext cx="1640792" cy="1323439"/>
          </a:xfrm>
          <a:prstGeom prst="rect">
            <a:avLst/>
          </a:prstGeom>
          <a:noFill/>
        </p:spPr>
        <p:txBody>
          <a:bodyPr wrap="square">
            <a:spAutoFit/>
          </a:bodyPr>
          <a:lstStyle/>
          <a:p>
            <a:pPr algn="ctr"/>
            <a:r>
              <a:rPr lang="ru-RU" sz="2000" b="1" dirty="0">
                <a:solidFill>
                  <a:srgbClr val="00825F"/>
                </a:solidFill>
              </a:rPr>
              <a:t>Вредный организм не зарегистрирован </a:t>
            </a:r>
          </a:p>
        </p:txBody>
      </p:sp>
      <p:sp>
        <p:nvSpPr>
          <p:cNvPr id="16" name="Oval 15">
            <a:extLst>
              <a:ext uri="{FF2B5EF4-FFF2-40B4-BE49-F238E27FC236}">
                <a16:creationId xmlns:a16="http://schemas.microsoft.com/office/drawing/2014/main" id="{187060B6-DD8B-4EAE-BD00-3F468061EFCB}"/>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7" name="TextBox 16">
            <a:extLst>
              <a:ext uri="{FF2B5EF4-FFF2-40B4-BE49-F238E27FC236}">
                <a16:creationId xmlns:a16="http://schemas.microsoft.com/office/drawing/2014/main" id="{B93BC1EC-8CFD-40B0-BD2D-A4C65C4C1CFC}"/>
              </a:ext>
            </a:extLst>
          </p:cNvPr>
          <p:cNvSpPr txBox="1"/>
          <p:nvPr/>
        </p:nvSpPr>
        <p:spPr>
          <a:xfrm>
            <a:off x="6117421" y="2728048"/>
            <a:ext cx="1874436" cy="1323439"/>
          </a:xfrm>
          <a:prstGeom prst="rect">
            <a:avLst/>
          </a:prstGeom>
          <a:noFill/>
        </p:spPr>
        <p:txBody>
          <a:bodyPr wrap="square">
            <a:spAutoFit/>
          </a:bodyPr>
          <a:lstStyle/>
          <a:p>
            <a:pPr algn="ctr"/>
            <a:r>
              <a:rPr lang="ru-RU" sz="2000" b="1" dirty="0">
                <a:solidFill>
                  <a:srgbClr val="00825F"/>
                </a:solidFill>
              </a:rPr>
              <a:t>Вся страна свободна от вредного организма</a:t>
            </a:r>
            <a:endParaRPr lang="en-US" sz="2000" b="1" dirty="0">
              <a:solidFill>
                <a:srgbClr val="00825F"/>
              </a:solidFill>
            </a:endParaRPr>
          </a:p>
        </p:txBody>
      </p:sp>
      <p:sp>
        <p:nvSpPr>
          <p:cNvPr id="18" name="Oval 17">
            <a:extLst>
              <a:ext uri="{FF2B5EF4-FFF2-40B4-BE49-F238E27FC236}">
                <a16:creationId xmlns:a16="http://schemas.microsoft.com/office/drawing/2014/main" id="{E05742EE-1602-4319-A1EA-1F789F51EBE5}"/>
              </a:ext>
            </a:extLst>
          </p:cNvPr>
          <p:cNvSpPr/>
          <p:nvPr/>
        </p:nvSpPr>
        <p:spPr>
          <a:xfrm>
            <a:off x="8290873" y="2681724"/>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id="{1E8B8954-EFE8-4B5B-A898-F6A3DEC91230}"/>
              </a:ext>
            </a:extLst>
          </p:cNvPr>
          <p:cNvSpPr txBox="1"/>
          <p:nvPr/>
        </p:nvSpPr>
        <p:spPr>
          <a:xfrm>
            <a:off x="9861649" y="2797654"/>
            <a:ext cx="2239943" cy="707886"/>
          </a:xfrm>
          <a:prstGeom prst="rect">
            <a:avLst/>
          </a:prstGeom>
          <a:noFill/>
        </p:spPr>
        <p:txBody>
          <a:bodyPr wrap="square">
            <a:spAutoFit/>
          </a:bodyPr>
          <a:lstStyle/>
          <a:p>
            <a:pPr algn="ctr"/>
            <a:r>
              <a:rPr lang="ru-RU" sz="2000" b="1" dirty="0">
                <a:solidFill>
                  <a:srgbClr val="00825F"/>
                </a:solidFill>
              </a:rPr>
              <a:t>Записи недействительны</a:t>
            </a:r>
            <a:endParaRPr lang="en-US" sz="2000" b="1" dirty="0">
              <a:solidFill>
                <a:srgbClr val="00825F"/>
              </a:solidFill>
            </a:endParaRPr>
          </a:p>
        </p:txBody>
      </p:sp>
      <p:sp>
        <p:nvSpPr>
          <p:cNvPr id="20" name="Oval 19">
            <a:extLst>
              <a:ext uri="{FF2B5EF4-FFF2-40B4-BE49-F238E27FC236}">
                <a16:creationId xmlns:a16="http://schemas.microsoft.com/office/drawing/2014/main" id="{ECC1558D-8CA6-4770-BBA4-77F4ACFC7E14}"/>
              </a:ext>
            </a:extLst>
          </p:cNvPr>
          <p:cNvSpPr/>
          <p:nvPr/>
        </p:nvSpPr>
        <p:spPr>
          <a:xfrm>
            <a:off x="2331450"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145F3A96-1FF1-4B48-B9BA-FBDAE4D1790B}"/>
              </a:ext>
            </a:extLst>
          </p:cNvPr>
          <p:cNvSpPr txBox="1"/>
          <p:nvPr/>
        </p:nvSpPr>
        <p:spPr>
          <a:xfrm>
            <a:off x="3794232" y="4637865"/>
            <a:ext cx="1930186" cy="1323439"/>
          </a:xfrm>
          <a:prstGeom prst="rect">
            <a:avLst/>
          </a:prstGeom>
          <a:noFill/>
        </p:spPr>
        <p:txBody>
          <a:bodyPr wrap="square">
            <a:spAutoFit/>
          </a:bodyPr>
          <a:lstStyle/>
          <a:p>
            <a:pPr algn="ctr"/>
            <a:r>
              <a:rPr lang="ru-RU" sz="2000" b="1" dirty="0">
                <a:solidFill>
                  <a:srgbClr val="00825F"/>
                </a:solidFill>
              </a:rPr>
              <a:t>Вредный организм больше не присутствует </a:t>
            </a:r>
            <a:endParaRPr lang="en-US" sz="2000" b="1" dirty="0">
              <a:solidFill>
                <a:srgbClr val="00825F"/>
              </a:solidFill>
            </a:endParaRPr>
          </a:p>
        </p:txBody>
      </p:sp>
      <p:sp>
        <p:nvSpPr>
          <p:cNvPr id="22" name="Oval 21">
            <a:extLst>
              <a:ext uri="{FF2B5EF4-FFF2-40B4-BE49-F238E27FC236}">
                <a16:creationId xmlns:a16="http://schemas.microsoft.com/office/drawing/2014/main" id="{BE84F34B-9877-4DEE-946E-D1CC2667AE1A}"/>
              </a:ext>
            </a:extLst>
          </p:cNvPr>
          <p:cNvSpPr/>
          <p:nvPr/>
        </p:nvSpPr>
        <p:spPr>
          <a:xfrm>
            <a:off x="6573062" y="4573055"/>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id="{90D307EB-ED35-4A93-820A-6A001A409E94}"/>
              </a:ext>
            </a:extLst>
          </p:cNvPr>
          <p:cNvSpPr txBox="1"/>
          <p:nvPr/>
        </p:nvSpPr>
        <p:spPr>
          <a:xfrm>
            <a:off x="8281399" y="4833952"/>
            <a:ext cx="1815822" cy="1015663"/>
          </a:xfrm>
          <a:prstGeom prst="rect">
            <a:avLst/>
          </a:prstGeom>
          <a:noFill/>
        </p:spPr>
        <p:txBody>
          <a:bodyPr wrap="square">
            <a:spAutoFit/>
          </a:bodyPr>
          <a:lstStyle/>
          <a:p>
            <a:pPr algn="ctr"/>
            <a:r>
              <a:rPr lang="ru-RU" sz="2000" b="1" dirty="0" smtClean="0">
                <a:solidFill>
                  <a:srgbClr val="00825F"/>
                </a:solidFill>
              </a:rPr>
              <a:t>Вредный организм уничтожен</a:t>
            </a:r>
            <a:endParaRPr lang="en-US" sz="2000" b="1" dirty="0">
              <a:solidFill>
                <a:srgbClr val="00825F"/>
              </a:solidFill>
            </a:endParaRPr>
          </a:p>
        </p:txBody>
      </p:sp>
      <p:sp>
        <p:nvSpPr>
          <p:cNvPr id="26" name="TextBox 25">
            <a:extLst>
              <a:ext uri="{FF2B5EF4-FFF2-40B4-BE49-F238E27FC236}">
                <a16:creationId xmlns:a16="http://schemas.microsoft.com/office/drawing/2014/main" id="{5900C91F-3318-47F8-9A74-494C69736200}"/>
              </a:ext>
            </a:extLst>
          </p:cNvPr>
          <p:cNvSpPr txBox="1"/>
          <p:nvPr/>
        </p:nvSpPr>
        <p:spPr>
          <a:xfrm>
            <a:off x="4381937" y="1841139"/>
            <a:ext cx="4128360" cy="600164"/>
          </a:xfrm>
          <a:prstGeom prst="rect">
            <a:avLst/>
          </a:prstGeom>
        </p:spPr>
        <p:txBody>
          <a:bodyPr wrap="square" lIns="540000" tIns="0" rIns="360000" rtlCol="0" anchor="t" anchorCtr="0">
            <a:spAutoFit/>
          </a:bodyPr>
          <a:lstStyle/>
          <a:p>
            <a:pPr algn="ctr"/>
            <a:r>
              <a:rPr lang="ru-RU" sz="3600" b="1" dirty="0">
                <a:solidFill>
                  <a:srgbClr val="00825F"/>
                </a:solidFill>
              </a:rPr>
              <a:t>ОТСУТСТВУЕТ</a:t>
            </a:r>
            <a:endParaRPr lang="en-US" sz="3600" b="1" dirty="0">
              <a:solidFill>
                <a:srgbClr val="00825F"/>
              </a:solidFill>
            </a:endParaRPr>
          </a:p>
        </p:txBody>
      </p:sp>
      <p:pic>
        <p:nvPicPr>
          <p:cNvPr id="33" name="Picture 32" descr="A screenshot of a video game&#10;&#10;Description automatically generated">
            <a:extLst>
              <a:ext uri="{FF2B5EF4-FFF2-40B4-BE49-F238E27FC236}">
                <a16:creationId xmlns:a16="http://schemas.microsoft.com/office/drawing/2014/main" id="{C3BCEEBB-BB10-4EAF-87AA-29B5803DB9A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227" t="1945" r="43266" b="55464"/>
          <a:stretch/>
        </p:blipFill>
        <p:spPr>
          <a:xfrm>
            <a:off x="346501" y="2275532"/>
            <a:ext cx="2037666" cy="1913890"/>
          </a:xfrm>
          <a:prstGeom prst="rect">
            <a:avLst/>
          </a:prstGeom>
        </p:spPr>
      </p:pic>
      <p:pic>
        <p:nvPicPr>
          <p:cNvPr id="35" name="Picture 34" descr="A screenshot of a video game&#10;&#10;Description automatically generated">
            <a:extLst>
              <a:ext uri="{FF2B5EF4-FFF2-40B4-BE49-F238E27FC236}">
                <a16:creationId xmlns:a16="http://schemas.microsoft.com/office/drawing/2014/main" id="{72676648-1260-41DB-9B2B-AA01BC1414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187" t="4166" r="10669" b="46945"/>
          <a:stretch/>
        </p:blipFill>
        <p:spPr>
          <a:xfrm>
            <a:off x="4467415" y="2402590"/>
            <a:ext cx="1834292" cy="1858378"/>
          </a:xfrm>
          <a:prstGeom prst="rect">
            <a:avLst/>
          </a:prstGeom>
        </p:spPr>
      </p:pic>
      <p:pic>
        <p:nvPicPr>
          <p:cNvPr id="37" name="Picture 36" descr="A screenshot of a video game&#10;&#10;Description automatically generated">
            <a:extLst>
              <a:ext uri="{FF2B5EF4-FFF2-40B4-BE49-F238E27FC236}">
                <a16:creationId xmlns:a16="http://schemas.microsoft.com/office/drawing/2014/main" id="{0EBC28AD-6617-4B58-9946-8237FB4C009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36" t="48889" r="66896" b="7917"/>
          <a:stretch/>
        </p:blipFill>
        <p:spPr>
          <a:xfrm>
            <a:off x="8062580" y="2381033"/>
            <a:ext cx="2371163" cy="1802145"/>
          </a:xfrm>
          <a:prstGeom prst="rect">
            <a:avLst/>
          </a:prstGeom>
        </p:spPr>
      </p:pic>
      <p:pic>
        <p:nvPicPr>
          <p:cNvPr id="39" name="Picture 38" descr="A screenshot of a video game&#10;&#10;Description automatically generated">
            <a:extLst>
              <a:ext uri="{FF2B5EF4-FFF2-40B4-BE49-F238E27FC236}">
                <a16:creationId xmlns:a16="http://schemas.microsoft.com/office/drawing/2014/main" id="{E55070AA-940B-4227-BAEB-29461F5EF9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2344" t="48195" r="43197" b="9444"/>
          <a:stretch/>
        </p:blipFill>
        <p:spPr>
          <a:xfrm>
            <a:off x="2179275" y="4442594"/>
            <a:ext cx="1834292" cy="1786944"/>
          </a:xfrm>
          <a:prstGeom prst="rect">
            <a:avLst/>
          </a:prstGeom>
        </p:spPr>
      </p:pic>
      <p:pic>
        <p:nvPicPr>
          <p:cNvPr id="41" name="Picture 40" descr="A screenshot of a video game&#10;&#10;Description automatically generated">
            <a:extLst>
              <a:ext uri="{FF2B5EF4-FFF2-40B4-BE49-F238E27FC236}">
                <a16:creationId xmlns:a16="http://schemas.microsoft.com/office/drawing/2014/main" id="{9DFF7A7B-0625-4977-B639-055245B2773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3594" t="51944" r="10670" b="4028"/>
          <a:stretch/>
        </p:blipFill>
        <p:spPr>
          <a:xfrm>
            <a:off x="6446924" y="4490602"/>
            <a:ext cx="1856990" cy="1786944"/>
          </a:xfrm>
          <a:prstGeom prst="rect">
            <a:avLst/>
          </a:prstGeom>
        </p:spPr>
      </p:pic>
    </p:spTree>
    <p:extLst>
      <p:ext uri="{BB962C8B-B14F-4D97-AF65-F5344CB8AC3E}">
        <p14:creationId xmlns:p14="http://schemas.microsoft.com/office/powerpoint/2010/main" val="598974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Top Corners Rounded 18">
            <a:extLst>
              <a:ext uri="{FF2B5EF4-FFF2-40B4-BE49-F238E27FC236}">
                <a16:creationId xmlns:a16="http://schemas.microsoft.com/office/drawing/2014/main" id="{93397E19-9AB3-4CD9-A23A-4B454FE30E3D}"/>
              </a:ext>
            </a:extLst>
          </p:cNvPr>
          <p:cNvSpPr/>
          <p:nvPr/>
        </p:nvSpPr>
        <p:spPr>
          <a:xfrm rot="16200000" flipV="1">
            <a:off x="2368493" y="2997617"/>
            <a:ext cx="4831275" cy="1936990"/>
          </a:xfrm>
          <a:prstGeom prst="round2SameRect">
            <a:avLst/>
          </a:prstGeom>
          <a:no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04264725-CB8C-405C-97D1-33AEE4885381}"/>
              </a:ext>
            </a:extLst>
          </p:cNvPr>
          <p:cNvSpPr/>
          <p:nvPr/>
        </p:nvSpPr>
        <p:spPr>
          <a:xfrm>
            <a:off x="358964" y="1964617"/>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Top Corners Rounded 17">
            <a:extLst>
              <a:ext uri="{FF2B5EF4-FFF2-40B4-BE49-F238E27FC236}">
                <a16:creationId xmlns:a16="http://schemas.microsoft.com/office/drawing/2014/main" id="{807466BA-A201-4CD4-9C77-AA38CC525796}"/>
              </a:ext>
            </a:extLst>
          </p:cNvPr>
          <p:cNvSpPr/>
          <p:nvPr/>
        </p:nvSpPr>
        <p:spPr>
          <a:xfrm rot="16200000">
            <a:off x="4459249" y="3033355"/>
            <a:ext cx="4831274" cy="1865516"/>
          </a:xfrm>
          <a:prstGeom prst="round2Same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AB7FC7B8-6BF3-48B7-BFC4-3297F5E42547}"/>
              </a:ext>
            </a:extLst>
          </p:cNvPr>
          <p:cNvSpPr/>
          <p:nvPr/>
        </p:nvSpPr>
        <p:spPr>
          <a:xfrm>
            <a:off x="6414186" y="1995446"/>
            <a:ext cx="4905375" cy="4026608"/>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A8FCB"/>
              </a:solidFill>
            </a:endParaRPr>
          </a:p>
        </p:txBody>
      </p:sp>
      <p:sp>
        <p:nvSpPr>
          <p:cNvPr id="2" name="Title 1"/>
          <p:cNvSpPr txBox="1">
            <a:spLocks/>
          </p:cNvSpPr>
          <p:nvPr/>
        </p:nvSpPr>
        <p:spPr>
          <a:xfrm>
            <a:off x="83723" y="830329"/>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.2 </a:t>
            </a:r>
            <a:r>
              <a:rPr lang="ru-RU" sz="2200" b="1" dirty="0">
                <a:solidFill>
                  <a:srgbClr val="00825F"/>
                </a:solidFill>
                <a:latin typeface="Calibri"/>
                <a:ea typeface="Arial Unicode MS" panose="020B0604020202020204" pitchFamily="34" charset="-128"/>
                <a:cs typeface="Arial" panose="020B0604020202020204" pitchFamily="34" charset="0"/>
              </a:rPr>
              <a:t>Удаление документов НОО на портале МФП</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8" name="TextBox 7"/>
          <p:cNvSpPr txBox="1"/>
          <p:nvPr/>
        </p:nvSpPr>
        <p:spPr>
          <a:xfrm>
            <a:off x="561423" y="2755186"/>
            <a:ext cx="4581026" cy="969496"/>
          </a:xfrm>
          <a:prstGeom prst="rect">
            <a:avLst/>
          </a:prstGeom>
        </p:spPr>
        <p:txBody>
          <a:bodyPr wrap="square" lIns="540000" tIns="0" rIns="360000" bIns="45720" rtlCol="0" anchor="t" anchorCtr="0">
            <a:spAutoFit/>
          </a:bodyPr>
          <a:lstStyle/>
          <a:p>
            <a:pPr algn="r"/>
            <a:r>
              <a:rPr lang="ru-RU" sz="2000" dirty="0">
                <a:cs typeface="Arial"/>
              </a:rPr>
              <a:t>Сообщения НОО не могут быть удалены контактным лицом после подачи на портал МФП</a:t>
            </a:r>
            <a:endParaRPr lang="en-US" sz="2000" dirty="0">
              <a:cs typeface="Arial"/>
            </a:endParaRPr>
          </a:p>
        </p:txBody>
      </p:sp>
      <p:sp>
        <p:nvSpPr>
          <p:cNvPr id="9" name="TextBox 8"/>
          <p:cNvSpPr txBox="1"/>
          <p:nvPr/>
        </p:nvSpPr>
        <p:spPr>
          <a:xfrm>
            <a:off x="2354510" y="2240629"/>
            <a:ext cx="2380923"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ru-RU" b="1" dirty="0">
                <a:solidFill>
                  <a:srgbClr val="5A8FCB"/>
                </a:solidFill>
                <a:cs typeface="Arial"/>
              </a:rPr>
              <a:t>До КФМ 16</a:t>
            </a:r>
          </a:p>
        </p:txBody>
      </p:sp>
      <p:sp>
        <p:nvSpPr>
          <p:cNvPr id="10" name="TextBox 9"/>
          <p:cNvSpPr txBox="1"/>
          <p:nvPr/>
        </p:nvSpPr>
        <p:spPr>
          <a:xfrm>
            <a:off x="6373784" y="2240629"/>
            <a:ext cx="2815529" cy="415498"/>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wrap="none" lIns="540000" tIns="0" rIns="360000" bIns="45720" rtlCol="0" anchor="t" anchorCtr="0">
            <a:spAutoFit/>
          </a:bodyPr>
          <a:lstStyle/>
          <a:p>
            <a:r>
              <a:rPr lang="ru-RU" b="1" dirty="0">
                <a:solidFill>
                  <a:srgbClr val="5A8FCB"/>
                </a:solidFill>
                <a:cs typeface="Arial"/>
              </a:rPr>
              <a:t>После КФМ </a:t>
            </a:r>
            <a:r>
              <a:rPr lang="en-GB" b="1" dirty="0">
                <a:solidFill>
                  <a:srgbClr val="5A8FCB"/>
                </a:solidFill>
                <a:cs typeface="Arial"/>
              </a:rPr>
              <a:t>16</a:t>
            </a:r>
            <a:endParaRPr lang="en-US" b="1" dirty="0">
              <a:solidFill>
                <a:srgbClr val="5A8FCB"/>
              </a:solidFill>
              <a:cs typeface="Arial"/>
            </a:endParaRPr>
          </a:p>
        </p:txBody>
      </p:sp>
      <p:sp>
        <p:nvSpPr>
          <p:cNvPr id="12" name="TextBox 11"/>
          <p:cNvSpPr txBox="1"/>
          <p:nvPr/>
        </p:nvSpPr>
        <p:spPr>
          <a:xfrm>
            <a:off x="6414186" y="2695392"/>
            <a:ext cx="4982280" cy="3123932"/>
          </a:xfrm>
          <a:prstGeom prst="rect">
            <a:avLst/>
          </a:prstGeom>
        </p:spPr>
        <p:txBody>
          <a:bodyPr wrap="square" lIns="540000" tIns="0" rIns="360000" bIns="45720" rtlCol="0" anchor="t" anchorCtr="0">
            <a:spAutoFit/>
          </a:bodyPr>
          <a:lstStyle/>
          <a:p>
            <a:r>
              <a:rPr lang="ru-RU" sz="2000" dirty="0">
                <a:cs typeface="Arial"/>
              </a:rPr>
              <a:t>Контактным центрам МККЗР можно удалять любые документы своих НОО на странице страны на портале МФП , и что, несмотря на то, что запись больше не будет отображаться на странице страны на портале МФП, данные будут архивироваться и предоставляться только создателю записи по запросу.</a:t>
            </a:r>
          </a:p>
          <a:p>
            <a:r>
              <a:rPr lang="en-GB" sz="2000" dirty="0" smtClean="0"/>
              <a:t> </a:t>
            </a:r>
            <a:endParaRPr lang="en-US" sz="2000" dirty="0"/>
          </a:p>
        </p:txBody>
      </p:sp>
      <p:sp>
        <p:nvSpPr>
          <p:cNvPr id="14" name="TextBox 13"/>
          <p:cNvSpPr txBox="1"/>
          <p:nvPr/>
        </p:nvSpPr>
        <p:spPr>
          <a:xfrm>
            <a:off x="10896600" y="6415687"/>
            <a:ext cx="1649376" cy="415498"/>
          </a:xfrm>
          <a:prstGeom prst="rect">
            <a:avLst/>
          </a:prstGeom>
        </p:spPr>
        <p:txBody>
          <a:bodyPr wrap="none" lIns="540000" tIns="0" rIns="360000" rtlCol="0" anchor="t" anchorCtr="0">
            <a:spAutoFit/>
          </a:bodyPr>
          <a:lstStyle/>
          <a:p>
            <a:r>
              <a:rPr lang="en-US"/>
              <a:t>11/15</a:t>
            </a:r>
          </a:p>
        </p:txBody>
      </p:sp>
      <p:cxnSp>
        <p:nvCxnSpPr>
          <p:cNvPr id="4" name="Straight Connector 3">
            <a:extLst>
              <a:ext uri="{FF2B5EF4-FFF2-40B4-BE49-F238E27FC236}">
                <a16:creationId xmlns:a16="http://schemas.microsoft.com/office/drawing/2014/main" id="{93EB970C-EA7E-44A5-A1F9-F23697E7EC2B}"/>
              </a:ext>
            </a:extLst>
          </p:cNvPr>
          <p:cNvCxnSpPr>
            <a:cxnSpLocks/>
          </p:cNvCxnSpPr>
          <p:nvPr/>
        </p:nvCxnSpPr>
        <p:spPr>
          <a:xfrm>
            <a:off x="5866427" y="1514475"/>
            <a:ext cx="0" cy="4866714"/>
          </a:xfrm>
          <a:prstGeom prst="line">
            <a:avLst/>
          </a:prstGeom>
          <a:ln w="762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descr="A picture containing text&#10;&#10;Description automatically generated">
            <a:extLst>
              <a:ext uri="{FF2B5EF4-FFF2-40B4-BE49-F238E27FC236}">
                <a16:creationId xmlns:a16="http://schemas.microsoft.com/office/drawing/2014/main" id="{84CFFC4D-189F-4701-B236-1C0AD3EA22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906" t="29553" r="39609" b="29383"/>
          <a:stretch/>
        </p:blipFill>
        <p:spPr>
          <a:xfrm>
            <a:off x="5070025" y="4779551"/>
            <a:ext cx="1479003" cy="1590114"/>
          </a:xfrm>
          <a:prstGeom prst="rect">
            <a:avLst/>
          </a:prstGeom>
        </p:spPr>
      </p:pic>
    </p:spTree>
    <p:extLst>
      <p:ext uri="{BB962C8B-B14F-4D97-AF65-F5344CB8AC3E}">
        <p14:creationId xmlns:p14="http://schemas.microsoft.com/office/powerpoint/2010/main" val="31843551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9CA81471-E5BC-4348-9A31-23836A4AF5C8}"/>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0DCE67B0-4F92-4A20-947E-D718C070E297}"/>
              </a:ext>
            </a:extLst>
          </p:cNvPr>
          <p:cNvSpPr/>
          <p:nvPr/>
        </p:nvSpPr>
        <p:spPr>
          <a:xfrm>
            <a:off x="526189" y="1654237"/>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574885" y="841831"/>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.3 </a:t>
            </a:r>
            <a:r>
              <a:rPr lang="ru-RU" sz="2200" b="1" dirty="0" smtClean="0">
                <a:solidFill>
                  <a:srgbClr val="00825F"/>
                </a:solidFill>
                <a:latin typeface="Calibri"/>
                <a:ea typeface="Arial Unicode MS" panose="020B0604020202020204" pitchFamily="34" charset="-128"/>
                <a:cs typeface="Arial" panose="020B0604020202020204" pitchFamily="34" charset="0"/>
              </a:rPr>
              <a:t>Пересмотр Руководства по НОО</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4" name="TextBox 3"/>
          <p:cNvSpPr txBox="1"/>
          <p:nvPr/>
        </p:nvSpPr>
        <p:spPr>
          <a:xfrm>
            <a:off x="365953" y="2105922"/>
            <a:ext cx="6781800" cy="3739485"/>
          </a:xfrm>
          <a:prstGeom prst="rect">
            <a:avLst/>
          </a:prstGeom>
        </p:spPr>
        <p:txBody>
          <a:bodyPr wrap="square" lIns="540000" tIns="0" rIns="360000" bIns="45720" rtlCol="0" anchor="t" anchorCtr="0">
            <a:spAutoFit/>
          </a:bodyPr>
          <a:lstStyle/>
          <a:p>
            <a:pPr marL="342900" indent="-342900">
              <a:buFont typeface="Arial" panose="020B0604020202020204" pitchFamily="34" charset="0"/>
              <a:buChar char="•"/>
            </a:pPr>
            <a:r>
              <a:rPr lang="ru-RU" sz="2000" dirty="0" smtClean="0">
                <a:cs typeface="Arial"/>
              </a:rPr>
              <a:t>Группа </a:t>
            </a:r>
            <a:r>
              <a:rPr lang="ru-RU" sz="2000" dirty="0">
                <a:cs typeface="Arial"/>
              </a:rPr>
              <a:t>по НОО предложила пересмотр руководства, а также форму представления и проект спецификации для КП </a:t>
            </a:r>
            <a:endParaRPr lang="en-US" sz="2000" dirty="0">
              <a:cs typeface="Arial"/>
            </a:endParaRPr>
          </a:p>
          <a:p>
            <a:pPr marL="342900" indent="-342900">
              <a:buFont typeface="Arial" panose="020B0604020202020204" pitchFamily="34" charset="0"/>
              <a:buChar char="•"/>
            </a:pPr>
            <a:endParaRPr lang="en-US" sz="2000" dirty="0">
              <a:cs typeface="Arial"/>
            </a:endParaRPr>
          </a:p>
          <a:p>
            <a:pPr marL="342900" indent="-342900">
              <a:buFont typeface="Arial" panose="020B0604020202020204" pitchFamily="34" charset="0"/>
              <a:buChar char="•"/>
            </a:pPr>
            <a:r>
              <a:rPr lang="ru-RU" sz="2000" dirty="0">
                <a:cs typeface="Arial"/>
              </a:rPr>
              <a:t>КП согласился предложить КФМ Руководство по национальным обязательствам по оповещению- пересмотр (2021-026) для включения в список тем по применению и развитию потенциала (ICD LOT) с уровнем приоритета 1. </a:t>
            </a:r>
            <a:endParaRPr lang="ru-RU" sz="2000" dirty="0" smtClean="0">
              <a:cs typeface="Arial"/>
            </a:endParaRPr>
          </a:p>
          <a:p>
            <a:pPr marL="342900" indent="-342900">
              <a:buFont typeface="Arial" panose="020B0604020202020204" pitchFamily="34" charset="0"/>
              <a:buChar char="•"/>
            </a:pPr>
            <a:endParaRPr lang="en-GB" sz="2000" dirty="0">
              <a:cs typeface="Arial"/>
            </a:endParaRPr>
          </a:p>
          <a:p>
            <a:pPr marL="342900" indent="-342900">
              <a:buFont typeface="Arial" panose="020B0604020202020204" pitchFamily="34" charset="0"/>
              <a:buChar char="•"/>
            </a:pPr>
            <a:r>
              <a:rPr lang="ru-RU" sz="2000" dirty="0" smtClean="0">
                <a:cs typeface="Arial"/>
              </a:rPr>
              <a:t>КФМ </a:t>
            </a:r>
            <a:r>
              <a:rPr lang="ru-RU" sz="2000" dirty="0">
                <a:cs typeface="Arial"/>
              </a:rPr>
              <a:t>16 отметил этот вопрос.</a:t>
            </a:r>
          </a:p>
          <a:p>
            <a:pPr marL="342900" indent="-342900">
              <a:buFont typeface="Arial" panose="020B0604020202020204" pitchFamily="34" charset="0"/>
              <a:buChar char="•"/>
            </a:pPr>
            <a:endParaRPr lang="en-US" sz="2000" dirty="0">
              <a:cs typeface="Arial"/>
            </a:endParaRPr>
          </a:p>
        </p:txBody>
      </p:sp>
      <p:pic>
        <p:nvPicPr>
          <p:cNvPr id="5" name="Picture 4"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303204" y="1580070"/>
            <a:ext cx="3431291" cy="4409248"/>
          </a:xfrm>
          <a:prstGeom prst="roundRect">
            <a:avLst>
              <a:gd name="adj" fmla="val 8594"/>
            </a:avLst>
          </a:prstGeom>
          <a:solidFill>
            <a:srgbClr val="FFFFFF">
              <a:shade val="85000"/>
            </a:srgbClr>
          </a:solidFill>
          <a:ln>
            <a:noFill/>
          </a:ln>
          <a:effectLst/>
        </p:spPr>
      </p:pic>
      <p:sp>
        <p:nvSpPr>
          <p:cNvPr id="6" name="TextBox 5"/>
          <p:cNvSpPr txBox="1"/>
          <p:nvPr/>
        </p:nvSpPr>
        <p:spPr>
          <a:xfrm>
            <a:off x="10896600" y="6415687"/>
            <a:ext cx="1649376" cy="415498"/>
          </a:xfrm>
          <a:prstGeom prst="rect">
            <a:avLst/>
          </a:prstGeom>
        </p:spPr>
        <p:txBody>
          <a:bodyPr wrap="none" lIns="540000" tIns="0" rIns="360000" rtlCol="0" anchor="t" anchorCtr="0">
            <a:spAutoFit/>
          </a:bodyPr>
          <a:lstStyle/>
          <a:p>
            <a:r>
              <a:rPr lang="en-US"/>
              <a:t>12/15</a:t>
            </a:r>
          </a:p>
        </p:txBody>
      </p:sp>
    </p:spTree>
    <p:extLst>
      <p:ext uri="{BB962C8B-B14F-4D97-AF65-F5344CB8AC3E}">
        <p14:creationId xmlns:p14="http://schemas.microsoft.com/office/powerpoint/2010/main" val="3854030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44510" y="852885"/>
            <a:ext cx="7563825"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altLang="zh-CN" sz="2550" b="1" dirty="0">
                <a:solidFill>
                  <a:srgbClr val="00825F"/>
                </a:solidFill>
                <a:latin typeface="Calibri"/>
                <a:ea typeface="Arial Unicode MS"/>
                <a:cs typeface="Arial"/>
              </a:rPr>
              <a:t>2</a:t>
            </a:r>
            <a:r>
              <a:rPr lang="en-US" sz="2550" b="1" dirty="0">
                <a:solidFill>
                  <a:srgbClr val="00825F"/>
                </a:solidFill>
                <a:latin typeface="Calibri"/>
                <a:ea typeface="Arial Unicode MS"/>
                <a:cs typeface="Arial"/>
              </a:rPr>
              <a:t>.4 </a:t>
            </a:r>
            <a:r>
              <a:rPr lang="ru-RU" sz="2550" b="1" dirty="0">
                <a:solidFill>
                  <a:srgbClr val="00825F"/>
                </a:solidFill>
                <a:latin typeface="Calibri"/>
                <a:ea typeface="Arial Unicode MS"/>
                <a:cs typeface="Arial"/>
              </a:rPr>
              <a:t>Создание подгруппы КП по вопросам НОО</a:t>
            </a:r>
            <a:endParaRPr lang="en-US" sz="2550" b="1" dirty="0">
              <a:solidFill>
                <a:srgbClr val="00825F"/>
              </a:solidFill>
              <a:latin typeface="Calibri"/>
              <a:ea typeface="Arial Unicode MS"/>
              <a:cs typeface="Arial"/>
            </a:endParaRPr>
          </a:p>
        </p:txBody>
      </p:sp>
      <p:sp>
        <p:nvSpPr>
          <p:cNvPr id="4" name="TextBox 3"/>
          <p:cNvSpPr txBox="1"/>
          <p:nvPr/>
        </p:nvSpPr>
        <p:spPr>
          <a:xfrm>
            <a:off x="7714249" y="1707381"/>
            <a:ext cx="4740779" cy="2262158"/>
          </a:xfrm>
          <a:prstGeom prst="rect">
            <a:avLst/>
          </a:prstGeom>
        </p:spPr>
        <p:txBody>
          <a:bodyPr wrap="square" lIns="540000" tIns="0" rIns="360000" bIns="45720" rtlCol="0" anchor="t" anchorCtr="0">
            <a:spAutoFit/>
          </a:bodyPr>
          <a:lstStyle/>
          <a:p>
            <a:r>
              <a:rPr lang="ru-RU" sz="1800" dirty="0" smtClean="0">
                <a:cs typeface="Arial"/>
              </a:rPr>
              <a:t>Группа </a:t>
            </a:r>
            <a:r>
              <a:rPr lang="ru-RU" sz="1800" dirty="0">
                <a:cs typeface="Arial"/>
              </a:rPr>
              <a:t>КП по вопросам НОО будет продолжать работать параллельно с Целевой группы КФМ по системам оповещения об очагах вредных организмов и реагирования на них </a:t>
            </a:r>
            <a:r>
              <a:rPr lang="ru-RU" sz="1800" dirty="0" smtClean="0">
                <a:cs typeface="Arial"/>
              </a:rPr>
              <a:t>(</a:t>
            </a:r>
            <a:r>
              <a:rPr lang="ru-RU" sz="1800" dirty="0">
                <a:cs typeface="Arial"/>
              </a:rPr>
              <a:t>ЦГ КФМ </a:t>
            </a:r>
            <a:r>
              <a:rPr lang="ru-RU" sz="1800" dirty="0" smtClean="0">
                <a:cs typeface="Arial"/>
              </a:rPr>
              <a:t>СОВОР) до </a:t>
            </a:r>
            <a:r>
              <a:rPr lang="ru-RU" sz="1800" dirty="0">
                <a:cs typeface="Arial"/>
              </a:rPr>
              <a:t>тех пор, пока не будет создана Подгруппа КП по вопросам НОО.</a:t>
            </a:r>
            <a:endParaRPr lang="en-US" sz="1800" dirty="0"/>
          </a:p>
        </p:txBody>
      </p:sp>
      <p:sp>
        <p:nvSpPr>
          <p:cNvPr id="5" name="TextBox 4"/>
          <p:cNvSpPr txBox="1"/>
          <p:nvPr/>
        </p:nvSpPr>
        <p:spPr>
          <a:xfrm>
            <a:off x="10896600" y="6415687"/>
            <a:ext cx="1649376" cy="415498"/>
          </a:xfrm>
          <a:prstGeom prst="rect">
            <a:avLst/>
          </a:prstGeom>
        </p:spPr>
        <p:txBody>
          <a:bodyPr wrap="none" lIns="540000" tIns="0" rIns="360000" rtlCol="0" anchor="t" anchorCtr="0">
            <a:spAutoFit/>
          </a:bodyPr>
          <a:lstStyle/>
          <a:p>
            <a:r>
              <a:rPr lang="en-US"/>
              <a:t>13/15</a:t>
            </a:r>
          </a:p>
        </p:txBody>
      </p:sp>
      <p:sp>
        <p:nvSpPr>
          <p:cNvPr id="13" name="Oval 12">
            <a:extLst>
              <a:ext uri="{FF2B5EF4-FFF2-40B4-BE49-F238E27FC236}">
                <a16:creationId xmlns:a16="http://schemas.microsoft.com/office/drawing/2014/main" id="{37CA7B91-087A-4586-8FF5-BBC3D49E5794}"/>
              </a:ext>
            </a:extLst>
          </p:cNvPr>
          <p:cNvSpPr/>
          <p:nvPr/>
        </p:nvSpPr>
        <p:spPr>
          <a:xfrm>
            <a:off x="628650" y="2038350"/>
            <a:ext cx="1266825" cy="115252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016D312-AC53-4F0B-BC7A-B604BE2D3F38}"/>
              </a:ext>
            </a:extLst>
          </p:cNvPr>
          <p:cNvSpPr/>
          <p:nvPr/>
        </p:nvSpPr>
        <p:spPr>
          <a:xfrm>
            <a:off x="3524250" y="4438650"/>
            <a:ext cx="1266825" cy="115252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3ED4C487-DFBA-43F4-9D84-6BCCFDB7BD80}"/>
              </a:ext>
            </a:extLst>
          </p:cNvPr>
          <p:cNvSpPr/>
          <p:nvPr/>
        </p:nvSpPr>
        <p:spPr>
          <a:xfrm>
            <a:off x="6186154" y="2019847"/>
            <a:ext cx="1266825" cy="115252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C449E52-CD23-4BF8-97FC-630B72975736}"/>
              </a:ext>
            </a:extLst>
          </p:cNvPr>
          <p:cNvSpPr/>
          <p:nvPr/>
        </p:nvSpPr>
        <p:spPr>
          <a:xfrm>
            <a:off x="8910304" y="4438649"/>
            <a:ext cx="1266825" cy="1152525"/>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4B259F76-C75C-4409-B50D-AAED30375A6E}"/>
              </a:ext>
            </a:extLst>
          </p:cNvPr>
          <p:cNvSpPr txBox="1"/>
          <p:nvPr/>
        </p:nvSpPr>
        <p:spPr>
          <a:xfrm>
            <a:off x="-131351" y="3787555"/>
            <a:ext cx="3143250" cy="2539157"/>
          </a:xfrm>
          <a:prstGeom prst="rect">
            <a:avLst/>
          </a:prstGeom>
        </p:spPr>
        <p:txBody>
          <a:bodyPr wrap="square" lIns="540000" tIns="0" rIns="360000" bIns="45720" rtlCol="0" anchor="t" anchorCtr="0">
            <a:spAutoFit/>
          </a:bodyPr>
          <a:lstStyle/>
          <a:p>
            <a:pPr lvl="0"/>
            <a:r>
              <a:rPr lang="ru-RU" sz="1800" dirty="0">
                <a:cs typeface="Arial"/>
              </a:rPr>
              <a:t>Группа КП по вопросам НОО разработала ТЗ для подгруппы КП по вопросам НОО и представила их КП на виртуальном заседании КП ВМ09 в декабре 2020 года</a:t>
            </a:r>
            <a:endParaRPr lang="en-US" sz="1800" dirty="0"/>
          </a:p>
        </p:txBody>
      </p:sp>
      <p:sp>
        <p:nvSpPr>
          <p:cNvPr id="19" name="TextBox 18">
            <a:extLst>
              <a:ext uri="{FF2B5EF4-FFF2-40B4-BE49-F238E27FC236}">
                <a16:creationId xmlns:a16="http://schemas.microsoft.com/office/drawing/2014/main" id="{BA4358B6-E1CB-4059-B0FE-DF5101C87E26}"/>
              </a:ext>
            </a:extLst>
          </p:cNvPr>
          <p:cNvSpPr txBox="1"/>
          <p:nvPr/>
        </p:nvSpPr>
        <p:spPr>
          <a:xfrm>
            <a:off x="-602623" y="3345311"/>
            <a:ext cx="3776996" cy="461665"/>
          </a:xfrm>
          <a:prstGeom prst="rect">
            <a:avLst/>
          </a:prstGeom>
          <a:noFill/>
        </p:spPr>
        <p:txBody>
          <a:bodyPr wrap="square">
            <a:spAutoFit/>
          </a:bodyPr>
          <a:lstStyle/>
          <a:p>
            <a:pPr algn="ctr"/>
            <a:r>
              <a:rPr lang="ru-RU" b="1" dirty="0">
                <a:cs typeface="Arial"/>
              </a:rPr>
              <a:t>Круг ведения</a:t>
            </a:r>
            <a:endParaRPr lang="en-US" b="1" dirty="0"/>
          </a:p>
        </p:txBody>
      </p:sp>
      <p:sp>
        <p:nvSpPr>
          <p:cNvPr id="20" name="TextBox 19">
            <a:extLst>
              <a:ext uri="{FF2B5EF4-FFF2-40B4-BE49-F238E27FC236}">
                <a16:creationId xmlns:a16="http://schemas.microsoft.com/office/drawing/2014/main" id="{73E0AF02-A1A9-4A1E-BD3D-E99BE855CB01}"/>
              </a:ext>
            </a:extLst>
          </p:cNvPr>
          <p:cNvSpPr txBox="1"/>
          <p:nvPr/>
        </p:nvSpPr>
        <p:spPr>
          <a:xfrm>
            <a:off x="2323560" y="1868918"/>
            <a:ext cx="3405727" cy="1431161"/>
          </a:xfrm>
          <a:prstGeom prst="rect">
            <a:avLst/>
          </a:prstGeom>
        </p:spPr>
        <p:txBody>
          <a:bodyPr wrap="square" lIns="540000" tIns="0" rIns="360000" bIns="45720" rtlCol="0" anchor="t" anchorCtr="0">
            <a:spAutoFit/>
          </a:bodyPr>
          <a:lstStyle/>
          <a:p>
            <a:pPr marL="342900" lvl="0" indent="-342900">
              <a:buFont typeface="Wingdings" panose="05000000000000000000" pitchFamily="2" charset="2"/>
              <a:buChar char="Ø"/>
            </a:pPr>
            <a:endParaRPr lang="en-US" sz="1800" dirty="0">
              <a:cs typeface="Arial"/>
            </a:endParaRPr>
          </a:p>
          <a:p>
            <a:r>
              <a:rPr lang="ru-RU" sz="1800" dirty="0">
                <a:cs typeface="Arial"/>
              </a:rPr>
              <a:t>КП согласился создать подгруппу КП по НОО и одобрил техническое задание (ТЗ)</a:t>
            </a:r>
          </a:p>
        </p:txBody>
      </p:sp>
      <p:sp>
        <p:nvSpPr>
          <p:cNvPr id="22" name="TextBox 21">
            <a:extLst>
              <a:ext uri="{FF2B5EF4-FFF2-40B4-BE49-F238E27FC236}">
                <a16:creationId xmlns:a16="http://schemas.microsoft.com/office/drawing/2014/main" id="{F9C0C134-543B-4093-8FA3-7155A6A14331}"/>
              </a:ext>
            </a:extLst>
          </p:cNvPr>
          <p:cNvSpPr txBox="1"/>
          <p:nvPr/>
        </p:nvSpPr>
        <p:spPr>
          <a:xfrm>
            <a:off x="2752726" y="1722161"/>
            <a:ext cx="3172158" cy="461665"/>
          </a:xfrm>
          <a:prstGeom prst="rect">
            <a:avLst/>
          </a:prstGeom>
          <a:noFill/>
        </p:spPr>
        <p:txBody>
          <a:bodyPr wrap="square">
            <a:spAutoFit/>
          </a:bodyPr>
          <a:lstStyle/>
          <a:p>
            <a:r>
              <a:rPr lang="ru-RU" b="1" dirty="0">
                <a:cs typeface="Arial"/>
              </a:rPr>
              <a:t>Подгруппа КП по НОО</a:t>
            </a:r>
            <a:endParaRPr lang="en-US" b="1" dirty="0"/>
          </a:p>
        </p:txBody>
      </p:sp>
      <p:sp>
        <p:nvSpPr>
          <p:cNvPr id="23" name="TextBox 22">
            <a:extLst>
              <a:ext uri="{FF2B5EF4-FFF2-40B4-BE49-F238E27FC236}">
                <a16:creationId xmlns:a16="http://schemas.microsoft.com/office/drawing/2014/main" id="{FDC34205-7FB4-4267-A965-E4861EDE33B9}"/>
              </a:ext>
            </a:extLst>
          </p:cNvPr>
          <p:cNvSpPr txBox="1"/>
          <p:nvPr/>
        </p:nvSpPr>
        <p:spPr>
          <a:xfrm>
            <a:off x="5408879" y="4441545"/>
            <a:ext cx="2821374" cy="877163"/>
          </a:xfrm>
          <a:prstGeom prst="rect">
            <a:avLst/>
          </a:prstGeom>
        </p:spPr>
        <p:txBody>
          <a:bodyPr wrap="square" lIns="540000" tIns="0" rIns="360000" bIns="45720" rtlCol="0" anchor="t" anchorCtr="0">
            <a:spAutoFit/>
          </a:bodyPr>
          <a:lstStyle/>
          <a:p>
            <a:pPr lvl="0"/>
            <a:r>
              <a:rPr lang="ru-RU" sz="1800" dirty="0">
                <a:cs typeface="Arial"/>
              </a:rPr>
              <a:t>ТЗ было рассмотрено ДС в 2021 году.</a:t>
            </a:r>
            <a:endParaRPr lang="en-US" sz="1800" dirty="0"/>
          </a:p>
        </p:txBody>
      </p:sp>
      <p:sp>
        <p:nvSpPr>
          <p:cNvPr id="25" name="TextBox 24">
            <a:extLst>
              <a:ext uri="{FF2B5EF4-FFF2-40B4-BE49-F238E27FC236}">
                <a16:creationId xmlns:a16="http://schemas.microsoft.com/office/drawing/2014/main" id="{45D0F8EE-197E-4134-84EF-823FA7E44546}"/>
              </a:ext>
            </a:extLst>
          </p:cNvPr>
          <p:cNvSpPr txBox="1"/>
          <p:nvPr/>
        </p:nvSpPr>
        <p:spPr>
          <a:xfrm>
            <a:off x="5855494" y="3954758"/>
            <a:ext cx="9291636" cy="461665"/>
          </a:xfrm>
          <a:prstGeom prst="rect">
            <a:avLst/>
          </a:prstGeom>
          <a:noFill/>
        </p:spPr>
        <p:txBody>
          <a:bodyPr wrap="square">
            <a:spAutoFit/>
          </a:bodyPr>
          <a:lstStyle/>
          <a:p>
            <a:pPr lvl="0"/>
            <a:r>
              <a:rPr lang="ru-RU" b="1" dirty="0">
                <a:cs typeface="Arial"/>
              </a:rPr>
              <a:t>Пересмотр</a:t>
            </a:r>
          </a:p>
        </p:txBody>
      </p:sp>
      <p:sp>
        <p:nvSpPr>
          <p:cNvPr id="28" name="TextBox 27">
            <a:extLst>
              <a:ext uri="{FF2B5EF4-FFF2-40B4-BE49-F238E27FC236}">
                <a16:creationId xmlns:a16="http://schemas.microsoft.com/office/drawing/2014/main" id="{1892C422-9A1F-4CFA-9093-22DE2A957310}"/>
              </a:ext>
            </a:extLst>
          </p:cNvPr>
          <p:cNvSpPr txBox="1"/>
          <p:nvPr/>
        </p:nvSpPr>
        <p:spPr>
          <a:xfrm>
            <a:off x="8184189" y="1260496"/>
            <a:ext cx="4171950" cy="461665"/>
          </a:xfrm>
          <a:prstGeom prst="rect">
            <a:avLst/>
          </a:prstGeom>
          <a:noFill/>
        </p:spPr>
        <p:txBody>
          <a:bodyPr wrap="square">
            <a:spAutoFit/>
          </a:bodyPr>
          <a:lstStyle/>
          <a:p>
            <a:r>
              <a:rPr lang="ru-RU" b="1" dirty="0">
                <a:cs typeface="Arial"/>
              </a:rPr>
              <a:t>Работа с ЦГ КФМ СОВОР</a:t>
            </a:r>
            <a:endParaRPr lang="en-US" b="1" dirty="0"/>
          </a:p>
        </p:txBody>
      </p:sp>
      <p:cxnSp>
        <p:nvCxnSpPr>
          <p:cNvPr id="30" name="Straight Arrow Connector 29">
            <a:extLst>
              <a:ext uri="{FF2B5EF4-FFF2-40B4-BE49-F238E27FC236}">
                <a16:creationId xmlns:a16="http://schemas.microsoft.com/office/drawing/2014/main" id="{17FDC935-6AAC-4252-824C-3CDA10AB2890}"/>
              </a:ext>
            </a:extLst>
          </p:cNvPr>
          <p:cNvCxnSpPr>
            <a:cxnSpLocks/>
          </p:cNvCxnSpPr>
          <p:nvPr/>
        </p:nvCxnSpPr>
        <p:spPr>
          <a:xfrm>
            <a:off x="1962150" y="3092729"/>
            <a:ext cx="1562100" cy="1323694"/>
          </a:xfrm>
          <a:prstGeom prst="straightConnector1">
            <a:avLst/>
          </a:prstGeom>
          <a:ln w="76200">
            <a:solidFill>
              <a:schemeClr val="accent3">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8B070BC-2E9B-4678-AA6E-9D00964616BC}"/>
              </a:ext>
            </a:extLst>
          </p:cNvPr>
          <p:cNvCxnSpPr>
            <a:cxnSpLocks/>
          </p:cNvCxnSpPr>
          <p:nvPr/>
        </p:nvCxnSpPr>
        <p:spPr>
          <a:xfrm flipV="1">
            <a:off x="4876800" y="3092729"/>
            <a:ext cx="1309354" cy="1323694"/>
          </a:xfrm>
          <a:prstGeom prst="straightConnector1">
            <a:avLst/>
          </a:prstGeom>
          <a:ln w="762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9263FB0-F8EF-485E-8E5E-8DC3B34FABD3}"/>
              </a:ext>
            </a:extLst>
          </p:cNvPr>
          <p:cNvCxnSpPr>
            <a:cxnSpLocks/>
          </p:cNvCxnSpPr>
          <p:nvPr/>
        </p:nvCxnSpPr>
        <p:spPr>
          <a:xfrm>
            <a:off x="7538704" y="3213101"/>
            <a:ext cx="1290971" cy="1225548"/>
          </a:xfrm>
          <a:prstGeom prst="straightConnector1">
            <a:avLst/>
          </a:prstGeom>
          <a:ln w="76200">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98275294-9763-4318-9066-EB1B81A5C8D6}"/>
              </a:ext>
            </a:extLst>
          </p:cNvPr>
          <p:cNvCxnSpPr>
            <a:cxnSpLocks/>
          </p:cNvCxnSpPr>
          <p:nvPr/>
        </p:nvCxnSpPr>
        <p:spPr>
          <a:xfrm flipV="1">
            <a:off x="10392428" y="3846527"/>
            <a:ext cx="1529096" cy="1114426"/>
          </a:xfrm>
          <a:prstGeom prst="straightConnector1">
            <a:avLst/>
          </a:prstGeom>
          <a:ln w="76200">
            <a:solidFill>
              <a:schemeClr val="accent4">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192A6491-CBD7-4548-B1EB-2CC217213C64}"/>
              </a:ext>
            </a:extLst>
          </p:cNvPr>
          <p:cNvSpPr txBox="1"/>
          <p:nvPr/>
        </p:nvSpPr>
        <p:spPr>
          <a:xfrm>
            <a:off x="294695" y="2136496"/>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01</a:t>
            </a:r>
          </a:p>
        </p:txBody>
      </p:sp>
      <p:sp>
        <p:nvSpPr>
          <p:cNvPr id="46" name="TextBox 45">
            <a:extLst>
              <a:ext uri="{FF2B5EF4-FFF2-40B4-BE49-F238E27FC236}">
                <a16:creationId xmlns:a16="http://schemas.microsoft.com/office/drawing/2014/main" id="{BC392267-9593-4F65-8945-ABC5A753DFAC}"/>
              </a:ext>
            </a:extLst>
          </p:cNvPr>
          <p:cNvSpPr txBox="1"/>
          <p:nvPr/>
        </p:nvSpPr>
        <p:spPr>
          <a:xfrm>
            <a:off x="3171347" y="452465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02</a:t>
            </a:r>
          </a:p>
        </p:txBody>
      </p:sp>
      <p:sp>
        <p:nvSpPr>
          <p:cNvPr id="47" name="TextBox 46">
            <a:extLst>
              <a:ext uri="{FF2B5EF4-FFF2-40B4-BE49-F238E27FC236}">
                <a16:creationId xmlns:a16="http://schemas.microsoft.com/office/drawing/2014/main" id="{E3DAB3C8-448F-4AF1-8977-8AF0F5AD8964}"/>
              </a:ext>
            </a:extLst>
          </p:cNvPr>
          <p:cNvSpPr txBox="1"/>
          <p:nvPr/>
        </p:nvSpPr>
        <p:spPr>
          <a:xfrm>
            <a:off x="5855494" y="2125834"/>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03</a:t>
            </a:r>
          </a:p>
        </p:txBody>
      </p:sp>
      <p:sp>
        <p:nvSpPr>
          <p:cNvPr id="48" name="TextBox 47">
            <a:extLst>
              <a:ext uri="{FF2B5EF4-FFF2-40B4-BE49-F238E27FC236}">
                <a16:creationId xmlns:a16="http://schemas.microsoft.com/office/drawing/2014/main" id="{7B587A3A-0C0C-4A58-BC39-B96E39D0C2FD}"/>
              </a:ext>
            </a:extLst>
          </p:cNvPr>
          <p:cNvSpPr txBox="1"/>
          <p:nvPr/>
        </p:nvSpPr>
        <p:spPr>
          <a:xfrm>
            <a:off x="8563421" y="4540530"/>
            <a:ext cx="1800432" cy="969496"/>
          </a:xfrm>
          <a:prstGeom prst="rect">
            <a:avLst/>
          </a:prstGeom>
        </p:spPr>
        <p:txBody>
          <a:bodyPr wrap="square" lIns="540000" tIns="0" rIns="360000" rtlCol="0" anchor="t" anchorCtr="0">
            <a:spAutoFit/>
          </a:bodyPr>
          <a:lstStyle/>
          <a:p>
            <a:r>
              <a:rPr lang="en-US" sz="6000" b="1" dirty="0">
                <a:solidFill>
                  <a:schemeClr val="bg1"/>
                </a:solidFill>
                <a:latin typeface="Arial" panose="020B0604020202020204" pitchFamily="34" charset="0"/>
                <a:cs typeface="Arial" panose="020B0604020202020204" pitchFamily="34" charset="0"/>
              </a:rPr>
              <a:t>04</a:t>
            </a:r>
          </a:p>
        </p:txBody>
      </p:sp>
    </p:spTree>
    <p:extLst>
      <p:ext uri="{BB962C8B-B14F-4D97-AF65-F5344CB8AC3E}">
        <p14:creationId xmlns:p14="http://schemas.microsoft.com/office/powerpoint/2010/main" val="2328966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BC6AED4-4023-4E25-BF1A-326AB4E27530}"/>
              </a:ext>
            </a:extLst>
          </p:cNvPr>
          <p:cNvSpPr/>
          <p:nvPr/>
        </p:nvSpPr>
        <p:spPr>
          <a:xfrm>
            <a:off x="0" y="3295076"/>
            <a:ext cx="12192000" cy="499068"/>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1397" y="863525"/>
            <a:ext cx="6330463"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ru-RU" altLang="zh-CN" sz="2550" b="1" dirty="0">
                <a:solidFill>
                  <a:srgbClr val="00825F"/>
                </a:solidFill>
                <a:latin typeface="Calibri"/>
                <a:ea typeface="Arial Unicode MS" panose="020B0604020202020204" pitchFamily="34" charset="-128"/>
                <a:cs typeface="Arial" panose="020B0604020202020204" pitchFamily="34" charset="0"/>
              </a:rPr>
              <a:t>3 плана работы НОО в 2022 году</a:t>
            </a:r>
            <a:endParaRPr lang="en-US" sz="2550" b="1" dirty="0">
              <a:solidFill>
                <a:srgbClr val="00825F"/>
              </a:solidFill>
              <a:latin typeface="Calibri"/>
              <a:ea typeface="Arial Unicode MS" panose="020B0604020202020204" pitchFamily="34" charset="-128"/>
              <a:cs typeface="Arial" panose="020B0604020202020204" pitchFamily="34" charset="0"/>
            </a:endParaRPr>
          </a:p>
        </p:txBody>
      </p:sp>
      <p:sp>
        <p:nvSpPr>
          <p:cNvPr id="5" name="TextBox 4"/>
          <p:cNvSpPr txBox="1"/>
          <p:nvPr/>
        </p:nvSpPr>
        <p:spPr>
          <a:xfrm>
            <a:off x="10742579" y="6442502"/>
            <a:ext cx="1649376" cy="415498"/>
          </a:xfrm>
          <a:prstGeom prst="rect">
            <a:avLst/>
          </a:prstGeom>
        </p:spPr>
        <p:txBody>
          <a:bodyPr wrap="none" lIns="540000" tIns="0" rIns="360000" rtlCol="0" anchor="t" anchorCtr="0">
            <a:spAutoFit/>
          </a:bodyPr>
          <a:lstStyle/>
          <a:p>
            <a:r>
              <a:rPr lang="en-US" dirty="0"/>
              <a:t>14/15</a:t>
            </a:r>
          </a:p>
        </p:txBody>
      </p:sp>
      <p:sp>
        <p:nvSpPr>
          <p:cNvPr id="10" name="TextBox 9">
            <a:extLst>
              <a:ext uri="{FF2B5EF4-FFF2-40B4-BE49-F238E27FC236}">
                <a16:creationId xmlns:a16="http://schemas.microsoft.com/office/drawing/2014/main" id="{C260EEF7-94AC-44F1-9023-2B8C40B2460E}"/>
              </a:ext>
            </a:extLst>
          </p:cNvPr>
          <p:cNvSpPr txBox="1"/>
          <p:nvPr/>
        </p:nvSpPr>
        <p:spPr>
          <a:xfrm>
            <a:off x="8200955" y="3894618"/>
            <a:ext cx="4191000" cy="2200602"/>
          </a:xfrm>
          <a:prstGeom prst="rect">
            <a:avLst/>
          </a:prstGeom>
        </p:spPr>
        <p:txBody>
          <a:bodyPr wrap="square" lIns="540000" tIns="0" rIns="360000" bIns="45720" rtlCol="0" anchor="t" anchorCtr="0">
            <a:spAutoFit/>
          </a:bodyPr>
          <a:lstStyle/>
          <a:p>
            <a:pPr algn="just"/>
            <a:r>
              <a:rPr lang="ru-RU" sz="1400" dirty="0">
                <a:cs typeface="Arial"/>
              </a:rPr>
              <a:t>Деятельность по вопросам НОО в настоящее время не финансируется, и может случиться так, что не удастся выполнить весь план работы по НОО на 2022 год, а некоторые виды деятельности по вопросам НОО, возможно, придется приостановить до тех пор, пока не появятся ресурсы. В это время будет поддерживаться только информация о контактных пунктах.</a:t>
            </a:r>
            <a:endParaRPr lang="en-US" sz="1400" dirty="0"/>
          </a:p>
        </p:txBody>
      </p:sp>
      <p:sp>
        <p:nvSpPr>
          <p:cNvPr id="12" name="Oval 11">
            <a:extLst>
              <a:ext uri="{FF2B5EF4-FFF2-40B4-BE49-F238E27FC236}">
                <a16:creationId xmlns:a16="http://schemas.microsoft.com/office/drawing/2014/main" id="{1BEEA6CC-BD49-4A87-AA17-B90B784698A4}"/>
              </a:ext>
            </a:extLst>
          </p:cNvPr>
          <p:cNvSpPr/>
          <p:nvPr/>
        </p:nvSpPr>
        <p:spPr>
          <a:xfrm>
            <a:off x="732949" y="1751316"/>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189BC89-D699-4ACC-B67E-40A748A13CF2}"/>
              </a:ext>
            </a:extLst>
          </p:cNvPr>
          <p:cNvSpPr/>
          <p:nvPr/>
        </p:nvSpPr>
        <p:spPr>
          <a:xfrm>
            <a:off x="3478803" y="1813882"/>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7A2FDB97-0DE6-48B4-B618-6E8BBAACD5BC}"/>
              </a:ext>
            </a:extLst>
          </p:cNvPr>
          <p:cNvSpPr/>
          <p:nvPr/>
        </p:nvSpPr>
        <p:spPr>
          <a:xfrm>
            <a:off x="6331860" y="1759143"/>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081F4DDD-3B65-46C7-A59B-CACEE1E6E567}"/>
              </a:ext>
            </a:extLst>
          </p:cNvPr>
          <p:cNvSpPr/>
          <p:nvPr/>
        </p:nvSpPr>
        <p:spPr>
          <a:xfrm>
            <a:off x="9414023" y="1756417"/>
            <a:ext cx="1419225" cy="1343025"/>
          </a:xfrm>
          <a:prstGeom prst="ellipse">
            <a:avLst/>
          </a:prstGeom>
          <a:solidFill>
            <a:srgbClr val="5A8FCB"/>
          </a:solidFill>
          <a:ln>
            <a:solidFill>
              <a:srgbClr val="5A8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865FF89-21FC-4675-BBAA-D285FB996C7C}"/>
              </a:ext>
            </a:extLst>
          </p:cNvPr>
          <p:cNvSpPr txBox="1"/>
          <p:nvPr/>
        </p:nvSpPr>
        <p:spPr>
          <a:xfrm>
            <a:off x="-90133" y="3972125"/>
            <a:ext cx="3065390" cy="2262158"/>
          </a:xfrm>
          <a:prstGeom prst="rect">
            <a:avLst/>
          </a:prstGeom>
        </p:spPr>
        <p:txBody>
          <a:bodyPr wrap="square" lIns="540000" tIns="0" rIns="360000" bIns="45720" rtlCol="0" anchor="t" anchorCtr="0">
            <a:spAutoFit/>
          </a:bodyPr>
          <a:lstStyle/>
          <a:p>
            <a:r>
              <a:rPr lang="ru-RU" sz="1800" dirty="0">
                <a:cs typeface="Arial"/>
              </a:rPr>
              <a:t>Деятельность по вопросам НОО на 2022 год и проект плана работы НОО на 2023 год будут подготовлены и представлены КП в конце 2022 года.</a:t>
            </a:r>
            <a:endParaRPr lang="en-US" sz="1800" dirty="0"/>
          </a:p>
        </p:txBody>
      </p:sp>
      <p:sp>
        <p:nvSpPr>
          <p:cNvPr id="18" name="TextBox 17">
            <a:extLst>
              <a:ext uri="{FF2B5EF4-FFF2-40B4-BE49-F238E27FC236}">
                <a16:creationId xmlns:a16="http://schemas.microsoft.com/office/drawing/2014/main" id="{15642E80-7BF5-41F8-B6E9-667D19EA5B80}"/>
              </a:ext>
            </a:extLst>
          </p:cNvPr>
          <p:cNvSpPr txBox="1"/>
          <p:nvPr/>
        </p:nvSpPr>
        <p:spPr>
          <a:xfrm>
            <a:off x="336384" y="3332480"/>
            <a:ext cx="2221706" cy="461665"/>
          </a:xfrm>
          <a:prstGeom prst="rect">
            <a:avLst/>
          </a:prstGeom>
          <a:noFill/>
        </p:spPr>
        <p:txBody>
          <a:bodyPr wrap="square">
            <a:spAutoFit/>
          </a:bodyPr>
          <a:lstStyle/>
          <a:p>
            <a:r>
              <a:rPr lang="ru-RU" b="1" dirty="0">
                <a:cs typeface="Arial"/>
              </a:rPr>
              <a:t>Годовой отчет </a:t>
            </a:r>
            <a:endParaRPr lang="en-US" b="1" dirty="0"/>
          </a:p>
        </p:txBody>
      </p:sp>
      <p:sp>
        <p:nvSpPr>
          <p:cNvPr id="19" name="TextBox 18">
            <a:extLst>
              <a:ext uri="{FF2B5EF4-FFF2-40B4-BE49-F238E27FC236}">
                <a16:creationId xmlns:a16="http://schemas.microsoft.com/office/drawing/2014/main" id="{8B8E9AAF-A2F2-4408-85C5-380892B2AA62}"/>
              </a:ext>
            </a:extLst>
          </p:cNvPr>
          <p:cNvSpPr txBox="1"/>
          <p:nvPr/>
        </p:nvSpPr>
        <p:spPr>
          <a:xfrm>
            <a:off x="2629762" y="3964166"/>
            <a:ext cx="2958343" cy="1431161"/>
          </a:xfrm>
          <a:prstGeom prst="rect">
            <a:avLst/>
          </a:prstGeom>
        </p:spPr>
        <p:txBody>
          <a:bodyPr wrap="square" lIns="540000" tIns="0" rIns="360000" bIns="45720" rtlCol="0" anchor="t" anchorCtr="0">
            <a:spAutoFit/>
          </a:bodyPr>
          <a:lstStyle/>
          <a:p>
            <a:r>
              <a:rPr lang="ru-RU" sz="1800" dirty="0" smtClean="0">
                <a:cs typeface="Arial"/>
              </a:rPr>
              <a:t>Для </a:t>
            </a:r>
            <a:r>
              <a:rPr lang="ru-RU" sz="1800" dirty="0">
                <a:cs typeface="Arial"/>
              </a:rPr>
              <a:t>контактных лиц МККЗР и редакторов МФП и совершенствование механизма МФП.</a:t>
            </a:r>
            <a:endParaRPr lang="en-US" sz="1800" dirty="0"/>
          </a:p>
        </p:txBody>
      </p:sp>
      <p:sp>
        <p:nvSpPr>
          <p:cNvPr id="21" name="TextBox 20">
            <a:extLst>
              <a:ext uri="{FF2B5EF4-FFF2-40B4-BE49-F238E27FC236}">
                <a16:creationId xmlns:a16="http://schemas.microsoft.com/office/drawing/2014/main" id="{2685EC9F-B4A9-4CAA-93CF-AA4DDB953F79}"/>
              </a:ext>
            </a:extLst>
          </p:cNvPr>
          <p:cNvSpPr txBox="1"/>
          <p:nvPr/>
        </p:nvSpPr>
        <p:spPr>
          <a:xfrm>
            <a:off x="2687275" y="3319805"/>
            <a:ext cx="2921161" cy="461665"/>
          </a:xfrm>
          <a:prstGeom prst="rect">
            <a:avLst/>
          </a:prstGeom>
          <a:noFill/>
        </p:spPr>
        <p:txBody>
          <a:bodyPr wrap="square">
            <a:spAutoFit/>
          </a:bodyPr>
          <a:lstStyle/>
          <a:p>
            <a:pPr algn="ctr"/>
            <a:r>
              <a:rPr lang="ru-RU" b="1" dirty="0">
                <a:cs typeface="Arial"/>
              </a:rPr>
              <a:t>Прямое содействие</a:t>
            </a:r>
            <a:endParaRPr lang="en-US" b="1" dirty="0"/>
          </a:p>
        </p:txBody>
      </p:sp>
      <p:sp>
        <p:nvSpPr>
          <p:cNvPr id="22" name="TextBox 21">
            <a:extLst>
              <a:ext uri="{FF2B5EF4-FFF2-40B4-BE49-F238E27FC236}">
                <a16:creationId xmlns:a16="http://schemas.microsoft.com/office/drawing/2014/main" id="{F84AC769-C6F3-44D2-A131-912C806374BC}"/>
              </a:ext>
            </a:extLst>
          </p:cNvPr>
          <p:cNvSpPr txBox="1"/>
          <p:nvPr/>
        </p:nvSpPr>
        <p:spPr>
          <a:xfrm>
            <a:off x="5562302" y="3697871"/>
            <a:ext cx="2958343" cy="2262158"/>
          </a:xfrm>
          <a:prstGeom prst="rect">
            <a:avLst/>
          </a:prstGeom>
        </p:spPr>
        <p:txBody>
          <a:bodyPr wrap="square" lIns="540000" tIns="0" rIns="360000" bIns="45720" rtlCol="0" anchor="t" anchorCtr="0">
            <a:spAutoFit/>
          </a:bodyPr>
          <a:lstStyle/>
          <a:p>
            <a:pPr marL="342900" indent="-342900" algn="just">
              <a:buFont typeface="Wingdings" panose="05000000000000000000" pitchFamily="2" charset="2"/>
              <a:buChar char="Ø"/>
            </a:pPr>
            <a:endParaRPr lang="en-US" sz="1800" dirty="0">
              <a:cs typeface="Arial"/>
            </a:endParaRPr>
          </a:p>
          <a:p>
            <a:pPr algn="just"/>
            <a:r>
              <a:rPr lang="ru-RU" sz="1800" dirty="0">
                <a:cs typeface="Arial"/>
              </a:rPr>
              <a:t>Доступен информационный бюллетень Секретариата МККЗР и курс электронного дистанционного обучения по НОО.</a:t>
            </a:r>
            <a:endParaRPr lang="en-US" sz="1800" dirty="0"/>
          </a:p>
        </p:txBody>
      </p:sp>
      <p:sp>
        <p:nvSpPr>
          <p:cNvPr id="24" name="TextBox 23">
            <a:extLst>
              <a:ext uri="{FF2B5EF4-FFF2-40B4-BE49-F238E27FC236}">
                <a16:creationId xmlns:a16="http://schemas.microsoft.com/office/drawing/2014/main" id="{06A7BB74-CCBF-4467-981F-E22E6149A5F6}"/>
              </a:ext>
            </a:extLst>
          </p:cNvPr>
          <p:cNvSpPr txBox="1"/>
          <p:nvPr/>
        </p:nvSpPr>
        <p:spPr>
          <a:xfrm>
            <a:off x="4977510" y="3124691"/>
            <a:ext cx="4023519" cy="830997"/>
          </a:xfrm>
          <a:prstGeom prst="rect">
            <a:avLst/>
          </a:prstGeom>
          <a:noFill/>
        </p:spPr>
        <p:txBody>
          <a:bodyPr wrap="square">
            <a:spAutoFit/>
          </a:bodyPr>
          <a:lstStyle/>
          <a:p>
            <a:pPr algn="ctr"/>
            <a:r>
              <a:rPr lang="ru-RU" b="1" dirty="0" smtClean="0">
                <a:cs typeface="Arial"/>
              </a:rPr>
              <a:t>Информационная</a:t>
            </a:r>
          </a:p>
          <a:p>
            <a:pPr algn="ctr"/>
            <a:r>
              <a:rPr lang="ru-RU" b="1" dirty="0" smtClean="0">
                <a:cs typeface="Arial"/>
              </a:rPr>
              <a:t> бюллетень</a:t>
            </a:r>
            <a:endParaRPr lang="en-US" b="1" dirty="0"/>
          </a:p>
        </p:txBody>
      </p:sp>
      <p:sp>
        <p:nvSpPr>
          <p:cNvPr id="26" name="TextBox 25">
            <a:extLst>
              <a:ext uri="{FF2B5EF4-FFF2-40B4-BE49-F238E27FC236}">
                <a16:creationId xmlns:a16="http://schemas.microsoft.com/office/drawing/2014/main" id="{12B7B698-9054-4190-8E41-5B05EC716CC5}"/>
              </a:ext>
            </a:extLst>
          </p:cNvPr>
          <p:cNvSpPr txBox="1"/>
          <p:nvPr/>
        </p:nvSpPr>
        <p:spPr>
          <a:xfrm>
            <a:off x="9195292" y="3370769"/>
            <a:ext cx="1856685" cy="461665"/>
          </a:xfrm>
          <a:prstGeom prst="rect">
            <a:avLst/>
          </a:prstGeom>
          <a:noFill/>
        </p:spPr>
        <p:txBody>
          <a:bodyPr wrap="square">
            <a:spAutoFit/>
          </a:bodyPr>
          <a:lstStyle/>
          <a:p>
            <a:pPr algn="ctr"/>
            <a:r>
              <a:rPr lang="ru-RU" b="1" dirty="0" smtClean="0">
                <a:cs typeface="Arial"/>
              </a:rPr>
              <a:t>Поддержка</a:t>
            </a:r>
            <a:endParaRPr lang="en-US" b="1" dirty="0"/>
          </a:p>
        </p:txBody>
      </p:sp>
      <p:pic>
        <p:nvPicPr>
          <p:cNvPr id="29" name="Picture 28" descr="Text&#10;&#10;Description automatically generated">
            <a:extLst>
              <a:ext uri="{FF2B5EF4-FFF2-40B4-BE49-F238E27FC236}">
                <a16:creationId xmlns:a16="http://schemas.microsoft.com/office/drawing/2014/main" id="{0DF1C10A-4B57-4722-B819-F2A4D9D3AD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844412" y="2022432"/>
            <a:ext cx="1113194" cy="834612"/>
          </a:xfrm>
          <a:prstGeom prst="rect">
            <a:avLst/>
          </a:prstGeom>
        </p:spPr>
      </p:pic>
      <p:pic>
        <p:nvPicPr>
          <p:cNvPr id="30" name="Picture 29" descr="Text&#10;&#10;Description automatically generated">
            <a:extLst>
              <a:ext uri="{FF2B5EF4-FFF2-40B4-BE49-F238E27FC236}">
                <a16:creationId xmlns:a16="http://schemas.microsoft.com/office/drawing/2014/main" id="{110DB74D-CD1B-46E5-8FE4-B944660330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3591259" y="2043058"/>
            <a:ext cx="1113194" cy="834612"/>
          </a:xfrm>
          <a:prstGeom prst="rect">
            <a:avLst/>
          </a:prstGeom>
        </p:spPr>
      </p:pic>
      <p:pic>
        <p:nvPicPr>
          <p:cNvPr id="31" name="Picture 30" descr="Text&#10;&#10;Description automatically generated">
            <a:extLst>
              <a:ext uri="{FF2B5EF4-FFF2-40B4-BE49-F238E27FC236}">
                <a16:creationId xmlns:a16="http://schemas.microsoft.com/office/drawing/2014/main" id="{D42637D4-679B-4B86-8D8A-92753C8925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6484875" y="2022432"/>
            <a:ext cx="1113194" cy="834612"/>
          </a:xfrm>
          <a:prstGeom prst="rect">
            <a:avLst/>
          </a:prstGeom>
        </p:spPr>
      </p:pic>
      <p:pic>
        <p:nvPicPr>
          <p:cNvPr id="32" name="Picture 31" descr="Text&#10;&#10;Description automatically generated">
            <a:extLst>
              <a:ext uri="{FF2B5EF4-FFF2-40B4-BE49-F238E27FC236}">
                <a16:creationId xmlns:a16="http://schemas.microsoft.com/office/drawing/2014/main" id="{A7082BE8-1975-498F-9CF6-167EE0F23E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594" t="25537" r="32735" b="29584"/>
          <a:stretch/>
        </p:blipFill>
        <p:spPr>
          <a:xfrm>
            <a:off x="9567038" y="2022432"/>
            <a:ext cx="1113194" cy="834612"/>
          </a:xfrm>
          <a:prstGeom prst="rect">
            <a:avLst/>
          </a:prstGeom>
        </p:spPr>
      </p:pic>
    </p:spTree>
    <p:extLst>
      <p:ext uri="{BB962C8B-B14F-4D97-AF65-F5344CB8AC3E}">
        <p14:creationId xmlns:p14="http://schemas.microsoft.com/office/powerpoint/2010/main" val="447665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ru-RU" dirty="0" smtClean="0"/>
              <a:t>Спасибо </a:t>
            </a:r>
            <a:r>
              <a:rPr lang="ru-RU" smtClean="0"/>
              <a:t>за внимание!</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0" y="4413209"/>
            <a:ext cx="4953000" cy="1938992"/>
          </a:xfrm>
          <a:prstGeom prst="rect">
            <a:avLst/>
          </a:prstGeom>
        </p:spPr>
        <p:txBody>
          <a:bodyPr wrap="square">
            <a:spAutoFit/>
          </a:bodyPr>
          <a:lstStyle/>
          <a:p>
            <a:r>
              <a:rPr lang="ru-RU" altLang="en-US" sz="1600" b="1" dirty="0" smtClean="0">
                <a:solidFill>
                  <a:schemeClr val="bg1"/>
                </a:solidFill>
                <a:ea typeface="Arial Unicode MS" panose="020B0604020202020204" pitchFamily="34" charset="-128"/>
                <a:cs typeface="Arial" panose="020B0604020202020204" pitchFamily="34" charset="0"/>
              </a:rPr>
              <a:t>Секретариат МККЗР</a:t>
            </a:r>
          </a:p>
          <a:p>
            <a:endParaRPr lang="ru-RU" altLang="en-US" sz="1600" b="1" dirty="0" smtClean="0">
              <a:solidFill>
                <a:schemeClr val="bg1"/>
              </a:solidFill>
              <a:ea typeface="Arial Unicode MS" panose="020B0604020202020204" pitchFamily="34" charset="-128"/>
              <a:cs typeface="Arial" panose="020B0604020202020204" pitchFamily="34" charset="0"/>
            </a:endParaRPr>
          </a:p>
          <a:p>
            <a:r>
              <a:rPr lang="ru-RU" altLang="en-US" sz="1600" dirty="0">
                <a:solidFill>
                  <a:schemeClr val="bg1"/>
                </a:solidFill>
                <a:ea typeface="Arial Unicode MS" panose="020B0604020202020204" pitchFamily="34" charset="-128"/>
                <a:cs typeface="Arial" panose="020B0604020202020204" pitchFamily="34" charset="0"/>
              </a:rPr>
              <a:t>Продовольственная и сельскохозяйственная организация Объединенных Наций (ФАО)</a:t>
            </a: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4">
                  <a:extLst>
                    <a:ext uri="{A12FA001-AC4F-418D-AE19-62706E023703}">
                      <ahyp:hlinkClr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en-IT" dirty="0">
              <a:solidFill>
                <a:schemeClr val="bg1"/>
              </a:solidFill>
            </a:endParaRPr>
          </a:p>
        </p:txBody>
      </p:sp>
      <p:pic>
        <p:nvPicPr>
          <p:cNvPr id="5" name="Picture Placeholder 9"/>
          <p:cNvPicPr>
            <a:picLocks noChangeAspect="1"/>
          </p:cNvPicPr>
          <p:nvPr/>
        </p:nvPicPr>
        <p:blipFill rotWithShape="1">
          <a:blip r:embed="rId5">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58D97C35-57BA-4A34-8D83-74AE2CF08BBE}"/>
              </a:ext>
            </a:extLst>
          </p:cNvPr>
          <p:cNvGrpSpPr/>
          <p:nvPr/>
        </p:nvGrpSpPr>
        <p:grpSpPr>
          <a:xfrm>
            <a:off x="6311895" y="4910248"/>
            <a:ext cx="5407848" cy="1019751"/>
            <a:chOff x="6344655" y="1746720"/>
            <a:chExt cx="5407848" cy="1019751"/>
          </a:xfrm>
        </p:grpSpPr>
        <p:sp>
          <p:nvSpPr>
            <p:cNvPr id="19" name="Rectangle: Rounded Corners 18">
              <a:extLst>
                <a:ext uri="{FF2B5EF4-FFF2-40B4-BE49-F238E27FC236}">
                  <a16:creationId xmlns:a16="http://schemas.microsoft.com/office/drawing/2014/main" id="{CA90486B-C31C-4FBA-BF05-FEDB080E0FF2}"/>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2B46F5A3-8086-424B-82A0-D93CD9F35499}"/>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1749BB32-87CB-4066-A400-2FC08A4A8DAA}"/>
              </a:ext>
            </a:extLst>
          </p:cNvPr>
          <p:cNvGrpSpPr/>
          <p:nvPr/>
        </p:nvGrpSpPr>
        <p:grpSpPr>
          <a:xfrm>
            <a:off x="6344655" y="3277168"/>
            <a:ext cx="5407848" cy="1019751"/>
            <a:chOff x="6344655" y="1746720"/>
            <a:chExt cx="5407848" cy="1019751"/>
          </a:xfrm>
        </p:grpSpPr>
        <p:sp>
          <p:nvSpPr>
            <p:cNvPr id="15" name="Rectangle: Rounded Corners 14">
              <a:extLst>
                <a:ext uri="{FF2B5EF4-FFF2-40B4-BE49-F238E27FC236}">
                  <a16:creationId xmlns:a16="http://schemas.microsoft.com/office/drawing/2014/main" id="{95687D8A-2E0E-4E4D-9385-601E8499F6E1}"/>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BBA81E8F-18F9-437E-9C71-26602003B692}"/>
                </a:ext>
              </a:extLst>
            </p:cNvPr>
            <p:cNvSpPr/>
            <p:nvPr/>
          </p:nvSpPr>
          <p:spPr>
            <a:xfrm>
              <a:off x="6558899" y="1848537"/>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AF92EA50-E92B-4258-A9C0-CF2413962871}"/>
              </a:ext>
            </a:extLst>
          </p:cNvPr>
          <p:cNvGrpSpPr/>
          <p:nvPr/>
        </p:nvGrpSpPr>
        <p:grpSpPr>
          <a:xfrm>
            <a:off x="6344655" y="1746720"/>
            <a:ext cx="5407848" cy="1002659"/>
            <a:chOff x="6344655" y="1746720"/>
            <a:chExt cx="5407848" cy="1002659"/>
          </a:xfrm>
        </p:grpSpPr>
        <p:sp>
          <p:nvSpPr>
            <p:cNvPr id="2" name="Rectangle: Rounded Corners 1">
              <a:extLst>
                <a:ext uri="{FF2B5EF4-FFF2-40B4-BE49-F238E27FC236}">
                  <a16:creationId xmlns:a16="http://schemas.microsoft.com/office/drawing/2014/main" id="{F5B29824-AD4F-48D9-8E7A-FE9A47008B06}"/>
                </a:ext>
              </a:extLst>
            </p:cNvPr>
            <p:cNvSpPr/>
            <p:nvPr/>
          </p:nvSpPr>
          <p:spPr>
            <a:xfrm>
              <a:off x="6344655" y="1746720"/>
              <a:ext cx="5407848" cy="917934"/>
            </a:xfrm>
            <a:prstGeom prst="round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442E0224-B8A6-494E-98CD-CB89FF5E51F0}"/>
                </a:ext>
              </a:extLst>
            </p:cNvPr>
            <p:cNvSpPr/>
            <p:nvPr/>
          </p:nvSpPr>
          <p:spPr>
            <a:xfrm>
              <a:off x="6558899" y="1831445"/>
              <a:ext cx="5193604" cy="917934"/>
            </a:xfrm>
            <a:prstGeom prst="roundRect">
              <a:avLst/>
            </a:prstGeom>
            <a:solidFill>
              <a:schemeClr val="bg1"/>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TextBox 4"/>
          <p:cNvSpPr txBox="1"/>
          <p:nvPr/>
        </p:nvSpPr>
        <p:spPr>
          <a:xfrm>
            <a:off x="6526139" y="2061247"/>
            <a:ext cx="4825379" cy="461665"/>
          </a:xfrm>
          <a:prstGeom prst="rect">
            <a:avLst/>
          </a:prstGeom>
          <a:noFill/>
        </p:spPr>
        <p:txBody>
          <a:bodyPr wrap="square" lIns="91440" tIns="45720" rIns="91440" bIns="45720" rtlCol="0" anchor="t">
            <a:spAutoFit/>
          </a:bodyPr>
          <a:lstStyle/>
          <a:p>
            <a:r>
              <a:rPr lang="en-US" dirty="0">
                <a:latin typeface="Times New Roman"/>
                <a:cs typeface="Times New Roman"/>
              </a:rPr>
              <a:t>  </a:t>
            </a:r>
            <a:r>
              <a:rPr lang="ru-RU" dirty="0">
                <a:latin typeface="Arial"/>
                <a:cs typeface="Times New Roman"/>
              </a:rPr>
              <a:t>Общее рассмотрение НОО</a:t>
            </a:r>
            <a:endParaRPr lang="en-US" sz="1050" dirty="0"/>
          </a:p>
        </p:txBody>
      </p:sp>
      <p:sp>
        <p:nvSpPr>
          <p:cNvPr id="7" name="TextBox 6"/>
          <p:cNvSpPr txBox="1"/>
          <p:nvPr/>
        </p:nvSpPr>
        <p:spPr>
          <a:xfrm>
            <a:off x="6109360" y="3407997"/>
            <a:ext cx="5734177" cy="830997"/>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dirty="0">
                <a:latin typeface="Times New Roman"/>
                <a:cs typeface="Times New Roman"/>
              </a:rPr>
              <a:t>  </a:t>
            </a:r>
            <a:r>
              <a:rPr lang="ru-RU" dirty="0">
                <a:latin typeface="Arial"/>
                <a:cs typeface="Times New Roman"/>
              </a:rPr>
              <a:t>Обновленная информация о деятельности НОО в 2021 году</a:t>
            </a:r>
            <a:endParaRPr lang="en-US" dirty="0">
              <a:latin typeface="Arial"/>
              <a:cs typeface="Times New Roman"/>
            </a:endParaRPr>
          </a:p>
        </p:txBody>
      </p:sp>
      <p:sp>
        <p:nvSpPr>
          <p:cNvPr id="13" name="TextBox 12"/>
          <p:cNvSpPr txBox="1"/>
          <p:nvPr/>
        </p:nvSpPr>
        <p:spPr>
          <a:xfrm>
            <a:off x="6095999" y="5165591"/>
            <a:ext cx="5564703" cy="461665"/>
          </a:xfrm>
          <a:prstGeom prst="rect">
            <a:avLst/>
          </a:prstGeom>
          <a:noFill/>
        </p:spPr>
        <p:txBody>
          <a:bodyPr wrap="square" lIns="91440" tIns="45720" rIns="91440" bIns="45720" rtlCol="0" anchor="t">
            <a:spAutoFit/>
          </a:bodyPr>
          <a:lstStyle/>
          <a:p>
            <a:pPr marL="608965" lvl="1">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US" sz="1500" dirty="0">
                <a:latin typeface="Times New Roman"/>
                <a:cs typeface="Times New Roman"/>
              </a:rPr>
              <a:t> </a:t>
            </a:r>
            <a:r>
              <a:rPr lang="ru-RU" dirty="0">
                <a:latin typeface="Arial"/>
                <a:cs typeface="Times New Roman"/>
              </a:rPr>
              <a:t> План работы НОО в 2022 году</a:t>
            </a:r>
            <a:endParaRPr lang="en-US" sz="1050" dirty="0"/>
          </a:p>
        </p:txBody>
      </p:sp>
      <p:sp>
        <p:nvSpPr>
          <p:cNvPr id="9" name="TextBox 8"/>
          <p:cNvSpPr txBox="1"/>
          <p:nvPr/>
        </p:nvSpPr>
        <p:spPr>
          <a:xfrm>
            <a:off x="10972800" y="6405557"/>
            <a:ext cx="1493886" cy="415498"/>
          </a:xfrm>
          <a:prstGeom prst="rect">
            <a:avLst/>
          </a:prstGeom>
        </p:spPr>
        <p:txBody>
          <a:bodyPr wrap="none" lIns="540000" tIns="0" rIns="360000" rtlCol="0" anchor="t" anchorCtr="0">
            <a:spAutoFit/>
          </a:bodyPr>
          <a:lstStyle/>
          <a:p>
            <a:r>
              <a:rPr lang="en-US"/>
              <a:t>2/15</a:t>
            </a:r>
          </a:p>
        </p:txBody>
      </p:sp>
      <p:sp>
        <p:nvSpPr>
          <p:cNvPr id="8" name="Title 1">
            <a:extLst>
              <a:ext uri="{FF2B5EF4-FFF2-40B4-BE49-F238E27FC236}">
                <a16:creationId xmlns:a16="http://schemas.microsoft.com/office/drawing/2014/main" id="{7F135577-943D-C68B-E0FA-4047BA749413}"/>
              </a:ext>
            </a:extLst>
          </p:cNvPr>
          <p:cNvSpPr txBox="1">
            <a:spLocks/>
          </p:cNvSpPr>
          <p:nvPr/>
        </p:nvSpPr>
        <p:spPr>
          <a:xfrm>
            <a:off x="565661" y="1146047"/>
            <a:ext cx="6330463" cy="540724"/>
          </a:xfrm>
          <a:prstGeom prst="rect">
            <a:avLst/>
          </a:prstGeom>
          <a:ln>
            <a:noFill/>
          </a:ln>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ru-RU" sz="2200" b="1" dirty="0">
                <a:solidFill>
                  <a:srgbClr val="00825F"/>
                </a:solidFill>
                <a:latin typeface="Calibri" panose="020F0502020204030204"/>
                <a:ea typeface="Arial Unicode MS"/>
                <a:cs typeface="Arial"/>
              </a:rPr>
              <a:t>Содержание</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grpSp>
        <p:nvGrpSpPr>
          <p:cNvPr id="27" name="Group 26">
            <a:extLst>
              <a:ext uri="{FF2B5EF4-FFF2-40B4-BE49-F238E27FC236}">
                <a16:creationId xmlns:a16="http://schemas.microsoft.com/office/drawing/2014/main" id="{39A89005-B4EC-46BE-A9D5-AFD02E51218C}"/>
              </a:ext>
            </a:extLst>
          </p:cNvPr>
          <p:cNvGrpSpPr/>
          <p:nvPr/>
        </p:nvGrpSpPr>
        <p:grpSpPr>
          <a:xfrm>
            <a:off x="324980" y="1746720"/>
            <a:ext cx="5585930" cy="4183279"/>
            <a:chOff x="261416" y="1746720"/>
            <a:chExt cx="5708420" cy="4368330"/>
          </a:xfrm>
        </p:grpSpPr>
        <p:sp>
          <p:nvSpPr>
            <p:cNvPr id="21" name="Rectangle: Rounded Corners 20">
              <a:extLst>
                <a:ext uri="{FF2B5EF4-FFF2-40B4-BE49-F238E27FC236}">
                  <a16:creationId xmlns:a16="http://schemas.microsoft.com/office/drawing/2014/main" id="{915D7579-BF3B-46F1-9319-97F3413D77FB}"/>
                </a:ext>
              </a:extLst>
            </p:cNvPr>
            <p:cNvSpPr/>
            <p:nvPr/>
          </p:nvSpPr>
          <p:spPr>
            <a:xfrm>
              <a:off x="261416" y="1746720"/>
              <a:ext cx="5708420" cy="4259743"/>
            </a:xfrm>
            <a:prstGeom prst="roundRect">
              <a:avLst>
                <a:gd name="adj" fmla="val 12795"/>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text&#10;&#10;Description automatically generated">
              <a:extLst>
                <a:ext uri="{FF2B5EF4-FFF2-40B4-BE49-F238E27FC236}">
                  <a16:creationId xmlns:a16="http://schemas.microsoft.com/office/drawing/2014/main" id="{95A29952-FC4A-43AE-9AA7-8292D38118F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048" t="11732" r="19890" b="11650"/>
            <a:stretch/>
          </p:blipFill>
          <p:spPr>
            <a:xfrm>
              <a:off x="472257" y="2061248"/>
              <a:ext cx="5489539" cy="4053802"/>
            </a:xfrm>
            <a:prstGeom prst="roundRect">
              <a:avLst>
                <a:gd name="adj" fmla="val 13637"/>
              </a:avLst>
            </a:prstGeom>
            <a:solidFill>
              <a:srgbClr val="FFFFFF">
                <a:shade val="85000"/>
              </a:srgbClr>
            </a:solidFill>
            <a:ln>
              <a:noFill/>
            </a:ln>
            <a:effectLst/>
          </p:spPr>
        </p:pic>
      </p:grpSp>
    </p:spTree>
    <p:extLst>
      <p:ext uri="{BB962C8B-B14F-4D97-AF65-F5344CB8AC3E}">
        <p14:creationId xmlns:p14="http://schemas.microsoft.com/office/powerpoint/2010/main" val="426687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03093" y="989558"/>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panose="020F0502020204030204"/>
                <a:ea typeface="Arial Unicode MS" panose="020B0604020202020204" pitchFamily="34" charset="-128"/>
                <a:cs typeface="Arial" panose="020B0604020202020204" pitchFamily="34" charset="0"/>
              </a:rPr>
              <a:t>1.1 </a:t>
            </a:r>
            <a:r>
              <a:rPr lang="ru-RU" sz="2200" b="1" dirty="0">
                <a:solidFill>
                  <a:srgbClr val="00825F"/>
                </a:solidFill>
                <a:latin typeface="Calibri" panose="020F0502020204030204"/>
                <a:ea typeface="Arial Unicode MS" panose="020B0604020202020204" pitchFamily="34" charset="-128"/>
                <a:cs typeface="Arial" panose="020B0604020202020204" pitchFamily="34" charset="0"/>
              </a:rPr>
              <a:t>Общее рассмотрение НОО</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12" name="TextBox 11"/>
          <p:cNvSpPr txBox="1"/>
          <p:nvPr/>
        </p:nvSpPr>
        <p:spPr>
          <a:xfrm>
            <a:off x="10972800" y="6550839"/>
            <a:ext cx="1493886" cy="415498"/>
          </a:xfrm>
          <a:prstGeom prst="rect">
            <a:avLst/>
          </a:prstGeom>
        </p:spPr>
        <p:txBody>
          <a:bodyPr wrap="none" lIns="540000" tIns="0" rIns="360000" rtlCol="0" anchor="t" anchorCtr="0">
            <a:spAutoFit/>
          </a:bodyPr>
          <a:lstStyle/>
          <a:p>
            <a:r>
              <a:rPr lang="en-US"/>
              <a:t>3/15</a:t>
            </a:r>
          </a:p>
        </p:txBody>
      </p:sp>
      <p:grpSp>
        <p:nvGrpSpPr>
          <p:cNvPr id="30" name="Group 29">
            <a:extLst>
              <a:ext uri="{FF2B5EF4-FFF2-40B4-BE49-F238E27FC236}">
                <a16:creationId xmlns:a16="http://schemas.microsoft.com/office/drawing/2014/main" id="{9AE8FB21-1D1E-4D2B-950B-532D9996280C}"/>
              </a:ext>
            </a:extLst>
          </p:cNvPr>
          <p:cNvGrpSpPr>
            <a:grpSpLocks/>
          </p:cNvGrpSpPr>
          <p:nvPr/>
        </p:nvGrpSpPr>
        <p:grpSpPr>
          <a:xfrm>
            <a:off x="4074354" y="994835"/>
            <a:ext cx="3546878" cy="3010149"/>
            <a:chOff x="3591359" y="944352"/>
            <a:chExt cx="4888584" cy="4675324"/>
          </a:xfrm>
        </p:grpSpPr>
        <p:grpSp>
          <p:nvGrpSpPr>
            <p:cNvPr id="17" name="Group 16">
              <a:extLst>
                <a:ext uri="{FF2B5EF4-FFF2-40B4-BE49-F238E27FC236}">
                  <a16:creationId xmlns:a16="http://schemas.microsoft.com/office/drawing/2014/main" id="{585C2532-F3EF-4010-88E1-B7CD3494E85F}"/>
                </a:ext>
              </a:extLst>
            </p:cNvPr>
            <p:cNvGrpSpPr>
              <a:grpSpLocks/>
            </p:cNvGrpSpPr>
            <p:nvPr/>
          </p:nvGrpSpPr>
          <p:grpSpPr>
            <a:xfrm>
              <a:off x="3591359" y="944352"/>
              <a:ext cx="4888584" cy="4662737"/>
              <a:chOff x="3591359" y="944352"/>
              <a:chExt cx="4888584" cy="4662737"/>
            </a:xfrm>
          </p:grpSpPr>
          <p:sp>
            <p:nvSpPr>
              <p:cNvPr id="14" name="Isosceles Triangle 13">
                <a:extLst>
                  <a:ext uri="{FF2B5EF4-FFF2-40B4-BE49-F238E27FC236}">
                    <a16:creationId xmlns:a16="http://schemas.microsoft.com/office/drawing/2014/main" id="{A5CEFE5B-2852-487B-839E-7F751BA7626B}"/>
                  </a:ext>
                </a:extLst>
              </p:cNvPr>
              <p:cNvSpPr>
                <a:spLocks/>
              </p:cNvSpPr>
              <p:nvPr/>
            </p:nvSpPr>
            <p:spPr>
              <a:xfrm>
                <a:off x="4811308" y="944352"/>
                <a:ext cx="2452617" cy="2337662"/>
              </a:xfrm>
              <a:prstGeom prst="triangle">
                <a:avLst/>
              </a:prstGeom>
              <a:solidFill>
                <a:srgbClr val="DDA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400BD3DE-FA6A-4148-8EE3-2D8D8A99053B}"/>
                  </a:ext>
                </a:extLst>
              </p:cNvPr>
              <p:cNvSpPr>
                <a:spLocks/>
              </p:cNvSpPr>
              <p:nvPr/>
            </p:nvSpPr>
            <p:spPr>
              <a:xfrm>
                <a:off x="3591359" y="3269427"/>
                <a:ext cx="2452617" cy="2337662"/>
              </a:xfrm>
              <a:prstGeom prst="triangle">
                <a:avLst/>
              </a:prstGeom>
              <a:solidFill>
                <a:srgbClr val="A81E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2D174381-71B7-4E41-970E-6B97E9CF6CB1}"/>
                  </a:ext>
                </a:extLst>
              </p:cNvPr>
              <p:cNvSpPr>
                <a:spLocks/>
              </p:cNvSpPr>
              <p:nvPr/>
            </p:nvSpPr>
            <p:spPr>
              <a:xfrm>
                <a:off x="6027326" y="3258582"/>
                <a:ext cx="2452617" cy="2337662"/>
              </a:xfrm>
              <a:prstGeom prst="triangle">
                <a:avLst/>
              </a:prstGeom>
              <a:solidFill>
                <a:srgbClr val="AB96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Isosceles Triangle 17">
              <a:extLst>
                <a:ext uri="{FF2B5EF4-FFF2-40B4-BE49-F238E27FC236}">
                  <a16:creationId xmlns:a16="http://schemas.microsoft.com/office/drawing/2014/main" id="{5A8AD076-5165-4FF1-99CE-B5A96B3071BD}"/>
                </a:ext>
              </a:extLst>
            </p:cNvPr>
            <p:cNvSpPr>
              <a:spLocks/>
            </p:cNvSpPr>
            <p:nvPr/>
          </p:nvSpPr>
          <p:spPr>
            <a:xfrm>
              <a:off x="5084747" y="1261756"/>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65A22B08-A335-499E-B2B7-6DA583F563A5}"/>
                </a:ext>
              </a:extLst>
            </p:cNvPr>
            <p:cNvSpPr>
              <a:spLocks/>
            </p:cNvSpPr>
            <p:nvPr/>
          </p:nvSpPr>
          <p:spPr>
            <a:xfrm>
              <a:off x="3879942" y="3599418"/>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D928126A-8D05-46D8-AF85-99FEF6367DC5}"/>
                </a:ext>
              </a:extLst>
            </p:cNvPr>
            <p:cNvSpPr>
              <a:spLocks/>
            </p:cNvSpPr>
            <p:nvPr/>
          </p:nvSpPr>
          <p:spPr>
            <a:xfrm>
              <a:off x="6317670" y="3607730"/>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DB0CE1C2-E0F6-4DEE-B273-1A644A796511}"/>
                </a:ext>
              </a:extLst>
            </p:cNvPr>
            <p:cNvSpPr>
              <a:spLocks/>
            </p:cNvSpPr>
            <p:nvPr/>
          </p:nvSpPr>
          <p:spPr>
            <a:xfrm rot="10800000">
              <a:off x="4823752" y="3282014"/>
              <a:ext cx="2452617" cy="2337662"/>
            </a:xfrm>
            <a:prstGeom prst="triangl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a:extLst>
                <a:ext uri="{FF2B5EF4-FFF2-40B4-BE49-F238E27FC236}">
                  <a16:creationId xmlns:a16="http://schemas.microsoft.com/office/drawing/2014/main" id="{24FA68C2-B2C9-4454-A554-B4F157E3EC5F}"/>
                </a:ext>
              </a:extLst>
            </p:cNvPr>
            <p:cNvSpPr>
              <a:spLocks/>
            </p:cNvSpPr>
            <p:nvPr/>
          </p:nvSpPr>
          <p:spPr>
            <a:xfrm rot="10800000">
              <a:off x="5094456" y="3415317"/>
              <a:ext cx="1880075" cy="183615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a:extLst>
              <a:ext uri="{FF2B5EF4-FFF2-40B4-BE49-F238E27FC236}">
                <a16:creationId xmlns:a16="http://schemas.microsoft.com/office/drawing/2014/main" id="{3DF7BB4F-DC05-4D67-A291-A7978F487B90}"/>
              </a:ext>
            </a:extLst>
          </p:cNvPr>
          <p:cNvSpPr txBox="1"/>
          <p:nvPr/>
        </p:nvSpPr>
        <p:spPr>
          <a:xfrm>
            <a:off x="4352640" y="2063930"/>
            <a:ext cx="2805984" cy="323165"/>
          </a:xfrm>
          <a:prstGeom prst="rect">
            <a:avLst/>
          </a:prstGeom>
        </p:spPr>
        <p:txBody>
          <a:bodyPr wrap="square" lIns="540000" tIns="0" rIns="360000" rtlCol="0" anchor="t" anchorCtr="0">
            <a:spAutoFit/>
          </a:bodyPr>
          <a:lstStyle/>
          <a:p>
            <a:pPr algn="ctr"/>
            <a:r>
              <a:rPr lang="ru-RU" sz="1800" b="1" dirty="0">
                <a:solidFill>
                  <a:srgbClr val="EFA91F"/>
                </a:solidFill>
                <a:cs typeface="Times New Roman"/>
              </a:rPr>
              <a:t>Назначение</a:t>
            </a:r>
            <a:endParaRPr lang="en-US" sz="1800" dirty="0">
              <a:solidFill>
                <a:srgbClr val="EFA91F"/>
              </a:solidFill>
            </a:endParaRPr>
          </a:p>
        </p:txBody>
      </p:sp>
      <p:sp>
        <p:nvSpPr>
          <p:cNvPr id="33" name="TextBox 32">
            <a:extLst>
              <a:ext uri="{FF2B5EF4-FFF2-40B4-BE49-F238E27FC236}">
                <a16:creationId xmlns:a16="http://schemas.microsoft.com/office/drawing/2014/main" id="{AA6DC33F-B640-44A9-A6CD-541E60EA7FAC}"/>
              </a:ext>
            </a:extLst>
          </p:cNvPr>
          <p:cNvSpPr txBox="1"/>
          <p:nvPr/>
        </p:nvSpPr>
        <p:spPr>
          <a:xfrm>
            <a:off x="4252951" y="3573610"/>
            <a:ext cx="1344181" cy="369332"/>
          </a:xfrm>
          <a:prstGeom prst="rect">
            <a:avLst/>
          </a:prstGeom>
          <a:noFill/>
        </p:spPr>
        <p:txBody>
          <a:bodyPr wrap="square">
            <a:spAutoFit/>
          </a:bodyPr>
          <a:lstStyle/>
          <a:p>
            <a:pPr algn="ctr"/>
            <a:r>
              <a:rPr lang="ru-RU" sz="1800" b="1" dirty="0">
                <a:solidFill>
                  <a:srgbClr val="800000"/>
                </a:solidFill>
                <a:cs typeface="Times New Roman"/>
              </a:rPr>
              <a:t>Основание</a:t>
            </a:r>
            <a:endParaRPr lang="en-US" sz="1800" dirty="0"/>
          </a:p>
        </p:txBody>
      </p:sp>
      <p:sp>
        <p:nvSpPr>
          <p:cNvPr id="36" name="TextBox 35">
            <a:extLst>
              <a:ext uri="{FF2B5EF4-FFF2-40B4-BE49-F238E27FC236}">
                <a16:creationId xmlns:a16="http://schemas.microsoft.com/office/drawing/2014/main" id="{9B8ABC73-ABF0-4049-B2DB-AE742304B4F2}"/>
              </a:ext>
            </a:extLst>
          </p:cNvPr>
          <p:cNvSpPr txBox="1"/>
          <p:nvPr/>
        </p:nvSpPr>
        <p:spPr>
          <a:xfrm>
            <a:off x="4962870" y="2780460"/>
            <a:ext cx="1772939" cy="415498"/>
          </a:xfrm>
          <a:prstGeom prst="rect">
            <a:avLst/>
          </a:prstGeom>
        </p:spPr>
        <p:txBody>
          <a:bodyPr wrap="square" lIns="540000" tIns="0" rIns="360000" rtlCol="0" anchor="t" anchorCtr="0">
            <a:spAutoFit/>
          </a:bodyPr>
          <a:lstStyle/>
          <a:p>
            <a:r>
              <a:rPr lang="ru-RU" b="1" dirty="0"/>
              <a:t>ЯДРО</a:t>
            </a:r>
            <a:endParaRPr lang="en-US" b="1" dirty="0"/>
          </a:p>
        </p:txBody>
      </p:sp>
      <p:sp>
        <p:nvSpPr>
          <p:cNvPr id="37" name="TextBox 36">
            <a:extLst>
              <a:ext uri="{FF2B5EF4-FFF2-40B4-BE49-F238E27FC236}">
                <a16:creationId xmlns:a16="http://schemas.microsoft.com/office/drawing/2014/main" id="{1A1005F6-CB72-43D9-9945-5A110BAAEACD}"/>
              </a:ext>
            </a:extLst>
          </p:cNvPr>
          <p:cNvSpPr txBox="1"/>
          <p:nvPr/>
        </p:nvSpPr>
        <p:spPr>
          <a:xfrm>
            <a:off x="4860617" y="1530283"/>
            <a:ext cx="1772939" cy="600164"/>
          </a:xfrm>
          <a:prstGeom prst="rect">
            <a:avLst/>
          </a:prstGeom>
        </p:spPr>
        <p:txBody>
          <a:bodyPr wrap="square" lIns="540000" tIns="0" rIns="360000" rtlCol="0" anchor="t" anchorCtr="0">
            <a:spAutoFit/>
          </a:bodyPr>
          <a:lstStyle/>
          <a:p>
            <a:pPr algn="ctr"/>
            <a:r>
              <a:rPr lang="en-US" sz="3600" b="1" dirty="0"/>
              <a:t>1</a:t>
            </a:r>
          </a:p>
        </p:txBody>
      </p:sp>
      <p:sp>
        <p:nvSpPr>
          <p:cNvPr id="38" name="TextBox 37">
            <a:extLst>
              <a:ext uri="{FF2B5EF4-FFF2-40B4-BE49-F238E27FC236}">
                <a16:creationId xmlns:a16="http://schemas.microsoft.com/office/drawing/2014/main" id="{03DE59B7-2443-4742-A6BD-61B57D5126E2}"/>
              </a:ext>
            </a:extLst>
          </p:cNvPr>
          <p:cNvSpPr txBox="1"/>
          <p:nvPr/>
        </p:nvSpPr>
        <p:spPr>
          <a:xfrm>
            <a:off x="3988390" y="2975101"/>
            <a:ext cx="1772939" cy="600164"/>
          </a:xfrm>
          <a:prstGeom prst="rect">
            <a:avLst/>
          </a:prstGeom>
        </p:spPr>
        <p:txBody>
          <a:bodyPr wrap="square" lIns="540000" tIns="0" rIns="360000" rtlCol="0" anchor="t" anchorCtr="0">
            <a:spAutoFit/>
          </a:bodyPr>
          <a:lstStyle/>
          <a:p>
            <a:pPr algn="ctr"/>
            <a:r>
              <a:rPr lang="en-US" sz="3600" b="1" dirty="0"/>
              <a:t>3</a:t>
            </a:r>
          </a:p>
        </p:txBody>
      </p:sp>
      <p:sp>
        <p:nvSpPr>
          <p:cNvPr id="39" name="TextBox 38">
            <a:extLst>
              <a:ext uri="{FF2B5EF4-FFF2-40B4-BE49-F238E27FC236}">
                <a16:creationId xmlns:a16="http://schemas.microsoft.com/office/drawing/2014/main" id="{2611163C-A25E-4FD5-AEDA-D69BB8D4C815}"/>
              </a:ext>
            </a:extLst>
          </p:cNvPr>
          <p:cNvSpPr txBox="1"/>
          <p:nvPr/>
        </p:nvSpPr>
        <p:spPr>
          <a:xfrm>
            <a:off x="5752783" y="3026330"/>
            <a:ext cx="1772939" cy="600164"/>
          </a:xfrm>
          <a:prstGeom prst="rect">
            <a:avLst/>
          </a:prstGeom>
        </p:spPr>
        <p:txBody>
          <a:bodyPr wrap="square" lIns="540000" tIns="0" rIns="360000" rtlCol="0" anchor="t" anchorCtr="0">
            <a:spAutoFit/>
          </a:bodyPr>
          <a:lstStyle/>
          <a:p>
            <a:pPr algn="ctr"/>
            <a:r>
              <a:rPr lang="en-US" sz="3600" b="1" dirty="0"/>
              <a:t>2</a:t>
            </a:r>
          </a:p>
        </p:txBody>
      </p:sp>
      <p:grpSp>
        <p:nvGrpSpPr>
          <p:cNvPr id="42" name="Group 41">
            <a:extLst>
              <a:ext uri="{FF2B5EF4-FFF2-40B4-BE49-F238E27FC236}">
                <a16:creationId xmlns:a16="http://schemas.microsoft.com/office/drawing/2014/main" id="{E312F589-D999-49E2-9B66-1A1FCAA784F8}"/>
              </a:ext>
            </a:extLst>
          </p:cNvPr>
          <p:cNvGrpSpPr/>
          <p:nvPr/>
        </p:nvGrpSpPr>
        <p:grpSpPr>
          <a:xfrm>
            <a:off x="139936" y="4330943"/>
            <a:ext cx="3772479" cy="1902217"/>
            <a:chOff x="152029" y="4254950"/>
            <a:chExt cx="4334513" cy="1902217"/>
          </a:xfrm>
        </p:grpSpPr>
        <p:sp>
          <p:nvSpPr>
            <p:cNvPr id="40" name="Rectangle: Rounded Corners 39">
              <a:extLst>
                <a:ext uri="{FF2B5EF4-FFF2-40B4-BE49-F238E27FC236}">
                  <a16:creationId xmlns:a16="http://schemas.microsoft.com/office/drawing/2014/main" id="{CDBCFD3F-378F-46EB-B275-4B7BBDB61BCB}"/>
                </a:ext>
              </a:extLst>
            </p:cNvPr>
            <p:cNvSpPr/>
            <p:nvPr/>
          </p:nvSpPr>
          <p:spPr>
            <a:xfrm>
              <a:off x="152029" y="4265167"/>
              <a:ext cx="3826565" cy="1892000"/>
            </a:xfrm>
            <a:prstGeom prst="roundRect">
              <a:avLst/>
            </a:prstGeom>
            <a:solidFill>
              <a:srgbClr val="DDA63A"/>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Rounded Corners 40">
              <a:extLst>
                <a:ext uri="{FF2B5EF4-FFF2-40B4-BE49-F238E27FC236}">
                  <a16:creationId xmlns:a16="http://schemas.microsoft.com/office/drawing/2014/main" id="{A54E3899-81AA-4D03-8754-C86C7A4DF164}"/>
                </a:ext>
              </a:extLst>
            </p:cNvPr>
            <p:cNvSpPr/>
            <p:nvPr/>
          </p:nvSpPr>
          <p:spPr>
            <a:xfrm>
              <a:off x="602987" y="4254950"/>
              <a:ext cx="3883555" cy="1892000"/>
            </a:xfrm>
            <a:prstGeom prst="roundRect">
              <a:avLst/>
            </a:prstGeom>
            <a:solidFill>
              <a:schemeClr val="bg1">
                <a:lumMod val="95000"/>
              </a:schemeClr>
            </a:solid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0359DC2E-1559-4847-8ECC-4704640E4712}"/>
              </a:ext>
            </a:extLst>
          </p:cNvPr>
          <p:cNvGrpSpPr/>
          <p:nvPr/>
        </p:nvGrpSpPr>
        <p:grpSpPr>
          <a:xfrm>
            <a:off x="4087237" y="4389845"/>
            <a:ext cx="3772479" cy="1902217"/>
            <a:chOff x="152029" y="4254950"/>
            <a:chExt cx="4334513" cy="1902217"/>
          </a:xfrm>
          <a:solidFill>
            <a:srgbClr val="A81E3B"/>
          </a:solidFill>
        </p:grpSpPr>
        <p:sp>
          <p:nvSpPr>
            <p:cNvPr id="63" name="Rectangle: Rounded Corners 62">
              <a:extLst>
                <a:ext uri="{FF2B5EF4-FFF2-40B4-BE49-F238E27FC236}">
                  <a16:creationId xmlns:a16="http://schemas.microsoft.com/office/drawing/2014/main" id="{FC1AC851-A773-4E54-907B-8CD12F512D9C}"/>
                </a:ext>
              </a:extLst>
            </p:cNvPr>
            <p:cNvSpPr/>
            <p:nvPr/>
          </p:nvSpPr>
          <p:spPr>
            <a:xfrm>
              <a:off x="152029" y="4265167"/>
              <a:ext cx="3826565" cy="1892000"/>
            </a:xfrm>
            <a:prstGeom prst="roundRect">
              <a:avLst/>
            </a:prstGeom>
            <a:grpFill/>
            <a:ln>
              <a:solidFill>
                <a:srgbClr val="DDA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Rounded Corners 63">
              <a:extLst>
                <a:ext uri="{FF2B5EF4-FFF2-40B4-BE49-F238E27FC236}">
                  <a16:creationId xmlns:a16="http://schemas.microsoft.com/office/drawing/2014/main" id="{07737A02-DD91-4664-93BB-8991CD44A4DF}"/>
                </a:ext>
              </a:extLst>
            </p:cNvPr>
            <p:cNvSpPr/>
            <p:nvPr/>
          </p:nvSpPr>
          <p:spPr>
            <a:xfrm>
              <a:off x="602987" y="4254950"/>
              <a:ext cx="3883555" cy="189200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id="{5E0D0B53-28FE-4631-8032-B2BF1A40EA2C}"/>
              </a:ext>
            </a:extLst>
          </p:cNvPr>
          <p:cNvGrpSpPr/>
          <p:nvPr/>
        </p:nvGrpSpPr>
        <p:grpSpPr>
          <a:xfrm>
            <a:off x="8102710" y="4360768"/>
            <a:ext cx="3772479" cy="1902217"/>
            <a:chOff x="152029" y="4254950"/>
            <a:chExt cx="4334513" cy="1902217"/>
          </a:xfrm>
        </p:grpSpPr>
        <p:sp>
          <p:nvSpPr>
            <p:cNvPr id="66" name="Rectangle: Rounded Corners 65">
              <a:extLst>
                <a:ext uri="{FF2B5EF4-FFF2-40B4-BE49-F238E27FC236}">
                  <a16:creationId xmlns:a16="http://schemas.microsoft.com/office/drawing/2014/main" id="{09BBD3D4-FF00-410C-89AC-EAA849D104D7}"/>
                </a:ext>
              </a:extLst>
            </p:cNvPr>
            <p:cNvSpPr/>
            <p:nvPr/>
          </p:nvSpPr>
          <p:spPr>
            <a:xfrm>
              <a:off x="152029" y="4265167"/>
              <a:ext cx="3826565" cy="1892000"/>
            </a:xfrm>
            <a:prstGeom prst="roundRect">
              <a:avLst/>
            </a:prstGeom>
            <a:solidFill>
              <a:srgbClr val="AB967C"/>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Rounded Corners 66">
              <a:extLst>
                <a:ext uri="{FF2B5EF4-FFF2-40B4-BE49-F238E27FC236}">
                  <a16:creationId xmlns:a16="http://schemas.microsoft.com/office/drawing/2014/main" id="{69AC842C-70F1-420E-B5AF-0CC97EEE40CD}"/>
                </a:ext>
              </a:extLst>
            </p:cNvPr>
            <p:cNvSpPr/>
            <p:nvPr/>
          </p:nvSpPr>
          <p:spPr>
            <a:xfrm>
              <a:off x="602987" y="4254950"/>
              <a:ext cx="3883555" cy="1892000"/>
            </a:xfrm>
            <a:prstGeom prst="roundRect">
              <a:avLst/>
            </a:prstGeom>
            <a:solidFill>
              <a:schemeClr val="bg1">
                <a:lumMod val="95000"/>
              </a:schemeClr>
            </a:solidFill>
            <a:ln>
              <a:solidFill>
                <a:srgbClr val="AB9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708831" y="4445739"/>
            <a:ext cx="3336730" cy="1754326"/>
          </a:xfrm>
          <a:prstGeom prst="rect">
            <a:avLst/>
          </a:prstGeom>
          <a:noFill/>
        </p:spPr>
        <p:txBody>
          <a:bodyPr wrap="square" lIns="91440" tIns="45720" rIns="91440" bIns="45720" rtlCol="0" anchor="t">
            <a:spAutoFit/>
          </a:bodyPr>
          <a:lstStyle/>
          <a:p>
            <a:r>
              <a:rPr lang="ru-RU" sz="1800" dirty="0">
                <a:cs typeface="Times New Roman"/>
              </a:rPr>
              <a:t>Борьба с вредными организмами растений и растительной продукции и предупреждение их международного распространения</a:t>
            </a:r>
            <a:endParaRPr lang="en-US" sz="1800" dirty="0"/>
          </a:p>
        </p:txBody>
      </p:sp>
      <p:sp>
        <p:nvSpPr>
          <p:cNvPr id="11" name="TextBox 10"/>
          <p:cNvSpPr txBox="1"/>
          <p:nvPr/>
        </p:nvSpPr>
        <p:spPr>
          <a:xfrm>
            <a:off x="4572052" y="4440393"/>
            <a:ext cx="3513877" cy="1754326"/>
          </a:xfrm>
          <a:prstGeom prst="rect">
            <a:avLst/>
          </a:prstGeom>
          <a:noFill/>
        </p:spPr>
        <p:txBody>
          <a:bodyPr wrap="square" lIns="91440" tIns="45720" rIns="91440" bIns="45720" rtlCol="0" anchor="t">
            <a:spAutoFit/>
          </a:bodyPr>
          <a:lstStyle/>
          <a:p>
            <a:r>
              <a:rPr lang="ru-RU" sz="1800" dirty="0">
                <a:cs typeface="Times New Roman"/>
              </a:rPr>
              <a:t>Обеспечить доступность официальной фитосанитарной информации для обеспечения безопасной торговли и защиты окружающей среды от вредных организмов растений</a:t>
            </a:r>
            <a:endParaRPr lang="en-US" sz="1800" dirty="0"/>
          </a:p>
        </p:txBody>
      </p:sp>
      <p:sp>
        <p:nvSpPr>
          <p:cNvPr id="10" name="TextBox 9"/>
          <p:cNvSpPr txBox="1"/>
          <p:nvPr/>
        </p:nvSpPr>
        <p:spPr>
          <a:xfrm>
            <a:off x="8530543" y="4458269"/>
            <a:ext cx="3379994" cy="1823576"/>
          </a:xfrm>
          <a:prstGeom prst="rect">
            <a:avLst/>
          </a:prstGeom>
          <a:noFill/>
        </p:spPr>
        <p:txBody>
          <a:bodyPr wrap="square" lIns="91440" tIns="45720" rIns="91440" bIns="45720" rtlCol="0" anchor="t">
            <a:spAutoFit/>
          </a:bodyPr>
          <a:lstStyle/>
          <a:p>
            <a:r>
              <a:rPr lang="ru-RU" sz="2250" dirty="0">
                <a:cs typeface="Times New Roman"/>
              </a:rPr>
              <a:t>Все договаривающиеся стороны обязаны выполнять все обязательства по оповещению</a:t>
            </a:r>
            <a:endParaRPr lang="en-US" sz="2250" dirty="0"/>
          </a:p>
        </p:txBody>
      </p:sp>
      <p:sp>
        <p:nvSpPr>
          <p:cNvPr id="68" name="TextBox 67">
            <a:extLst>
              <a:ext uri="{FF2B5EF4-FFF2-40B4-BE49-F238E27FC236}">
                <a16:creationId xmlns:a16="http://schemas.microsoft.com/office/drawing/2014/main" id="{9216707C-A2E5-4900-B0E3-C7067A10B162}"/>
              </a:ext>
            </a:extLst>
          </p:cNvPr>
          <p:cNvSpPr txBox="1"/>
          <p:nvPr/>
        </p:nvSpPr>
        <p:spPr>
          <a:xfrm rot="16200000">
            <a:off x="-1075004" y="5221343"/>
            <a:ext cx="2805984" cy="323165"/>
          </a:xfrm>
          <a:prstGeom prst="rect">
            <a:avLst/>
          </a:prstGeom>
        </p:spPr>
        <p:txBody>
          <a:bodyPr wrap="square" lIns="540000" tIns="0" rIns="360000" rtlCol="0" anchor="t" anchorCtr="0">
            <a:spAutoFit/>
          </a:bodyPr>
          <a:lstStyle/>
          <a:p>
            <a:pPr algn="ctr"/>
            <a:r>
              <a:rPr lang="ru-RU" sz="1800" b="1" dirty="0">
                <a:solidFill>
                  <a:schemeClr val="bg1"/>
                </a:solidFill>
                <a:cs typeface="Times New Roman"/>
              </a:rPr>
              <a:t>Назначение</a:t>
            </a:r>
            <a:endParaRPr lang="en-US" sz="1800" dirty="0">
              <a:solidFill>
                <a:schemeClr val="bg1"/>
              </a:solidFill>
            </a:endParaRPr>
          </a:p>
        </p:txBody>
      </p:sp>
      <p:sp>
        <p:nvSpPr>
          <p:cNvPr id="69" name="TextBox 68">
            <a:extLst>
              <a:ext uri="{FF2B5EF4-FFF2-40B4-BE49-F238E27FC236}">
                <a16:creationId xmlns:a16="http://schemas.microsoft.com/office/drawing/2014/main" id="{A78695B2-0C32-42A2-ADE7-7BB7EA51F34A}"/>
              </a:ext>
            </a:extLst>
          </p:cNvPr>
          <p:cNvSpPr txBox="1"/>
          <p:nvPr/>
        </p:nvSpPr>
        <p:spPr>
          <a:xfrm rot="16200000">
            <a:off x="3487737" y="4981168"/>
            <a:ext cx="1531545" cy="369332"/>
          </a:xfrm>
          <a:prstGeom prst="rect">
            <a:avLst/>
          </a:prstGeom>
          <a:noFill/>
        </p:spPr>
        <p:txBody>
          <a:bodyPr wrap="square">
            <a:spAutoFit/>
          </a:bodyPr>
          <a:lstStyle/>
          <a:p>
            <a:pPr algn="ctr"/>
            <a:r>
              <a:rPr lang="ru-RU" sz="1800" b="1" dirty="0">
                <a:solidFill>
                  <a:schemeClr val="bg1"/>
                </a:solidFill>
                <a:cs typeface="Times New Roman"/>
              </a:rPr>
              <a:t>Основание</a:t>
            </a:r>
            <a:endParaRPr lang="en-US" sz="1800" dirty="0">
              <a:solidFill>
                <a:schemeClr val="bg1"/>
              </a:solidFill>
            </a:endParaRPr>
          </a:p>
        </p:txBody>
      </p:sp>
      <p:sp>
        <p:nvSpPr>
          <p:cNvPr id="70" name="TextBox 69">
            <a:extLst>
              <a:ext uri="{FF2B5EF4-FFF2-40B4-BE49-F238E27FC236}">
                <a16:creationId xmlns:a16="http://schemas.microsoft.com/office/drawing/2014/main" id="{BB5E55C9-BD3A-47D2-B29A-B1610CE0DFA8}"/>
              </a:ext>
            </a:extLst>
          </p:cNvPr>
          <p:cNvSpPr txBox="1"/>
          <p:nvPr/>
        </p:nvSpPr>
        <p:spPr>
          <a:xfrm>
            <a:off x="5884615" y="3565465"/>
            <a:ext cx="2038624" cy="369332"/>
          </a:xfrm>
          <a:prstGeom prst="rect">
            <a:avLst/>
          </a:prstGeom>
          <a:noFill/>
        </p:spPr>
        <p:txBody>
          <a:bodyPr wrap="square">
            <a:spAutoFit/>
          </a:bodyPr>
          <a:lstStyle/>
          <a:p>
            <a:pPr algn="ctr"/>
            <a:r>
              <a:rPr lang="ru-RU" sz="1800" b="1" dirty="0" smtClean="0">
                <a:solidFill>
                  <a:srgbClr val="AB967C"/>
                </a:solidFill>
                <a:cs typeface="Times New Roman"/>
              </a:rPr>
              <a:t>Обязательства</a:t>
            </a:r>
            <a:endParaRPr lang="ru-RU" sz="1800" b="1" dirty="0">
              <a:solidFill>
                <a:srgbClr val="AB967C"/>
              </a:solidFill>
              <a:cs typeface="Times New Roman"/>
            </a:endParaRPr>
          </a:p>
        </p:txBody>
      </p:sp>
      <p:sp>
        <p:nvSpPr>
          <p:cNvPr id="35" name="TextBox 34">
            <a:extLst>
              <a:ext uri="{FF2B5EF4-FFF2-40B4-BE49-F238E27FC236}">
                <a16:creationId xmlns:a16="http://schemas.microsoft.com/office/drawing/2014/main" id="{4C8D74C8-D76B-4178-9DAD-C028F7B0C7BC}"/>
              </a:ext>
            </a:extLst>
          </p:cNvPr>
          <p:cNvSpPr txBox="1"/>
          <p:nvPr/>
        </p:nvSpPr>
        <p:spPr>
          <a:xfrm rot="16200000">
            <a:off x="7384320" y="5067173"/>
            <a:ext cx="1852419" cy="369332"/>
          </a:xfrm>
          <a:prstGeom prst="rect">
            <a:avLst/>
          </a:prstGeom>
          <a:noFill/>
        </p:spPr>
        <p:txBody>
          <a:bodyPr wrap="square">
            <a:spAutoFit/>
          </a:bodyPr>
          <a:lstStyle/>
          <a:p>
            <a:pPr algn="ctr"/>
            <a:r>
              <a:rPr lang="ru-RU" sz="1800" b="1" dirty="0" smtClean="0">
                <a:solidFill>
                  <a:schemeClr val="bg1"/>
                </a:solidFill>
                <a:cs typeface="Times New Roman"/>
              </a:rPr>
              <a:t>Обязательства</a:t>
            </a:r>
            <a:endParaRPr lang="en-US" sz="1800" dirty="0">
              <a:solidFill>
                <a:schemeClr val="bg1"/>
              </a:solidFill>
            </a:endParaRPr>
          </a:p>
        </p:txBody>
      </p:sp>
    </p:spTree>
    <p:extLst>
      <p:ext uri="{BB962C8B-B14F-4D97-AF65-F5344CB8AC3E}">
        <p14:creationId xmlns:p14="http://schemas.microsoft.com/office/powerpoint/2010/main" val="163967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6D6F7DF3-FDA5-4FA1-B30D-180F1C43129F}"/>
              </a:ext>
            </a:extLst>
          </p:cNvPr>
          <p:cNvSpPr/>
          <p:nvPr/>
        </p:nvSpPr>
        <p:spPr>
          <a:xfrm>
            <a:off x="8007592" y="1600577"/>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51">
            <a:extLst>
              <a:ext uri="{FF2B5EF4-FFF2-40B4-BE49-F238E27FC236}">
                <a16:creationId xmlns:a16="http://schemas.microsoft.com/office/drawing/2014/main" id="{B2314EC7-3ED6-4FEA-8F69-245F1697C25B}"/>
              </a:ext>
            </a:extLst>
          </p:cNvPr>
          <p:cNvSpPr/>
          <p:nvPr/>
        </p:nvSpPr>
        <p:spPr>
          <a:xfrm>
            <a:off x="3178260" y="5087985"/>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50">
            <a:extLst>
              <a:ext uri="{FF2B5EF4-FFF2-40B4-BE49-F238E27FC236}">
                <a16:creationId xmlns:a16="http://schemas.microsoft.com/office/drawing/2014/main" id="{7F15B81A-3268-45D1-B2EF-2E1A93E21957}"/>
              </a:ext>
            </a:extLst>
          </p:cNvPr>
          <p:cNvSpPr/>
          <p:nvPr/>
        </p:nvSpPr>
        <p:spPr>
          <a:xfrm>
            <a:off x="3178260" y="3921830"/>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id="{8C357EF3-7D06-4F6B-B499-F3F4E448991C}"/>
              </a:ext>
            </a:extLst>
          </p:cNvPr>
          <p:cNvSpPr/>
          <p:nvPr/>
        </p:nvSpPr>
        <p:spPr>
          <a:xfrm>
            <a:off x="3160263" y="2757325"/>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Rounded Corners 46">
            <a:extLst>
              <a:ext uri="{FF2B5EF4-FFF2-40B4-BE49-F238E27FC236}">
                <a16:creationId xmlns:a16="http://schemas.microsoft.com/office/drawing/2014/main" id="{7682554A-613B-41C9-8058-097AEDF6120E}"/>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 name="Title 1"/>
          <p:cNvSpPr txBox="1">
            <a:spLocks/>
          </p:cNvSpPr>
          <p:nvPr/>
        </p:nvSpPr>
        <p:spPr>
          <a:xfrm>
            <a:off x="-392284" y="725714"/>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548640">
              <a:defRPr/>
            </a:pPr>
            <a:r>
              <a:rPr lang="en-US" altLang="zh-CN" sz="2800" b="1" dirty="0">
                <a:solidFill>
                  <a:srgbClr val="00825F"/>
                </a:solidFill>
                <a:latin typeface="Calibri" panose="020F0502020204030204"/>
                <a:ea typeface="Arial Unicode MS"/>
                <a:cs typeface="Arial"/>
              </a:rPr>
              <a:t>1.2 </a:t>
            </a:r>
            <a:r>
              <a:rPr lang="ru-RU" sz="2800" b="1" dirty="0">
                <a:solidFill>
                  <a:srgbClr val="00825F"/>
                </a:solidFill>
                <a:latin typeface="Calibri" panose="020F0502020204030204"/>
                <a:ea typeface="Arial Unicode MS"/>
                <a:cs typeface="Arial"/>
              </a:rPr>
              <a:t>Государственные НОО</a:t>
            </a:r>
            <a:endParaRPr lang="en-US" sz="2800" b="1" dirty="0">
              <a:solidFill>
                <a:srgbClr val="00825F"/>
              </a:solidFill>
              <a:latin typeface="Calibri" panose="020F0502020204030204"/>
              <a:ea typeface="Arial Unicode MS"/>
              <a:cs typeface="Arial"/>
            </a:endParaRPr>
          </a:p>
        </p:txBody>
      </p:sp>
      <p:sp>
        <p:nvSpPr>
          <p:cNvPr id="5" name="Rectangle 4"/>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9" name="Rectangle 8"/>
          <p:cNvSpPr/>
          <p:nvPr/>
        </p:nvSpPr>
        <p:spPr>
          <a:xfrm>
            <a:off x="3248131" y="3987609"/>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11" name="Rectangle 10"/>
          <p:cNvSpPr/>
          <p:nvPr/>
        </p:nvSpPr>
        <p:spPr>
          <a:xfrm>
            <a:off x="3246982" y="5153764"/>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a:solidFill>
                  <a:schemeClr val="tx1"/>
                </a:solidFill>
                <a:cs typeface="Arial"/>
              </a:rPr>
              <a:t>04</a:t>
            </a:r>
          </a:p>
        </p:txBody>
      </p:sp>
      <p:sp>
        <p:nvSpPr>
          <p:cNvPr id="12" name="Rectangle 11"/>
          <p:cNvSpPr/>
          <p:nvPr/>
        </p:nvSpPr>
        <p:spPr>
          <a:xfrm>
            <a:off x="3227862" y="2816236"/>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sp>
        <p:nvSpPr>
          <p:cNvPr id="19" name="Rectangle 18"/>
          <p:cNvSpPr/>
          <p:nvPr/>
        </p:nvSpPr>
        <p:spPr>
          <a:xfrm>
            <a:off x="4374613" y="1558273"/>
            <a:ext cx="3641315" cy="707886"/>
          </a:xfrm>
          <a:prstGeom prst="rect">
            <a:avLst/>
          </a:prstGeom>
        </p:spPr>
        <p:txBody>
          <a:bodyPr wrap="square" lIns="91440" tIns="45720" rIns="91440" bIns="45720" anchor="t">
            <a:spAutoFit/>
          </a:bodyPr>
          <a:lstStyle/>
          <a:p>
            <a:r>
              <a:rPr lang="ru-RU" sz="2000" b="1" kern="0" dirty="0">
                <a:cs typeface="Times New Roman"/>
              </a:rPr>
              <a:t>Назначение официального контактного лица МККЗР </a:t>
            </a:r>
            <a:endParaRPr lang="en-US" sz="2000" b="1" dirty="0"/>
          </a:p>
        </p:txBody>
      </p:sp>
      <p:sp>
        <p:nvSpPr>
          <p:cNvPr id="20" name="Rectangle 19"/>
          <p:cNvSpPr/>
          <p:nvPr/>
        </p:nvSpPr>
        <p:spPr>
          <a:xfrm>
            <a:off x="4359009" y="2754235"/>
            <a:ext cx="2079415" cy="400110"/>
          </a:xfrm>
          <a:prstGeom prst="rect">
            <a:avLst/>
          </a:prstGeom>
        </p:spPr>
        <p:txBody>
          <a:bodyPr wrap="none" lIns="91440" tIns="45720" rIns="91440" bIns="45720" anchor="t">
            <a:spAutoFit/>
          </a:bodyPr>
          <a:lstStyle/>
          <a:p>
            <a:pPr defTabSz="548640">
              <a:defRPr/>
            </a:pPr>
            <a:r>
              <a:rPr lang="ru-RU" sz="2000" b="1" kern="0" dirty="0">
                <a:cs typeface="Times New Roman"/>
              </a:rPr>
              <a:t>Описание НОКЗР</a:t>
            </a:r>
            <a:endParaRPr lang="en-US" sz="2000" b="1" kern="0" dirty="0">
              <a:cs typeface="Times New Roman"/>
            </a:endParaRPr>
          </a:p>
        </p:txBody>
      </p:sp>
      <p:sp>
        <p:nvSpPr>
          <p:cNvPr id="21" name="Rectangle 20"/>
          <p:cNvSpPr/>
          <p:nvPr/>
        </p:nvSpPr>
        <p:spPr>
          <a:xfrm>
            <a:off x="4323977" y="3921830"/>
            <a:ext cx="3573827" cy="707886"/>
          </a:xfrm>
          <a:prstGeom prst="rect">
            <a:avLst/>
          </a:prstGeom>
        </p:spPr>
        <p:txBody>
          <a:bodyPr wrap="square" lIns="91440" tIns="45720" rIns="91440" bIns="45720" anchor="t">
            <a:spAutoFit/>
          </a:bodyPr>
          <a:lstStyle/>
          <a:p>
            <a:pPr defTabSz="548640">
              <a:defRPr/>
            </a:pPr>
            <a:r>
              <a:rPr lang="ru-RU" sz="2000" b="1" kern="0" dirty="0">
                <a:cs typeface="Times New Roman"/>
              </a:rPr>
              <a:t>Фитосанитарные требования,</a:t>
            </a:r>
          </a:p>
          <a:p>
            <a:pPr defTabSz="548640">
              <a:defRPr/>
            </a:pPr>
            <a:r>
              <a:rPr lang="ru-RU" sz="2000" b="1" kern="0" dirty="0">
                <a:cs typeface="Times New Roman"/>
              </a:rPr>
              <a:t>ограничения и запреты</a:t>
            </a:r>
            <a:endParaRPr lang="en-US" sz="2000" b="1" kern="0" dirty="0">
              <a:cs typeface="Times New Roman"/>
            </a:endParaRPr>
          </a:p>
        </p:txBody>
      </p:sp>
      <p:sp>
        <p:nvSpPr>
          <p:cNvPr id="22" name="Rectangle 21"/>
          <p:cNvSpPr/>
          <p:nvPr/>
        </p:nvSpPr>
        <p:spPr>
          <a:xfrm>
            <a:off x="4427070" y="5299727"/>
            <a:ext cx="3185487" cy="400110"/>
          </a:xfrm>
          <a:prstGeom prst="rect">
            <a:avLst/>
          </a:prstGeom>
        </p:spPr>
        <p:txBody>
          <a:bodyPr wrap="none" lIns="91440" tIns="45720" rIns="91440" bIns="45720" anchor="t">
            <a:spAutoFit/>
          </a:bodyPr>
          <a:lstStyle/>
          <a:p>
            <a:pPr defTabSz="548640">
              <a:defRPr/>
            </a:pPr>
            <a:r>
              <a:rPr lang="ru-RU" sz="2000" b="1" kern="0" dirty="0">
                <a:cs typeface="Times New Roman"/>
              </a:rPr>
              <a:t>Перечни пунктов </a:t>
            </a:r>
            <a:r>
              <a:rPr lang="ru-RU" sz="2000" b="1" kern="0" dirty="0" smtClean="0">
                <a:cs typeface="Times New Roman"/>
              </a:rPr>
              <a:t>пропуска</a:t>
            </a:r>
            <a:endParaRPr lang="en-US" sz="2000" b="1" kern="0" dirty="0">
              <a:cs typeface="Times New Roman"/>
            </a:endParaRPr>
          </a:p>
        </p:txBody>
      </p:sp>
      <p:sp>
        <p:nvSpPr>
          <p:cNvPr id="24" name="Rectangle 23"/>
          <p:cNvSpPr/>
          <p:nvPr/>
        </p:nvSpPr>
        <p:spPr>
          <a:xfrm>
            <a:off x="9295025" y="1578926"/>
            <a:ext cx="2954655" cy="707886"/>
          </a:xfrm>
          <a:prstGeom prst="rect">
            <a:avLst/>
          </a:prstGeom>
        </p:spPr>
        <p:txBody>
          <a:bodyPr wrap="none" lIns="91440" tIns="45720" rIns="91440" bIns="45720" anchor="t">
            <a:spAutoFit/>
          </a:bodyPr>
          <a:lstStyle/>
          <a:p>
            <a:pPr defTabSz="548640">
              <a:defRPr/>
            </a:pPr>
            <a:r>
              <a:rPr lang="ru-RU" sz="2000" b="1" kern="0" dirty="0">
                <a:cs typeface="Times New Roman"/>
              </a:rPr>
              <a:t>Перечень регулируемых</a:t>
            </a:r>
          </a:p>
          <a:p>
            <a:pPr defTabSz="548640">
              <a:defRPr/>
            </a:pPr>
            <a:r>
              <a:rPr lang="ru-RU" sz="2000" b="1" kern="0" dirty="0">
                <a:cs typeface="Times New Roman"/>
              </a:rPr>
              <a:t> вредных организмов</a:t>
            </a:r>
            <a:endParaRPr lang="en-US" sz="2000" b="1" kern="0" dirty="0">
              <a:cs typeface="Times New Roman"/>
            </a:endParaRPr>
          </a:p>
        </p:txBody>
      </p:sp>
      <p:sp>
        <p:nvSpPr>
          <p:cNvPr id="25" name="Rectangle 24"/>
          <p:cNvSpPr/>
          <p:nvPr/>
        </p:nvSpPr>
        <p:spPr>
          <a:xfrm>
            <a:off x="9295025" y="2739534"/>
            <a:ext cx="2770310" cy="707886"/>
          </a:xfrm>
          <a:prstGeom prst="rect">
            <a:avLst/>
          </a:prstGeom>
        </p:spPr>
        <p:txBody>
          <a:bodyPr wrap="none" lIns="91440" tIns="45720" rIns="91440" bIns="45720" anchor="t">
            <a:spAutoFit/>
          </a:bodyPr>
          <a:lstStyle/>
          <a:p>
            <a:pPr defTabSz="548640">
              <a:defRPr/>
            </a:pPr>
            <a:r>
              <a:rPr lang="ru-RU" sz="2000" b="1" kern="0" dirty="0">
                <a:cs typeface="Times New Roman"/>
              </a:rPr>
              <a:t>Сообщения о вредных </a:t>
            </a:r>
          </a:p>
          <a:p>
            <a:pPr defTabSz="548640">
              <a:defRPr/>
            </a:pPr>
            <a:r>
              <a:rPr lang="ru-RU" sz="2000" b="1" kern="0" dirty="0">
                <a:cs typeface="Times New Roman"/>
              </a:rPr>
              <a:t>организмах</a:t>
            </a:r>
            <a:r>
              <a:rPr lang="en-GB" sz="2000" b="1" kern="0" dirty="0">
                <a:cs typeface="Times New Roman"/>
              </a:rPr>
              <a:t>        </a:t>
            </a:r>
            <a:endParaRPr lang="en-US" sz="2000" b="1" kern="0" dirty="0">
              <a:solidFill>
                <a:prstClr val="black"/>
              </a:solidFill>
              <a:cs typeface="Times New Roman" panose="02020603050405020304" pitchFamily="18" charset="0"/>
            </a:endParaRPr>
          </a:p>
        </p:txBody>
      </p:sp>
      <p:sp>
        <p:nvSpPr>
          <p:cNvPr id="26" name="TextBox 25"/>
          <p:cNvSpPr txBox="1"/>
          <p:nvPr/>
        </p:nvSpPr>
        <p:spPr>
          <a:xfrm>
            <a:off x="9323508" y="3817257"/>
            <a:ext cx="2730606" cy="400110"/>
          </a:xfrm>
          <a:prstGeom prst="rect">
            <a:avLst/>
          </a:prstGeom>
          <a:noFill/>
        </p:spPr>
        <p:txBody>
          <a:bodyPr wrap="square" lIns="91440" tIns="45720" rIns="91440" bIns="45720" rtlCol="0" anchor="t">
            <a:spAutoFit/>
          </a:bodyPr>
          <a:lstStyle/>
          <a:p>
            <a:r>
              <a:rPr lang="ru-RU" sz="2000" b="1" kern="0" dirty="0">
                <a:cs typeface="Times New Roman"/>
              </a:rPr>
              <a:t>Экстренные действия</a:t>
            </a:r>
            <a:endParaRPr lang="en-US" sz="2000" dirty="0"/>
          </a:p>
        </p:txBody>
      </p:sp>
      <p:cxnSp>
        <p:nvCxnSpPr>
          <p:cNvPr id="29" name="Straight Connector 28"/>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79770" y="3007010"/>
            <a:ext cx="2644826" cy="2554545"/>
          </a:xfrm>
          <a:prstGeom prst="rect">
            <a:avLst/>
          </a:prstGeom>
          <a:noFill/>
        </p:spPr>
        <p:txBody>
          <a:bodyPr wrap="square" rtlCol="0">
            <a:spAutoFit/>
          </a:bodyPr>
          <a:lstStyle/>
          <a:p>
            <a:r>
              <a:rPr lang="ru-RU" sz="4000" b="1" dirty="0" err="1">
                <a:solidFill>
                  <a:srgbClr val="0000CC"/>
                </a:solidFill>
                <a:cs typeface="Arial" panose="020B0604020202020204" pitchFamily="34" charset="0"/>
              </a:rPr>
              <a:t>Государст</a:t>
            </a:r>
            <a:endParaRPr lang="ru-RU" sz="4000" b="1" dirty="0">
              <a:solidFill>
                <a:srgbClr val="0000CC"/>
              </a:solidFill>
              <a:cs typeface="Arial" panose="020B0604020202020204" pitchFamily="34" charset="0"/>
            </a:endParaRPr>
          </a:p>
          <a:p>
            <a:r>
              <a:rPr lang="ru-RU" sz="4000" b="1" dirty="0">
                <a:solidFill>
                  <a:srgbClr val="0000CC"/>
                </a:solidFill>
                <a:cs typeface="Arial" panose="020B0604020202020204" pitchFamily="34" charset="0"/>
              </a:rPr>
              <a:t>венные </a:t>
            </a:r>
          </a:p>
          <a:p>
            <a:r>
              <a:rPr lang="ru-RU" sz="4000" b="1" dirty="0" err="1">
                <a:solidFill>
                  <a:srgbClr val="0000CC"/>
                </a:solidFill>
                <a:cs typeface="Arial" panose="020B0604020202020204" pitchFamily="34" charset="0"/>
              </a:rPr>
              <a:t>Обязатель</a:t>
            </a:r>
            <a:endParaRPr lang="ru-RU" sz="4000" b="1" dirty="0">
              <a:solidFill>
                <a:srgbClr val="0000CC"/>
              </a:solidFill>
              <a:cs typeface="Arial" panose="020B0604020202020204" pitchFamily="34" charset="0"/>
            </a:endParaRPr>
          </a:p>
          <a:p>
            <a:r>
              <a:rPr lang="ru-RU" sz="4000" b="1" dirty="0" err="1">
                <a:solidFill>
                  <a:srgbClr val="0000CC"/>
                </a:solidFill>
                <a:cs typeface="Arial" panose="020B0604020202020204" pitchFamily="34" charset="0"/>
              </a:rPr>
              <a:t>ства</a:t>
            </a:r>
            <a:endParaRPr lang="ru-RU" sz="4000" b="1" dirty="0">
              <a:solidFill>
                <a:srgbClr val="0000CC"/>
              </a:solidFill>
              <a:cs typeface="Arial" panose="020B0604020202020204" pitchFamily="34" charset="0"/>
            </a:endParaRPr>
          </a:p>
        </p:txBody>
      </p:sp>
      <p:sp>
        <p:nvSpPr>
          <p:cNvPr id="44" name="TextBox 43"/>
          <p:cNvSpPr txBox="1"/>
          <p:nvPr/>
        </p:nvSpPr>
        <p:spPr>
          <a:xfrm>
            <a:off x="10972800" y="6405557"/>
            <a:ext cx="1493886" cy="415498"/>
          </a:xfrm>
          <a:prstGeom prst="rect">
            <a:avLst/>
          </a:prstGeom>
        </p:spPr>
        <p:txBody>
          <a:bodyPr wrap="none" lIns="540000" tIns="0" rIns="360000" rtlCol="0" anchor="t" anchorCtr="0">
            <a:spAutoFit/>
          </a:bodyPr>
          <a:lstStyle/>
          <a:p>
            <a:r>
              <a:rPr lang="en-US"/>
              <a:t>4/15</a:t>
            </a:r>
          </a:p>
        </p:txBody>
      </p:sp>
      <p:cxnSp>
        <p:nvCxnSpPr>
          <p:cNvPr id="54" name="Straight Connector 53">
            <a:extLst>
              <a:ext uri="{FF2B5EF4-FFF2-40B4-BE49-F238E27FC236}">
                <a16:creationId xmlns:a16="http://schemas.microsoft.com/office/drawing/2014/main" id="{C682A87A-692A-46A2-90FB-5F15080F663A}"/>
              </a:ext>
            </a:extLst>
          </p:cNvPr>
          <p:cNvCxnSpPr>
            <a:cxnSpLocks/>
          </p:cNvCxnSpPr>
          <p:nvPr/>
        </p:nvCxnSpPr>
        <p:spPr>
          <a:xfrm>
            <a:off x="4346904" y="281623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60A5535-FC59-435B-81CF-1BB3CE90242C}"/>
              </a:ext>
            </a:extLst>
          </p:cNvPr>
          <p:cNvCxnSpPr>
            <a:cxnSpLocks/>
          </p:cNvCxnSpPr>
          <p:nvPr/>
        </p:nvCxnSpPr>
        <p:spPr>
          <a:xfrm>
            <a:off x="4321938" y="3978018"/>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7A8717C-D3D2-4AED-A449-30E45380D613}"/>
              </a:ext>
            </a:extLst>
          </p:cNvPr>
          <p:cNvCxnSpPr>
            <a:cxnSpLocks/>
          </p:cNvCxnSpPr>
          <p:nvPr/>
        </p:nvCxnSpPr>
        <p:spPr>
          <a:xfrm>
            <a:off x="4321938" y="515376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C90A3232-AA79-43EC-A369-DD1F51E40F0D}"/>
              </a:ext>
            </a:extLst>
          </p:cNvPr>
          <p:cNvSpPr/>
          <p:nvPr/>
        </p:nvSpPr>
        <p:spPr>
          <a:xfrm>
            <a:off x="8076314" y="1669772"/>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4" name="Rectangle 63">
            <a:extLst>
              <a:ext uri="{FF2B5EF4-FFF2-40B4-BE49-F238E27FC236}">
                <a16:creationId xmlns:a16="http://schemas.microsoft.com/office/drawing/2014/main" id="{FA3828A7-91A0-4ECE-9D14-2F868E36ABA7}"/>
              </a:ext>
            </a:extLst>
          </p:cNvPr>
          <p:cNvSpPr/>
          <p:nvPr/>
        </p:nvSpPr>
        <p:spPr>
          <a:xfrm>
            <a:off x="8034766" y="275732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0F542FCC-2731-4B46-A8FE-3ECFFC7A583C}"/>
              </a:ext>
            </a:extLst>
          </p:cNvPr>
          <p:cNvSpPr/>
          <p:nvPr/>
        </p:nvSpPr>
        <p:spPr>
          <a:xfrm>
            <a:off x="8105349" y="281623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
        <p:nvSpPr>
          <p:cNvPr id="65" name="Rectangle 64">
            <a:extLst>
              <a:ext uri="{FF2B5EF4-FFF2-40B4-BE49-F238E27FC236}">
                <a16:creationId xmlns:a16="http://schemas.microsoft.com/office/drawing/2014/main" id="{950DD126-A953-4F6F-86CE-11726E2926B2}"/>
              </a:ext>
            </a:extLst>
          </p:cNvPr>
          <p:cNvSpPr/>
          <p:nvPr/>
        </p:nvSpPr>
        <p:spPr>
          <a:xfrm>
            <a:off x="8037880" y="3917815"/>
            <a:ext cx="1024592" cy="957263"/>
          </a:xfrm>
          <a:prstGeom prst="rect">
            <a:avLst/>
          </a:prstGeom>
          <a:solidFill>
            <a:srgbClr val="66CCFF"/>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2" name="Rectangle 61">
            <a:extLst>
              <a:ext uri="{FF2B5EF4-FFF2-40B4-BE49-F238E27FC236}">
                <a16:creationId xmlns:a16="http://schemas.microsoft.com/office/drawing/2014/main" id="{463BDB0C-22AB-430A-961C-F5353F5C19AD}"/>
              </a:ext>
            </a:extLst>
          </p:cNvPr>
          <p:cNvSpPr/>
          <p:nvPr/>
        </p:nvSpPr>
        <p:spPr>
          <a:xfrm>
            <a:off x="8112034" y="3980099"/>
            <a:ext cx="887148" cy="825703"/>
          </a:xfrm>
          <a:prstGeom prst="rect">
            <a:avLst/>
          </a:prstGeom>
          <a:solidFill>
            <a:schemeClr val="bg1"/>
          </a:solidFill>
          <a:ln>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07</a:t>
            </a:r>
          </a:p>
        </p:txBody>
      </p:sp>
      <p:cxnSp>
        <p:nvCxnSpPr>
          <p:cNvPr id="66" name="Straight Connector 65">
            <a:extLst>
              <a:ext uri="{FF2B5EF4-FFF2-40B4-BE49-F238E27FC236}">
                <a16:creationId xmlns:a16="http://schemas.microsoft.com/office/drawing/2014/main" id="{4FD4FDC6-4EE5-4DD6-AC73-D37FC5A1D179}"/>
              </a:ext>
            </a:extLst>
          </p:cNvPr>
          <p:cNvCxnSpPr>
            <a:cxnSpLocks/>
          </p:cNvCxnSpPr>
          <p:nvPr/>
        </p:nvCxnSpPr>
        <p:spPr>
          <a:xfrm>
            <a:off x="9214179" y="1625067"/>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C1945A1-E151-41B5-B0E4-AD7591F453B2}"/>
              </a:ext>
            </a:extLst>
          </p:cNvPr>
          <p:cNvCxnSpPr>
            <a:cxnSpLocks/>
          </p:cNvCxnSpPr>
          <p:nvPr/>
        </p:nvCxnSpPr>
        <p:spPr>
          <a:xfrm>
            <a:off x="9236733" y="279510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2FA038C9-B756-4B0B-B055-CCC02B5A4C18}"/>
              </a:ext>
            </a:extLst>
          </p:cNvPr>
          <p:cNvCxnSpPr>
            <a:cxnSpLocks/>
          </p:cNvCxnSpPr>
          <p:nvPr/>
        </p:nvCxnSpPr>
        <p:spPr>
          <a:xfrm>
            <a:off x="9236733" y="3917815"/>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389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46612" y="688570"/>
            <a:ext cx="5635556" cy="825703"/>
          </a:xfrm>
          <a:prstGeom prst="rect">
            <a:avLst/>
          </a:prstGeom>
        </p:spPr>
        <p:txBody>
          <a:bodyPr vert="horz" lIns="54864" tIns="27432" rIns="54864" bIns="27432"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548640">
              <a:defRPr/>
            </a:pPr>
            <a:r>
              <a:rPr lang="en-US" altLang="zh-CN" sz="2200" b="1" dirty="0">
                <a:solidFill>
                  <a:srgbClr val="00825F"/>
                </a:solidFill>
                <a:latin typeface="Calibri" panose="020F0502020204030204"/>
                <a:ea typeface="Arial Unicode MS"/>
                <a:cs typeface="Arial"/>
              </a:rPr>
              <a:t>1.2 </a:t>
            </a:r>
            <a:r>
              <a:rPr lang="ru-RU" sz="2200" b="1" dirty="0">
                <a:solidFill>
                  <a:srgbClr val="00825F"/>
                </a:solidFill>
                <a:latin typeface="Calibri" panose="020F0502020204030204"/>
                <a:ea typeface="Arial Unicode MS"/>
                <a:cs typeface="Arial"/>
              </a:rPr>
              <a:t>Двусторонние НОО</a:t>
            </a:r>
            <a:endParaRPr lang="en-US" sz="2200" b="1" dirty="0">
              <a:solidFill>
                <a:srgbClr val="00825F"/>
              </a:solidFill>
              <a:latin typeface="Calibri" panose="020F0502020204030204"/>
              <a:ea typeface="Arial Unicode MS"/>
              <a:cs typeface="Arial"/>
            </a:endParaRPr>
          </a:p>
        </p:txBody>
      </p:sp>
      <p:sp>
        <p:nvSpPr>
          <p:cNvPr id="19" name="Rectangle 18"/>
          <p:cNvSpPr/>
          <p:nvPr/>
        </p:nvSpPr>
        <p:spPr>
          <a:xfrm>
            <a:off x="4380200" y="1557629"/>
            <a:ext cx="3046727" cy="1692771"/>
          </a:xfrm>
          <a:prstGeom prst="rect">
            <a:avLst/>
          </a:prstGeom>
        </p:spPr>
        <p:txBody>
          <a:bodyPr wrap="square" lIns="91440" tIns="45720" rIns="91440" bIns="45720" anchor="t">
            <a:spAutoFit/>
          </a:bodyPr>
          <a:lstStyle/>
          <a:p>
            <a:r>
              <a:rPr lang="ru-RU" sz="2000" b="1" kern="0" dirty="0">
                <a:cs typeface="Times New Roman"/>
              </a:rPr>
              <a:t>Организационные мероприятия по карантину и защите растений</a:t>
            </a:r>
          </a:p>
          <a:p>
            <a:endParaRPr lang="en-US" b="1" dirty="0"/>
          </a:p>
        </p:txBody>
      </p:sp>
      <p:sp>
        <p:nvSpPr>
          <p:cNvPr id="20" name="Rectangle 19"/>
          <p:cNvSpPr/>
          <p:nvPr/>
        </p:nvSpPr>
        <p:spPr>
          <a:xfrm>
            <a:off x="4380201" y="3037097"/>
            <a:ext cx="2996030" cy="1692771"/>
          </a:xfrm>
          <a:prstGeom prst="rect">
            <a:avLst/>
          </a:prstGeom>
        </p:spPr>
        <p:txBody>
          <a:bodyPr wrap="square" lIns="91440" tIns="45720" rIns="91440" bIns="45720" anchor="t">
            <a:spAutoFit/>
          </a:bodyPr>
          <a:lstStyle/>
          <a:p>
            <a:pPr defTabSz="548640">
              <a:defRPr/>
            </a:pPr>
            <a:r>
              <a:rPr lang="ru-RU" sz="2000" b="1" kern="0" dirty="0">
                <a:cs typeface="Times New Roman"/>
              </a:rPr>
              <a:t>Обоснование фитосанитарных требований, ограничений и запретов</a:t>
            </a:r>
          </a:p>
          <a:p>
            <a:pPr defTabSz="548640">
              <a:defRPr/>
            </a:pPr>
            <a:endParaRPr lang="en-US" b="1" kern="0" dirty="0">
              <a:solidFill>
                <a:prstClr val="black"/>
              </a:solidFill>
              <a:cs typeface="Times New Roman" panose="02020603050405020304" pitchFamily="18" charset="0"/>
            </a:endParaRPr>
          </a:p>
        </p:txBody>
      </p:sp>
      <p:sp>
        <p:nvSpPr>
          <p:cNvPr id="21" name="Rectangle 20"/>
          <p:cNvSpPr/>
          <p:nvPr/>
        </p:nvSpPr>
        <p:spPr>
          <a:xfrm>
            <a:off x="4380200" y="4770831"/>
            <a:ext cx="3273356" cy="1631216"/>
          </a:xfrm>
          <a:prstGeom prst="rect">
            <a:avLst/>
          </a:prstGeom>
        </p:spPr>
        <p:txBody>
          <a:bodyPr wrap="square" lIns="91440" tIns="45720" rIns="91440" bIns="45720" anchor="t">
            <a:spAutoFit/>
          </a:bodyPr>
          <a:lstStyle/>
          <a:p>
            <a:pPr defTabSz="548640">
              <a:defRPr/>
            </a:pPr>
            <a:r>
              <a:rPr lang="ru-RU" sz="2000" b="1" kern="0" dirty="0">
                <a:cs typeface="Times New Roman"/>
              </a:rPr>
              <a:t>Сообщение о значительных случаях несоблюдения требований фитосанитарной сертификации </a:t>
            </a:r>
            <a:endParaRPr lang="en-US" sz="2000" b="1" kern="0" dirty="0">
              <a:cs typeface="Times New Roman"/>
            </a:endParaRPr>
          </a:p>
        </p:txBody>
      </p:sp>
      <p:sp>
        <p:nvSpPr>
          <p:cNvPr id="24" name="Rectangle 23"/>
          <p:cNvSpPr/>
          <p:nvPr/>
        </p:nvSpPr>
        <p:spPr>
          <a:xfrm>
            <a:off x="8853085" y="1212683"/>
            <a:ext cx="3205194" cy="2246769"/>
          </a:xfrm>
          <a:prstGeom prst="rect">
            <a:avLst/>
          </a:prstGeom>
        </p:spPr>
        <p:txBody>
          <a:bodyPr wrap="square" lIns="91440" tIns="45720" rIns="91440" bIns="45720" anchor="t">
            <a:spAutoFit/>
          </a:bodyPr>
          <a:lstStyle/>
          <a:p>
            <a:pPr defTabSz="548640">
              <a:defRPr/>
            </a:pPr>
            <a:r>
              <a:rPr lang="ru-RU" sz="2000" b="1" kern="0" dirty="0">
                <a:cs typeface="Times New Roman"/>
              </a:rPr>
              <a:t>Сообщение о результатах расследования в отношении значительных случаев несоответствия требованиям фитосанитарной сертификации </a:t>
            </a:r>
          </a:p>
        </p:txBody>
      </p:sp>
      <p:sp>
        <p:nvSpPr>
          <p:cNvPr id="25" name="Rectangle 24"/>
          <p:cNvSpPr/>
          <p:nvPr/>
        </p:nvSpPr>
        <p:spPr>
          <a:xfrm>
            <a:off x="8980382" y="3476789"/>
            <a:ext cx="2569219" cy="1015663"/>
          </a:xfrm>
          <a:prstGeom prst="rect">
            <a:avLst/>
          </a:prstGeom>
        </p:spPr>
        <p:txBody>
          <a:bodyPr wrap="square" lIns="91440" tIns="45720" rIns="91440" bIns="45720" anchor="t">
            <a:spAutoFit/>
          </a:bodyPr>
          <a:lstStyle/>
          <a:p>
            <a:pPr defTabSz="548640">
              <a:defRPr/>
            </a:pPr>
            <a:r>
              <a:rPr lang="ru-RU" sz="2000" b="1" kern="0" dirty="0">
                <a:cs typeface="Times New Roman"/>
              </a:rPr>
              <a:t>Информация о статусе вредного организма</a:t>
            </a:r>
            <a:endParaRPr lang="en-US" sz="2000" b="1" kern="0" dirty="0">
              <a:cs typeface="Times New Roman"/>
            </a:endParaRPr>
          </a:p>
        </p:txBody>
      </p:sp>
      <p:sp>
        <p:nvSpPr>
          <p:cNvPr id="26" name="TextBox 25"/>
          <p:cNvSpPr txBox="1"/>
          <p:nvPr/>
        </p:nvSpPr>
        <p:spPr>
          <a:xfrm>
            <a:off x="8730817" y="4781097"/>
            <a:ext cx="3271133" cy="1938992"/>
          </a:xfrm>
          <a:prstGeom prst="rect">
            <a:avLst/>
          </a:prstGeom>
          <a:noFill/>
        </p:spPr>
        <p:txBody>
          <a:bodyPr wrap="square" lIns="91440" tIns="45720" rIns="91440" bIns="45720" rtlCol="0" anchor="t">
            <a:spAutoFit/>
          </a:bodyPr>
          <a:lstStyle/>
          <a:p>
            <a:r>
              <a:rPr lang="ru-RU" sz="2000" b="1" kern="0" dirty="0">
                <a:cs typeface="Times New Roman"/>
              </a:rPr>
              <a:t>Техническая и биологическая информация, необходимая для анализа фитосанитарного риска.</a:t>
            </a:r>
            <a:endParaRPr lang="en-US" sz="2000" b="1" kern="0" dirty="0">
              <a:solidFill>
                <a:prstClr val="black"/>
              </a:solidFill>
              <a:cs typeface="Times New Roman" panose="02020603050405020304" pitchFamily="18" charset="0"/>
            </a:endParaRPr>
          </a:p>
          <a:p>
            <a:endParaRPr lang="en-US" sz="2000" dirty="0"/>
          </a:p>
        </p:txBody>
      </p:sp>
      <p:sp>
        <p:nvSpPr>
          <p:cNvPr id="33" name="TextBox 32"/>
          <p:cNvSpPr txBox="1"/>
          <p:nvPr/>
        </p:nvSpPr>
        <p:spPr>
          <a:xfrm>
            <a:off x="10972800" y="6405557"/>
            <a:ext cx="1493886" cy="415498"/>
          </a:xfrm>
          <a:prstGeom prst="rect">
            <a:avLst/>
          </a:prstGeom>
        </p:spPr>
        <p:txBody>
          <a:bodyPr wrap="none" lIns="540000" tIns="0" rIns="360000" rtlCol="0" anchor="t" anchorCtr="0">
            <a:spAutoFit/>
          </a:bodyPr>
          <a:lstStyle/>
          <a:p>
            <a:r>
              <a:rPr lang="en-US"/>
              <a:t>5/15</a:t>
            </a:r>
          </a:p>
        </p:txBody>
      </p:sp>
      <p:sp>
        <p:nvSpPr>
          <p:cNvPr id="44" name="Rectangle: Rounded Corners 43">
            <a:extLst>
              <a:ext uri="{FF2B5EF4-FFF2-40B4-BE49-F238E27FC236}">
                <a16:creationId xmlns:a16="http://schemas.microsoft.com/office/drawing/2014/main" id="{843B69F2-4853-4375-BE63-C457F0F9F167}"/>
              </a:ext>
            </a:extLst>
          </p:cNvPr>
          <p:cNvSpPr/>
          <p:nvPr/>
        </p:nvSpPr>
        <p:spPr>
          <a:xfrm>
            <a:off x="137886" y="1502229"/>
            <a:ext cx="2816156" cy="4630057"/>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F41DACED-7502-4083-BB4B-4DD030EA7DD5}"/>
              </a:ext>
            </a:extLst>
          </p:cNvPr>
          <p:cNvSpPr txBox="1"/>
          <p:nvPr/>
        </p:nvSpPr>
        <p:spPr>
          <a:xfrm>
            <a:off x="346308" y="2999736"/>
            <a:ext cx="2453236" cy="954107"/>
          </a:xfrm>
          <a:prstGeom prst="rect">
            <a:avLst/>
          </a:prstGeom>
          <a:noFill/>
        </p:spPr>
        <p:txBody>
          <a:bodyPr wrap="none" rtlCol="0">
            <a:spAutoFit/>
          </a:bodyPr>
          <a:lstStyle/>
          <a:p>
            <a:r>
              <a:rPr lang="ru-RU" sz="2800" b="1" dirty="0">
                <a:solidFill>
                  <a:srgbClr val="0000CC"/>
                </a:solidFill>
                <a:cs typeface="Arial" panose="020B0604020202020204" pitchFamily="34" charset="0"/>
              </a:rPr>
              <a:t>Двусторонние</a:t>
            </a:r>
          </a:p>
          <a:p>
            <a:r>
              <a:rPr lang="ru-RU" sz="2800" b="1" dirty="0">
                <a:solidFill>
                  <a:srgbClr val="0000CC"/>
                </a:solidFill>
                <a:cs typeface="Arial" panose="020B0604020202020204" pitchFamily="34" charset="0"/>
              </a:rPr>
              <a:t>Обязательства</a:t>
            </a:r>
            <a:endParaRPr lang="en-US" sz="2800" b="1" dirty="0">
              <a:solidFill>
                <a:srgbClr val="0000CC"/>
              </a:solidFill>
              <a:cs typeface="Arial" panose="020B0604020202020204" pitchFamily="34" charset="0"/>
            </a:endParaRPr>
          </a:p>
        </p:txBody>
      </p:sp>
      <p:sp>
        <p:nvSpPr>
          <p:cNvPr id="46" name="Rectangle 45">
            <a:extLst>
              <a:ext uri="{FF2B5EF4-FFF2-40B4-BE49-F238E27FC236}">
                <a16:creationId xmlns:a16="http://schemas.microsoft.com/office/drawing/2014/main" id="{F04CFCBB-EA23-4D72-A11F-AC62F233EEE9}"/>
              </a:ext>
            </a:extLst>
          </p:cNvPr>
          <p:cNvSpPr/>
          <p:nvPr/>
        </p:nvSpPr>
        <p:spPr>
          <a:xfrm>
            <a:off x="7696699" y="1643928"/>
            <a:ext cx="1024592" cy="957263"/>
          </a:xfrm>
          <a:prstGeom prst="rect">
            <a:avLst/>
          </a:prstGeom>
          <a:solidFill>
            <a:srgbClr val="3399FF"/>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7" name="Rectangle 46">
            <a:extLst>
              <a:ext uri="{FF2B5EF4-FFF2-40B4-BE49-F238E27FC236}">
                <a16:creationId xmlns:a16="http://schemas.microsoft.com/office/drawing/2014/main" id="{AF5A6B91-9A67-4F66-8C39-370C2819C791}"/>
              </a:ext>
            </a:extLst>
          </p:cNvPr>
          <p:cNvSpPr/>
          <p:nvPr/>
        </p:nvSpPr>
        <p:spPr>
          <a:xfrm>
            <a:off x="3157814" y="4783868"/>
            <a:ext cx="1024592" cy="957263"/>
          </a:xfrm>
          <a:prstGeom prst="rect">
            <a:avLst/>
          </a:prstGeom>
          <a:solidFill>
            <a:srgbClr val="0066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8" name="Rectangle 47">
            <a:extLst>
              <a:ext uri="{FF2B5EF4-FFF2-40B4-BE49-F238E27FC236}">
                <a16:creationId xmlns:a16="http://schemas.microsoft.com/office/drawing/2014/main" id="{CB8562A6-58C8-48E2-A77B-39B7F260F4A3}"/>
              </a:ext>
            </a:extLst>
          </p:cNvPr>
          <p:cNvSpPr/>
          <p:nvPr/>
        </p:nvSpPr>
        <p:spPr>
          <a:xfrm>
            <a:off x="3160086" y="3160944"/>
            <a:ext cx="1024592" cy="95726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9" name="Rectangle 48">
            <a:extLst>
              <a:ext uri="{FF2B5EF4-FFF2-40B4-BE49-F238E27FC236}">
                <a16:creationId xmlns:a16="http://schemas.microsoft.com/office/drawing/2014/main" id="{E7A1C771-3D72-415E-A12B-40765492FB1A}"/>
              </a:ext>
            </a:extLst>
          </p:cNvPr>
          <p:cNvSpPr/>
          <p:nvPr/>
        </p:nvSpPr>
        <p:spPr>
          <a:xfrm>
            <a:off x="3159818" y="1604718"/>
            <a:ext cx="1024592" cy="957263"/>
          </a:xfrm>
          <a:prstGeom prst="rect">
            <a:avLst/>
          </a:prstGeom>
          <a:solidFill>
            <a:srgbClr val="0000CC"/>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49">
            <a:extLst>
              <a:ext uri="{FF2B5EF4-FFF2-40B4-BE49-F238E27FC236}">
                <a16:creationId xmlns:a16="http://schemas.microsoft.com/office/drawing/2014/main" id="{9556846D-918E-4576-B2B4-A2CB94F23F25}"/>
              </a:ext>
            </a:extLst>
          </p:cNvPr>
          <p:cNvSpPr/>
          <p:nvPr/>
        </p:nvSpPr>
        <p:spPr>
          <a:xfrm>
            <a:off x="3227685" y="1669772"/>
            <a:ext cx="887148" cy="825703"/>
          </a:xfrm>
          <a:prstGeom prst="rect">
            <a:avLst/>
          </a:prstGeom>
          <a:solidFill>
            <a:schemeClr val="bg1"/>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01</a:t>
            </a:r>
          </a:p>
        </p:txBody>
      </p:sp>
      <p:sp>
        <p:nvSpPr>
          <p:cNvPr id="51" name="Rectangle 50">
            <a:extLst>
              <a:ext uri="{FF2B5EF4-FFF2-40B4-BE49-F238E27FC236}">
                <a16:creationId xmlns:a16="http://schemas.microsoft.com/office/drawing/2014/main" id="{D67B1E95-5D1E-4EC7-A012-B0A00FDC8B45}"/>
              </a:ext>
            </a:extLst>
          </p:cNvPr>
          <p:cNvSpPr/>
          <p:nvPr/>
        </p:nvSpPr>
        <p:spPr>
          <a:xfrm>
            <a:off x="3227685" y="4849647"/>
            <a:ext cx="887148" cy="825703"/>
          </a:xfrm>
          <a:prstGeom prst="rect">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03</a:t>
            </a:r>
          </a:p>
        </p:txBody>
      </p:sp>
      <p:sp>
        <p:nvSpPr>
          <p:cNvPr id="52" name="Rectangle 51">
            <a:extLst>
              <a:ext uri="{FF2B5EF4-FFF2-40B4-BE49-F238E27FC236}">
                <a16:creationId xmlns:a16="http://schemas.microsoft.com/office/drawing/2014/main" id="{F8EDD74C-A655-4CD1-A08F-6A82C8191205}"/>
              </a:ext>
            </a:extLst>
          </p:cNvPr>
          <p:cNvSpPr/>
          <p:nvPr/>
        </p:nvSpPr>
        <p:spPr>
          <a:xfrm>
            <a:off x="7765421" y="1709707"/>
            <a:ext cx="887148" cy="825703"/>
          </a:xfrm>
          <a:prstGeom prst="rect">
            <a:avLst/>
          </a:prstGeom>
          <a:solidFill>
            <a:schemeClr val="bg1"/>
          </a:solidFill>
          <a:ln>
            <a:solidFill>
              <a:srgbClr val="3399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04</a:t>
            </a:r>
          </a:p>
        </p:txBody>
      </p:sp>
      <p:sp>
        <p:nvSpPr>
          <p:cNvPr id="53" name="Rectangle 52">
            <a:extLst>
              <a:ext uri="{FF2B5EF4-FFF2-40B4-BE49-F238E27FC236}">
                <a16:creationId xmlns:a16="http://schemas.microsoft.com/office/drawing/2014/main" id="{04D9E983-3ACF-415B-B3DB-D2C42CC19827}"/>
              </a:ext>
            </a:extLst>
          </p:cNvPr>
          <p:cNvSpPr/>
          <p:nvPr/>
        </p:nvSpPr>
        <p:spPr>
          <a:xfrm>
            <a:off x="3227685" y="3219855"/>
            <a:ext cx="887148" cy="825703"/>
          </a:xfrm>
          <a:prstGeom prst="rect">
            <a:avLst/>
          </a:prstGeom>
          <a:solidFill>
            <a:schemeClr val="bg1"/>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02</a:t>
            </a:r>
          </a:p>
        </p:txBody>
      </p:sp>
      <p:cxnSp>
        <p:nvCxnSpPr>
          <p:cNvPr id="54" name="Straight Connector 53">
            <a:extLst>
              <a:ext uri="{FF2B5EF4-FFF2-40B4-BE49-F238E27FC236}">
                <a16:creationId xmlns:a16="http://schemas.microsoft.com/office/drawing/2014/main" id="{9C9656DD-5A6D-4D8E-AE48-2B7A6E200115}"/>
              </a:ext>
            </a:extLst>
          </p:cNvPr>
          <p:cNvCxnSpPr>
            <a:cxnSpLocks/>
          </p:cNvCxnSpPr>
          <p:nvPr/>
        </p:nvCxnSpPr>
        <p:spPr>
          <a:xfrm>
            <a:off x="4346904" y="1648641"/>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C7F2DD7-1165-4329-961E-79F7A16A82CF}"/>
              </a:ext>
            </a:extLst>
          </p:cNvPr>
          <p:cNvCxnSpPr>
            <a:cxnSpLocks/>
          </p:cNvCxnSpPr>
          <p:nvPr/>
        </p:nvCxnSpPr>
        <p:spPr>
          <a:xfrm>
            <a:off x="4346904" y="3160944"/>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D51D3C0-CC1C-4309-897E-5E00813AB8FB}"/>
              </a:ext>
            </a:extLst>
          </p:cNvPr>
          <p:cNvCxnSpPr>
            <a:cxnSpLocks/>
          </p:cNvCxnSpPr>
          <p:nvPr/>
        </p:nvCxnSpPr>
        <p:spPr>
          <a:xfrm>
            <a:off x="4301492" y="4840056"/>
            <a:ext cx="0" cy="8468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08BF6637-3A6B-48FF-AF4D-67F5FF60CB8F}"/>
              </a:ext>
            </a:extLst>
          </p:cNvPr>
          <p:cNvSpPr/>
          <p:nvPr/>
        </p:nvSpPr>
        <p:spPr>
          <a:xfrm>
            <a:off x="7696699" y="3165122"/>
            <a:ext cx="1024592" cy="95726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9" name="Rectangle 58">
            <a:extLst>
              <a:ext uri="{FF2B5EF4-FFF2-40B4-BE49-F238E27FC236}">
                <a16:creationId xmlns:a16="http://schemas.microsoft.com/office/drawing/2014/main" id="{7FD8A968-2289-4ADA-B2B5-056086B4657E}"/>
              </a:ext>
            </a:extLst>
          </p:cNvPr>
          <p:cNvSpPr/>
          <p:nvPr/>
        </p:nvSpPr>
        <p:spPr>
          <a:xfrm>
            <a:off x="7765421" y="3234317"/>
            <a:ext cx="887148" cy="825703"/>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05</a:t>
            </a:r>
          </a:p>
        </p:txBody>
      </p:sp>
      <p:sp>
        <p:nvSpPr>
          <p:cNvPr id="60" name="Rectangle 59">
            <a:extLst>
              <a:ext uri="{FF2B5EF4-FFF2-40B4-BE49-F238E27FC236}">
                <a16:creationId xmlns:a16="http://schemas.microsoft.com/office/drawing/2014/main" id="{BF873B4D-FCAA-48C0-95FD-2C1554F62BF1}"/>
              </a:ext>
            </a:extLst>
          </p:cNvPr>
          <p:cNvSpPr/>
          <p:nvPr/>
        </p:nvSpPr>
        <p:spPr>
          <a:xfrm>
            <a:off x="7703509" y="4781144"/>
            <a:ext cx="1024592" cy="957263"/>
          </a:xfrm>
          <a:prstGeom prst="rect">
            <a:avLst/>
          </a:prstGeom>
          <a:solidFill>
            <a:srgbClr val="6666FF"/>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59841479-FF50-4465-AB14-50CEAA47447E}"/>
              </a:ext>
            </a:extLst>
          </p:cNvPr>
          <p:cNvSpPr/>
          <p:nvPr/>
        </p:nvSpPr>
        <p:spPr>
          <a:xfrm>
            <a:off x="7774092" y="4840056"/>
            <a:ext cx="887148" cy="825703"/>
          </a:xfrm>
          <a:prstGeom prst="rect">
            <a:avLst/>
          </a:prstGeom>
          <a:solidFill>
            <a:schemeClr val="bg1"/>
          </a:solidFill>
          <a:ln>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800" b="1" dirty="0">
                <a:solidFill>
                  <a:schemeClr val="tx1"/>
                </a:solidFill>
                <a:cs typeface="Arial"/>
              </a:rPr>
              <a:t>06</a:t>
            </a:r>
          </a:p>
        </p:txBody>
      </p:sp>
    </p:spTree>
    <p:extLst>
      <p:ext uri="{BB962C8B-B14F-4D97-AF65-F5344CB8AC3E}">
        <p14:creationId xmlns:p14="http://schemas.microsoft.com/office/powerpoint/2010/main" val="2954736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7758" y="4073600"/>
            <a:ext cx="2893904" cy="2308324"/>
          </a:xfrm>
          <a:prstGeom prst="rect">
            <a:avLst/>
          </a:prstGeom>
        </p:spPr>
        <p:txBody>
          <a:bodyPr wrap="square" lIns="91440" tIns="45720" rIns="91440" bIns="45720" anchor="t">
            <a:spAutoFit/>
          </a:bodyPr>
          <a:lstStyle/>
          <a:p>
            <a:pPr algn="just"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ru-RU" sz="1600" dirty="0">
                <a:cs typeface="Times New Roman"/>
              </a:rPr>
              <a:t>Используется для всей информации, которой обмениваются в рамках МККЗР между договаривающимися сторонами, между Секретариатом и договаривающимися сторонами (ДС).</a:t>
            </a:r>
          </a:p>
        </p:txBody>
      </p:sp>
      <p:sp>
        <p:nvSpPr>
          <p:cNvPr id="4" name="TextBox 3"/>
          <p:cNvSpPr txBox="1"/>
          <p:nvPr/>
        </p:nvSpPr>
        <p:spPr>
          <a:xfrm>
            <a:off x="161124" y="4159235"/>
            <a:ext cx="2792320" cy="2308324"/>
          </a:xfrm>
          <a:prstGeom prst="rect">
            <a:avLst/>
          </a:prstGeom>
          <a:noFill/>
        </p:spPr>
        <p:txBody>
          <a:bodyPr wrap="square" lIns="91440" tIns="45720" rIns="91440" bIns="45720" rtlCol="0" anchor="t">
            <a:spAutoFit/>
          </a:bodyPr>
          <a:lstStyle/>
          <a:p>
            <a:pPr algn="just" defTabSz="685800"/>
            <a:r>
              <a:rPr lang="ru-RU" sz="1600" dirty="0">
                <a:cs typeface="Times New Roman"/>
              </a:rPr>
              <a:t>Должен обладать достаточным объемом ресурсов и достаточными полномочиями для обеспечения надлежащего и своевременного рассмотрения запросов о предоставлении информации,</a:t>
            </a:r>
            <a:endParaRPr lang="en-US" sz="1600" dirty="0">
              <a:cs typeface="Times New Roman"/>
            </a:endParaRPr>
          </a:p>
        </p:txBody>
      </p:sp>
      <p:sp>
        <p:nvSpPr>
          <p:cNvPr id="10" name="Title 1"/>
          <p:cNvSpPr txBox="1">
            <a:spLocks/>
          </p:cNvSpPr>
          <p:nvPr/>
        </p:nvSpPr>
        <p:spPr>
          <a:xfrm>
            <a:off x="220378" y="710803"/>
            <a:ext cx="7361899" cy="85418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a:ea typeface="Arial Unicode MS" panose="020B0604020202020204" pitchFamily="34" charset="-128"/>
                <a:cs typeface="Arial" panose="020B0604020202020204" pitchFamily="34" charset="0"/>
              </a:rPr>
              <a:t>1.3 </a:t>
            </a:r>
            <a:r>
              <a:rPr lang="ru-RU" sz="2200" b="1" dirty="0">
                <a:solidFill>
                  <a:srgbClr val="00825F"/>
                </a:solidFill>
                <a:latin typeface="Calibri"/>
                <a:ea typeface="Arial Unicode MS" panose="020B0604020202020204" pitchFamily="34" charset="-128"/>
                <a:cs typeface="Arial" panose="020B0604020202020204" pitchFamily="34" charset="0"/>
              </a:rPr>
              <a:t>Роль контактной информации контактных лиц  МККЗР</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sp>
        <p:nvSpPr>
          <p:cNvPr id="8" name="TextBox 7"/>
          <p:cNvSpPr txBox="1"/>
          <p:nvPr/>
        </p:nvSpPr>
        <p:spPr>
          <a:xfrm>
            <a:off x="10972800" y="6448287"/>
            <a:ext cx="1349615" cy="323165"/>
          </a:xfrm>
          <a:prstGeom prst="rect">
            <a:avLst/>
          </a:prstGeom>
        </p:spPr>
        <p:txBody>
          <a:bodyPr wrap="none" lIns="540000" tIns="0" rIns="360000" rtlCol="0" anchor="t" anchorCtr="0">
            <a:spAutoFit/>
          </a:bodyPr>
          <a:lstStyle/>
          <a:p>
            <a:r>
              <a:rPr lang="en-US" sz="1800"/>
              <a:t>6/15</a:t>
            </a:r>
          </a:p>
        </p:txBody>
      </p:sp>
      <p:sp>
        <p:nvSpPr>
          <p:cNvPr id="41" name="TextBox 40">
            <a:extLst>
              <a:ext uri="{FF2B5EF4-FFF2-40B4-BE49-F238E27FC236}">
                <a16:creationId xmlns:a16="http://schemas.microsoft.com/office/drawing/2014/main" id="{D03C1DE8-C231-4101-9485-3689218BCB67}"/>
              </a:ext>
            </a:extLst>
          </p:cNvPr>
          <p:cNvSpPr txBox="1"/>
          <p:nvPr/>
        </p:nvSpPr>
        <p:spPr>
          <a:xfrm>
            <a:off x="3063511" y="4219056"/>
            <a:ext cx="2754090" cy="1569660"/>
          </a:xfrm>
          <a:prstGeom prst="rect">
            <a:avLst/>
          </a:prstGeom>
          <a:noFill/>
        </p:spPr>
        <p:txBody>
          <a:bodyPr wrap="square" lIns="91440" tIns="45720" rIns="91440" bIns="45720" rtlCol="0" anchor="t">
            <a:spAutoFit/>
          </a:bodyPr>
          <a:lstStyle/>
          <a:p>
            <a:pPr algn="just" defTabSz="685800"/>
            <a:r>
              <a:rPr lang="ru-RU" sz="1600" dirty="0">
                <a:cs typeface="Times New Roman"/>
              </a:rPr>
              <a:t>Только один контактный пункт для каждой Договаривающейся стороны. Роль контактного пункта МККЗР была утверждена КФМ-1 (2006)</a:t>
            </a:r>
            <a:endParaRPr lang="en-US" sz="1600" dirty="0">
              <a:cs typeface="Times New Roman" panose="02020603050405020304" pitchFamily="18" charset="0"/>
            </a:endParaRPr>
          </a:p>
        </p:txBody>
      </p:sp>
      <p:sp>
        <p:nvSpPr>
          <p:cNvPr id="42" name="Rectangle 41">
            <a:extLst>
              <a:ext uri="{FF2B5EF4-FFF2-40B4-BE49-F238E27FC236}">
                <a16:creationId xmlns:a16="http://schemas.microsoft.com/office/drawing/2014/main" id="{F51607CE-1E60-44E1-9521-5D702D26D883}"/>
              </a:ext>
            </a:extLst>
          </p:cNvPr>
          <p:cNvSpPr/>
          <p:nvPr/>
        </p:nvSpPr>
        <p:spPr>
          <a:xfrm>
            <a:off x="8923597" y="3571014"/>
            <a:ext cx="3167642" cy="2800767"/>
          </a:xfrm>
          <a:prstGeom prst="rect">
            <a:avLst/>
          </a:prstGeom>
        </p:spPr>
        <p:txBody>
          <a:bodyPr wrap="square" lIns="91440" tIns="45720" rIns="91440" bIns="45720" anchor="t">
            <a:spAutoFit/>
          </a:bodyPr>
          <a:lstStyle/>
          <a:p>
            <a:pPr algn="just" defTabSz="685800">
              <a:spcBef>
                <a:spcPts val="450"/>
              </a:spcBef>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ru-RU" sz="1600" dirty="0">
                <a:cs typeface="Times New Roman"/>
              </a:rPr>
              <a:t>Передача информации по фитосанитарным вопросам от имени ДС; обеспечение обязательств по обмену информацией; перенаправление фитосанитарной информации должностному лицу (лицам); отслеживание статуса соответствующих ответов по запросу о предоставлении информации </a:t>
            </a:r>
            <a:endParaRPr lang="en-US" sz="1600" dirty="0">
              <a:cs typeface="Times New Roman" panose="02020603050405020304" pitchFamily="18" charset="0"/>
            </a:endParaRPr>
          </a:p>
        </p:txBody>
      </p:sp>
      <p:grpSp>
        <p:nvGrpSpPr>
          <p:cNvPr id="63" name="Group 62">
            <a:extLst>
              <a:ext uri="{FF2B5EF4-FFF2-40B4-BE49-F238E27FC236}">
                <a16:creationId xmlns:a16="http://schemas.microsoft.com/office/drawing/2014/main" id="{AF1E7D7E-A0B6-43E2-AACD-BD4F65A21AC7}"/>
              </a:ext>
            </a:extLst>
          </p:cNvPr>
          <p:cNvGrpSpPr/>
          <p:nvPr/>
        </p:nvGrpSpPr>
        <p:grpSpPr>
          <a:xfrm>
            <a:off x="1925585" y="1335777"/>
            <a:ext cx="7918826" cy="2451301"/>
            <a:chOff x="1951566" y="1635545"/>
            <a:chExt cx="7918826" cy="2451301"/>
          </a:xfrm>
        </p:grpSpPr>
        <p:grpSp>
          <p:nvGrpSpPr>
            <p:cNvPr id="30" name="Group 29">
              <a:extLst>
                <a:ext uri="{FF2B5EF4-FFF2-40B4-BE49-F238E27FC236}">
                  <a16:creationId xmlns:a16="http://schemas.microsoft.com/office/drawing/2014/main" id="{5DC72D26-A5E9-4CBC-8275-55008324E43E}"/>
                </a:ext>
              </a:extLst>
            </p:cNvPr>
            <p:cNvGrpSpPr>
              <a:grpSpLocks/>
            </p:cNvGrpSpPr>
            <p:nvPr/>
          </p:nvGrpSpPr>
          <p:grpSpPr>
            <a:xfrm>
              <a:off x="1951566" y="1657108"/>
              <a:ext cx="2396518" cy="2429738"/>
              <a:chOff x="415443" y="1628362"/>
              <a:chExt cx="3590499" cy="3458895"/>
            </a:xfrm>
          </p:grpSpPr>
          <p:sp>
            <p:nvSpPr>
              <p:cNvPr id="29" name="Oval 28">
                <a:extLst>
                  <a:ext uri="{FF2B5EF4-FFF2-40B4-BE49-F238E27FC236}">
                    <a16:creationId xmlns:a16="http://schemas.microsoft.com/office/drawing/2014/main" id="{F7192E41-F20D-47AE-99AC-C844BD0DB022}"/>
                  </a:ext>
                </a:extLst>
              </p:cNvPr>
              <p:cNvSpPr>
                <a:spLocks/>
              </p:cNvSpPr>
              <p:nvPr/>
            </p:nvSpPr>
            <p:spPr>
              <a:xfrm>
                <a:off x="415443" y="1628362"/>
                <a:ext cx="3590499" cy="345889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8722938-3289-4804-9286-04A88192DD9B}"/>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id="{03297CEC-8E59-4F78-B3AA-36EB4E208944}"/>
                </a:ext>
              </a:extLst>
            </p:cNvPr>
            <p:cNvGrpSpPr>
              <a:grpSpLocks/>
            </p:cNvGrpSpPr>
            <p:nvPr/>
          </p:nvGrpSpPr>
          <p:grpSpPr>
            <a:xfrm>
              <a:off x="3742077" y="1635545"/>
              <a:ext cx="2396518" cy="2429738"/>
              <a:chOff x="415443" y="1628362"/>
              <a:chExt cx="3590499" cy="3458895"/>
            </a:xfrm>
          </p:grpSpPr>
          <p:sp>
            <p:nvSpPr>
              <p:cNvPr id="32" name="Oval 31">
                <a:extLst>
                  <a:ext uri="{FF2B5EF4-FFF2-40B4-BE49-F238E27FC236}">
                    <a16:creationId xmlns:a16="http://schemas.microsoft.com/office/drawing/2014/main" id="{560EDAF2-355B-4EB3-AE72-4C04E5D7DCD4}"/>
                  </a:ext>
                </a:extLst>
              </p:cNvPr>
              <p:cNvSpPr>
                <a:spLocks/>
              </p:cNvSpPr>
              <p:nvPr/>
            </p:nvSpPr>
            <p:spPr>
              <a:xfrm>
                <a:off x="415443" y="1628362"/>
                <a:ext cx="3590499" cy="345889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C30767E9-9F64-49E1-BBC0-0696E8D8181A}"/>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10A26F2C-98AB-4D4A-B176-87D9DDDA921F}"/>
                </a:ext>
              </a:extLst>
            </p:cNvPr>
            <p:cNvGrpSpPr>
              <a:grpSpLocks/>
            </p:cNvGrpSpPr>
            <p:nvPr/>
          </p:nvGrpSpPr>
          <p:grpSpPr>
            <a:xfrm>
              <a:off x="5596642" y="1657108"/>
              <a:ext cx="2396518" cy="2429738"/>
              <a:chOff x="415443" y="1628362"/>
              <a:chExt cx="3590499" cy="3458895"/>
            </a:xfrm>
          </p:grpSpPr>
          <p:sp>
            <p:nvSpPr>
              <p:cNvPr id="35" name="Oval 34">
                <a:extLst>
                  <a:ext uri="{FF2B5EF4-FFF2-40B4-BE49-F238E27FC236}">
                    <a16:creationId xmlns:a16="http://schemas.microsoft.com/office/drawing/2014/main" id="{33F19636-62CF-4381-B9AE-F4F253F9A65C}"/>
                  </a:ext>
                </a:extLst>
              </p:cNvPr>
              <p:cNvSpPr>
                <a:spLocks/>
              </p:cNvSpPr>
              <p:nvPr/>
            </p:nvSpPr>
            <p:spPr>
              <a:xfrm>
                <a:off x="415443" y="1628362"/>
                <a:ext cx="3590499" cy="3458895"/>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66B79018-D9CB-4128-AFA4-EB10A60EA488}"/>
                  </a:ext>
                </a:extLst>
              </p:cNvPr>
              <p:cNvSpPr>
                <a:spLocks/>
              </p:cNvSpPr>
              <p:nvPr/>
            </p:nvSpPr>
            <p:spPr>
              <a:xfrm>
                <a:off x="654035" y="1888237"/>
                <a:ext cx="3113314" cy="29391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2984CB3E-23C2-402B-8FB6-F7771846D69F}"/>
                </a:ext>
              </a:extLst>
            </p:cNvPr>
            <p:cNvGrpSpPr>
              <a:grpSpLocks/>
            </p:cNvGrpSpPr>
            <p:nvPr/>
          </p:nvGrpSpPr>
          <p:grpSpPr>
            <a:xfrm>
              <a:off x="7473875" y="1657108"/>
              <a:ext cx="2396517" cy="2429738"/>
              <a:chOff x="415443" y="1628362"/>
              <a:chExt cx="3590499" cy="3458895"/>
            </a:xfrm>
          </p:grpSpPr>
          <p:sp>
            <p:nvSpPr>
              <p:cNvPr id="38" name="Oval 37">
                <a:extLst>
                  <a:ext uri="{FF2B5EF4-FFF2-40B4-BE49-F238E27FC236}">
                    <a16:creationId xmlns:a16="http://schemas.microsoft.com/office/drawing/2014/main" id="{E8A95C21-DD6F-45DC-81F4-C8FCE8DC3632}"/>
                  </a:ext>
                </a:extLst>
              </p:cNvPr>
              <p:cNvSpPr>
                <a:spLocks/>
              </p:cNvSpPr>
              <p:nvPr/>
            </p:nvSpPr>
            <p:spPr>
              <a:xfrm>
                <a:off x="415443" y="1628362"/>
                <a:ext cx="3590499" cy="345889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7AA28D9-1863-4B7F-9025-169ACBA6B822}"/>
                  </a:ext>
                </a:extLst>
              </p:cNvPr>
              <p:cNvSpPr>
                <a:spLocks/>
              </p:cNvSpPr>
              <p:nvPr/>
            </p:nvSpPr>
            <p:spPr>
              <a:xfrm>
                <a:off x="654035" y="1888237"/>
                <a:ext cx="3113315" cy="29391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TextBox 43">
              <a:extLst>
                <a:ext uri="{FF2B5EF4-FFF2-40B4-BE49-F238E27FC236}">
                  <a16:creationId xmlns:a16="http://schemas.microsoft.com/office/drawing/2014/main" id="{6DCCC9B3-8900-47E5-8085-56E4518C1458}"/>
                </a:ext>
              </a:extLst>
            </p:cNvPr>
            <p:cNvSpPr txBox="1"/>
            <p:nvPr/>
          </p:nvSpPr>
          <p:spPr>
            <a:xfrm>
              <a:off x="2074682" y="2492645"/>
              <a:ext cx="1960695" cy="1015663"/>
            </a:xfrm>
            <a:prstGeom prst="rect">
              <a:avLst/>
            </a:prstGeom>
            <a:noFill/>
          </p:spPr>
          <p:txBody>
            <a:bodyPr wrap="square">
              <a:spAutoFit/>
            </a:bodyPr>
            <a:lstStyle/>
            <a:p>
              <a:pPr algn="ctr"/>
              <a:r>
                <a:rPr lang="ru-RU" sz="2000" b="1" dirty="0">
                  <a:cs typeface="Times New Roman"/>
                </a:rPr>
                <a:t>Достаточное количество ресурсов</a:t>
              </a:r>
              <a:endParaRPr lang="en-US" sz="2000" b="1" dirty="0"/>
            </a:p>
          </p:txBody>
        </p:sp>
        <p:sp>
          <p:nvSpPr>
            <p:cNvPr id="46" name="TextBox 45">
              <a:extLst>
                <a:ext uri="{FF2B5EF4-FFF2-40B4-BE49-F238E27FC236}">
                  <a16:creationId xmlns:a16="http://schemas.microsoft.com/office/drawing/2014/main" id="{02692C5F-0153-47D1-A457-4BE76A11C721}"/>
                </a:ext>
              </a:extLst>
            </p:cNvPr>
            <p:cNvSpPr txBox="1"/>
            <p:nvPr/>
          </p:nvSpPr>
          <p:spPr>
            <a:xfrm>
              <a:off x="4008482" y="2481864"/>
              <a:ext cx="1609373" cy="1015663"/>
            </a:xfrm>
            <a:prstGeom prst="rect">
              <a:avLst/>
            </a:prstGeom>
            <a:noFill/>
          </p:spPr>
          <p:txBody>
            <a:bodyPr wrap="square">
              <a:spAutoFit/>
            </a:bodyPr>
            <a:lstStyle/>
            <a:p>
              <a:pPr algn="ctr"/>
              <a:r>
                <a:rPr lang="ru-RU" sz="2000" b="1" dirty="0">
                  <a:cs typeface="Times New Roman"/>
                </a:rPr>
                <a:t>Один контактный пункт </a:t>
              </a:r>
            </a:p>
          </p:txBody>
        </p:sp>
        <p:sp>
          <p:nvSpPr>
            <p:cNvPr id="48" name="TextBox 47">
              <a:extLst>
                <a:ext uri="{FF2B5EF4-FFF2-40B4-BE49-F238E27FC236}">
                  <a16:creationId xmlns:a16="http://schemas.microsoft.com/office/drawing/2014/main" id="{0AC3D7D3-7D18-4EBF-93B0-639F36B90302}"/>
                </a:ext>
              </a:extLst>
            </p:cNvPr>
            <p:cNvSpPr txBox="1"/>
            <p:nvPr/>
          </p:nvSpPr>
          <p:spPr>
            <a:xfrm>
              <a:off x="5697481" y="2505718"/>
              <a:ext cx="2098309" cy="707886"/>
            </a:xfrm>
            <a:prstGeom prst="rect">
              <a:avLst/>
            </a:prstGeom>
            <a:noFill/>
          </p:spPr>
          <p:txBody>
            <a:bodyPr wrap="square">
              <a:spAutoFit/>
            </a:bodyPr>
            <a:lstStyle/>
            <a:p>
              <a:pPr algn="ctr"/>
              <a:r>
                <a:rPr lang="ru-RU" sz="2000" b="1" dirty="0">
                  <a:cs typeface="Times New Roman"/>
                </a:rPr>
                <a:t>Обмен информацией</a:t>
              </a:r>
            </a:p>
          </p:txBody>
        </p:sp>
        <p:sp>
          <p:nvSpPr>
            <p:cNvPr id="50" name="TextBox 49">
              <a:extLst>
                <a:ext uri="{FF2B5EF4-FFF2-40B4-BE49-F238E27FC236}">
                  <a16:creationId xmlns:a16="http://schemas.microsoft.com/office/drawing/2014/main" id="{DC546FD0-1EFE-4E54-9E8B-FB257EB95EFE}"/>
                </a:ext>
              </a:extLst>
            </p:cNvPr>
            <p:cNvSpPr txBox="1"/>
            <p:nvPr/>
          </p:nvSpPr>
          <p:spPr>
            <a:xfrm>
              <a:off x="7869783" y="2174087"/>
              <a:ext cx="1670236" cy="1631216"/>
            </a:xfrm>
            <a:prstGeom prst="rect">
              <a:avLst/>
            </a:prstGeom>
            <a:noFill/>
          </p:spPr>
          <p:txBody>
            <a:bodyPr wrap="square">
              <a:spAutoFit/>
            </a:bodyPr>
            <a:lstStyle/>
            <a:p>
              <a:pPr algn="ctr"/>
              <a:r>
                <a:rPr lang="ru-RU" sz="2000" b="1" dirty="0">
                  <a:cs typeface="Times New Roman"/>
                </a:rPr>
                <a:t>Информировать о фитосанитарных вопросах </a:t>
              </a:r>
              <a:endParaRPr lang="en-US" sz="2000" b="1" dirty="0"/>
            </a:p>
          </p:txBody>
        </p:sp>
      </p:grpSp>
      <p:cxnSp>
        <p:nvCxnSpPr>
          <p:cNvPr id="58" name="Straight Connector 57">
            <a:extLst>
              <a:ext uri="{FF2B5EF4-FFF2-40B4-BE49-F238E27FC236}">
                <a16:creationId xmlns:a16="http://schemas.microsoft.com/office/drawing/2014/main" id="{1FFCE07D-56D3-423D-8F30-E7DED935AB74}"/>
              </a:ext>
            </a:extLst>
          </p:cNvPr>
          <p:cNvCxnSpPr/>
          <p:nvPr/>
        </p:nvCxnSpPr>
        <p:spPr>
          <a:xfrm>
            <a:off x="161124" y="4130611"/>
            <a:ext cx="0" cy="1931216"/>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4A73A1B4-1BF7-4E67-B749-49CE935F57C8}"/>
              </a:ext>
            </a:extLst>
          </p:cNvPr>
          <p:cNvCxnSpPr/>
          <p:nvPr/>
        </p:nvCxnSpPr>
        <p:spPr>
          <a:xfrm>
            <a:off x="3063511" y="4239925"/>
            <a:ext cx="0" cy="1931216"/>
          </a:xfrm>
          <a:prstGeom prst="line">
            <a:avLst/>
          </a:prstGeom>
          <a:ln w="571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6A33534F-8A25-4229-B315-9A1C53564194}"/>
              </a:ext>
            </a:extLst>
          </p:cNvPr>
          <p:cNvCxnSpPr/>
          <p:nvPr/>
        </p:nvCxnSpPr>
        <p:spPr>
          <a:xfrm>
            <a:off x="5884998" y="4219056"/>
            <a:ext cx="0" cy="1931216"/>
          </a:xfrm>
          <a:prstGeom prst="line">
            <a:avLst/>
          </a:prstGeom>
          <a:ln w="571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AF265F48-95CF-46DF-A39A-08572DAC9ACF}"/>
              </a:ext>
            </a:extLst>
          </p:cNvPr>
          <p:cNvCxnSpPr/>
          <p:nvPr/>
        </p:nvCxnSpPr>
        <p:spPr>
          <a:xfrm>
            <a:off x="8887629" y="4213463"/>
            <a:ext cx="0" cy="1931216"/>
          </a:xfrm>
          <a:prstGeom prst="line">
            <a:avLst/>
          </a:prstGeom>
          <a:ln w="57150">
            <a:solidFill>
              <a:srgbClr val="DCEDF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7700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55FD779A-CACF-4143-9A31-ADF6D6B1AF64}"/>
              </a:ext>
            </a:extLst>
          </p:cNvPr>
          <p:cNvSpPr/>
          <p:nvPr/>
        </p:nvSpPr>
        <p:spPr>
          <a:xfrm>
            <a:off x="239282" y="1402212"/>
            <a:ext cx="11724830" cy="4839132"/>
          </a:xfrm>
          <a:prstGeom prst="roundRect">
            <a:avLst>
              <a:gd name="adj" fmla="val 8014"/>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txBox="1">
            <a:spLocks/>
          </p:cNvSpPr>
          <p:nvPr/>
        </p:nvSpPr>
        <p:spPr>
          <a:xfrm>
            <a:off x="493862" y="897553"/>
            <a:ext cx="6330463" cy="54072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550" b="1" dirty="0">
                <a:solidFill>
                  <a:srgbClr val="00825F"/>
                </a:solidFill>
                <a:latin typeface="Calibri" panose="020F0502020204030204"/>
                <a:ea typeface="Arial Unicode MS"/>
                <a:cs typeface="Arial"/>
              </a:rPr>
              <a:t>1.5 </a:t>
            </a:r>
            <a:r>
              <a:rPr lang="ru-RU" altLang="zh-CN" sz="2550" b="1" dirty="0">
                <a:solidFill>
                  <a:srgbClr val="00825F"/>
                </a:solidFill>
                <a:latin typeface="Calibri" panose="020F0502020204030204"/>
                <a:ea typeface="Arial Unicode MS"/>
                <a:cs typeface="Arial"/>
              </a:rPr>
              <a:t>Руководство </a:t>
            </a:r>
            <a:r>
              <a:rPr lang="ru-RU" altLang="zh-CN" sz="2550" b="1" dirty="0" smtClean="0">
                <a:solidFill>
                  <a:srgbClr val="00825F"/>
                </a:solidFill>
                <a:latin typeface="Calibri" panose="020F0502020204030204"/>
                <a:ea typeface="Arial Unicode MS"/>
                <a:cs typeface="Arial"/>
              </a:rPr>
              <a:t>по НОО</a:t>
            </a:r>
            <a:endParaRPr lang="en-US" sz="255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pic>
        <p:nvPicPr>
          <p:cNvPr id="4" name="Picture 3" descr="Screen Clipping"/>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60966" y="1614177"/>
            <a:ext cx="3435924" cy="4415202"/>
          </a:xfrm>
          <a:prstGeom prst="roundRect">
            <a:avLst>
              <a:gd name="adj" fmla="val 8594"/>
            </a:avLst>
          </a:prstGeom>
          <a:solidFill>
            <a:srgbClr val="FFFFFF">
              <a:shade val="85000"/>
            </a:srgbClr>
          </a:solidFill>
          <a:ln>
            <a:noFill/>
          </a:ln>
          <a:effectLst/>
        </p:spPr>
      </p:pic>
      <p:sp>
        <p:nvSpPr>
          <p:cNvPr id="6" name="Rectangle 5"/>
          <p:cNvSpPr/>
          <p:nvPr/>
        </p:nvSpPr>
        <p:spPr>
          <a:xfrm>
            <a:off x="1060701" y="5731466"/>
            <a:ext cx="4851795" cy="276999"/>
          </a:xfrm>
          <a:prstGeom prst="rect">
            <a:avLst/>
          </a:prstGeom>
        </p:spPr>
        <p:txBody>
          <a:bodyPr wrap="square">
            <a:spAutoFit/>
          </a:bodyPr>
          <a:lstStyle/>
          <a:p>
            <a:pPr defTabSz="685800">
              <a:spcBef>
                <a:spcPts val="450"/>
              </a:spcBef>
              <a:spcAft>
                <a:spcPts val="450"/>
              </a:spcAft>
              <a:tabLst>
                <a:tab pos="0" algn="l"/>
                <a:tab pos="335756" algn="l"/>
                <a:tab pos="672704" algn="l"/>
                <a:tab pos="1009650" algn="l"/>
                <a:tab pos="1346598" algn="l"/>
                <a:tab pos="1683544" algn="l"/>
                <a:tab pos="2020491" algn="l"/>
                <a:tab pos="2357438" algn="l"/>
                <a:tab pos="2694385" algn="l"/>
                <a:tab pos="3031331" algn="l"/>
                <a:tab pos="3368279" algn="l"/>
                <a:tab pos="3705225" algn="l"/>
                <a:tab pos="4042173" algn="l"/>
                <a:tab pos="4379119" algn="l"/>
                <a:tab pos="4716066" algn="l"/>
                <a:tab pos="5053013" algn="l"/>
                <a:tab pos="5389960" algn="l"/>
                <a:tab pos="5726906" algn="l"/>
                <a:tab pos="6063854" algn="l"/>
                <a:tab pos="6400800" algn="l"/>
                <a:tab pos="6737748" algn="l"/>
              </a:tabLst>
              <a:defRPr/>
            </a:pPr>
            <a:r>
              <a:rPr lang="en-GB" sz="1200" dirty="0">
                <a:solidFill>
                  <a:prstClr val="black"/>
                </a:solidFill>
                <a:latin typeface="Calibri" panose="020F0502020204030204"/>
                <a:cs typeface="Arial" panose="020B0604020202020204" pitchFamily="34" charset="0"/>
              </a:rPr>
              <a:t> </a:t>
            </a:r>
            <a:r>
              <a:rPr lang="en-GB" sz="1200" dirty="0">
                <a:solidFill>
                  <a:schemeClr val="tx2">
                    <a:lumMod val="60000"/>
                    <a:lumOff val="40000"/>
                  </a:schemeClr>
                </a:solidFill>
                <a:latin typeface="Calibri" panose="020F0502020204030204"/>
                <a:cs typeface="Arial" panose="020B0604020202020204" pitchFamily="34" charset="0"/>
                <a:hlinkClick r:id="rId4"/>
              </a:rPr>
              <a:t>https://www.ippc.int/en/publications/80405/</a:t>
            </a:r>
            <a:endParaRPr lang="en-GB" sz="1200" dirty="0">
              <a:solidFill>
                <a:schemeClr val="tx2">
                  <a:lumMod val="60000"/>
                  <a:lumOff val="40000"/>
                </a:schemeClr>
              </a:solidFill>
              <a:latin typeface="Calibri" panose="020F0502020204030204"/>
              <a:cs typeface="Arial" panose="020B0604020202020204" pitchFamily="34" charset="0"/>
            </a:endParaRPr>
          </a:p>
        </p:txBody>
      </p:sp>
      <p:sp>
        <p:nvSpPr>
          <p:cNvPr id="7" name="TextBox 6"/>
          <p:cNvSpPr txBox="1"/>
          <p:nvPr/>
        </p:nvSpPr>
        <p:spPr>
          <a:xfrm>
            <a:off x="10896600" y="6428433"/>
            <a:ext cx="1493886" cy="415498"/>
          </a:xfrm>
          <a:prstGeom prst="rect">
            <a:avLst/>
          </a:prstGeom>
        </p:spPr>
        <p:txBody>
          <a:bodyPr wrap="none" lIns="540000" tIns="0" rIns="360000" rtlCol="0" anchor="t" anchorCtr="0">
            <a:spAutoFit/>
          </a:bodyPr>
          <a:lstStyle/>
          <a:p>
            <a:r>
              <a:rPr lang="en-US"/>
              <a:t>7/15</a:t>
            </a:r>
          </a:p>
        </p:txBody>
      </p:sp>
      <p:sp>
        <p:nvSpPr>
          <p:cNvPr id="10" name="Rectangle: Rounded Corners 9">
            <a:extLst>
              <a:ext uri="{FF2B5EF4-FFF2-40B4-BE49-F238E27FC236}">
                <a16:creationId xmlns:a16="http://schemas.microsoft.com/office/drawing/2014/main" id="{D8A05C84-964B-4C0C-A638-F23760DAC0BE}"/>
              </a:ext>
            </a:extLst>
          </p:cNvPr>
          <p:cNvSpPr/>
          <p:nvPr/>
        </p:nvSpPr>
        <p:spPr>
          <a:xfrm>
            <a:off x="4136164" y="1625366"/>
            <a:ext cx="7605757" cy="4335081"/>
          </a:xfrm>
          <a:prstGeom prst="roundRect">
            <a:avLst>
              <a:gd name="adj" fmla="val 838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E77ECA5E-2B1A-4DC0-ADCB-9BD5D3B6A588}"/>
              </a:ext>
            </a:extLst>
          </p:cNvPr>
          <p:cNvSpPr txBox="1"/>
          <p:nvPr/>
        </p:nvSpPr>
        <p:spPr>
          <a:xfrm rot="16200000">
            <a:off x="3045194" y="3563454"/>
            <a:ext cx="2861305" cy="477054"/>
          </a:xfrm>
          <a:prstGeom prst="rect">
            <a:avLst/>
          </a:prstGeom>
        </p:spPr>
        <p:txBody>
          <a:bodyPr wrap="square" lIns="540000" tIns="0" rIns="360000" rtlCol="0" anchor="t" anchorCtr="0">
            <a:spAutoFit/>
          </a:bodyPr>
          <a:lstStyle/>
          <a:p>
            <a:pPr algn="ctr"/>
            <a:r>
              <a:rPr lang="ru-RU" sz="2800" b="1" dirty="0">
                <a:solidFill>
                  <a:srgbClr val="00825F"/>
                </a:solidFill>
              </a:rPr>
              <a:t>Содержание</a:t>
            </a:r>
            <a:endParaRPr lang="en-US" sz="2800" b="1" dirty="0">
              <a:solidFill>
                <a:srgbClr val="00825F"/>
              </a:solidFill>
            </a:endParaRPr>
          </a:p>
        </p:txBody>
      </p:sp>
      <p:sp>
        <p:nvSpPr>
          <p:cNvPr id="8" name="TextBox 7"/>
          <p:cNvSpPr txBox="1"/>
          <p:nvPr/>
        </p:nvSpPr>
        <p:spPr>
          <a:xfrm>
            <a:off x="4853648" y="1723587"/>
            <a:ext cx="6512259" cy="4247317"/>
          </a:xfrm>
          <a:prstGeom prst="rect">
            <a:avLst/>
          </a:prstGeom>
          <a:noFill/>
        </p:spPr>
        <p:txBody>
          <a:bodyPr wrap="square" lIns="91440" tIns="45720" rIns="91440" bIns="45720" rtlCol="0" anchor="t">
            <a:spAutoFit/>
          </a:bodyPr>
          <a:lstStyle/>
          <a:p>
            <a:r>
              <a:rPr lang="ru-RU" sz="1800" dirty="0">
                <a:cs typeface="Arial"/>
              </a:rPr>
              <a:t>Введение</a:t>
            </a:r>
          </a:p>
          <a:p>
            <a:r>
              <a:rPr lang="ru-RU" sz="1800" b="1" dirty="0">
                <a:solidFill>
                  <a:srgbClr val="00825F"/>
                </a:solidFill>
                <a:cs typeface="Arial"/>
              </a:rPr>
              <a:t>Национальные обязательства по оповещению Обзор</a:t>
            </a:r>
          </a:p>
          <a:p>
            <a:r>
              <a:rPr lang="ru-RU" sz="1800" dirty="0">
                <a:cs typeface="Arial"/>
              </a:rPr>
              <a:t>НОО по методу оповещения</a:t>
            </a:r>
          </a:p>
          <a:p>
            <a:r>
              <a:rPr lang="ru-RU" sz="1800" dirty="0">
                <a:cs typeface="Arial"/>
              </a:rPr>
              <a:t>НОО по типу оповещения</a:t>
            </a:r>
          </a:p>
          <a:p>
            <a:r>
              <a:rPr lang="ru-RU" sz="1800" b="1" dirty="0">
                <a:solidFill>
                  <a:srgbClr val="00825F"/>
                </a:solidFill>
                <a:cs typeface="Arial"/>
              </a:rPr>
              <a:t>Национальные обязательства по </a:t>
            </a:r>
            <a:r>
              <a:rPr lang="ru-RU" sz="1800" b="1" dirty="0" smtClean="0">
                <a:solidFill>
                  <a:srgbClr val="00825F"/>
                </a:solidFill>
                <a:cs typeface="Arial"/>
              </a:rPr>
              <a:t>оповещению: </a:t>
            </a:r>
            <a:r>
              <a:rPr lang="ru-RU" sz="1800" b="1" dirty="0">
                <a:solidFill>
                  <a:srgbClr val="00825F"/>
                </a:solidFill>
                <a:cs typeface="Arial"/>
              </a:rPr>
              <a:t>Подробности</a:t>
            </a:r>
          </a:p>
          <a:p>
            <a:r>
              <a:rPr lang="ru-RU" sz="1800" dirty="0">
                <a:cs typeface="Arial"/>
              </a:rPr>
              <a:t>Государственные национальные обязательства по оповещению</a:t>
            </a:r>
          </a:p>
          <a:p>
            <a:r>
              <a:rPr lang="ru-RU" sz="1800" dirty="0">
                <a:cs typeface="Arial"/>
              </a:rPr>
              <a:t>Двусторонние национальные обязательства по оповещению</a:t>
            </a:r>
          </a:p>
          <a:p>
            <a:r>
              <a:rPr lang="ru-RU" sz="1800" b="1" dirty="0">
                <a:solidFill>
                  <a:srgbClr val="00825F"/>
                </a:solidFill>
                <a:cs typeface="Arial"/>
              </a:rPr>
              <a:t>Национальные обязательства по оповещению: Технические инструкции</a:t>
            </a:r>
          </a:p>
          <a:p>
            <a:r>
              <a:rPr lang="ru-RU" sz="1800" dirty="0">
                <a:cs typeface="Arial"/>
              </a:rPr>
              <a:t>1 Доступ к вашей учетной записи</a:t>
            </a:r>
          </a:p>
          <a:p>
            <a:r>
              <a:rPr lang="ru-RU" sz="1800" dirty="0">
                <a:cs typeface="Arial"/>
              </a:rPr>
              <a:t>2 Редактирование информации о вашей стране</a:t>
            </a:r>
          </a:p>
          <a:p>
            <a:r>
              <a:rPr lang="ru-RU" sz="1800" dirty="0">
                <a:cs typeface="Arial"/>
              </a:rPr>
              <a:t>2.1 Обновление информации в профиле</a:t>
            </a:r>
          </a:p>
          <a:p>
            <a:r>
              <a:rPr lang="ru-RU" sz="1800" dirty="0">
                <a:cs typeface="Arial"/>
              </a:rPr>
              <a:t>3 Извлечение информации с сайта</a:t>
            </a:r>
          </a:p>
          <a:p>
            <a:r>
              <a:rPr lang="ru-RU" sz="1800" dirty="0">
                <a:cs typeface="Arial"/>
              </a:rPr>
              <a:t>4 Часто задаваемые вопросы</a:t>
            </a:r>
          </a:p>
          <a:p>
            <a:r>
              <a:rPr lang="ru-RU" sz="1800" dirty="0">
                <a:cs typeface="Arial"/>
              </a:rPr>
              <a:t>Приложения</a:t>
            </a:r>
            <a:endParaRPr lang="en-US" sz="1800" dirty="0">
              <a:cs typeface="Arial"/>
            </a:endParaRPr>
          </a:p>
        </p:txBody>
      </p:sp>
    </p:spTree>
    <p:extLst>
      <p:ext uri="{BB962C8B-B14F-4D97-AF65-F5344CB8AC3E}">
        <p14:creationId xmlns:p14="http://schemas.microsoft.com/office/powerpoint/2010/main" val="1723327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0949EB5-72CB-4D24-9AD3-FD5AAD28EB22}"/>
              </a:ext>
            </a:extLst>
          </p:cNvPr>
          <p:cNvGrpSpPr>
            <a:grpSpLocks noGrp="1" noUngrp="1" noRot="1" noMove="1" noResize="1"/>
          </p:cNvGrpSpPr>
          <p:nvPr/>
        </p:nvGrpSpPr>
        <p:grpSpPr>
          <a:xfrm>
            <a:off x="163882" y="1371348"/>
            <a:ext cx="11629543" cy="4863330"/>
            <a:chOff x="163882" y="1371348"/>
            <a:chExt cx="11629543" cy="4863330"/>
          </a:xfrm>
        </p:grpSpPr>
        <p:grpSp>
          <p:nvGrpSpPr>
            <p:cNvPr id="41" name="Group 40">
              <a:extLst>
                <a:ext uri="{FF2B5EF4-FFF2-40B4-BE49-F238E27FC236}">
                  <a16:creationId xmlns:a16="http://schemas.microsoft.com/office/drawing/2014/main" id="{EBAF0957-1D24-446B-9AE4-962F2A9D70CB}"/>
                </a:ext>
              </a:extLst>
            </p:cNvPr>
            <p:cNvGrpSpPr>
              <a:grpSpLocks noGrp="1" noUngrp="1" noRot="1" noMove="1" noResize="1"/>
            </p:cNvGrpSpPr>
            <p:nvPr/>
          </p:nvGrpSpPr>
          <p:grpSpPr>
            <a:xfrm>
              <a:off x="163882" y="1371348"/>
              <a:ext cx="7404478" cy="4863329"/>
              <a:chOff x="163882" y="1405756"/>
              <a:chExt cx="7404478" cy="4828921"/>
            </a:xfrm>
          </p:grpSpPr>
          <p:sp>
            <p:nvSpPr>
              <p:cNvPr id="47" name="Teardrop 46">
                <a:extLst>
                  <a:ext uri="{FF2B5EF4-FFF2-40B4-BE49-F238E27FC236}">
                    <a16:creationId xmlns:a16="http://schemas.microsoft.com/office/drawing/2014/main" id="{01BAA2E4-9197-46D4-B2D0-94B73FD423D1}"/>
                  </a:ext>
                </a:extLst>
              </p:cNvPr>
              <p:cNvSpPr>
                <a:spLocks noGrp="1" noRot="1" noMove="1" noResize="1" noEditPoints="1" noAdjustHandles="1" noChangeArrowheads="1" noChangeShapeType="1"/>
              </p:cNvSpPr>
              <p:nvPr/>
            </p:nvSpPr>
            <p:spPr>
              <a:xfrm flipV="1">
                <a:off x="521547" y="2676850"/>
                <a:ext cx="7046813" cy="3557827"/>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ardrop 38">
                <a:extLst>
                  <a:ext uri="{FF2B5EF4-FFF2-40B4-BE49-F238E27FC236}">
                    <a16:creationId xmlns:a16="http://schemas.microsoft.com/office/drawing/2014/main" id="{86D05979-2989-493F-811C-F775B8D21491}"/>
                  </a:ext>
                </a:extLst>
              </p:cNvPr>
              <p:cNvSpPr>
                <a:spLocks noGrp="1" noRot="1" noMove="1" noResize="1" noEditPoints="1" noAdjustHandles="1" noChangeArrowheads="1" noChangeShapeType="1"/>
              </p:cNvSpPr>
              <p:nvPr/>
            </p:nvSpPr>
            <p:spPr>
              <a:xfrm>
                <a:off x="163882" y="1405756"/>
                <a:ext cx="6148985" cy="4797293"/>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F86838DC-64BE-4107-AB97-1FC85C07DE99}"/>
                  </a:ext>
                </a:extLst>
              </p:cNvPr>
              <p:cNvSpPr>
                <a:spLocks noGrp="1" noRot="1" noMove="1" noResize="1" noEditPoints="1" noAdjustHandles="1" noChangeArrowheads="1" noChangeShapeType="1"/>
              </p:cNvSpPr>
              <p:nvPr/>
            </p:nvSpPr>
            <p:spPr>
              <a:xfrm>
                <a:off x="492170" y="1894417"/>
                <a:ext cx="3936601" cy="3782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Rounded Corners 36">
              <a:extLst>
                <a:ext uri="{FF2B5EF4-FFF2-40B4-BE49-F238E27FC236}">
                  <a16:creationId xmlns:a16="http://schemas.microsoft.com/office/drawing/2014/main" id="{71E3BE31-4024-4CE1-B6C3-E95596358C2A}"/>
                </a:ext>
              </a:extLst>
            </p:cNvPr>
            <p:cNvSpPr>
              <a:spLocks noGrp="1" noRot="1" noMove="1" noResize="1" noEditPoints="1" noAdjustHandles="1" noChangeArrowheads="1" noChangeShapeType="1"/>
            </p:cNvSpPr>
            <p:nvPr/>
          </p:nvSpPr>
          <p:spPr>
            <a:xfrm>
              <a:off x="6312867" y="1405756"/>
              <a:ext cx="5480558" cy="925016"/>
            </a:xfrm>
            <a:prstGeom prst="roundRect">
              <a:avLst/>
            </a:prstGeom>
            <a:solidFill>
              <a:schemeClr val="bg1"/>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5A7AA574-0DCB-4ABA-A5F2-7F084567CDD7}"/>
                </a:ext>
              </a:extLst>
            </p:cNvPr>
            <p:cNvSpPr>
              <a:spLocks noGrp="1" noRot="1" noMove="1" noResize="1" noEditPoints="1" noAdjustHandles="1" noChangeArrowheads="1" noChangeShapeType="1"/>
            </p:cNvSpPr>
            <p:nvPr/>
          </p:nvSpPr>
          <p:spPr>
            <a:xfrm>
              <a:off x="5988755" y="2344822"/>
              <a:ext cx="5480557" cy="958058"/>
            </a:xfrm>
            <a:prstGeom prst="roundRect">
              <a:avLst/>
            </a:prstGeom>
            <a:solidFill>
              <a:schemeClr val="bg1"/>
            </a:solidFill>
            <a:ln w="571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49C992DC-48D4-4351-BE7D-DA28E603D850}"/>
                </a:ext>
              </a:extLst>
            </p:cNvPr>
            <p:cNvSpPr>
              <a:spLocks noGrp="1" noRot="1" noMove="1" noResize="1" noEditPoints="1" noAdjustHandles="1" noChangeArrowheads="1" noChangeShapeType="1"/>
            </p:cNvSpPr>
            <p:nvPr/>
          </p:nvSpPr>
          <p:spPr>
            <a:xfrm>
              <a:off x="5504553" y="3303779"/>
              <a:ext cx="5480556" cy="943428"/>
            </a:xfrm>
            <a:prstGeom prst="roundRect">
              <a:avLst/>
            </a:prstGeom>
            <a:solidFill>
              <a:schemeClr val="bg1"/>
            </a:solidFill>
            <a:ln w="571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D7B7B84E-8E74-4784-9DE1-605AC99616A7}"/>
                </a:ext>
              </a:extLst>
            </p:cNvPr>
            <p:cNvSpPr>
              <a:spLocks noGrp="1" noRot="1" noMove="1" noResize="1" noEditPoints="1" noAdjustHandles="1" noChangeArrowheads="1" noChangeShapeType="1"/>
            </p:cNvSpPr>
            <p:nvPr/>
          </p:nvSpPr>
          <p:spPr>
            <a:xfrm>
              <a:off x="5102186" y="4238456"/>
              <a:ext cx="5123370" cy="978236"/>
            </a:xfrm>
            <a:prstGeom prst="roundRect">
              <a:avLst/>
            </a:prstGeom>
            <a:solidFill>
              <a:schemeClr val="bg1"/>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80FEC92C-25A6-4531-B97B-104CE7E5B79E}"/>
                </a:ext>
              </a:extLst>
            </p:cNvPr>
            <p:cNvSpPr>
              <a:spLocks noGrp="1" noRot="1" noMove="1" noResize="1" noEditPoints="1" noAdjustHandles="1" noChangeArrowheads="1" noChangeShapeType="1"/>
            </p:cNvSpPr>
            <p:nvPr/>
          </p:nvSpPr>
          <p:spPr>
            <a:xfrm>
              <a:off x="4683867" y="5237538"/>
              <a:ext cx="4674079" cy="965511"/>
            </a:xfrm>
            <a:prstGeom prst="roundRect">
              <a:avLst/>
            </a:prstGeom>
            <a:solidFill>
              <a:schemeClr val="bg1"/>
            </a:solidFill>
            <a:ln w="57150">
              <a:solidFill>
                <a:srgbClr val="66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21"/>
            <p:cNvSpPr>
              <a:spLocks noGrp="1" noRot="1" noMove="1" noResize="1" noEditPoints="1" noAdjustHandles="1" noChangeArrowheads="1" noChangeShapeType="1"/>
            </p:cNvSpPr>
            <p:nvPr/>
          </p:nvSpPr>
          <p:spPr>
            <a:xfrm>
              <a:off x="5969777" y="1371348"/>
              <a:ext cx="979550" cy="1017331"/>
            </a:xfrm>
            <a:prstGeom prst="flowChartConnector">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01</a:t>
              </a:r>
            </a:p>
          </p:txBody>
        </p:sp>
        <p:sp>
          <p:nvSpPr>
            <p:cNvPr id="26" name="Flowchart: Connector 25"/>
            <p:cNvSpPr>
              <a:spLocks noGrp="1" noRot="1" noMove="1" noResize="1" noEditPoints="1" noAdjustHandles="1" noChangeArrowheads="1" noChangeShapeType="1"/>
            </p:cNvSpPr>
            <p:nvPr/>
          </p:nvSpPr>
          <p:spPr>
            <a:xfrm>
              <a:off x="5617494" y="2310252"/>
              <a:ext cx="979550" cy="1017331"/>
            </a:xfrm>
            <a:prstGeom prst="flowChartConnector">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02</a:t>
              </a:r>
            </a:p>
          </p:txBody>
        </p:sp>
        <p:sp>
          <p:nvSpPr>
            <p:cNvPr id="27" name="Flowchart: Connector 26"/>
            <p:cNvSpPr>
              <a:spLocks noGrp="1" noRot="1" noMove="1" noResize="1" noEditPoints="1" noAdjustHandles="1" noChangeArrowheads="1" noChangeShapeType="1"/>
            </p:cNvSpPr>
            <p:nvPr/>
          </p:nvSpPr>
          <p:spPr>
            <a:xfrm>
              <a:off x="5170769" y="3268875"/>
              <a:ext cx="979550" cy="1017331"/>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cs typeface="Arial" panose="020B0604020202020204" pitchFamily="34" charset="0"/>
                </a:rPr>
                <a:t>03</a:t>
              </a:r>
            </a:p>
          </p:txBody>
        </p:sp>
        <p:sp>
          <p:nvSpPr>
            <p:cNvPr id="28" name="Flowchart: Connector 27"/>
            <p:cNvSpPr>
              <a:spLocks noGrp="1" noRot="1" noMove="1" noResize="1" noEditPoints="1" noAdjustHandles="1" noChangeArrowheads="1" noChangeShapeType="1"/>
            </p:cNvSpPr>
            <p:nvPr/>
          </p:nvSpPr>
          <p:spPr>
            <a:xfrm>
              <a:off x="4784575" y="4216335"/>
              <a:ext cx="979550" cy="1017331"/>
            </a:xfrm>
            <a:prstGeom prst="flowChartConnector">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cs typeface="Arial" panose="020B0604020202020204" pitchFamily="34" charset="0"/>
                </a:rPr>
                <a:t>04</a:t>
              </a:r>
            </a:p>
          </p:txBody>
        </p:sp>
        <p:sp>
          <p:nvSpPr>
            <p:cNvPr id="29" name="Flowchart: Connector 28"/>
            <p:cNvSpPr>
              <a:spLocks noGrp="1" noRot="1" noMove="1" noResize="1" noEditPoints="1" noAdjustHandles="1" noChangeArrowheads="1" noChangeShapeType="1"/>
            </p:cNvSpPr>
            <p:nvPr/>
          </p:nvSpPr>
          <p:spPr>
            <a:xfrm>
              <a:off x="4314389" y="5217347"/>
              <a:ext cx="979550" cy="1017331"/>
            </a:xfrm>
            <a:prstGeom prst="flowChartConnector">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95000"/>
                    </a:schemeClr>
                  </a:solidFill>
                  <a:cs typeface="Arial" panose="020B0604020202020204" pitchFamily="34" charset="0"/>
                </a:rPr>
                <a:t>05</a:t>
              </a:r>
            </a:p>
          </p:txBody>
        </p:sp>
      </p:grpSp>
      <p:sp>
        <p:nvSpPr>
          <p:cNvPr id="2" name="Title 1"/>
          <p:cNvSpPr txBox="1">
            <a:spLocks/>
          </p:cNvSpPr>
          <p:nvPr/>
        </p:nvSpPr>
        <p:spPr>
          <a:xfrm>
            <a:off x="-267049" y="747536"/>
            <a:ext cx="9487393"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en-US" sz="2200" b="1" dirty="0">
                <a:solidFill>
                  <a:srgbClr val="00825F"/>
                </a:solidFill>
                <a:latin typeface="Calibri" panose="020F0502020204030204"/>
                <a:ea typeface="Arial Unicode MS" panose="020B0604020202020204" pitchFamily="34" charset="-128"/>
                <a:cs typeface="Arial" panose="020B0604020202020204" pitchFamily="34" charset="0"/>
              </a:rPr>
              <a:t>1.6 </a:t>
            </a:r>
            <a:r>
              <a:rPr lang="ru-RU" sz="2200" b="1" dirty="0">
                <a:solidFill>
                  <a:srgbClr val="00825F"/>
                </a:solidFill>
                <a:latin typeface="Calibri" panose="020F0502020204030204"/>
                <a:ea typeface="Arial Unicode MS" panose="020B0604020202020204" pitchFamily="34" charset="-128"/>
                <a:cs typeface="Arial" panose="020B0604020202020204" pitchFamily="34" charset="0"/>
              </a:rPr>
              <a:t>Электронные куры дистанционного обучения </a:t>
            </a:r>
            <a:r>
              <a:rPr lang="ru-RU" sz="2200" b="1" dirty="0" smtClean="0">
                <a:solidFill>
                  <a:srgbClr val="00825F"/>
                </a:solidFill>
                <a:latin typeface="Calibri" panose="020F0502020204030204"/>
                <a:ea typeface="Arial Unicode MS" panose="020B0604020202020204" pitchFamily="34" charset="-128"/>
                <a:cs typeface="Arial" panose="020B0604020202020204" pitchFamily="34" charset="0"/>
              </a:rPr>
              <a:t>по вопросам НОО</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
        <p:nvSpPr>
          <p:cNvPr id="6" name="TextBox 5"/>
          <p:cNvSpPr txBox="1"/>
          <p:nvPr/>
        </p:nvSpPr>
        <p:spPr>
          <a:xfrm>
            <a:off x="6962013" y="1404040"/>
            <a:ext cx="4796596" cy="923330"/>
          </a:xfrm>
          <a:prstGeom prst="rect">
            <a:avLst/>
          </a:prstGeom>
          <a:noFill/>
        </p:spPr>
        <p:txBody>
          <a:bodyPr wrap="square" rtlCol="0">
            <a:spAutoFit/>
          </a:bodyPr>
          <a:lstStyle/>
          <a:p>
            <a:r>
              <a:rPr lang="ru-RU" sz="1800" dirty="0">
                <a:cs typeface="Arial" panose="020B0604020202020204" pitchFamily="34" charset="0"/>
              </a:rPr>
              <a:t>Знакомство с Национальными обязательствами по оповещению </a:t>
            </a:r>
            <a:r>
              <a:rPr lang="ru-RU" sz="1800" dirty="0" smtClean="0">
                <a:cs typeface="Arial" panose="020B0604020202020204" pitchFamily="34" charset="0"/>
              </a:rPr>
              <a:t>(НОО) </a:t>
            </a:r>
          </a:p>
          <a:p>
            <a:r>
              <a:rPr lang="ru-RU" sz="1800" dirty="0">
                <a:cs typeface="Arial" panose="020B0604020202020204" pitchFamily="34" charset="0"/>
              </a:rPr>
              <a:t>Контрольное задание к уроку 1</a:t>
            </a:r>
            <a:endParaRPr lang="en-US" sz="1800" dirty="0">
              <a:cs typeface="Arial" panose="020B0604020202020204" pitchFamily="34" charset="0"/>
            </a:endParaRPr>
          </a:p>
        </p:txBody>
      </p:sp>
      <p:sp>
        <p:nvSpPr>
          <p:cNvPr id="7" name="TextBox 6"/>
          <p:cNvSpPr txBox="1"/>
          <p:nvPr/>
        </p:nvSpPr>
        <p:spPr>
          <a:xfrm>
            <a:off x="6670532" y="2378513"/>
            <a:ext cx="4908653" cy="923330"/>
          </a:xfrm>
          <a:prstGeom prst="rect">
            <a:avLst/>
          </a:prstGeom>
          <a:noFill/>
        </p:spPr>
        <p:txBody>
          <a:bodyPr wrap="square" rtlCol="0">
            <a:spAutoFit/>
          </a:bodyPr>
          <a:lstStyle/>
          <a:p>
            <a:r>
              <a:rPr lang="ru-RU" sz="1800" dirty="0">
                <a:cs typeface="Arial" panose="020B0604020202020204" pitchFamily="34" charset="0"/>
              </a:rPr>
              <a:t>Назначение официального контактного лица МККЗР</a:t>
            </a:r>
          </a:p>
          <a:p>
            <a:r>
              <a:rPr lang="ru-RU" sz="1800" dirty="0">
                <a:cs typeface="Arial" panose="020B0604020202020204" pitchFamily="34" charset="0"/>
              </a:rPr>
              <a:t>Контрольное задание к уроку 2</a:t>
            </a:r>
            <a:endParaRPr lang="en-US" sz="1800" dirty="0">
              <a:cs typeface="Arial" panose="020B0604020202020204" pitchFamily="34" charset="0"/>
            </a:endParaRPr>
          </a:p>
        </p:txBody>
      </p:sp>
      <p:sp>
        <p:nvSpPr>
          <p:cNvPr id="8" name="TextBox 7"/>
          <p:cNvSpPr txBox="1"/>
          <p:nvPr/>
        </p:nvSpPr>
        <p:spPr>
          <a:xfrm>
            <a:off x="6274161" y="3354892"/>
            <a:ext cx="4672242" cy="923330"/>
          </a:xfrm>
          <a:prstGeom prst="rect">
            <a:avLst/>
          </a:prstGeom>
          <a:noFill/>
        </p:spPr>
        <p:txBody>
          <a:bodyPr wrap="square" rtlCol="0">
            <a:spAutoFit/>
          </a:bodyPr>
          <a:lstStyle/>
          <a:p>
            <a:r>
              <a:rPr lang="ru-RU" sz="1800" dirty="0">
                <a:cs typeface="Arial" panose="020B0604020202020204" pitchFamily="34" charset="0"/>
              </a:rPr>
              <a:t>Принципы составления </a:t>
            </a:r>
            <a:r>
              <a:rPr lang="ru-RU" sz="1800" dirty="0" smtClean="0">
                <a:cs typeface="Arial" panose="020B0604020202020204" pitchFamily="34" charset="0"/>
              </a:rPr>
              <a:t>сообщений по оповещению о </a:t>
            </a:r>
            <a:r>
              <a:rPr lang="ru-RU" sz="1800" dirty="0">
                <a:cs typeface="Arial" panose="020B0604020202020204" pitchFamily="34" charset="0"/>
              </a:rPr>
              <a:t>вредных организмах</a:t>
            </a:r>
          </a:p>
          <a:p>
            <a:r>
              <a:rPr lang="ru-RU" sz="1800" dirty="0">
                <a:cs typeface="Arial" panose="020B0604020202020204" pitchFamily="34" charset="0"/>
              </a:rPr>
              <a:t>Контрольное задание к уроку 3</a:t>
            </a:r>
          </a:p>
        </p:txBody>
      </p:sp>
      <p:sp>
        <p:nvSpPr>
          <p:cNvPr id="9" name="TextBox 8"/>
          <p:cNvSpPr txBox="1"/>
          <p:nvPr/>
        </p:nvSpPr>
        <p:spPr>
          <a:xfrm>
            <a:off x="5773290" y="4298369"/>
            <a:ext cx="4245521" cy="923330"/>
          </a:xfrm>
          <a:prstGeom prst="rect">
            <a:avLst/>
          </a:prstGeom>
          <a:noFill/>
        </p:spPr>
        <p:txBody>
          <a:bodyPr wrap="none" rtlCol="0">
            <a:spAutoFit/>
          </a:bodyPr>
          <a:lstStyle/>
          <a:p>
            <a:r>
              <a:rPr lang="ru-RU" sz="1800" dirty="0">
                <a:cs typeface="Arial" panose="020B0604020202020204" pitchFamily="34" charset="0"/>
              </a:rPr>
              <a:t>Практика по составлению сообщений по </a:t>
            </a:r>
            <a:endParaRPr lang="ru-RU" sz="1800" dirty="0" smtClean="0">
              <a:cs typeface="Arial" panose="020B0604020202020204" pitchFamily="34" charset="0"/>
            </a:endParaRPr>
          </a:p>
          <a:p>
            <a:r>
              <a:rPr lang="ru-RU" sz="1800" dirty="0" smtClean="0">
                <a:cs typeface="Arial" panose="020B0604020202020204" pitchFamily="34" charset="0"/>
              </a:rPr>
              <a:t>оповещению о вредных организмах</a:t>
            </a:r>
            <a:endParaRPr lang="ru-RU" sz="1800" dirty="0">
              <a:cs typeface="Arial" panose="020B0604020202020204" pitchFamily="34" charset="0"/>
            </a:endParaRPr>
          </a:p>
          <a:p>
            <a:r>
              <a:rPr lang="ru-RU" sz="1800" dirty="0">
                <a:cs typeface="Arial" panose="020B0604020202020204" pitchFamily="34" charset="0"/>
              </a:rPr>
              <a:t>Контрольное задание к уроку 4</a:t>
            </a:r>
          </a:p>
        </p:txBody>
      </p:sp>
      <p:sp>
        <p:nvSpPr>
          <p:cNvPr id="10" name="TextBox 9"/>
          <p:cNvSpPr txBox="1"/>
          <p:nvPr/>
        </p:nvSpPr>
        <p:spPr>
          <a:xfrm>
            <a:off x="5281895" y="5254699"/>
            <a:ext cx="3938450" cy="923330"/>
          </a:xfrm>
          <a:prstGeom prst="rect">
            <a:avLst/>
          </a:prstGeom>
          <a:noFill/>
        </p:spPr>
        <p:txBody>
          <a:bodyPr wrap="none" rtlCol="0">
            <a:spAutoFit/>
          </a:bodyPr>
          <a:lstStyle/>
          <a:p>
            <a:r>
              <a:rPr lang="ru-RU" sz="1800" dirty="0">
                <a:cs typeface="Arial" panose="020B0604020202020204" pitchFamily="34" charset="0"/>
              </a:rPr>
              <a:t>Составление перечней регулируемых </a:t>
            </a:r>
            <a:endParaRPr lang="ru-RU" sz="1800" dirty="0" smtClean="0">
              <a:cs typeface="Arial" panose="020B0604020202020204" pitchFamily="34" charset="0"/>
            </a:endParaRPr>
          </a:p>
          <a:p>
            <a:r>
              <a:rPr lang="ru-RU" sz="1800" dirty="0" smtClean="0">
                <a:cs typeface="Arial" panose="020B0604020202020204" pitchFamily="34" charset="0"/>
              </a:rPr>
              <a:t>вредных </a:t>
            </a:r>
            <a:r>
              <a:rPr lang="ru-RU" sz="1800" dirty="0">
                <a:cs typeface="Arial" panose="020B0604020202020204" pitchFamily="34" charset="0"/>
              </a:rPr>
              <a:t>организмов</a:t>
            </a:r>
          </a:p>
          <a:p>
            <a:r>
              <a:rPr lang="ru-RU" sz="1800" dirty="0" smtClean="0">
                <a:cs typeface="Arial" panose="020B0604020202020204" pitchFamily="34" charset="0"/>
              </a:rPr>
              <a:t>Контрольное задание к </a:t>
            </a:r>
            <a:r>
              <a:rPr lang="ru-RU" sz="1800" dirty="0">
                <a:cs typeface="Arial" panose="020B0604020202020204" pitchFamily="34" charset="0"/>
              </a:rPr>
              <a:t>уроку 5</a:t>
            </a:r>
          </a:p>
        </p:txBody>
      </p:sp>
      <p:sp>
        <p:nvSpPr>
          <p:cNvPr id="55" name="TextBox 54"/>
          <p:cNvSpPr txBox="1"/>
          <p:nvPr/>
        </p:nvSpPr>
        <p:spPr>
          <a:xfrm>
            <a:off x="784441" y="3809900"/>
            <a:ext cx="3337531" cy="1569660"/>
          </a:xfrm>
          <a:prstGeom prst="rect">
            <a:avLst/>
          </a:prstGeom>
          <a:noFill/>
        </p:spPr>
        <p:txBody>
          <a:bodyPr wrap="square" lIns="91440" tIns="45720" rIns="91440" bIns="45720" rtlCol="0" anchor="t">
            <a:spAutoFit/>
          </a:bodyPr>
          <a:lstStyle/>
          <a:p>
            <a:pPr algn="ctr"/>
            <a:r>
              <a:rPr lang="ru-RU" sz="1600" dirty="0">
                <a:cs typeface="Arial"/>
              </a:rPr>
              <a:t>Чтобы получить сертификат о прохождении курса, необходимо выполнить все 5 тестов после каждого урока и получить оценку не менее 60% в каждом контрольном задании.</a:t>
            </a:r>
            <a:endParaRPr lang="en-US" sz="1600" dirty="0">
              <a:cs typeface="Arial"/>
            </a:endParaRPr>
          </a:p>
        </p:txBody>
      </p:sp>
      <p:sp>
        <p:nvSpPr>
          <p:cNvPr id="31" name="TextBox 30"/>
          <p:cNvSpPr txBox="1"/>
          <p:nvPr/>
        </p:nvSpPr>
        <p:spPr>
          <a:xfrm>
            <a:off x="10896600" y="6415687"/>
            <a:ext cx="1493886" cy="415498"/>
          </a:xfrm>
          <a:prstGeom prst="rect">
            <a:avLst/>
          </a:prstGeom>
        </p:spPr>
        <p:txBody>
          <a:bodyPr wrap="none" lIns="540000" tIns="0" rIns="360000" rtlCol="0" anchor="t" anchorCtr="0">
            <a:spAutoFit/>
          </a:bodyPr>
          <a:lstStyle/>
          <a:p>
            <a:r>
              <a:rPr lang="en-US"/>
              <a:t>8/15</a:t>
            </a:r>
          </a:p>
        </p:txBody>
      </p:sp>
      <p:sp>
        <p:nvSpPr>
          <p:cNvPr id="3" name="TextBox 2"/>
          <p:cNvSpPr txBox="1"/>
          <p:nvPr/>
        </p:nvSpPr>
        <p:spPr>
          <a:xfrm>
            <a:off x="553601" y="2827215"/>
            <a:ext cx="3722363" cy="923330"/>
          </a:xfrm>
          <a:prstGeom prst="rect">
            <a:avLst/>
          </a:prstGeom>
          <a:noFill/>
        </p:spPr>
        <p:txBody>
          <a:bodyPr wrap="square" lIns="91440" tIns="45720" rIns="91440" bIns="45720" rtlCol="0" anchor="t">
            <a:spAutoFit/>
          </a:bodyPr>
          <a:lstStyle/>
          <a:p>
            <a:pPr algn="ctr"/>
            <a:r>
              <a:rPr lang="ru-RU" sz="1800" b="1" dirty="0">
                <a:cs typeface="Arial"/>
              </a:rPr>
              <a:t>Ссылка для регистрации на курс электронного обучения:</a:t>
            </a:r>
            <a:r>
              <a:rPr lang="en-US" sz="1800" dirty="0">
                <a:cs typeface="Arial"/>
              </a:rPr>
              <a:t> </a:t>
            </a:r>
            <a:r>
              <a:rPr lang="en-US" sz="1800" dirty="0">
                <a:cs typeface="Arial"/>
                <a:hlinkClick r:id="rId3"/>
              </a:rPr>
              <a:t>https://www.ippc.int/en/e-learning</a:t>
            </a:r>
            <a:r>
              <a:rPr lang="en-US" sz="1800" dirty="0">
                <a:cs typeface="Arial"/>
              </a:rPr>
              <a:t>/</a:t>
            </a:r>
          </a:p>
        </p:txBody>
      </p:sp>
      <p:sp>
        <p:nvSpPr>
          <p:cNvPr id="51" name="Title 1">
            <a:extLst>
              <a:ext uri="{FF2B5EF4-FFF2-40B4-BE49-F238E27FC236}">
                <a16:creationId xmlns:a16="http://schemas.microsoft.com/office/drawing/2014/main" id="{8AB48934-F8C2-403C-8E8C-9026C14F317D}"/>
              </a:ext>
            </a:extLst>
          </p:cNvPr>
          <p:cNvSpPr txBox="1">
            <a:spLocks/>
          </p:cNvSpPr>
          <p:nvPr/>
        </p:nvSpPr>
        <p:spPr>
          <a:xfrm>
            <a:off x="-838525" y="2124339"/>
            <a:ext cx="6611815" cy="68580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685800">
              <a:defRPr/>
            </a:pPr>
            <a:r>
              <a:rPr lang="ru-RU" sz="2200" b="1" dirty="0">
                <a:solidFill>
                  <a:srgbClr val="00825F"/>
                </a:solidFill>
                <a:latin typeface="Calibri" panose="020F0502020204030204"/>
                <a:ea typeface="Arial Unicode MS" panose="020B0604020202020204" pitchFamily="34" charset="-128"/>
                <a:cs typeface="Arial" panose="020B0604020202020204" pitchFamily="34" charset="0"/>
              </a:rPr>
              <a:t>Электронный курс </a:t>
            </a:r>
          </a:p>
          <a:p>
            <a:pPr algn="ctr" defTabSz="685800">
              <a:defRPr/>
            </a:pPr>
            <a:r>
              <a:rPr lang="ru-RU" sz="2200" b="1" dirty="0">
                <a:solidFill>
                  <a:srgbClr val="00825F"/>
                </a:solidFill>
                <a:latin typeface="Calibri" panose="020F0502020204030204"/>
                <a:ea typeface="Arial Unicode MS" panose="020B0604020202020204" pitchFamily="34" charset="-128"/>
                <a:cs typeface="Arial" panose="020B0604020202020204" pitchFamily="34" charset="0"/>
              </a:rPr>
              <a:t>дистанционного обучения НОО</a:t>
            </a:r>
            <a:endParaRPr lang="en-US" sz="2200" b="1" dirty="0">
              <a:solidFill>
                <a:srgbClr val="00825F"/>
              </a:solidFill>
              <a:latin typeface="Calibri" panose="020F0502020204030204"/>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921155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13560" y="912810"/>
            <a:ext cx="9340474" cy="457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altLang="zh-CN" sz="2200" b="1" dirty="0">
                <a:solidFill>
                  <a:srgbClr val="00825F"/>
                </a:solidFill>
                <a:latin typeface="Calibri"/>
                <a:ea typeface="Arial Unicode MS" panose="020B0604020202020204" pitchFamily="34" charset="-128"/>
                <a:cs typeface="Arial" panose="020B0604020202020204" pitchFamily="34" charset="0"/>
              </a:rPr>
              <a:t>2</a:t>
            </a:r>
            <a:r>
              <a:rPr lang="en-US" sz="2200" b="1" dirty="0">
                <a:solidFill>
                  <a:srgbClr val="00825F"/>
                </a:solidFill>
                <a:latin typeface="Calibri"/>
                <a:ea typeface="Arial Unicode MS" panose="020B0604020202020204" pitchFamily="34" charset="-128"/>
                <a:cs typeface="Arial" panose="020B0604020202020204" pitchFamily="34" charset="0"/>
              </a:rPr>
              <a:t>.1 </a:t>
            </a:r>
            <a:r>
              <a:rPr lang="ru-RU" sz="2200" b="1" dirty="0">
                <a:solidFill>
                  <a:srgbClr val="00825F"/>
                </a:solidFill>
                <a:latin typeface="Calibri"/>
                <a:ea typeface="Arial Unicode MS" panose="020B0604020202020204" pitchFamily="34" charset="-128"/>
                <a:cs typeface="Arial" panose="020B0604020202020204" pitchFamily="34" charset="0"/>
              </a:rPr>
              <a:t>Обновлены соответствующие выпадающие меню статуса вредного организма </a:t>
            </a:r>
            <a:r>
              <a:rPr lang="ru-RU" sz="2200" b="1" dirty="0" smtClean="0">
                <a:solidFill>
                  <a:srgbClr val="00825F"/>
                </a:solidFill>
                <a:latin typeface="Calibri"/>
                <a:ea typeface="Arial Unicode MS" panose="020B0604020202020204" pitchFamily="34" charset="-128"/>
                <a:cs typeface="Arial" panose="020B0604020202020204" pitchFamily="34" charset="0"/>
              </a:rPr>
              <a:t>на портале МФП (IPP)</a:t>
            </a:r>
            <a:endParaRPr lang="en-US" sz="2200" b="1" dirty="0">
              <a:solidFill>
                <a:srgbClr val="00825F"/>
              </a:solidFill>
              <a:latin typeface="Calibri"/>
              <a:ea typeface="Arial Unicode MS" panose="020B0604020202020204" pitchFamily="34" charset="-128"/>
              <a:cs typeface="Arial" panose="020B0604020202020204" pitchFamily="34" charset="0"/>
            </a:endParaRPr>
          </a:p>
        </p:txBody>
      </p:sp>
      <p:grpSp>
        <p:nvGrpSpPr>
          <p:cNvPr id="69" name="Group 68">
            <a:extLst>
              <a:ext uri="{FF2B5EF4-FFF2-40B4-BE49-F238E27FC236}">
                <a16:creationId xmlns:a16="http://schemas.microsoft.com/office/drawing/2014/main" id="{2DA0A4A5-88FB-44EF-95E4-56DCCD3A9849}"/>
              </a:ext>
            </a:extLst>
          </p:cNvPr>
          <p:cNvGrpSpPr/>
          <p:nvPr/>
        </p:nvGrpSpPr>
        <p:grpSpPr>
          <a:xfrm>
            <a:off x="213560" y="1731856"/>
            <a:ext cx="11890068" cy="4498626"/>
            <a:chOff x="213560" y="1731856"/>
            <a:chExt cx="11890068" cy="4498626"/>
          </a:xfrm>
        </p:grpSpPr>
        <p:sp>
          <p:nvSpPr>
            <p:cNvPr id="67" name="Rectangle: Rounded Corners 66">
              <a:extLst>
                <a:ext uri="{FF2B5EF4-FFF2-40B4-BE49-F238E27FC236}">
                  <a16:creationId xmlns:a16="http://schemas.microsoft.com/office/drawing/2014/main" id="{CF5CB63D-706F-47E5-8A0B-29CE2FCC1D43}"/>
                </a:ext>
              </a:extLst>
            </p:cNvPr>
            <p:cNvSpPr/>
            <p:nvPr/>
          </p:nvSpPr>
          <p:spPr>
            <a:xfrm>
              <a:off x="311999" y="1731856"/>
              <a:ext cx="11741540" cy="759465"/>
            </a:xfrm>
            <a:prstGeom prst="round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74B94706-62B4-43F5-894D-30AA39DBCB8E}"/>
                </a:ext>
              </a:extLst>
            </p:cNvPr>
            <p:cNvSpPr/>
            <p:nvPr/>
          </p:nvSpPr>
          <p:spPr>
            <a:xfrm>
              <a:off x="9547178" y="4572066"/>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3" name="Rectangle: Rounded Corners 52">
              <a:extLst>
                <a:ext uri="{FF2B5EF4-FFF2-40B4-BE49-F238E27FC236}">
                  <a16:creationId xmlns:a16="http://schemas.microsoft.com/office/drawing/2014/main" id="{028D89C4-42E2-4AD2-B284-03CA256EA17E}"/>
                </a:ext>
              </a:extLst>
            </p:cNvPr>
            <p:cNvSpPr/>
            <p:nvPr/>
          </p:nvSpPr>
          <p:spPr>
            <a:xfrm>
              <a:off x="954717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Rectangle: Rounded Corners 51">
              <a:extLst>
                <a:ext uri="{FF2B5EF4-FFF2-40B4-BE49-F238E27FC236}">
                  <a16:creationId xmlns:a16="http://schemas.microsoft.com/office/drawing/2014/main" id="{F15B8762-CF67-4FA8-A0AA-FC68B682E460}"/>
                </a:ext>
              </a:extLst>
            </p:cNvPr>
            <p:cNvSpPr/>
            <p:nvPr/>
          </p:nvSpPr>
          <p:spPr>
            <a:xfrm>
              <a:off x="5572561" y="4620452"/>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1" name="Rectangle: Rounded Corners 50">
              <a:extLst>
                <a:ext uri="{FF2B5EF4-FFF2-40B4-BE49-F238E27FC236}">
                  <a16:creationId xmlns:a16="http://schemas.microsoft.com/office/drawing/2014/main" id="{2AE7199C-070B-4968-8C67-A12330A25BE4}"/>
                </a:ext>
              </a:extLst>
            </p:cNvPr>
            <p:cNvSpPr/>
            <p:nvPr/>
          </p:nvSpPr>
          <p:spPr>
            <a:xfrm>
              <a:off x="5572561" y="2794050"/>
              <a:ext cx="2873573"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0" name="Rectangle: Rounded Corners 49">
              <a:extLst>
                <a:ext uri="{FF2B5EF4-FFF2-40B4-BE49-F238E27FC236}">
                  <a16:creationId xmlns:a16="http://schemas.microsoft.com/office/drawing/2014/main" id="{A5B242E5-3920-4A8F-A8BC-22F7B7C4C943}"/>
                </a:ext>
              </a:extLst>
            </p:cNvPr>
            <p:cNvSpPr/>
            <p:nvPr/>
          </p:nvSpPr>
          <p:spPr>
            <a:xfrm>
              <a:off x="1300867" y="4646149"/>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0" name="Rectangle: Rounded Corners 39">
              <a:extLst>
                <a:ext uri="{FF2B5EF4-FFF2-40B4-BE49-F238E27FC236}">
                  <a16:creationId xmlns:a16="http://schemas.microsoft.com/office/drawing/2014/main" id="{9DB39313-8651-442D-A906-235F328B6428}"/>
                </a:ext>
              </a:extLst>
            </p:cNvPr>
            <p:cNvSpPr/>
            <p:nvPr/>
          </p:nvSpPr>
          <p:spPr>
            <a:xfrm>
              <a:off x="1300868" y="2794050"/>
              <a:ext cx="2506361" cy="1302262"/>
            </a:xfrm>
            <a:prstGeom prst="roundRect">
              <a:avLst/>
            </a:prstGeom>
            <a:pattFill prst="pct5">
              <a:fgClr>
                <a:srgbClr val="00825F"/>
              </a:fgClr>
              <a:bgClr>
                <a:schemeClr val="bg1"/>
              </a:bgClr>
            </a:pattFill>
            <a:ln w="571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Oval 7">
              <a:extLst>
                <a:ext uri="{FF2B5EF4-FFF2-40B4-BE49-F238E27FC236}">
                  <a16:creationId xmlns:a16="http://schemas.microsoft.com/office/drawing/2014/main" id="{F42540DF-5C63-43DE-9B90-05E691C7D9B7}"/>
                </a:ext>
              </a:extLst>
            </p:cNvPr>
            <p:cNvSpPr/>
            <p:nvPr/>
          </p:nvSpPr>
          <p:spPr>
            <a:xfrm>
              <a:off x="312000" y="272030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7" name="TextBox 6">
              <a:extLst>
                <a:ext uri="{FF2B5EF4-FFF2-40B4-BE49-F238E27FC236}">
                  <a16:creationId xmlns:a16="http://schemas.microsoft.com/office/drawing/2014/main" id="{A7EED8DB-B46D-44EC-950E-003AC7A70E2A}"/>
                </a:ext>
              </a:extLst>
            </p:cNvPr>
            <p:cNvSpPr txBox="1"/>
            <p:nvPr/>
          </p:nvSpPr>
          <p:spPr>
            <a:xfrm>
              <a:off x="1868392" y="3041158"/>
              <a:ext cx="1846022" cy="584775"/>
            </a:xfrm>
            <a:prstGeom prst="rect">
              <a:avLst/>
            </a:prstGeom>
            <a:noFill/>
          </p:spPr>
          <p:txBody>
            <a:bodyPr wrap="square">
              <a:spAutoFit/>
            </a:bodyPr>
            <a:lstStyle/>
            <a:p>
              <a:pPr algn="ctr"/>
              <a:r>
                <a:rPr lang="ru-RU" sz="1600" b="1" dirty="0">
                  <a:solidFill>
                    <a:srgbClr val="00825F"/>
                  </a:solidFill>
                </a:rPr>
                <a:t>Широко распространены</a:t>
              </a:r>
              <a:endParaRPr lang="en-US" sz="1600" b="1" dirty="0">
                <a:solidFill>
                  <a:srgbClr val="00825F"/>
                </a:solidFill>
              </a:endParaRPr>
            </a:p>
          </p:txBody>
        </p:sp>
        <p:sp>
          <p:nvSpPr>
            <p:cNvPr id="9" name="Oval 8">
              <a:extLst>
                <a:ext uri="{FF2B5EF4-FFF2-40B4-BE49-F238E27FC236}">
                  <a16:creationId xmlns:a16="http://schemas.microsoft.com/office/drawing/2014/main" id="{DB379BA4-CDEF-4AEB-948C-B278FA15F5A9}"/>
                </a:ext>
              </a:extLst>
            </p:cNvPr>
            <p:cNvSpPr/>
            <p:nvPr/>
          </p:nvSpPr>
          <p:spPr>
            <a:xfrm>
              <a:off x="4540214"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5" name="TextBox 14">
              <a:extLst>
                <a:ext uri="{FF2B5EF4-FFF2-40B4-BE49-F238E27FC236}">
                  <a16:creationId xmlns:a16="http://schemas.microsoft.com/office/drawing/2014/main" id="{F1A04AC2-E332-4211-8CBC-1DC851B2B052}"/>
                </a:ext>
              </a:extLst>
            </p:cNvPr>
            <p:cNvSpPr txBox="1"/>
            <p:nvPr/>
          </p:nvSpPr>
          <p:spPr>
            <a:xfrm>
              <a:off x="6072925" y="2765427"/>
              <a:ext cx="2304686" cy="1323439"/>
            </a:xfrm>
            <a:prstGeom prst="rect">
              <a:avLst/>
            </a:prstGeom>
            <a:noFill/>
          </p:spPr>
          <p:txBody>
            <a:bodyPr wrap="square">
              <a:spAutoFit/>
            </a:bodyPr>
            <a:lstStyle/>
            <a:p>
              <a:pPr algn="ctr"/>
              <a:r>
                <a:rPr lang="ru-RU" sz="1600" b="1" dirty="0">
                  <a:solidFill>
                    <a:srgbClr val="5A8FCB"/>
                  </a:solidFill>
                </a:rPr>
                <a:t>Не </a:t>
              </a:r>
              <a:r>
                <a:rPr lang="ru-RU" sz="1600" b="1" dirty="0" smtClean="0">
                  <a:solidFill>
                    <a:srgbClr val="5A8FCB"/>
                  </a:solidFill>
                </a:rPr>
                <a:t>получили широкого </a:t>
              </a:r>
              <a:r>
                <a:rPr lang="ru-RU" sz="1600" b="1" dirty="0">
                  <a:solidFill>
                    <a:srgbClr val="5A8FCB"/>
                  </a:solidFill>
                </a:rPr>
                <a:t>распространения и не находятся под официальным контролем </a:t>
              </a:r>
              <a:endParaRPr lang="en-US" sz="1600" b="1" dirty="0">
                <a:solidFill>
                  <a:srgbClr val="00825F"/>
                </a:solidFill>
              </a:endParaRPr>
            </a:p>
          </p:txBody>
        </p:sp>
        <p:sp>
          <p:nvSpPr>
            <p:cNvPr id="10" name="Oval 9">
              <a:extLst>
                <a:ext uri="{FF2B5EF4-FFF2-40B4-BE49-F238E27FC236}">
                  <a16:creationId xmlns:a16="http://schemas.microsoft.com/office/drawing/2014/main" id="{C45EF793-B852-439C-BEBE-E322D37427A9}"/>
                </a:ext>
              </a:extLst>
            </p:cNvPr>
            <p:cNvSpPr/>
            <p:nvPr/>
          </p:nvSpPr>
          <p:spPr>
            <a:xfrm>
              <a:off x="8510297" y="26599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7" name="TextBox 16">
              <a:extLst>
                <a:ext uri="{FF2B5EF4-FFF2-40B4-BE49-F238E27FC236}">
                  <a16:creationId xmlns:a16="http://schemas.microsoft.com/office/drawing/2014/main" id="{5FC92825-367D-4241-8B83-3F5586524DFB}"/>
                </a:ext>
              </a:extLst>
            </p:cNvPr>
            <p:cNvSpPr txBox="1"/>
            <p:nvPr/>
          </p:nvSpPr>
          <p:spPr>
            <a:xfrm>
              <a:off x="10100998" y="2794050"/>
              <a:ext cx="2002630" cy="1384995"/>
            </a:xfrm>
            <a:prstGeom prst="rect">
              <a:avLst/>
            </a:prstGeom>
            <a:noFill/>
          </p:spPr>
          <p:txBody>
            <a:bodyPr wrap="square">
              <a:spAutoFit/>
            </a:bodyPr>
            <a:lstStyle/>
            <a:p>
              <a:pPr algn="ctr"/>
              <a:r>
                <a:rPr lang="ru-RU" sz="1600" b="1" dirty="0">
                  <a:solidFill>
                    <a:srgbClr val="00825F"/>
                  </a:solidFill>
                </a:rPr>
                <a:t>Не имеет широкого распространения и находится под официальным контролем</a:t>
              </a:r>
              <a:r>
                <a:rPr lang="ru-RU" sz="2000" b="1" dirty="0">
                  <a:solidFill>
                    <a:srgbClr val="00825F"/>
                  </a:solidFill>
                </a:rPr>
                <a:t> </a:t>
              </a:r>
            </a:p>
          </p:txBody>
        </p:sp>
        <p:sp>
          <p:nvSpPr>
            <p:cNvPr id="11" name="Oval 10">
              <a:extLst>
                <a:ext uri="{FF2B5EF4-FFF2-40B4-BE49-F238E27FC236}">
                  <a16:creationId xmlns:a16="http://schemas.microsoft.com/office/drawing/2014/main" id="{C4D7024B-16CA-49A8-9FDC-61A897AA3D2E}"/>
                </a:ext>
              </a:extLst>
            </p:cNvPr>
            <p:cNvSpPr/>
            <p:nvPr/>
          </p:nvSpPr>
          <p:spPr>
            <a:xfrm>
              <a:off x="290636"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9" name="TextBox 18">
              <a:extLst>
                <a:ext uri="{FF2B5EF4-FFF2-40B4-BE49-F238E27FC236}">
                  <a16:creationId xmlns:a16="http://schemas.microsoft.com/office/drawing/2014/main" id="{8ABC15BE-F0EB-4B4B-8660-D57A44005D81}"/>
                </a:ext>
              </a:extLst>
            </p:cNvPr>
            <p:cNvSpPr txBox="1"/>
            <p:nvPr/>
          </p:nvSpPr>
          <p:spPr>
            <a:xfrm>
              <a:off x="1844993" y="5035670"/>
              <a:ext cx="2092747" cy="584775"/>
            </a:xfrm>
            <a:prstGeom prst="rect">
              <a:avLst/>
            </a:prstGeom>
            <a:noFill/>
          </p:spPr>
          <p:txBody>
            <a:bodyPr wrap="square">
              <a:spAutoFit/>
            </a:bodyPr>
            <a:lstStyle/>
            <a:p>
              <a:pPr algn="ctr"/>
              <a:r>
                <a:rPr lang="ru-RU" sz="1600" b="1" dirty="0">
                  <a:solidFill>
                    <a:srgbClr val="00825F"/>
                  </a:solidFill>
                </a:rPr>
                <a:t>При низком уровне распространенности</a:t>
              </a:r>
              <a:endParaRPr lang="en-US" sz="1600" b="1" dirty="0">
                <a:solidFill>
                  <a:srgbClr val="00825F"/>
                </a:solidFill>
              </a:endParaRPr>
            </a:p>
          </p:txBody>
        </p:sp>
        <p:sp>
          <p:nvSpPr>
            <p:cNvPr id="12" name="Oval 11">
              <a:extLst>
                <a:ext uri="{FF2B5EF4-FFF2-40B4-BE49-F238E27FC236}">
                  <a16:creationId xmlns:a16="http://schemas.microsoft.com/office/drawing/2014/main" id="{716B87C5-A4D1-4B58-A36F-058EFE8A195D}"/>
                </a:ext>
              </a:extLst>
            </p:cNvPr>
            <p:cNvSpPr/>
            <p:nvPr/>
          </p:nvSpPr>
          <p:spPr>
            <a:xfrm>
              <a:off x="4532248" y="4512047"/>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1" name="TextBox 20">
              <a:extLst>
                <a:ext uri="{FF2B5EF4-FFF2-40B4-BE49-F238E27FC236}">
                  <a16:creationId xmlns:a16="http://schemas.microsoft.com/office/drawing/2014/main" id="{6011F544-58A8-498E-8786-E62FE31E3FDB}"/>
                </a:ext>
              </a:extLst>
            </p:cNvPr>
            <p:cNvSpPr txBox="1"/>
            <p:nvPr/>
          </p:nvSpPr>
          <p:spPr>
            <a:xfrm>
              <a:off x="6146730" y="4609863"/>
              <a:ext cx="1815822" cy="1323439"/>
            </a:xfrm>
            <a:prstGeom prst="rect">
              <a:avLst/>
            </a:prstGeom>
            <a:noFill/>
          </p:spPr>
          <p:txBody>
            <a:bodyPr wrap="square">
              <a:spAutoFit/>
            </a:bodyPr>
            <a:lstStyle/>
            <a:p>
              <a:pPr algn="ctr"/>
              <a:r>
                <a:rPr lang="ru-RU" sz="1600" b="1" dirty="0">
                  <a:solidFill>
                    <a:srgbClr val="00825F"/>
                  </a:solidFill>
                </a:rPr>
                <a:t>За исключением определенных зон, свободных от вредных организмов</a:t>
              </a:r>
              <a:endParaRPr lang="en-US" sz="1600" b="1" dirty="0">
                <a:solidFill>
                  <a:srgbClr val="00825F"/>
                </a:solidFill>
              </a:endParaRPr>
            </a:p>
          </p:txBody>
        </p:sp>
        <p:sp>
          <p:nvSpPr>
            <p:cNvPr id="13" name="Oval 12">
              <a:extLst>
                <a:ext uri="{FF2B5EF4-FFF2-40B4-BE49-F238E27FC236}">
                  <a16:creationId xmlns:a16="http://schemas.microsoft.com/office/drawing/2014/main" id="{1FE95FAE-DAA4-4684-A70F-1E6A4332F021}"/>
                </a:ext>
              </a:extLst>
            </p:cNvPr>
            <p:cNvSpPr/>
            <p:nvPr/>
          </p:nvSpPr>
          <p:spPr>
            <a:xfrm>
              <a:off x="8728192" y="4464350"/>
              <a:ext cx="1640792" cy="1570467"/>
            </a:xfrm>
            <a:prstGeom prst="ellipse">
              <a:avLst/>
            </a:prstGeom>
            <a:solidFill>
              <a:schemeClr val="bg1"/>
            </a:solidFill>
            <a:ln w="76200">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3" name="TextBox 22">
              <a:extLst>
                <a:ext uri="{FF2B5EF4-FFF2-40B4-BE49-F238E27FC236}">
                  <a16:creationId xmlns:a16="http://schemas.microsoft.com/office/drawing/2014/main" id="{E8837559-337F-4752-B3C9-49701255910C}"/>
                </a:ext>
              </a:extLst>
            </p:cNvPr>
            <p:cNvSpPr txBox="1"/>
            <p:nvPr/>
          </p:nvSpPr>
          <p:spPr>
            <a:xfrm>
              <a:off x="10413061" y="4979195"/>
              <a:ext cx="1690567" cy="400110"/>
            </a:xfrm>
            <a:prstGeom prst="rect">
              <a:avLst/>
            </a:prstGeom>
            <a:noFill/>
          </p:spPr>
          <p:txBody>
            <a:bodyPr wrap="square">
              <a:spAutoFit/>
            </a:bodyPr>
            <a:lstStyle/>
            <a:p>
              <a:pPr algn="ctr"/>
              <a:r>
                <a:rPr lang="ru-RU" sz="2000" b="1" dirty="0">
                  <a:solidFill>
                    <a:srgbClr val="00825F"/>
                  </a:solidFill>
                </a:rPr>
                <a:t>Переходный </a:t>
              </a:r>
              <a:endParaRPr lang="en-US" sz="2000" b="1" dirty="0">
                <a:solidFill>
                  <a:srgbClr val="00825F"/>
                </a:solidFill>
              </a:endParaRPr>
            </a:p>
          </p:txBody>
        </p:sp>
        <p:sp>
          <p:nvSpPr>
            <p:cNvPr id="3" name="TextBox 2">
              <a:extLst>
                <a:ext uri="{FF2B5EF4-FFF2-40B4-BE49-F238E27FC236}">
                  <a16:creationId xmlns:a16="http://schemas.microsoft.com/office/drawing/2014/main" id="{2C2B0BDF-59CA-43EF-96B7-E62C2FDECD03}"/>
                </a:ext>
              </a:extLst>
            </p:cNvPr>
            <p:cNvSpPr txBox="1"/>
            <p:nvPr/>
          </p:nvSpPr>
          <p:spPr>
            <a:xfrm>
              <a:off x="4381937" y="1802879"/>
              <a:ext cx="4346255" cy="600164"/>
            </a:xfrm>
            <a:prstGeom prst="rect">
              <a:avLst/>
            </a:prstGeom>
          </p:spPr>
          <p:txBody>
            <a:bodyPr wrap="square" lIns="540000" tIns="0" rIns="360000" rtlCol="0" anchor="t" anchorCtr="0">
              <a:spAutoFit/>
            </a:bodyPr>
            <a:lstStyle/>
            <a:p>
              <a:pPr algn="ctr"/>
              <a:r>
                <a:rPr lang="ru-RU" sz="3600" b="1" dirty="0">
                  <a:solidFill>
                    <a:srgbClr val="00825F"/>
                  </a:solidFill>
                </a:rPr>
                <a:t>ПРИСУТСТВУЮТ</a:t>
              </a:r>
              <a:endParaRPr lang="en-US" sz="3600" b="1" dirty="0">
                <a:solidFill>
                  <a:srgbClr val="00825F"/>
                </a:solidFill>
              </a:endParaRPr>
            </a:p>
          </p:txBody>
        </p:sp>
        <p:pic>
          <p:nvPicPr>
            <p:cNvPr id="56" name="Picture 55">
              <a:extLst>
                <a:ext uri="{FF2B5EF4-FFF2-40B4-BE49-F238E27FC236}">
                  <a16:creationId xmlns:a16="http://schemas.microsoft.com/office/drawing/2014/main" id="{98706C01-055E-4B2C-B8DB-A8112F9E29E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64" t="6542" r="72510" b="50012"/>
            <a:stretch/>
          </p:blipFill>
          <p:spPr>
            <a:xfrm>
              <a:off x="213560" y="2582893"/>
              <a:ext cx="1841103" cy="1762631"/>
            </a:xfrm>
            <a:prstGeom prst="rect">
              <a:avLst/>
            </a:prstGeom>
          </p:spPr>
        </p:pic>
        <p:pic>
          <p:nvPicPr>
            <p:cNvPr id="58" name="Picture 57">
              <a:extLst>
                <a:ext uri="{FF2B5EF4-FFF2-40B4-BE49-F238E27FC236}">
                  <a16:creationId xmlns:a16="http://schemas.microsoft.com/office/drawing/2014/main" id="{D524816D-7A2E-4FBE-996F-7DAA11AB7B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8499" t="53183" r="46391" b="4464"/>
            <a:stretch/>
          </p:blipFill>
          <p:spPr>
            <a:xfrm>
              <a:off x="4715451" y="2151301"/>
              <a:ext cx="1332869" cy="2101601"/>
            </a:xfrm>
            <a:prstGeom prst="rect">
              <a:avLst/>
            </a:prstGeom>
          </p:spPr>
        </p:pic>
        <p:pic>
          <p:nvPicPr>
            <p:cNvPr id="60" name="Picture 59">
              <a:extLst>
                <a:ext uri="{FF2B5EF4-FFF2-40B4-BE49-F238E27FC236}">
                  <a16:creationId xmlns:a16="http://schemas.microsoft.com/office/drawing/2014/main" id="{786F5ABA-8BC8-4A44-B3B5-C2036F6FFF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023" t="53315" r="72712" b="4579"/>
            <a:stretch/>
          </p:blipFill>
          <p:spPr>
            <a:xfrm>
              <a:off x="8518711" y="2205155"/>
              <a:ext cx="1874436" cy="1993891"/>
            </a:xfrm>
            <a:prstGeom prst="rect">
              <a:avLst/>
            </a:prstGeom>
          </p:spPr>
        </p:pic>
        <p:pic>
          <p:nvPicPr>
            <p:cNvPr id="62" name="Picture 61">
              <a:extLst>
                <a:ext uri="{FF2B5EF4-FFF2-40B4-BE49-F238E27FC236}">
                  <a16:creationId xmlns:a16="http://schemas.microsoft.com/office/drawing/2014/main" id="{6FA74B93-2CDB-45B7-B271-00979237589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7379" t="10179" r="9728" b="50633"/>
            <a:stretch/>
          </p:blipFill>
          <p:spPr>
            <a:xfrm>
              <a:off x="4381937" y="4405015"/>
              <a:ext cx="1895746" cy="1825467"/>
            </a:xfrm>
            <a:prstGeom prst="rect">
              <a:avLst/>
            </a:prstGeom>
          </p:spPr>
        </p:pic>
        <p:pic>
          <p:nvPicPr>
            <p:cNvPr id="64" name="Picture 63">
              <a:extLst>
                <a:ext uri="{FF2B5EF4-FFF2-40B4-BE49-F238E27FC236}">
                  <a16:creationId xmlns:a16="http://schemas.microsoft.com/office/drawing/2014/main" id="{00931B7E-414E-47C8-AC8C-B33796D4B71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4436" t="57507" r="8761" b="13419"/>
            <a:stretch/>
          </p:blipFill>
          <p:spPr>
            <a:xfrm>
              <a:off x="8446134" y="4550889"/>
              <a:ext cx="2074413" cy="1265719"/>
            </a:xfrm>
            <a:prstGeom prst="rect">
              <a:avLst/>
            </a:prstGeom>
          </p:spPr>
        </p:pic>
        <p:pic>
          <p:nvPicPr>
            <p:cNvPr id="66" name="Picture 65">
              <a:extLst>
                <a:ext uri="{FF2B5EF4-FFF2-40B4-BE49-F238E27FC236}">
                  <a16:creationId xmlns:a16="http://schemas.microsoft.com/office/drawing/2014/main" id="{CFBB43C5-5B2D-46EA-A9B2-2AB8EDFDB851}"/>
                </a:ext>
              </a:extLst>
            </p:cNvPr>
            <p:cNvPicPr>
              <a:picLocks noChangeAspect="1"/>
            </p:cNvPicPr>
            <p:nvPr/>
          </p:nvPicPr>
          <p:blipFill rotWithShape="1">
            <a:blip r:embed="rId8" cstate="print">
              <a:alphaModFix amt="50000"/>
              <a:extLst>
                <a:ext uri="{28A0092B-C50C-407E-A947-70E740481C1C}">
                  <a14:useLocalDpi xmlns:a14="http://schemas.microsoft.com/office/drawing/2010/main" val="0"/>
                </a:ext>
              </a:extLst>
            </a:blip>
            <a:srcRect l="34822" t="7536" r="43748" b="52116"/>
            <a:stretch/>
          </p:blipFill>
          <p:spPr>
            <a:xfrm>
              <a:off x="264839" y="4486871"/>
              <a:ext cx="1504450" cy="1593263"/>
            </a:xfrm>
            <a:prstGeom prst="rect">
              <a:avLst/>
            </a:prstGeom>
          </p:spPr>
        </p:pic>
      </p:grpSp>
    </p:spTree>
    <p:extLst>
      <p:ext uri="{BB962C8B-B14F-4D97-AF65-F5344CB8AC3E}">
        <p14:creationId xmlns:p14="http://schemas.microsoft.com/office/powerpoint/2010/main" val="238153524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6D1CDB-15D1-4C85-BFBF-7D1270C6F64A}">
  <ds:schemaRefs>
    <ds:schemaRef ds:uri="a05d7f75-f42e-4288-8809-604fd4d9691f"/>
    <ds:schemaRef ds:uri="http://schemas.openxmlformats.org/package/2006/metadata/core-properties"/>
    <ds:schemaRef ds:uri="http://purl.org/dc/elements/1.1/"/>
    <ds:schemaRef ds:uri="ea6feb38-a85a-45e8-92e9-814486bbe375"/>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AD355675-F568-4A91-B4BC-2A9EB32331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17D6E9B-5D26-4766-B035-13FA946D28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1104</TotalTime>
  <Words>1634</Words>
  <Application>Microsoft Office PowerPoint</Application>
  <PresentationFormat>Широкоэкранный</PresentationFormat>
  <Paragraphs>224</Paragraphs>
  <Slides>15</Slides>
  <Notes>15</Notes>
  <HiddenSlides>0</HiddenSlides>
  <MMClips>0</MMClips>
  <ScaleCrop>false</ScaleCrop>
  <HeadingPairs>
    <vt:vector size="6" baseType="variant">
      <vt:variant>
        <vt:lpstr>Использованные шрифты</vt:lpstr>
      </vt:variant>
      <vt:variant>
        <vt:i4>8</vt:i4>
      </vt:variant>
      <vt:variant>
        <vt:lpstr>Тема</vt:lpstr>
      </vt:variant>
      <vt:variant>
        <vt:i4>3</vt:i4>
      </vt:variant>
      <vt:variant>
        <vt:lpstr>Заголовки слайдов</vt:lpstr>
      </vt:variant>
      <vt:variant>
        <vt:i4>15</vt:i4>
      </vt:variant>
    </vt:vector>
  </HeadingPairs>
  <TitlesOfParts>
    <vt:vector size="26" baseType="lpstr">
      <vt:lpstr>宋体</vt:lpstr>
      <vt:lpstr>.AppleSystemUIFont</vt:lpstr>
      <vt:lpstr>Arial</vt:lpstr>
      <vt:lpstr>Arial Unicode MS</vt:lpstr>
      <vt:lpstr>Calibri</vt:lpstr>
      <vt:lpstr>Georgia</vt:lpstr>
      <vt:lpstr>Times New Roman</vt:lpstr>
      <vt:lpstr>Wingdings</vt:lpstr>
      <vt:lpstr>COVER</vt:lpstr>
      <vt:lpstr>1_COVER</vt:lpstr>
      <vt:lpstr>Internal screen</vt:lpstr>
      <vt:lpstr>Национальные Обязательства по Оповещению (НОО)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Усачева Снежана</cp:lastModifiedBy>
  <cp:revision>54</cp:revision>
  <cp:lastPrinted>2018-12-10T09:55:32Z</cp:lastPrinted>
  <dcterms:created xsi:type="dcterms:W3CDTF">2019-07-18T08:44:31Z</dcterms:created>
  <dcterms:modified xsi:type="dcterms:W3CDTF">2022-09-02T17:09:09Z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