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51" r:id="rId2"/>
    <p:sldMasterId id="2147483656" r:id="rId3"/>
    <p:sldMasterId id="2147483661" r:id="rId4"/>
  </p:sldMasterIdLst>
  <p:notesMasterIdLst>
    <p:notesMasterId r:id="rId21"/>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Lst>
  <p:sldSz cx="12192000" cy="6858000"/>
  <p:notesSz cx="9931400" cy="67945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5" roundtripDataSignature="AMtx7mjgSYbHmZVx15ibZsvHPuRapTKif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6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37" autoAdjust="0"/>
  </p:normalViewPr>
  <p:slideViewPr>
    <p:cSldViewPr snapToGrid="0">
      <p:cViewPr>
        <p:scale>
          <a:sx n="66" d="100"/>
          <a:sy n="66" d="100"/>
        </p:scale>
        <p:origin x="-126" y="110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customschemas.google.com/relationships/presentationmetadata" Target="metadata"/><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2" y="0"/>
            <a:ext cx="4304381" cy="3397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5624702" y="0"/>
            <a:ext cx="4304381" cy="339725"/>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700338" y="509588"/>
            <a:ext cx="4530725" cy="254793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93140" y="3227388"/>
            <a:ext cx="7945120" cy="3057525"/>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2" y="6453687"/>
            <a:ext cx="4304381" cy="339725"/>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4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624702" y="6453687"/>
            <a:ext cx="4304381" cy="339725"/>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039768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1:notes"/>
          <p:cNvSpPr txBox="1">
            <a:spLocks noGrp="1"/>
          </p:cNvSpPr>
          <p:nvPr>
            <p:ph type="body" idx="1"/>
          </p:nvPr>
        </p:nvSpPr>
        <p:spPr>
          <a:xfrm>
            <a:off x="993140" y="3227388"/>
            <a:ext cx="7945120" cy="305752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1" name="Google Shape;91;p1:notes"/>
          <p:cNvSpPr>
            <a:spLocks noGrp="1" noRot="1" noChangeAspect="1"/>
          </p:cNvSpPr>
          <p:nvPr>
            <p:ph type="sldImg" idx="2"/>
          </p:nvPr>
        </p:nvSpPr>
        <p:spPr>
          <a:xfrm>
            <a:off x="2700338" y="509588"/>
            <a:ext cx="4530725" cy="2547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10:notes"/>
          <p:cNvSpPr txBox="1">
            <a:spLocks noGrp="1"/>
          </p:cNvSpPr>
          <p:nvPr>
            <p:ph type="body" idx="1"/>
          </p:nvPr>
        </p:nvSpPr>
        <p:spPr>
          <a:xfrm>
            <a:off x="993140" y="3227388"/>
            <a:ext cx="7945120" cy="305752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7" name="Google Shape;267;p10:notes"/>
          <p:cNvSpPr>
            <a:spLocks noGrp="1" noRot="1" noChangeAspect="1"/>
          </p:cNvSpPr>
          <p:nvPr>
            <p:ph type="sldImg" idx="2"/>
          </p:nvPr>
        </p:nvSpPr>
        <p:spPr>
          <a:xfrm>
            <a:off x="2700338" y="509588"/>
            <a:ext cx="4530725" cy="2547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1:notes"/>
          <p:cNvSpPr txBox="1">
            <a:spLocks noGrp="1"/>
          </p:cNvSpPr>
          <p:nvPr>
            <p:ph type="body" idx="1"/>
          </p:nvPr>
        </p:nvSpPr>
        <p:spPr>
          <a:xfrm>
            <a:off x="993140" y="3227388"/>
            <a:ext cx="7945120" cy="305752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11:notes"/>
          <p:cNvSpPr>
            <a:spLocks noGrp="1" noRot="1" noChangeAspect="1"/>
          </p:cNvSpPr>
          <p:nvPr>
            <p:ph type="sldImg" idx="2"/>
          </p:nvPr>
        </p:nvSpPr>
        <p:spPr>
          <a:xfrm>
            <a:off x="2700338" y="509588"/>
            <a:ext cx="4530725" cy="2547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12:notes"/>
          <p:cNvSpPr txBox="1">
            <a:spLocks noGrp="1"/>
          </p:cNvSpPr>
          <p:nvPr>
            <p:ph type="body" idx="1"/>
          </p:nvPr>
        </p:nvSpPr>
        <p:spPr>
          <a:xfrm>
            <a:off x="993140" y="3227388"/>
            <a:ext cx="7945120" cy="305752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0" name="Google Shape;310;p12:notes"/>
          <p:cNvSpPr>
            <a:spLocks noGrp="1" noRot="1" noChangeAspect="1"/>
          </p:cNvSpPr>
          <p:nvPr>
            <p:ph type="sldImg" idx="2"/>
          </p:nvPr>
        </p:nvSpPr>
        <p:spPr>
          <a:xfrm>
            <a:off x="2700338" y="509588"/>
            <a:ext cx="4530725" cy="2547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13:notes"/>
          <p:cNvSpPr txBox="1">
            <a:spLocks noGrp="1"/>
          </p:cNvSpPr>
          <p:nvPr>
            <p:ph type="body" idx="1"/>
          </p:nvPr>
        </p:nvSpPr>
        <p:spPr>
          <a:xfrm>
            <a:off x="993140" y="3227388"/>
            <a:ext cx="7945120" cy="305752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1" name="Google Shape;331;p13:notes"/>
          <p:cNvSpPr>
            <a:spLocks noGrp="1" noRot="1" noChangeAspect="1"/>
          </p:cNvSpPr>
          <p:nvPr>
            <p:ph type="sldImg" idx="2"/>
          </p:nvPr>
        </p:nvSpPr>
        <p:spPr>
          <a:xfrm>
            <a:off x="2700338" y="509588"/>
            <a:ext cx="4530725" cy="2547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p14:notes"/>
          <p:cNvSpPr txBox="1">
            <a:spLocks noGrp="1"/>
          </p:cNvSpPr>
          <p:nvPr>
            <p:ph type="body" idx="1"/>
          </p:nvPr>
        </p:nvSpPr>
        <p:spPr>
          <a:xfrm>
            <a:off x="993140" y="3227388"/>
            <a:ext cx="7945120" cy="305752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4" name="Google Shape;434;p14:notes"/>
          <p:cNvSpPr>
            <a:spLocks noGrp="1" noRot="1" noChangeAspect="1"/>
          </p:cNvSpPr>
          <p:nvPr>
            <p:ph type="sldImg" idx="2"/>
          </p:nvPr>
        </p:nvSpPr>
        <p:spPr>
          <a:xfrm>
            <a:off x="2700338" y="509588"/>
            <a:ext cx="4530725" cy="2547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p15:notes"/>
          <p:cNvSpPr txBox="1">
            <a:spLocks noGrp="1"/>
          </p:cNvSpPr>
          <p:nvPr>
            <p:ph type="body" idx="1"/>
          </p:nvPr>
        </p:nvSpPr>
        <p:spPr>
          <a:xfrm>
            <a:off x="993140" y="3227388"/>
            <a:ext cx="7945120" cy="305752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1" name="Google Shape;441;p15:notes"/>
          <p:cNvSpPr>
            <a:spLocks noGrp="1" noRot="1" noChangeAspect="1"/>
          </p:cNvSpPr>
          <p:nvPr>
            <p:ph type="sldImg" idx="2"/>
          </p:nvPr>
        </p:nvSpPr>
        <p:spPr>
          <a:xfrm>
            <a:off x="2700338" y="509588"/>
            <a:ext cx="4530725" cy="2547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p16:notes"/>
          <p:cNvSpPr txBox="1">
            <a:spLocks noGrp="1"/>
          </p:cNvSpPr>
          <p:nvPr>
            <p:ph type="body" idx="1"/>
          </p:nvPr>
        </p:nvSpPr>
        <p:spPr>
          <a:xfrm>
            <a:off x="993140" y="3227388"/>
            <a:ext cx="7945120" cy="305752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2" name="Google Shape;452;p16:notes"/>
          <p:cNvSpPr>
            <a:spLocks noGrp="1" noRot="1" noChangeAspect="1"/>
          </p:cNvSpPr>
          <p:nvPr>
            <p:ph type="sldImg" idx="2"/>
          </p:nvPr>
        </p:nvSpPr>
        <p:spPr>
          <a:xfrm>
            <a:off x="2700338" y="509588"/>
            <a:ext cx="4530725" cy="2547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2:notes"/>
          <p:cNvSpPr txBox="1">
            <a:spLocks noGrp="1"/>
          </p:cNvSpPr>
          <p:nvPr>
            <p:ph type="body" idx="1"/>
          </p:nvPr>
        </p:nvSpPr>
        <p:spPr>
          <a:xfrm>
            <a:off x="993140" y="3227388"/>
            <a:ext cx="7945120" cy="305752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6" name="Google Shape;96;p2:notes"/>
          <p:cNvSpPr>
            <a:spLocks noGrp="1" noRot="1" noChangeAspect="1"/>
          </p:cNvSpPr>
          <p:nvPr>
            <p:ph type="sldImg" idx="2"/>
          </p:nvPr>
        </p:nvSpPr>
        <p:spPr>
          <a:xfrm>
            <a:off x="2700338" y="509588"/>
            <a:ext cx="4530725" cy="2547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3:notes"/>
          <p:cNvSpPr>
            <a:spLocks noGrp="1" noRot="1" noChangeAspect="1"/>
          </p:cNvSpPr>
          <p:nvPr>
            <p:ph type="sldImg" idx="2"/>
          </p:nvPr>
        </p:nvSpPr>
        <p:spPr>
          <a:xfrm>
            <a:off x="2700338" y="509588"/>
            <a:ext cx="4530725" cy="254793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3:notes"/>
          <p:cNvSpPr txBox="1">
            <a:spLocks noGrp="1"/>
          </p:cNvSpPr>
          <p:nvPr>
            <p:ph type="body" idx="1"/>
          </p:nvPr>
        </p:nvSpPr>
        <p:spPr>
          <a:xfrm>
            <a:off x="993140" y="3227388"/>
            <a:ext cx="7945120" cy="30575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ru-RU" dirty="0" smtClean="0"/>
              <a:t>В Декабрь 2020 года Бюро CPM выбрало шестнадцать экспертов, включая представителей самого Бюро CPM, SC, IC, экспертов из каждого региона ФАО (за исключением Ближневосточного региона, поскольку кандидатуры не были представлены), эксперта от региональной организации по защите растений и экспертов из нескольких международных организаций (Международный центр сельского хозяйства и биологических наук (CABI), Продовольственная и сельскохозяйственная организация (ФАО), Всемирная организация здравоохранения животных (МЭБ) и Международное агентство по атомной энергии (МАГАТЭ)), а также от двух сетей исследователей: Международный центр сотрудничества в области агрономических исследований для развития (CIRAD) и Международное общество патологии растений (ISPP).</a:t>
            </a:r>
          </a:p>
          <a:p>
            <a:pPr marL="0" lvl="0" indent="0" algn="l" rtl="0">
              <a:spcBef>
                <a:spcPts val="0"/>
              </a:spcBef>
              <a:spcAft>
                <a:spcPts val="0"/>
              </a:spcAft>
              <a:buNone/>
            </a:pPr>
            <a:endParaRPr lang="ru-RU" dirty="0" smtClean="0"/>
          </a:p>
          <a:p>
            <a:pPr marL="0" lvl="0" indent="0" algn="l" rtl="0">
              <a:spcBef>
                <a:spcPts val="0"/>
              </a:spcBef>
              <a:spcAft>
                <a:spcPts val="0"/>
              </a:spcAft>
              <a:buNone/>
            </a:pPr>
            <a:r>
              <a:rPr lang="ru-RU" dirty="0" smtClean="0"/>
              <a:t>С января по сентябрь 2021 года Рабочая группа собиралась практически ежемесячно, а также провела более 15 вспомогательных совещаний для последовательного решения двенадцати задач, определенных в торах Фокус-группы. Для каждой из двенадцати задач вызвался Ведущий, а также участники, которые встретились и подробно обсудили эту тему в увязке с другими соответствующими задачами. Все решения были основаны на опыте экспертов, а также на знаниях и анализе существующих систем оповещения и реагирования, полученных в ходе соответствующего исследования. Были также организованы презентационные сессии, на которых руководители этих существующих систем представили их. Присутствовали следующие системы: Система предупреждения чрезвычайных ситуаций ФАО (EMPRES), Европейская и Средиземноморская организация по карантину и защите растений (ЕОКЗР), Европейское управление по безопасности пищевых продуктов (EFSA), Система оповещения об угрозах здоровью растений ЕС (EUROPHYT), французская эпидемиологическая платформа, использование ФАО эпидемической информации из открытых источников (EIOS) по охране здоровья животных, Международный региональный орган санитарной охраны сельского хозяйства (OIRSA), Международный центр сельскохозяйственных биологических наук (CABI), </a:t>
            </a:r>
            <a:r>
              <a:rPr lang="ru-RU" dirty="0" err="1" smtClean="0"/>
              <a:t>Cropwatch</a:t>
            </a:r>
            <a:r>
              <a:rPr lang="ru-RU" dirty="0" smtClean="0"/>
              <a:t>, Тихоокеанское сообщество (SPC), Австралийская система, Североамериканская организация по защите растений (НАППО), системы США, Всемирная организация охраны здоровья животных (МЭБ) EIOS, </a:t>
            </a:r>
            <a:r>
              <a:rPr lang="ru-RU" dirty="0" err="1" smtClean="0"/>
              <a:t>Pest</a:t>
            </a:r>
            <a:r>
              <a:rPr lang="ru-RU" dirty="0" smtClean="0"/>
              <a:t> </a:t>
            </a:r>
            <a:r>
              <a:rPr lang="ru-RU" dirty="0" err="1" smtClean="0"/>
              <a:t>Lens</a:t>
            </a:r>
            <a:r>
              <a:rPr lang="ru-RU" dirty="0" smtClean="0"/>
              <a:t>, Аргентинская сеть экспертов и Центр управления чрезвычайными ситуациями ФАО по охране здоровья животных и сопутствующим инструментам. Было подготовлено исследование, описывающее все наиболее известные системы оповещения и реагирования, которое должно быть опубликовано в 2022 году, а также подробное руководство по каждой задаче, сформулированной Фокус-группой.</a:t>
            </a:r>
            <a:endParaRPr dirty="0"/>
          </a:p>
        </p:txBody>
      </p:sp>
      <p:sp>
        <p:nvSpPr>
          <p:cNvPr id="112" name="Google Shape;112;p3:notes"/>
          <p:cNvSpPr txBox="1">
            <a:spLocks noGrp="1"/>
          </p:cNvSpPr>
          <p:nvPr>
            <p:ph type="sldNum" idx="12"/>
          </p:nvPr>
        </p:nvSpPr>
        <p:spPr>
          <a:xfrm>
            <a:off x="5624702" y="6453687"/>
            <a:ext cx="4304381" cy="33972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4:notes"/>
          <p:cNvSpPr txBox="1">
            <a:spLocks noGrp="1"/>
          </p:cNvSpPr>
          <p:nvPr>
            <p:ph type="body" idx="1"/>
          </p:nvPr>
        </p:nvSpPr>
        <p:spPr>
          <a:xfrm>
            <a:off x="993140" y="3227388"/>
            <a:ext cx="7945120" cy="305752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9" name="Google Shape;129;p4:notes"/>
          <p:cNvSpPr>
            <a:spLocks noGrp="1" noRot="1" noChangeAspect="1"/>
          </p:cNvSpPr>
          <p:nvPr>
            <p:ph type="sldImg" idx="2"/>
          </p:nvPr>
        </p:nvSpPr>
        <p:spPr>
          <a:xfrm>
            <a:off x="2700338" y="509588"/>
            <a:ext cx="4530725" cy="2547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5:notes"/>
          <p:cNvSpPr txBox="1">
            <a:spLocks noGrp="1"/>
          </p:cNvSpPr>
          <p:nvPr>
            <p:ph type="body" idx="1"/>
          </p:nvPr>
        </p:nvSpPr>
        <p:spPr>
          <a:xfrm>
            <a:off x="993140" y="3227388"/>
            <a:ext cx="7945120" cy="305752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7" name="Google Shape;137;p5:notes"/>
          <p:cNvSpPr>
            <a:spLocks noGrp="1" noRot="1" noChangeAspect="1"/>
          </p:cNvSpPr>
          <p:nvPr>
            <p:ph type="sldImg" idx="2"/>
          </p:nvPr>
        </p:nvSpPr>
        <p:spPr>
          <a:xfrm>
            <a:off x="2700338" y="509588"/>
            <a:ext cx="4530725" cy="2547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6:notes"/>
          <p:cNvSpPr>
            <a:spLocks noGrp="1" noRot="1" noChangeAspect="1"/>
          </p:cNvSpPr>
          <p:nvPr>
            <p:ph type="sldImg" idx="2"/>
          </p:nvPr>
        </p:nvSpPr>
        <p:spPr>
          <a:xfrm>
            <a:off x="2700338" y="509588"/>
            <a:ext cx="4530725" cy="254793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 name="Google Shape;168;p6:notes"/>
          <p:cNvSpPr txBox="1">
            <a:spLocks noGrp="1"/>
          </p:cNvSpPr>
          <p:nvPr>
            <p:ph type="body" idx="1"/>
          </p:nvPr>
        </p:nvSpPr>
        <p:spPr>
          <a:xfrm>
            <a:off x="993140" y="3227388"/>
            <a:ext cx="7945120" cy="30575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ru-RU" sz="1600" b="0" i="0" dirty="0" smtClean="0">
                <a:solidFill>
                  <a:schemeClr val="dk1"/>
                </a:solidFill>
                <a:latin typeface="Calibri"/>
                <a:ea typeface="Calibri"/>
                <a:cs typeface="Calibri"/>
                <a:sym typeface="Calibri"/>
              </a:rPr>
              <a:t>Система оповещения и реагирования в случае возникновения очагов вредных организмов(POARS) должна обеспечивать синергизм и избегать дублирования с деятельностью, проводимой другими организациями. Система должна способствовать взаимодействию и деятельности международных, региональных и национальных организаций и заинтересованных сторон и будет поддерживать мероприятия по борьбе с появляющимися вредителями на глобальном, региональном и национальном уровнях. Система должна быть тесно взаимосвязана на всех уровнях с помощью четких каналов связи. Фокус-группа считает необходимым создание глобальной системной структуры (как описано на рисунке 2). В рамках представлены участвующие организации и заинтересованные стороны и показаны взаимосвязи на глобальном, региональном и национальном уровнях. Предлагаемый Комитет системы оповещения и реагирования в случае возникновения очагов вредных организмов(POARS) будет обеспечивать руководство и надзор за POARS.</a:t>
            </a:r>
          </a:p>
          <a:p>
            <a:pPr marL="0" lvl="0" indent="0" algn="l" rtl="0">
              <a:spcBef>
                <a:spcPts val="0"/>
              </a:spcBef>
              <a:spcAft>
                <a:spcPts val="0"/>
              </a:spcAft>
              <a:buNone/>
            </a:pPr>
            <a:endParaRPr lang="ru-RU" sz="1600" b="0" i="0" dirty="0" smtClean="0">
              <a:solidFill>
                <a:schemeClr val="dk1"/>
              </a:solidFill>
              <a:latin typeface="Calibri"/>
              <a:ea typeface="Calibri"/>
              <a:cs typeface="Calibri"/>
              <a:sym typeface="Calibri"/>
            </a:endParaRPr>
          </a:p>
          <a:p>
            <a:pPr marL="0" lvl="0" indent="0" algn="l" rtl="0">
              <a:spcBef>
                <a:spcPts val="0"/>
              </a:spcBef>
              <a:spcAft>
                <a:spcPts val="0"/>
              </a:spcAft>
              <a:buNone/>
            </a:pPr>
            <a:r>
              <a:rPr lang="ru-RU" sz="1600" b="0" i="0" dirty="0" smtClean="0">
                <a:solidFill>
                  <a:schemeClr val="dk1"/>
                </a:solidFill>
                <a:latin typeface="Calibri"/>
                <a:ea typeface="Calibri"/>
                <a:cs typeface="Calibri"/>
                <a:sym typeface="Calibri"/>
              </a:rPr>
              <a:t>Как и в случае с параллельными системами в области охраны здоровья животных, периодически будут организовываться встречи заинтересованных сторон для получения информации о ситуации с отдельными появляющимися вредителями. К числу заинтересованных сторон будут относиться отделения ФАО, доноры и страны.</a:t>
            </a:r>
            <a:endParaRPr dirty="0"/>
          </a:p>
        </p:txBody>
      </p:sp>
      <p:sp>
        <p:nvSpPr>
          <p:cNvPr id="169" name="Google Shape;169;p6:notes"/>
          <p:cNvSpPr txBox="1">
            <a:spLocks noGrp="1"/>
          </p:cNvSpPr>
          <p:nvPr>
            <p:ph type="sldNum" idx="12"/>
          </p:nvPr>
        </p:nvSpPr>
        <p:spPr>
          <a:xfrm>
            <a:off x="5624702" y="6453687"/>
            <a:ext cx="4304381" cy="33972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7:notes"/>
          <p:cNvSpPr>
            <a:spLocks noGrp="1" noRot="1" noChangeAspect="1"/>
          </p:cNvSpPr>
          <p:nvPr>
            <p:ph type="sldImg" idx="2"/>
          </p:nvPr>
        </p:nvSpPr>
        <p:spPr>
          <a:xfrm>
            <a:off x="2700338" y="509588"/>
            <a:ext cx="4530725" cy="254793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9" name="Google Shape;209;p7:notes"/>
          <p:cNvSpPr txBox="1">
            <a:spLocks noGrp="1"/>
          </p:cNvSpPr>
          <p:nvPr>
            <p:ph type="body" idx="1"/>
          </p:nvPr>
        </p:nvSpPr>
        <p:spPr>
          <a:xfrm>
            <a:off x="993140" y="3227388"/>
            <a:ext cx="7945120" cy="3057525"/>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1600"/>
              <a:buFont typeface="Calibri"/>
              <a:buChar char="-"/>
            </a:pPr>
            <a:r>
              <a:rPr lang="ru-RU" b="0" dirty="0" smtClean="0"/>
              <a:t>Веб-страница должна предоставлять доступ к набору инструментов, включающему:</a:t>
            </a:r>
          </a:p>
          <a:p>
            <a:pPr marL="342900" lvl="0" indent="-342900" algn="l" rtl="0">
              <a:spcBef>
                <a:spcPts val="0"/>
              </a:spcBef>
              <a:spcAft>
                <a:spcPts val="0"/>
              </a:spcAft>
              <a:buClr>
                <a:schemeClr val="dk1"/>
              </a:buClr>
              <a:buSzPts val="1600"/>
              <a:buFont typeface="Calibri"/>
              <a:buChar char="-"/>
            </a:pPr>
            <a:r>
              <a:rPr lang="ru-RU" b="0" dirty="0" smtClean="0"/>
              <a:t>- автоматизированные процессы сканирования средств массовой информации и научных источников для получения информации о новых вредителях,;</a:t>
            </a:r>
          </a:p>
          <a:p>
            <a:pPr marL="342900" lvl="0" indent="-342900" algn="l" rtl="0">
              <a:spcBef>
                <a:spcPts val="0"/>
              </a:spcBef>
              <a:spcAft>
                <a:spcPts val="0"/>
              </a:spcAft>
              <a:buClr>
                <a:schemeClr val="dk1"/>
              </a:buClr>
              <a:buSzPts val="1600"/>
              <a:buFont typeface="Calibri"/>
              <a:buChar char="-"/>
            </a:pPr>
            <a:r>
              <a:rPr lang="ru-RU" b="0" dirty="0" smtClean="0"/>
              <a:t>- визуализация данных о географическом распределении появляющихся вредителей и их прогрессирующем распространении.</a:t>
            </a:r>
          </a:p>
          <a:p>
            <a:pPr marL="342900" lvl="0" indent="-342900" algn="l" rtl="0">
              <a:spcBef>
                <a:spcPts val="0"/>
              </a:spcBef>
              <a:spcAft>
                <a:spcPts val="0"/>
              </a:spcAft>
              <a:buClr>
                <a:schemeClr val="dk1"/>
              </a:buClr>
              <a:buSzPts val="1600"/>
              <a:buFont typeface="Calibri"/>
              <a:buChar char="-"/>
            </a:pPr>
            <a:r>
              <a:rPr lang="ru-RU" b="0" dirty="0" smtClean="0"/>
              <a:t>- инструменты для сбора и обмена данными </a:t>
            </a:r>
            <a:r>
              <a:rPr lang="ru-RU" b="0" dirty="0" err="1" smtClean="0"/>
              <a:t>эпиднадзора</a:t>
            </a:r>
            <a:r>
              <a:rPr lang="ru-RU" b="0" dirty="0" smtClean="0"/>
              <a:t> за появляющимися вредными организмами.</a:t>
            </a:r>
          </a:p>
          <a:p>
            <a:pPr marL="342900" lvl="0" indent="-342900" algn="l" rtl="0">
              <a:spcBef>
                <a:spcPts val="0"/>
              </a:spcBef>
              <a:spcAft>
                <a:spcPts val="0"/>
              </a:spcAft>
              <a:buClr>
                <a:schemeClr val="dk1"/>
              </a:buClr>
              <a:buSzPts val="1600"/>
              <a:buFont typeface="Calibri"/>
              <a:buChar char="-"/>
            </a:pPr>
            <a:r>
              <a:rPr lang="ru-RU" b="0" dirty="0" smtClean="0"/>
              <a:t>- инструменты для облегчения доступа к экспертным знаниям в области диагностики, </a:t>
            </a:r>
            <a:r>
              <a:rPr lang="ru-RU" b="0" dirty="0" err="1" smtClean="0"/>
              <a:t>эпиднадзора</a:t>
            </a:r>
            <a:r>
              <a:rPr lang="ru-RU" b="0" dirty="0" smtClean="0"/>
              <a:t> и искоренения.</a:t>
            </a:r>
          </a:p>
          <a:p>
            <a:pPr marL="342900" lvl="0" indent="-342900" algn="l" rtl="0">
              <a:spcBef>
                <a:spcPts val="0"/>
              </a:spcBef>
              <a:spcAft>
                <a:spcPts val="0"/>
              </a:spcAft>
              <a:buClr>
                <a:schemeClr val="dk1"/>
              </a:buClr>
              <a:buSzPts val="1600"/>
              <a:buFont typeface="Calibri"/>
              <a:buChar char="-"/>
            </a:pPr>
            <a:r>
              <a:rPr lang="ru-RU" b="0" dirty="0" smtClean="0"/>
              <a:t>- для отдельных появляющихся вредных организмов могут быть созданы специальные веб-страницы (например, для Осеннего армейского червя (FAW)</a:t>
            </a:r>
          </a:p>
          <a:p>
            <a:pPr marL="342900" lvl="0" indent="-342900" algn="l" rtl="0">
              <a:spcBef>
                <a:spcPts val="0"/>
              </a:spcBef>
              <a:spcAft>
                <a:spcPts val="0"/>
              </a:spcAft>
              <a:buClr>
                <a:schemeClr val="dk1"/>
              </a:buClr>
              <a:buSzPts val="1600"/>
              <a:buFont typeface="Calibri"/>
              <a:buChar char="-"/>
            </a:pPr>
            <a:r>
              <a:rPr lang="ru-RU" b="0" dirty="0" smtClean="0"/>
              <a:t>- Система оповещения и реагирования в случае возникновения очагов вредных организмов(POARS) должна включать в себя наращивание потенциала для НОКЗР, а отчеты о вредных организмах должны представляться своевременно и прозрачно.</a:t>
            </a:r>
          </a:p>
          <a:p>
            <a:pPr marL="342900" lvl="0" indent="-342900" algn="l" rtl="0">
              <a:spcBef>
                <a:spcPts val="0"/>
              </a:spcBef>
              <a:spcAft>
                <a:spcPts val="0"/>
              </a:spcAft>
              <a:buClr>
                <a:schemeClr val="dk1"/>
              </a:buClr>
              <a:buSzPts val="1600"/>
              <a:buFont typeface="Calibri"/>
              <a:buChar char="-"/>
            </a:pPr>
            <a:r>
              <a:rPr lang="ru-RU" b="0" dirty="0" smtClean="0"/>
              <a:t>- Информационная система должна иметь юридическую поддержку (например, обеспечить отсутствие проблем с ответственностью для Секретариата МККЗР).</a:t>
            </a:r>
            <a:endParaRPr b="0" dirty="0"/>
          </a:p>
        </p:txBody>
      </p:sp>
      <p:sp>
        <p:nvSpPr>
          <p:cNvPr id="210" name="Google Shape;210;p7:notes"/>
          <p:cNvSpPr txBox="1">
            <a:spLocks noGrp="1"/>
          </p:cNvSpPr>
          <p:nvPr>
            <p:ph type="sldNum" idx="12"/>
          </p:nvPr>
        </p:nvSpPr>
        <p:spPr>
          <a:xfrm>
            <a:off x="5624702" y="6453687"/>
            <a:ext cx="4304381" cy="33972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8:notes"/>
          <p:cNvSpPr>
            <a:spLocks noGrp="1" noRot="1" noChangeAspect="1"/>
          </p:cNvSpPr>
          <p:nvPr>
            <p:ph type="sldImg" idx="2"/>
          </p:nvPr>
        </p:nvSpPr>
        <p:spPr>
          <a:xfrm>
            <a:off x="2700338" y="509588"/>
            <a:ext cx="4530725" cy="254793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Google Shape;235;p8:notes"/>
          <p:cNvSpPr txBox="1">
            <a:spLocks noGrp="1"/>
          </p:cNvSpPr>
          <p:nvPr>
            <p:ph type="body" idx="1"/>
          </p:nvPr>
        </p:nvSpPr>
        <p:spPr>
          <a:xfrm>
            <a:off x="993140" y="3227388"/>
            <a:ext cx="7945120" cy="30575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ru-RU" sz="1600" b="0" i="0" dirty="0" smtClean="0">
                <a:solidFill>
                  <a:schemeClr val="dk1"/>
                </a:solidFill>
                <a:latin typeface="Calibri"/>
                <a:ea typeface="Calibri"/>
                <a:cs typeface="Calibri"/>
                <a:sym typeface="Calibri"/>
              </a:rPr>
              <a:t>Есть несколько причин для такого рассмотрения:</a:t>
            </a:r>
          </a:p>
          <a:p>
            <a:pPr marL="0" lvl="0" indent="0" algn="l" rtl="0">
              <a:spcBef>
                <a:spcPts val="0"/>
              </a:spcBef>
              <a:spcAft>
                <a:spcPts val="0"/>
              </a:spcAft>
              <a:buNone/>
            </a:pPr>
            <a:r>
              <a:rPr lang="ru-RU" sz="1600" b="0" i="0" dirty="0" smtClean="0">
                <a:solidFill>
                  <a:schemeClr val="dk1"/>
                </a:solidFill>
                <a:latin typeface="Calibri"/>
                <a:ea typeface="Calibri"/>
                <a:cs typeface="Calibri"/>
                <a:sym typeface="Calibri"/>
              </a:rPr>
              <a:t>Создание системы оповещения и реагирования в случае возникновения очагов вредных организмов(POARS) рассматривается как крупное начинание, которое внесет значительный вклад в достижение целей Конвенции. Она затрагивает многие аспекты работы договаривающихся сторон и поэтому заслуживает специального вспомогательного органа.</a:t>
            </a:r>
          </a:p>
          <a:p>
            <a:pPr marL="0" lvl="0" indent="0" algn="l" rtl="0">
              <a:spcBef>
                <a:spcPts val="0"/>
              </a:spcBef>
              <a:spcAft>
                <a:spcPts val="0"/>
              </a:spcAft>
              <a:buNone/>
            </a:pPr>
            <a:r>
              <a:rPr lang="ru-RU" sz="1600" b="0" i="0" dirty="0" smtClean="0">
                <a:solidFill>
                  <a:schemeClr val="dk1"/>
                </a:solidFill>
                <a:latin typeface="Calibri"/>
                <a:ea typeface="Calibri"/>
                <a:cs typeface="Calibri"/>
                <a:sym typeface="Calibri"/>
              </a:rPr>
              <a:t>Из </a:t>
            </a:r>
            <a:r>
              <a:rPr lang="ru-RU" sz="1600" b="0" i="0" dirty="0" err="1" smtClean="0">
                <a:solidFill>
                  <a:schemeClr val="dk1"/>
                </a:solidFill>
                <a:latin typeface="Calibri"/>
                <a:ea typeface="Calibri"/>
                <a:cs typeface="Calibri"/>
                <a:sym typeface="Calibri"/>
              </a:rPr>
              <a:t>вопросов,которые</a:t>
            </a:r>
            <a:r>
              <a:rPr lang="ru-RU" sz="1600" b="0" i="0" dirty="0" smtClean="0">
                <a:solidFill>
                  <a:schemeClr val="dk1"/>
                </a:solidFill>
                <a:latin typeface="Calibri"/>
                <a:ea typeface="Calibri"/>
                <a:cs typeface="Calibri"/>
                <a:sym typeface="Calibri"/>
              </a:rPr>
              <a:t> беспокоят договаривающиеся стороны, высказанных на недавних КФМ, особенно в свете их опыта борьбы с несколькими появляющимися вредными организмами такими как осенний армейский червь, ясно, что договаривающиеся стороны хотят видеть улучшенные институциональные механизмы и меры реагирования для борьбы с появляющимися вредными организмами. Создание нового вспомогательного органа стало бы четким и наглядным способом решения этих проблем.</a:t>
            </a:r>
          </a:p>
          <a:p>
            <a:pPr marL="0" lvl="0" indent="0" algn="l" rtl="0">
              <a:spcBef>
                <a:spcPts val="0"/>
              </a:spcBef>
              <a:spcAft>
                <a:spcPts val="0"/>
              </a:spcAft>
              <a:buNone/>
            </a:pPr>
            <a:r>
              <a:rPr lang="ru-RU" sz="1600" b="0" i="0" dirty="0" smtClean="0">
                <a:solidFill>
                  <a:schemeClr val="dk1"/>
                </a:solidFill>
                <a:latin typeface="Calibri"/>
                <a:ea typeface="Calibri"/>
                <a:cs typeface="Calibri"/>
                <a:sym typeface="Calibri"/>
              </a:rPr>
              <a:t>Текущая работа в связи со вспышками вредных организмов и мерами реагирования в настоящее время находится под надзором Комитета по внедрению и развитию потенциала (IC) . IC добился значительного прогресса с момента своего создания, но его Круг ведения широк, и фокус-группа понимает, что рабочая нагрузка IC уже очень велика. Внедрение POARS через подгруппу Комитета по внедрению и развитию потенциала (IC) просто увеличило бы и без того большую рабочую нагрузку IC.</a:t>
            </a:r>
          </a:p>
          <a:p>
            <a:pPr marL="0" lvl="0" indent="0" algn="l" rtl="0">
              <a:spcBef>
                <a:spcPts val="0"/>
              </a:spcBef>
              <a:spcAft>
                <a:spcPts val="0"/>
              </a:spcAft>
              <a:buNone/>
            </a:pPr>
            <a:r>
              <a:rPr lang="ru-RU" sz="1600" b="0" i="0" dirty="0" smtClean="0">
                <a:solidFill>
                  <a:schemeClr val="dk1"/>
                </a:solidFill>
                <a:latin typeface="Calibri"/>
                <a:ea typeface="Calibri"/>
                <a:cs typeface="Calibri"/>
                <a:sym typeface="Calibri"/>
              </a:rPr>
              <a:t>Создание POARS в качестве вспомогательного органа дает четкий сигнал о том, что это признано главным приоритетом для договаривающихся сторон и поэтому нуждается в достаточном финансировании. Аналогичные системы в других областях хорошо поддерживаются, и менее вероятно, что необходимые ресурсы были бы мобилизованы, если бы POARS была создана в качестве подгруппы IC.</a:t>
            </a:r>
          </a:p>
          <a:p>
            <a:pPr marL="0" lvl="0" indent="0" algn="l" rtl="0">
              <a:spcBef>
                <a:spcPts val="0"/>
              </a:spcBef>
              <a:spcAft>
                <a:spcPts val="0"/>
              </a:spcAft>
              <a:buNone/>
            </a:pPr>
            <a:r>
              <a:rPr lang="ru-RU" sz="1600" b="0" i="0" dirty="0" smtClean="0">
                <a:solidFill>
                  <a:schemeClr val="dk1"/>
                </a:solidFill>
                <a:latin typeface="Calibri"/>
                <a:ea typeface="Calibri"/>
                <a:cs typeface="Calibri"/>
                <a:sym typeface="Calibri"/>
              </a:rPr>
              <a:t>Кроме того, Национальные обязательства по процедурам представления отчетности в настоящее время находятся под надзором IC, и фокус-группа согласилась с тем, что надзор за обязательством сообщать о вредных организмах должен быть передан POARS, в то время как остальные национальные обязательства по процедурам представления отчетности останутся под контролем IC (Подгруппа Комитета по внедрению и развитию потенциала по Национальным обязательствам по процедурам представления отчетности). Отчетность о вредных организмах очень важна для выявления возникающих проблем, и своевременные отчеты будут способствовать раннему реагированию на эти возникающие проблемы. Эффективное функционирование POARS будет зависеть от быстрого реагирования, наращивания потенциала, создания сетей и сотрудничества между различными субъектами. Объединение этих мероприятий, связанных с появляющимися вредными организмами, в рамках одной общей структуры обеспечит более быструю координацию и более эффективное использование ресурсов. В большинстве случаев существуют оперативные процедуры, которые могут быть использованы и для POARS. Однако могут потребоваться некоторые изменения, чтобы обеспечить оперативные действия в случае чрезвычайных ситуаций.</a:t>
            </a:r>
          </a:p>
          <a:p>
            <a:pPr marL="0" lvl="0" indent="0" algn="l" rtl="0">
              <a:spcBef>
                <a:spcPts val="0"/>
              </a:spcBef>
              <a:spcAft>
                <a:spcPts val="0"/>
              </a:spcAft>
              <a:buNone/>
            </a:pPr>
            <a:endParaRPr lang="ru-RU" sz="1600" b="0" i="0" dirty="0" smtClean="0">
              <a:solidFill>
                <a:schemeClr val="dk1"/>
              </a:solidFill>
              <a:latin typeface="Calibri"/>
              <a:ea typeface="Calibri"/>
              <a:cs typeface="Calibri"/>
              <a:sym typeface="Calibri"/>
            </a:endParaRPr>
          </a:p>
          <a:p>
            <a:pPr marL="0" lvl="0" indent="0" algn="l" rtl="0">
              <a:spcBef>
                <a:spcPts val="0"/>
              </a:spcBef>
              <a:spcAft>
                <a:spcPts val="0"/>
              </a:spcAft>
              <a:buNone/>
            </a:pPr>
            <a:r>
              <a:rPr lang="ru-RU" sz="1600" b="0" i="0" dirty="0" smtClean="0">
                <a:solidFill>
                  <a:schemeClr val="dk1"/>
                </a:solidFill>
                <a:latin typeface="Calibri"/>
                <a:ea typeface="Calibri"/>
                <a:cs typeface="Calibri"/>
                <a:sym typeface="Calibri"/>
              </a:rPr>
              <a:t>POARSC сотрудничает с IC, который, в свою очередь, будет координировать свои действия с Комитетом по стандартизации, чтобы сделать установление и внедрение стандартов взаимодополняющими и эффективными на основе согласованных приоритетов для реализации POARS МККЗР. Это сотрудничество будет осуществляться на нескольких уровнях (например, Секретариат, председатели, члены, распорядители и подгруппы). Председатель POARSC будет отвечать за обеспечение координации с IC и председателями КС Сотрудничество POARSC, Комитета по внедрению и развитию потенциала (IC) и КС будет включать:</a:t>
            </a:r>
          </a:p>
          <a:p>
            <a:pPr marL="0" lvl="0" indent="0" algn="l" rtl="0">
              <a:spcBef>
                <a:spcPts val="0"/>
              </a:spcBef>
              <a:spcAft>
                <a:spcPts val="0"/>
              </a:spcAft>
              <a:buNone/>
            </a:pPr>
            <a:r>
              <a:rPr lang="ru-RU" sz="1600" b="0" i="0" dirty="0" smtClean="0">
                <a:solidFill>
                  <a:schemeClr val="dk1"/>
                </a:solidFill>
                <a:latin typeface="Calibri"/>
                <a:ea typeface="Calibri"/>
                <a:cs typeface="Calibri"/>
                <a:sym typeface="Calibri"/>
              </a:rPr>
              <a:t>Согласование приоритетов</a:t>
            </a:r>
          </a:p>
          <a:p>
            <a:pPr marL="0" lvl="0" indent="0" algn="l" rtl="0">
              <a:spcBef>
                <a:spcPts val="0"/>
              </a:spcBef>
              <a:spcAft>
                <a:spcPts val="0"/>
              </a:spcAft>
              <a:buNone/>
            </a:pPr>
            <a:r>
              <a:rPr lang="ru-RU" sz="1600" b="0" i="0" dirty="0" smtClean="0">
                <a:solidFill>
                  <a:schemeClr val="dk1"/>
                </a:solidFill>
                <a:latin typeface="Calibri"/>
                <a:ea typeface="Calibri"/>
                <a:cs typeface="Calibri"/>
                <a:sym typeface="Calibri"/>
              </a:rPr>
              <a:t>Разработка планов внедрения, связанных с системами оповещения и реагирования</a:t>
            </a:r>
          </a:p>
          <a:p>
            <a:pPr marL="0" lvl="0" indent="0" algn="l" rtl="0">
              <a:spcBef>
                <a:spcPts val="0"/>
              </a:spcBef>
              <a:spcAft>
                <a:spcPts val="0"/>
              </a:spcAft>
              <a:buNone/>
            </a:pPr>
            <a:r>
              <a:rPr lang="ru-RU" sz="1600" b="0" i="0" dirty="0" smtClean="0">
                <a:solidFill>
                  <a:schemeClr val="dk1"/>
                </a:solidFill>
                <a:latin typeface="Calibri"/>
                <a:ea typeface="Calibri"/>
                <a:cs typeface="Calibri"/>
                <a:sym typeface="Calibri"/>
              </a:rPr>
              <a:t>Анализ ответов на призывы по темам и вопросам, подлежащим рассмотрению</a:t>
            </a:r>
          </a:p>
          <a:p>
            <a:pPr marL="0" lvl="0" indent="0" algn="l" rtl="0">
              <a:spcBef>
                <a:spcPts val="0"/>
              </a:spcBef>
              <a:spcAft>
                <a:spcPts val="0"/>
              </a:spcAft>
              <a:buNone/>
            </a:pPr>
            <a:r>
              <a:rPr lang="ru-RU" sz="1600" b="0" i="0" dirty="0" smtClean="0">
                <a:solidFill>
                  <a:schemeClr val="dk1"/>
                </a:solidFill>
                <a:latin typeface="Calibri"/>
                <a:ea typeface="Calibri"/>
                <a:cs typeface="Calibri"/>
                <a:sym typeface="Calibri"/>
              </a:rPr>
              <a:t>Совместный обзор Рамок стандартов и их внедрения и подготовка рекомендаций для КФМ для утверждения через Группу стратегического планирования</a:t>
            </a:r>
            <a:r>
              <a:rPr lang="en-US" sz="1600" b="0" i="0" dirty="0">
                <a:solidFill>
                  <a:schemeClr val="dk1"/>
                </a:solidFill>
                <a:latin typeface="Calibri"/>
                <a:ea typeface="Calibri"/>
                <a:cs typeface="Calibri"/>
                <a:sym typeface="Calibri"/>
              </a:rPr>
              <a:t> </a:t>
            </a:r>
            <a:endParaRPr dirty="0"/>
          </a:p>
          <a:p>
            <a:pPr marL="0" lvl="0" indent="0" algn="l" rtl="0">
              <a:spcBef>
                <a:spcPts val="0"/>
              </a:spcBef>
              <a:spcAft>
                <a:spcPts val="0"/>
              </a:spcAft>
              <a:buNone/>
            </a:pPr>
            <a:endParaRPr sz="1600" b="0" i="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236" name="Google Shape;236;p8:notes"/>
          <p:cNvSpPr txBox="1">
            <a:spLocks noGrp="1"/>
          </p:cNvSpPr>
          <p:nvPr>
            <p:ph type="sldNum" idx="12"/>
          </p:nvPr>
        </p:nvSpPr>
        <p:spPr>
          <a:xfrm>
            <a:off x="5624702" y="6453687"/>
            <a:ext cx="4304381" cy="33972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9:notes"/>
          <p:cNvSpPr txBox="1">
            <a:spLocks noGrp="1"/>
          </p:cNvSpPr>
          <p:nvPr>
            <p:ph type="body" idx="1"/>
          </p:nvPr>
        </p:nvSpPr>
        <p:spPr>
          <a:xfrm>
            <a:off x="993140" y="3227388"/>
            <a:ext cx="7945120" cy="305752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7" name="Google Shape;247;p9:notes"/>
          <p:cNvSpPr>
            <a:spLocks noGrp="1" noRot="1" noChangeAspect="1"/>
          </p:cNvSpPr>
          <p:nvPr>
            <p:ph type="sldImg" idx="2"/>
          </p:nvPr>
        </p:nvSpPr>
        <p:spPr>
          <a:xfrm>
            <a:off x="2700338" y="509588"/>
            <a:ext cx="4530725" cy="2547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Option 2 - photo cover">
  <p:cSld name="Option 2 - photo cover">
    <p:spTree>
      <p:nvGrpSpPr>
        <p:cNvPr id="1" name="Shape 14"/>
        <p:cNvGrpSpPr/>
        <p:nvPr/>
      </p:nvGrpSpPr>
      <p:grpSpPr>
        <a:xfrm>
          <a:off x="0" y="0"/>
          <a:ext cx="0" cy="0"/>
          <a:chOff x="0" y="0"/>
          <a:chExt cx="0" cy="0"/>
        </a:xfrm>
      </p:grpSpPr>
      <p:sp>
        <p:nvSpPr>
          <p:cNvPr id="15" name="Google Shape;15;p18"/>
          <p:cNvSpPr txBox="1">
            <a:spLocks noGrp="1"/>
          </p:cNvSpPr>
          <p:nvPr>
            <p:ph type="ctrTitle"/>
          </p:nvPr>
        </p:nvSpPr>
        <p:spPr>
          <a:xfrm>
            <a:off x="-1200" y="5088624"/>
            <a:ext cx="12192000" cy="449180"/>
          </a:xfrm>
          <a:prstGeom prst="rect">
            <a:avLst/>
          </a:prstGeom>
          <a:noFill/>
          <a:ln>
            <a:noFill/>
          </a:ln>
        </p:spPr>
        <p:txBody>
          <a:bodyPr spcFirstLastPara="1" wrap="square" lIns="1224000" tIns="46800" rIns="1224000" bIns="0" anchor="t" anchorCtr="0">
            <a:noAutofit/>
          </a:bodyPr>
          <a:lstStyle>
            <a:lvl1pPr marR="0" lvl="0" algn="l" rtl="0">
              <a:lnSpc>
                <a:spcPct val="90000"/>
              </a:lnSpc>
              <a:spcBef>
                <a:spcPts val="0"/>
              </a:spcBef>
              <a:spcAft>
                <a:spcPts val="0"/>
              </a:spcAft>
              <a:buClr>
                <a:srgbClr val="00825F"/>
              </a:buClr>
              <a:buSzPts val="3800"/>
              <a:buFont typeface="Georgia"/>
              <a:buNone/>
              <a:defRPr sz="3800" b="0" i="0" u="none" strike="noStrike" cap="none">
                <a:solidFill>
                  <a:srgbClr val="00825F"/>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6" name="Google Shape;16;p18"/>
          <p:cNvSpPr txBox="1">
            <a:spLocks noGrp="1"/>
          </p:cNvSpPr>
          <p:nvPr>
            <p:ph type="subTitle" idx="1"/>
          </p:nvPr>
        </p:nvSpPr>
        <p:spPr>
          <a:xfrm>
            <a:off x="-1200" y="5943600"/>
            <a:ext cx="12192000" cy="245913"/>
          </a:xfrm>
          <a:prstGeom prst="rect">
            <a:avLst/>
          </a:prstGeom>
          <a:noFill/>
          <a:ln>
            <a:noFill/>
          </a:ln>
        </p:spPr>
        <p:txBody>
          <a:bodyPr spcFirstLastPara="1" wrap="square" lIns="1224000" tIns="0" rIns="2160000" bIns="45700" anchor="t" anchorCtr="0">
            <a:noAutofit/>
          </a:bodyPr>
          <a:lstStyle>
            <a:lvl1pPr marR="0" lvl="0" algn="l" rtl="0">
              <a:lnSpc>
                <a:spcPct val="90000"/>
              </a:lnSpc>
              <a:spcBef>
                <a:spcPts val="1000"/>
              </a:spcBef>
              <a:spcAft>
                <a:spcPts val="0"/>
              </a:spcAft>
              <a:buClr>
                <a:schemeClr val="dk1"/>
              </a:buClr>
              <a:buSzPts val="2200"/>
              <a:buFont typeface="Calibri"/>
              <a:buNone/>
              <a:defRPr sz="2200" b="1"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pic>
        <p:nvPicPr>
          <p:cNvPr id="17" name="Google Shape;17;p18"/>
          <p:cNvPicPr preferRelativeResize="0"/>
          <p:nvPr/>
        </p:nvPicPr>
        <p:blipFill rotWithShape="1">
          <a:blip r:embed="rId2">
            <a:alphaModFix/>
          </a:blip>
          <a:srcRect t="2658" b="2657"/>
          <a:stretch/>
        </p:blipFill>
        <p:spPr>
          <a:xfrm>
            <a:off x="10297" y="1604319"/>
            <a:ext cx="12193200" cy="30480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Option 4">
  <p:cSld name="Option 4">
    <p:spTree>
      <p:nvGrpSpPr>
        <p:cNvPr id="1" name="Shape 65"/>
        <p:cNvGrpSpPr/>
        <p:nvPr/>
      </p:nvGrpSpPr>
      <p:grpSpPr>
        <a:xfrm>
          <a:off x="0" y="0"/>
          <a:ext cx="0" cy="0"/>
          <a:chOff x="0" y="0"/>
          <a:chExt cx="0" cy="0"/>
        </a:xfrm>
      </p:grpSpPr>
      <p:sp>
        <p:nvSpPr>
          <p:cNvPr id="66" name="Google Shape;66;p29"/>
          <p:cNvSpPr txBox="1">
            <a:spLocks noGrp="1"/>
          </p:cNvSpPr>
          <p:nvPr>
            <p:ph type="title"/>
          </p:nvPr>
        </p:nvSpPr>
        <p:spPr>
          <a:xfrm>
            <a:off x="8030729" y="1620000"/>
            <a:ext cx="3681895" cy="4473296"/>
          </a:xfrm>
          <a:prstGeom prst="rect">
            <a:avLst/>
          </a:prstGeom>
          <a:solidFill>
            <a:srgbClr val="92D050">
              <a:alpha val="20784"/>
            </a:srgbClr>
          </a:solidFill>
          <a:ln>
            <a:noFill/>
          </a:ln>
        </p:spPr>
        <p:txBody>
          <a:bodyPr spcFirstLastPara="1" wrap="square" lIns="180000" tIns="180000" rIns="180000" bIns="180000" anchor="t" anchorCtr="0">
            <a:normAutofit/>
          </a:bodyPr>
          <a:lstStyle>
            <a:lvl1pPr marR="0" lvl="0" algn="l" rtl="0">
              <a:lnSpc>
                <a:spcPct val="90000"/>
              </a:lnSpc>
              <a:spcBef>
                <a:spcPts val="0"/>
              </a:spcBef>
              <a:spcAft>
                <a:spcPts val="0"/>
              </a:spcAft>
              <a:buClr>
                <a:schemeClr val="dk1"/>
              </a:buClr>
              <a:buSzPts val="1800"/>
              <a:buFont typeface="Calibri"/>
              <a:buNone/>
              <a:defRPr sz="1800"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7" name="Google Shape;67;p29"/>
          <p:cNvSpPr txBox="1">
            <a:spLocks noGrp="1"/>
          </p:cNvSpPr>
          <p:nvPr>
            <p:ph type="subTitle" idx="1"/>
          </p:nvPr>
        </p:nvSpPr>
        <p:spPr>
          <a:xfrm>
            <a:off x="0" y="1620000"/>
            <a:ext cx="7680176" cy="4473296"/>
          </a:xfrm>
          <a:prstGeom prst="rect">
            <a:avLst/>
          </a:prstGeom>
          <a:noFill/>
          <a:ln>
            <a:noFill/>
          </a:ln>
        </p:spPr>
        <p:txBody>
          <a:bodyPr spcFirstLastPara="1" wrap="square" lIns="540000" tIns="0" rIns="360000" bIns="45700" anchor="t" anchorCtr="0">
            <a:noAutofit/>
          </a:bodyPr>
          <a:lstStyle>
            <a:lvl1pPr marR="0" lvl="0" algn="l" rtl="0">
              <a:lnSpc>
                <a:spcPct val="90000"/>
              </a:lnSpc>
              <a:spcBef>
                <a:spcPts val="1000"/>
              </a:spcBef>
              <a:spcAft>
                <a:spcPts val="0"/>
              </a:spcAft>
              <a:buClr>
                <a:srgbClr val="5792C9"/>
              </a:buClr>
              <a:buSzPts val="2000"/>
              <a:buFont typeface="Noto Sans Symbols"/>
              <a:buChar char="▪"/>
              <a:defRPr sz="20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rgbClr val="5792C9"/>
              </a:buClr>
              <a:buSzPts val="2200"/>
              <a:buFont typeface="Arial"/>
              <a:buChar char="•"/>
              <a:defRPr sz="20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rgbClr val="5792C9"/>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rgbClr val="676A72"/>
              </a:buClr>
              <a:buSzPts val="2000"/>
              <a:buFont typeface="Arial"/>
              <a:buChar char="–"/>
              <a:defRPr sz="2000" b="0" i="0" u="none" strike="noStrike" cap="none">
                <a:solidFill>
                  <a:srgbClr val="676A72"/>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Option 2 - photo cover">
  <p:cSld name="Option 2 - photo cover">
    <p:spTree>
      <p:nvGrpSpPr>
        <p:cNvPr id="1" name="Shape 73"/>
        <p:cNvGrpSpPr/>
        <p:nvPr/>
      </p:nvGrpSpPr>
      <p:grpSpPr>
        <a:xfrm>
          <a:off x="0" y="0"/>
          <a:ext cx="0" cy="0"/>
          <a:chOff x="0" y="0"/>
          <a:chExt cx="0" cy="0"/>
        </a:xfrm>
      </p:grpSpPr>
      <p:sp>
        <p:nvSpPr>
          <p:cNvPr id="74" name="Google Shape;74;p31"/>
          <p:cNvSpPr>
            <a:spLocks noGrp="1"/>
          </p:cNvSpPr>
          <p:nvPr>
            <p:ph type="pic" idx="2"/>
          </p:nvPr>
        </p:nvSpPr>
        <p:spPr>
          <a:xfrm>
            <a:off x="-1200" y="3810000"/>
            <a:ext cx="12193200" cy="3048000"/>
          </a:xfrm>
          <a:prstGeom prst="rect">
            <a:avLst/>
          </a:prstGeom>
          <a:solidFill>
            <a:srgbClr val="F2F2F2"/>
          </a:solidFill>
          <a:ln>
            <a:noFill/>
          </a:ln>
        </p:spPr>
      </p:sp>
      <p:sp>
        <p:nvSpPr>
          <p:cNvPr id="75" name="Google Shape;75;p31"/>
          <p:cNvSpPr txBox="1">
            <a:spLocks noGrp="1"/>
          </p:cNvSpPr>
          <p:nvPr>
            <p:ph type="ctrTitle"/>
          </p:nvPr>
        </p:nvSpPr>
        <p:spPr>
          <a:xfrm>
            <a:off x="-1200" y="2057400"/>
            <a:ext cx="12192000" cy="1066800"/>
          </a:xfrm>
          <a:prstGeom prst="rect">
            <a:avLst/>
          </a:prstGeom>
          <a:noFill/>
          <a:ln>
            <a:noFill/>
          </a:ln>
        </p:spPr>
        <p:txBody>
          <a:bodyPr spcFirstLastPara="1" wrap="square" lIns="1224000" tIns="46800" rIns="1224000" bIns="0" anchor="t" anchorCtr="0">
            <a:noAutofit/>
          </a:bodyPr>
          <a:lstStyle>
            <a:lvl1pPr marR="0" lvl="0" algn="l" rtl="0">
              <a:lnSpc>
                <a:spcPct val="90000"/>
              </a:lnSpc>
              <a:spcBef>
                <a:spcPts val="0"/>
              </a:spcBef>
              <a:spcAft>
                <a:spcPts val="0"/>
              </a:spcAft>
              <a:buClr>
                <a:srgbClr val="00825F"/>
              </a:buClr>
              <a:buSzPts val="3800"/>
              <a:buFont typeface="Georgia"/>
              <a:buNone/>
              <a:defRPr sz="3800" b="0" i="0" u="none" strike="noStrike" cap="none">
                <a:solidFill>
                  <a:srgbClr val="00825F"/>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6" name="Google Shape;76;p31"/>
          <p:cNvSpPr txBox="1">
            <a:spLocks noGrp="1"/>
          </p:cNvSpPr>
          <p:nvPr>
            <p:ph type="subTitle" idx="1"/>
          </p:nvPr>
        </p:nvSpPr>
        <p:spPr>
          <a:xfrm>
            <a:off x="-4513" y="3395870"/>
            <a:ext cx="12192000" cy="245913"/>
          </a:xfrm>
          <a:prstGeom prst="rect">
            <a:avLst/>
          </a:prstGeom>
          <a:noFill/>
          <a:ln>
            <a:noFill/>
          </a:ln>
        </p:spPr>
        <p:txBody>
          <a:bodyPr spcFirstLastPara="1" wrap="square" lIns="1224000" tIns="0" rIns="2160000" bIns="45700" anchor="t" anchorCtr="0">
            <a:noAutofit/>
          </a:bodyPr>
          <a:lstStyle>
            <a:lvl1pPr marR="0" lvl="0" algn="l" rtl="0">
              <a:lnSpc>
                <a:spcPct val="90000"/>
              </a:lnSpc>
              <a:spcBef>
                <a:spcPts val="1000"/>
              </a:spcBef>
              <a:spcAft>
                <a:spcPts val="0"/>
              </a:spcAft>
              <a:buClr>
                <a:schemeClr val="dk1"/>
              </a:buClr>
              <a:buSzPts val="2200"/>
              <a:buFont typeface="Calibri"/>
              <a:buNone/>
              <a:defRPr sz="2200" b="1"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Option 2 - photo cover">
  <p:cSld name="1_Option 2 - photo cover">
    <p:spTree>
      <p:nvGrpSpPr>
        <p:cNvPr id="1" name="Shape 77"/>
        <p:cNvGrpSpPr/>
        <p:nvPr/>
      </p:nvGrpSpPr>
      <p:grpSpPr>
        <a:xfrm>
          <a:off x="0" y="0"/>
          <a:ext cx="0" cy="0"/>
          <a:chOff x="0" y="0"/>
          <a:chExt cx="0" cy="0"/>
        </a:xfrm>
      </p:grpSpPr>
      <p:sp>
        <p:nvSpPr>
          <p:cNvPr id="78" name="Google Shape;78;p32"/>
          <p:cNvSpPr txBox="1">
            <a:spLocks noGrp="1"/>
          </p:cNvSpPr>
          <p:nvPr>
            <p:ph type="ctrTitle"/>
          </p:nvPr>
        </p:nvSpPr>
        <p:spPr>
          <a:xfrm>
            <a:off x="-1200" y="5088624"/>
            <a:ext cx="12192000" cy="449180"/>
          </a:xfrm>
          <a:prstGeom prst="rect">
            <a:avLst/>
          </a:prstGeom>
          <a:noFill/>
          <a:ln>
            <a:noFill/>
          </a:ln>
        </p:spPr>
        <p:txBody>
          <a:bodyPr spcFirstLastPara="1" wrap="square" lIns="1224000" tIns="46800" rIns="1224000" bIns="0" anchor="t" anchorCtr="0">
            <a:noAutofit/>
          </a:bodyPr>
          <a:lstStyle>
            <a:lvl1pPr marR="0" lvl="0" algn="l" rtl="0">
              <a:lnSpc>
                <a:spcPct val="90000"/>
              </a:lnSpc>
              <a:spcBef>
                <a:spcPts val="0"/>
              </a:spcBef>
              <a:spcAft>
                <a:spcPts val="0"/>
              </a:spcAft>
              <a:buClr>
                <a:srgbClr val="00825F"/>
              </a:buClr>
              <a:buSzPts val="3800"/>
              <a:buFont typeface="Georgia"/>
              <a:buNone/>
              <a:defRPr sz="3800" b="0" i="0" u="none" strike="noStrike" cap="none">
                <a:solidFill>
                  <a:srgbClr val="00825F"/>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9" name="Google Shape;79;p32"/>
          <p:cNvSpPr txBox="1">
            <a:spLocks noGrp="1"/>
          </p:cNvSpPr>
          <p:nvPr>
            <p:ph type="subTitle" idx="1"/>
          </p:nvPr>
        </p:nvSpPr>
        <p:spPr>
          <a:xfrm>
            <a:off x="-1200" y="5943600"/>
            <a:ext cx="12192000" cy="245913"/>
          </a:xfrm>
          <a:prstGeom prst="rect">
            <a:avLst/>
          </a:prstGeom>
          <a:noFill/>
          <a:ln>
            <a:noFill/>
          </a:ln>
        </p:spPr>
        <p:txBody>
          <a:bodyPr spcFirstLastPara="1" wrap="square" lIns="1224000" tIns="0" rIns="2160000" bIns="45700" anchor="t" anchorCtr="0">
            <a:noAutofit/>
          </a:bodyPr>
          <a:lstStyle>
            <a:lvl1pPr marR="0" lvl="0" algn="l" rtl="0">
              <a:lnSpc>
                <a:spcPct val="90000"/>
              </a:lnSpc>
              <a:spcBef>
                <a:spcPts val="1000"/>
              </a:spcBef>
              <a:spcAft>
                <a:spcPts val="0"/>
              </a:spcAft>
              <a:buClr>
                <a:schemeClr val="dk1"/>
              </a:buClr>
              <a:buSzPts val="2200"/>
              <a:buFont typeface="Calibri"/>
              <a:buNone/>
              <a:defRPr sz="2200" b="1"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2_Option 2 - photo cover">
  <p:cSld name="2_Option 2 - photo cover">
    <p:spTree>
      <p:nvGrpSpPr>
        <p:cNvPr id="1" name="Shape 80"/>
        <p:cNvGrpSpPr/>
        <p:nvPr/>
      </p:nvGrpSpPr>
      <p:grpSpPr>
        <a:xfrm>
          <a:off x="0" y="0"/>
          <a:ext cx="0" cy="0"/>
          <a:chOff x="0" y="0"/>
          <a:chExt cx="0" cy="0"/>
        </a:xfrm>
      </p:grpSpPr>
      <p:sp>
        <p:nvSpPr>
          <p:cNvPr id="81" name="Google Shape;81;p33"/>
          <p:cNvSpPr txBox="1">
            <a:spLocks noGrp="1"/>
          </p:cNvSpPr>
          <p:nvPr>
            <p:ph type="ctrTitle"/>
          </p:nvPr>
        </p:nvSpPr>
        <p:spPr>
          <a:xfrm>
            <a:off x="-1200" y="5088624"/>
            <a:ext cx="12192000" cy="449180"/>
          </a:xfrm>
          <a:prstGeom prst="rect">
            <a:avLst/>
          </a:prstGeom>
          <a:noFill/>
          <a:ln>
            <a:noFill/>
          </a:ln>
        </p:spPr>
        <p:txBody>
          <a:bodyPr spcFirstLastPara="1" wrap="square" lIns="1224000" tIns="46800" rIns="1224000" bIns="0" anchor="t" anchorCtr="0">
            <a:noAutofit/>
          </a:bodyPr>
          <a:lstStyle>
            <a:lvl1pPr marR="0" lvl="0" algn="l" rtl="0">
              <a:lnSpc>
                <a:spcPct val="90000"/>
              </a:lnSpc>
              <a:spcBef>
                <a:spcPts val="0"/>
              </a:spcBef>
              <a:spcAft>
                <a:spcPts val="0"/>
              </a:spcAft>
              <a:buClr>
                <a:srgbClr val="00825F"/>
              </a:buClr>
              <a:buSzPts val="3800"/>
              <a:buFont typeface="Georgia"/>
              <a:buNone/>
              <a:defRPr sz="3800" b="0" i="0" u="none" strike="noStrike" cap="none">
                <a:solidFill>
                  <a:srgbClr val="00825F"/>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2" name="Google Shape;82;p33"/>
          <p:cNvSpPr txBox="1">
            <a:spLocks noGrp="1"/>
          </p:cNvSpPr>
          <p:nvPr>
            <p:ph type="subTitle" idx="1"/>
          </p:nvPr>
        </p:nvSpPr>
        <p:spPr>
          <a:xfrm>
            <a:off x="-1200" y="5943600"/>
            <a:ext cx="12192000" cy="245913"/>
          </a:xfrm>
          <a:prstGeom prst="rect">
            <a:avLst/>
          </a:prstGeom>
          <a:noFill/>
          <a:ln>
            <a:noFill/>
          </a:ln>
        </p:spPr>
        <p:txBody>
          <a:bodyPr spcFirstLastPara="1" wrap="square" lIns="1224000" tIns="0" rIns="2160000" bIns="45700" anchor="t" anchorCtr="0">
            <a:noAutofit/>
          </a:bodyPr>
          <a:lstStyle>
            <a:lvl1pPr marR="0" lvl="0" algn="l" rtl="0">
              <a:lnSpc>
                <a:spcPct val="90000"/>
              </a:lnSpc>
              <a:spcBef>
                <a:spcPts val="1000"/>
              </a:spcBef>
              <a:spcAft>
                <a:spcPts val="0"/>
              </a:spcAft>
              <a:buClr>
                <a:schemeClr val="dk1"/>
              </a:buClr>
              <a:buSzPts val="2200"/>
              <a:buFont typeface="Calibri"/>
              <a:buNone/>
              <a:defRPr sz="2200" b="1"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hoto back cover">
  <p:cSld name="Photo back cover">
    <p:spTree>
      <p:nvGrpSpPr>
        <p:cNvPr id="1" name="Shape 83"/>
        <p:cNvGrpSpPr/>
        <p:nvPr/>
      </p:nvGrpSpPr>
      <p:grpSpPr>
        <a:xfrm>
          <a:off x="0" y="0"/>
          <a:ext cx="0" cy="0"/>
          <a:chOff x="0" y="0"/>
          <a:chExt cx="0" cy="0"/>
        </a:xfrm>
      </p:grpSpPr>
      <p:sp>
        <p:nvSpPr>
          <p:cNvPr id="84" name="Google Shape;84;p34"/>
          <p:cNvSpPr txBox="1">
            <a:spLocks noGrp="1"/>
          </p:cNvSpPr>
          <p:nvPr>
            <p:ph type="ctrTitle"/>
          </p:nvPr>
        </p:nvSpPr>
        <p:spPr>
          <a:xfrm>
            <a:off x="0" y="2276872"/>
            <a:ext cx="12192000" cy="2448272"/>
          </a:xfrm>
          <a:prstGeom prst="rect">
            <a:avLst/>
          </a:prstGeom>
          <a:noFill/>
          <a:ln>
            <a:noFill/>
          </a:ln>
        </p:spPr>
        <p:txBody>
          <a:bodyPr spcFirstLastPara="1" wrap="square" lIns="2160000" tIns="46800" rIns="2160000" bIns="45700" anchor="t" anchorCtr="0">
            <a:noAutofit/>
          </a:bodyPr>
          <a:lstStyle>
            <a:lvl1pPr marR="0" lvl="0" algn="ctr" rtl="0">
              <a:lnSpc>
                <a:spcPct val="90000"/>
              </a:lnSpc>
              <a:spcBef>
                <a:spcPts val="0"/>
              </a:spcBef>
              <a:spcAft>
                <a:spcPts val="0"/>
              </a:spcAft>
              <a:buClr>
                <a:srgbClr val="00825F"/>
              </a:buClr>
              <a:buSzPts val="4400"/>
              <a:buFont typeface="Georgia"/>
              <a:buNone/>
              <a:defRPr sz="4400" b="0" i="0" u="none" strike="noStrike" cap="none">
                <a:solidFill>
                  <a:srgbClr val="00825F"/>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5" name="Google Shape;85;p34"/>
          <p:cNvSpPr/>
          <p:nvPr/>
        </p:nvSpPr>
        <p:spPr>
          <a:xfrm>
            <a:off x="-1200" y="3810000"/>
            <a:ext cx="12192000" cy="3048000"/>
          </a:xfrm>
          <a:prstGeom prst="rect">
            <a:avLst/>
          </a:prstGeom>
          <a:solidFill>
            <a:srgbClr val="00825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Option 3">
  <p:cSld name="Option 3">
    <p:spTree>
      <p:nvGrpSpPr>
        <p:cNvPr id="1" name="Shape 86"/>
        <p:cNvGrpSpPr/>
        <p:nvPr/>
      </p:nvGrpSpPr>
      <p:grpSpPr>
        <a:xfrm>
          <a:off x="0" y="0"/>
          <a:ext cx="0" cy="0"/>
          <a:chOff x="0" y="0"/>
          <a:chExt cx="0" cy="0"/>
        </a:xfrm>
      </p:grpSpPr>
      <p:sp>
        <p:nvSpPr>
          <p:cNvPr id="87" name="Google Shape;87;p35"/>
          <p:cNvSpPr txBox="1">
            <a:spLocks noGrp="1"/>
          </p:cNvSpPr>
          <p:nvPr>
            <p:ph type="subTitle" idx="1"/>
          </p:nvPr>
        </p:nvSpPr>
        <p:spPr>
          <a:xfrm>
            <a:off x="-1" y="1980000"/>
            <a:ext cx="12192001" cy="4113296"/>
          </a:xfrm>
          <a:prstGeom prst="rect">
            <a:avLst/>
          </a:prstGeom>
          <a:noFill/>
          <a:ln>
            <a:noFill/>
          </a:ln>
        </p:spPr>
        <p:txBody>
          <a:bodyPr spcFirstLastPara="1" wrap="square" lIns="540000" tIns="0" rIns="540000" bIns="360000" anchor="t" anchorCtr="0">
            <a:noAutofit/>
          </a:bodyPr>
          <a:lstStyle>
            <a:lvl1pPr marR="0" lvl="0" algn="l" rtl="0">
              <a:lnSpc>
                <a:spcPct val="90000"/>
              </a:lnSpc>
              <a:spcBef>
                <a:spcPts val="1000"/>
              </a:spcBef>
              <a:spcAft>
                <a:spcPts val="0"/>
              </a:spcAft>
              <a:buClr>
                <a:srgbClr val="5792C9"/>
              </a:buClr>
              <a:buSzPts val="2000"/>
              <a:buFont typeface="Noto Sans Symbols"/>
              <a:buChar char="▪"/>
              <a:defRPr sz="2000" b="1"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rgbClr val="5792C9"/>
              </a:buClr>
              <a:buSzPts val="2200"/>
              <a:buFont typeface="Arial"/>
              <a:buChar char="•"/>
              <a:defRPr sz="20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rgbClr val="5792C9"/>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rgbClr val="676A72"/>
              </a:buClr>
              <a:buSzPts val="2000"/>
              <a:buFont typeface="Arial"/>
              <a:buChar char="–"/>
              <a:defRPr sz="2000" b="0" i="0" u="none" strike="noStrike" cap="none">
                <a:solidFill>
                  <a:srgbClr val="676A72"/>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88" name="Google Shape;88;p35"/>
          <p:cNvSpPr txBox="1">
            <a:spLocks noGrp="1"/>
          </p:cNvSpPr>
          <p:nvPr>
            <p:ph type="title"/>
          </p:nvPr>
        </p:nvSpPr>
        <p:spPr>
          <a:xfrm>
            <a:off x="-12537" y="1620000"/>
            <a:ext cx="12204522" cy="360040"/>
          </a:xfrm>
          <a:prstGeom prst="rect">
            <a:avLst/>
          </a:prstGeom>
          <a:noFill/>
          <a:ln>
            <a:noFill/>
          </a:ln>
        </p:spPr>
        <p:txBody>
          <a:bodyPr spcFirstLastPara="1" wrap="square" lIns="540000" tIns="0" rIns="2880000" bIns="45700" anchor="t" anchorCtr="0">
            <a:noAutofit/>
          </a:bodyPr>
          <a:lstStyle>
            <a:lvl1pPr marR="0" lvl="0" algn="l" rtl="0">
              <a:lnSpc>
                <a:spcPct val="90000"/>
              </a:lnSpc>
              <a:spcBef>
                <a:spcPts val="0"/>
              </a:spcBef>
              <a:spcAft>
                <a:spcPts val="0"/>
              </a:spcAft>
              <a:buClr>
                <a:srgbClr val="00825F"/>
              </a:buClr>
              <a:buSzPts val="2200"/>
              <a:buFont typeface="Calibri"/>
              <a:buNone/>
              <a:defRPr sz="2200" b="1" i="0" u="none" strike="noStrike" cap="none">
                <a:solidFill>
                  <a:srgbClr val="00825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Photo back cover">
  <p:cSld name="Photo back cover">
    <p:spTree>
      <p:nvGrpSpPr>
        <p:cNvPr id="1" name="Shape 18"/>
        <p:cNvGrpSpPr/>
        <p:nvPr/>
      </p:nvGrpSpPr>
      <p:grpSpPr>
        <a:xfrm>
          <a:off x="0" y="0"/>
          <a:ext cx="0" cy="0"/>
          <a:chOff x="0" y="0"/>
          <a:chExt cx="0" cy="0"/>
        </a:xfrm>
      </p:grpSpPr>
      <p:sp>
        <p:nvSpPr>
          <p:cNvPr id="19" name="Google Shape;19;p23"/>
          <p:cNvSpPr txBox="1">
            <a:spLocks noGrp="1"/>
          </p:cNvSpPr>
          <p:nvPr>
            <p:ph type="ctrTitle"/>
          </p:nvPr>
        </p:nvSpPr>
        <p:spPr>
          <a:xfrm>
            <a:off x="0" y="2276872"/>
            <a:ext cx="12192000" cy="2448272"/>
          </a:xfrm>
          <a:prstGeom prst="rect">
            <a:avLst/>
          </a:prstGeom>
          <a:noFill/>
          <a:ln>
            <a:noFill/>
          </a:ln>
        </p:spPr>
        <p:txBody>
          <a:bodyPr spcFirstLastPara="1" wrap="square" lIns="2160000" tIns="46800" rIns="2160000" bIns="45700" anchor="t" anchorCtr="0">
            <a:noAutofit/>
          </a:bodyPr>
          <a:lstStyle>
            <a:lvl1pPr marR="0" lvl="0" algn="ctr" rtl="0">
              <a:lnSpc>
                <a:spcPct val="90000"/>
              </a:lnSpc>
              <a:spcBef>
                <a:spcPts val="0"/>
              </a:spcBef>
              <a:spcAft>
                <a:spcPts val="0"/>
              </a:spcAft>
              <a:buClr>
                <a:srgbClr val="00825F"/>
              </a:buClr>
              <a:buSzPts val="4400"/>
              <a:buFont typeface="Georgia"/>
              <a:buNone/>
              <a:defRPr sz="4400" b="0" i="0" u="none" strike="noStrike" cap="none">
                <a:solidFill>
                  <a:srgbClr val="00825F"/>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0" name="Google Shape;20;p23"/>
          <p:cNvSpPr/>
          <p:nvPr/>
        </p:nvSpPr>
        <p:spPr>
          <a:xfrm>
            <a:off x="-1200" y="3810000"/>
            <a:ext cx="12192000" cy="3048000"/>
          </a:xfrm>
          <a:prstGeom prst="rect">
            <a:avLst/>
          </a:prstGeom>
          <a:solidFill>
            <a:srgbClr val="00825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ption 3">
  <p:cSld name="Option 3">
    <p:spTree>
      <p:nvGrpSpPr>
        <p:cNvPr id="1" name="Shape 30"/>
        <p:cNvGrpSpPr/>
        <p:nvPr/>
      </p:nvGrpSpPr>
      <p:grpSpPr>
        <a:xfrm>
          <a:off x="0" y="0"/>
          <a:ext cx="0" cy="0"/>
          <a:chOff x="0" y="0"/>
          <a:chExt cx="0" cy="0"/>
        </a:xfrm>
      </p:grpSpPr>
      <p:sp>
        <p:nvSpPr>
          <p:cNvPr id="31" name="Google Shape;31;p20"/>
          <p:cNvSpPr txBox="1">
            <a:spLocks noGrp="1"/>
          </p:cNvSpPr>
          <p:nvPr>
            <p:ph type="subTitle" idx="1"/>
          </p:nvPr>
        </p:nvSpPr>
        <p:spPr>
          <a:xfrm>
            <a:off x="-1" y="1980000"/>
            <a:ext cx="12192001" cy="4113296"/>
          </a:xfrm>
          <a:prstGeom prst="rect">
            <a:avLst/>
          </a:prstGeom>
          <a:noFill/>
          <a:ln>
            <a:noFill/>
          </a:ln>
        </p:spPr>
        <p:txBody>
          <a:bodyPr spcFirstLastPara="1" wrap="square" lIns="540000" tIns="0" rIns="540000" bIns="360000" anchor="t" anchorCtr="0">
            <a:noAutofit/>
          </a:bodyPr>
          <a:lstStyle>
            <a:lvl1pPr marR="0" lvl="0" algn="l" rtl="0">
              <a:lnSpc>
                <a:spcPct val="90000"/>
              </a:lnSpc>
              <a:spcBef>
                <a:spcPts val="1000"/>
              </a:spcBef>
              <a:spcAft>
                <a:spcPts val="0"/>
              </a:spcAft>
              <a:buClr>
                <a:srgbClr val="5792C9"/>
              </a:buClr>
              <a:buSzPts val="2000"/>
              <a:buFont typeface="Noto Sans Symbols"/>
              <a:buChar char="▪"/>
              <a:defRPr sz="20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rgbClr val="5792C9"/>
              </a:buClr>
              <a:buSzPts val="2200"/>
              <a:buFont typeface="Arial"/>
              <a:buChar char="•"/>
              <a:defRPr sz="20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rgbClr val="5792C9"/>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rgbClr val="676A72"/>
              </a:buClr>
              <a:buSzPts val="2000"/>
              <a:buFont typeface="Arial"/>
              <a:buChar char="–"/>
              <a:defRPr sz="2000" b="0" i="0" u="none" strike="noStrike" cap="none">
                <a:solidFill>
                  <a:srgbClr val="676A72"/>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32" name="Google Shape;32;p20"/>
          <p:cNvSpPr txBox="1">
            <a:spLocks noGrp="1"/>
          </p:cNvSpPr>
          <p:nvPr>
            <p:ph type="title"/>
          </p:nvPr>
        </p:nvSpPr>
        <p:spPr>
          <a:xfrm>
            <a:off x="-12537" y="1620000"/>
            <a:ext cx="12204522" cy="360040"/>
          </a:xfrm>
          <a:prstGeom prst="rect">
            <a:avLst/>
          </a:prstGeom>
          <a:noFill/>
          <a:ln>
            <a:noFill/>
          </a:ln>
        </p:spPr>
        <p:txBody>
          <a:bodyPr spcFirstLastPara="1" wrap="square" lIns="540000" tIns="0" rIns="2880000" bIns="45700" anchor="t" anchorCtr="0">
            <a:noAutofit/>
          </a:bodyPr>
          <a:lstStyle>
            <a:lvl1pPr marR="0" lvl="0" algn="l" rtl="0">
              <a:lnSpc>
                <a:spcPct val="90000"/>
              </a:lnSpc>
              <a:spcBef>
                <a:spcPts val="0"/>
              </a:spcBef>
              <a:spcAft>
                <a:spcPts val="0"/>
              </a:spcAft>
              <a:buClr>
                <a:srgbClr val="00825F"/>
              </a:buClr>
              <a:buSzPts val="2200"/>
              <a:buFont typeface="Calibri"/>
              <a:buNone/>
              <a:defRPr sz="2200" b="1" i="0" u="none" strike="noStrike" cap="none">
                <a:solidFill>
                  <a:srgbClr val="00825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ption 2">
  <p:cSld name="Option 2">
    <p:spTree>
      <p:nvGrpSpPr>
        <p:cNvPr id="1" name="Shape 33"/>
        <p:cNvGrpSpPr/>
        <p:nvPr/>
      </p:nvGrpSpPr>
      <p:grpSpPr>
        <a:xfrm>
          <a:off x="0" y="0"/>
          <a:ext cx="0" cy="0"/>
          <a:chOff x="0" y="0"/>
          <a:chExt cx="0" cy="0"/>
        </a:xfrm>
      </p:grpSpPr>
      <p:sp>
        <p:nvSpPr>
          <p:cNvPr id="34" name="Google Shape;34;p24"/>
          <p:cNvSpPr txBox="1">
            <a:spLocks noGrp="1"/>
          </p:cNvSpPr>
          <p:nvPr>
            <p:ph type="subTitle" idx="1"/>
          </p:nvPr>
        </p:nvSpPr>
        <p:spPr>
          <a:xfrm>
            <a:off x="0" y="1980000"/>
            <a:ext cx="7104112" cy="4176457"/>
          </a:xfrm>
          <a:prstGeom prst="rect">
            <a:avLst/>
          </a:prstGeom>
          <a:noFill/>
          <a:ln>
            <a:noFill/>
          </a:ln>
        </p:spPr>
        <p:txBody>
          <a:bodyPr spcFirstLastPara="1" wrap="square" lIns="540000" tIns="0" rIns="360000" bIns="45700" anchor="t" anchorCtr="0">
            <a:noAutofit/>
          </a:bodyPr>
          <a:lstStyle>
            <a:lvl1pPr marR="0" lvl="0" algn="l" rtl="0">
              <a:lnSpc>
                <a:spcPct val="90000"/>
              </a:lnSpc>
              <a:spcBef>
                <a:spcPts val="10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rgbClr val="5792C9"/>
              </a:buClr>
              <a:buSzPts val="2000"/>
              <a:buFont typeface="Noto Sans Symbols"/>
              <a:buChar char="▪"/>
              <a:defRPr sz="20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rgbClr val="5792C9"/>
              </a:buClr>
              <a:buSzPts val="22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rgbClr val="5792C9"/>
              </a:buClr>
              <a:buSzPts val="2000"/>
              <a:buFont typeface="Arial"/>
              <a:buChar char="–"/>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rgbClr val="676A72"/>
              </a:buClr>
              <a:buSzPts val="2000"/>
              <a:buFont typeface="Arial"/>
              <a:buChar char="–"/>
              <a:defRPr sz="2000" b="0" i="0" u="none" strike="noStrike" cap="none">
                <a:solidFill>
                  <a:srgbClr val="676A72"/>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35" name="Google Shape;35;p24"/>
          <p:cNvSpPr txBox="1">
            <a:spLocks noGrp="1"/>
          </p:cNvSpPr>
          <p:nvPr>
            <p:ph type="title"/>
          </p:nvPr>
        </p:nvSpPr>
        <p:spPr>
          <a:xfrm>
            <a:off x="-10800" y="1620000"/>
            <a:ext cx="7120246" cy="296840"/>
          </a:xfrm>
          <a:prstGeom prst="rect">
            <a:avLst/>
          </a:prstGeom>
          <a:noFill/>
          <a:ln>
            <a:noFill/>
          </a:ln>
        </p:spPr>
        <p:txBody>
          <a:bodyPr spcFirstLastPara="1" wrap="square" lIns="540000" tIns="0" rIns="360000" bIns="45700" anchor="t" anchorCtr="0">
            <a:noAutofit/>
          </a:bodyPr>
          <a:lstStyle>
            <a:lvl1pPr marR="0" lvl="0" algn="l" rtl="0">
              <a:lnSpc>
                <a:spcPct val="90000"/>
              </a:lnSpc>
              <a:spcBef>
                <a:spcPts val="0"/>
              </a:spcBef>
              <a:spcAft>
                <a:spcPts val="0"/>
              </a:spcAft>
              <a:buClr>
                <a:srgbClr val="00825F"/>
              </a:buClr>
              <a:buSzPts val="2200"/>
              <a:buFont typeface="Calibri"/>
              <a:buNone/>
              <a:defRPr sz="2200" b="1" i="0" u="none" strike="noStrike" cap="none">
                <a:solidFill>
                  <a:srgbClr val="00825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6" name="Google Shape;36;p24"/>
          <p:cNvSpPr>
            <a:spLocks noGrp="1"/>
          </p:cNvSpPr>
          <p:nvPr>
            <p:ph type="pic" idx="2"/>
          </p:nvPr>
        </p:nvSpPr>
        <p:spPr>
          <a:xfrm>
            <a:off x="7376179" y="1616933"/>
            <a:ext cx="4320000" cy="2902967"/>
          </a:xfrm>
          <a:prstGeom prst="rect">
            <a:avLst/>
          </a:prstGeom>
          <a:solidFill>
            <a:srgbClr val="F2F2F2"/>
          </a:solid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_Option 2">
  <p:cSld name="1_Option 2">
    <p:spTree>
      <p:nvGrpSpPr>
        <p:cNvPr id="1" name="Shape 37"/>
        <p:cNvGrpSpPr/>
        <p:nvPr/>
      </p:nvGrpSpPr>
      <p:grpSpPr>
        <a:xfrm>
          <a:off x="0" y="0"/>
          <a:ext cx="0" cy="0"/>
          <a:chOff x="0" y="0"/>
          <a:chExt cx="0" cy="0"/>
        </a:xfrm>
      </p:grpSpPr>
      <p:sp>
        <p:nvSpPr>
          <p:cNvPr id="38" name="Google Shape;38;p25"/>
          <p:cNvSpPr>
            <a:spLocks noGrp="1"/>
          </p:cNvSpPr>
          <p:nvPr>
            <p:ph type="pic" idx="2"/>
          </p:nvPr>
        </p:nvSpPr>
        <p:spPr>
          <a:xfrm>
            <a:off x="8256240" y="1620000"/>
            <a:ext cx="3384376" cy="1984113"/>
          </a:xfrm>
          <a:prstGeom prst="rect">
            <a:avLst/>
          </a:prstGeom>
          <a:solidFill>
            <a:srgbClr val="F2F2F2"/>
          </a:solidFill>
          <a:ln>
            <a:noFill/>
          </a:ln>
        </p:spPr>
      </p:sp>
      <p:sp>
        <p:nvSpPr>
          <p:cNvPr id="39" name="Google Shape;39;p25"/>
          <p:cNvSpPr>
            <a:spLocks noGrp="1"/>
          </p:cNvSpPr>
          <p:nvPr>
            <p:ph type="pic" idx="3"/>
          </p:nvPr>
        </p:nvSpPr>
        <p:spPr>
          <a:xfrm>
            <a:off x="8256240" y="3884359"/>
            <a:ext cx="3384376" cy="1984113"/>
          </a:xfrm>
          <a:prstGeom prst="rect">
            <a:avLst/>
          </a:prstGeom>
          <a:solidFill>
            <a:srgbClr val="F2F2F2"/>
          </a:solidFill>
          <a:ln>
            <a:noFill/>
          </a:ln>
        </p:spPr>
      </p:sp>
      <p:sp>
        <p:nvSpPr>
          <p:cNvPr id="40" name="Google Shape;40;p25"/>
          <p:cNvSpPr txBox="1">
            <a:spLocks noGrp="1"/>
          </p:cNvSpPr>
          <p:nvPr>
            <p:ph type="subTitle" idx="1"/>
          </p:nvPr>
        </p:nvSpPr>
        <p:spPr>
          <a:xfrm>
            <a:off x="0" y="1980000"/>
            <a:ext cx="7968208" cy="4176457"/>
          </a:xfrm>
          <a:prstGeom prst="rect">
            <a:avLst/>
          </a:prstGeom>
          <a:noFill/>
          <a:ln>
            <a:noFill/>
          </a:ln>
        </p:spPr>
        <p:txBody>
          <a:bodyPr spcFirstLastPara="1" wrap="square" lIns="540000" tIns="0" rIns="360000" bIns="45700" anchor="t" anchorCtr="0">
            <a:noAutofit/>
          </a:bodyPr>
          <a:lstStyle>
            <a:lvl1pPr marR="0" lvl="0" algn="l" rtl="0">
              <a:lnSpc>
                <a:spcPct val="90000"/>
              </a:lnSpc>
              <a:spcBef>
                <a:spcPts val="10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rgbClr val="5792C9"/>
              </a:buClr>
              <a:buSzPts val="2000"/>
              <a:buFont typeface="Noto Sans Symbols"/>
              <a:buChar char="▪"/>
              <a:defRPr sz="20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rgbClr val="5792C9"/>
              </a:buClr>
              <a:buSzPts val="22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rgbClr val="5792C9"/>
              </a:buClr>
              <a:buSzPts val="2000"/>
              <a:buFont typeface="Arial"/>
              <a:buChar char="–"/>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rgbClr val="676A72"/>
              </a:buClr>
              <a:buSzPts val="2000"/>
              <a:buFont typeface="Arial"/>
              <a:buChar char="–"/>
              <a:defRPr sz="2000" b="0" i="0" u="none" strike="noStrike" cap="none">
                <a:solidFill>
                  <a:srgbClr val="676A72"/>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41" name="Google Shape;41;p25"/>
          <p:cNvSpPr txBox="1">
            <a:spLocks noGrp="1"/>
          </p:cNvSpPr>
          <p:nvPr>
            <p:ph type="title"/>
          </p:nvPr>
        </p:nvSpPr>
        <p:spPr>
          <a:xfrm>
            <a:off x="-10800" y="1620000"/>
            <a:ext cx="7986304" cy="296840"/>
          </a:xfrm>
          <a:prstGeom prst="rect">
            <a:avLst/>
          </a:prstGeom>
          <a:noFill/>
          <a:ln>
            <a:noFill/>
          </a:ln>
        </p:spPr>
        <p:txBody>
          <a:bodyPr spcFirstLastPara="1" wrap="square" lIns="540000" tIns="0" rIns="360000" bIns="45700" anchor="t" anchorCtr="0">
            <a:noAutofit/>
          </a:bodyPr>
          <a:lstStyle>
            <a:lvl1pPr marR="0" lvl="0" algn="l" rtl="0">
              <a:lnSpc>
                <a:spcPct val="90000"/>
              </a:lnSpc>
              <a:spcBef>
                <a:spcPts val="0"/>
              </a:spcBef>
              <a:spcAft>
                <a:spcPts val="0"/>
              </a:spcAft>
              <a:buClr>
                <a:srgbClr val="00825F"/>
              </a:buClr>
              <a:buSzPts val="2200"/>
              <a:buFont typeface="Calibri"/>
              <a:buNone/>
              <a:defRPr sz="2200" b="1" i="0" u="none" strike="noStrike" cap="none">
                <a:solidFill>
                  <a:srgbClr val="00825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ption 4">
  <p:cSld name="Option 4">
    <p:spTree>
      <p:nvGrpSpPr>
        <p:cNvPr id="1" name="Shape 42"/>
        <p:cNvGrpSpPr/>
        <p:nvPr/>
      </p:nvGrpSpPr>
      <p:grpSpPr>
        <a:xfrm>
          <a:off x="0" y="0"/>
          <a:ext cx="0" cy="0"/>
          <a:chOff x="0" y="0"/>
          <a:chExt cx="0" cy="0"/>
        </a:xfrm>
      </p:grpSpPr>
      <p:sp>
        <p:nvSpPr>
          <p:cNvPr id="43" name="Google Shape;43;p26"/>
          <p:cNvSpPr txBox="1">
            <a:spLocks noGrp="1"/>
          </p:cNvSpPr>
          <p:nvPr>
            <p:ph type="title"/>
          </p:nvPr>
        </p:nvSpPr>
        <p:spPr>
          <a:xfrm>
            <a:off x="8030729" y="1620000"/>
            <a:ext cx="3681895" cy="4473296"/>
          </a:xfrm>
          <a:prstGeom prst="rect">
            <a:avLst/>
          </a:prstGeom>
          <a:solidFill>
            <a:srgbClr val="92D050">
              <a:alpha val="20784"/>
            </a:srgbClr>
          </a:solidFill>
          <a:ln>
            <a:noFill/>
          </a:ln>
        </p:spPr>
        <p:txBody>
          <a:bodyPr spcFirstLastPara="1" wrap="square" lIns="180000" tIns="180000" rIns="180000" bIns="180000" anchor="t" anchorCtr="0">
            <a:normAutofit/>
          </a:bodyPr>
          <a:lstStyle>
            <a:lvl1pPr marR="0" lvl="0" algn="l" rtl="0">
              <a:lnSpc>
                <a:spcPct val="90000"/>
              </a:lnSpc>
              <a:spcBef>
                <a:spcPts val="0"/>
              </a:spcBef>
              <a:spcAft>
                <a:spcPts val="0"/>
              </a:spcAft>
              <a:buClr>
                <a:schemeClr val="dk1"/>
              </a:buClr>
              <a:buSzPts val="1800"/>
              <a:buFont typeface="Calibri"/>
              <a:buNone/>
              <a:defRPr sz="1800"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4" name="Google Shape;44;p26"/>
          <p:cNvSpPr txBox="1">
            <a:spLocks noGrp="1"/>
          </p:cNvSpPr>
          <p:nvPr>
            <p:ph type="subTitle" idx="1"/>
          </p:nvPr>
        </p:nvSpPr>
        <p:spPr>
          <a:xfrm>
            <a:off x="0" y="1620000"/>
            <a:ext cx="7680176" cy="4473296"/>
          </a:xfrm>
          <a:prstGeom prst="rect">
            <a:avLst/>
          </a:prstGeom>
          <a:noFill/>
          <a:ln>
            <a:noFill/>
          </a:ln>
        </p:spPr>
        <p:txBody>
          <a:bodyPr spcFirstLastPara="1" wrap="square" lIns="540000" tIns="0" rIns="360000" bIns="45700" anchor="t" anchorCtr="0">
            <a:noAutofit/>
          </a:bodyPr>
          <a:lstStyle>
            <a:lvl1pPr marR="0" lvl="0" algn="l" rtl="0">
              <a:lnSpc>
                <a:spcPct val="90000"/>
              </a:lnSpc>
              <a:spcBef>
                <a:spcPts val="1000"/>
              </a:spcBef>
              <a:spcAft>
                <a:spcPts val="0"/>
              </a:spcAft>
              <a:buClr>
                <a:srgbClr val="5792C9"/>
              </a:buClr>
              <a:buSzPts val="2000"/>
              <a:buFont typeface="Noto Sans Symbols"/>
              <a:buChar char="▪"/>
              <a:defRPr sz="20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rgbClr val="5792C9"/>
              </a:buClr>
              <a:buSzPts val="2200"/>
              <a:buFont typeface="Arial"/>
              <a:buChar char="•"/>
              <a:defRPr sz="20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rgbClr val="5792C9"/>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rgbClr val="676A72"/>
              </a:buClr>
              <a:buSzPts val="2000"/>
              <a:buFont typeface="Arial"/>
              <a:buChar char="–"/>
              <a:defRPr sz="2000" b="0" i="0" u="none" strike="noStrike" cap="none">
                <a:solidFill>
                  <a:srgbClr val="676A72"/>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ption 2">
  <p:cSld name="Option 2">
    <p:spTree>
      <p:nvGrpSpPr>
        <p:cNvPr id="1" name="Shape 53"/>
        <p:cNvGrpSpPr/>
        <p:nvPr/>
      </p:nvGrpSpPr>
      <p:grpSpPr>
        <a:xfrm>
          <a:off x="0" y="0"/>
          <a:ext cx="0" cy="0"/>
          <a:chOff x="0" y="0"/>
          <a:chExt cx="0" cy="0"/>
        </a:xfrm>
      </p:grpSpPr>
      <p:sp>
        <p:nvSpPr>
          <p:cNvPr id="54" name="Google Shape;54;p22"/>
          <p:cNvSpPr txBox="1">
            <a:spLocks noGrp="1"/>
          </p:cNvSpPr>
          <p:nvPr>
            <p:ph type="subTitle" idx="1"/>
          </p:nvPr>
        </p:nvSpPr>
        <p:spPr>
          <a:xfrm>
            <a:off x="0" y="1980000"/>
            <a:ext cx="7104112" cy="4176457"/>
          </a:xfrm>
          <a:prstGeom prst="rect">
            <a:avLst/>
          </a:prstGeom>
          <a:noFill/>
          <a:ln>
            <a:noFill/>
          </a:ln>
        </p:spPr>
        <p:txBody>
          <a:bodyPr spcFirstLastPara="1" wrap="square" lIns="540000" tIns="0" rIns="360000" bIns="45700" anchor="t" anchorCtr="0">
            <a:noAutofit/>
          </a:bodyPr>
          <a:lstStyle>
            <a:lvl1pPr marR="0" lvl="0" algn="l" rtl="0">
              <a:lnSpc>
                <a:spcPct val="90000"/>
              </a:lnSpc>
              <a:spcBef>
                <a:spcPts val="10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rgbClr val="5792C9"/>
              </a:buClr>
              <a:buSzPts val="2000"/>
              <a:buFont typeface="Noto Sans Symbols"/>
              <a:buChar char="▪"/>
              <a:defRPr sz="20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rgbClr val="5792C9"/>
              </a:buClr>
              <a:buSzPts val="22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rgbClr val="5792C9"/>
              </a:buClr>
              <a:buSzPts val="2000"/>
              <a:buFont typeface="Arial"/>
              <a:buChar char="–"/>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rgbClr val="676A72"/>
              </a:buClr>
              <a:buSzPts val="2000"/>
              <a:buFont typeface="Arial"/>
              <a:buChar char="–"/>
              <a:defRPr sz="2000" b="0" i="0" u="none" strike="noStrike" cap="none">
                <a:solidFill>
                  <a:srgbClr val="676A72"/>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55" name="Google Shape;55;p22"/>
          <p:cNvSpPr txBox="1">
            <a:spLocks noGrp="1"/>
          </p:cNvSpPr>
          <p:nvPr>
            <p:ph type="title"/>
          </p:nvPr>
        </p:nvSpPr>
        <p:spPr>
          <a:xfrm>
            <a:off x="-10800" y="1620000"/>
            <a:ext cx="7120246" cy="296840"/>
          </a:xfrm>
          <a:prstGeom prst="rect">
            <a:avLst/>
          </a:prstGeom>
          <a:noFill/>
          <a:ln>
            <a:noFill/>
          </a:ln>
        </p:spPr>
        <p:txBody>
          <a:bodyPr spcFirstLastPara="1" wrap="square" lIns="540000" tIns="0" rIns="360000" bIns="45700" anchor="t" anchorCtr="0">
            <a:noAutofit/>
          </a:bodyPr>
          <a:lstStyle>
            <a:lvl1pPr marR="0" lvl="0" algn="l" rtl="0">
              <a:lnSpc>
                <a:spcPct val="90000"/>
              </a:lnSpc>
              <a:spcBef>
                <a:spcPts val="0"/>
              </a:spcBef>
              <a:spcAft>
                <a:spcPts val="0"/>
              </a:spcAft>
              <a:buClr>
                <a:srgbClr val="00825F"/>
              </a:buClr>
              <a:buSzPts val="2200"/>
              <a:buFont typeface="Calibri"/>
              <a:buNone/>
              <a:defRPr sz="2200" b="1" i="0" u="none" strike="noStrike" cap="none">
                <a:solidFill>
                  <a:srgbClr val="00825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6" name="Google Shape;56;p22"/>
          <p:cNvSpPr>
            <a:spLocks noGrp="1"/>
          </p:cNvSpPr>
          <p:nvPr>
            <p:ph type="pic" idx="2"/>
          </p:nvPr>
        </p:nvSpPr>
        <p:spPr>
          <a:xfrm>
            <a:off x="7376179" y="1616933"/>
            <a:ext cx="4320000" cy="2902967"/>
          </a:xfrm>
          <a:prstGeom prst="rect">
            <a:avLst/>
          </a:prstGeom>
          <a:solidFill>
            <a:srgbClr val="F2F2F2"/>
          </a:solidFill>
          <a:ln>
            <a:noFill/>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_Option 2">
  <p:cSld name="1_Option 2">
    <p:spTree>
      <p:nvGrpSpPr>
        <p:cNvPr id="1" name="Shape 57"/>
        <p:cNvGrpSpPr/>
        <p:nvPr/>
      </p:nvGrpSpPr>
      <p:grpSpPr>
        <a:xfrm>
          <a:off x="0" y="0"/>
          <a:ext cx="0" cy="0"/>
          <a:chOff x="0" y="0"/>
          <a:chExt cx="0" cy="0"/>
        </a:xfrm>
      </p:grpSpPr>
      <p:sp>
        <p:nvSpPr>
          <p:cNvPr id="58" name="Google Shape;58;p27"/>
          <p:cNvSpPr>
            <a:spLocks noGrp="1"/>
          </p:cNvSpPr>
          <p:nvPr>
            <p:ph type="pic" idx="2"/>
          </p:nvPr>
        </p:nvSpPr>
        <p:spPr>
          <a:xfrm>
            <a:off x="8256240" y="1620000"/>
            <a:ext cx="3384376" cy="1984113"/>
          </a:xfrm>
          <a:prstGeom prst="rect">
            <a:avLst/>
          </a:prstGeom>
          <a:solidFill>
            <a:srgbClr val="F2F2F2"/>
          </a:solidFill>
          <a:ln>
            <a:noFill/>
          </a:ln>
        </p:spPr>
      </p:sp>
      <p:sp>
        <p:nvSpPr>
          <p:cNvPr id="59" name="Google Shape;59;p27"/>
          <p:cNvSpPr>
            <a:spLocks noGrp="1"/>
          </p:cNvSpPr>
          <p:nvPr>
            <p:ph type="pic" idx="3"/>
          </p:nvPr>
        </p:nvSpPr>
        <p:spPr>
          <a:xfrm>
            <a:off x="8256240" y="3884359"/>
            <a:ext cx="3384376" cy="1984113"/>
          </a:xfrm>
          <a:prstGeom prst="rect">
            <a:avLst/>
          </a:prstGeom>
          <a:solidFill>
            <a:srgbClr val="F2F2F2"/>
          </a:solidFill>
          <a:ln>
            <a:noFill/>
          </a:ln>
        </p:spPr>
      </p:sp>
      <p:sp>
        <p:nvSpPr>
          <p:cNvPr id="60" name="Google Shape;60;p27"/>
          <p:cNvSpPr txBox="1">
            <a:spLocks noGrp="1"/>
          </p:cNvSpPr>
          <p:nvPr>
            <p:ph type="subTitle" idx="1"/>
          </p:nvPr>
        </p:nvSpPr>
        <p:spPr>
          <a:xfrm>
            <a:off x="0" y="1980000"/>
            <a:ext cx="7968208" cy="4176457"/>
          </a:xfrm>
          <a:prstGeom prst="rect">
            <a:avLst/>
          </a:prstGeom>
          <a:noFill/>
          <a:ln>
            <a:noFill/>
          </a:ln>
        </p:spPr>
        <p:txBody>
          <a:bodyPr spcFirstLastPara="1" wrap="square" lIns="540000" tIns="0" rIns="360000" bIns="45700" anchor="t" anchorCtr="0">
            <a:noAutofit/>
          </a:bodyPr>
          <a:lstStyle>
            <a:lvl1pPr marR="0" lvl="0" algn="l" rtl="0">
              <a:lnSpc>
                <a:spcPct val="90000"/>
              </a:lnSpc>
              <a:spcBef>
                <a:spcPts val="10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rgbClr val="5792C9"/>
              </a:buClr>
              <a:buSzPts val="2000"/>
              <a:buFont typeface="Noto Sans Symbols"/>
              <a:buChar char="▪"/>
              <a:defRPr sz="20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rgbClr val="5792C9"/>
              </a:buClr>
              <a:buSzPts val="22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rgbClr val="5792C9"/>
              </a:buClr>
              <a:buSzPts val="2000"/>
              <a:buFont typeface="Arial"/>
              <a:buChar char="–"/>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rgbClr val="676A72"/>
              </a:buClr>
              <a:buSzPts val="2000"/>
              <a:buFont typeface="Arial"/>
              <a:buChar char="–"/>
              <a:defRPr sz="2000" b="0" i="0" u="none" strike="noStrike" cap="none">
                <a:solidFill>
                  <a:srgbClr val="676A72"/>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61" name="Google Shape;61;p27"/>
          <p:cNvSpPr txBox="1">
            <a:spLocks noGrp="1"/>
          </p:cNvSpPr>
          <p:nvPr>
            <p:ph type="title"/>
          </p:nvPr>
        </p:nvSpPr>
        <p:spPr>
          <a:xfrm>
            <a:off x="-10800" y="1620000"/>
            <a:ext cx="7986304" cy="296840"/>
          </a:xfrm>
          <a:prstGeom prst="rect">
            <a:avLst/>
          </a:prstGeom>
          <a:noFill/>
          <a:ln>
            <a:noFill/>
          </a:ln>
        </p:spPr>
        <p:txBody>
          <a:bodyPr spcFirstLastPara="1" wrap="square" lIns="540000" tIns="0" rIns="360000" bIns="45700" anchor="t" anchorCtr="0">
            <a:noAutofit/>
          </a:bodyPr>
          <a:lstStyle>
            <a:lvl1pPr marR="0" lvl="0" algn="l" rtl="0">
              <a:lnSpc>
                <a:spcPct val="90000"/>
              </a:lnSpc>
              <a:spcBef>
                <a:spcPts val="0"/>
              </a:spcBef>
              <a:spcAft>
                <a:spcPts val="0"/>
              </a:spcAft>
              <a:buClr>
                <a:srgbClr val="00825F"/>
              </a:buClr>
              <a:buSzPts val="2200"/>
              <a:buFont typeface="Calibri"/>
              <a:buNone/>
              <a:defRPr sz="2200" b="1" i="0" u="none" strike="noStrike" cap="none">
                <a:solidFill>
                  <a:srgbClr val="00825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Option 3">
  <p:cSld name="Option 3">
    <p:spTree>
      <p:nvGrpSpPr>
        <p:cNvPr id="1" name="Shape 62"/>
        <p:cNvGrpSpPr/>
        <p:nvPr/>
      </p:nvGrpSpPr>
      <p:grpSpPr>
        <a:xfrm>
          <a:off x="0" y="0"/>
          <a:ext cx="0" cy="0"/>
          <a:chOff x="0" y="0"/>
          <a:chExt cx="0" cy="0"/>
        </a:xfrm>
      </p:grpSpPr>
      <p:sp>
        <p:nvSpPr>
          <p:cNvPr id="63" name="Google Shape;63;p28"/>
          <p:cNvSpPr txBox="1">
            <a:spLocks noGrp="1"/>
          </p:cNvSpPr>
          <p:nvPr>
            <p:ph type="subTitle" idx="1"/>
          </p:nvPr>
        </p:nvSpPr>
        <p:spPr>
          <a:xfrm>
            <a:off x="-1" y="1980000"/>
            <a:ext cx="12192001" cy="4113296"/>
          </a:xfrm>
          <a:prstGeom prst="rect">
            <a:avLst/>
          </a:prstGeom>
          <a:noFill/>
          <a:ln>
            <a:noFill/>
          </a:ln>
        </p:spPr>
        <p:txBody>
          <a:bodyPr spcFirstLastPara="1" wrap="square" lIns="540000" tIns="0" rIns="540000" bIns="360000" anchor="t" anchorCtr="0">
            <a:noAutofit/>
          </a:bodyPr>
          <a:lstStyle>
            <a:lvl1pPr marR="0" lvl="0" algn="l" rtl="0">
              <a:lnSpc>
                <a:spcPct val="90000"/>
              </a:lnSpc>
              <a:spcBef>
                <a:spcPts val="1000"/>
              </a:spcBef>
              <a:spcAft>
                <a:spcPts val="0"/>
              </a:spcAft>
              <a:buClr>
                <a:srgbClr val="5792C9"/>
              </a:buClr>
              <a:buSzPts val="2000"/>
              <a:buFont typeface="Noto Sans Symbols"/>
              <a:buChar char="▪"/>
              <a:defRPr sz="20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rgbClr val="5792C9"/>
              </a:buClr>
              <a:buSzPts val="2200"/>
              <a:buFont typeface="Arial"/>
              <a:buChar char="•"/>
              <a:defRPr sz="20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rgbClr val="5792C9"/>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rgbClr val="676A72"/>
              </a:buClr>
              <a:buSzPts val="2000"/>
              <a:buFont typeface="Arial"/>
              <a:buChar char="–"/>
              <a:defRPr sz="2000" b="0" i="0" u="none" strike="noStrike" cap="none">
                <a:solidFill>
                  <a:srgbClr val="676A72"/>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64" name="Google Shape;64;p28"/>
          <p:cNvSpPr txBox="1">
            <a:spLocks noGrp="1"/>
          </p:cNvSpPr>
          <p:nvPr>
            <p:ph type="title"/>
          </p:nvPr>
        </p:nvSpPr>
        <p:spPr>
          <a:xfrm>
            <a:off x="-12537" y="1620000"/>
            <a:ext cx="12204522" cy="360040"/>
          </a:xfrm>
          <a:prstGeom prst="rect">
            <a:avLst/>
          </a:prstGeom>
          <a:noFill/>
          <a:ln>
            <a:noFill/>
          </a:ln>
        </p:spPr>
        <p:txBody>
          <a:bodyPr spcFirstLastPara="1" wrap="square" lIns="540000" tIns="0" rIns="2880000" bIns="45700" anchor="t" anchorCtr="0">
            <a:noAutofit/>
          </a:bodyPr>
          <a:lstStyle>
            <a:lvl1pPr marR="0" lvl="0" algn="l" rtl="0">
              <a:lnSpc>
                <a:spcPct val="90000"/>
              </a:lnSpc>
              <a:spcBef>
                <a:spcPts val="0"/>
              </a:spcBef>
              <a:spcAft>
                <a:spcPts val="0"/>
              </a:spcAft>
              <a:buClr>
                <a:srgbClr val="00825F"/>
              </a:buClr>
              <a:buSzPts val="2200"/>
              <a:buFont typeface="Calibri"/>
              <a:buNone/>
              <a:defRPr sz="2200" b="1" i="0" u="none" strike="noStrike" cap="none">
                <a:solidFill>
                  <a:srgbClr val="00825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5.xml"/><Relationship Id="rId7" Type="http://schemas.openxmlformats.org/officeDocument/2006/relationships/image" Target="../media/image5.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9.xml"/><Relationship Id="rId7" Type="http://schemas.openxmlformats.org/officeDocument/2006/relationships/image" Target="../media/image5.png"/><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theme" Target="../theme/theme3.xml"/><Relationship Id="rId4" Type="http://schemas.openxmlformats.org/officeDocument/2006/relationships/slideLayout" Target="../slideLayouts/slideLayout10.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3.xml"/><Relationship Id="rId7"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4.xml"/><Relationship Id="rId5" Type="http://schemas.openxmlformats.org/officeDocument/2006/relationships/slideLayout" Target="../slideLayouts/slideLayout15.xml"/><Relationship Id="rId4" Type="http://schemas.openxmlformats.org/officeDocument/2006/relationships/slideLayout" Target="../slideLayouts/slideLayout1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Google Shape;10;p17"/>
          <p:cNvPicPr preferRelativeResize="0"/>
          <p:nvPr/>
        </p:nvPicPr>
        <p:blipFill rotWithShape="1">
          <a:blip r:embed="rId4">
            <a:alphaModFix/>
          </a:blip>
          <a:srcRect/>
          <a:stretch/>
        </p:blipFill>
        <p:spPr>
          <a:xfrm>
            <a:off x="263352" y="233708"/>
            <a:ext cx="4176465" cy="963044"/>
          </a:xfrm>
          <a:prstGeom prst="rect">
            <a:avLst/>
          </a:prstGeom>
          <a:noFill/>
          <a:ln>
            <a:noFill/>
          </a:ln>
        </p:spPr>
      </p:pic>
      <p:pic>
        <p:nvPicPr>
          <p:cNvPr id="11" name="Google Shape;11;p17"/>
          <p:cNvPicPr preferRelativeResize="0"/>
          <p:nvPr/>
        </p:nvPicPr>
        <p:blipFill rotWithShape="1">
          <a:blip r:embed="rId5">
            <a:alphaModFix/>
          </a:blip>
          <a:srcRect r="29216"/>
          <a:stretch/>
        </p:blipFill>
        <p:spPr>
          <a:xfrm>
            <a:off x="615797" y="432546"/>
            <a:ext cx="2660803" cy="710454"/>
          </a:xfrm>
          <a:prstGeom prst="rect">
            <a:avLst/>
          </a:prstGeom>
          <a:noFill/>
          <a:ln>
            <a:noFill/>
          </a:ln>
        </p:spPr>
      </p:pic>
      <p:pic>
        <p:nvPicPr>
          <p:cNvPr id="12" name="Google Shape;12;p17"/>
          <p:cNvPicPr preferRelativeResize="0"/>
          <p:nvPr/>
        </p:nvPicPr>
        <p:blipFill rotWithShape="1">
          <a:blip r:embed="rId6">
            <a:alphaModFix/>
          </a:blip>
          <a:srcRect/>
          <a:stretch/>
        </p:blipFill>
        <p:spPr>
          <a:xfrm>
            <a:off x="9011558" y="449606"/>
            <a:ext cx="2564645" cy="656427"/>
          </a:xfrm>
          <a:prstGeom prst="rect">
            <a:avLst/>
          </a:prstGeom>
          <a:noFill/>
          <a:ln>
            <a:noFill/>
          </a:ln>
        </p:spPr>
      </p:pic>
      <p:sp>
        <p:nvSpPr>
          <p:cNvPr id="13" name="Google Shape;13;p17"/>
          <p:cNvSpPr/>
          <p:nvPr/>
        </p:nvSpPr>
        <p:spPr>
          <a:xfrm>
            <a:off x="0" y="-66798"/>
            <a:ext cx="12192000" cy="76200"/>
          </a:xfrm>
          <a:prstGeom prst="rect">
            <a:avLst/>
          </a:prstGeom>
          <a:solidFill>
            <a:srgbClr val="AD275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b="0" i="0" u="none" strike="noStrike" cap="none">
              <a:solidFill>
                <a:schemeClr val="lt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
        <p:cNvGrpSpPr/>
        <p:nvPr/>
      </p:nvGrpSpPr>
      <p:grpSpPr>
        <a:xfrm>
          <a:off x="0" y="0"/>
          <a:ext cx="0" cy="0"/>
          <a:chOff x="0" y="0"/>
          <a:chExt cx="0" cy="0"/>
        </a:xfrm>
      </p:grpSpPr>
      <p:pic>
        <p:nvPicPr>
          <p:cNvPr id="22" name="Google Shape;22;p19"/>
          <p:cNvPicPr preferRelativeResize="0"/>
          <p:nvPr/>
        </p:nvPicPr>
        <p:blipFill rotWithShape="1">
          <a:blip r:embed="rId6">
            <a:alphaModFix/>
          </a:blip>
          <a:srcRect/>
          <a:stretch/>
        </p:blipFill>
        <p:spPr>
          <a:xfrm>
            <a:off x="369157" y="61200"/>
            <a:ext cx="3278571" cy="756000"/>
          </a:xfrm>
          <a:prstGeom prst="rect">
            <a:avLst/>
          </a:prstGeom>
          <a:noFill/>
          <a:ln>
            <a:noFill/>
          </a:ln>
        </p:spPr>
      </p:pic>
      <p:cxnSp>
        <p:nvCxnSpPr>
          <p:cNvPr id="23" name="Google Shape;23;p19"/>
          <p:cNvCxnSpPr/>
          <p:nvPr/>
        </p:nvCxnSpPr>
        <p:spPr>
          <a:xfrm>
            <a:off x="0" y="6381328"/>
            <a:ext cx="12192000" cy="0"/>
          </a:xfrm>
          <a:prstGeom prst="straightConnector1">
            <a:avLst/>
          </a:prstGeom>
          <a:noFill/>
          <a:ln w="12700" cap="flat" cmpd="sng">
            <a:solidFill>
              <a:srgbClr val="00825F"/>
            </a:solidFill>
            <a:prstDash val="solid"/>
            <a:miter lim="800000"/>
            <a:headEnd type="none" w="sm" len="sm"/>
            <a:tailEnd type="none" w="sm" len="sm"/>
          </a:ln>
        </p:spPr>
      </p:cxnSp>
      <p:sp>
        <p:nvSpPr>
          <p:cNvPr id="24" name="Google Shape;24;p19"/>
          <p:cNvSpPr txBox="1"/>
          <p:nvPr/>
        </p:nvSpPr>
        <p:spPr>
          <a:xfrm>
            <a:off x="-35859" y="1050468"/>
            <a:ext cx="12192000" cy="410425"/>
          </a:xfrm>
          <a:prstGeom prst="rect">
            <a:avLst/>
          </a:prstGeom>
          <a:solidFill>
            <a:schemeClr val="lt2">
              <a:alpha val="41960"/>
            </a:schemeClr>
          </a:solidFill>
          <a:ln>
            <a:noFill/>
          </a:ln>
        </p:spPr>
        <p:txBody>
          <a:bodyPr spcFirstLastPara="1" wrap="square" lIns="540000" tIns="45700" rIns="540000" bIns="45700" anchor="ctr" anchorCtr="0">
            <a:noAutofit/>
          </a:bodyPr>
          <a:lstStyle/>
          <a:p>
            <a:pPr marL="0" marR="0" lvl="0" indent="0" algn="r" rtl="0">
              <a:lnSpc>
                <a:spcPct val="90000"/>
              </a:lnSpc>
              <a:spcBef>
                <a:spcPts val="0"/>
              </a:spcBef>
              <a:spcAft>
                <a:spcPts val="0"/>
              </a:spcAft>
              <a:buClr>
                <a:srgbClr val="00825F"/>
              </a:buClr>
              <a:buSzPts val="1400"/>
              <a:buFont typeface="Calibri"/>
              <a:buNone/>
            </a:pPr>
            <a:r>
              <a:rPr lang="en-US" sz="1400" b="1" i="0" u="none" strike="noStrike" cap="none">
                <a:solidFill>
                  <a:srgbClr val="00825F"/>
                </a:solidFill>
                <a:latin typeface="Calibri"/>
                <a:ea typeface="Calibri"/>
                <a:cs typeface="Calibri"/>
                <a:sym typeface="Calibri"/>
              </a:rPr>
              <a:t>Agenda item 7.1</a:t>
            </a:r>
            <a:endParaRPr sz="1400" b="1" i="0" u="none" strike="noStrike" cap="none">
              <a:solidFill>
                <a:srgbClr val="00825F"/>
              </a:solidFill>
              <a:latin typeface="Calibri"/>
              <a:ea typeface="Calibri"/>
              <a:cs typeface="Calibri"/>
              <a:sym typeface="Calibri"/>
            </a:endParaRPr>
          </a:p>
        </p:txBody>
      </p:sp>
      <p:pic>
        <p:nvPicPr>
          <p:cNvPr id="25" name="Google Shape;25;p19"/>
          <p:cNvPicPr preferRelativeResize="0"/>
          <p:nvPr/>
        </p:nvPicPr>
        <p:blipFill rotWithShape="1">
          <a:blip r:embed="rId7">
            <a:alphaModFix/>
          </a:blip>
          <a:srcRect r="29216"/>
          <a:stretch/>
        </p:blipFill>
        <p:spPr>
          <a:xfrm>
            <a:off x="539598" y="218898"/>
            <a:ext cx="1877238" cy="516014"/>
          </a:xfrm>
          <a:prstGeom prst="rect">
            <a:avLst/>
          </a:prstGeom>
          <a:noFill/>
          <a:ln>
            <a:noFill/>
          </a:ln>
        </p:spPr>
      </p:pic>
      <p:pic>
        <p:nvPicPr>
          <p:cNvPr id="26" name="Google Shape;26;p19"/>
          <p:cNvPicPr preferRelativeResize="0"/>
          <p:nvPr/>
        </p:nvPicPr>
        <p:blipFill rotWithShape="1">
          <a:blip r:embed="rId8">
            <a:alphaModFix/>
          </a:blip>
          <a:srcRect/>
          <a:stretch/>
        </p:blipFill>
        <p:spPr>
          <a:xfrm>
            <a:off x="9806784" y="233705"/>
            <a:ext cx="2016059" cy="516015"/>
          </a:xfrm>
          <a:prstGeom prst="rect">
            <a:avLst/>
          </a:prstGeom>
          <a:noFill/>
          <a:ln>
            <a:noFill/>
          </a:ln>
        </p:spPr>
      </p:pic>
      <p:sp>
        <p:nvSpPr>
          <p:cNvPr id="27" name="Google Shape;27;p19"/>
          <p:cNvSpPr/>
          <p:nvPr/>
        </p:nvSpPr>
        <p:spPr>
          <a:xfrm>
            <a:off x="0" y="-66798"/>
            <a:ext cx="12192000" cy="76200"/>
          </a:xfrm>
          <a:prstGeom prst="rect">
            <a:avLst/>
          </a:prstGeom>
          <a:solidFill>
            <a:srgbClr val="AD275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b="0" i="0" u="none" strike="noStrike" cap="none">
              <a:solidFill>
                <a:schemeClr val="lt1"/>
              </a:solidFill>
              <a:latin typeface="Calibri"/>
              <a:ea typeface="Calibri"/>
              <a:cs typeface="Calibri"/>
              <a:sym typeface="Calibri"/>
            </a:endParaRPr>
          </a:p>
        </p:txBody>
      </p:sp>
      <p:sp>
        <p:nvSpPr>
          <p:cNvPr id="28" name="Google Shape;28;p19"/>
          <p:cNvSpPr txBox="1"/>
          <p:nvPr/>
        </p:nvSpPr>
        <p:spPr>
          <a:xfrm>
            <a:off x="10744200" y="6413091"/>
            <a:ext cx="1447800" cy="353943"/>
          </a:xfrm>
          <a:prstGeom prst="rect">
            <a:avLst/>
          </a:prstGeom>
          <a:noFill/>
          <a:ln>
            <a:noFill/>
          </a:ln>
        </p:spPr>
        <p:txBody>
          <a:bodyPr spcFirstLastPara="1" wrap="square" lIns="540000" tIns="0" rIns="360000" bIns="45700" anchor="t" anchorCtr="0">
            <a:spAutoFit/>
          </a:bodyPr>
          <a:lstStyle/>
          <a:p>
            <a:pPr marL="0" marR="0" lvl="0" indent="0" algn="l" rtl="0">
              <a:spcBef>
                <a:spcPts val="0"/>
              </a:spcBef>
              <a:spcAft>
                <a:spcPts val="0"/>
              </a:spcAft>
              <a:buNone/>
            </a:pPr>
            <a:fld id="{00000000-1234-1234-1234-123412341234}" type="slidenum">
              <a:rPr lang="en-US" sz="2000" b="0" i="0" u="none" strike="noStrike" cap="none">
                <a:solidFill>
                  <a:srgbClr val="A81E3B"/>
                </a:solidFill>
                <a:latin typeface="Calibri"/>
                <a:ea typeface="Calibri"/>
                <a:cs typeface="Calibri"/>
                <a:sym typeface="Calibri"/>
              </a:rPr>
              <a:t>‹#›</a:t>
            </a:fld>
            <a:endParaRPr sz="2400">
              <a:solidFill>
                <a:srgbClr val="A81E3B"/>
              </a:solidFill>
              <a:latin typeface="Calibri"/>
              <a:ea typeface="Calibri"/>
              <a:cs typeface="Calibri"/>
              <a:sym typeface="Calibri"/>
            </a:endParaRPr>
          </a:p>
        </p:txBody>
      </p:sp>
      <p:sp>
        <p:nvSpPr>
          <p:cNvPr id="29" name="Google Shape;29;p19"/>
          <p:cNvSpPr txBox="1"/>
          <p:nvPr/>
        </p:nvSpPr>
        <p:spPr>
          <a:xfrm>
            <a:off x="76200" y="6459257"/>
            <a:ext cx="3094131" cy="261610"/>
          </a:xfrm>
          <a:prstGeom prst="rect">
            <a:avLst/>
          </a:prstGeom>
          <a:noFill/>
          <a:ln>
            <a:noFill/>
          </a:ln>
        </p:spPr>
        <p:txBody>
          <a:bodyPr spcFirstLastPara="1" wrap="square" lIns="540000" tIns="0" rIns="360000" bIns="45700" anchor="t" anchorCtr="0">
            <a:spAutoFit/>
          </a:bodyPr>
          <a:lstStyle/>
          <a:p>
            <a:pPr marL="0" marR="0" lvl="0" indent="0" algn="l" rtl="0">
              <a:spcBef>
                <a:spcPts val="0"/>
              </a:spcBef>
              <a:spcAft>
                <a:spcPts val="0"/>
              </a:spcAft>
              <a:buNone/>
            </a:pPr>
            <a:r>
              <a:rPr lang="en-US" sz="1400">
                <a:solidFill>
                  <a:schemeClr val="dk1"/>
                </a:solidFill>
                <a:latin typeface="Calibri"/>
                <a:ea typeface="Calibri"/>
                <a:cs typeface="Calibri"/>
                <a:sym typeface="Calibri"/>
              </a:rPr>
              <a:t>2022 IPPC Regional Workshop</a:t>
            </a:r>
            <a:endParaRPr sz="140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5"/>
        <p:cNvGrpSpPr/>
        <p:nvPr/>
      </p:nvGrpSpPr>
      <p:grpSpPr>
        <a:xfrm>
          <a:off x="0" y="0"/>
          <a:ext cx="0" cy="0"/>
          <a:chOff x="0" y="0"/>
          <a:chExt cx="0" cy="0"/>
        </a:xfrm>
      </p:grpSpPr>
      <p:pic>
        <p:nvPicPr>
          <p:cNvPr id="46" name="Google Shape;46;p21"/>
          <p:cNvPicPr preferRelativeResize="0"/>
          <p:nvPr/>
        </p:nvPicPr>
        <p:blipFill rotWithShape="1">
          <a:blip r:embed="rId6">
            <a:alphaModFix/>
          </a:blip>
          <a:srcRect/>
          <a:stretch/>
        </p:blipFill>
        <p:spPr>
          <a:xfrm>
            <a:off x="369157" y="61200"/>
            <a:ext cx="3278571" cy="756000"/>
          </a:xfrm>
          <a:prstGeom prst="rect">
            <a:avLst/>
          </a:prstGeom>
          <a:noFill/>
          <a:ln>
            <a:noFill/>
          </a:ln>
        </p:spPr>
      </p:pic>
      <p:cxnSp>
        <p:nvCxnSpPr>
          <p:cNvPr id="47" name="Google Shape;47;p21"/>
          <p:cNvCxnSpPr/>
          <p:nvPr/>
        </p:nvCxnSpPr>
        <p:spPr>
          <a:xfrm>
            <a:off x="0" y="6381328"/>
            <a:ext cx="12192000" cy="0"/>
          </a:xfrm>
          <a:prstGeom prst="straightConnector1">
            <a:avLst/>
          </a:prstGeom>
          <a:noFill/>
          <a:ln w="12700" cap="flat" cmpd="sng">
            <a:solidFill>
              <a:srgbClr val="00825F"/>
            </a:solidFill>
            <a:prstDash val="solid"/>
            <a:miter lim="800000"/>
            <a:headEnd type="none" w="sm" len="sm"/>
            <a:tailEnd type="none" w="sm" len="sm"/>
          </a:ln>
        </p:spPr>
      </p:cxnSp>
      <p:sp>
        <p:nvSpPr>
          <p:cNvPr id="48" name="Google Shape;48;p21"/>
          <p:cNvSpPr txBox="1"/>
          <p:nvPr/>
        </p:nvSpPr>
        <p:spPr>
          <a:xfrm>
            <a:off x="0" y="6453866"/>
            <a:ext cx="12192000" cy="323462"/>
          </a:xfrm>
          <a:prstGeom prst="rect">
            <a:avLst/>
          </a:prstGeom>
          <a:noFill/>
          <a:ln>
            <a:noFill/>
          </a:ln>
        </p:spPr>
        <p:txBody>
          <a:bodyPr spcFirstLastPara="1" wrap="square" lIns="540000" tIns="45700" rIns="540000" bIns="45700" anchor="ctr" anchorCtr="0">
            <a:noAutofit/>
          </a:bodyPr>
          <a:lstStyle/>
          <a:p>
            <a:pPr marL="0" marR="0" lvl="0" indent="0" algn="l" rtl="0">
              <a:lnSpc>
                <a:spcPct val="90000"/>
              </a:lnSpc>
              <a:spcBef>
                <a:spcPts val="0"/>
              </a:spcBef>
              <a:spcAft>
                <a:spcPts val="0"/>
              </a:spcAft>
              <a:buClr>
                <a:schemeClr val="dk1"/>
              </a:buClr>
              <a:buSzPts val="1400"/>
              <a:buFont typeface="Calibri"/>
              <a:buNone/>
            </a:pPr>
            <a:r>
              <a:rPr lang="en-US" sz="1400" b="0">
                <a:solidFill>
                  <a:schemeClr val="dk1"/>
                </a:solidFill>
                <a:latin typeface="Calibri"/>
                <a:ea typeface="Calibri"/>
                <a:cs typeface="Calibri"/>
                <a:sym typeface="Calibri"/>
              </a:rPr>
              <a:t>Click on </a:t>
            </a:r>
            <a:r>
              <a:rPr lang="en-US" sz="1400" b="0" i="1">
                <a:solidFill>
                  <a:schemeClr val="dk1"/>
                </a:solidFill>
                <a:latin typeface="Calibri"/>
                <a:ea typeface="Calibri"/>
                <a:cs typeface="Calibri"/>
                <a:sym typeface="Calibri"/>
              </a:rPr>
              <a:t>Slide Master </a:t>
            </a:r>
            <a:r>
              <a:rPr lang="en-US" sz="1400" b="0">
                <a:solidFill>
                  <a:schemeClr val="dk1"/>
                </a:solidFill>
                <a:latin typeface="Calibri"/>
                <a:ea typeface="Calibri"/>
                <a:cs typeface="Calibri"/>
                <a:sym typeface="Calibri"/>
              </a:rPr>
              <a:t>to edit meeting place and date</a:t>
            </a:r>
            <a:endParaRPr/>
          </a:p>
        </p:txBody>
      </p:sp>
      <p:sp>
        <p:nvSpPr>
          <p:cNvPr id="49" name="Google Shape;49;p21"/>
          <p:cNvSpPr txBox="1"/>
          <p:nvPr/>
        </p:nvSpPr>
        <p:spPr>
          <a:xfrm>
            <a:off x="0" y="884975"/>
            <a:ext cx="12192000" cy="410425"/>
          </a:xfrm>
          <a:prstGeom prst="rect">
            <a:avLst/>
          </a:prstGeom>
          <a:solidFill>
            <a:schemeClr val="lt2">
              <a:alpha val="41960"/>
            </a:schemeClr>
          </a:solidFill>
          <a:ln>
            <a:noFill/>
          </a:ln>
        </p:spPr>
        <p:txBody>
          <a:bodyPr spcFirstLastPara="1" wrap="square" lIns="540000" tIns="45700" rIns="540000" bIns="45700" anchor="ctr" anchorCtr="0">
            <a:noAutofit/>
          </a:bodyPr>
          <a:lstStyle/>
          <a:p>
            <a:pPr marL="0" marR="0" lvl="0" indent="0" algn="r" rtl="0">
              <a:lnSpc>
                <a:spcPct val="90000"/>
              </a:lnSpc>
              <a:spcBef>
                <a:spcPts val="0"/>
              </a:spcBef>
              <a:spcAft>
                <a:spcPts val="0"/>
              </a:spcAft>
              <a:buClr>
                <a:srgbClr val="00825F"/>
              </a:buClr>
              <a:buSzPts val="1400"/>
              <a:buFont typeface="Calibri"/>
              <a:buNone/>
            </a:pPr>
            <a:r>
              <a:rPr lang="en-US" sz="1400" b="1">
                <a:solidFill>
                  <a:srgbClr val="00825F"/>
                </a:solidFill>
                <a:latin typeface="Calibri"/>
                <a:ea typeface="Calibri"/>
                <a:cs typeface="Calibri"/>
                <a:sym typeface="Calibri"/>
              </a:rPr>
              <a:t>CLICK ON </a:t>
            </a:r>
            <a:r>
              <a:rPr lang="en-US" sz="1400" b="1" i="1">
                <a:solidFill>
                  <a:srgbClr val="00825F"/>
                </a:solidFill>
                <a:latin typeface="Calibri"/>
                <a:ea typeface="Calibri"/>
                <a:cs typeface="Calibri"/>
                <a:sym typeface="Calibri"/>
              </a:rPr>
              <a:t>SLIDE MASTER </a:t>
            </a:r>
            <a:r>
              <a:rPr lang="en-US" sz="1400" b="1">
                <a:solidFill>
                  <a:srgbClr val="00825F"/>
                </a:solidFill>
                <a:latin typeface="Calibri"/>
                <a:ea typeface="Calibri"/>
                <a:cs typeface="Calibri"/>
                <a:sym typeface="Calibri"/>
              </a:rPr>
              <a:t>TO EDIT PPT TITLE</a:t>
            </a:r>
            <a:endParaRPr/>
          </a:p>
        </p:txBody>
      </p:sp>
      <p:pic>
        <p:nvPicPr>
          <p:cNvPr id="50" name="Google Shape;50;p21"/>
          <p:cNvPicPr preferRelativeResize="0"/>
          <p:nvPr/>
        </p:nvPicPr>
        <p:blipFill rotWithShape="1">
          <a:blip r:embed="rId7">
            <a:alphaModFix/>
          </a:blip>
          <a:srcRect r="29216"/>
          <a:stretch/>
        </p:blipFill>
        <p:spPr>
          <a:xfrm>
            <a:off x="539598" y="218898"/>
            <a:ext cx="1877238" cy="516014"/>
          </a:xfrm>
          <a:prstGeom prst="rect">
            <a:avLst/>
          </a:prstGeom>
          <a:noFill/>
          <a:ln>
            <a:noFill/>
          </a:ln>
        </p:spPr>
      </p:pic>
      <p:pic>
        <p:nvPicPr>
          <p:cNvPr id="51" name="Google Shape;51;p21"/>
          <p:cNvPicPr preferRelativeResize="0"/>
          <p:nvPr/>
        </p:nvPicPr>
        <p:blipFill rotWithShape="1">
          <a:blip r:embed="rId8">
            <a:alphaModFix/>
          </a:blip>
          <a:srcRect/>
          <a:stretch/>
        </p:blipFill>
        <p:spPr>
          <a:xfrm>
            <a:off x="9806784" y="233705"/>
            <a:ext cx="2016059" cy="516015"/>
          </a:xfrm>
          <a:prstGeom prst="rect">
            <a:avLst/>
          </a:prstGeom>
          <a:noFill/>
          <a:ln>
            <a:noFill/>
          </a:ln>
        </p:spPr>
      </p:pic>
      <p:sp>
        <p:nvSpPr>
          <p:cNvPr id="52" name="Google Shape;52;p21"/>
          <p:cNvSpPr/>
          <p:nvPr/>
        </p:nvSpPr>
        <p:spPr>
          <a:xfrm>
            <a:off x="0" y="-66798"/>
            <a:ext cx="12192000" cy="76200"/>
          </a:xfrm>
          <a:prstGeom prst="rect">
            <a:avLst/>
          </a:prstGeom>
          <a:solidFill>
            <a:srgbClr val="AD275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8"/>
        <p:cNvGrpSpPr/>
        <p:nvPr/>
      </p:nvGrpSpPr>
      <p:grpSpPr>
        <a:xfrm>
          <a:off x="0" y="0"/>
          <a:ext cx="0" cy="0"/>
          <a:chOff x="0" y="0"/>
          <a:chExt cx="0" cy="0"/>
        </a:xfrm>
      </p:grpSpPr>
      <p:pic>
        <p:nvPicPr>
          <p:cNvPr id="69" name="Google Shape;69;p30"/>
          <p:cNvPicPr preferRelativeResize="0"/>
          <p:nvPr/>
        </p:nvPicPr>
        <p:blipFill rotWithShape="1">
          <a:blip r:embed="rId7">
            <a:alphaModFix/>
          </a:blip>
          <a:srcRect/>
          <a:stretch/>
        </p:blipFill>
        <p:spPr>
          <a:xfrm>
            <a:off x="263352" y="233708"/>
            <a:ext cx="4176465" cy="963044"/>
          </a:xfrm>
          <a:prstGeom prst="rect">
            <a:avLst/>
          </a:prstGeom>
          <a:noFill/>
          <a:ln>
            <a:noFill/>
          </a:ln>
        </p:spPr>
      </p:pic>
      <p:pic>
        <p:nvPicPr>
          <p:cNvPr id="70" name="Google Shape;70;p30"/>
          <p:cNvPicPr preferRelativeResize="0"/>
          <p:nvPr/>
        </p:nvPicPr>
        <p:blipFill rotWithShape="1">
          <a:blip r:embed="rId8">
            <a:alphaModFix/>
          </a:blip>
          <a:srcRect r="29216"/>
          <a:stretch/>
        </p:blipFill>
        <p:spPr>
          <a:xfrm>
            <a:off x="615797" y="432546"/>
            <a:ext cx="2660803" cy="710454"/>
          </a:xfrm>
          <a:prstGeom prst="rect">
            <a:avLst/>
          </a:prstGeom>
          <a:noFill/>
          <a:ln>
            <a:noFill/>
          </a:ln>
        </p:spPr>
      </p:pic>
      <p:pic>
        <p:nvPicPr>
          <p:cNvPr id="71" name="Google Shape;71;p30"/>
          <p:cNvPicPr preferRelativeResize="0"/>
          <p:nvPr/>
        </p:nvPicPr>
        <p:blipFill rotWithShape="1">
          <a:blip r:embed="rId9">
            <a:alphaModFix/>
          </a:blip>
          <a:srcRect/>
          <a:stretch/>
        </p:blipFill>
        <p:spPr>
          <a:xfrm>
            <a:off x="9011558" y="449606"/>
            <a:ext cx="2564645" cy="656427"/>
          </a:xfrm>
          <a:prstGeom prst="rect">
            <a:avLst/>
          </a:prstGeom>
          <a:noFill/>
          <a:ln>
            <a:noFill/>
          </a:ln>
        </p:spPr>
      </p:pic>
      <p:sp>
        <p:nvSpPr>
          <p:cNvPr id="72" name="Google Shape;72;p30"/>
          <p:cNvSpPr/>
          <p:nvPr/>
        </p:nvSpPr>
        <p:spPr>
          <a:xfrm>
            <a:off x="0" y="-66798"/>
            <a:ext cx="12192000" cy="76200"/>
          </a:xfrm>
          <a:prstGeom prst="rect">
            <a:avLst/>
          </a:prstGeom>
          <a:solidFill>
            <a:srgbClr val="AD275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mailto:ippc@fao.org"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hyperlink" Target="http://www.ippc.int/"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1"/>
          <p:cNvSpPr txBox="1">
            <a:spLocks noGrp="1"/>
          </p:cNvSpPr>
          <p:nvPr>
            <p:ph type="ctrTitle"/>
          </p:nvPr>
        </p:nvSpPr>
        <p:spPr>
          <a:xfrm>
            <a:off x="-533400" y="4876800"/>
            <a:ext cx="12192000" cy="449180"/>
          </a:xfrm>
          <a:prstGeom prst="rect">
            <a:avLst/>
          </a:prstGeom>
          <a:noFill/>
          <a:ln>
            <a:noFill/>
          </a:ln>
        </p:spPr>
        <p:txBody>
          <a:bodyPr spcFirstLastPara="1" wrap="square" lIns="1224000" tIns="46800" rIns="1224000" bIns="0" anchor="t" anchorCtr="0">
            <a:noAutofit/>
          </a:bodyPr>
          <a:lstStyle/>
          <a:p>
            <a:pPr lvl="0"/>
            <a:r>
              <a:rPr lang="ru-RU" sz="2400" dirty="0">
                <a:latin typeface="Times New Roman"/>
                <a:cs typeface="Times New Roman"/>
              </a:rPr>
              <a:t>Инновации в области охраны здоровья растений для обеспечения продовольственной безопасности</a:t>
            </a:r>
            <a:r>
              <a:rPr lang="en-US" sz="2400" dirty="0">
                <a:latin typeface="Times New Roman"/>
                <a:cs typeface="Times New Roman"/>
              </a:rPr>
              <a:t>: </a:t>
            </a:r>
            <a:r>
              <a:rPr lang="ru-RU" sz="2400" dirty="0" smtClean="0">
                <a:latin typeface="Times New Roman"/>
                <a:cs typeface="Times New Roman"/>
              </a:rPr>
              <a:t>Совершенствовани</a:t>
            </a:r>
            <a:r>
              <a:rPr lang="ru-RU" sz="2400" dirty="0" smtClean="0">
                <a:latin typeface="Times New Roman"/>
                <a:cs typeface="Times New Roman"/>
              </a:rPr>
              <a:t>е </a:t>
            </a:r>
            <a:r>
              <a:rPr lang="ru-RU" sz="2400" dirty="0">
                <a:latin typeface="Times New Roman"/>
                <a:cs typeface="Times New Roman"/>
              </a:rPr>
              <a:t>систем оповещения и реагирования в случае возникновения очагов вредных организмов</a:t>
            </a:r>
            <a:r>
              <a:rPr lang="en-US" sz="2400" dirty="0">
                <a:latin typeface="Times New Roman"/>
                <a:cs typeface="Times New Roman"/>
              </a:rPr>
              <a:t>,</a:t>
            </a:r>
            <a:r>
              <a:rPr lang="ru-RU" sz="2400" dirty="0">
                <a:latin typeface="Times New Roman"/>
                <a:cs typeface="Times New Roman"/>
              </a:rPr>
              <a:t>а также </a:t>
            </a:r>
            <a:r>
              <a:rPr lang="ru-RU" sz="2400" dirty="0"/>
              <a:t>Электронная торговля (</a:t>
            </a:r>
            <a:r>
              <a:rPr lang="en-CA" sz="2400" dirty="0"/>
              <a:t>e-Commerce</a:t>
            </a:r>
            <a:r>
              <a:rPr lang="ru-RU" sz="2400" dirty="0"/>
              <a:t>)</a:t>
            </a:r>
            <a:endParaRPr sz="2400" dirty="0">
              <a:sym typeface="Georgi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10"/>
          <p:cNvSpPr txBox="1">
            <a:spLocks noGrp="1"/>
          </p:cNvSpPr>
          <p:nvPr>
            <p:ph type="title"/>
          </p:nvPr>
        </p:nvSpPr>
        <p:spPr>
          <a:xfrm>
            <a:off x="152400" y="1143000"/>
            <a:ext cx="12204522" cy="360040"/>
          </a:xfrm>
          <a:prstGeom prst="rect">
            <a:avLst/>
          </a:prstGeom>
          <a:noFill/>
          <a:ln>
            <a:noFill/>
          </a:ln>
        </p:spPr>
        <p:txBody>
          <a:bodyPr spcFirstLastPara="1" wrap="square" lIns="540000" tIns="0" rIns="2880000" bIns="45700" anchor="t" anchorCtr="0">
            <a:noAutofit/>
          </a:bodyPr>
          <a:lstStyle/>
          <a:p>
            <a:pPr lvl="0"/>
            <a:r>
              <a:rPr lang="en-CA" dirty="0"/>
              <a:t>2.1 </a:t>
            </a:r>
            <a:r>
              <a:rPr lang="ru-RU" dirty="0" smtClean="0"/>
              <a:t>Справочная информация</a:t>
            </a:r>
            <a:endParaRPr dirty="0"/>
          </a:p>
        </p:txBody>
      </p:sp>
      <p:pic>
        <p:nvPicPr>
          <p:cNvPr id="270" name="Google Shape;270;p10" descr="A picture containing text, person, holding, hand&#10;&#10;Description automatically generated"/>
          <p:cNvPicPr preferRelativeResize="0"/>
          <p:nvPr/>
        </p:nvPicPr>
        <p:blipFill rotWithShape="1">
          <a:blip r:embed="rId3">
            <a:alphaModFix/>
          </a:blip>
          <a:srcRect l="25625" t="4446" r="15625" b="4443"/>
          <a:stretch/>
        </p:blipFill>
        <p:spPr>
          <a:xfrm>
            <a:off x="6671858" y="1614115"/>
            <a:ext cx="5367741" cy="4682526"/>
          </a:xfrm>
          <a:prstGeom prst="roundRect">
            <a:avLst>
              <a:gd name="adj" fmla="val 8594"/>
            </a:avLst>
          </a:prstGeom>
          <a:solidFill>
            <a:srgbClr val="ECECEC"/>
          </a:solidFill>
          <a:ln>
            <a:noFill/>
          </a:ln>
        </p:spPr>
      </p:pic>
      <p:sp>
        <p:nvSpPr>
          <p:cNvPr id="271" name="Google Shape;271;p10"/>
          <p:cNvSpPr/>
          <p:nvPr/>
        </p:nvSpPr>
        <p:spPr>
          <a:xfrm>
            <a:off x="381000" y="1676400"/>
            <a:ext cx="5562600" cy="609600"/>
          </a:xfrm>
          <a:prstGeom prst="roundRect">
            <a:avLst>
              <a:gd name="adj" fmla="val 16667"/>
            </a:avLst>
          </a:prstGeom>
          <a:noFill/>
          <a:ln w="12700" cap="flat" cmpd="sng">
            <a:solidFill>
              <a:srgbClr val="5792C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272" name="Google Shape;272;p10"/>
          <p:cNvSpPr txBox="1"/>
          <p:nvPr/>
        </p:nvSpPr>
        <p:spPr>
          <a:xfrm>
            <a:off x="152400" y="1635787"/>
            <a:ext cx="5195187" cy="436727"/>
          </a:xfrm>
          <a:prstGeom prst="rect">
            <a:avLst/>
          </a:prstGeom>
          <a:noFill/>
          <a:ln>
            <a:noFill/>
          </a:ln>
        </p:spPr>
        <p:txBody>
          <a:bodyPr spcFirstLastPara="1" wrap="square" lIns="540000" tIns="0" rIns="540000" bIns="360000" anchor="t" anchorCtr="0">
            <a:noAutofit/>
          </a:bodyPr>
          <a:lstStyle/>
          <a:p>
            <a:pPr marL="0" indent="0">
              <a:buNone/>
            </a:pPr>
            <a:r>
              <a:rPr lang="ru-RU" sz="2000" b="1" dirty="0">
                <a:solidFill>
                  <a:srgbClr val="5792C9"/>
                </a:solidFill>
              </a:rPr>
              <a:t>Стратегическая рамочная программа МККЗР </a:t>
            </a:r>
            <a:r>
              <a:rPr lang="en-US" sz="2000" b="1" dirty="0">
                <a:solidFill>
                  <a:srgbClr val="5792C9"/>
                </a:solidFill>
              </a:rPr>
              <a:t>(2020-2030) </a:t>
            </a:r>
            <a:endParaRPr lang="x-none" sz="2000" dirty="0"/>
          </a:p>
        </p:txBody>
      </p:sp>
      <p:sp>
        <p:nvSpPr>
          <p:cNvPr id="273" name="Google Shape;273;p10"/>
          <p:cNvSpPr txBox="1"/>
          <p:nvPr/>
        </p:nvSpPr>
        <p:spPr>
          <a:xfrm>
            <a:off x="0" y="4881482"/>
            <a:ext cx="6042329" cy="604918"/>
          </a:xfrm>
          <a:prstGeom prst="rect">
            <a:avLst/>
          </a:prstGeom>
          <a:noFill/>
          <a:ln>
            <a:noFill/>
          </a:ln>
        </p:spPr>
        <p:txBody>
          <a:bodyPr spcFirstLastPara="1" wrap="square" lIns="540000" tIns="0" rIns="540000" bIns="360000" anchor="t" anchorCtr="0">
            <a:noAutofit/>
          </a:bodyPr>
          <a:lstStyle/>
          <a:p>
            <a:r>
              <a:rPr lang="ru-RU" sz="1600" b="1" dirty="0">
                <a:solidFill>
                  <a:srgbClr val="5792C9"/>
                </a:solidFill>
              </a:rPr>
              <a:t>Группа Комитета по </a:t>
            </a:r>
            <a:r>
              <a:rPr lang="ru-RU" sz="1600" b="1" dirty="0">
                <a:solidFill>
                  <a:srgbClr val="5792C9"/>
                </a:solidFill>
              </a:rPr>
              <a:t>применению </a:t>
            </a:r>
            <a:r>
              <a:rPr lang="ru-RU" sz="1600" b="1" dirty="0">
                <a:solidFill>
                  <a:srgbClr val="5792C9"/>
                </a:solidFill>
              </a:rPr>
              <a:t>и развитию потенциала </a:t>
            </a:r>
            <a:r>
              <a:rPr lang="ru-RU" sz="1600" b="1" dirty="0">
                <a:solidFill>
                  <a:srgbClr val="5792C9"/>
                </a:solidFill>
              </a:rPr>
              <a:t>по электронной торговле</a:t>
            </a:r>
            <a:endParaRPr lang="en-US" sz="1600" b="1" dirty="0">
              <a:solidFill>
                <a:srgbClr val="5792C9"/>
              </a:solidFill>
            </a:endParaRPr>
          </a:p>
        </p:txBody>
      </p:sp>
      <p:sp>
        <p:nvSpPr>
          <p:cNvPr id="274" name="Google Shape;274;p10"/>
          <p:cNvSpPr txBox="1"/>
          <p:nvPr/>
        </p:nvSpPr>
        <p:spPr>
          <a:xfrm>
            <a:off x="-35119" y="3306380"/>
            <a:ext cx="6984855" cy="360040"/>
          </a:xfrm>
          <a:prstGeom prst="rect">
            <a:avLst/>
          </a:prstGeom>
          <a:noFill/>
          <a:ln>
            <a:noFill/>
          </a:ln>
        </p:spPr>
        <p:txBody>
          <a:bodyPr spcFirstLastPara="1" wrap="square" lIns="540000" tIns="0" rIns="540000" bIns="360000" anchor="t" anchorCtr="0">
            <a:noAutofit/>
          </a:bodyPr>
          <a:lstStyle/>
          <a:p>
            <a:pPr marL="0" indent="0">
              <a:buNone/>
            </a:pPr>
            <a:r>
              <a:rPr lang="ru-RU" sz="1600" b="1" dirty="0" smtClean="0">
                <a:solidFill>
                  <a:srgbClr val="5792C9"/>
                </a:solidFill>
              </a:rPr>
              <a:t>Надзор за исполнением плана развития электронной торговли</a:t>
            </a:r>
            <a:endParaRPr lang="x-none" sz="1600" dirty="0"/>
          </a:p>
        </p:txBody>
      </p:sp>
      <p:sp>
        <p:nvSpPr>
          <p:cNvPr id="275" name="Google Shape;275;p10"/>
          <p:cNvSpPr/>
          <p:nvPr/>
        </p:nvSpPr>
        <p:spPr>
          <a:xfrm>
            <a:off x="386963" y="3281835"/>
            <a:ext cx="5562600" cy="609600"/>
          </a:xfrm>
          <a:prstGeom prst="roundRect">
            <a:avLst>
              <a:gd name="adj" fmla="val 16667"/>
            </a:avLst>
          </a:prstGeom>
          <a:noFill/>
          <a:ln w="12700" cap="flat" cmpd="sng">
            <a:solidFill>
              <a:srgbClr val="5792C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276" name="Google Shape;276;p10"/>
          <p:cNvSpPr/>
          <p:nvPr/>
        </p:nvSpPr>
        <p:spPr>
          <a:xfrm>
            <a:off x="381000" y="4876800"/>
            <a:ext cx="5562600" cy="609600"/>
          </a:xfrm>
          <a:prstGeom prst="roundRect">
            <a:avLst>
              <a:gd name="adj" fmla="val 16667"/>
            </a:avLst>
          </a:prstGeom>
          <a:noFill/>
          <a:ln w="12700" cap="flat" cmpd="sng">
            <a:solidFill>
              <a:srgbClr val="5792C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277" name="Google Shape;277;p10"/>
          <p:cNvSpPr/>
          <p:nvPr/>
        </p:nvSpPr>
        <p:spPr>
          <a:xfrm>
            <a:off x="485456" y="2369881"/>
            <a:ext cx="5822273" cy="925112"/>
          </a:xfrm>
          <a:prstGeom prst="roundRect">
            <a:avLst>
              <a:gd name="adj" fmla="val 16667"/>
            </a:avLst>
          </a:prstGeom>
          <a:solidFill>
            <a:srgbClr val="D6D6D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278" name="Google Shape;278;p10"/>
          <p:cNvSpPr txBox="1">
            <a:spLocks noGrp="1"/>
          </p:cNvSpPr>
          <p:nvPr>
            <p:ph type="subTitle" idx="1"/>
          </p:nvPr>
        </p:nvSpPr>
        <p:spPr>
          <a:xfrm>
            <a:off x="320337" y="2285879"/>
            <a:ext cx="6385263" cy="1121919"/>
          </a:xfrm>
          <a:prstGeom prst="rect">
            <a:avLst/>
          </a:prstGeom>
          <a:noFill/>
          <a:ln>
            <a:noFill/>
          </a:ln>
        </p:spPr>
        <p:txBody>
          <a:bodyPr spcFirstLastPara="1" wrap="square" lIns="540000" tIns="0" rIns="540000" bIns="360000" anchor="t" anchorCtr="0">
            <a:noAutofit/>
          </a:bodyPr>
          <a:lstStyle/>
          <a:p>
            <a:pPr marL="0" indent="0">
              <a:buNone/>
            </a:pPr>
            <a:r>
              <a:rPr lang="ru-RU" sz="1600" dirty="0"/>
              <a:t>Управление фитосанитарными рисками, связанными с путями распространения посредством электронной торговли и почтовых и экспресс-перевозчиков, является одной из восьми ключевых программ развития.</a:t>
            </a:r>
            <a:endParaRPr lang="ru-RU" sz="1600" dirty="0"/>
          </a:p>
        </p:txBody>
      </p:sp>
      <p:sp>
        <p:nvSpPr>
          <p:cNvPr id="279" name="Google Shape;279;p10"/>
          <p:cNvSpPr/>
          <p:nvPr/>
        </p:nvSpPr>
        <p:spPr>
          <a:xfrm>
            <a:off x="645153" y="3799167"/>
            <a:ext cx="5822273" cy="925112"/>
          </a:xfrm>
          <a:prstGeom prst="roundRect">
            <a:avLst>
              <a:gd name="adj" fmla="val 16667"/>
            </a:avLst>
          </a:prstGeom>
          <a:solidFill>
            <a:srgbClr val="D6D6D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280" name="Google Shape;280;p10"/>
          <p:cNvSpPr txBox="1"/>
          <p:nvPr/>
        </p:nvSpPr>
        <p:spPr>
          <a:xfrm>
            <a:off x="320337" y="3962279"/>
            <a:ext cx="6897459" cy="609600"/>
          </a:xfrm>
          <a:prstGeom prst="rect">
            <a:avLst/>
          </a:prstGeom>
          <a:noFill/>
          <a:ln>
            <a:noFill/>
          </a:ln>
        </p:spPr>
        <p:txBody>
          <a:bodyPr spcFirstLastPara="1" wrap="square" lIns="540000" tIns="0" rIns="540000" bIns="360000" anchor="t" anchorCtr="0">
            <a:noAutofit/>
          </a:bodyPr>
          <a:lstStyle/>
          <a:p>
            <a:pPr marL="0" indent="0">
              <a:buNone/>
            </a:pPr>
            <a:r>
              <a:rPr lang="ru-RU" sz="2000" dirty="0"/>
              <a:t>Комитет по </a:t>
            </a:r>
            <a:r>
              <a:rPr lang="ru-RU" sz="2000" dirty="0" smtClean="0"/>
              <a:t>применению </a:t>
            </a:r>
            <a:r>
              <a:rPr lang="ru-RU" sz="2000" dirty="0"/>
              <a:t>и развитию потенциала </a:t>
            </a:r>
            <a:r>
              <a:rPr lang="ru-RU" sz="2000" dirty="0" smtClean="0"/>
              <a:t>(КП) </a:t>
            </a:r>
            <a:r>
              <a:rPr lang="ru-RU" sz="2000" dirty="0"/>
              <a:t>осуществляет надзор за этой темой.</a:t>
            </a:r>
            <a:endParaRPr lang="en-US" sz="2000" dirty="0"/>
          </a:p>
        </p:txBody>
      </p:sp>
      <p:sp>
        <p:nvSpPr>
          <p:cNvPr id="281" name="Google Shape;281;p10"/>
          <p:cNvSpPr/>
          <p:nvPr/>
        </p:nvSpPr>
        <p:spPr>
          <a:xfrm>
            <a:off x="609600" y="5399488"/>
            <a:ext cx="5822273" cy="925112"/>
          </a:xfrm>
          <a:prstGeom prst="roundRect">
            <a:avLst>
              <a:gd name="adj" fmla="val 16667"/>
            </a:avLst>
          </a:prstGeom>
          <a:solidFill>
            <a:srgbClr val="D6D6D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282" name="Google Shape;282;p10"/>
          <p:cNvSpPr txBox="1"/>
          <p:nvPr/>
        </p:nvSpPr>
        <p:spPr>
          <a:xfrm>
            <a:off x="212332" y="5399489"/>
            <a:ext cx="6737404" cy="848912"/>
          </a:xfrm>
          <a:prstGeom prst="rect">
            <a:avLst/>
          </a:prstGeom>
          <a:noFill/>
          <a:ln>
            <a:noFill/>
          </a:ln>
        </p:spPr>
        <p:txBody>
          <a:bodyPr spcFirstLastPara="1" wrap="square" lIns="540000" tIns="0" rIns="540000" bIns="360000" anchor="t" anchorCtr="0">
            <a:noAutofit/>
          </a:bodyPr>
          <a:lstStyle/>
          <a:p>
            <a:pPr marL="0" indent="0">
              <a:buNone/>
            </a:pPr>
            <a:r>
              <a:rPr lang="ru-RU" sz="2000" dirty="0"/>
              <a:t>Работа Секретариата МККЗР по электронной торговле осуществляется под руководством Группы КП по электронной торговле.</a:t>
            </a:r>
            <a:endParaRPr lang="x-none" sz="2000" dirty="0"/>
          </a:p>
        </p:txBody>
      </p:sp>
      <p:sp>
        <p:nvSpPr>
          <p:cNvPr id="16" name="Прямоугольник 15"/>
          <p:cNvSpPr/>
          <p:nvPr/>
        </p:nvSpPr>
        <p:spPr>
          <a:xfrm>
            <a:off x="9301388" y="1036618"/>
            <a:ext cx="2534652" cy="4019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rgbClr val="00863D"/>
                </a:solidFill>
              </a:rPr>
              <a:t>Пункт 7.1. Повестки дня</a:t>
            </a:r>
            <a:endParaRPr lang="ru-RU" sz="1200" b="1" dirty="0">
              <a:solidFill>
                <a:srgbClr val="00863D"/>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grpSp>
        <p:nvGrpSpPr>
          <p:cNvPr id="287" name="Google Shape;287;p11"/>
          <p:cNvGrpSpPr/>
          <p:nvPr/>
        </p:nvGrpSpPr>
        <p:grpSpPr>
          <a:xfrm>
            <a:off x="3352800" y="1600200"/>
            <a:ext cx="8839200" cy="4790049"/>
            <a:chOff x="3352800" y="1600200"/>
            <a:chExt cx="8839200" cy="4790049"/>
          </a:xfrm>
        </p:grpSpPr>
        <p:sp>
          <p:nvSpPr>
            <p:cNvPr id="288" name="Google Shape;288;p11"/>
            <p:cNvSpPr/>
            <p:nvPr/>
          </p:nvSpPr>
          <p:spPr>
            <a:xfrm>
              <a:off x="3962400" y="1600200"/>
              <a:ext cx="8229600" cy="4774323"/>
            </a:xfrm>
            <a:prstGeom prst="rect">
              <a:avLst/>
            </a:prstGeom>
            <a:solidFill>
              <a:srgbClr val="00825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289" name="Google Shape;289;p11"/>
            <p:cNvSpPr/>
            <p:nvPr/>
          </p:nvSpPr>
          <p:spPr>
            <a:xfrm>
              <a:off x="3352801" y="1600200"/>
              <a:ext cx="2286000" cy="2367500"/>
            </a:xfrm>
            <a:prstGeom prst="parallelogram">
              <a:avLst>
                <a:gd name="adj" fmla="val 25000"/>
              </a:avLst>
            </a:prstGeom>
            <a:solidFill>
              <a:srgbClr val="00825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290" name="Google Shape;290;p11"/>
            <p:cNvSpPr/>
            <p:nvPr/>
          </p:nvSpPr>
          <p:spPr>
            <a:xfrm rot="10800000" flipH="1">
              <a:off x="3352800" y="3951796"/>
              <a:ext cx="2309855" cy="2438453"/>
            </a:xfrm>
            <a:prstGeom prst="parallelogram">
              <a:avLst>
                <a:gd name="adj" fmla="val 25000"/>
              </a:avLst>
            </a:prstGeom>
            <a:solidFill>
              <a:srgbClr val="00825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grpSp>
      <p:sp>
        <p:nvSpPr>
          <p:cNvPr id="291" name="Google Shape;291;p11"/>
          <p:cNvSpPr txBox="1">
            <a:spLocks noGrp="1"/>
          </p:cNvSpPr>
          <p:nvPr>
            <p:ph type="title"/>
          </p:nvPr>
        </p:nvSpPr>
        <p:spPr>
          <a:xfrm>
            <a:off x="152400" y="1011560"/>
            <a:ext cx="12204522" cy="360040"/>
          </a:xfrm>
          <a:prstGeom prst="rect">
            <a:avLst/>
          </a:prstGeom>
          <a:noFill/>
          <a:ln>
            <a:noFill/>
          </a:ln>
        </p:spPr>
        <p:txBody>
          <a:bodyPr spcFirstLastPara="1" wrap="square" lIns="540000" tIns="0" rIns="2880000" bIns="45700" anchor="t" anchorCtr="0">
            <a:noAutofit/>
          </a:bodyPr>
          <a:lstStyle/>
          <a:p>
            <a:pPr lvl="0"/>
            <a:r>
              <a:rPr lang="en-US" dirty="0"/>
              <a:t>2.2 </a:t>
            </a:r>
            <a:r>
              <a:rPr lang="ru-RU" dirty="0"/>
              <a:t>Что такое электронная торговля? Как она связана со  здоровьем растений?</a:t>
            </a:r>
            <a:endParaRPr dirty="0"/>
          </a:p>
        </p:txBody>
      </p:sp>
      <p:sp>
        <p:nvSpPr>
          <p:cNvPr id="292" name="Google Shape;292;p11"/>
          <p:cNvSpPr txBox="1">
            <a:spLocks noGrp="1"/>
          </p:cNvSpPr>
          <p:nvPr>
            <p:ph type="subTitle" idx="1"/>
          </p:nvPr>
        </p:nvSpPr>
        <p:spPr>
          <a:xfrm>
            <a:off x="5143500" y="3726831"/>
            <a:ext cx="6934200" cy="641687"/>
          </a:xfrm>
          <a:prstGeom prst="rect">
            <a:avLst/>
          </a:prstGeom>
          <a:noFill/>
          <a:ln>
            <a:noFill/>
          </a:ln>
        </p:spPr>
        <p:txBody>
          <a:bodyPr spcFirstLastPara="1" wrap="square" lIns="540000" tIns="0" rIns="540000" bIns="360000" anchor="t" anchorCtr="0">
            <a:noAutofit/>
          </a:bodyPr>
          <a:lstStyle/>
          <a:p>
            <a:pPr marL="0" indent="0">
              <a:buNone/>
            </a:pPr>
            <a:r>
              <a:rPr lang="ru-RU" dirty="0">
                <a:solidFill>
                  <a:schemeClr val="bg1"/>
                </a:solidFill>
              </a:rPr>
              <a:t>Эти посылки обычно обрабатываются и доставляются непосредственно в пункт назначения почтовыми службами или экспресс-перевозчиками.</a:t>
            </a:r>
            <a:endParaRPr lang="en-US" dirty="0">
              <a:solidFill>
                <a:schemeClr val="bg1"/>
              </a:solidFill>
            </a:endParaRPr>
          </a:p>
        </p:txBody>
      </p:sp>
      <p:sp>
        <p:nvSpPr>
          <p:cNvPr id="293" name="Google Shape;293;p11"/>
          <p:cNvSpPr txBox="1"/>
          <p:nvPr/>
        </p:nvSpPr>
        <p:spPr>
          <a:xfrm>
            <a:off x="152400" y="1828048"/>
            <a:ext cx="4114800" cy="458704"/>
          </a:xfrm>
          <a:prstGeom prst="rect">
            <a:avLst/>
          </a:prstGeom>
          <a:noFill/>
          <a:ln>
            <a:noFill/>
          </a:ln>
        </p:spPr>
        <p:txBody>
          <a:bodyPr spcFirstLastPara="1" wrap="square" lIns="540000" tIns="0" rIns="540000" bIns="360000" anchor="t" anchorCtr="0">
            <a:noAutofit/>
          </a:bodyPr>
          <a:lstStyle/>
          <a:p>
            <a:pPr>
              <a:lnSpc>
                <a:spcPct val="90000"/>
              </a:lnSpc>
              <a:buClr>
                <a:srgbClr val="5792C9"/>
              </a:buClr>
              <a:buSzPts val="3200"/>
            </a:pPr>
            <a:r>
              <a:rPr lang="ru-RU" sz="3200" b="1" dirty="0"/>
              <a:t>Электронная торговля это</a:t>
            </a:r>
            <a:r>
              <a:rPr lang="en-US" sz="3200" b="1" dirty="0"/>
              <a:t>:</a:t>
            </a:r>
          </a:p>
          <a:p>
            <a:pPr marL="0" marR="0" lvl="0" indent="0" algn="l" rtl="0">
              <a:lnSpc>
                <a:spcPct val="90000"/>
              </a:lnSpc>
              <a:spcBef>
                <a:spcPts val="0"/>
              </a:spcBef>
              <a:spcAft>
                <a:spcPts val="0"/>
              </a:spcAft>
              <a:buClr>
                <a:srgbClr val="5792C9"/>
              </a:buClr>
              <a:buSzPts val="3200"/>
              <a:buFont typeface="Noto Sans Symbols"/>
              <a:buNone/>
            </a:pPr>
            <a:endParaRPr dirty="0"/>
          </a:p>
          <a:p>
            <a:pPr marL="162000" marR="0" lvl="0" indent="0" algn="l" rtl="0">
              <a:lnSpc>
                <a:spcPct val="90000"/>
              </a:lnSpc>
              <a:spcBef>
                <a:spcPts val="1000"/>
              </a:spcBef>
              <a:spcAft>
                <a:spcPts val="0"/>
              </a:spcAft>
              <a:buClr>
                <a:srgbClr val="5792C9"/>
              </a:buClr>
              <a:buSzPts val="3200"/>
              <a:buFont typeface="Noto Sans Symbols"/>
              <a:buNone/>
            </a:pPr>
            <a:endParaRPr sz="3200" dirty="0">
              <a:solidFill>
                <a:schemeClr val="dk1"/>
              </a:solidFill>
              <a:latin typeface="Calibri"/>
              <a:ea typeface="Calibri"/>
              <a:cs typeface="Calibri"/>
              <a:sym typeface="Calibri"/>
            </a:endParaRPr>
          </a:p>
        </p:txBody>
      </p:sp>
      <p:sp>
        <p:nvSpPr>
          <p:cNvPr id="294" name="Google Shape;294;p11"/>
          <p:cNvSpPr/>
          <p:nvPr/>
        </p:nvSpPr>
        <p:spPr>
          <a:xfrm>
            <a:off x="4267200" y="1752600"/>
            <a:ext cx="1295400" cy="1205272"/>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cxnSp>
        <p:nvCxnSpPr>
          <p:cNvPr id="295" name="Google Shape;295;p11"/>
          <p:cNvCxnSpPr/>
          <p:nvPr/>
        </p:nvCxnSpPr>
        <p:spPr>
          <a:xfrm>
            <a:off x="5684985" y="2130123"/>
            <a:ext cx="2743200" cy="0"/>
          </a:xfrm>
          <a:prstGeom prst="straightConnector1">
            <a:avLst/>
          </a:prstGeom>
          <a:noFill/>
          <a:ln w="38100" cap="flat" cmpd="sng">
            <a:solidFill>
              <a:srgbClr val="D6D6DE"/>
            </a:solidFill>
            <a:prstDash val="solid"/>
            <a:miter lim="800000"/>
            <a:headEnd type="oval" w="med" len="med"/>
            <a:tailEnd type="oval" w="med" len="med"/>
          </a:ln>
        </p:spPr>
      </p:cxnSp>
      <p:sp>
        <p:nvSpPr>
          <p:cNvPr id="296" name="Google Shape;296;p11"/>
          <p:cNvSpPr txBox="1"/>
          <p:nvPr/>
        </p:nvSpPr>
        <p:spPr>
          <a:xfrm>
            <a:off x="5067298" y="1714645"/>
            <a:ext cx="4953000" cy="415478"/>
          </a:xfrm>
          <a:prstGeom prst="rect">
            <a:avLst/>
          </a:prstGeom>
          <a:noFill/>
          <a:ln>
            <a:noFill/>
          </a:ln>
        </p:spPr>
        <p:txBody>
          <a:bodyPr spcFirstLastPara="1" wrap="square" lIns="540000" tIns="0" rIns="360000" bIns="45700" anchor="t" anchorCtr="0">
            <a:spAutoFit/>
          </a:bodyPr>
          <a:lstStyle/>
          <a:p>
            <a:r>
              <a:rPr lang="ru-RU" sz="2400" b="1" dirty="0">
                <a:solidFill>
                  <a:schemeClr val="bg1"/>
                </a:solidFill>
              </a:rPr>
              <a:t>Электронная транзакция</a:t>
            </a:r>
            <a:endParaRPr lang="en-US" sz="2400" b="1" dirty="0"/>
          </a:p>
        </p:txBody>
      </p:sp>
      <p:sp>
        <p:nvSpPr>
          <p:cNvPr id="297" name="Google Shape;297;p11"/>
          <p:cNvSpPr txBox="1"/>
          <p:nvPr/>
        </p:nvSpPr>
        <p:spPr>
          <a:xfrm>
            <a:off x="5119603" y="2286767"/>
            <a:ext cx="7286791" cy="891199"/>
          </a:xfrm>
          <a:prstGeom prst="rect">
            <a:avLst/>
          </a:prstGeom>
          <a:noFill/>
          <a:ln>
            <a:noFill/>
          </a:ln>
        </p:spPr>
        <p:txBody>
          <a:bodyPr spcFirstLastPara="1" wrap="square" lIns="540000" tIns="0" rIns="540000" bIns="360000" anchor="t" anchorCtr="0">
            <a:noAutofit/>
          </a:bodyPr>
          <a:lstStyle/>
          <a:p>
            <a:pPr marL="0" indent="0">
              <a:buNone/>
            </a:pPr>
            <a:r>
              <a:rPr lang="ru-RU" sz="1800" dirty="0">
                <a:solidFill>
                  <a:schemeClr val="bg1"/>
                </a:solidFill>
              </a:rPr>
              <a:t>Любая электронная транзакция, которая приводит к перемещению небольших, с низкой стоимостью посылок через одну или несколько международных границ.</a:t>
            </a:r>
            <a:endParaRPr lang="en-US" sz="1800" dirty="0">
              <a:solidFill>
                <a:schemeClr val="bg1"/>
              </a:solidFill>
            </a:endParaRPr>
          </a:p>
        </p:txBody>
      </p:sp>
      <p:sp>
        <p:nvSpPr>
          <p:cNvPr id="298" name="Google Shape;298;p11"/>
          <p:cNvSpPr/>
          <p:nvPr/>
        </p:nvSpPr>
        <p:spPr>
          <a:xfrm>
            <a:off x="4267200" y="3352800"/>
            <a:ext cx="1295400" cy="1205272"/>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299" name="Google Shape;299;p11"/>
          <p:cNvSpPr/>
          <p:nvPr/>
        </p:nvSpPr>
        <p:spPr>
          <a:xfrm>
            <a:off x="4191000" y="4966928"/>
            <a:ext cx="1295400" cy="1205272"/>
          </a:xfrm>
          <a:prstGeom prst="ellipse">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300" name="Google Shape;300;p11"/>
          <p:cNvSpPr txBox="1"/>
          <p:nvPr/>
        </p:nvSpPr>
        <p:spPr>
          <a:xfrm>
            <a:off x="5047478" y="5398845"/>
            <a:ext cx="7645400" cy="720657"/>
          </a:xfrm>
          <a:prstGeom prst="rect">
            <a:avLst/>
          </a:prstGeom>
          <a:noFill/>
          <a:ln>
            <a:noFill/>
          </a:ln>
        </p:spPr>
        <p:txBody>
          <a:bodyPr spcFirstLastPara="1" wrap="square" lIns="540000" tIns="0" rIns="540000" bIns="360000" anchor="t" anchorCtr="0">
            <a:noAutofit/>
          </a:bodyPr>
          <a:lstStyle/>
          <a:p>
            <a:pPr>
              <a:lnSpc>
                <a:spcPct val="90000"/>
              </a:lnSpc>
              <a:buClr>
                <a:srgbClr val="5792C9"/>
              </a:buClr>
              <a:buSzPts val="1800"/>
            </a:pPr>
            <a:r>
              <a:rPr lang="ru-RU" sz="1750" dirty="0">
                <a:solidFill>
                  <a:schemeClr val="bg1"/>
                </a:solidFill>
              </a:rPr>
              <a:t>Посылки, содержащие растения и другие </a:t>
            </a:r>
            <a:r>
              <a:rPr lang="ru-RU" sz="1750" dirty="0" err="1">
                <a:solidFill>
                  <a:schemeClr val="bg1"/>
                </a:solidFill>
              </a:rPr>
              <a:t>подкарантинные</a:t>
            </a:r>
            <a:r>
              <a:rPr lang="ru-RU" sz="1750" dirty="0">
                <a:solidFill>
                  <a:schemeClr val="bg1"/>
                </a:solidFill>
              </a:rPr>
              <a:t> материалы, могут представлять собой путь распространения для интродукции и распространения вредителей растений</a:t>
            </a:r>
            <a:endParaRPr sz="1750" dirty="0"/>
          </a:p>
        </p:txBody>
      </p:sp>
      <p:cxnSp>
        <p:nvCxnSpPr>
          <p:cNvPr id="301" name="Google Shape;301;p11"/>
          <p:cNvCxnSpPr/>
          <p:nvPr/>
        </p:nvCxnSpPr>
        <p:spPr>
          <a:xfrm>
            <a:off x="5867400" y="3733800"/>
            <a:ext cx="2743200" cy="0"/>
          </a:xfrm>
          <a:prstGeom prst="straightConnector1">
            <a:avLst/>
          </a:prstGeom>
          <a:noFill/>
          <a:ln w="38100" cap="flat" cmpd="sng">
            <a:solidFill>
              <a:srgbClr val="D6D6DE"/>
            </a:solidFill>
            <a:prstDash val="solid"/>
            <a:miter lim="800000"/>
            <a:headEnd type="oval" w="med" len="med"/>
            <a:tailEnd type="oval" w="med" len="med"/>
          </a:ln>
        </p:spPr>
      </p:cxnSp>
      <p:cxnSp>
        <p:nvCxnSpPr>
          <p:cNvPr id="302" name="Google Shape;302;p11"/>
          <p:cNvCxnSpPr/>
          <p:nvPr/>
        </p:nvCxnSpPr>
        <p:spPr>
          <a:xfrm>
            <a:off x="5867400" y="5334000"/>
            <a:ext cx="2743200" cy="0"/>
          </a:xfrm>
          <a:prstGeom prst="straightConnector1">
            <a:avLst/>
          </a:prstGeom>
          <a:noFill/>
          <a:ln w="38100" cap="flat" cmpd="sng">
            <a:solidFill>
              <a:srgbClr val="D6D6DE"/>
            </a:solidFill>
            <a:prstDash val="solid"/>
            <a:miter lim="800000"/>
            <a:headEnd type="oval" w="med" len="med"/>
            <a:tailEnd type="oval" w="med" len="med"/>
          </a:ln>
        </p:spPr>
      </p:cxnSp>
      <p:pic>
        <p:nvPicPr>
          <p:cNvPr id="303" name="Google Shape;303;p11" descr="A picture containing text&#10;&#10;Description automatically generated"/>
          <p:cNvPicPr preferRelativeResize="0"/>
          <p:nvPr/>
        </p:nvPicPr>
        <p:blipFill rotWithShape="1">
          <a:blip r:embed="rId3">
            <a:alphaModFix/>
          </a:blip>
          <a:srcRect t="26175" r="67630" b="20401"/>
          <a:stretch/>
        </p:blipFill>
        <p:spPr>
          <a:xfrm>
            <a:off x="4258781" y="1745241"/>
            <a:ext cx="1426204" cy="1324002"/>
          </a:xfrm>
          <a:prstGeom prst="rect">
            <a:avLst/>
          </a:prstGeom>
          <a:noFill/>
          <a:ln>
            <a:noFill/>
          </a:ln>
        </p:spPr>
      </p:pic>
      <p:pic>
        <p:nvPicPr>
          <p:cNvPr id="304" name="Google Shape;304;p11" descr="A picture containing text&#10;&#10;Description automatically generated"/>
          <p:cNvPicPr preferRelativeResize="0"/>
          <p:nvPr/>
        </p:nvPicPr>
        <p:blipFill rotWithShape="1">
          <a:blip r:embed="rId3">
            <a:alphaModFix/>
          </a:blip>
          <a:srcRect l="38913" t="25039" r="43874" b="24760"/>
          <a:stretch/>
        </p:blipFill>
        <p:spPr>
          <a:xfrm>
            <a:off x="4419600" y="3124200"/>
            <a:ext cx="914399" cy="1500079"/>
          </a:xfrm>
          <a:prstGeom prst="rect">
            <a:avLst/>
          </a:prstGeom>
          <a:noFill/>
          <a:ln>
            <a:noFill/>
          </a:ln>
        </p:spPr>
      </p:pic>
      <p:pic>
        <p:nvPicPr>
          <p:cNvPr id="305" name="Google Shape;305;p11" descr="A picture containing text&#10;&#10;Description automatically generated"/>
          <p:cNvPicPr preferRelativeResize="0"/>
          <p:nvPr/>
        </p:nvPicPr>
        <p:blipFill rotWithShape="1">
          <a:blip r:embed="rId3">
            <a:alphaModFix/>
          </a:blip>
          <a:srcRect l="67558" t="33391" b="30694"/>
          <a:stretch/>
        </p:blipFill>
        <p:spPr>
          <a:xfrm>
            <a:off x="4076366" y="5013782"/>
            <a:ext cx="1791034" cy="1115276"/>
          </a:xfrm>
          <a:prstGeom prst="rect">
            <a:avLst/>
          </a:prstGeom>
          <a:noFill/>
          <a:ln>
            <a:noFill/>
          </a:ln>
        </p:spPr>
      </p:pic>
      <p:sp>
        <p:nvSpPr>
          <p:cNvPr id="306" name="Google Shape;306;p11"/>
          <p:cNvSpPr txBox="1"/>
          <p:nvPr/>
        </p:nvSpPr>
        <p:spPr>
          <a:xfrm>
            <a:off x="5108528" y="3276539"/>
            <a:ext cx="7353301" cy="353923"/>
          </a:xfrm>
          <a:prstGeom prst="rect">
            <a:avLst/>
          </a:prstGeom>
          <a:noFill/>
          <a:ln>
            <a:noFill/>
          </a:ln>
        </p:spPr>
        <p:txBody>
          <a:bodyPr spcFirstLastPara="1" wrap="square" lIns="540000" tIns="0" rIns="360000" bIns="45700" anchor="t" anchorCtr="0">
            <a:spAutoFit/>
          </a:bodyPr>
          <a:lstStyle/>
          <a:p>
            <a:r>
              <a:rPr lang="ru-RU" sz="2000" b="1" dirty="0">
                <a:solidFill>
                  <a:schemeClr val="bg1"/>
                </a:solidFill>
              </a:rPr>
              <a:t>Доставка, как правило, осуществляется напрямую</a:t>
            </a:r>
            <a:endParaRPr lang="en-US" sz="2000" b="1" dirty="0"/>
          </a:p>
        </p:txBody>
      </p:sp>
      <p:sp>
        <p:nvSpPr>
          <p:cNvPr id="307" name="Google Shape;307;p11"/>
          <p:cNvSpPr txBox="1"/>
          <p:nvPr/>
        </p:nvSpPr>
        <p:spPr>
          <a:xfrm>
            <a:off x="5067298" y="4699283"/>
            <a:ext cx="7664361" cy="661699"/>
          </a:xfrm>
          <a:prstGeom prst="rect">
            <a:avLst/>
          </a:prstGeom>
          <a:noFill/>
          <a:ln>
            <a:noFill/>
          </a:ln>
        </p:spPr>
        <p:txBody>
          <a:bodyPr spcFirstLastPara="1" wrap="square" lIns="540000" tIns="0" rIns="360000" bIns="45700" anchor="t" anchorCtr="0">
            <a:spAutoFit/>
          </a:bodyPr>
          <a:lstStyle/>
          <a:p>
            <a:r>
              <a:rPr lang="ru-RU" sz="2000" b="1" dirty="0">
                <a:solidFill>
                  <a:schemeClr val="bg1"/>
                </a:solidFill>
              </a:rPr>
              <a:t>Могут быть причиной распространения вредных организмов</a:t>
            </a:r>
            <a:endParaRPr lang="en-US" sz="2000" b="1" dirty="0"/>
          </a:p>
        </p:txBody>
      </p:sp>
      <p:sp>
        <p:nvSpPr>
          <p:cNvPr id="23" name="Прямоугольник 22"/>
          <p:cNvSpPr/>
          <p:nvPr/>
        </p:nvSpPr>
        <p:spPr>
          <a:xfrm>
            <a:off x="9301388" y="1036618"/>
            <a:ext cx="2534652" cy="4019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rgbClr val="00863D"/>
                </a:solidFill>
              </a:rPr>
              <a:t>Пункт 7.1. Повестки дня</a:t>
            </a:r>
            <a:endParaRPr lang="ru-RU" sz="1200" b="1" dirty="0">
              <a:solidFill>
                <a:srgbClr val="00863D"/>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12"/>
          <p:cNvSpPr txBox="1">
            <a:spLocks noGrp="1"/>
          </p:cNvSpPr>
          <p:nvPr>
            <p:ph type="subTitle" idx="1"/>
          </p:nvPr>
        </p:nvSpPr>
        <p:spPr>
          <a:xfrm>
            <a:off x="6434117" y="2215024"/>
            <a:ext cx="5757883" cy="1447800"/>
          </a:xfrm>
          <a:prstGeom prst="rect">
            <a:avLst/>
          </a:prstGeom>
          <a:noFill/>
          <a:ln>
            <a:noFill/>
          </a:ln>
        </p:spPr>
        <p:txBody>
          <a:bodyPr spcFirstLastPara="1" wrap="square" lIns="540000" tIns="0" rIns="360000" bIns="45700" anchor="t" anchorCtr="0">
            <a:noAutofit/>
          </a:bodyPr>
          <a:lstStyle/>
          <a:p>
            <a:pPr marL="0" indent="0">
              <a:buNone/>
            </a:pPr>
            <a:r>
              <a:rPr lang="ru-RU" sz="1800" dirty="0" smtClean="0"/>
              <a:t>Разработка и применение соответствующих </a:t>
            </a:r>
            <a:r>
              <a:rPr lang="ru-RU" sz="1800" dirty="0"/>
              <a:t>законов, направленных на эффективное регулирование этой торговли, </a:t>
            </a:r>
            <a:r>
              <a:rPr lang="ru-RU" sz="1800" dirty="0" smtClean="0"/>
              <a:t>могут опережать темпы </a:t>
            </a:r>
            <a:r>
              <a:rPr lang="ru-RU" sz="1800" dirty="0"/>
              <a:t>их </a:t>
            </a:r>
            <a:r>
              <a:rPr lang="ru-RU" sz="1800" dirty="0" smtClean="0"/>
              <a:t>применения, </a:t>
            </a:r>
            <a:r>
              <a:rPr lang="ru-RU" sz="1800" dirty="0"/>
              <a:t>что приводит к возникновению факторов уязвимости в цепочке поставок электронной торговли. </a:t>
            </a:r>
            <a:endParaRPr lang="en-US" sz="1800" dirty="0"/>
          </a:p>
        </p:txBody>
      </p:sp>
      <p:sp>
        <p:nvSpPr>
          <p:cNvPr id="313" name="Google Shape;313;p12"/>
          <p:cNvSpPr txBox="1">
            <a:spLocks noGrp="1"/>
          </p:cNvSpPr>
          <p:nvPr>
            <p:ph type="title"/>
          </p:nvPr>
        </p:nvSpPr>
        <p:spPr>
          <a:xfrm>
            <a:off x="152400" y="1162140"/>
            <a:ext cx="12204522" cy="360040"/>
          </a:xfrm>
          <a:prstGeom prst="rect">
            <a:avLst/>
          </a:prstGeom>
          <a:noFill/>
          <a:ln>
            <a:noFill/>
          </a:ln>
        </p:spPr>
        <p:txBody>
          <a:bodyPr spcFirstLastPara="1" wrap="square" lIns="540000" tIns="0" rIns="2880000" bIns="45700" anchor="t" anchorCtr="0">
            <a:noAutofit/>
          </a:bodyPr>
          <a:lstStyle/>
          <a:p>
            <a:pPr lvl="0"/>
            <a:r>
              <a:rPr lang="en-US" dirty="0"/>
              <a:t>2.3 </a:t>
            </a:r>
            <a:r>
              <a:rPr lang="ru-RU" dirty="0"/>
              <a:t>Ключевые трудности</a:t>
            </a:r>
            <a:r>
              <a:rPr lang="en-US" dirty="0"/>
              <a:t/>
            </a:r>
            <a:br>
              <a:rPr lang="en-US" dirty="0"/>
            </a:br>
            <a:endParaRPr dirty="0"/>
          </a:p>
        </p:txBody>
      </p:sp>
      <p:sp>
        <p:nvSpPr>
          <p:cNvPr id="314" name="Google Shape;314;p12"/>
          <p:cNvSpPr txBox="1"/>
          <p:nvPr/>
        </p:nvSpPr>
        <p:spPr>
          <a:xfrm>
            <a:off x="7213599" y="4637038"/>
            <a:ext cx="4978401" cy="1985139"/>
          </a:xfrm>
          <a:prstGeom prst="rect">
            <a:avLst/>
          </a:prstGeom>
          <a:noFill/>
          <a:ln>
            <a:noFill/>
          </a:ln>
        </p:spPr>
        <p:txBody>
          <a:bodyPr spcFirstLastPara="1" wrap="square" lIns="228600" tIns="0" rIns="137150" bIns="45700" anchor="t" anchorCtr="0">
            <a:spAutoFit/>
          </a:bodyPr>
          <a:lstStyle/>
          <a:p>
            <a:r>
              <a:rPr lang="ru-RU" sz="1800" dirty="0"/>
              <a:t>Идентификация (выявление) </a:t>
            </a:r>
            <a:r>
              <a:rPr lang="ru-RU" sz="1800" dirty="0" err="1"/>
              <a:t>подкарантинных</a:t>
            </a:r>
            <a:r>
              <a:rPr lang="ru-RU" sz="1800" dirty="0"/>
              <a:t> материалов в ходе перемещения почтовыми и </a:t>
            </a:r>
            <a:r>
              <a:rPr lang="ru-RU" sz="1800" dirty="0" smtClean="0"/>
              <a:t>экспресс- </a:t>
            </a:r>
            <a:r>
              <a:rPr lang="ru-RU" sz="1800" dirty="0"/>
              <a:t>отправлениями является одной из самых больших проблем, с которыми сталкиваются сотрудники НОКЗР на границе.  </a:t>
            </a:r>
            <a:r>
              <a:rPr lang="en-US" sz="1800" dirty="0">
                <a:solidFill>
                  <a:schemeClr val="dk1"/>
                </a:solidFill>
                <a:latin typeface="Calibri"/>
                <a:ea typeface="Calibri"/>
                <a:cs typeface="Calibri"/>
                <a:sym typeface="Calibri"/>
              </a:rPr>
              <a:t>  </a:t>
            </a:r>
            <a:endParaRPr sz="1800" dirty="0">
              <a:solidFill>
                <a:schemeClr val="dk1"/>
              </a:solidFill>
              <a:latin typeface="Calibri"/>
              <a:ea typeface="Calibri"/>
              <a:cs typeface="Calibri"/>
              <a:sym typeface="Calibri"/>
            </a:endParaRPr>
          </a:p>
        </p:txBody>
      </p:sp>
      <p:sp>
        <p:nvSpPr>
          <p:cNvPr id="315" name="Google Shape;315;p12"/>
          <p:cNvSpPr txBox="1"/>
          <p:nvPr/>
        </p:nvSpPr>
        <p:spPr>
          <a:xfrm>
            <a:off x="1171575" y="2362200"/>
            <a:ext cx="4938733" cy="1525924"/>
          </a:xfrm>
          <a:prstGeom prst="rect">
            <a:avLst/>
          </a:prstGeom>
          <a:noFill/>
          <a:ln>
            <a:noFill/>
          </a:ln>
        </p:spPr>
        <p:txBody>
          <a:bodyPr spcFirstLastPara="1" wrap="square" lIns="540000" tIns="0" rIns="360000" bIns="45700" anchor="t" anchorCtr="0">
            <a:noAutofit/>
          </a:bodyPr>
          <a:lstStyle/>
          <a:p>
            <a:pPr marL="0" indent="0">
              <a:buNone/>
            </a:pPr>
            <a:r>
              <a:rPr lang="ru-RU" sz="1800" dirty="0"/>
              <a:t>Это привело к беспрецедентному количеству посылок и мелкой тары, перемещаемых через границы с помощью почтовых и экспресс-перевозчиков. </a:t>
            </a:r>
            <a:endParaRPr lang="ru-RU" sz="1800" dirty="0"/>
          </a:p>
        </p:txBody>
      </p:sp>
      <p:sp>
        <p:nvSpPr>
          <p:cNvPr id="316" name="Google Shape;316;p12"/>
          <p:cNvSpPr txBox="1"/>
          <p:nvPr/>
        </p:nvSpPr>
        <p:spPr>
          <a:xfrm>
            <a:off x="1065885" y="4460294"/>
            <a:ext cx="5105402" cy="1752600"/>
          </a:xfrm>
          <a:prstGeom prst="rect">
            <a:avLst/>
          </a:prstGeom>
          <a:noFill/>
          <a:ln>
            <a:noFill/>
          </a:ln>
        </p:spPr>
        <p:txBody>
          <a:bodyPr spcFirstLastPara="1" wrap="square" lIns="540000" tIns="0" rIns="360000" bIns="45700" anchor="t" anchorCtr="0">
            <a:noAutofit/>
          </a:bodyPr>
          <a:lstStyle/>
          <a:p>
            <a:pPr marL="0" indent="0">
              <a:buNone/>
            </a:pPr>
            <a:r>
              <a:rPr lang="ru-RU" sz="1800" dirty="0"/>
              <a:t>Оказывает давление на стандартные компоненты фитосанитарной системы импорта (например, досмотры на границе, требуемая документация, проведение испытаний (анализов) и скрининга (отбора)). </a:t>
            </a:r>
            <a:endParaRPr lang="ru-RU" sz="1800" dirty="0"/>
          </a:p>
        </p:txBody>
      </p:sp>
      <p:sp>
        <p:nvSpPr>
          <p:cNvPr id="317" name="Google Shape;317;p12"/>
          <p:cNvSpPr/>
          <p:nvPr/>
        </p:nvSpPr>
        <p:spPr>
          <a:xfrm>
            <a:off x="242867" y="1753588"/>
            <a:ext cx="5700733" cy="2056411"/>
          </a:xfrm>
          <a:prstGeom prst="rect">
            <a:avLst/>
          </a:prstGeom>
          <a:noFill/>
          <a:ln w="12700" cap="flat" cmpd="sng">
            <a:solidFill>
              <a:srgbClr val="00825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318" name="Google Shape;318;p12"/>
          <p:cNvSpPr/>
          <p:nvPr/>
        </p:nvSpPr>
        <p:spPr>
          <a:xfrm>
            <a:off x="252392" y="4115789"/>
            <a:ext cx="5691208" cy="2056411"/>
          </a:xfrm>
          <a:prstGeom prst="rect">
            <a:avLst/>
          </a:prstGeom>
          <a:noFill/>
          <a:ln w="12700" cap="flat" cmpd="sng">
            <a:solidFill>
              <a:srgbClr val="00825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319" name="Google Shape;319;p12"/>
          <p:cNvSpPr txBox="1"/>
          <p:nvPr/>
        </p:nvSpPr>
        <p:spPr>
          <a:xfrm>
            <a:off x="1200150" y="1905000"/>
            <a:ext cx="4895850" cy="384701"/>
          </a:xfrm>
          <a:prstGeom prst="rect">
            <a:avLst/>
          </a:prstGeom>
          <a:noFill/>
          <a:ln>
            <a:noFill/>
          </a:ln>
        </p:spPr>
        <p:txBody>
          <a:bodyPr spcFirstLastPara="1" wrap="square" lIns="540000" tIns="0" rIns="360000" bIns="45700" anchor="t" anchorCtr="0">
            <a:spAutoFit/>
          </a:bodyPr>
          <a:lstStyle/>
          <a:p>
            <a:r>
              <a:rPr lang="ru-RU" sz="2200" b="1" dirty="0"/>
              <a:t>Рост электронной торговли</a:t>
            </a:r>
            <a:endParaRPr lang="en-US" sz="2200" b="1" dirty="0"/>
          </a:p>
        </p:txBody>
      </p:sp>
      <p:sp>
        <p:nvSpPr>
          <p:cNvPr id="320" name="Google Shape;320;p12"/>
          <p:cNvSpPr txBox="1"/>
          <p:nvPr/>
        </p:nvSpPr>
        <p:spPr>
          <a:xfrm>
            <a:off x="-196190" y="4001378"/>
            <a:ext cx="7409789" cy="384701"/>
          </a:xfrm>
          <a:prstGeom prst="rect">
            <a:avLst/>
          </a:prstGeom>
          <a:noFill/>
          <a:ln>
            <a:noFill/>
          </a:ln>
        </p:spPr>
        <p:txBody>
          <a:bodyPr spcFirstLastPara="1" wrap="square" lIns="540000" tIns="0" rIns="360000" bIns="45700" anchor="t" anchorCtr="0">
            <a:spAutoFit/>
          </a:bodyPr>
          <a:lstStyle/>
          <a:p>
            <a:r>
              <a:rPr lang="ru-RU" sz="2200" b="1" dirty="0"/>
              <a:t>Рост</a:t>
            </a:r>
            <a:r>
              <a:rPr lang="ru-RU" b="1" dirty="0" smtClean="0"/>
              <a:t> </a:t>
            </a:r>
            <a:r>
              <a:rPr lang="ru-RU" sz="2200" b="1" dirty="0"/>
              <a:t>объема по отправкам бандеролей</a:t>
            </a:r>
            <a:endParaRPr lang="en-US" sz="2200" b="1" dirty="0"/>
          </a:p>
        </p:txBody>
      </p:sp>
      <p:sp>
        <p:nvSpPr>
          <p:cNvPr id="321" name="Google Shape;321;p12"/>
          <p:cNvSpPr txBox="1"/>
          <p:nvPr/>
        </p:nvSpPr>
        <p:spPr>
          <a:xfrm>
            <a:off x="6862783" y="1679219"/>
            <a:ext cx="6429829" cy="723255"/>
          </a:xfrm>
          <a:prstGeom prst="rect">
            <a:avLst/>
          </a:prstGeom>
          <a:noFill/>
          <a:ln>
            <a:noFill/>
          </a:ln>
        </p:spPr>
        <p:txBody>
          <a:bodyPr spcFirstLastPara="1" wrap="square" lIns="540000" tIns="0" rIns="360000" bIns="45700" anchor="t" anchorCtr="0">
            <a:spAutoFit/>
          </a:bodyPr>
          <a:lstStyle/>
          <a:p>
            <a:r>
              <a:rPr lang="ru-RU" sz="2200" b="1" dirty="0"/>
              <a:t>Стремительный рост цифровых технологий</a:t>
            </a:r>
            <a:endParaRPr lang="en-US" sz="2200" b="1" dirty="0"/>
          </a:p>
        </p:txBody>
      </p:sp>
      <p:sp>
        <p:nvSpPr>
          <p:cNvPr id="322" name="Google Shape;322;p12"/>
          <p:cNvSpPr txBox="1"/>
          <p:nvPr/>
        </p:nvSpPr>
        <p:spPr>
          <a:xfrm>
            <a:off x="6834950" y="3916322"/>
            <a:ext cx="6485494" cy="723255"/>
          </a:xfrm>
          <a:prstGeom prst="rect">
            <a:avLst/>
          </a:prstGeom>
          <a:noFill/>
          <a:ln>
            <a:noFill/>
          </a:ln>
        </p:spPr>
        <p:txBody>
          <a:bodyPr spcFirstLastPara="1" wrap="square" lIns="540000" tIns="0" rIns="360000" bIns="45700" anchor="t" anchorCtr="0">
            <a:spAutoFit/>
          </a:bodyPr>
          <a:lstStyle/>
          <a:p>
            <a:r>
              <a:rPr lang="ru-RU" sz="2200" b="1" dirty="0"/>
              <a:t>Идентификация </a:t>
            </a:r>
            <a:r>
              <a:rPr lang="ru-RU" sz="2200" b="1" dirty="0" err="1"/>
              <a:t>подкарантинных</a:t>
            </a:r>
            <a:r>
              <a:rPr lang="ru-RU" sz="2200" b="1" dirty="0"/>
              <a:t> </a:t>
            </a:r>
            <a:r>
              <a:rPr lang="ru-RU" sz="2200" b="1" dirty="0" smtClean="0"/>
              <a:t>материалов</a:t>
            </a:r>
            <a:endParaRPr lang="en-US" sz="2200" b="1" dirty="0"/>
          </a:p>
        </p:txBody>
      </p:sp>
      <p:sp>
        <p:nvSpPr>
          <p:cNvPr id="323" name="Google Shape;323;p12"/>
          <p:cNvSpPr/>
          <p:nvPr/>
        </p:nvSpPr>
        <p:spPr>
          <a:xfrm>
            <a:off x="6153150" y="1756331"/>
            <a:ext cx="5700733" cy="2056411"/>
          </a:xfrm>
          <a:prstGeom prst="rect">
            <a:avLst/>
          </a:prstGeom>
          <a:noFill/>
          <a:ln w="12700" cap="flat" cmpd="sng">
            <a:solidFill>
              <a:srgbClr val="00825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324" name="Google Shape;324;p12"/>
          <p:cNvSpPr/>
          <p:nvPr/>
        </p:nvSpPr>
        <p:spPr>
          <a:xfrm>
            <a:off x="6205609" y="4146161"/>
            <a:ext cx="5700733" cy="2056411"/>
          </a:xfrm>
          <a:prstGeom prst="rect">
            <a:avLst/>
          </a:prstGeom>
          <a:noFill/>
          <a:ln w="12700" cap="flat" cmpd="sng">
            <a:solidFill>
              <a:srgbClr val="00825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pic>
        <p:nvPicPr>
          <p:cNvPr id="325" name="Google Shape;325;p12" descr="A picture containing icon&#10;&#10;Description automatically generated"/>
          <p:cNvPicPr preferRelativeResize="0"/>
          <p:nvPr/>
        </p:nvPicPr>
        <p:blipFill rotWithShape="1">
          <a:blip r:embed="rId3">
            <a:alphaModFix/>
          </a:blip>
          <a:srcRect l="3093" t="32222" r="79457" b="35555"/>
          <a:stretch/>
        </p:blipFill>
        <p:spPr>
          <a:xfrm>
            <a:off x="252392" y="1797503"/>
            <a:ext cx="1424008" cy="1479097"/>
          </a:xfrm>
          <a:prstGeom prst="rect">
            <a:avLst/>
          </a:prstGeom>
          <a:noFill/>
          <a:ln>
            <a:noFill/>
          </a:ln>
        </p:spPr>
      </p:pic>
      <p:pic>
        <p:nvPicPr>
          <p:cNvPr id="326" name="Google Shape;326;p12" descr="A picture containing icon&#10;&#10;Description automatically generated"/>
          <p:cNvPicPr preferRelativeResize="0"/>
          <p:nvPr/>
        </p:nvPicPr>
        <p:blipFill rotWithShape="1">
          <a:blip r:embed="rId3">
            <a:alphaModFix/>
          </a:blip>
          <a:srcRect l="25503" t="32222" r="58914" b="35555"/>
          <a:stretch/>
        </p:blipFill>
        <p:spPr>
          <a:xfrm>
            <a:off x="150572" y="4338419"/>
            <a:ext cx="1347808" cy="1567731"/>
          </a:xfrm>
          <a:prstGeom prst="rect">
            <a:avLst/>
          </a:prstGeom>
          <a:noFill/>
          <a:ln>
            <a:noFill/>
          </a:ln>
        </p:spPr>
      </p:pic>
      <p:pic>
        <p:nvPicPr>
          <p:cNvPr id="327" name="Google Shape;327;p12" descr="A picture containing icon&#10;&#10;Description automatically generated"/>
          <p:cNvPicPr preferRelativeResize="0"/>
          <p:nvPr/>
        </p:nvPicPr>
        <p:blipFill rotWithShape="1">
          <a:blip r:embed="rId3">
            <a:alphaModFix/>
          </a:blip>
          <a:srcRect l="44688" t="32222" r="37832" b="35555"/>
          <a:stretch/>
        </p:blipFill>
        <p:spPr>
          <a:xfrm>
            <a:off x="6096000" y="1676400"/>
            <a:ext cx="1312520" cy="1361048"/>
          </a:xfrm>
          <a:prstGeom prst="rect">
            <a:avLst/>
          </a:prstGeom>
          <a:noFill/>
          <a:ln>
            <a:noFill/>
          </a:ln>
        </p:spPr>
      </p:pic>
      <p:pic>
        <p:nvPicPr>
          <p:cNvPr id="328" name="Google Shape;328;p12" descr="A picture containing icon&#10;&#10;Description automatically generated"/>
          <p:cNvPicPr preferRelativeResize="0"/>
          <p:nvPr/>
        </p:nvPicPr>
        <p:blipFill rotWithShape="1">
          <a:blip r:embed="rId3">
            <a:alphaModFix/>
          </a:blip>
          <a:srcRect l="68165" t="25815" r="14357" b="35555"/>
          <a:stretch/>
        </p:blipFill>
        <p:spPr>
          <a:xfrm>
            <a:off x="6156772" y="4011975"/>
            <a:ext cx="1464460" cy="1820567"/>
          </a:xfrm>
          <a:prstGeom prst="rect">
            <a:avLst/>
          </a:prstGeom>
          <a:noFill/>
          <a:ln>
            <a:noFill/>
          </a:ln>
        </p:spPr>
      </p:pic>
      <p:sp>
        <p:nvSpPr>
          <p:cNvPr id="19" name="Прямоугольник 18"/>
          <p:cNvSpPr/>
          <p:nvPr/>
        </p:nvSpPr>
        <p:spPr>
          <a:xfrm>
            <a:off x="9301388" y="1036618"/>
            <a:ext cx="2534652" cy="4019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rgbClr val="00863D"/>
                </a:solidFill>
              </a:rPr>
              <a:t>Пункт 7.1. Повестки дня</a:t>
            </a:r>
            <a:endParaRPr lang="ru-RU" sz="1200" b="1" dirty="0">
              <a:solidFill>
                <a:srgbClr val="00863D"/>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grpSp>
        <p:nvGrpSpPr>
          <p:cNvPr id="333" name="Google Shape;333;p13" title="Milestone 7"/>
          <p:cNvGrpSpPr/>
          <p:nvPr/>
        </p:nvGrpSpPr>
        <p:grpSpPr>
          <a:xfrm>
            <a:off x="7298163" y="1156137"/>
            <a:ext cx="1355386" cy="4388486"/>
            <a:chOff x="7304796" y="1051086"/>
            <a:chExt cx="1355386" cy="4388486"/>
          </a:xfrm>
        </p:grpSpPr>
        <p:sp>
          <p:nvSpPr>
            <p:cNvPr id="334" name="Google Shape;334;p13" title="Milestone Tall Arrow"/>
            <p:cNvSpPr/>
            <p:nvPr/>
          </p:nvSpPr>
          <p:spPr>
            <a:xfrm>
              <a:off x="7304796" y="1902395"/>
              <a:ext cx="470255" cy="3537177"/>
            </a:xfrm>
            <a:prstGeom prst="downArrow">
              <a:avLst>
                <a:gd name="adj1" fmla="val 100000"/>
                <a:gd name="adj2" fmla="val 50000"/>
              </a:avLst>
            </a:prstGeom>
            <a:gradFill>
              <a:gsLst>
                <a:gs pos="0">
                  <a:schemeClr val="accent1"/>
                </a:gs>
                <a:gs pos="17000">
                  <a:schemeClr val="accent1"/>
                </a:gs>
                <a:gs pos="45000">
                  <a:srgbClr val="F2F2F2"/>
                </a:gs>
                <a:gs pos="100000">
                  <a:srgbClr val="F2F2F2"/>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Trebuchet MS"/>
                <a:ea typeface="Trebuchet MS"/>
                <a:cs typeface="Trebuchet MS"/>
                <a:sym typeface="Trebuchet MS"/>
              </a:endParaRPr>
            </a:p>
          </p:txBody>
        </p:sp>
        <p:sp>
          <p:nvSpPr>
            <p:cNvPr id="335" name="Google Shape;335;p13" title="Milestone Number"/>
            <p:cNvSpPr/>
            <p:nvPr/>
          </p:nvSpPr>
          <p:spPr>
            <a:xfrm>
              <a:off x="7391442" y="2085415"/>
              <a:ext cx="296963" cy="296963"/>
            </a:xfrm>
            <a:prstGeom prst="ellipse">
              <a:avLst/>
            </a:prstGeom>
            <a:solidFill>
              <a:schemeClr val="lt1"/>
            </a:solidFill>
            <a:ln>
              <a:noFill/>
            </a:ln>
            <a:effectLst>
              <a:outerShdw blurRad="25400" dist="12700" dir="2700000" algn="tl" rotWithShape="0">
                <a:srgbClr val="000000">
                  <a:alpha val="40000"/>
                </a:srgbClr>
              </a:outerShdw>
            </a:effectLst>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95959"/>
                </a:buClr>
                <a:buSzPts val="1000"/>
                <a:buFont typeface="Trebuchet MS"/>
                <a:buNone/>
              </a:pPr>
              <a:r>
                <a:rPr lang="en-US" sz="1000" b="0" i="0" u="none" strike="noStrike" cap="none">
                  <a:solidFill>
                    <a:srgbClr val="595959"/>
                  </a:solidFill>
                  <a:latin typeface="Trebuchet MS"/>
                  <a:ea typeface="Trebuchet MS"/>
                  <a:cs typeface="Trebuchet MS"/>
                  <a:sym typeface="Trebuchet MS"/>
                </a:rPr>
                <a:t>07</a:t>
              </a:r>
              <a:endParaRPr/>
            </a:p>
          </p:txBody>
        </p:sp>
        <p:grpSp>
          <p:nvGrpSpPr>
            <p:cNvPr id="336" name="Google Shape;336;p13" title="Milestone Text"/>
            <p:cNvGrpSpPr/>
            <p:nvPr/>
          </p:nvGrpSpPr>
          <p:grpSpPr>
            <a:xfrm>
              <a:off x="7304796" y="1051086"/>
              <a:ext cx="1355386" cy="767940"/>
              <a:chOff x="2110555" y="2038379"/>
              <a:chExt cx="1355386" cy="767940"/>
            </a:xfrm>
          </p:grpSpPr>
          <p:sp>
            <p:nvSpPr>
              <p:cNvPr id="337" name="Google Shape;337;p13"/>
              <p:cNvSpPr txBox="1"/>
              <p:nvPr/>
            </p:nvSpPr>
            <p:spPr>
              <a:xfrm>
                <a:off x="2110555" y="2038379"/>
                <a:ext cx="1355386" cy="246221"/>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3F3F3F"/>
                  </a:buClr>
                  <a:buSzPts val="1800"/>
                  <a:buFont typeface="Trebuchet MS"/>
                  <a:buNone/>
                </a:pPr>
                <a:r>
                  <a:rPr lang="ru-RU" sz="800" b="1" i="0" u="none" strike="noStrike" cap="none" dirty="0" smtClean="0">
                    <a:solidFill>
                      <a:srgbClr val="3F3F3F"/>
                    </a:solidFill>
                    <a:latin typeface="Trebuchet MS"/>
                    <a:ea typeface="Trebuchet MS"/>
                    <a:cs typeface="Trebuchet MS"/>
                    <a:sym typeface="Trebuchet MS"/>
                  </a:rPr>
                  <a:t>РУКОВОДСТВО ПО ЭЛЕКТРОННОЙ ТОРГОВЛЕ</a:t>
                </a:r>
                <a:endParaRPr sz="800" b="1" dirty="0"/>
              </a:p>
            </p:txBody>
          </p:sp>
          <p:sp>
            <p:nvSpPr>
              <p:cNvPr id="338" name="Google Shape;338;p13"/>
              <p:cNvSpPr txBox="1"/>
              <p:nvPr/>
            </p:nvSpPr>
            <p:spPr>
              <a:xfrm>
                <a:off x="2131190" y="2652431"/>
                <a:ext cx="1294782" cy="15388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3F3F3F"/>
                  </a:buClr>
                  <a:buSzPts val="1000"/>
                  <a:buFont typeface="Trebuchet MS"/>
                  <a:buNone/>
                </a:pPr>
                <a:r>
                  <a:rPr lang="ru-RU" sz="1000" b="0" i="0" u="none" strike="noStrike" cap="none" dirty="0" smtClean="0">
                    <a:solidFill>
                      <a:srgbClr val="3F3F3F"/>
                    </a:solidFill>
                    <a:latin typeface="Trebuchet MS"/>
                    <a:ea typeface="Trebuchet MS"/>
                    <a:cs typeface="Trebuchet MS"/>
                    <a:sym typeface="Trebuchet MS"/>
                  </a:rPr>
                  <a:t>Запуск в 2022 году</a:t>
                </a:r>
                <a:endParaRPr dirty="0"/>
              </a:p>
            </p:txBody>
          </p:sp>
        </p:grpSp>
      </p:grpSp>
      <p:sp>
        <p:nvSpPr>
          <p:cNvPr id="339" name="Google Shape;339;p13"/>
          <p:cNvSpPr txBox="1">
            <a:spLocks noGrp="1"/>
          </p:cNvSpPr>
          <p:nvPr>
            <p:ph type="title"/>
          </p:nvPr>
        </p:nvSpPr>
        <p:spPr>
          <a:xfrm>
            <a:off x="8401" y="1099241"/>
            <a:ext cx="12204522" cy="360040"/>
          </a:xfrm>
          <a:prstGeom prst="rect">
            <a:avLst/>
          </a:prstGeom>
          <a:noFill/>
          <a:ln>
            <a:noFill/>
          </a:ln>
        </p:spPr>
        <p:txBody>
          <a:bodyPr spcFirstLastPara="1" wrap="square" lIns="540000" tIns="0" rIns="2880000" bIns="45700" anchor="t" anchorCtr="0">
            <a:noAutofit/>
          </a:bodyPr>
          <a:lstStyle/>
          <a:p>
            <a:pPr lvl="0">
              <a:buSzPct val="100000"/>
            </a:pPr>
            <a:r>
              <a:rPr lang="en-ZA" sz="1600" dirty="0">
                <a:latin typeface="Calibri" panose="020F0502020204030204" pitchFamily="34" charset="0"/>
                <a:cs typeface="Calibri" panose="020F0502020204030204" pitchFamily="34" charset="0"/>
              </a:rPr>
              <a:t>2.4 </a:t>
            </a:r>
            <a:r>
              <a:rPr lang="ru-RU" sz="1600" dirty="0"/>
              <a:t>Деятельность МККЗР в области электронной </a:t>
            </a:r>
            <a:r>
              <a:rPr lang="ru-RU" sz="1600" dirty="0" smtClean="0"/>
              <a:t>торговли</a:t>
            </a:r>
            <a:r>
              <a:rPr lang="en-US" sz="1800" b="0" dirty="0">
                <a:solidFill>
                  <a:srgbClr val="3F3F3F"/>
                </a:solidFill>
                <a:latin typeface="Trebuchet MS"/>
                <a:ea typeface="Trebuchet MS"/>
                <a:cs typeface="Trebuchet MS"/>
                <a:sym typeface="Arial"/>
              </a:rPr>
              <a:t/>
            </a:r>
            <a:br>
              <a:rPr lang="en-US" sz="1800" b="0" dirty="0">
                <a:solidFill>
                  <a:srgbClr val="3F3F3F"/>
                </a:solidFill>
                <a:latin typeface="Trebuchet MS"/>
                <a:ea typeface="Trebuchet MS"/>
                <a:cs typeface="Trebuchet MS"/>
                <a:sym typeface="Arial"/>
              </a:rPr>
            </a:br>
            <a:endParaRPr sz="1800" b="0" dirty="0">
              <a:solidFill>
                <a:srgbClr val="3F3F3F"/>
              </a:solidFill>
              <a:latin typeface="Trebuchet MS"/>
              <a:ea typeface="Trebuchet MS"/>
              <a:cs typeface="Trebuchet MS"/>
              <a:sym typeface="Arial"/>
            </a:endParaRPr>
          </a:p>
        </p:txBody>
      </p:sp>
      <p:grpSp>
        <p:nvGrpSpPr>
          <p:cNvPr id="340" name="Google Shape;340;p13" title="Timeline"/>
          <p:cNvGrpSpPr/>
          <p:nvPr/>
        </p:nvGrpSpPr>
        <p:grpSpPr>
          <a:xfrm>
            <a:off x="418011" y="5519804"/>
            <a:ext cx="11007737" cy="835181"/>
            <a:chOff x="418011" y="5519804"/>
            <a:chExt cx="11007737" cy="835181"/>
          </a:xfrm>
        </p:grpSpPr>
        <p:grpSp>
          <p:nvGrpSpPr>
            <p:cNvPr id="341" name="Google Shape;341;p13" title="Timeline"/>
            <p:cNvGrpSpPr/>
            <p:nvPr/>
          </p:nvGrpSpPr>
          <p:grpSpPr>
            <a:xfrm>
              <a:off x="418011" y="5519804"/>
              <a:ext cx="11007737" cy="165471"/>
              <a:chOff x="418011" y="3346265"/>
              <a:chExt cx="11007737" cy="165471"/>
            </a:xfrm>
          </p:grpSpPr>
          <p:cxnSp>
            <p:nvCxnSpPr>
              <p:cNvPr id="342" name="Google Shape;342;p13"/>
              <p:cNvCxnSpPr/>
              <p:nvPr/>
            </p:nvCxnSpPr>
            <p:spPr>
              <a:xfrm>
                <a:off x="418011" y="3429000"/>
                <a:ext cx="11007737" cy="0"/>
              </a:xfrm>
              <a:prstGeom prst="straightConnector1">
                <a:avLst/>
              </a:prstGeom>
              <a:noFill/>
              <a:ln w="9525" cap="flat" cmpd="sng">
                <a:solidFill>
                  <a:srgbClr val="BFBFBF"/>
                </a:solidFill>
                <a:prstDash val="solid"/>
                <a:miter lim="800000"/>
                <a:headEnd type="none" w="sm" len="sm"/>
                <a:tailEnd type="triangle" w="med" len="med"/>
              </a:ln>
            </p:spPr>
          </p:cxnSp>
          <p:cxnSp>
            <p:nvCxnSpPr>
              <p:cNvPr id="343" name="Google Shape;343;p13"/>
              <p:cNvCxnSpPr/>
              <p:nvPr/>
            </p:nvCxnSpPr>
            <p:spPr>
              <a:xfrm>
                <a:off x="1067476" y="3346265"/>
                <a:ext cx="0" cy="165471"/>
              </a:xfrm>
              <a:prstGeom prst="straightConnector1">
                <a:avLst/>
              </a:prstGeom>
              <a:noFill/>
              <a:ln w="15875" cap="flat" cmpd="sng">
                <a:solidFill>
                  <a:srgbClr val="3F3F3F"/>
                </a:solidFill>
                <a:prstDash val="solid"/>
                <a:miter lim="800000"/>
                <a:headEnd type="none" w="sm" len="sm"/>
                <a:tailEnd type="none" w="sm" len="sm"/>
              </a:ln>
            </p:spPr>
          </p:cxnSp>
          <p:cxnSp>
            <p:nvCxnSpPr>
              <p:cNvPr id="344" name="Google Shape;344;p13"/>
              <p:cNvCxnSpPr/>
              <p:nvPr/>
            </p:nvCxnSpPr>
            <p:spPr>
              <a:xfrm>
                <a:off x="1714868" y="3346265"/>
                <a:ext cx="0" cy="165471"/>
              </a:xfrm>
              <a:prstGeom prst="straightConnector1">
                <a:avLst/>
              </a:prstGeom>
              <a:noFill/>
              <a:ln w="9525" cap="flat" cmpd="sng">
                <a:solidFill>
                  <a:srgbClr val="D8D8D8"/>
                </a:solidFill>
                <a:prstDash val="dash"/>
                <a:miter lim="800000"/>
                <a:headEnd type="none" w="sm" len="sm"/>
                <a:tailEnd type="none" w="sm" len="sm"/>
              </a:ln>
            </p:spPr>
          </p:cxnSp>
          <p:cxnSp>
            <p:nvCxnSpPr>
              <p:cNvPr id="345" name="Google Shape;345;p13"/>
              <p:cNvCxnSpPr/>
              <p:nvPr/>
            </p:nvCxnSpPr>
            <p:spPr>
              <a:xfrm>
                <a:off x="2362260" y="3346265"/>
                <a:ext cx="0" cy="165471"/>
              </a:xfrm>
              <a:prstGeom prst="straightConnector1">
                <a:avLst/>
              </a:prstGeom>
              <a:noFill/>
              <a:ln w="15875" cap="flat" cmpd="sng">
                <a:solidFill>
                  <a:srgbClr val="3F3F3F"/>
                </a:solidFill>
                <a:prstDash val="solid"/>
                <a:miter lim="800000"/>
                <a:headEnd type="none" w="sm" len="sm"/>
                <a:tailEnd type="none" w="sm" len="sm"/>
              </a:ln>
            </p:spPr>
          </p:cxnSp>
          <p:cxnSp>
            <p:nvCxnSpPr>
              <p:cNvPr id="346" name="Google Shape;346;p13"/>
              <p:cNvCxnSpPr/>
              <p:nvPr/>
            </p:nvCxnSpPr>
            <p:spPr>
              <a:xfrm>
                <a:off x="3009652" y="3346265"/>
                <a:ext cx="0" cy="165471"/>
              </a:xfrm>
              <a:prstGeom prst="straightConnector1">
                <a:avLst/>
              </a:prstGeom>
              <a:noFill/>
              <a:ln w="9525" cap="flat" cmpd="sng">
                <a:solidFill>
                  <a:srgbClr val="D8D8D8"/>
                </a:solidFill>
                <a:prstDash val="dash"/>
                <a:miter lim="800000"/>
                <a:headEnd type="none" w="sm" len="sm"/>
                <a:tailEnd type="none" w="sm" len="sm"/>
              </a:ln>
            </p:spPr>
          </p:cxnSp>
          <p:cxnSp>
            <p:nvCxnSpPr>
              <p:cNvPr id="347" name="Google Shape;347;p13"/>
              <p:cNvCxnSpPr/>
              <p:nvPr/>
            </p:nvCxnSpPr>
            <p:spPr>
              <a:xfrm>
                <a:off x="3657044" y="3346265"/>
                <a:ext cx="0" cy="165471"/>
              </a:xfrm>
              <a:prstGeom prst="straightConnector1">
                <a:avLst/>
              </a:prstGeom>
              <a:noFill/>
              <a:ln w="9525" cap="flat" cmpd="sng">
                <a:solidFill>
                  <a:srgbClr val="D8D8D8"/>
                </a:solidFill>
                <a:prstDash val="dash"/>
                <a:miter lim="800000"/>
                <a:headEnd type="none" w="sm" len="sm"/>
                <a:tailEnd type="none" w="sm" len="sm"/>
              </a:ln>
            </p:spPr>
          </p:cxnSp>
          <p:cxnSp>
            <p:nvCxnSpPr>
              <p:cNvPr id="348" name="Google Shape;348;p13"/>
              <p:cNvCxnSpPr/>
              <p:nvPr/>
            </p:nvCxnSpPr>
            <p:spPr>
              <a:xfrm>
                <a:off x="4304436" y="3346265"/>
                <a:ext cx="0" cy="165471"/>
              </a:xfrm>
              <a:prstGeom prst="straightConnector1">
                <a:avLst/>
              </a:prstGeom>
              <a:noFill/>
              <a:ln w="15875" cap="flat" cmpd="sng">
                <a:solidFill>
                  <a:srgbClr val="3F3F3F"/>
                </a:solidFill>
                <a:prstDash val="solid"/>
                <a:miter lim="800000"/>
                <a:headEnd type="none" w="sm" len="sm"/>
                <a:tailEnd type="none" w="sm" len="sm"/>
              </a:ln>
            </p:spPr>
          </p:cxnSp>
          <p:cxnSp>
            <p:nvCxnSpPr>
              <p:cNvPr id="349" name="Google Shape;349;p13"/>
              <p:cNvCxnSpPr/>
              <p:nvPr/>
            </p:nvCxnSpPr>
            <p:spPr>
              <a:xfrm>
                <a:off x="4951828" y="3346265"/>
                <a:ext cx="0" cy="165471"/>
              </a:xfrm>
              <a:prstGeom prst="straightConnector1">
                <a:avLst/>
              </a:prstGeom>
              <a:noFill/>
              <a:ln w="9525" cap="flat" cmpd="sng">
                <a:solidFill>
                  <a:srgbClr val="D8D8D8"/>
                </a:solidFill>
                <a:prstDash val="dash"/>
                <a:miter lim="800000"/>
                <a:headEnd type="none" w="sm" len="sm"/>
                <a:tailEnd type="none" w="sm" len="sm"/>
              </a:ln>
            </p:spPr>
          </p:cxnSp>
          <p:cxnSp>
            <p:nvCxnSpPr>
              <p:cNvPr id="350" name="Google Shape;350;p13"/>
              <p:cNvCxnSpPr/>
              <p:nvPr/>
            </p:nvCxnSpPr>
            <p:spPr>
              <a:xfrm>
                <a:off x="5599220" y="3346265"/>
                <a:ext cx="0" cy="165471"/>
              </a:xfrm>
              <a:prstGeom prst="straightConnector1">
                <a:avLst/>
              </a:prstGeom>
              <a:noFill/>
              <a:ln w="15875" cap="flat" cmpd="sng">
                <a:solidFill>
                  <a:srgbClr val="3F3F3F"/>
                </a:solidFill>
                <a:prstDash val="solid"/>
                <a:miter lim="800000"/>
                <a:headEnd type="none" w="sm" len="sm"/>
                <a:tailEnd type="none" w="sm" len="sm"/>
              </a:ln>
            </p:spPr>
          </p:cxnSp>
          <p:cxnSp>
            <p:nvCxnSpPr>
              <p:cNvPr id="351" name="Google Shape;351;p13"/>
              <p:cNvCxnSpPr/>
              <p:nvPr/>
            </p:nvCxnSpPr>
            <p:spPr>
              <a:xfrm>
                <a:off x="6246612" y="3346265"/>
                <a:ext cx="0" cy="165471"/>
              </a:xfrm>
              <a:prstGeom prst="straightConnector1">
                <a:avLst/>
              </a:prstGeom>
              <a:noFill/>
              <a:ln w="15875" cap="flat" cmpd="sng">
                <a:solidFill>
                  <a:srgbClr val="3F3F3F"/>
                </a:solidFill>
                <a:prstDash val="solid"/>
                <a:miter lim="800000"/>
                <a:headEnd type="none" w="sm" len="sm"/>
                <a:tailEnd type="none" w="sm" len="sm"/>
              </a:ln>
            </p:spPr>
          </p:cxnSp>
          <p:cxnSp>
            <p:nvCxnSpPr>
              <p:cNvPr id="352" name="Google Shape;352;p13"/>
              <p:cNvCxnSpPr/>
              <p:nvPr/>
            </p:nvCxnSpPr>
            <p:spPr>
              <a:xfrm>
                <a:off x="6894004" y="3346265"/>
                <a:ext cx="0" cy="165471"/>
              </a:xfrm>
              <a:prstGeom prst="straightConnector1">
                <a:avLst/>
              </a:prstGeom>
              <a:noFill/>
              <a:ln w="9525" cap="flat" cmpd="sng">
                <a:solidFill>
                  <a:srgbClr val="D8D8D8"/>
                </a:solidFill>
                <a:prstDash val="dash"/>
                <a:miter lim="800000"/>
                <a:headEnd type="none" w="sm" len="sm"/>
                <a:tailEnd type="none" w="sm" len="sm"/>
              </a:ln>
            </p:spPr>
          </p:cxnSp>
          <p:cxnSp>
            <p:nvCxnSpPr>
              <p:cNvPr id="353" name="Google Shape;353;p13"/>
              <p:cNvCxnSpPr/>
              <p:nvPr/>
            </p:nvCxnSpPr>
            <p:spPr>
              <a:xfrm>
                <a:off x="7541396" y="3346265"/>
                <a:ext cx="0" cy="165471"/>
              </a:xfrm>
              <a:prstGeom prst="straightConnector1">
                <a:avLst/>
              </a:prstGeom>
              <a:noFill/>
              <a:ln w="15875" cap="flat" cmpd="sng">
                <a:solidFill>
                  <a:srgbClr val="3F3F3F"/>
                </a:solidFill>
                <a:prstDash val="solid"/>
                <a:miter lim="800000"/>
                <a:headEnd type="none" w="sm" len="sm"/>
                <a:tailEnd type="none" w="sm" len="sm"/>
              </a:ln>
            </p:spPr>
          </p:cxnSp>
          <p:cxnSp>
            <p:nvCxnSpPr>
              <p:cNvPr id="354" name="Google Shape;354;p13"/>
              <p:cNvCxnSpPr/>
              <p:nvPr/>
            </p:nvCxnSpPr>
            <p:spPr>
              <a:xfrm>
                <a:off x="8188788" y="3346265"/>
                <a:ext cx="0" cy="165471"/>
              </a:xfrm>
              <a:prstGeom prst="straightConnector1">
                <a:avLst/>
              </a:prstGeom>
              <a:noFill/>
              <a:ln w="15875" cap="flat" cmpd="sng">
                <a:solidFill>
                  <a:srgbClr val="3F3F3F"/>
                </a:solidFill>
                <a:prstDash val="solid"/>
                <a:miter lim="800000"/>
                <a:headEnd type="none" w="sm" len="sm"/>
                <a:tailEnd type="none" w="sm" len="sm"/>
              </a:ln>
            </p:spPr>
          </p:cxnSp>
          <p:cxnSp>
            <p:nvCxnSpPr>
              <p:cNvPr id="355" name="Google Shape;355;p13"/>
              <p:cNvCxnSpPr/>
              <p:nvPr/>
            </p:nvCxnSpPr>
            <p:spPr>
              <a:xfrm>
                <a:off x="8836180" y="3346265"/>
                <a:ext cx="0" cy="165471"/>
              </a:xfrm>
              <a:prstGeom prst="straightConnector1">
                <a:avLst/>
              </a:prstGeom>
              <a:noFill/>
              <a:ln w="9525" cap="flat" cmpd="sng">
                <a:solidFill>
                  <a:srgbClr val="D8D8D8"/>
                </a:solidFill>
                <a:prstDash val="dash"/>
                <a:miter lim="800000"/>
                <a:headEnd type="none" w="sm" len="sm"/>
                <a:tailEnd type="none" w="sm" len="sm"/>
              </a:ln>
            </p:spPr>
          </p:cxnSp>
          <p:cxnSp>
            <p:nvCxnSpPr>
              <p:cNvPr id="356" name="Google Shape;356;p13"/>
              <p:cNvCxnSpPr/>
              <p:nvPr/>
            </p:nvCxnSpPr>
            <p:spPr>
              <a:xfrm>
                <a:off x="9483572" y="3346265"/>
                <a:ext cx="0" cy="165471"/>
              </a:xfrm>
              <a:prstGeom prst="straightConnector1">
                <a:avLst/>
              </a:prstGeom>
              <a:noFill/>
              <a:ln w="9525" cap="flat" cmpd="sng">
                <a:solidFill>
                  <a:srgbClr val="D8D8D8"/>
                </a:solidFill>
                <a:prstDash val="dash"/>
                <a:miter lim="800000"/>
                <a:headEnd type="none" w="sm" len="sm"/>
                <a:tailEnd type="none" w="sm" len="sm"/>
              </a:ln>
            </p:spPr>
          </p:cxnSp>
          <p:cxnSp>
            <p:nvCxnSpPr>
              <p:cNvPr id="357" name="Google Shape;357;p13"/>
              <p:cNvCxnSpPr/>
              <p:nvPr/>
            </p:nvCxnSpPr>
            <p:spPr>
              <a:xfrm>
                <a:off x="10130964" y="3346265"/>
                <a:ext cx="0" cy="165471"/>
              </a:xfrm>
              <a:prstGeom prst="straightConnector1">
                <a:avLst/>
              </a:prstGeom>
              <a:noFill/>
              <a:ln w="9525" cap="flat" cmpd="sng">
                <a:solidFill>
                  <a:srgbClr val="D8D8D8"/>
                </a:solidFill>
                <a:prstDash val="dash"/>
                <a:miter lim="800000"/>
                <a:headEnd type="none" w="sm" len="sm"/>
                <a:tailEnd type="none" w="sm" len="sm"/>
              </a:ln>
            </p:spPr>
          </p:cxnSp>
          <p:cxnSp>
            <p:nvCxnSpPr>
              <p:cNvPr id="358" name="Google Shape;358;p13"/>
              <p:cNvCxnSpPr/>
              <p:nvPr/>
            </p:nvCxnSpPr>
            <p:spPr>
              <a:xfrm>
                <a:off x="10778356" y="3346265"/>
                <a:ext cx="0" cy="165471"/>
              </a:xfrm>
              <a:prstGeom prst="straightConnector1">
                <a:avLst/>
              </a:prstGeom>
              <a:noFill/>
              <a:ln w="15875" cap="flat" cmpd="sng">
                <a:solidFill>
                  <a:srgbClr val="3F3F3F"/>
                </a:solidFill>
                <a:prstDash val="solid"/>
                <a:miter lim="800000"/>
                <a:headEnd type="none" w="sm" len="sm"/>
                <a:tailEnd type="none" w="sm" len="sm"/>
              </a:ln>
            </p:spPr>
          </p:cxnSp>
        </p:grpSp>
        <p:grpSp>
          <p:nvGrpSpPr>
            <p:cNvPr id="359" name="Google Shape;359;p13" title="Timeline Text"/>
            <p:cNvGrpSpPr/>
            <p:nvPr/>
          </p:nvGrpSpPr>
          <p:grpSpPr>
            <a:xfrm>
              <a:off x="782971" y="5815798"/>
              <a:ext cx="10208790" cy="539187"/>
              <a:chOff x="782971" y="5815798"/>
              <a:chExt cx="10208790" cy="539187"/>
            </a:xfrm>
          </p:grpSpPr>
          <p:sp>
            <p:nvSpPr>
              <p:cNvPr id="360" name="Google Shape;360;p13"/>
              <p:cNvSpPr txBox="1"/>
              <p:nvPr/>
            </p:nvSpPr>
            <p:spPr>
              <a:xfrm>
                <a:off x="782971" y="5817314"/>
                <a:ext cx="569010" cy="235737"/>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95959"/>
                  </a:buClr>
                  <a:buSzPts val="1000"/>
                  <a:buFont typeface="Trebuchet MS"/>
                  <a:buNone/>
                </a:pPr>
                <a:r>
                  <a:rPr lang="en-US" sz="1000" b="1" i="0" u="none" strike="noStrike" cap="none">
                    <a:solidFill>
                      <a:srgbClr val="595959"/>
                    </a:solidFill>
                    <a:latin typeface="Trebuchet MS"/>
                    <a:ea typeface="Trebuchet MS"/>
                    <a:cs typeface="Trebuchet MS"/>
                    <a:sym typeface="Trebuchet MS"/>
                  </a:rPr>
                  <a:t>2012</a:t>
                </a:r>
                <a:endParaRPr sz="1000" b="0" i="0" u="none" strike="noStrike" cap="none">
                  <a:solidFill>
                    <a:srgbClr val="BFBFBF"/>
                  </a:solidFill>
                  <a:latin typeface="Trebuchet MS"/>
                  <a:ea typeface="Trebuchet MS"/>
                  <a:cs typeface="Trebuchet MS"/>
                  <a:sym typeface="Trebuchet MS"/>
                </a:endParaRPr>
              </a:p>
            </p:txBody>
          </p:sp>
          <p:sp>
            <p:nvSpPr>
              <p:cNvPr id="361" name="Google Shape;361;p13"/>
              <p:cNvSpPr txBox="1"/>
              <p:nvPr/>
            </p:nvSpPr>
            <p:spPr>
              <a:xfrm>
                <a:off x="1510890" y="5817314"/>
                <a:ext cx="407956" cy="235737"/>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95959"/>
                  </a:buClr>
                  <a:buSzPts val="1000"/>
                  <a:buFont typeface="Trebuchet MS"/>
                  <a:buNone/>
                </a:pPr>
                <a:r>
                  <a:rPr lang="en-US" sz="1000" b="1" i="0" u="none" strike="noStrike" cap="none">
                    <a:solidFill>
                      <a:srgbClr val="595959"/>
                    </a:solidFill>
                    <a:latin typeface="Trebuchet MS"/>
                    <a:ea typeface="Trebuchet MS"/>
                    <a:cs typeface="Trebuchet MS"/>
                    <a:sym typeface="Trebuchet MS"/>
                  </a:rPr>
                  <a:t>2013</a:t>
                </a:r>
                <a:endParaRPr sz="1000" b="0" i="0" u="none" strike="noStrike" cap="none">
                  <a:solidFill>
                    <a:srgbClr val="595959"/>
                  </a:solidFill>
                  <a:latin typeface="Trebuchet MS"/>
                  <a:ea typeface="Trebuchet MS"/>
                  <a:cs typeface="Trebuchet MS"/>
                  <a:sym typeface="Trebuchet MS"/>
                </a:endParaRPr>
              </a:p>
            </p:txBody>
          </p:sp>
          <p:sp>
            <p:nvSpPr>
              <p:cNvPr id="362" name="Google Shape;362;p13"/>
              <p:cNvSpPr txBox="1"/>
              <p:nvPr/>
            </p:nvSpPr>
            <p:spPr>
              <a:xfrm>
                <a:off x="2158282" y="5817314"/>
                <a:ext cx="407956" cy="235737"/>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95959"/>
                  </a:buClr>
                  <a:buSzPts val="1000"/>
                  <a:buFont typeface="Trebuchet MS"/>
                  <a:buNone/>
                </a:pPr>
                <a:r>
                  <a:rPr lang="en-US" sz="1000" b="1" i="0" u="none" strike="noStrike" cap="none">
                    <a:solidFill>
                      <a:srgbClr val="595959"/>
                    </a:solidFill>
                    <a:latin typeface="Trebuchet MS"/>
                    <a:ea typeface="Trebuchet MS"/>
                    <a:cs typeface="Trebuchet MS"/>
                    <a:sym typeface="Trebuchet MS"/>
                  </a:rPr>
                  <a:t>2014</a:t>
                </a:r>
                <a:endParaRPr sz="1000" b="0" i="0" u="none" strike="noStrike" cap="none">
                  <a:solidFill>
                    <a:srgbClr val="595959"/>
                  </a:solidFill>
                  <a:latin typeface="Trebuchet MS"/>
                  <a:ea typeface="Trebuchet MS"/>
                  <a:cs typeface="Trebuchet MS"/>
                  <a:sym typeface="Trebuchet MS"/>
                </a:endParaRPr>
              </a:p>
            </p:txBody>
          </p:sp>
          <p:sp>
            <p:nvSpPr>
              <p:cNvPr id="363" name="Google Shape;363;p13"/>
              <p:cNvSpPr txBox="1"/>
              <p:nvPr/>
            </p:nvSpPr>
            <p:spPr>
              <a:xfrm>
                <a:off x="2805674" y="5817314"/>
                <a:ext cx="407956" cy="235737"/>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95959"/>
                  </a:buClr>
                  <a:buSzPts val="1000"/>
                  <a:buFont typeface="Trebuchet MS"/>
                  <a:buNone/>
                </a:pPr>
                <a:r>
                  <a:rPr lang="en-US" sz="1000" b="1" i="0" u="none" strike="noStrike" cap="none">
                    <a:solidFill>
                      <a:srgbClr val="595959"/>
                    </a:solidFill>
                    <a:latin typeface="Trebuchet MS"/>
                    <a:ea typeface="Trebuchet MS"/>
                    <a:cs typeface="Trebuchet MS"/>
                    <a:sym typeface="Trebuchet MS"/>
                  </a:rPr>
                  <a:t>2015</a:t>
                </a:r>
                <a:endParaRPr sz="1000" b="0" i="0" u="none" strike="noStrike" cap="none">
                  <a:solidFill>
                    <a:srgbClr val="595959"/>
                  </a:solidFill>
                  <a:latin typeface="Trebuchet MS"/>
                  <a:ea typeface="Trebuchet MS"/>
                  <a:cs typeface="Trebuchet MS"/>
                  <a:sym typeface="Trebuchet MS"/>
                </a:endParaRPr>
              </a:p>
            </p:txBody>
          </p:sp>
          <p:sp>
            <p:nvSpPr>
              <p:cNvPr id="364" name="Google Shape;364;p13"/>
              <p:cNvSpPr txBox="1"/>
              <p:nvPr/>
            </p:nvSpPr>
            <p:spPr>
              <a:xfrm>
                <a:off x="3363636" y="5815798"/>
                <a:ext cx="569010" cy="235737"/>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95959"/>
                  </a:buClr>
                  <a:buSzPts val="1000"/>
                  <a:buFont typeface="Trebuchet MS"/>
                  <a:buNone/>
                </a:pPr>
                <a:r>
                  <a:rPr lang="en-US" sz="1000" b="1" i="0" u="none" strike="noStrike" cap="none">
                    <a:solidFill>
                      <a:srgbClr val="595959"/>
                    </a:solidFill>
                    <a:latin typeface="Trebuchet MS"/>
                    <a:ea typeface="Trebuchet MS"/>
                    <a:cs typeface="Trebuchet MS"/>
                    <a:sym typeface="Trebuchet MS"/>
                  </a:rPr>
                  <a:t>2016</a:t>
                </a:r>
                <a:endParaRPr/>
              </a:p>
            </p:txBody>
          </p:sp>
          <p:sp>
            <p:nvSpPr>
              <p:cNvPr id="365" name="Google Shape;365;p13"/>
              <p:cNvSpPr txBox="1"/>
              <p:nvPr/>
            </p:nvSpPr>
            <p:spPr>
              <a:xfrm>
                <a:off x="4109885" y="5817314"/>
                <a:ext cx="407956" cy="235737"/>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95959"/>
                  </a:buClr>
                  <a:buSzPts val="1000"/>
                  <a:buFont typeface="Trebuchet MS"/>
                  <a:buNone/>
                </a:pPr>
                <a:r>
                  <a:rPr lang="en-US" sz="1000" b="1" i="0" u="none" strike="noStrike" cap="none">
                    <a:solidFill>
                      <a:srgbClr val="595959"/>
                    </a:solidFill>
                    <a:latin typeface="Trebuchet MS"/>
                    <a:ea typeface="Trebuchet MS"/>
                    <a:cs typeface="Trebuchet MS"/>
                    <a:sym typeface="Trebuchet MS"/>
                  </a:rPr>
                  <a:t>2017</a:t>
                </a:r>
                <a:endParaRPr sz="1000" b="0" i="0" u="none" strike="noStrike" cap="none">
                  <a:solidFill>
                    <a:srgbClr val="595959"/>
                  </a:solidFill>
                  <a:latin typeface="Trebuchet MS"/>
                  <a:ea typeface="Trebuchet MS"/>
                  <a:cs typeface="Trebuchet MS"/>
                  <a:sym typeface="Trebuchet MS"/>
                </a:endParaRPr>
              </a:p>
            </p:txBody>
          </p:sp>
          <p:sp>
            <p:nvSpPr>
              <p:cNvPr id="366" name="Google Shape;366;p13"/>
              <p:cNvSpPr txBox="1"/>
              <p:nvPr/>
            </p:nvSpPr>
            <p:spPr>
              <a:xfrm>
                <a:off x="4757277" y="5817314"/>
                <a:ext cx="407956" cy="235737"/>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95959"/>
                  </a:buClr>
                  <a:buSzPts val="1000"/>
                  <a:buFont typeface="Trebuchet MS"/>
                  <a:buNone/>
                </a:pPr>
                <a:r>
                  <a:rPr lang="en-US" sz="1000" b="1" i="0" u="none" strike="noStrike" cap="none">
                    <a:solidFill>
                      <a:srgbClr val="595959"/>
                    </a:solidFill>
                    <a:latin typeface="Trebuchet MS"/>
                    <a:ea typeface="Trebuchet MS"/>
                    <a:cs typeface="Trebuchet MS"/>
                    <a:sym typeface="Trebuchet MS"/>
                  </a:rPr>
                  <a:t>2018</a:t>
                </a:r>
                <a:endParaRPr sz="1000" b="0" i="0" u="none" strike="noStrike" cap="none">
                  <a:solidFill>
                    <a:srgbClr val="595959"/>
                  </a:solidFill>
                  <a:latin typeface="Trebuchet MS"/>
                  <a:ea typeface="Trebuchet MS"/>
                  <a:cs typeface="Trebuchet MS"/>
                  <a:sym typeface="Trebuchet MS"/>
                </a:endParaRPr>
              </a:p>
            </p:txBody>
          </p:sp>
          <p:sp>
            <p:nvSpPr>
              <p:cNvPr id="367" name="Google Shape;367;p13"/>
              <p:cNvSpPr txBox="1"/>
              <p:nvPr/>
            </p:nvSpPr>
            <p:spPr>
              <a:xfrm>
                <a:off x="5404669" y="5817314"/>
                <a:ext cx="407956" cy="235737"/>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95959"/>
                  </a:buClr>
                  <a:buSzPts val="1000"/>
                  <a:buFont typeface="Trebuchet MS"/>
                  <a:buNone/>
                </a:pPr>
                <a:r>
                  <a:rPr lang="en-US" sz="1000" b="1" i="0" u="none" strike="noStrike" cap="none">
                    <a:solidFill>
                      <a:srgbClr val="595959"/>
                    </a:solidFill>
                    <a:latin typeface="Trebuchet MS"/>
                    <a:ea typeface="Trebuchet MS"/>
                    <a:cs typeface="Trebuchet MS"/>
                    <a:sym typeface="Trebuchet MS"/>
                  </a:rPr>
                  <a:t>2019</a:t>
                </a:r>
                <a:endParaRPr/>
              </a:p>
            </p:txBody>
          </p:sp>
          <p:sp>
            <p:nvSpPr>
              <p:cNvPr id="368" name="Google Shape;368;p13"/>
              <p:cNvSpPr txBox="1"/>
              <p:nvPr/>
            </p:nvSpPr>
            <p:spPr>
              <a:xfrm>
                <a:off x="5971534" y="5817314"/>
                <a:ext cx="569010" cy="235737"/>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95959"/>
                  </a:buClr>
                  <a:buSzPts val="1000"/>
                  <a:buFont typeface="Trebuchet MS"/>
                  <a:buNone/>
                </a:pPr>
                <a:r>
                  <a:rPr lang="en-US" sz="1000" b="1" i="0" u="none" strike="noStrike" cap="none">
                    <a:solidFill>
                      <a:srgbClr val="595959"/>
                    </a:solidFill>
                    <a:latin typeface="Trebuchet MS"/>
                    <a:ea typeface="Trebuchet MS"/>
                    <a:cs typeface="Trebuchet MS"/>
                    <a:sym typeface="Trebuchet MS"/>
                  </a:rPr>
                  <a:t>2020</a:t>
                </a:r>
                <a:endParaRPr sz="1000" b="0" i="0" u="none" strike="noStrike" cap="none">
                  <a:solidFill>
                    <a:srgbClr val="BFBFBF"/>
                  </a:solidFill>
                  <a:latin typeface="Trebuchet MS"/>
                  <a:ea typeface="Trebuchet MS"/>
                  <a:cs typeface="Trebuchet MS"/>
                  <a:sym typeface="Trebuchet MS"/>
                </a:endParaRPr>
              </a:p>
            </p:txBody>
          </p:sp>
          <p:sp>
            <p:nvSpPr>
              <p:cNvPr id="369" name="Google Shape;369;p13"/>
              <p:cNvSpPr txBox="1"/>
              <p:nvPr/>
            </p:nvSpPr>
            <p:spPr>
              <a:xfrm>
                <a:off x="6699453" y="5817314"/>
                <a:ext cx="407956" cy="235737"/>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95959"/>
                  </a:buClr>
                  <a:buSzPts val="1000"/>
                  <a:buFont typeface="Trebuchet MS"/>
                  <a:buNone/>
                </a:pPr>
                <a:r>
                  <a:rPr lang="en-US" sz="1000" b="1" i="0" u="none" strike="noStrike" cap="none">
                    <a:solidFill>
                      <a:srgbClr val="595959"/>
                    </a:solidFill>
                    <a:latin typeface="Trebuchet MS"/>
                    <a:ea typeface="Trebuchet MS"/>
                    <a:cs typeface="Trebuchet MS"/>
                    <a:sym typeface="Trebuchet MS"/>
                  </a:rPr>
                  <a:t>2021</a:t>
                </a:r>
                <a:endParaRPr sz="1000" b="0" i="0" u="none" strike="noStrike" cap="none">
                  <a:solidFill>
                    <a:srgbClr val="595959"/>
                  </a:solidFill>
                  <a:latin typeface="Trebuchet MS"/>
                  <a:ea typeface="Trebuchet MS"/>
                  <a:cs typeface="Trebuchet MS"/>
                  <a:sym typeface="Trebuchet MS"/>
                </a:endParaRPr>
              </a:p>
            </p:txBody>
          </p:sp>
          <p:sp>
            <p:nvSpPr>
              <p:cNvPr id="370" name="Google Shape;370;p13"/>
              <p:cNvSpPr txBox="1"/>
              <p:nvPr/>
            </p:nvSpPr>
            <p:spPr>
              <a:xfrm>
                <a:off x="7346845" y="5817314"/>
                <a:ext cx="407956" cy="235737"/>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95959"/>
                  </a:buClr>
                  <a:buSzPts val="1000"/>
                  <a:buFont typeface="Trebuchet MS"/>
                  <a:buNone/>
                </a:pPr>
                <a:r>
                  <a:rPr lang="en-US" sz="1000" b="1" i="0" u="none" strike="noStrike" cap="none">
                    <a:solidFill>
                      <a:srgbClr val="595959"/>
                    </a:solidFill>
                    <a:latin typeface="Trebuchet MS"/>
                    <a:ea typeface="Trebuchet MS"/>
                    <a:cs typeface="Trebuchet MS"/>
                    <a:sym typeface="Trebuchet MS"/>
                  </a:rPr>
                  <a:t>2022</a:t>
                </a:r>
                <a:endParaRPr sz="1000" b="0" i="0" u="none" strike="noStrike" cap="none">
                  <a:solidFill>
                    <a:srgbClr val="595959"/>
                  </a:solidFill>
                  <a:latin typeface="Trebuchet MS"/>
                  <a:ea typeface="Trebuchet MS"/>
                  <a:cs typeface="Trebuchet MS"/>
                  <a:sym typeface="Trebuchet MS"/>
                </a:endParaRPr>
              </a:p>
            </p:txBody>
          </p:sp>
          <p:sp>
            <p:nvSpPr>
              <p:cNvPr id="371" name="Google Shape;371;p13"/>
              <p:cNvSpPr txBox="1"/>
              <p:nvPr/>
            </p:nvSpPr>
            <p:spPr>
              <a:xfrm>
                <a:off x="7994237" y="5817314"/>
                <a:ext cx="407956" cy="235737"/>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95959"/>
                  </a:buClr>
                  <a:buSzPts val="1000"/>
                  <a:buFont typeface="Trebuchet MS"/>
                  <a:buNone/>
                </a:pPr>
                <a:r>
                  <a:rPr lang="en-US" sz="1000" b="1" i="0" u="none" strike="noStrike" cap="none">
                    <a:solidFill>
                      <a:srgbClr val="595959"/>
                    </a:solidFill>
                    <a:latin typeface="Trebuchet MS"/>
                    <a:ea typeface="Trebuchet MS"/>
                    <a:cs typeface="Trebuchet MS"/>
                    <a:sym typeface="Trebuchet MS"/>
                  </a:rPr>
                  <a:t>2023</a:t>
                </a:r>
                <a:endParaRPr sz="1000" b="0" i="0" u="none" strike="noStrike" cap="none">
                  <a:solidFill>
                    <a:srgbClr val="595959"/>
                  </a:solidFill>
                  <a:latin typeface="Trebuchet MS"/>
                  <a:ea typeface="Trebuchet MS"/>
                  <a:cs typeface="Trebuchet MS"/>
                  <a:sym typeface="Trebuchet MS"/>
                </a:endParaRPr>
              </a:p>
            </p:txBody>
          </p:sp>
          <p:sp>
            <p:nvSpPr>
              <p:cNvPr id="372" name="Google Shape;372;p13"/>
              <p:cNvSpPr txBox="1"/>
              <p:nvPr/>
            </p:nvSpPr>
            <p:spPr>
              <a:xfrm>
                <a:off x="8561102" y="5817314"/>
                <a:ext cx="569010" cy="235737"/>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95959"/>
                  </a:buClr>
                  <a:buSzPts val="1000"/>
                  <a:buFont typeface="Trebuchet MS"/>
                  <a:buNone/>
                </a:pPr>
                <a:r>
                  <a:rPr lang="en-US" sz="1000" b="1" i="0" u="none" strike="noStrike" cap="none">
                    <a:solidFill>
                      <a:srgbClr val="595959"/>
                    </a:solidFill>
                    <a:latin typeface="Trebuchet MS"/>
                    <a:ea typeface="Trebuchet MS"/>
                    <a:cs typeface="Trebuchet MS"/>
                    <a:sym typeface="Trebuchet MS"/>
                  </a:rPr>
                  <a:t>2024</a:t>
                </a:r>
                <a:endParaRPr sz="1000" b="0" i="0" u="none" strike="noStrike" cap="none">
                  <a:solidFill>
                    <a:srgbClr val="BFBFBF"/>
                  </a:solidFill>
                  <a:latin typeface="Trebuchet MS"/>
                  <a:ea typeface="Trebuchet MS"/>
                  <a:cs typeface="Trebuchet MS"/>
                  <a:sym typeface="Trebuchet MS"/>
                </a:endParaRPr>
              </a:p>
            </p:txBody>
          </p:sp>
          <p:sp>
            <p:nvSpPr>
              <p:cNvPr id="373" name="Google Shape;373;p13"/>
              <p:cNvSpPr txBox="1"/>
              <p:nvPr/>
            </p:nvSpPr>
            <p:spPr>
              <a:xfrm>
                <a:off x="9289021" y="5817314"/>
                <a:ext cx="407956" cy="235737"/>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95959"/>
                  </a:buClr>
                  <a:buSzPts val="1000"/>
                  <a:buFont typeface="Trebuchet MS"/>
                  <a:buNone/>
                </a:pPr>
                <a:r>
                  <a:rPr lang="en-US" sz="1000" b="1" i="0" u="none" strike="noStrike" cap="none">
                    <a:solidFill>
                      <a:srgbClr val="595959"/>
                    </a:solidFill>
                    <a:latin typeface="Trebuchet MS"/>
                    <a:ea typeface="Trebuchet MS"/>
                    <a:cs typeface="Trebuchet MS"/>
                    <a:sym typeface="Trebuchet MS"/>
                  </a:rPr>
                  <a:t>2025</a:t>
                </a:r>
                <a:endParaRPr sz="1000" b="0" i="0" u="none" strike="noStrike" cap="none">
                  <a:solidFill>
                    <a:srgbClr val="595959"/>
                  </a:solidFill>
                  <a:latin typeface="Trebuchet MS"/>
                  <a:ea typeface="Trebuchet MS"/>
                  <a:cs typeface="Trebuchet MS"/>
                  <a:sym typeface="Trebuchet MS"/>
                </a:endParaRPr>
              </a:p>
            </p:txBody>
          </p:sp>
          <p:sp>
            <p:nvSpPr>
              <p:cNvPr id="374" name="Google Shape;374;p13"/>
              <p:cNvSpPr txBox="1"/>
              <p:nvPr/>
            </p:nvSpPr>
            <p:spPr>
              <a:xfrm>
                <a:off x="9936413" y="5817314"/>
                <a:ext cx="407956" cy="235737"/>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95959"/>
                  </a:buClr>
                  <a:buSzPts val="1000"/>
                  <a:buFont typeface="Trebuchet MS"/>
                  <a:buNone/>
                </a:pPr>
                <a:r>
                  <a:rPr lang="en-US" sz="1000" b="1" i="0" u="none" strike="noStrike" cap="none">
                    <a:solidFill>
                      <a:srgbClr val="595959"/>
                    </a:solidFill>
                    <a:latin typeface="Trebuchet MS"/>
                    <a:ea typeface="Trebuchet MS"/>
                    <a:cs typeface="Trebuchet MS"/>
                    <a:sym typeface="Trebuchet MS"/>
                  </a:rPr>
                  <a:t>2026</a:t>
                </a:r>
                <a:endParaRPr sz="1000" b="0" i="0" u="none" strike="noStrike" cap="none">
                  <a:solidFill>
                    <a:srgbClr val="595959"/>
                  </a:solidFill>
                  <a:latin typeface="Trebuchet MS"/>
                  <a:ea typeface="Trebuchet MS"/>
                  <a:cs typeface="Trebuchet MS"/>
                  <a:sym typeface="Trebuchet MS"/>
                </a:endParaRPr>
              </a:p>
            </p:txBody>
          </p:sp>
          <p:sp>
            <p:nvSpPr>
              <p:cNvPr id="375" name="Google Shape;375;p13"/>
              <p:cNvSpPr txBox="1"/>
              <p:nvPr/>
            </p:nvSpPr>
            <p:spPr>
              <a:xfrm>
                <a:off x="10583805" y="5817314"/>
                <a:ext cx="407956" cy="235737"/>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95959"/>
                  </a:buClr>
                  <a:buSzPts val="1000"/>
                  <a:buFont typeface="Trebuchet MS"/>
                  <a:buNone/>
                </a:pPr>
                <a:r>
                  <a:rPr lang="en-US" sz="1000" b="1" i="0" u="none" strike="noStrike" cap="none">
                    <a:solidFill>
                      <a:srgbClr val="595959"/>
                    </a:solidFill>
                    <a:latin typeface="Trebuchet MS"/>
                    <a:ea typeface="Trebuchet MS"/>
                    <a:cs typeface="Trebuchet MS"/>
                    <a:sym typeface="Trebuchet MS"/>
                  </a:rPr>
                  <a:t>2027</a:t>
                </a:r>
                <a:endParaRPr sz="1000" b="0" i="0" u="none" strike="noStrike" cap="none">
                  <a:solidFill>
                    <a:srgbClr val="595959"/>
                  </a:solidFill>
                  <a:latin typeface="Trebuchet MS"/>
                  <a:ea typeface="Trebuchet MS"/>
                  <a:cs typeface="Trebuchet MS"/>
                  <a:sym typeface="Trebuchet MS"/>
                </a:endParaRPr>
              </a:p>
            </p:txBody>
          </p:sp>
          <p:sp>
            <p:nvSpPr>
              <p:cNvPr id="376" name="Google Shape;376;p13"/>
              <p:cNvSpPr txBox="1"/>
              <p:nvPr/>
            </p:nvSpPr>
            <p:spPr>
              <a:xfrm>
                <a:off x="791680" y="6126480"/>
                <a:ext cx="554982" cy="228505"/>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chemeClr val="dk1"/>
                  </a:buClr>
                  <a:buSzPts val="1000"/>
                  <a:buFont typeface="Calibri"/>
                  <a:buNone/>
                </a:pPr>
                <a:endParaRPr sz="1000" b="1" i="0" u="none" strike="noStrike" cap="none">
                  <a:solidFill>
                    <a:srgbClr val="3F3F3F"/>
                  </a:solidFill>
                  <a:latin typeface="Trebuchet MS"/>
                  <a:ea typeface="Trebuchet MS"/>
                  <a:cs typeface="Trebuchet MS"/>
                  <a:sym typeface="Trebuchet MS"/>
                </a:endParaRPr>
              </a:p>
            </p:txBody>
          </p:sp>
          <p:sp>
            <p:nvSpPr>
              <p:cNvPr id="377" name="Google Shape;377;p13"/>
              <p:cNvSpPr txBox="1"/>
              <p:nvPr/>
            </p:nvSpPr>
            <p:spPr>
              <a:xfrm>
                <a:off x="5972144" y="6119248"/>
                <a:ext cx="569010" cy="235737"/>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chemeClr val="dk1"/>
                  </a:buClr>
                  <a:buSzPts val="1000"/>
                  <a:buFont typeface="Calibri"/>
                  <a:buNone/>
                </a:pPr>
                <a:endParaRPr sz="1000" b="1" i="0" u="none" strike="noStrike" cap="none">
                  <a:solidFill>
                    <a:srgbClr val="3F3F3F"/>
                  </a:solidFill>
                  <a:latin typeface="Trebuchet MS"/>
                  <a:ea typeface="Trebuchet MS"/>
                  <a:cs typeface="Trebuchet MS"/>
                  <a:sym typeface="Trebuchet MS"/>
                </a:endParaRPr>
              </a:p>
            </p:txBody>
          </p:sp>
          <p:sp>
            <p:nvSpPr>
              <p:cNvPr id="378" name="Google Shape;378;p13"/>
              <p:cNvSpPr txBox="1"/>
              <p:nvPr/>
            </p:nvSpPr>
            <p:spPr>
              <a:xfrm>
                <a:off x="8561712" y="6119248"/>
                <a:ext cx="569010" cy="235737"/>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chemeClr val="dk1"/>
                  </a:buClr>
                  <a:buSzPts val="1000"/>
                  <a:buFont typeface="Calibri"/>
                  <a:buNone/>
                </a:pPr>
                <a:endParaRPr sz="1000" b="1" i="0" u="none" strike="noStrike" cap="none">
                  <a:solidFill>
                    <a:srgbClr val="3F3F3F"/>
                  </a:solidFill>
                  <a:latin typeface="Trebuchet MS"/>
                  <a:ea typeface="Trebuchet MS"/>
                  <a:cs typeface="Trebuchet MS"/>
                  <a:sym typeface="Trebuchet MS"/>
                </a:endParaRPr>
              </a:p>
            </p:txBody>
          </p:sp>
        </p:grpSp>
      </p:grpSp>
      <p:grpSp>
        <p:nvGrpSpPr>
          <p:cNvPr id="379" name="Google Shape;379;p13" title="Milestone 2"/>
          <p:cNvGrpSpPr/>
          <p:nvPr/>
        </p:nvGrpSpPr>
        <p:grpSpPr>
          <a:xfrm>
            <a:off x="216109" y="1427090"/>
            <a:ext cx="3907989" cy="4012482"/>
            <a:chOff x="-464390" y="1427090"/>
            <a:chExt cx="3907989" cy="4012482"/>
          </a:xfrm>
        </p:grpSpPr>
        <p:sp>
          <p:nvSpPr>
            <p:cNvPr id="380" name="Google Shape;380;p13" title="Milestone Tall Arrow"/>
            <p:cNvSpPr/>
            <p:nvPr/>
          </p:nvSpPr>
          <p:spPr>
            <a:xfrm>
              <a:off x="1479740" y="2275010"/>
              <a:ext cx="470255" cy="3164562"/>
            </a:xfrm>
            <a:prstGeom prst="downArrow">
              <a:avLst>
                <a:gd name="adj1" fmla="val 100000"/>
                <a:gd name="adj2" fmla="val 50000"/>
              </a:avLst>
            </a:prstGeom>
            <a:gradFill>
              <a:gsLst>
                <a:gs pos="0">
                  <a:schemeClr val="accent1"/>
                </a:gs>
                <a:gs pos="17000">
                  <a:schemeClr val="accent1"/>
                </a:gs>
                <a:gs pos="45000">
                  <a:srgbClr val="F2F2F2"/>
                </a:gs>
                <a:gs pos="100000">
                  <a:srgbClr val="F2F2F2"/>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Trebuchet MS"/>
                <a:ea typeface="Trebuchet MS"/>
                <a:cs typeface="Trebuchet MS"/>
                <a:sym typeface="Trebuchet MS"/>
              </a:endParaRPr>
            </a:p>
          </p:txBody>
        </p:sp>
        <p:sp>
          <p:nvSpPr>
            <p:cNvPr id="381" name="Google Shape;381;p13" title="Milestone Number"/>
            <p:cNvSpPr/>
            <p:nvPr/>
          </p:nvSpPr>
          <p:spPr>
            <a:xfrm>
              <a:off x="1566385" y="2466285"/>
              <a:ext cx="296963" cy="296963"/>
            </a:xfrm>
            <a:prstGeom prst="ellipse">
              <a:avLst/>
            </a:prstGeom>
            <a:solidFill>
              <a:schemeClr val="lt1"/>
            </a:solidFill>
            <a:ln>
              <a:noFill/>
            </a:ln>
            <a:effectLst>
              <a:outerShdw blurRad="25400" dist="12700" dir="2700000" algn="tl" rotWithShape="0">
                <a:srgbClr val="000000">
                  <a:alpha val="40000"/>
                </a:srgbClr>
              </a:outerShdw>
            </a:effectLst>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95959"/>
                </a:buClr>
                <a:buSzPts val="1000"/>
                <a:buFont typeface="Trebuchet MS"/>
                <a:buNone/>
              </a:pPr>
              <a:r>
                <a:rPr lang="en-US" sz="1000" b="0" i="0" u="none" strike="noStrike" cap="none">
                  <a:solidFill>
                    <a:srgbClr val="595959"/>
                  </a:solidFill>
                  <a:latin typeface="Trebuchet MS"/>
                  <a:ea typeface="Trebuchet MS"/>
                  <a:cs typeface="Trebuchet MS"/>
                  <a:sym typeface="Trebuchet MS"/>
                </a:rPr>
                <a:t>02</a:t>
              </a:r>
              <a:endParaRPr/>
            </a:p>
          </p:txBody>
        </p:sp>
        <p:grpSp>
          <p:nvGrpSpPr>
            <p:cNvPr id="382" name="Google Shape;382;p13" title="Milestone Text"/>
            <p:cNvGrpSpPr/>
            <p:nvPr/>
          </p:nvGrpSpPr>
          <p:grpSpPr>
            <a:xfrm>
              <a:off x="-464390" y="1427090"/>
              <a:ext cx="3907989" cy="830264"/>
              <a:chOff x="166425" y="2414383"/>
              <a:chExt cx="3907989" cy="830264"/>
            </a:xfrm>
          </p:grpSpPr>
          <p:sp>
            <p:nvSpPr>
              <p:cNvPr id="383" name="Google Shape;383;p13"/>
              <p:cNvSpPr txBox="1"/>
              <p:nvPr/>
            </p:nvSpPr>
            <p:spPr>
              <a:xfrm>
                <a:off x="2104160" y="2414383"/>
                <a:ext cx="1970254" cy="55399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3F3F3F"/>
                  </a:buClr>
                  <a:buSzPts val="1800"/>
                  <a:buFont typeface="Trebuchet MS"/>
                  <a:buNone/>
                </a:pPr>
                <a:r>
                  <a:rPr lang="ru-RU" sz="1800" b="0" i="0" u="none" strike="noStrike" cap="none" dirty="0" smtClean="0">
                    <a:solidFill>
                      <a:srgbClr val="3F3F3F"/>
                    </a:solidFill>
                    <a:latin typeface="Trebuchet MS"/>
                    <a:ea typeface="Trebuchet MS"/>
                    <a:cs typeface="Trebuchet MS"/>
                    <a:sym typeface="Trebuchet MS"/>
                  </a:rPr>
                  <a:t>Рекомендации КФМ</a:t>
                </a:r>
                <a:endParaRPr sz="1800" dirty="0"/>
              </a:p>
            </p:txBody>
          </p:sp>
          <p:sp>
            <p:nvSpPr>
              <p:cNvPr id="384" name="Google Shape;384;p13"/>
              <p:cNvSpPr txBox="1"/>
              <p:nvPr/>
            </p:nvSpPr>
            <p:spPr>
              <a:xfrm>
                <a:off x="2087231" y="2936870"/>
                <a:ext cx="1294782" cy="307777"/>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3F3F3F"/>
                  </a:buClr>
                  <a:buSzPts val="1000"/>
                  <a:buFont typeface="Trebuchet MS"/>
                  <a:buNone/>
                </a:pPr>
                <a:r>
                  <a:rPr lang="en-US" sz="1000" b="0" i="0" u="none" strike="noStrike" cap="none" dirty="0">
                    <a:solidFill>
                      <a:srgbClr val="3F3F3F"/>
                    </a:solidFill>
                    <a:latin typeface="Trebuchet MS"/>
                    <a:ea typeface="Trebuchet MS"/>
                    <a:cs typeface="Trebuchet MS"/>
                    <a:sym typeface="Trebuchet MS"/>
                  </a:rPr>
                  <a:t>R05 </a:t>
                </a:r>
                <a:r>
                  <a:rPr lang="ru-RU" sz="1000" b="0" i="0" u="none" strike="noStrike" cap="none" dirty="0" smtClean="0">
                    <a:solidFill>
                      <a:srgbClr val="3F3F3F"/>
                    </a:solidFill>
                    <a:latin typeface="Trebuchet MS"/>
                    <a:ea typeface="Trebuchet MS"/>
                    <a:cs typeface="Trebuchet MS"/>
                    <a:sym typeface="Trebuchet MS"/>
                  </a:rPr>
                  <a:t>по электронной торговле</a:t>
                </a:r>
                <a:endParaRPr dirty="0"/>
              </a:p>
            </p:txBody>
          </p:sp>
          <p:sp>
            <p:nvSpPr>
              <p:cNvPr id="385" name="Google Shape;385;p13"/>
              <p:cNvSpPr txBox="1"/>
              <p:nvPr/>
            </p:nvSpPr>
            <p:spPr>
              <a:xfrm>
                <a:off x="166425" y="2612063"/>
                <a:ext cx="1294781" cy="235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000"/>
                  <a:buFont typeface="Calibri"/>
                  <a:buNone/>
                </a:pPr>
                <a:endParaRPr sz="1000" b="0" i="0" u="none" strike="noStrike" cap="none">
                  <a:solidFill>
                    <a:srgbClr val="3F3F3F"/>
                  </a:solidFill>
                  <a:latin typeface="Trebuchet MS"/>
                  <a:ea typeface="Trebuchet MS"/>
                  <a:cs typeface="Trebuchet MS"/>
                  <a:sym typeface="Trebuchet MS"/>
                </a:endParaRPr>
              </a:p>
            </p:txBody>
          </p:sp>
        </p:grpSp>
      </p:grpSp>
      <p:grpSp>
        <p:nvGrpSpPr>
          <p:cNvPr id="386" name="Google Shape;386;p13" title="Milestone 1"/>
          <p:cNvGrpSpPr/>
          <p:nvPr/>
        </p:nvGrpSpPr>
        <p:grpSpPr>
          <a:xfrm>
            <a:off x="580208" y="2468334"/>
            <a:ext cx="1523657" cy="2971237"/>
            <a:chOff x="603474" y="2696351"/>
            <a:chExt cx="1523657" cy="2743221"/>
          </a:xfrm>
        </p:grpSpPr>
        <p:grpSp>
          <p:nvGrpSpPr>
            <p:cNvPr id="387" name="Google Shape;387;p13"/>
            <p:cNvGrpSpPr/>
            <p:nvPr/>
          </p:nvGrpSpPr>
          <p:grpSpPr>
            <a:xfrm>
              <a:off x="832348" y="4290716"/>
              <a:ext cx="470255" cy="1148856"/>
              <a:chOff x="832348" y="4290716"/>
              <a:chExt cx="470255" cy="1148856"/>
            </a:xfrm>
          </p:grpSpPr>
          <p:sp>
            <p:nvSpPr>
              <p:cNvPr id="388" name="Google Shape;388;p13" title="Milestone Arrow"/>
              <p:cNvSpPr/>
              <p:nvPr/>
            </p:nvSpPr>
            <p:spPr>
              <a:xfrm>
                <a:off x="832348" y="4290716"/>
                <a:ext cx="470255" cy="1148856"/>
              </a:xfrm>
              <a:prstGeom prst="downArrow">
                <a:avLst>
                  <a:gd name="adj1" fmla="val 100000"/>
                  <a:gd name="adj2" fmla="val 5000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Trebuchet MS"/>
                  <a:ea typeface="Trebuchet MS"/>
                  <a:cs typeface="Trebuchet MS"/>
                  <a:sym typeface="Trebuchet MS"/>
                </a:endParaRPr>
              </a:p>
            </p:txBody>
          </p:sp>
          <p:sp>
            <p:nvSpPr>
              <p:cNvPr id="389" name="Google Shape;389;p13" title="Milestone Number"/>
              <p:cNvSpPr/>
              <p:nvPr/>
            </p:nvSpPr>
            <p:spPr>
              <a:xfrm>
                <a:off x="918993" y="4441551"/>
                <a:ext cx="296963" cy="256558"/>
              </a:xfrm>
              <a:prstGeom prst="ellipse">
                <a:avLst/>
              </a:prstGeom>
              <a:solidFill>
                <a:schemeClr val="lt1"/>
              </a:solidFill>
              <a:ln>
                <a:noFill/>
              </a:ln>
              <a:effectLst>
                <a:outerShdw blurRad="25400" dist="12700" dir="2700000" algn="tl" rotWithShape="0">
                  <a:srgbClr val="000000">
                    <a:alpha val="40000"/>
                  </a:srgbClr>
                </a:outerShdw>
              </a:effectLst>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95959"/>
                  </a:buClr>
                  <a:buSzPts val="1000"/>
                  <a:buFont typeface="Trebuchet MS"/>
                  <a:buNone/>
                </a:pPr>
                <a:r>
                  <a:rPr lang="en-US" sz="1000" b="0" i="0" u="none" strike="noStrike" cap="none">
                    <a:solidFill>
                      <a:srgbClr val="595959"/>
                    </a:solidFill>
                    <a:latin typeface="Trebuchet MS"/>
                    <a:ea typeface="Trebuchet MS"/>
                    <a:cs typeface="Trebuchet MS"/>
                    <a:sym typeface="Trebuchet MS"/>
                  </a:rPr>
                  <a:t>01</a:t>
                </a:r>
                <a:endParaRPr/>
              </a:p>
            </p:txBody>
          </p:sp>
        </p:grpSp>
        <p:grpSp>
          <p:nvGrpSpPr>
            <p:cNvPr id="390" name="Google Shape;390;p13" title="Milestone Text"/>
            <p:cNvGrpSpPr/>
            <p:nvPr/>
          </p:nvGrpSpPr>
          <p:grpSpPr>
            <a:xfrm>
              <a:off x="603474" y="2696351"/>
              <a:ext cx="1523657" cy="1652928"/>
              <a:chOff x="1282017" y="2815915"/>
              <a:chExt cx="1523657" cy="1652928"/>
            </a:xfrm>
          </p:grpSpPr>
          <p:sp>
            <p:nvSpPr>
              <p:cNvPr id="391" name="Google Shape;391;p13"/>
              <p:cNvSpPr txBox="1"/>
              <p:nvPr/>
            </p:nvSpPr>
            <p:spPr>
              <a:xfrm>
                <a:off x="1313778" y="4092785"/>
                <a:ext cx="1294782" cy="227326"/>
              </a:xfrm>
              <a:prstGeom prst="rect">
                <a:avLst/>
              </a:prstGeom>
              <a:noFill/>
              <a:ln>
                <a:noFill/>
              </a:ln>
            </p:spPr>
            <p:txBody>
              <a:bodyPr spcFirstLastPara="1" wrap="square" lIns="0" tIns="0" rIns="0" bIns="0" anchor="t" anchorCtr="0">
                <a:spAutoFit/>
              </a:bodyPr>
              <a:lstStyle/>
              <a:p>
                <a:pPr lvl="0">
                  <a:buClr>
                    <a:srgbClr val="3F3F3F"/>
                  </a:buClr>
                  <a:buSzPts val="1000"/>
                </a:pPr>
                <a:r>
                  <a:rPr lang="ru-RU" sz="800" b="0" i="0" u="none" strike="noStrike" cap="none" dirty="0" smtClean="0">
                    <a:solidFill>
                      <a:srgbClr val="3F3F3F"/>
                    </a:solidFill>
                    <a:latin typeface="Trebuchet MS"/>
                    <a:ea typeface="Trebuchet MS"/>
                    <a:cs typeface="Trebuchet MS"/>
                    <a:sym typeface="Trebuchet MS"/>
                  </a:rPr>
                  <a:t>Исследование </a:t>
                </a:r>
                <a:r>
                  <a:rPr lang="ru-RU" sz="800" dirty="0">
                    <a:solidFill>
                      <a:srgbClr val="3F3F3F"/>
                    </a:solidFill>
                    <a:latin typeface="Trebuchet MS"/>
                    <a:ea typeface="Trebuchet MS"/>
                    <a:cs typeface="Trebuchet MS"/>
                    <a:sym typeface="Trebuchet MS"/>
                  </a:rPr>
                  <a:t>СОПП о торговле через Интернет</a:t>
                </a:r>
                <a:endParaRPr sz="800" dirty="0"/>
              </a:p>
            </p:txBody>
          </p:sp>
          <p:sp>
            <p:nvSpPr>
              <p:cNvPr id="392" name="Google Shape;392;p13"/>
              <p:cNvSpPr txBox="1"/>
              <p:nvPr/>
            </p:nvSpPr>
            <p:spPr>
              <a:xfrm>
                <a:off x="1510893" y="4233106"/>
                <a:ext cx="1294781" cy="235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000"/>
                  <a:buFont typeface="Calibri"/>
                  <a:buNone/>
                </a:pPr>
                <a:endParaRPr sz="1000" b="0" i="0" u="none" strike="noStrike" cap="none">
                  <a:solidFill>
                    <a:srgbClr val="3F3F3F"/>
                  </a:solidFill>
                  <a:latin typeface="Trebuchet MS"/>
                  <a:ea typeface="Trebuchet MS"/>
                  <a:cs typeface="Trebuchet MS"/>
                  <a:sym typeface="Trebuchet MS"/>
                </a:endParaRPr>
              </a:p>
            </p:txBody>
          </p:sp>
          <p:sp>
            <p:nvSpPr>
              <p:cNvPr id="393" name="Google Shape;393;p13"/>
              <p:cNvSpPr txBox="1"/>
              <p:nvPr/>
            </p:nvSpPr>
            <p:spPr>
              <a:xfrm>
                <a:off x="1282017" y="2815915"/>
                <a:ext cx="1358304" cy="1193462"/>
              </a:xfrm>
              <a:prstGeom prst="rect">
                <a:avLst/>
              </a:prstGeom>
              <a:noFill/>
              <a:ln>
                <a:noFill/>
              </a:ln>
            </p:spPr>
            <p:txBody>
              <a:bodyPr spcFirstLastPara="1" wrap="square" lIns="0" tIns="0" rIns="0" bIns="0" anchor="t" anchorCtr="0">
                <a:spAutoFit/>
              </a:bodyPr>
              <a:lstStyle/>
              <a:p>
                <a:r>
                  <a:rPr lang="ru-RU" b="1" dirty="0" smtClean="0">
                    <a:solidFill>
                      <a:srgbClr val="3F3F3F"/>
                    </a:solidFill>
                    <a:latin typeface="Trebuchet MS"/>
                    <a:ea typeface="Trebuchet MS"/>
                    <a:cs typeface="Trebuchet MS"/>
                    <a:sym typeface="Trebuchet MS"/>
                  </a:rPr>
                  <a:t>Исследование </a:t>
                </a:r>
                <a:r>
                  <a:rPr lang="ru-RU" b="1" dirty="0">
                    <a:solidFill>
                      <a:srgbClr val="3F3F3F"/>
                    </a:solidFill>
                    <a:latin typeface="Trebuchet MS"/>
                    <a:ea typeface="Trebuchet MS"/>
                    <a:cs typeface="Trebuchet MS"/>
                  </a:rPr>
                  <a:t>Системы </a:t>
                </a:r>
                <a:r>
                  <a:rPr lang="ru-RU" b="1" dirty="0" smtClean="0">
                    <a:solidFill>
                      <a:srgbClr val="3F3F3F"/>
                    </a:solidFill>
                    <a:latin typeface="Trebuchet MS"/>
                    <a:ea typeface="Trebuchet MS"/>
                    <a:cs typeface="Trebuchet MS"/>
                  </a:rPr>
                  <a:t>обзора и </a:t>
                </a:r>
                <a:r>
                  <a:rPr lang="ru-RU" b="1" dirty="0">
                    <a:solidFill>
                      <a:srgbClr val="3F3F3F"/>
                    </a:solidFill>
                    <a:latin typeface="Trebuchet MS"/>
                    <a:ea typeface="Trebuchet MS"/>
                    <a:cs typeface="Trebuchet MS"/>
                  </a:rPr>
                  <a:t>поддержки </a:t>
                </a:r>
                <a:r>
                  <a:rPr lang="ru-RU" b="1" dirty="0" smtClean="0">
                    <a:solidFill>
                      <a:srgbClr val="3F3F3F"/>
                    </a:solidFill>
                    <a:latin typeface="Trebuchet MS"/>
                    <a:ea typeface="Trebuchet MS"/>
                    <a:cs typeface="Trebuchet MS"/>
                  </a:rPr>
                  <a:t>применения </a:t>
                </a:r>
                <a:r>
                  <a:rPr lang="ru-RU" b="1" dirty="0">
                    <a:solidFill>
                      <a:srgbClr val="3F3F3F"/>
                    </a:solidFill>
                    <a:latin typeface="Trebuchet MS"/>
                    <a:ea typeface="Trebuchet MS"/>
                    <a:cs typeface="Trebuchet MS"/>
                  </a:rPr>
                  <a:t>(СОПП)</a:t>
                </a:r>
                <a:endParaRPr b="1" dirty="0">
                  <a:solidFill>
                    <a:srgbClr val="3F3F3F"/>
                  </a:solidFill>
                  <a:latin typeface="Trebuchet MS"/>
                  <a:ea typeface="Trebuchet MS"/>
                  <a:cs typeface="Trebuchet MS"/>
                </a:endParaRPr>
              </a:p>
            </p:txBody>
          </p:sp>
        </p:grpSp>
      </p:grpSp>
      <p:grpSp>
        <p:nvGrpSpPr>
          <p:cNvPr id="394" name="Google Shape;394;p13" title="Milestone 3"/>
          <p:cNvGrpSpPr/>
          <p:nvPr/>
        </p:nvGrpSpPr>
        <p:grpSpPr>
          <a:xfrm>
            <a:off x="3964166" y="3384113"/>
            <a:ext cx="1497832" cy="2094016"/>
            <a:chOff x="3313483" y="3345556"/>
            <a:chExt cx="1497832" cy="2094016"/>
          </a:xfrm>
        </p:grpSpPr>
        <p:sp>
          <p:nvSpPr>
            <p:cNvPr id="395" name="Google Shape;395;p13" title="Milestone Arrow"/>
            <p:cNvSpPr/>
            <p:nvPr/>
          </p:nvSpPr>
          <p:spPr>
            <a:xfrm>
              <a:off x="3422591" y="4069014"/>
              <a:ext cx="470255" cy="1370558"/>
            </a:xfrm>
            <a:prstGeom prst="downArrow">
              <a:avLst>
                <a:gd name="adj1" fmla="val 100000"/>
                <a:gd name="adj2" fmla="val 5000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Trebuchet MS"/>
                <a:ea typeface="Trebuchet MS"/>
                <a:cs typeface="Trebuchet MS"/>
                <a:sym typeface="Trebuchet MS"/>
              </a:endParaRPr>
            </a:p>
          </p:txBody>
        </p:sp>
        <p:sp>
          <p:nvSpPr>
            <p:cNvPr id="396" name="Google Shape;396;p13" title="Milestone Number"/>
            <p:cNvSpPr/>
            <p:nvPr/>
          </p:nvSpPr>
          <p:spPr>
            <a:xfrm>
              <a:off x="3508003" y="4197550"/>
              <a:ext cx="296963" cy="296963"/>
            </a:xfrm>
            <a:prstGeom prst="ellipse">
              <a:avLst/>
            </a:prstGeom>
            <a:solidFill>
              <a:schemeClr val="lt1"/>
            </a:solidFill>
            <a:ln>
              <a:noFill/>
            </a:ln>
            <a:effectLst>
              <a:outerShdw blurRad="25400" dist="12700" dir="2700000" algn="tl" rotWithShape="0">
                <a:srgbClr val="000000">
                  <a:alpha val="40000"/>
                </a:srgbClr>
              </a:outerShdw>
            </a:effectLst>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95959"/>
                </a:buClr>
                <a:buSzPts val="1000"/>
                <a:buFont typeface="Trebuchet MS"/>
                <a:buNone/>
              </a:pPr>
              <a:r>
                <a:rPr lang="en-US" sz="1000" b="0" i="0" u="none" strike="noStrike" cap="none">
                  <a:solidFill>
                    <a:srgbClr val="595959"/>
                  </a:solidFill>
                  <a:latin typeface="Trebuchet MS"/>
                  <a:ea typeface="Trebuchet MS"/>
                  <a:cs typeface="Trebuchet MS"/>
                  <a:sym typeface="Trebuchet MS"/>
                </a:rPr>
                <a:t>03</a:t>
              </a:r>
              <a:endParaRPr/>
            </a:p>
          </p:txBody>
        </p:sp>
        <p:grpSp>
          <p:nvGrpSpPr>
            <p:cNvPr id="397" name="Google Shape;397;p13" title="Milestone Text"/>
            <p:cNvGrpSpPr/>
            <p:nvPr/>
          </p:nvGrpSpPr>
          <p:grpSpPr>
            <a:xfrm>
              <a:off x="3313483" y="3345556"/>
              <a:ext cx="1497832" cy="661051"/>
              <a:chOff x="1974044" y="1885965"/>
              <a:chExt cx="1497832" cy="661051"/>
            </a:xfrm>
          </p:grpSpPr>
          <p:sp>
            <p:nvSpPr>
              <p:cNvPr id="398" name="Google Shape;398;p13"/>
              <p:cNvSpPr txBox="1"/>
              <p:nvPr/>
            </p:nvSpPr>
            <p:spPr>
              <a:xfrm>
                <a:off x="1992606" y="1885965"/>
                <a:ext cx="1294782" cy="276999"/>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3F3F3F"/>
                  </a:buClr>
                  <a:buSzPts val="1800"/>
                  <a:buFont typeface="Trebuchet MS"/>
                  <a:buNone/>
                </a:pPr>
                <a:r>
                  <a:rPr lang="ru-RU" sz="1800" b="0" i="0" u="none" strike="noStrike" cap="none" dirty="0" smtClean="0">
                    <a:solidFill>
                      <a:srgbClr val="3F3F3F"/>
                    </a:solidFill>
                    <a:latin typeface="Trebuchet MS"/>
                    <a:ea typeface="Trebuchet MS"/>
                    <a:cs typeface="Trebuchet MS"/>
                    <a:sym typeface="Trebuchet MS"/>
                  </a:rPr>
                  <a:t>КФМ</a:t>
                </a:r>
                <a:r>
                  <a:rPr lang="en-US" sz="1800" b="0" i="0" u="none" strike="noStrike" cap="none" dirty="0" smtClean="0">
                    <a:solidFill>
                      <a:srgbClr val="3F3F3F"/>
                    </a:solidFill>
                    <a:latin typeface="Trebuchet MS"/>
                    <a:ea typeface="Trebuchet MS"/>
                    <a:cs typeface="Trebuchet MS"/>
                    <a:sym typeface="Trebuchet MS"/>
                  </a:rPr>
                  <a:t>-</a:t>
                </a:r>
                <a:r>
                  <a:rPr lang="en-US" sz="1800" b="0" i="0" u="none" strike="noStrike" cap="none" dirty="0">
                    <a:solidFill>
                      <a:srgbClr val="3F3F3F"/>
                    </a:solidFill>
                    <a:latin typeface="Trebuchet MS"/>
                    <a:ea typeface="Trebuchet MS"/>
                    <a:cs typeface="Trebuchet MS"/>
                    <a:sym typeface="Trebuchet MS"/>
                  </a:rPr>
                  <a:t>12</a:t>
                </a:r>
                <a:endParaRPr dirty="0"/>
              </a:p>
            </p:txBody>
          </p:sp>
          <p:sp>
            <p:nvSpPr>
              <p:cNvPr id="399" name="Google Shape;399;p13"/>
              <p:cNvSpPr txBox="1"/>
              <p:nvPr/>
            </p:nvSpPr>
            <p:spPr>
              <a:xfrm>
                <a:off x="1974044" y="2239239"/>
                <a:ext cx="1497832" cy="307777"/>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3F3F3F"/>
                  </a:buClr>
                  <a:buSzPts val="1000"/>
                  <a:buFont typeface="Trebuchet MS"/>
                  <a:buNone/>
                </a:pPr>
                <a:r>
                  <a:rPr lang="ru-RU" sz="1000" dirty="0" smtClean="0">
                    <a:solidFill>
                      <a:srgbClr val="3F3F3F"/>
                    </a:solidFill>
                    <a:latin typeface="Trebuchet MS"/>
                    <a:ea typeface="Trebuchet MS"/>
                    <a:cs typeface="Trebuchet MS"/>
                    <a:sym typeface="Trebuchet MS"/>
                  </a:rPr>
                  <a:t>Электронная торговля </a:t>
                </a:r>
              </a:p>
              <a:p>
                <a:pPr marL="0" marR="0" lvl="0" indent="0" algn="l" rtl="0">
                  <a:lnSpc>
                    <a:spcPct val="100000"/>
                  </a:lnSpc>
                  <a:spcBef>
                    <a:spcPts val="0"/>
                  </a:spcBef>
                  <a:spcAft>
                    <a:spcPts val="0"/>
                  </a:spcAft>
                  <a:buClr>
                    <a:srgbClr val="3F3F3F"/>
                  </a:buClr>
                  <a:buSzPts val="1000"/>
                  <a:buFont typeface="Trebuchet MS"/>
                  <a:buNone/>
                </a:pPr>
                <a:r>
                  <a:rPr lang="ru-RU" sz="1000" dirty="0" smtClean="0">
                    <a:solidFill>
                      <a:srgbClr val="3F3F3F"/>
                    </a:solidFill>
                    <a:latin typeface="Trebuchet MS"/>
                    <a:ea typeface="Trebuchet MS"/>
                    <a:cs typeface="Trebuchet MS"/>
                    <a:sym typeface="Trebuchet MS"/>
                  </a:rPr>
                  <a:t>Специальная сессия</a:t>
                </a:r>
                <a:endParaRPr dirty="0"/>
              </a:p>
            </p:txBody>
          </p:sp>
        </p:grpSp>
      </p:grpSp>
      <p:grpSp>
        <p:nvGrpSpPr>
          <p:cNvPr id="400" name="Google Shape;400;p13" title="Milestone 5"/>
          <p:cNvGrpSpPr/>
          <p:nvPr/>
        </p:nvGrpSpPr>
        <p:grpSpPr>
          <a:xfrm>
            <a:off x="4640425" y="865189"/>
            <a:ext cx="2625890" cy="4621517"/>
            <a:chOff x="5280380" y="818055"/>
            <a:chExt cx="2625890" cy="4621517"/>
          </a:xfrm>
        </p:grpSpPr>
        <p:grpSp>
          <p:nvGrpSpPr>
            <p:cNvPr id="401" name="Google Shape;401;p13" title="Milestone Text"/>
            <p:cNvGrpSpPr/>
            <p:nvPr/>
          </p:nvGrpSpPr>
          <p:grpSpPr>
            <a:xfrm>
              <a:off x="5280380" y="818055"/>
              <a:ext cx="2625890" cy="1745681"/>
              <a:chOff x="1360596" y="1805348"/>
              <a:chExt cx="2625890" cy="1745681"/>
            </a:xfrm>
          </p:grpSpPr>
          <p:sp>
            <p:nvSpPr>
              <p:cNvPr id="402" name="Google Shape;402;p13"/>
              <p:cNvSpPr txBox="1"/>
              <p:nvPr/>
            </p:nvSpPr>
            <p:spPr>
              <a:xfrm>
                <a:off x="1885404" y="2936312"/>
                <a:ext cx="1294782" cy="276999"/>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3F3F3F"/>
                  </a:buClr>
                  <a:buSzPts val="1800"/>
                  <a:buFont typeface="Trebuchet MS"/>
                  <a:buNone/>
                </a:pPr>
                <a:r>
                  <a:rPr lang="ru-RU" sz="1800" b="0" i="0" u="none" strike="noStrike" cap="none" dirty="0" smtClean="0">
                    <a:solidFill>
                      <a:srgbClr val="3F3F3F"/>
                    </a:solidFill>
                    <a:latin typeface="Trebuchet MS"/>
                    <a:ea typeface="Trebuchet MS"/>
                    <a:cs typeface="Trebuchet MS"/>
                    <a:sym typeface="Trebuchet MS"/>
                  </a:rPr>
                  <a:t>КФМ</a:t>
                </a:r>
                <a:r>
                  <a:rPr lang="en-US" sz="1800" b="0" i="0" u="none" strike="noStrike" cap="none" dirty="0" smtClean="0">
                    <a:solidFill>
                      <a:srgbClr val="3F3F3F"/>
                    </a:solidFill>
                    <a:latin typeface="Trebuchet MS"/>
                    <a:ea typeface="Trebuchet MS"/>
                    <a:cs typeface="Trebuchet MS"/>
                    <a:sym typeface="Trebuchet MS"/>
                  </a:rPr>
                  <a:t>-</a:t>
                </a:r>
                <a:r>
                  <a:rPr lang="en-US" sz="1800" b="0" i="0" u="none" strike="noStrike" cap="none" dirty="0">
                    <a:solidFill>
                      <a:srgbClr val="3F3F3F"/>
                    </a:solidFill>
                    <a:latin typeface="Trebuchet MS"/>
                    <a:ea typeface="Trebuchet MS"/>
                    <a:cs typeface="Trebuchet MS"/>
                    <a:sym typeface="Trebuchet MS"/>
                  </a:rPr>
                  <a:t>14</a:t>
                </a:r>
                <a:endParaRPr dirty="0"/>
              </a:p>
            </p:txBody>
          </p:sp>
          <p:sp>
            <p:nvSpPr>
              <p:cNvPr id="403" name="Google Shape;403;p13"/>
              <p:cNvSpPr txBox="1"/>
              <p:nvPr/>
            </p:nvSpPr>
            <p:spPr>
              <a:xfrm>
                <a:off x="1360596" y="3304808"/>
                <a:ext cx="1294782" cy="246221"/>
              </a:xfrm>
              <a:prstGeom prst="rect">
                <a:avLst/>
              </a:prstGeom>
              <a:noFill/>
              <a:ln>
                <a:noFill/>
              </a:ln>
            </p:spPr>
            <p:txBody>
              <a:bodyPr spcFirstLastPara="1" wrap="square" lIns="0" tIns="0" rIns="0" bIns="0" anchor="t" anchorCtr="0">
                <a:spAutoFit/>
              </a:bodyPr>
              <a:lstStyle/>
              <a:p>
                <a:pPr lvl="0">
                  <a:buClr>
                    <a:srgbClr val="3F3F3F"/>
                  </a:buClr>
                  <a:buSzPts val="1000"/>
                </a:pPr>
                <a:r>
                  <a:rPr lang="ru-RU" sz="800" dirty="0">
                    <a:solidFill>
                      <a:srgbClr val="3F3F3F"/>
                    </a:solidFill>
                    <a:latin typeface="Trebuchet MS"/>
                    <a:ea typeface="Trebuchet MS"/>
                    <a:cs typeface="Trebuchet MS"/>
                    <a:sym typeface="Trebuchet MS"/>
                  </a:rPr>
                  <a:t>Одобрить план работы по электронной торговле</a:t>
                </a:r>
                <a:endParaRPr sz="800" dirty="0"/>
              </a:p>
            </p:txBody>
          </p:sp>
          <p:sp>
            <p:nvSpPr>
              <p:cNvPr id="404" name="Google Shape;404;p13"/>
              <p:cNvSpPr txBox="1"/>
              <p:nvPr/>
            </p:nvSpPr>
            <p:spPr>
              <a:xfrm>
                <a:off x="2691705" y="1805348"/>
                <a:ext cx="1294781" cy="23573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000"/>
                  <a:buFont typeface="Calibri"/>
                  <a:buNone/>
                </a:pPr>
                <a:endParaRPr sz="1000" b="0" i="0" u="none" strike="noStrike" cap="none">
                  <a:solidFill>
                    <a:srgbClr val="3F3F3F"/>
                  </a:solidFill>
                  <a:latin typeface="Trebuchet MS"/>
                  <a:ea typeface="Trebuchet MS"/>
                  <a:cs typeface="Trebuchet MS"/>
                  <a:sym typeface="Trebuchet MS"/>
                </a:endParaRPr>
              </a:p>
            </p:txBody>
          </p:sp>
        </p:grpSp>
        <p:sp>
          <p:nvSpPr>
            <p:cNvPr id="405" name="Google Shape;405;p13" title="Milestone Tall Arrow"/>
            <p:cNvSpPr/>
            <p:nvPr/>
          </p:nvSpPr>
          <p:spPr>
            <a:xfrm>
              <a:off x="6008504" y="2669676"/>
              <a:ext cx="470255" cy="2769896"/>
            </a:xfrm>
            <a:prstGeom prst="downArrow">
              <a:avLst>
                <a:gd name="adj1" fmla="val 100000"/>
                <a:gd name="adj2" fmla="val 50000"/>
              </a:avLst>
            </a:prstGeom>
            <a:gradFill>
              <a:gsLst>
                <a:gs pos="0">
                  <a:schemeClr val="accent1"/>
                </a:gs>
                <a:gs pos="17000">
                  <a:schemeClr val="accent1"/>
                </a:gs>
                <a:gs pos="45000">
                  <a:srgbClr val="F2F2F2"/>
                </a:gs>
                <a:gs pos="100000">
                  <a:srgbClr val="F2F2F2"/>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Trebuchet MS"/>
                <a:ea typeface="Trebuchet MS"/>
                <a:cs typeface="Trebuchet MS"/>
                <a:sym typeface="Trebuchet MS"/>
              </a:endParaRPr>
            </a:p>
          </p:txBody>
        </p:sp>
        <p:sp>
          <p:nvSpPr>
            <p:cNvPr id="406" name="Google Shape;406;p13" title="Milestone Number"/>
            <p:cNvSpPr/>
            <p:nvPr/>
          </p:nvSpPr>
          <p:spPr>
            <a:xfrm>
              <a:off x="6099255" y="2874772"/>
              <a:ext cx="296963" cy="296963"/>
            </a:xfrm>
            <a:prstGeom prst="ellipse">
              <a:avLst/>
            </a:prstGeom>
            <a:solidFill>
              <a:schemeClr val="lt1"/>
            </a:solidFill>
            <a:ln>
              <a:noFill/>
            </a:ln>
            <a:effectLst>
              <a:outerShdw blurRad="25400" dist="12700" dir="2700000" algn="tl" rotWithShape="0">
                <a:srgbClr val="000000">
                  <a:alpha val="40000"/>
                </a:srgbClr>
              </a:outerShdw>
            </a:effectLst>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95959"/>
                </a:buClr>
                <a:buSzPts val="1000"/>
                <a:buFont typeface="Trebuchet MS"/>
                <a:buNone/>
              </a:pPr>
              <a:r>
                <a:rPr lang="en-US" sz="1000" b="0" i="0" u="none" strike="noStrike" cap="none">
                  <a:solidFill>
                    <a:srgbClr val="595959"/>
                  </a:solidFill>
                  <a:latin typeface="Trebuchet MS"/>
                  <a:ea typeface="Trebuchet MS"/>
                  <a:cs typeface="Trebuchet MS"/>
                  <a:sym typeface="Trebuchet MS"/>
                </a:rPr>
                <a:t>04</a:t>
              </a:r>
              <a:endParaRPr/>
            </a:p>
          </p:txBody>
        </p:sp>
      </p:grpSp>
      <p:grpSp>
        <p:nvGrpSpPr>
          <p:cNvPr id="407" name="Google Shape;407;p13" title="Milestone 4"/>
          <p:cNvGrpSpPr/>
          <p:nvPr/>
        </p:nvGrpSpPr>
        <p:grpSpPr>
          <a:xfrm>
            <a:off x="7879395" y="2113530"/>
            <a:ext cx="1817581" cy="3357695"/>
            <a:chOff x="5321249" y="2155231"/>
            <a:chExt cx="1817581" cy="3284341"/>
          </a:xfrm>
        </p:grpSpPr>
        <p:sp>
          <p:nvSpPr>
            <p:cNvPr id="408" name="Google Shape;408;p13" title="Milestone Arrow"/>
            <p:cNvSpPr/>
            <p:nvPr/>
          </p:nvSpPr>
          <p:spPr>
            <a:xfrm>
              <a:off x="5404669" y="4027571"/>
              <a:ext cx="470255" cy="1412001"/>
            </a:xfrm>
            <a:prstGeom prst="downArrow">
              <a:avLst>
                <a:gd name="adj1" fmla="val 100000"/>
                <a:gd name="adj2" fmla="val 5000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Trebuchet MS"/>
                <a:ea typeface="Trebuchet MS"/>
                <a:cs typeface="Trebuchet MS"/>
                <a:sym typeface="Trebuchet MS"/>
              </a:endParaRPr>
            </a:p>
          </p:txBody>
        </p:sp>
        <p:sp>
          <p:nvSpPr>
            <p:cNvPr id="409" name="Google Shape;409;p13" title="Milestone Number"/>
            <p:cNvSpPr/>
            <p:nvPr/>
          </p:nvSpPr>
          <p:spPr>
            <a:xfrm>
              <a:off x="5491546" y="4213681"/>
              <a:ext cx="296963" cy="296963"/>
            </a:xfrm>
            <a:prstGeom prst="ellipse">
              <a:avLst/>
            </a:prstGeom>
            <a:solidFill>
              <a:schemeClr val="lt1"/>
            </a:solidFill>
            <a:ln>
              <a:noFill/>
            </a:ln>
            <a:effectLst>
              <a:outerShdw blurRad="25400" dist="12700" dir="2700000" algn="tl" rotWithShape="0">
                <a:srgbClr val="000000">
                  <a:alpha val="40000"/>
                </a:srgbClr>
              </a:outerShdw>
            </a:effectLst>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95959"/>
                </a:buClr>
                <a:buSzPts val="1000"/>
                <a:buFont typeface="Trebuchet MS"/>
                <a:buNone/>
              </a:pPr>
              <a:r>
                <a:rPr lang="en-US" sz="1000" b="0" i="0" u="none" strike="noStrike" cap="none">
                  <a:solidFill>
                    <a:srgbClr val="595959"/>
                  </a:solidFill>
                  <a:latin typeface="Trebuchet MS"/>
                  <a:ea typeface="Trebuchet MS"/>
                  <a:cs typeface="Trebuchet MS"/>
                  <a:sym typeface="Trebuchet MS"/>
                </a:rPr>
                <a:t>08</a:t>
              </a:r>
              <a:endParaRPr/>
            </a:p>
          </p:txBody>
        </p:sp>
        <p:grpSp>
          <p:nvGrpSpPr>
            <p:cNvPr id="410" name="Google Shape;410;p13" title="Milestone Text"/>
            <p:cNvGrpSpPr/>
            <p:nvPr/>
          </p:nvGrpSpPr>
          <p:grpSpPr>
            <a:xfrm>
              <a:off x="5321249" y="2155231"/>
              <a:ext cx="1817581" cy="1715501"/>
              <a:chOff x="2027133" y="695640"/>
              <a:chExt cx="1817581" cy="1715501"/>
            </a:xfrm>
          </p:grpSpPr>
          <p:sp>
            <p:nvSpPr>
              <p:cNvPr id="411" name="Google Shape;411;p13"/>
              <p:cNvSpPr txBox="1"/>
              <p:nvPr/>
            </p:nvSpPr>
            <p:spPr>
              <a:xfrm>
                <a:off x="2072043" y="1261131"/>
                <a:ext cx="1772671" cy="541895"/>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3F3F3F"/>
                  </a:buClr>
                  <a:buSzPts val="1800"/>
                  <a:buFont typeface="Trebuchet MS"/>
                  <a:buNone/>
                </a:pPr>
                <a:r>
                  <a:rPr lang="ru-RU" sz="1800" dirty="0" smtClean="0">
                    <a:solidFill>
                      <a:srgbClr val="3F3F3F"/>
                    </a:solidFill>
                    <a:latin typeface="Trebuchet MS"/>
                    <a:sym typeface="Trebuchet MS"/>
                  </a:rPr>
                  <a:t>ОБСЕРВАТОРИЯ МККЗР</a:t>
                </a:r>
                <a:endParaRPr dirty="0"/>
              </a:p>
            </p:txBody>
          </p:sp>
          <p:sp>
            <p:nvSpPr>
              <p:cNvPr id="412" name="Google Shape;412;p13"/>
              <p:cNvSpPr txBox="1"/>
              <p:nvPr/>
            </p:nvSpPr>
            <p:spPr>
              <a:xfrm>
                <a:off x="2124205" y="1959562"/>
                <a:ext cx="1294782" cy="451579"/>
              </a:xfrm>
              <a:prstGeom prst="rect">
                <a:avLst/>
              </a:prstGeom>
              <a:noFill/>
              <a:ln>
                <a:noFill/>
              </a:ln>
            </p:spPr>
            <p:txBody>
              <a:bodyPr spcFirstLastPara="1" wrap="square" lIns="0" tIns="0" rIns="0" bIns="0" anchor="t" anchorCtr="0">
                <a:spAutoFit/>
              </a:bodyPr>
              <a:lstStyle/>
              <a:p>
                <a:pPr lvl="0">
                  <a:buClr>
                    <a:srgbClr val="3F3F3F"/>
                  </a:buClr>
                  <a:buSzPts val="1000"/>
                </a:pPr>
                <a:r>
                  <a:rPr lang="ru-RU" sz="1000" dirty="0">
                    <a:solidFill>
                      <a:srgbClr val="3F3F3F"/>
                    </a:solidFill>
                    <a:latin typeface="Trebuchet MS"/>
                    <a:ea typeface="Trebuchet MS"/>
                    <a:cs typeface="Trebuchet MS"/>
                    <a:sym typeface="Trebuchet MS"/>
                  </a:rPr>
                  <a:t>Опрос по электронной коммерции (этап </a:t>
                </a:r>
                <a:r>
                  <a:rPr lang="ru-RU" sz="1000" dirty="0" smtClean="0">
                    <a:solidFill>
                      <a:srgbClr val="3F3F3F"/>
                    </a:solidFill>
                    <a:latin typeface="Trebuchet MS"/>
                    <a:ea typeface="Trebuchet MS"/>
                    <a:cs typeface="Trebuchet MS"/>
                    <a:sym typeface="Trebuchet MS"/>
                  </a:rPr>
                  <a:t>I)</a:t>
                </a:r>
                <a:endParaRPr dirty="0"/>
              </a:p>
            </p:txBody>
          </p:sp>
          <p:sp>
            <p:nvSpPr>
              <p:cNvPr id="413" name="Google Shape;413;p13"/>
              <p:cNvSpPr txBox="1"/>
              <p:nvPr/>
            </p:nvSpPr>
            <p:spPr>
              <a:xfrm>
                <a:off x="2027133" y="695640"/>
                <a:ext cx="1294781" cy="235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000"/>
                  <a:buFont typeface="Calibri"/>
                  <a:buNone/>
                </a:pPr>
                <a:endParaRPr sz="1000" b="0" i="0" u="none" strike="noStrike" cap="none">
                  <a:solidFill>
                    <a:srgbClr val="3F3F3F"/>
                  </a:solidFill>
                  <a:latin typeface="Trebuchet MS"/>
                  <a:ea typeface="Trebuchet MS"/>
                  <a:cs typeface="Trebuchet MS"/>
                  <a:sym typeface="Trebuchet MS"/>
                </a:endParaRPr>
              </a:p>
            </p:txBody>
          </p:sp>
        </p:grpSp>
      </p:grpSp>
      <p:grpSp>
        <p:nvGrpSpPr>
          <p:cNvPr id="414" name="Google Shape;414;p13" title="Milestone 7"/>
          <p:cNvGrpSpPr/>
          <p:nvPr/>
        </p:nvGrpSpPr>
        <p:grpSpPr>
          <a:xfrm>
            <a:off x="5935207" y="1208041"/>
            <a:ext cx="1294782" cy="4291148"/>
            <a:chOff x="7228183" y="1148424"/>
            <a:chExt cx="1294782" cy="4291148"/>
          </a:xfrm>
        </p:grpSpPr>
        <p:sp>
          <p:nvSpPr>
            <p:cNvPr id="415" name="Google Shape;415;p13" title="Milestone Tall Arrow"/>
            <p:cNvSpPr/>
            <p:nvPr/>
          </p:nvSpPr>
          <p:spPr>
            <a:xfrm>
              <a:off x="7304796" y="1902395"/>
              <a:ext cx="470255" cy="3537177"/>
            </a:xfrm>
            <a:prstGeom prst="downArrow">
              <a:avLst>
                <a:gd name="adj1" fmla="val 100000"/>
                <a:gd name="adj2" fmla="val 50000"/>
              </a:avLst>
            </a:prstGeom>
            <a:gradFill>
              <a:gsLst>
                <a:gs pos="0">
                  <a:schemeClr val="accent1"/>
                </a:gs>
                <a:gs pos="17000">
                  <a:schemeClr val="accent1"/>
                </a:gs>
                <a:gs pos="45000">
                  <a:srgbClr val="F2F2F2"/>
                </a:gs>
                <a:gs pos="100000">
                  <a:srgbClr val="F2F2F2"/>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Trebuchet MS"/>
                <a:ea typeface="Trebuchet MS"/>
                <a:cs typeface="Trebuchet MS"/>
                <a:sym typeface="Trebuchet MS"/>
              </a:endParaRPr>
            </a:p>
          </p:txBody>
        </p:sp>
        <p:sp>
          <p:nvSpPr>
            <p:cNvPr id="416" name="Google Shape;416;p13" title="Milestone Number"/>
            <p:cNvSpPr/>
            <p:nvPr/>
          </p:nvSpPr>
          <p:spPr>
            <a:xfrm>
              <a:off x="7391442" y="2085415"/>
              <a:ext cx="296963" cy="296963"/>
            </a:xfrm>
            <a:prstGeom prst="ellipse">
              <a:avLst/>
            </a:prstGeom>
            <a:solidFill>
              <a:schemeClr val="lt1"/>
            </a:solidFill>
            <a:ln>
              <a:noFill/>
            </a:ln>
            <a:effectLst>
              <a:outerShdw blurRad="25400" dist="12700" dir="2700000" algn="tl" rotWithShape="0">
                <a:srgbClr val="000000">
                  <a:alpha val="40000"/>
                </a:srgbClr>
              </a:outerShdw>
            </a:effectLst>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95959"/>
                </a:buClr>
                <a:buSzPts val="1000"/>
                <a:buFont typeface="Trebuchet MS"/>
                <a:buNone/>
              </a:pPr>
              <a:r>
                <a:rPr lang="en-US" sz="1000" b="0" i="0" u="none" strike="noStrike" cap="none">
                  <a:solidFill>
                    <a:srgbClr val="595959"/>
                  </a:solidFill>
                  <a:latin typeface="Trebuchet MS"/>
                  <a:ea typeface="Trebuchet MS"/>
                  <a:cs typeface="Trebuchet MS"/>
                  <a:sym typeface="Trebuchet MS"/>
                </a:rPr>
                <a:t>05</a:t>
              </a:r>
              <a:endParaRPr/>
            </a:p>
          </p:txBody>
        </p:sp>
        <p:grpSp>
          <p:nvGrpSpPr>
            <p:cNvPr id="417" name="Google Shape;417;p13" title="Milestone Text"/>
            <p:cNvGrpSpPr/>
            <p:nvPr/>
          </p:nvGrpSpPr>
          <p:grpSpPr>
            <a:xfrm>
              <a:off x="7228183" y="1148424"/>
              <a:ext cx="1294782" cy="759019"/>
              <a:chOff x="2033942" y="2135717"/>
              <a:chExt cx="1294782" cy="759019"/>
            </a:xfrm>
          </p:grpSpPr>
          <p:sp>
            <p:nvSpPr>
              <p:cNvPr id="418" name="Google Shape;418;p13"/>
              <p:cNvSpPr txBox="1"/>
              <p:nvPr/>
            </p:nvSpPr>
            <p:spPr>
              <a:xfrm>
                <a:off x="2033942" y="2135717"/>
                <a:ext cx="1294782" cy="276999"/>
              </a:xfrm>
              <a:prstGeom prst="rect">
                <a:avLst/>
              </a:prstGeom>
              <a:noFill/>
              <a:ln>
                <a:noFill/>
              </a:ln>
            </p:spPr>
            <p:txBody>
              <a:bodyPr spcFirstLastPara="1" wrap="square" lIns="0" tIns="0" rIns="0" bIns="0" anchor="t" anchorCtr="0">
                <a:spAutoFit/>
              </a:bodyPr>
              <a:lstStyle/>
              <a:p>
                <a:pPr lvl="0">
                  <a:buClr>
                    <a:srgbClr val="3F3F3F"/>
                  </a:buClr>
                  <a:buSzPts val="1800"/>
                </a:pPr>
                <a:r>
                  <a:rPr lang="ru-RU" sz="1800" dirty="0">
                    <a:solidFill>
                      <a:srgbClr val="3F3F3F"/>
                    </a:solidFill>
                    <a:latin typeface="Trebuchet MS"/>
                    <a:ea typeface="Trebuchet MS"/>
                    <a:cs typeface="Trebuchet MS"/>
                    <a:sym typeface="Trebuchet MS"/>
                  </a:rPr>
                  <a:t>ГРУППА КП</a:t>
                </a:r>
                <a:endParaRPr sz="1800" dirty="0">
                  <a:solidFill>
                    <a:srgbClr val="3F3F3F"/>
                  </a:solidFill>
                  <a:latin typeface="Trebuchet MS"/>
                  <a:ea typeface="Trebuchet MS"/>
                  <a:cs typeface="Trebuchet MS"/>
                </a:endParaRPr>
              </a:p>
            </p:txBody>
          </p:sp>
          <p:sp>
            <p:nvSpPr>
              <p:cNvPr id="419" name="Google Shape;419;p13"/>
              <p:cNvSpPr txBox="1"/>
              <p:nvPr/>
            </p:nvSpPr>
            <p:spPr>
              <a:xfrm>
                <a:off x="2033942" y="2433071"/>
                <a:ext cx="1294782" cy="461665"/>
              </a:xfrm>
              <a:prstGeom prst="rect">
                <a:avLst/>
              </a:prstGeom>
              <a:noFill/>
              <a:ln>
                <a:noFill/>
              </a:ln>
            </p:spPr>
            <p:txBody>
              <a:bodyPr spcFirstLastPara="1" wrap="square" lIns="0" tIns="0" rIns="0" bIns="0" anchor="t" anchorCtr="0">
                <a:spAutoFit/>
              </a:bodyPr>
              <a:lstStyle/>
              <a:p>
                <a:pPr lvl="0">
                  <a:buClr>
                    <a:srgbClr val="3F3F3F"/>
                  </a:buClr>
                  <a:buSzPts val="1000"/>
                </a:pPr>
                <a:r>
                  <a:rPr lang="ru-RU" sz="1000" dirty="0">
                    <a:solidFill>
                      <a:srgbClr val="3F3F3F"/>
                    </a:solidFill>
                    <a:latin typeface="Trebuchet MS"/>
                    <a:ea typeface="Trebuchet MS"/>
                    <a:cs typeface="Trebuchet MS"/>
                    <a:sym typeface="Trebuchet MS"/>
                  </a:rPr>
                  <a:t>Создана </a:t>
                </a:r>
                <a:r>
                  <a:rPr lang="ru-RU" sz="1000" dirty="0" smtClean="0">
                    <a:solidFill>
                      <a:srgbClr val="3F3F3F"/>
                    </a:solidFill>
                    <a:latin typeface="Trebuchet MS"/>
                    <a:ea typeface="Trebuchet MS"/>
                    <a:cs typeface="Trebuchet MS"/>
                    <a:sym typeface="Trebuchet MS"/>
                  </a:rPr>
                  <a:t>Группа</a:t>
                </a:r>
                <a:r>
                  <a:rPr lang="ru-RU" sz="1000" dirty="0" smtClean="0">
                    <a:solidFill>
                      <a:srgbClr val="3F3F3F"/>
                    </a:solidFill>
                    <a:latin typeface="Trebuchet MS"/>
                    <a:ea typeface="Trebuchet MS"/>
                    <a:cs typeface="Trebuchet MS"/>
                    <a:sym typeface="Trebuchet MS"/>
                  </a:rPr>
                  <a:t> </a:t>
                </a:r>
                <a:r>
                  <a:rPr lang="ru-RU" sz="1000" dirty="0">
                    <a:solidFill>
                      <a:srgbClr val="3F3F3F"/>
                    </a:solidFill>
                    <a:latin typeface="Trebuchet MS"/>
                    <a:ea typeface="Trebuchet MS"/>
                    <a:cs typeface="Trebuchet MS"/>
                    <a:sym typeface="Trebuchet MS"/>
                  </a:rPr>
                  <a:t>по электронной </a:t>
                </a:r>
                <a:r>
                  <a:rPr lang="ru-RU" sz="1000" dirty="0" smtClean="0">
                    <a:solidFill>
                      <a:srgbClr val="3F3F3F"/>
                    </a:solidFill>
                    <a:latin typeface="Trebuchet MS"/>
                    <a:ea typeface="Trebuchet MS"/>
                    <a:cs typeface="Trebuchet MS"/>
                    <a:sym typeface="Trebuchet MS"/>
                  </a:rPr>
                  <a:t>торговле</a:t>
                </a:r>
                <a:endParaRPr dirty="0"/>
              </a:p>
            </p:txBody>
          </p:sp>
        </p:grpSp>
      </p:grpSp>
      <p:grpSp>
        <p:nvGrpSpPr>
          <p:cNvPr id="420" name="Google Shape;420;p13" title="Milestone 6"/>
          <p:cNvGrpSpPr/>
          <p:nvPr/>
        </p:nvGrpSpPr>
        <p:grpSpPr>
          <a:xfrm>
            <a:off x="5927491" y="2356841"/>
            <a:ext cx="2842527" cy="3121288"/>
            <a:chOff x="6465598" y="2318284"/>
            <a:chExt cx="2842527" cy="3121288"/>
          </a:xfrm>
        </p:grpSpPr>
        <p:sp>
          <p:nvSpPr>
            <p:cNvPr id="421" name="Google Shape;421;p13" title="Milestone Arrow"/>
            <p:cNvSpPr/>
            <p:nvPr/>
          </p:nvSpPr>
          <p:spPr>
            <a:xfrm>
              <a:off x="6677730" y="4392862"/>
              <a:ext cx="470255" cy="1046710"/>
            </a:xfrm>
            <a:prstGeom prst="downArrow">
              <a:avLst>
                <a:gd name="adj1" fmla="val 100000"/>
                <a:gd name="adj2" fmla="val 5000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Trebuchet MS"/>
                <a:ea typeface="Trebuchet MS"/>
                <a:cs typeface="Trebuchet MS"/>
                <a:sym typeface="Trebuchet MS"/>
              </a:endParaRPr>
            </a:p>
          </p:txBody>
        </p:sp>
        <p:sp>
          <p:nvSpPr>
            <p:cNvPr id="422" name="Google Shape;422;p13" title="Milestone Number"/>
            <p:cNvSpPr/>
            <p:nvPr/>
          </p:nvSpPr>
          <p:spPr>
            <a:xfrm>
              <a:off x="6763701" y="4573412"/>
              <a:ext cx="296963" cy="296963"/>
            </a:xfrm>
            <a:prstGeom prst="ellipse">
              <a:avLst/>
            </a:prstGeom>
            <a:solidFill>
              <a:schemeClr val="lt1"/>
            </a:solidFill>
            <a:ln>
              <a:noFill/>
            </a:ln>
            <a:effectLst>
              <a:outerShdw blurRad="25400" dist="12700" dir="2700000" algn="tl" rotWithShape="0">
                <a:srgbClr val="000000">
                  <a:alpha val="40000"/>
                </a:srgbClr>
              </a:outerShdw>
            </a:effectLst>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95959"/>
                </a:buClr>
                <a:buSzPts val="1000"/>
                <a:buFont typeface="Trebuchet MS"/>
                <a:buNone/>
              </a:pPr>
              <a:r>
                <a:rPr lang="en-US" sz="1000" b="0" i="0" u="none" strike="noStrike" cap="none">
                  <a:solidFill>
                    <a:srgbClr val="595959"/>
                  </a:solidFill>
                  <a:latin typeface="Trebuchet MS"/>
                  <a:ea typeface="Trebuchet MS"/>
                  <a:cs typeface="Trebuchet MS"/>
                  <a:sym typeface="Trebuchet MS"/>
                </a:rPr>
                <a:t>06</a:t>
              </a:r>
              <a:endParaRPr/>
            </a:p>
          </p:txBody>
        </p:sp>
        <p:grpSp>
          <p:nvGrpSpPr>
            <p:cNvPr id="423" name="Google Shape;423;p13" title="Milestone Text"/>
            <p:cNvGrpSpPr/>
            <p:nvPr/>
          </p:nvGrpSpPr>
          <p:grpSpPr>
            <a:xfrm>
              <a:off x="6465598" y="2318284"/>
              <a:ext cx="2842527" cy="2076359"/>
              <a:chOff x="1898421" y="858693"/>
              <a:chExt cx="2842527" cy="2076359"/>
            </a:xfrm>
          </p:grpSpPr>
          <p:sp>
            <p:nvSpPr>
              <p:cNvPr id="424" name="Google Shape;424;p13"/>
              <p:cNvSpPr txBox="1"/>
              <p:nvPr/>
            </p:nvSpPr>
            <p:spPr>
              <a:xfrm>
                <a:off x="1898421" y="2024033"/>
                <a:ext cx="1598677" cy="276999"/>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3F3F3F"/>
                  </a:buClr>
                  <a:buSzPts val="1800"/>
                  <a:buFont typeface="Trebuchet MS"/>
                  <a:buNone/>
                </a:pPr>
                <a:r>
                  <a:rPr lang="ru-RU" sz="1800" b="0" i="0" u="none" strike="noStrike" cap="none" dirty="0" smtClean="0">
                    <a:solidFill>
                      <a:srgbClr val="3F3F3F"/>
                    </a:solidFill>
                    <a:latin typeface="Trebuchet MS"/>
                    <a:ea typeface="Trebuchet MS"/>
                    <a:cs typeface="Trebuchet MS"/>
                    <a:sym typeface="Trebuchet MS"/>
                  </a:rPr>
                  <a:t>Консультация</a:t>
                </a:r>
                <a:endParaRPr dirty="0"/>
              </a:p>
            </p:txBody>
          </p:sp>
          <p:sp>
            <p:nvSpPr>
              <p:cNvPr id="425" name="Google Shape;425;p13"/>
              <p:cNvSpPr txBox="1"/>
              <p:nvPr/>
            </p:nvSpPr>
            <p:spPr>
              <a:xfrm>
                <a:off x="1966810" y="2319499"/>
                <a:ext cx="1294782" cy="615553"/>
              </a:xfrm>
              <a:prstGeom prst="rect">
                <a:avLst/>
              </a:prstGeom>
              <a:noFill/>
              <a:ln>
                <a:noFill/>
              </a:ln>
            </p:spPr>
            <p:txBody>
              <a:bodyPr spcFirstLastPara="1" wrap="square" lIns="0" tIns="0" rIns="0" bIns="0" anchor="t" anchorCtr="0">
                <a:spAutoFit/>
              </a:bodyPr>
              <a:lstStyle/>
              <a:p>
                <a:pPr lvl="0">
                  <a:buClr>
                    <a:srgbClr val="3F3F3F"/>
                  </a:buClr>
                  <a:buSzPts val="1000"/>
                </a:pPr>
                <a:r>
                  <a:rPr lang="ru-RU" sz="1000" dirty="0">
                    <a:solidFill>
                      <a:srgbClr val="3F3F3F"/>
                    </a:solidFill>
                    <a:latin typeface="Trebuchet MS"/>
                    <a:ea typeface="Trebuchet MS"/>
                    <a:cs typeface="Trebuchet MS"/>
                    <a:sym typeface="Trebuchet MS"/>
                  </a:rPr>
                  <a:t>Спецификация для Руководства по </a:t>
                </a:r>
                <a:r>
                  <a:rPr lang="ru-RU" sz="1000" dirty="0" smtClean="0">
                    <a:solidFill>
                      <a:srgbClr val="3F3F3F"/>
                    </a:solidFill>
                    <a:latin typeface="Trebuchet MS"/>
                    <a:ea typeface="Trebuchet MS"/>
                    <a:cs typeface="Trebuchet MS"/>
                    <a:sym typeface="Trebuchet MS"/>
                  </a:rPr>
                  <a:t>электронной торговле</a:t>
                </a:r>
                <a:endParaRPr dirty="0"/>
              </a:p>
            </p:txBody>
          </p:sp>
          <p:sp>
            <p:nvSpPr>
              <p:cNvPr id="426" name="Google Shape;426;p13"/>
              <p:cNvSpPr txBox="1"/>
              <p:nvPr/>
            </p:nvSpPr>
            <p:spPr>
              <a:xfrm>
                <a:off x="3446167" y="858693"/>
                <a:ext cx="1294781" cy="235737"/>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000"/>
                  <a:buFont typeface="Calibri"/>
                  <a:buNone/>
                </a:pPr>
                <a:endParaRPr sz="1000" b="0" i="0" u="none" strike="noStrike" cap="none">
                  <a:solidFill>
                    <a:srgbClr val="3F3F3F"/>
                  </a:solidFill>
                  <a:latin typeface="Trebuchet MS"/>
                  <a:ea typeface="Trebuchet MS"/>
                  <a:cs typeface="Trebuchet MS"/>
                  <a:sym typeface="Trebuchet MS"/>
                </a:endParaRPr>
              </a:p>
            </p:txBody>
          </p:sp>
        </p:grpSp>
      </p:grpSp>
      <p:grpSp>
        <p:nvGrpSpPr>
          <p:cNvPr id="427" name="Google Shape;427;p13" title="Milestone 8"/>
          <p:cNvGrpSpPr/>
          <p:nvPr/>
        </p:nvGrpSpPr>
        <p:grpSpPr>
          <a:xfrm>
            <a:off x="10217150" y="2721684"/>
            <a:ext cx="1848219" cy="2749541"/>
            <a:chOff x="7654621" y="2690030"/>
            <a:chExt cx="1848219" cy="2749541"/>
          </a:xfrm>
        </p:grpSpPr>
        <p:sp>
          <p:nvSpPr>
            <p:cNvPr id="428" name="Google Shape;428;p13" title="Short Milestone Arrow"/>
            <p:cNvSpPr/>
            <p:nvPr/>
          </p:nvSpPr>
          <p:spPr>
            <a:xfrm>
              <a:off x="7963087" y="3899224"/>
              <a:ext cx="470255" cy="1540347"/>
            </a:xfrm>
            <a:prstGeom prst="downArrow">
              <a:avLst>
                <a:gd name="adj1" fmla="val 100000"/>
                <a:gd name="adj2" fmla="val 50000"/>
              </a:avLst>
            </a:prstGeom>
            <a:solidFill>
              <a:srgbClr val="00B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Trebuchet MS"/>
                <a:ea typeface="Trebuchet MS"/>
                <a:cs typeface="Trebuchet MS"/>
                <a:sym typeface="Trebuchet MS"/>
              </a:endParaRPr>
            </a:p>
          </p:txBody>
        </p:sp>
        <p:grpSp>
          <p:nvGrpSpPr>
            <p:cNvPr id="429" name="Google Shape;429;p13" title="Milestone Text"/>
            <p:cNvGrpSpPr/>
            <p:nvPr/>
          </p:nvGrpSpPr>
          <p:grpSpPr>
            <a:xfrm>
              <a:off x="7654621" y="2690030"/>
              <a:ext cx="1848219" cy="1077880"/>
              <a:chOff x="1782846" y="614961"/>
              <a:chExt cx="1848219" cy="1077880"/>
            </a:xfrm>
          </p:grpSpPr>
          <p:sp>
            <p:nvSpPr>
              <p:cNvPr id="430" name="Google Shape;430;p13"/>
              <p:cNvSpPr txBox="1"/>
              <p:nvPr/>
            </p:nvSpPr>
            <p:spPr>
              <a:xfrm>
                <a:off x="1782846" y="614961"/>
                <a:ext cx="1848219" cy="553998"/>
              </a:xfrm>
              <a:prstGeom prst="rect">
                <a:avLst/>
              </a:prstGeom>
              <a:noFill/>
              <a:ln>
                <a:noFill/>
              </a:ln>
            </p:spPr>
            <p:txBody>
              <a:bodyPr spcFirstLastPara="1" wrap="square" lIns="0" tIns="0" rIns="0" bIns="0" anchor="t" anchorCtr="0">
                <a:spAutoFit/>
              </a:bodyPr>
              <a:lstStyle/>
              <a:p>
                <a:pPr lvl="0">
                  <a:buClr>
                    <a:srgbClr val="3F3F3F"/>
                  </a:buClr>
                  <a:buSzPts val="1800"/>
                </a:pPr>
                <a:r>
                  <a:rPr lang="ru-RU" sz="1800" dirty="0" smtClean="0">
                    <a:solidFill>
                      <a:srgbClr val="3F3F3F"/>
                    </a:solidFill>
                    <a:latin typeface="Trebuchet MS"/>
                    <a:ea typeface="Trebuchet MS"/>
                    <a:cs typeface="Trebuchet MS"/>
                    <a:sym typeface="Trebuchet MS"/>
                  </a:rPr>
                  <a:t>ОБСЕРВАТОРИЯ</a:t>
                </a:r>
              </a:p>
              <a:p>
                <a:pPr lvl="0">
                  <a:buClr>
                    <a:srgbClr val="3F3F3F"/>
                  </a:buClr>
                  <a:buSzPts val="1800"/>
                </a:pPr>
                <a:r>
                  <a:rPr lang="ru-RU" sz="1800" dirty="0" smtClean="0">
                    <a:solidFill>
                      <a:srgbClr val="3F3F3F"/>
                    </a:solidFill>
                    <a:latin typeface="Trebuchet MS"/>
                    <a:ea typeface="Trebuchet MS"/>
                    <a:cs typeface="Trebuchet MS"/>
                    <a:sym typeface="Trebuchet MS"/>
                  </a:rPr>
                  <a:t>МККЗР</a:t>
                </a:r>
                <a:endParaRPr lang="ru-RU" sz="1800" dirty="0"/>
              </a:p>
            </p:txBody>
          </p:sp>
          <p:sp>
            <p:nvSpPr>
              <p:cNvPr id="431" name="Google Shape;431;p13"/>
              <p:cNvSpPr txBox="1"/>
              <p:nvPr/>
            </p:nvSpPr>
            <p:spPr>
              <a:xfrm>
                <a:off x="1825799" y="1231176"/>
                <a:ext cx="1294782" cy="461665"/>
              </a:xfrm>
              <a:prstGeom prst="rect">
                <a:avLst/>
              </a:prstGeom>
              <a:noFill/>
              <a:ln>
                <a:noFill/>
              </a:ln>
            </p:spPr>
            <p:txBody>
              <a:bodyPr spcFirstLastPara="1" wrap="square" lIns="0" tIns="0" rIns="0" bIns="0" anchor="t" anchorCtr="0">
                <a:spAutoFit/>
              </a:bodyPr>
              <a:lstStyle/>
              <a:p>
                <a:pPr lvl="0">
                  <a:buClr>
                    <a:srgbClr val="3F3F3F"/>
                  </a:buClr>
                  <a:buSzPts val="1000"/>
                </a:pPr>
                <a:r>
                  <a:rPr lang="ru-RU" sz="1000" dirty="0">
                    <a:solidFill>
                      <a:srgbClr val="3F3F3F"/>
                    </a:solidFill>
                    <a:latin typeface="Trebuchet MS"/>
                    <a:ea typeface="Trebuchet MS"/>
                    <a:cs typeface="Trebuchet MS"/>
                    <a:sym typeface="Trebuchet MS"/>
                  </a:rPr>
                  <a:t>Опрос по электронной коммерции (этап </a:t>
                </a:r>
                <a:r>
                  <a:rPr lang="en-US" sz="1000" b="0" i="0" u="none" strike="noStrike" cap="none" dirty="0" smtClean="0">
                    <a:solidFill>
                      <a:srgbClr val="3F3F3F"/>
                    </a:solidFill>
                    <a:latin typeface="Trebuchet MS"/>
                    <a:ea typeface="Trebuchet MS"/>
                    <a:cs typeface="Trebuchet MS"/>
                    <a:sym typeface="Trebuchet MS"/>
                  </a:rPr>
                  <a:t>II</a:t>
                </a:r>
                <a:r>
                  <a:rPr lang="en-US" sz="1000" b="0" i="0" u="none" strike="noStrike" cap="none" dirty="0">
                    <a:solidFill>
                      <a:srgbClr val="3F3F3F"/>
                    </a:solidFill>
                    <a:latin typeface="Trebuchet MS"/>
                    <a:ea typeface="Trebuchet MS"/>
                    <a:cs typeface="Trebuchet MS"/>
                    <a:sym typeface="Trebuchet MS"/>
                  </a:rPr>
                  <a:t>)</a:t>
                </a:r>
                <a:endParaRPr dirty="0"/>
              </a:p>
            </p:txBody>
          </p:sp>
        </p:grpSp>
      </p:grpSp>
      <p:sp>
        <p:nvSpPr>
          <p:cNvPr id="101" name="Прямоугольник 100"/>
          <p:cNvSpPr/>
          <p:nvPr/>
        </p:nvSpPr>
        <p:spPr>
          <a:xfrm>
            <a:off x="9301388" y="1036618"/>
            <a:ext cx="2534652" cy="4019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rgbClr val="00863D"/>
                </a:solidFill>
              </a:rPr>
              <a:t>Пункт 7.1. Повестки дня</a:t>
            </a:r>
            <a:endParaRPr lang="ru-RU" sz="1200" b="1" dirty="0">
              <a:solidFill>
                <a:srgbClr val="00863D"/>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p14"/>
          <p:cNvSpPr txBox="1">
            <a:spLocks noGrp="1"/>
          </p:cNvSpPr>
          <p:nvPr>
            <p:ph type="subTitle" idx="1"/>
          </p:nvPr>
        </p:nvSpPr>
        <p:spPr>
          <a:xfrm>
            <a:off x="-228600" y="1905000"/>
            <a:ext cx="7086600" cy="4113296"/>
          </a:xfrm>
          <a:prstGeom prst="rect">
            <a:avLst/>
          </a:prstGeom>
          <a:noFill/>
          <a:ln>
            <a:noFill/>
          </a:ln>
        </p:spPr>
        <p:txBody>
          <a:bodyPr spcFirstLastPara="1" wrap="square" lIns="540000" tIns="0" rIns="540000" bIns="360000" anchor="t" anchorCtr="0">
            <a:noAutofit/>
          </a:bodyPr>
          <a:lstStyle/>
          <a:p>
            <a:pPr marL="342900" lvl="0" indent="-342900" algn="just">
              <a:spcBef>
                <a:spcPts val="0"/>
              </a:spcBef>
              <a:buClr>
                <a:schemeClr val="dk1"/>
              </a:buClr>
            </a:pPr>
            <a:r>
              <a:rPr lang="ru-RU" sz="1800" dirty="0" err="1"/>
              <a:t>Вебинар</a:t>
            </a:r>
            <a:r>
              <a:rPr lang="ru-RU" sz="1800" dirty="0"/>
              <a:t> или семинар, посвященный запуску </a:t>
            </a:r>
            <a:r>
              <a:rPr lang="ru-RU" sz="1800" dirty="0">
                <a:solidFill>
                  <a:srgbClr val="00825F"/>
                </a:solidFill>
              </a:rPr>
              <a:t>нового Руководства МККЗР по электронной торговле,  состоится позднее в 2022 </a:t>
            </a:r>
            <a:r>
              <a:rPr lang="ru-RU" sz="1800" dirty="0">
                <a:solidFill>
                  <a:srgbClr val="00825F"/>
                </a:solidFill>
              </a:rPr>
              <a:t>году.</a:t>
            </a:r>
          </a:p>
          <a:p>
            <a:pPr marL="342900" lvl="0" indent="-342900" algn="just">
              <a:spcBef>
                <a:spcPts val="0"/>
              </a:spcBef>
              <a:buClr>
                <a:schemeClr val="dk1"/>
              </a:buClr>
            </a:pPr>
            <a:r>
              <a:rPr lang="ru-RU" sz="1800" dirty="0"/>
              <a:t>Совершенствование </a:t>
            </a:r>
            <a:r>
              <a:rPr lang="ru-RU" sz="1800" dirty="0">
                <a:solidFill>
                  <a:srgbClr val="00825F"/>
                </a:solidFill>
              </a:rPr>
              <a:t>веб-страницы</a:t>
            </a:r>
            <a:r>
              <a:rPr lang="ru-RU" sz="1800" dirty="0"/>
              <a:t> по электронной торговле, которая была разработана для обмена фитосанитарными техническими ресурсами по электронной торговле</a:t>
            </a:r>
            <a:r>
              <a:rPr lang="ru-RU" sz="1800" dirty="0" smtClean="0"/>
              <a:t>.</a:t>
            </a:r>
          </a:p>
          <a:p>
            <a:pPr marL="342900" lvl="0" indent="-342900" algn="just">
              <a:spcBef>
                <a:spcPts val="0"/>
              </a:spcBef>
              <a:buClr>
                <a:schemeClr val="dk1"/>
              </a:buClr>
            </a:pPr>
            <a:r>
              <a:rPr lang="ru-RU" sz="1800" dirty="0"/>
              <a:t>Также планируется разработать информационный бюллетень, видео и другие </a:t>
            </a:r>
            <a:r>
              <a:rPr lang="ru-RU" sz="1800" dirty="0">
                <a:solidFill>
                  <a:srgbClr val="00825F"/>
                </a:solidFill>
              </a:rPr>
              <a:t>материалы для повышения осведомленности о фитосанитарных рисках</a:t>
            </a:r>
            <a:r>
              <a:rPr lang="ru-RU" sz="1800" dirty="0"/>
              <a:t>, связанных с покупкой и продажей растений и других </a:t>
            </a:r>
            <a:r>
              <a:rPr lang="ru-RU" sz="1800" dirty="0" err="1"/>
              <a:t>подкарантинных</a:t>
            </a:r>
            <a:r>
              <a:rPr lang="ru-RU" sz="1800" dirty="0"/>
              <a:t> материалов в режиме онлайн</a:t>
            </a:r>
            <a:r>
              <a:rPr lang="ru-RU" sz="1800" dirty="0" smtClean="0"/>
              <a:t>.</a:t>
            </a:r>
          </a:p>
          <a:p>
            <a:pPr marL="342900" lvl="0" indent="-342900" algn="just">
              <a:spcBef>
                <a:spcPts val="0"/>
              </a:spcBef>
              <a:buClr>
                <a:schemeClr val="dk1"/>
              </a:buClr>
            </a:pPr>
            <a:r>
              <a:rPr lang="ru-RU" sz="1800" dirty="0"/>
              <a:t>Продолжение сотрудничества с ключевыми международными организациями, такими как </a:t>
            </a:r>
            <a:r>
              <a:rPr lang="ru-RU" sz="1800" dirty="0">
                <a:solidFill>
                  <a:srgbClr val="00825F"/>
                </a:solidFill>
              </a:rPr>
              <a:t>Всемирная таможенная организация (</a:t>
            </a:r>
            <a:r>
              <a:rPr lang="ru-RU" sz="1800" dirty="0" err="1">
                <a:solidFill>
                  <a:srgbClr val="00825F"/>
                </a:solidFill>
              </a:rPr>
              <a:t>ВТамО</a:t>
            </a:r>
            <a:r>
              <a:rPr lang="ru-RU" sz="1800" dirty="0">
                <a:solidFill>
                  <a:srgbClr val="00825F"/>
                </a:solidFill>
              </a:rPr>
              <a:t>) и Всемирный почтовый союз (ВПС), </a:t>
            </a:r>
            <a:r>
              <a:rPr lang="ru-RU" sz="1800" dirty="0"/>
              <a:t>для создания синергии и разработки совместных рекомендаций, связанных с электронной торговлей.  </a:t>
            </a:r>
            <a:endParaRPr sz="1800" dirty="0"/>
          </a:p>
        </p:txBody>
      </p:sp>
      <p:sp>
        <p:nvSpPr>
          <p:cNvPr id="437" name="Google Shape;437;p14"/>
          <p:cNvSpPr txBox="1">
            <a:spLocks noGrp="1"/>
          </p:cNvSpPr>
          <p:nvPr>
            <p:ph type="title"/>
          </p:nvPr>
        </p:nvSpPr>
        <p:spPr>
          <a:xfrm>
            <a:off x="152400" y="1145072"/>
            <a:ext cx="12204522" cy="360040"/>
          </a:xfrm>
          <a:prstGeom prst="rect">
            <a:avLst/>
          </a:prstGeom>
          <a:noFill/>
          <a:ln>
            <a:noFill/>
          </a:ln>
        </p:spPr>
        <p:txBody>
          <a:bodyPr spcFirstLastPara="1" wrap="square" lIns="540000" tIns="0" rIns="2880000" bIns="45700" anchor="t" anchorCtr="0">
            <a:noAutofit/>
          </a:bodyPr>
          <a:lstStyle/>
          <a:p>
            <a:pPr marL="0" lvl="0" indent="0"/>
            <a:r>
              <a:rPr lang="en-US" dirty="0"/>
              <a:t>2.4 </a:t>
            </a:r>
            <a:r>
              <a:rPr lang="ru-RU" dirty="0"/>
              <a:t>Деятельность МККЗР в области электронной торговли</a:t>
            </a:r>
            <a:endParaRPr lang="en-US" dirty="0"/>
          </a:p>
        </p:txBody>
      </p:sp>
      <p:pic>
        <p:nvPicPr>
          <p:cNvPr id="438" name="Google Shape;438;p14"/>
          <p:cNvPicPr preferRelativeResize="0"/>
          <p:nvPr/>
        </p:nvPicPr>
        <p:blipFill rotWithShape="1">
          <a:blip r:embed="rId3">
            <a:alphaModFix/>
          </a:blip>
          <a:srcRect l="12896" r="14162"/>
          <a:stretch/>
        </p:blipFill>
        <p:spPr>
          <a:xfrm>
            <a:off x="6629400" y="1828800"/>
            <a:ext cx="5242872" cy="4043023"/>
          </a:xfrm>
          <a:prstGeom prst="roundRect">
            <a:avLst>
              <a:gd name="adj" fmla="val 8594"/>
            </a:avLst>
          </a:prstGeom>
          <a:solidFill>
            <a:srgbClr val="ECECEC"/>
          </a:solidFill>
          <a:ln w="9525" cap="flat" cmpd="sng">
            <a:solidFill>
              <a:srgbClr val="5792C9"/>
            </a:solidFill>
            <a:prstDash val="solid"/>
            <a:round/>
            <a:headEnd type="none" w="sm" len="sm"/>
            <a:tailEnd type="none" w="sm" len="sm"/>
          </a:ln>
        </p:spPr>
      </p:pic>
      <p:sp>
        <p:nvSpPr>
          <p:cNvPr id="5" name="Прямоугольник 4"/>
          <p:cNvSpPr/>
          <p:nvPr/>
        </p:nvSpPr>
        <p:spPr>
          <a:xfrm>
            <a:off x="9301388" y="1036618"/>
            <a:ext cx="2534652" cy="4019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rgbClr val="00863D"/>
                </a:solidFill>
              </a:rPr>
              <a:t>Пункт 7.1. Повестки дня</a:t>
            </a:r>
            <a:endParaRPr lang="ru-RU" sz="1200" b="1" dirty="0">
              <a:solidFill>
                <a:srgbClr val="00863D"/>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443" name="Google Shape;443;p15"/>
          <p:cNvSpPr/>
          <p:nvPr/>
        </p:nvSpPr>
        <p:spPr>
          <a:xfrm>
            <a:off x="6781800" y="1600200"/>
            <a:ext cx="4876800" cy="2347654"/>
          </a:xfrm>
          <a:prstGeom prst="roundRect">
            <a:avLst>
              <a:gd name="adj" fmla="val 16667"/>
            </a:avLst>
          </a:prstGeom>
          <a:noFill/>
          <a:ln w="12700" cap="flat" cmpd="sng">
            <a:solidFill>
              <a:srgbClr val="5792C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444" name="Google Shape;444;p15"/>
          <p:cNvSpPr txBox="1">
            <a:spLocks noGrp="1"/>
          </p:cNvSpPr>
          <p:nvPr>
            <p:ph type="subTitle" idx="1"/>
          </p:nvPr>
        </p:nvSpPr>
        <p:spPr>
          <a:xfrm>
            <a:off x="714375" y="3714423"/>
            <a:ext cx="11239500" cy="2143005"/>
          </a:xfrm>
          <a:prstGeom prst="rect">
            <a:avLst/>
          </a:prstGeom>
          <a:noFill/>
          <a:ln>
            <a:noFill/>
          </a:ln>
        </p:spPr>
        <p:txBody>
          <a:bodyPr spcFirstLastPara="1" wrap="square" lIns="540000" tIns="0" rIns="360000" bIns="45700" anchor="t" anchorCtr="0">
            <a:noAutofit/>
          </a:bodyPr>
          <a:lstStyle/>
          <a:p>
            <a:pPr lvl="0" algn="just">
              <a:spcBef>
                <a:spcPts val="0"/>
              </a:spcBef>
            </a:pPr>
            <a:r>
              <a:rPr lang="ru-RU" i="1" dirty="0"/>
              <a:t>Скоординированные международные усилия позволили существенно сократить интродукцию и распространение вредных организмов и материалов-носителей (хозяев) вредных организмов, продаваемых посредством электронной торговли и распространяемых через почтовую и курьерскую системы доставки. Объемы растительного материала высокого риска, продаваемого через Интернет (онлайн) в небольших количествах и доставляемого через курьерские службы, поступают от уполномоченных или аккредитованных экспортных программ по охране здоровья растений, а соблюдение требований отслеживается и обеспечивается в сотрудничестве с другими пограничными службами, международными почтовыми службами и курьерскими службами (SF 2020-2030)".</a:t>
            </a:r>
            <a:endParaRPr lang="ru-RU" i="1" dirty="0"/>
          </a:p>
        </p:txBody>
      </p:sp>
      <p:sp>
        <p:nvSpPr>
          <p:cNvPr id="445" name="Google Shape;445;p15"/>
          <p:cNvSpPr txBox="1">
            <a:spLocks noGrp="1"/>
          </p:cNvSpPr>
          <p:nvPr>
            <p:ph type="title"/>
          </p:nvPr>
        </p:nvSpPr>
        <p:spPr>
          <a:xfrm>
            <a:off x="76200" y="1010323"/>
            <a:ext cx="7120246" cy="296840"/>
          </a:xfrm>
          <a:prstGeom prst="rect">
            <a:avLst/>
          </a:prstGeom>
          <a:noFill/>
          <a:ln>
            <a:noFill/>
          </a:ln>
        </p:spPr>
        <p:txBody>
          <a:bodyPr spcFirstLastPara="1" wrap="square" lIns="540000" tIns="0" rIns="360000" bIns="45700" anchor="t" anchorCtr="0">
            <a:noAutofit/>
          </a:bodyPr>
          <a:lstStyle/>
          <a:p>
            <a:pPr lvl="0"/>
            <a:r>
              <a:rPr lang="ru-RU" dirty="0"/>
              <a:t>2.5 Мониторинг и оценка</a:t>
            </a:r>
            <a:endParaRPr dirty="0"/>
          </a:p>
        </p:txBody>
      </p:sp>
      <p:pic>
        <p:nvPicPr>
          <p:cNvPr id="446" name="Google Shape;446;p15"/>
          <p:cNvPicPr preferRelativeResize="0"/>
          <p:nvPr/>
        </p:nvPicPr>
        <p:blipFill rotWithShape="1">
          <a:blip r:embed="rId3">
            <a:alphaModFix/>
          </a:blip>
          <a:srcRect/>
          <a:stretch/>
        </p:blipFill>
        <p:spPr>
          <a:xfrm>
            <a:off x="7196446" y="1657152"/>
            <a:ext cx="3869653" cy="2143004"/>
          </a:xfrm>
          <a:prstGeom prst="rect">
            <a:avLst/>
          </a:prstGeom>
          <a:noFill/>
          <a:ln>
            <a:noFill/>
          </a:ln>
        </p:spPr>
      </p:pic>
      <p:sp>
        <p:nvSpPr>
          <p:cNvPr id="447" name="Google Shape;447;p15"/>
          <p:cNvSpPr txBox="1"/>
          <p:nvPr/>
        </p:nvSpPr>
        <p:spPr>
          <a:xfrm>
            <a:off x="203145" y="1490085"/>
            <a:ext cx="6400800" cy="838200"/>
          </a:xfrm>
          <a:prstGeom prst="rect">
            <a:avLst/>
          </a:prstGeom>
          <a:noFill/>
          <a:ln>
            <a:noFill/>
          </a:ln>
        </p:spPr>
        <p:txBody>
          <a:bodyPr spcFirstLastPara="1" wrap="square" lIns="540000" tIns="0" rIns="360000" bIns="45700" anchor="t" anchorCtr="0">
            <a:noAutofit/>
          </a:bodyPr>
          <a:lstStyle/>
          <a:p>
            <a:pPr lvl="0" algn="just">
              <a:lnSpc>
                <a:spcPct val="90000"/>
              </a:lnSpc>
              <a:buClr>
                <a:schemeClr val="dk1"/>
              </a:buClr>
              <a:buSzPts val="2000"/>
            </a:pPr>
            <a:r>
              <a:rPr lang="ru-RU" sz="2000" dirty="0">
                <a:solidFill>
                  <a:schemeClr val="dk1"/>
                </a:solidFill>
                <a:latin typeface="Calibri"/>
                <a:ea typeface="Calibri"/>
                <a:cs typeface="Calibri"/>
                <a:sym typeface="Calibri"/>
              </a:rPr>
              <a:t>Обсерватория МККЗР будет способствовать мониторингу достижения целей, изложенных в Стратегической рамочной программе МККЗР на 2020-2030 годы, путем предоставления данных, собранных </a:t>
            </a:r>
            <a:r>
              <a:rPr lang="ru-RU" sz="2000" dirty="0" smtClean="0">
                <a:solidFill>
                  <a:schemeClr val="dk1"/>
                </a:solidFill>
                <a:latin typeface="Calibri"/>
                <a:ea typeface="Calibri"/>
                <a:cs typeface="Calibri"/>
                <a:sym typeface="Calibri"/>
              </a:rPr>
              <a:t>в ходе исследований </a:t>
            </a:r>
            <a:r>
              <a:rPr lang="ru-RU" sz="2000" dirty="0">
                <a:solidFill>
                  <a:schemeClr val="dk1"/>
                </a:solidFill>
                <a:latin typeface="Calibri"/>
                <a:ea typeface="Calibri"/>
                <a:cs typeface="Calibri"/>
                <a:sym typeface="Calibri"/>
              </a:rPr>
              <a:t>и опросов.</a:t>
            </a:r>
            <a:endParaRPr lang="en-US" sz="2000" dirty="0"/>
          </a:p>
        </p:txBody>
      </p:sp>
      <p:sp>
        <p:nvSpPr>
          <p:cNvPr id="448" name="Google Shape;448;p15"/>
          <p:cNvSpPr txBox="1"/>
          <p:nvPr/>
        </p:nvSpPr>
        <p:spPr>
          <a:xfrm>
            <a:off x="-304800" y="3419088"/>
            <a:ext cx="762000" cy="2600712"/>
          </a:xfrm>
          <a:prstGeom prst="rect">
            <a:avLst/>
          </a:prstGeom>
          <a:noFill/>
          <a:ln>
            <a:noFill/>
          </a:ln>
        </p:spPr>
        <p:txBody>
          <a:bodyPr spcFirstLastPara="1" wrap="square" lIns="540000" tIns="0" rIns="360000" bIns="45700" anchor="t" anchorCtr="0">
            <a:spAutoFit/>
          </a:bodyPr>
          <a:lstStyle/>
          <a:p>
            <a:pPr marL="0" marR="0" lvl="0" indent="0" algn="l" rtl="0">
              <a:spcBef>
                <a:spcPts val="0"/>
              </a:spcBef>
              <a:spcAft>
                <a:spcPts val="0"/>
              </a:spcAft>
              <a:buNone/>
            </a:pPr>
            <a:r>
              <a:rPr lang="en-US" sz="16600" b="1" i="1" dirty="0">
                <a:solidFill>
                  <a:srgbClr val="00825F"/>
                </a:solidFill>
                <a:latin typeface="Calibri"/>
                <a:ea typeface="Calibri"/>
                <a:cs typeface="Calibri"/>
                <a:sym typeface="Calibri"/>
              </a:rPr>
              <a:t>“</a:t>
            </a:r>
            <a:endParaRPr sz="16600" b="1" i="1" dirty="0">
              <a:solidFill>
                <a:srgbClr val="00825F"/>
              </a:solidFill>
              <a:latin typeface="Calibri"/>
              <a:ea typeface="Calibri"/>
              <a:cs typeface="Calibri"/>
              <a:sym typeface="Calibri"/>
            </a:endParaRPr>
          </a:p>
        </p:txBody>
      </p:sp>
      <p:sp>
        <p:nvSpPr>
          <p:cNvPr id="449" name="Google Shape;449;p15"/>
          <p:cNvSpPr txBox="1"/>
          <p:nvPr/>
        </p:nvSpPr>
        <p:spPr>
          <a:xfrm>
            <a:off x="1038225" y="3298945"/>
            <a:ext cx="4324350" cy="415478"/>
          </a:xfrm>
          <a:prstGeom prst="rect">
            <a:avLst/>
          </a:prstGeom>
          <a:noFill/>
          <a:ln>
            <a:noFill/>
          </a:ln>
        </p:spPr>
        <p:txBody>
          <a:bodyPr spcFirstLastPara="1" wrap="square" lIns="540000" tIns="0" rIns="360000" bIns="45700" anchor="t" anchorCtr="0">
            <a:spAutoFit/>
          </a:bodyPr>
          <a:lstStyle/>
          <a:p>
            <a:pPr lvl="0"/>
            <a:r>
              <a:rPr lang="ru-RU" sz="2400" b="1" dirty="0">
                <a:solidFill>
                  <a:srgbClr val="5792C9"/>
                </a:solidFill>
                <a:latin typeface="Calibri"/>
                <a:ea typeface="Calibri"/>
                <a:cs typeface="Calibri"/>
                <a:sym typeface="Calibri"/>
              </a:rPr>
              <a:t>Желаемый результат</a:t>
            </a:r>
            <a:endParaRPr sz="2400" dirty="0">
              <a:solidFill>
                <a:srgbClr val="5792C9"/>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4" name="Google Shape;454;p16"/>
          <p:cNvSpPr txBox="1">
            <a:spLocks noGrp="1"/>
          </p:cNvSpPr>
          <p:nvPr>
            <p:ph type="ctrTitle"/>
          </p:nvPr>
        </p:nvSpPr>
        <p:spPr>
          <a:xfrm>
            <a:off x="0" y="2276872"/>
            <a:ext cx="12192000" cy="2448272"/>
          </a:xfrm>
          <a:prstGeom prst="rect">
            <a:avLst/>
          </a:prstGeom>
          <a:noFill/>
          <a:ln>
            <a:noFill/>
          </a:ln>
        </p:spPr>
        <p:txBody>
          <a:bodyPr spcFirstLastPara="1" wrap="square" lIns="2160000" tIns="46800" rIns="2160000" bIns="45700" anchor="t" anchorCtr="0">
            <a:noAutofit/>
          </a:bodyPr>
          <a:lstStyle/>
          <a:p>
            <a:pPr marL="0" lvl="0" indent="0" algn="ctr" rtl="0">
              <a:lnSpc>
                <a:spcPct val="90000"/>
              </a:lnSpc>
              <a:spcBef>
                <a:spcPts val="0"/>
              </a:spcBef>
              <a:spcAft>
                <a:spcPts val="0"/>
              </a:spcAft>
              <a:buClr>
                <a:srgbClr val="00825F"/>
              </a:buClr>
              <a:buSzPts val="4400"/>
              <a:buFont typeface="Georgia"/>
              <a:buNone/>
            </a:pPr>
            <a:r>
              <a:rPr lang="ru-RU" dirty="0" smtClean="0"/>
              <a:t>Спасибо за внимание!</a:t>
            </a:r>
            <a:endParaRPr dirty="0"/>
          </a:p>
        </p:txBody>
      </p:sp>
      <p:sp>
        <p:nvSpPr>
          <p:cNvPr id="455" name="Google Shape;455;p16"/>
          <p:cNvSpPr/>
          <p:nvPr/>
        </p:nvSpPr>
        <p:spPr>
          <a:xfrm>
            <a:off x="351972" y="4312231"/>
            <a:ext cx="3712028" cy="2308284"/>
          </a:xfrm>
          <a:prstGeom prst="rect">
            <a:avLst/>
          </a:prstGeom>
          <a:noFill/>
          <a:ln>
            <a:noFill/>
          </a:ln>
        </p:spPr>
        <p:txBody>
          <a:bodyPr spcFirstLastPara="1" wrap="square" lIns="91425" tIns="45700" rIns="91425" bIns="45700" anchor="t" anchorCtr="0">
            <a:spAutoFit/>
          </a:bodyPr>
          <a:lstStyle/>
          <a:p>
            <a:pPr>
              <a:buFont typeface="Arial" charset="0"/>
              <a:buNone/>
              <a:defRPr/>
            </a:pPr>
            <a:r>
              <a:rPr lang="ru-RU" altLang="en-US" sz="1600" b="1" dirty="0">
                <a:solidFill>
                  <a:schemeClr val="bg1"/>
                </a:solidFill>
                <a:ea typeface="Arial Unicode MS" panose="020B0604020202020204" pitchFamily="34" charset="-128"/>
                <a:cs typeface="Arial" panose="020B0604020202020204" pitchFamily="34" charset="0"/>
              </a:rPr>
              <a:t>Секретариат </a:t>
            </a:r>
            <a:r>
              <a:rPr lang="ru-RU" altLang="en-US" sz="1600" b="1" dirty="0" smtClean="0">
                <a:solidFill>
                  <a:schemeClr val="bg1"/>
                </a:solidFill>
                <a:ea typeface="Arial Unicode MS" panose="020B0604020202020204" pitchFamily="34" charset="-128"/>
                <a:cs typeface="Arial" panose="020B0604020202020204" pitchFamily="34" charset="0"/>
              </a:rPr>
              <a:t>МККЗР</a:t>
            </a:r>
          </a:p>
          <a:p>
            <a:pPr>
              <a:buFont typeface="Arial" charset="0"/>
              <a:buNone/>
              <a:defRPr/>
            </a:pP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ru-RU" sz="1600" dirty="0">
                <a:solidFill>
                  <a:schemeClr val="bg1"/>
                </a:solidFill>
                <a:ea typeface="Arial Unicode MS" panose="020B0604020202020204" pitchFamily="34" charset="-128"/>
                <a:cs typeface="Arial" panose="020B0604020202020204" pitchFamily="34" charset="0"/>
              </a:rPr>
              <a:t>Продовольственная и сельскохозяйственная организация </a:t>
            </a:r>
          </a:p>
          <a:p>
            <a:pPr>
              <a:buFont typeface="Arial" charset="0"/>
              <a:buNone/>
              <a:defRPr/>
            </a:pPr>
            <a:r>
              <a:rPr lang="ru-RU" sz="1600" dirty="0">
                <a:solidFill>
                  <a:schemeClr val="bg1"/>
                </a:solidFill>
                <a:ea typeface="Arial Unicode MS" panose="020B0604020202020204" pitchFamily="34" charset="-128"/>
                <a:cs typeface="Arial" panose="020B0604020202020204" pitchFamily="34" charset="0"/>
              </a:rPr>
              <a:t>Организации Объединенных Наций (ФАО)</a:t>
            </a:r>
          </a:p>
          <a:p>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rgbClr val="FFFF00"/>
                </a:solidFill>
                <a:ea typeface="Arial Unicode MS" panose="020B0604020202020204" pitchFamily="34" charset="-128"/>
                <a:cs typeface="Arial" panose="020B0604020202020204" pitchFamily="34" charset="0"/>
                <a:hlinkClick r:id="rId3">
                  <a:extLst>
                    <a:ext uri="{A12FA001-AC4F-418D-AE19-62706E023703}">
                      <ahyp:hlinkClr xmlns:ahyp="http://schemas.microsoft.com/office/drawing/2018/hyperlinkcolor" xmlns="" xmlns:lc="http://schemas.openxmlformats.org/drawingml/2006/lockedCanvas" val="tx"/>
                    </a:ext>
                  </a:extLst>
                </a:hlinkClick>
              </a:rPr>
              <a:t>ippc@fao.org</a:t>
            </a:r>
            <a:r>
              <a:rPr lang="fr-FR" altLang="en-US" sz="1600" dirty="0">
                <a:solidFill>
                  <a:srgbClr val="FFFF00"/>
                </a:solidFill>
                <a:ea typeface="Arial Unicode MS" panose="020B0604020202020204" pitchFamily="34" charset="-128"/>
                <a:cs typeface="Arial" panose="020B0604020202020204" pitchFamily="34" charset="0"/>
              </a:rPr>
              <a:t> | </a:t>
            </a:r>
            <a:r>
              <a:rPr lang="fr-FR" altLang="en-US" sz="1600" dirty="0">
                <a:solidFill>
                  <a:srgbClr val="FFFF00"/>
                </a:solidFill>
                <a:ea typeface="Arial Unicode MS" panose="020B0604020202020204" pitchFamily="34" charset="-128"/>
                <a:cs typeface="Arial" panose="020B0604020202020204" pitchFamily="34" charset="0"/>
                <a:hlinkClick r:id="rId4">
                  <a:extLst>
                    <a:ext uri="{A12FA001-AC4F-418D-AE19-62706E023703}">
                      <ahyp:hlinkClr xmlns:ahyp="http://schemas.microsoft.com/office/drawing/2018/hyperlinkcolor" xmlns="" xmlns:lc="http://schemas.openxmlformats.org/drawingml/2006/lockedCanvas" val="tx"/>
                    </a:ext>
                  </a:extLst>
                </a:hlinkClick>
              </a:rPr>
              <a:t>www.ippc.int</a:t>
            </a:r>
            <a:r>
              <a:rPr lang="en-US" sz="5400" dirty="0">
                <a:solidFill>
                  <a:schemeClr val="bg1"/>
                </a:solidFill>
              </a:rPr>
              <a:t/>
            </a:r>
            <a:br>
              <a:rPr lang="en-US" sz="5400" dirty="0">
                <a:solidFill>
                  <a:schemeClr val="bg1"/>
                </a:solidFill>
              </a:rPr>
            </a:br>
            <a:endParaRPr lang="x-none" sz="1600" dirty="0">
              <a:solidFill>
                <a:schemeClr val="bg1"/>
              </a:solidFill>
            </a:endParaRPr>
          </a:p>
        </p:txBody>
      </p:sp>
      <p:pic>
        <p:nvPicPr>
          <p:cNvPr id="456" name="Google Shape;456;p16"/>
          <p:cNvPicPr preferRelativeResize="0"/>
          <p:nvPr/>
        </p:nvPicPr>
        <p:blipFill rotWithShape="1">
          <a:blip r:embed="rId5">
            <a:alphaModFix/>
          </a:blip>
          <a:srcRect t="2658" r="32505" b="2657"/>
          <a:stretch/>
        </p:blipFill>
        <p:spPr>
          <a:xfrm>
            <a:off x="3962400" y="3816263"/>
            <a:ext cx="8229600" cy="304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2"/>
          <p:cNvSpPr/>
          <p:nvPr/>
        </p:nvSpPr>
        <p:spPr>
          <a:xfrm>
            <a:off x="6260919" y="1877101"/>
            <a:ext cx="5575121" cy="4343401"/>
          </a:xfrm>
          <a:prstGeom prst="roundRect">
            <a:avLst>
              <a:gd name="adj" fmla="val 16667"/>
            </a:avLst>
          </a:prstGeom>
          <a:solidFill>
            <a:srgbClr val="D6D6D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99" name="Google Shape;99;p2"/>
          <p:cNvSpPr/>
          <p:nvPr/>
        </p:nvSpPr>
        <p:spPr>
          <a:xfrm>
            <a:off x="6585015" y="1490399"/>
            <a:ext cx="3886200" cy="771183"/>
          </a:xfrm>
          <a:prstGeom prst="roundRect">
            <a:avLst>
              <a:gd name="adj" fmla="val 16667"/>
            </a:avLst>
          </a:prstGeom>
          <a:solidFill>
            <a:schemeClr val="lt1"/>
          </a:solidFill>
          <a:ln w="12700" cap="flat" cmpd="sng">
            <a:solidFill>
              <a:srgbClr val="00825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100" name="Google Shape;100;p2"/>
          <p:cNvSpPr txBox="1">
            <a:spLocks noGrp="1"/>
          </p:cNvSpPr>
          <p:nvPr>
            <p:ph type="subTitle" idx="1"/>
          </p:nvPr>
        </p:nvSpPr>
        <p:spPr>
          <a:xfrm>
            <a:off x="6096000" y="2674706"/>
            <a:ext cx="5715000" cy="2996842"/>
          </a:xfrm>
          <a:prstGeom prst="rect">
            <a:avLst/>
          </a:prstGeom>
          <a:noFill/>
          <a:ln>
            <a:noFill/>
          </a:ln>
        </p:spPr>
        <p:txBody>
          <a:bodyPr spcFirstLastPara="1" wrap="square" lIns="540000" tIns="0" rIns="540000" bIns="360000" anchor="t" anchorCtr="0">
            <a:noAutofit/>
          </a:bodyPr>
          <a:lstStyle/>
          <a:p>
            <a:pPr marL="0" lvl="0" indent="0">
              <a:buNone/>
            </a:pPr>
            <a:r>
              <a:rPr lang="en-US" dirty="0">
                <a:solidFill>
                  <a:prstClr val="black"/>
                </a:solidFill>
              </a:rPr>
              <a:t>2.1 </a:t>
            </a:r>
            <a:r>
              <a:rPr lang="ru-RU" dirty="0" smtClean="0"/>
              <a:t>Справочная информация</a:t>
            </a:r>
          </a:p>
          <a:p>
            <a:pPr marL="0" lvl="0" indent="0">
              <a:buNone/>
            </a:pPr>
            <a:r>
              <a:rPr lang="en-US" dirty="0" smtClean="0">
                <a:solidFill>
                  <a:prstClr val="black"/>
                </a:solidFill>
              </a:rPr>
              <a:t>2.2 </a:t>
            </a:r>
            <a:r>
              <a:rPr lang="ru-RU" dirty="0">
                <a:solidFill>
                  <a:prstClr val="black"/>
                </a:solidFill>
              </a:rPr>
              <a:t>Что такое электронная торговля? Как она связана со  здоровьем растений?</a:t>
            </a:r>
          </a:p>
          <a:p>
            <a:pPr marL="0" lvl="0" indent="0">
              <a:buNone/>
            </a:pPr>
            <a:r>
              <a:rPr lang="en-US" dirty="0">
                <a:solidFill>
                  <a:prstClr val="black"/>
                </a:solidFill>
              </a:rPr>
              <a:t>2.3 </a:t>
            </a:r>
            <a:r>
              <a:rPr lang="ru-RU" dirty="0" smtClean="0">
                <a:solidFill>
                  <a:prstClr val="black"/>
                </a:solidFill>
              </a:rPr>
              <a:t>Ключевые трудности</a:t>
            </a:r>
            <a:endParaRPr lang="en-US" dirty="0">
              <a:solidFill>
                <a:prstClr val="black"/>
              </a:solidFill>
            </a:endParaRPr>
          </a:p>
          <a:p>
            <a:pPr marL="0" lvl="0" indent="0">
              <a:buNone/>
            </a:pPr>
            <a:r>
              <a:rPr lang="en-US" dirty="0">
                <a:solidFill>
                  <a:prstClr val="black"/>
                </a:solidFill>
              </a:rPr>
              <a:t>2.4 </a:t>
            </a:r>
            <a:r>
              <a:rPr lang="ru-RU" dirty="0">
                <a:solidFill>
                  <a:prstClr val="black"/>
                </a:solidFill>
              </a:rPr>
              <a:t>Деятельность МККЗР в области электронной торговли</a:t>
            </a:r>
            <a:endParaRPr lang="en-US" dirty="0">
              <a:solidFill>
                <a:prstClr val="black"/>
              </a:solidFill>
            </a:endParaRPr>
          </a:p>
          <a:p>
            <a:pPr marL="0" lvl="0" indent="0">
              <a:buNone/>
            </a:pPr>
            <a:r>
              <a:rPr lang="en-US" dirty="0">
                <a:solidFill>
                  <a:prstClr val="black"/>
                </a:solidFill>
              </a:rPr>
              <a:t>2.5 </a:t>
            </a:r>
            <a:r>
              <a:rPr lang="ru-RU" dirty="0">
                <a:solidFill>
                  <a:prstClr val="black"/>
                </a:solidFill>
              </a:rPr>
              <a:t>Рассмотрения и последующие шаги</a:t>
            </a:r>
            <a:endParaRPr lang="en-US" sz="1800" dirty="0"/>
          </a:p>
        </p:txBody>
      </p:sp>
      <p:sp>
        <p:nvSpPr>
          <p:cNvPr id="101" name="Google Shape;101;p2"/>
          <p:cNvSpPr txBox="1">
            <a:spLocks noGrp="1"/>
          </p:cNvSpPr>
          <p:nvPr>
            <p:ph type="title"/>
          </p:nvPr>
        </p:nvSpPr>
        <p:spPr>
          <a:xfrm>
            <a:off x="152400" y="1066800"/>
            <a:ext cx="12204522" cy="360040"/>
          </a:xfrm>
          <a:prstGeom prst="rect">
            <a:avLst/>
          </a:prstGeom>
          <a:noFill/>
          <a:ln>
            <a:noFill/>
          </a:ln>
        </p:spPr>
        <p:txBody>
          <a:bodyPr spcFirstLastPara="1" wrap="square" lIns="540000" tIns="0" rIns="2880000" bIns="45700" anchor="t" anchorCtr="0">
            <a:noAutofit/>
          </a:bodyPr>
          <a:lstStyle/>
          <a:p>
            <a:pPr marL="0" lvl="0" indent="0" algn="l" rtl="0">
              <a:lnSpc>
                <a:spcPct val="90000"/>
              </a:lnSpc>
              <a:spcBef>
                <a:spcPts val="0"/>
              </a:spcBef>
              <a:spcAft>
                <a:spcPts val="0"/>
              </a:spcAft>
              <a:buClr>
                <a:srgbClr val="00825F"/>
              </a:buClr>
              <a:buSzPts val="2200"/>
              <a:buFont typeface="Calibri"/>
              <a:buNone/>
            </a:pPr>
            <a:r>
              <a:rPr lang="ru-RU" dirty="0" smtClean="0"/>
              <a:t>Содержание</a:t>
            </a:r>
            <a:r>
              <a:rPr lang="en-US" dirty="0" smtClean="0"/>
              <a:t>:</a:t>
            </a:r>
            <a:endParaRPr dirty="0"/>
          </a:p>
        </p:txBody>
      </p:sp>
      <p:sp>
        <p:nvSpPr>
          <p:cNvPr id="102" name="Google Shape;102;p2"/>
          <p:cNvSpPr/>
          <p:nvPr/>
        </p:nvSpPr>
        <p:spPr>
          <a:xfrm>
            <a:off x="457199" y="1877101"/>
            <a:ext cx="5575121" cy="4343401"/>
          </a:xfrm>
          <a:prstGeom prst="roundRect">
            <a:avLst>
              <a:gd name="adj" fmla="val 16667"/>
            </a:avLst>
          </a:prstGeom>
          <a:solidFill>
            <a:srgbClr val="D6D6D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103" name="Google Shape;103;p2"/>
          <p:cNvSpPr/>
          <p:nvPr/>
        </p:nvSpPr>
        <p:spPr>
          <a:xfrm>
            <a:off x="692060" y="1426840"/>
            <a:ext cx="4842466" cy="896293"/>
          </a:xfrm>
          <a:prstGeom prst="roundRect">
            <a:avLst>
              <a:gd name="adj" fmla="val 16667"/>
            </a:avLst>
          </a:prstGeom>
          <a:solidFill>
            <a:schemeClr val="lt1"/>
          </a:solidFill>
          <a:ln w="12700" cap="flat" cmpd="sng">
            <a:solidFill>
              <a:srgbClr val="00825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104" name="Google Shape;104;p2"/>
          <p:cNvSpPr txBox="1"/>
          <p:nvPr/>
        </p:nvSpPr>
        <p:spPr>
          <a:xfrm>
            <a:off x="926965" y="1517882"/>
            <a:ext cx="4482286" cy="834741"/>
          </a:xfrm>
          <a:prstGeom prst="rect">
            <a:avLst/>
          </a:prstGeom>
          <a:noFill/>
          <a:ln>
            <a:noFill/>
          </a:ln>
        </p:spPr>
        <p:txBody>
          <a:bodyPr spcFirstLastPara="1" wrap="square" lIns="540000" tIns="0" rIns="540000" bIns="360000" anchor="t" anchorCtr="0">
            <a:noAutofit/>
          </a:bodyPr>
          <a:lstStyle/>
          <a:p>
            <a:r>
              <a:rPr lang="ru-RU" b="1" dirty="0">
                <a:solidFill>
                  <a:srgbClr val="5792C9"/>
                </a:solidFill>
                <a:latin typeface="Times New Roman"/>
                <a:cs typeface="Times New Roman"/>
              </a:rPr>
              <a:t>Системы оповещения и реагирования в случае возникновения очагов вредных организмов</a:t>
            </a:r>
            <a:endParaRPr lang="en-US" b="1" dirty="0">
              <a:solidFill>
                <a:srgbClr val="5792C9"/>
              </a:solidFill>
            </a:endParaRPr>
          </a:p>
        </p:txBody>
      </p:sp>
      <p:sp>
        <p:nvSpPr>
          <p:cNvPr id="105" name="Google Shape;105;p2"/>
          <p:cNvSpPr txBox="1"/>
          <p:nvPr/>
        </p:nvSpPr>
        <p:spPr>
          <a:xfrm>
            <a:off x="387259" y="1594123"/>
            <a:ext cx="1066800" cy="948347"/>
          </a:xfrm>
          <a:prstGeom prst="rect">
            <a:avLst/>
          </a:prstGeom>
          <a:noFill/>
          <a:ln>
            <a:noFill/>
          </a:ln>
        </p:spPr>
        <p:txBody>
          <a:bodyPr spcFirstLastPara="1" wrap="square" lIns="540000" tIns="0" rIns="540000" bIns="360000" anchor="t" anchorCtr="0">
            <a:noAutofit/>
          </a:bodyPr>
          <a:lstStyle/>
          <a:p>
            <a:pPr marL="0" marR="0" lvl="0" indent="0" algn="l" rtl="0">
              <a:lnSpc>
                <a:spcPct val="90000"/>
              </a:lnSpc>
              <a:spcBef>
                <a:spcPts val="0"/>
              </a:spcBef>
              <a:spcAft>
                <a:spcPts val="0"/>
              </a:spcAft>
              <a:buClr>
                <a:srgbClr val="5792C9"/>
              </a:buClr>
              <a:buSzPts val="4800"/>
              <a:buFont typeface="Noto Sans Symbols"/>
              <a:buNone/>
            </a:pPr>
            <a:r>
              <a:rPr lang="en-US" sz="4800" b="1">
                <a:solidFill>
                  <a:srgbClr val="5792C9"/>
                </a:solidFill>
                <a:latin typeface="Calibri"/>
                <a:ea typeface="Calibri"/>
                <a:cs typeface="Calibri"/>
                <a:sym typeface="Calibri"/>
              </a:rPr>
              <a:t>1</a:t>
            </a:r>
            <a:endParaRPr sz="4800">
              <a:solidFill>
                <a:srgbClr val="5792C9"/>
              </a:solidFill>
              <a:latin typeface="Calibri"/>
              <a:ea typeface="Calibri"/>
              <a:cs typeface="Calibri"/>
              <a:sym typeface="Calibri"/>
            </a:endParaRPr>
          </a:p>
        </p:txBody>
      </p:sp>
      <p:sp>
        <p:nvSpPr>
          <p:cNvPr id="106" name="Google Shape;106;p2"/>
          <p:cNvSpPr txBox="1"/>
          <p:nvPr/>
        </p:nvSpPr>
        <p:spPr>
          <a:xfrm>
            <a:off x="228600" y="2469651"/>
            <a:ext cx="6248400" cy="3142916"/>
          </a:xfrm>
          <a:prstGeom prst="rect">
            <a:avLst/>
          </a:prstGeom>
          <a:noFill/>
          <a:ln>
            <a:noFill/>
          </a:ln>
        </p:spPr>
        <p:txBody>
          <a:bodyPr spcFirstLastPara="1" wrap="square" lIns="540000" tIns="0" rIns="540000" bIns="360000" anchor="t" anchorCtr="0">
            <a:noAutofit/>
          </a:bodyPr>
          <a:lstStyle/>
          <a:p>
            <a:pPr marL="0" indent="0">
              <a:buFont typeface="Wingdings" charset="2"/>
              <a:buNone/>
            </a:pPr>
            <a:r>
              <a:rPr lang="en-US" sz="1600" dirty="0"/>
              <a:t>1.1 </a:t>
            </a:r>
            <a:r>
              <a:rPr lang="ru-RU" sz="1600" dirty="0" smtClean="0"/>
              <a:t>Справочная информация</a:t>
            </a:r>
          </a:p>
          <a:p>
            <a:pPr marL="0" indent="0">
              <a:buFont typeface="Wingdings" charset="2"/>
              <a:buNone/>
            </a:pPr>
            <a:endParaRPr lang="en-US" sz="1600" dirty="0"/>
          </a:p>
          <a:p>
            <a:pPr marL="0" indent="0">
              <a:buFont typeface="Wingdings" charset="2"/>
              <a:buNone/>
            </a:pPr>
            <a:r>
              <a:rPr lang="en-US" sz="1600" dirty="0"/>
              <a:t>1.2 </a:t>
            </a:r>
            <a:r>
              <a:rPr lang="ru-RU" sz="1600" dirty="0"/>
              <a:t>Рассмотрения по поводу </a:t>
            </a:r>
            <a:r>
              <a:rPr lang="ru-RU" sz="1600" dirty="0" smtClean="0"/>
              <a:t>определений</a:t>
            </a:r>
          </a:p>
          <a:p>
            <a:pPr marL="0" indent="0">
              <a:buFont typeface="Wingdings" charset="2"/>
              <a:buNone/>
            </a:pPr>
            <a:endParaRPr lang="en-US" sz="1600" dirty="0"/>
          </a:p>
          <a:p>
            <a:pPr marL="0" indent="0">
              <a:buFont typeface="Wingdings" charset="2"/>
              <a:buNone/>
            </a:pPr>
            <a:r>
              <a:rPr lang="en-US" sz="1600" dirty="0"/>
              <a:t>1.3 </a:t>
            </a:r>
            <a:r>
              <a:rPr lang="ru-RU" sz="1600" dirty="0"/>
              <a:t>Основополагающие компоненты </a:t>
            </a:r>
            <a:r>
              <a:rPr lang="ru-RU" sz="1600" dirty="0" smtClean="0"/>
              <a:t>СОВОР</a:t>
            </a:r>
          </a:p>
          <a:p>
            <a:pPr marL="0" indent="0">
              <a:buFont typeface="Wingdings" charset="2"/>
              <a:buNone/>
            </a:pPr>
            <a:endParaRPr lang="ru-RU" sz="1600" dirty="0"/>
          </a:p>
          <a:p>
            <a:pPr marL="0" indent="0">
              <a:buNone/>
            </a:pPr>
            <a:r>
              <a:rPr lang="en-US" sz="1600" dirty="0"/>
              <a:t>1.4 </a:t>
            </a:r>
            <a:r>
              <a:rPr lang="ru-RU" sz="1600" dirty="0"/>
              <a:t>Соображения</a:t>
            </a:r>
            <a:r>
              <a:rPr lang="en-US" sz="1600" dirty="0"/>
              <a:t>,</a:t>
            </a:r>
            <a:r>
              <a:rPr lang="ru-RU" sz="1600" dirty="0"/>
              <a:t> относительно взаимодействия с другими органами и заинтересованными </a:t>
            </a:r>
            <a:r>
              <a:rPr lang="ru-RU" sz="1600" dirty="0" smtClean="0"/>
              <a:t>сторонами</a:t>
            </a:r>
          </a:p>
          <a:p>
            <a:pPr marL="0" indent="0">
              <a:buNone/>
            </a:pPr>
            <a:endParaRPr lang="ru-RU" sz="1600" dirty="0" smtClean="0"/>
          </a:p>
          <a:p>
            <a:pPr marL="0" indent="0">
              <a:buNone/>
            </a:pPr>
            <a:r>
              <a:rPr lang="en-US" sz="1600" dirty="0" smtClean="0"/>
              <a:t>1.5 </a:t>
            </a:r>
            <a:r>
              <a:rPr lang="ru-RU" sz="1600" dirty="0"/>
              <a:t>Соображения в отношении информационных систем и инструментов, </a:t>
            </a:r>
            <a:r>
              <a:rPr lang="ru-RU" sz="1600" dirty="0" smtClean="0"/>
              <a:t>доступных </a:t>
            </a:r>
            <a:r>
              <a:rPr lang="ru-RU" sz="1600" dirty="0"/>
              <a:t>через </a:t>
            </a:r>
            <a:r>
              <a:rPr lang="ru-RU" sz="1600" dirty="0" smtClean="0"/>
              <a:t>СОВОР</a:t>
            </a:r>
          </a:p>
          <a:p>
            <a:pPr marL="0" indent="0">
              <a:buNone/>
            </a:pPr>
            <a:endParaRPr lang="ru-RU" sz="1600" dirty="0"/>
          </a:p>
          <a:p>
            <a:r>
              <a:rPr lang="en-US" sz="1600" dirty="0" smtClean="0"/>
              <a:t>1.6 </a:t>
            </a:r>
            <a:r>
              <a:rPr lang="ru-RU" sz="1600" dirty="0"/>
              <a:t>Соображения в отношении управления деятельностью </a:t>
            </a:r>
            <a:r>
              <a:rPr lang="ru-RU" sz="1600" dirty="0" smtClean="0"/>
              <a:t>СОВОР</a:t>
            </a:r>
            <a:endParaRPr lang="en-US" sz="1600" dirty="0"/>
          </a:p>
        </p:txBody>
      </p:sp>
      <p:sp>
        <p:nvSpPr>
          <p:cNvPr id="107" name="Google Shape;107;p2"/>
          <p:cNvSpPr txBox="1"/>
          <p:nvPr/>
        </p:nvSpPr>
        <p:spPr>
          <a:xfrm>
            <a:off x="6857963" y="1631895"/>
            <a:ext cx="3296689" cy="497355"/>
          </a:xfrm>
          <a:prstGeom prst="rect">
            <a:avLst/>
          </a:prstGeom>
          <a:noFill/>
          <a:ln>
            <a:noFill/>
          </a:ln>
        </p:spPr>
        <p:txBody>
          <a:bodyPr spcFirstLastPara="1" wrap="square" lIns="540000" tIns="0" rIns="540000" bIns="360000" anchor="t" anchorCtr="0">
            <a:noAutofit/>
          </a:bodyPr>
          <a:lstStyle/>
          <a:p>
            <a:pPr marL="0" marR="0" lvl="0" indent="0" algn="l" rtl="0">
              <a:lnSpc>
                <a:spcPct val="90000"/>
              </a:lnSpc>
              <a:spcBef>
                <a:spcPts val="0"/>
              </a:spcBef>
              <a:spcAft>
                <a:spcPts val="0"/>
              </a:spcAft>
              <a:buClr>
                <a:srgbClr val="5792C9"/>
              </a:buClr>
              <a:buSzPts val="2400"/>
              <a:buFont typeface="Noto Sans Symbols"/>
              <a:buNone/>
            </a:pPr>
            <a:r>
              <a:rPr lang="ru-RU" sz="1600" b="1" dirty="0" smtClean="0">
                <a:solidFill>
                  <a:srgbClr val="5792C9"/>
                </a:solidFill>
                <a:latin typeface="Calibri"/>
                <a:ea typeface="Calibri"/>
                <a:cs typeface="Calibri"/>
                <a:sym typeface="Calibri"/>
              </a:rPr>
              <a:t>Электронная торговля</a:t>
            </a:r>
            <a:endParaRPr sz="1600" dirty="0"/>
          </a:p>
        </p:txBody>
      </p:sp>
      <p:sp>
        <p:nvSpPr>
          <p:cNvPr id="108" name="Google Shape;108;p2"/>
          <p:cNvSpPr txBox="1"/>
          <p:nvPr/>
        </p:nvSpPr>
        <p:spPr>
          <a:xfrm>
            <a:off x="6286031" y="1573868"/>
            <a:ext cx="1066800" cy="948347"/>
          </a:xfrm>
          <a:prstGeom prst="rect">
            <a:avLst/>
          </a:prstGeom>
          <a:noFill/>
          <a:ln>
            <a:noFill/>
          </a:ln>
        </p:spPr>
        <p:txBody>
          <a:bodyPr spcFirstLastPara="1" wrap="square" lIns="540000" tIns="0" rIns="540000" bIns="360000" anchor="t" anchorCtr="0">
            <a:noAutofit/>
          </a:bodyPr>
          <a:lstStyle/>
          <a:p>
            <a:pPr marL="0" marR="0" lvl="0" indent="0" algn="l" rtl="0">
              <a:lnSpc>
                <a:spcPct val="90000"/>
              </a:lnSpc>
              <a:spcBef>
                <a:spcPts val="0"/>
              </a:spcBef>
              <a:spcAft>
                <a:spcPts val="0"/>
              </a:spcAft>
              <a:buClr>
                <a:srgbClr val="5792C9"/>
              </a:buClr>
              <a:buSzPts val="4800"/>
              <a:buFont typeface="Noto Sans Symbols"/>
              <a:buNone/>
            </a:pPr>
            <a:r>
              <a:rPr lang="en-US" sz="4800" b="1" dirty="0">
                <a:solidFill>
                  <a:srgbClr val="5792C9"/>
                </a:solidFill>
                <a:latin typeface="Calibri"/>
                <a:ea typeface="Calibri"/>
                <a:cs typeface="Calibri"/>
                <a:sym typeface="Calibri"/>
              </a:rPr>
              <a:t>2</a:t>
            </a:r>
            <a:endParaRPr dirty="0"/>
          </a:p>
        </p:txBody>
      </p:sp>
      <p:sp>
        <p:nvSpPr>
          <p:cNvPr id="2" name="Прямоугольник 1"/>
          <p:cNvSpPr/>
          <p:nvPr/>
        </p:nvSpPr>
        <p:spPr>
          <a:xfrm>
            <a:off x="9301388" y="1036618"/>
            <a:ext cx="2534652" cy="4019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rgbClr val="00863D"/>
                </a:solidFill>
              </a:rPr>
              <a:t>Пункт 7.1. Повестки дня</a:t>
            </a:r>
            <a:endParaRPr lang="ru-RU" sz="1200" b="1" dirty="0">
              <a:solidFill>
                <a:srgbClr val="00863D"/>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3"/>
          <p:cNvSpPr/>
          <p:nvPr/>
        </p:nvSpPr>
        <p:spPr>
          <a:xfrm>
            <a:off x="3305222" y="5218870"/>
            <a:ext cx="914400" cy="893351"/>
          </a:xfrm>
          <a:prstGeom prst="rect">
            <a:avLst/>
          </a:prstGeom>
          <a:solidFill>
            <a:srgbClr val="00825F"/>
          </a:solidFill>
          <a:ln w="9525" cap="flat" cmpd="sng">
            <a:solidFill>
              <a:srgbClr val="00825F"/>
            </a:solidFill>
            <a:prstDash val="dot"/>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115" name="Google Shape;115;p3"/>
          <p:cNvSpPr/>
          <p:nvPr/>
        </p:nvSpPr>
        <p:spPr>
          <a:xfrm>
            <a:off x="3305222" y="4026706"/>
            <a:ext cx="914400" cy="893351"/>
          </a:xfrm>
          <a:prstGeom prst="rect">
            <a:avLst/>
          </a:prstGeom>
          <a:solidFill>
            <a:srgbClr val="00825F"/>
          </a:solidFill>
          <a:ln w="9525" cap="flat" cmpd="sng">
            <a:solidFill>
              <a:srgbClr val="00825F"/>
            </a:solidFill>
            <a:prstDash val="dot"/>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116" name="Google Shape;116;p3"/>
          <p:cNvSpPr/>
          <p:nvPr/>
        </p:nvSpPr>
        <p:spPr>
          <a:xfrm>
            <a:off x="3305222" y="2712589"/>
            <a:ext cx="914400" cy="893351"/>
          </a:xfrm>
          <a:prstGeom prst="rect">
            <a:avLst/>
          </a:prstGeom>
          <a:solidFill>
            <a:srgbClr val="00825F"/>
          </a:solidFill>
          <a:ln w="9525" cap="flat" cmpd="sng">
            <a:solidFill>
              <a:srgbClr val="00825F"/>
            </a:solidFill>
            <a:prstDash val="dot"/>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117" name="Google Shape;117;p3"/>
          <p:cNvSpPr txBox="1">
            <a:spLocks noGrp="1"/>
          </p:cNvSpPr>
          <p:nvPr>
            <p:ph type="title"/>
          </p:nvPr>
        </p:nvSpPr>
        <p:spPr>
          <a:xfrm>
            <a:off x="-112295" y="1511864"/>
            <a:ext cx="6400800" cy="647430"/>
          </a:xfrm>
          <a:prstGeom prst="rect">
            <a:avLst/>
          </a:prstGeom>
          <a:noFill/>
          <a:ln>
            <a:noFill/>
          </a:ln>
        </p:spPr>
        <p:txBody>
          <a:bodyPr spcFirstLastPara="1" wrap="square" lIns="540000" tIns="0" rIns="2880000" bIns="45700" anchor="t" anchorCtr="0">
            <a:noAutofit/>
          </a:bodyPr>
          <a:lstStyle/>
          <a:p>
            <a:pPr lvl="0"/>
            <a:r>
              <a:rPr lang="ru-RU" sz="1600" dirty="0" smtClean="0"/>
              <a:t/>
            </a:r>
            <a:br>
              <a:rPr lang="ru-RU" sz="1600" dirty="0" smtClean="0"/>
            </a:br>
            <a:r>
              <a:rPr lang="en-US" sz="1600" dirty="0" smtClean="0"/>
              <a:t>1.1 </a:t>
            </a:r>
            <a:r>
              <a:rPr lang="ru-RU" sz="1600" dirty="0" smtClean="0"/>
              <a:t>Справочная информация</a:t>
            </a:r>
            <a:endParaRPr sz="1600" dirty="0"/>
          </a:p>
        </p:txBody>
      </p:sp>
      <p:sp>
        <p:nvSpPr>
          <p:cNvPr id="118" name="Google Shape;118;p3"/>
          <p:cNvSpPr/>
          <p:nvPr/>
        </p:nvSpPr>
        <p:spPr>
          <a:xfrm>
            <a:off x="3282821" y="1472340"/>
            <a:ext cx="914400" cy="893351"/>
          </a:xfrm>
          <a:prstGeom prst="rect">
            <a:avLst/>
          </a:prstGeom>
          <a:solidFill>
            <a:srgbClr val="00825F"/>
          </a:solidFill>
          <a:ln w="9525" cap="flat" cmpd="sng">
            <a:solidFill>
              <a:srgbClr val="00825F"/>
            </a:solidFill>
            <a:prstDash val="dot"/>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119" name="Google Shape;119;p3"/>
          <p:cNvSpPr txBox="1"/>
          <p:nvPr/>
        </p:nvSpPr>
        <p:spPr>
          <a:xfrm>
            <a:off x="4419600" y="1447800"/>
            <a:ext cx="7620000" cy="1200288"/>
          </a:xfrm>
          <a:prstGeom prst="rect">
            <a:avLst/>
          </a:prstGeom>
          <a:noFill/>
          <a:ln>
            <a:noFill/>
          </a:ln>
        </p:spPr>
        <p:txBody>
          <a:bodyPr spcFirstLastPara="1" wrap="square" lIns="91425" tIns="45700" rIns="91425" bIns="45700" anchor="t" anchorCtr="0">
            <a:spAutoFit/>
          </a:bodyPr>
          <a:lstStyle/>
          <a:p>
            <a:pPr algn="just"/>
            <a:r>
              <a:rPr lang="ru-RU" sz="1800" dirty="0"/>
              <a:t>В ходе КФМ-14 (2019) обсуждалась концепция новых вредных организмов и </a:t>
            </a:r>
            <a:r>
              <a:rPr lang="ru-RU" sz="1800" dirty="0" smtClean="0"/>
              <a:t>экстренных вопросов, </a:t>
            </a:r>
            <a:r>
              <a:rPr lang="ru-RU" sz="1800" dirty="0"/>
              <a:t>и несколько стран </a:t>
            </a:r>
            <a:r>
              <a:rPr lang="ru-RU" sz="1800" dirty="0"/>
              <a:t>выразили свою обеспокоенность в отношении ситуации с </a:t>
            </a:r>
            <a:r>
              <a:rPr lang="ru-RU" sz="1800" i="1" dirty="0" err="1" smtClean="0"/>
              <a:t>Spodoptera</a:t>
            </a:r>
            <a:r>
              <a:rPr lang="ru-RU" sz="1800" i="1" dirty="0" smtClean="0"/>
              <a:t> </a:t>
            </a:r>
            <a:r>
              <a:rPr lang="ru-RU" sz="1800" i="1" dirty="0" err="1"/>
              <a:t>frugiperda</a:t>
            </a:r>
            <a:r>
              <a:rPr lang="ru-RU" sz="1800" dirty="0"/>
              <a:t>.</a:t>
            </a:r>
            <a:endParaRPr lang="en-US" sz="1800" i="1" dirty="0"/>
          </a:p>
        </p:txBody>
      </p:sp>
      <p:sp>
        <p:nvSpPr>
          <p:cNvPr id="120" name="Google Shape;120;p3"/>
          <p:cNvSpPr txBox="1"/>
          <p:nvPr/>
        </p:nvSpPr>
        <p:spPr>
          <a:xfrm>
            <a:off x="3029338" y="1521910"/>
            <a:ext cx="1066800" cy="784830"/>
          </a:xfrm>
          <a:prstGeom prst="rect">
            <a:avLst/>
          </a:prstGeom>
          <a:noFill/>
          <a:ln>
            <a:noFill/>
          </a:ln>
        </p:spPr>
        <p:txBody>
          <a:bodyPr spcFirstLastPara="1" wrap="square" lIns="540000" tIns="0" rIns="360000" bIns="45700" anchor="t" anchorCtr="0">
            <a:spAutoFit/>
          </a:bodyPr>
          <a:lstStyle/>
          <a:p>
            <a:pPr marL="0" marR="0" lvl="0" indent="0" algn="l" rtl="0">
              <a:spcBef>
                <a:spcPts val="0"/>
              </a:spcBef>
              <a:spcAft>
                <a:spcPts val="0"/>
              </a:spcAft>
              <a:buNone/>
            </a:pPr>
            <a:r>
              <a:rPr lang="en-US" sz="4800" b="1" dirty="0">
                <a:solidFill>
                  <a:schemeClr val="lt1"/>
                </a:solidFill>
                <a:latin typeface="Calibri"/>
                <a:ea typeface="Calibri"/>
                <a:cs typeface="Calibri"/>
                <a:sym typeface="Calibri"/>
              </a:rPr>
              <a:t>1</a:t>
            </a:r>
            <a:endParaRPr dirty="0"/>
          </a:p>
        </p:txBody>
      </p:sp>
      <p:sp>
        <p:nvSpPr>
          <p:cNvPr id="121" name="Google Shape;121;p3"/>
          <p:cNvSpPr txBox="1"/>
          <p:nvPr/>
        </p:nvSpPr>
        <p:spPr>
          <a:xfrm>
            <a:off x="3065107" y="2793896"/>
            <a:ext cx="1066800" cy="784830"/>
          </a:xfrm>
          <a:prstGeom prst="rect">
            <a:avLst/>
          </a:prstGeom>
          <a:noFill/>
          <a:ln>
            <a:noFill/>
          </a:ln>
        </p:spPr>
        <p:txBody>
          <a:bodyPr spcFirstLastPara="1" wrap="square" lIns="540000" tIns="0" rIns="360000" bIns="45700" anchor="t" anchorCtr="0">
            <a:spAutoFit/>
          </a:bodyPr>
          <a:lstStyle/>
          <a:p>
            <a:pPr marL="0" marR="0" lvl="0" indent="0" algn="l" rtl="0">
              <a:spcBef>
                <a:spcPts val="0"/>
              </a:spcBef>
              <a:spcAft>
                <a:spcPts val="0"/>
              </a:spcAft>
              <a:buNone/>
            </a:pPr>
            <a:r>
              <a:rPr lang="en-US" sz="4800" b="1">
                <a:solidFill>
                  <a:schemeClr val="lt1"/>
                </a:solidFill>
                <a:latin typeface="Calibri"/>
                <a:ea typeface="Calibri"/>
                <a:cs typeface="Calibri"/>
                <a:sym typeface="Calibri"/>
              </a:rPr>
              <a:t>2</a:t>
            </a:r>
            <a:endParaRPr/>
          </a:p>
        </p:txBody>
      </p:sp>
      <p:sp>
        <p:nvSpPr>
          <p:cNvPr id="122" name="Google Shape;122;p3"/>
          <p:cNvSpPr txBox="1"/>
          <p:nvPr/>
        </p:nvSpPr>
        <p:spPr>
          <a:xfrm>
            <a:off x="4494280" y="2661535"/>
            <a:ext cx="7174315" cy="1323399"/>
          </a:xfrm>
          <a:prstGeom prst="rect">
            <a:avLst/>
          </a:prstGeom>
          <a:noFill/>
          <a:ln>
            <a:noFill/>
          </a:ln>
        </p:spPr>
        <p:txBody>
          <a:bodyPr spcFirstLastPara="1" wrap="square" lIns="91425" tIns="45700" rIns="91425" bIns="45700" anchor="t" anchorCtr="0">
            <a:spAutoFit/>
          </a:bodyPr>
          <a:lstStyle/>
          <a:p>
            <a:r>
              <a:rPr lang="ru-RU" sz="1600" dirty="0"/>
              <a:t>Концепция новых вредных организмов </a:t>
            </a:r>
            <a:r>
              <a:rPr lang="ru-RU" sz="1600" dirty="0" smtClean="0"/>
              <a:t>была </a:t>
            </a:r>
            <a:r>
              <a:rPr lang="ru-RU" sz="1600" dirty="0"/>
              <a:t>приведена в соответствие (объединена) пунктом плана развития перечисленным в Стратегической рамочной программе МККЗР (2020-2030) под названием "Совершенствование систем оповещения </a:t>
            </a:r>
            <a:r>
              <a:rPr lang="ru-RU" sz="1600" dirty="0" smtClean="0"/>
              <a:t>об очагах </a:t>
            </a:r>
            <a:r>
              <a:rPr lang="ru-RU" sz="1600" dirty="0"/>
              <a:t>вредных организмов и реагирования на них". </a:t>
            </a:r>
          </a:p>
        </p:txBody>
      </p:sp>
      <p:sp>
        <p:nvSpPr>
          <p:cNvPr id="123" name="Google Shape;123;p3"/>
          <p:cNvSpPr txBox="1"/>
          <p:nvPr/>
        </p:nvSpPr>
        <p:spPr>
          <a:xfrm>
            <a:off x="3065107" y="4080967"/>
            <a:ext cx="1066800" cy="784830"/>
          </a:xfrm>
          <a:prstGeom prst="rect">
            <a:avLst/>
          </a:prstGeom>
          <a:noFill/>
          <a:ln>
            <a:noFill/>
          </a:ln>
        </p:spPr>
        <p:txBody>
          <a:bodyPr spcFirstLastPara="1" wrap="square" lIns="540000" tIns="0" rIns="360000" bIns="45700" anchor="t" anchorCtr="0">
            <a:spAutoFit/>
          </a:bodyPr>
          <a:lstStyle/>
          <a:p>
            <a:pPr marL="0" marR="0" lvl="0" indent="0" algn="l" rtl="0">
              <a:spcBef>
                <a:spcPts val="0"/>
              </a:spcBef>
              <a:spcAft>
                <a:spcPts val="0"/>
              </a:spcAft>
              <a:buNone/>
            </a:pPr>
            <a:r>
              <a:rPr lang="en-US" sz="4800" b="1">
                <a:solidFill>
                  <a:schemeClr val="lt1"/>
                </a:solidFill>
                <a:latin typeface="Calibri"/>
                <a:ea typeface="Calibri"/>
                <a:cs typeface="Calibri"/>
                <a:sym typeface="Calibri"/>
              </a:rPr>
              <a:t>3</a:t>
            </a:r>
            <a:endParaRPr/>
          </a:p>
        </p:txBody>
      </p:sp>
      <p:sp>
        <p:nvSpPr>
          <p:cNvPr id="124" name="Google Shape;124;p3"/>
          <p:cNvSpPr txBox="1"/>
          <p:nvPr/>
        </p:nvSpPr>
        <p:spPr>
          <a:xfrm>
            <a:off x="4561114" y="4107762"/>
            <a:ext cx="7467600" cy="1015622"/>
          </a:xfrm>
          <a:prstGeom prst="rect">
            <a:avLst/>
          </a:prstGeom>
          <a:noFill/>
          <a:ln>
            <a:noFill/>
          </a:ln>
        </p:spPr>
        <p:txBody>
          <a:bodyPr spcFirstLastPara="1" wrap="square" lIns="91425" tIns="45700" rIns="91425" bIns="45700" anchor="t" anchorCtr="0">
            <a:spAutoFit/>
          </a:bodyPr>
          <a:lstStyle/>
          <a:p>
            <a:r>
              <a:rPr lang="en-US" sz="2000" dirty="0"/>
              <a:t>C</a:t>
            </a:r>
            <a:r>
              <a:rPr lang="ru-RU" sz="2000" dirty="0" err="1"/>
              <a:t>фера</a:t>
            </a:r>
            <a:r>
              <a:rPr lang="ru-RU" sz="2000" dirty="0"/>
              <a:t> применения</a:t>
            </a:r>
            <a:r>
              <a:rPr lang="ru-RU" sz="2000" b="1" dirty="0"/>
              <a:t> </a:t>
            </a:r>
            <a:r>
              <a:rPr lang="ru-RU" sz="2000" b="1" u="sng" dirty="0">
                <a:solidFill>
                  <a:srgbClr val="00825F"/>
                </a:solidFill>
              </a:rPr>
              <a:t>будет ограничена карантинными или потенциальными карантинными вредными организмами</a:t>
            </a:r>
            <a:r>
              <a:rPr lang="ru-RU" sz="2000" b="1" dirty="0">
                <a:solidFill>
                  <a:srgbClr val="00825F"/>
                </a:solidFill>
              </a:rPr>
              <a:t>.</a:t>
            </a:r>
            <a:endParaRPr lang="en-US" sz="2000" b="1" dirty="0">
              <a:solidFill>
                <a:srgbClr val="00825F"/>
              </a:solidFill>
            </a:endParaRPr>
          </a:p>
        </p:txBody>
      </p:sp>
      <p:sp>
        <p:nvSpPr>
          <p:cNvPr id="125" name="Google Shape;125;p3"/>
          <p:cNvSpPr txBox="1"/>
          <p:nvPr/>
        </p:nvSpPr>
        <p:spPr>
          <a:xfrm>
            <a:off x="3065107" y="5313955"/>
            <a:ext cx="1066800" cy="784830"/>
          </a:xfrm>
          <a:prstGeom prst="rect">
            <a:avLst/>
          </a:prstGeom>
          <a:noFill/>
          <a:ln>
            <a:noFill/>
          </a:ln>
        </p:spPr>
        <p:txBody>
          <a:bodyPr spcFirstLastPara="1" wrap="square" lIns="540000" tIns="0" rIns="360000" bIns="45700" anchor="t" anchorCtr="0">
            <a:spAutoFit/>
          </a:bodyPr>
          <a:lstStyle/>
          <a:p>
            <a:pPr marL="0" marR="0" lvl="0" indent="0" algn="l" rtl="0">
              <a:spcBef>
                <a:spcPts val="0"/>
              </a:spcBef>
              <a:spcAft>
                <a:spcPts val="0"/>
              </a:spcAft>
              <a:buNone/>
            </a:pPr>
            <a:r>
              <a:rPr lang="en-US" sz="4800" b="1">
                <a:solidFill>
                  <a:schemeClr val="lt1"/>
                </a:solidFill>
                <a:latin typeface="Calibri"/>
                <a:ea typeface="Calibri"/>
                <a:cs typeface="Calibri"/>
                <a:sym typeface="Calibri"/>
              </a:rPr>
              <a:t>4</a:t>
            </a:r>
            <a:endParaRPr/>
          </a:p>
        </p:txBody>
      </p:sp>
      <p:sp>
        <p:nvSpPr>
          <p:cNvPr id="126" name="Google Shape;126;p3"/>
          <p:cNvSpPr txBox="1"/>
          <p:nvPr/>
        </p:nvSpPr>
        <p:spPr>
          <a:xfrm>
            <a:off x="4131907" y="5305397"/>
            <a:ext cx="7466709" cy="1338808"/>
          </a:xfrm>
          <a:prstGeom prst="rect">
            <a:avLst/>
          </a:prstGeom>
          <a:noFill/>
          <a:ln>
            <a:noFill/>
          </a:ln>
        </p:spPr>
        <p:txBody>
          <a:bodyPr spcFirstLastPara="1" wrap="square" lIns="540000" tIns="0" rIns="360000" bIns="45700" anchor="t" anchorCtr="0">
            <a:spAutoFit/>
          </a:bodyPr>
          <a:lstStyle/>
          <a:p>
            <a:r>
              <a:rPr lang="ru-RU" sz="2000" dirty="0"/>
              <a:t>Была создана </a:t>
            </a:r>
            <a:r>
              <a:rPr lang="ru-RU" sz="2000" dirty="0" smtClean="0"/>
              <a:t>Целевая группа</a:t>
            </a:r>
            <a:r>
              <a:rPr lang="ru-RU" sz="2000" dirty="0"/>
              <a:t>, </a:t>
            </a:r>
            <a:r>
              <a:rPr lang="ru-RU" sz="2000" dirty="0"/>
              <a:t>которая проводила заседания практически каждый месяц с января по сентябрь 2021 года.</a:t>
            </a:r>
            <a:endParaRPr lang="en-US" sz="2000" dirty="0"/>
          </a:p>
          <a:p>
            <a:pPr marL="0" marR="0" lvl="0" indent="0" algn="l" rtl="0">
              <a:spcBef>
                <a:spcPts val="0"/>
              </a:spcBef>
              <a:spcAft>
                <a:spcPts val="0"/>
              </a:spcAft>
              <a:buNone/>
            </a:pPr>
            <a:endParaRPr sz="2400" dirty="0">
              <a:solidFill>
                <a:schemeClr val="dk1"/>
              </a:solidFill>
              <a:latin typeface="Calibri"/>
              <a:ea typeface="Calibri"/>
              <a:cs typeface="Calibri"/>
              <a:sym typeface="Calibri"/>
            </a:endParaRPr>
          </a:p>
        </p:txBody>
      </p:sp>
      <p:sp>
        <p:nvSpPr>
          <p:cNvPr id="15" name="Прямоугольник 14"/>
          <p:cNvSpPr/>
          <p:nvPr/>
        </p:nvSpPr>
        <p:spPr>
          <a:xfrm>
            <a:off x="9301388" y="1036618"/>
            <a:ext cx="2534652" cy="4019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rgbClr val="00863D"/>
                </a:solidFill>
              </a:rPr>
              <a:t>Пункт 7.1. Повестки дня</a:t>
            </a:r>
            <a:endParaRPr lang="ru-RU" sz="1200" b="1" dirty="0">
              <a:solidFill>
                <a:srgbClr val="00863D"/>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4"/>
          <p:cNvSpPr txBox="1">
            <a:spLocks noGrp="1"/>
          </p:cNvSpPr>
          <p:nvPr>
            <p:ph type="title"/>
          </p:nvPr>
        </p:nvSpPr>
        <p:spPr>
          <a:xfrm>
            <a:off x="76200" y="1085575"/>
            <a:ext cx="12204522" cy="360040"/>
          </a:xfrm>
          <a:prstGeom prst="rect">
            <a:avLst/>
          </a:prstGeom>
          <a:noFill/>
          <a:ln>
            <a:noFill/>
          </a:ln>
        </p:spPr>
        <p:txBody>
          <a:bodyPr spcFirstLastPara="1" wrap="square" lIns="540000" tIns="0" rIns="2880000" bIns="45700" anchor="t" anchorCtr="0">
            <a:noAutofit/>
          </a:bodyPr>
          <a:lstStyle/>
          <a:p>
            <a:pPr marL="0" lvl="0" indent="0" algn="l" rtl="0">
              <a:lnSpc>
                <a:spcPct val="90000"/>
              </a:lnSpc>
              <a:spcBef>
                <a:spcPts val="0"/>
              </a:spcBef>
              <a:spcAft>
                <a:spcPts val="0"/>
              </a:spcAft>
              <a:buClr>
                <a:srgbClr val="00825F"/>
              </a:buClr>
              <a:buSzPts val="2200"/>
              <a:buFont typeface="Calibri"/>
              <a:buNone/>
            </a:pPr>
            <a:r>
              <a:rPr lang="en-US" dirty="0"/>
              <a:t>1.2 </a:t>
            </a:r>
            <a:r>
              <a:rPr lang="ru-RU" dirty="0" smtClean="0"/>
              <a:t>Определения</a:t>
            </a:r>
            <a:endParaRPr dirty="0"/>
          </a:p>
        </p:txBody>
      </p:sp>
      <p:sp>
        <p:nvSpPr>
          <p:cNvPr id="132" name="Google Shape;132;p4"/>
          <p:cNvSpPr txBox="1"/>
          <p:nvPr/>
        </p:nvSpPr>
        <p:spPr>
          <a:xfrm>
            <a:off x="2810485" y="3581400"/>
            <a:ext cx="8096250" cy="2246729"/>
          </a:xfrm>
          <a:prstGeom prst="rect">
            <a:avLst/>
          </a:prstGeom>
          <a:noFill/>
          <a:ln>
            <a:noFill/>
          </a:ln>
        </p:spPr>
        <p:txBody>
          <a:bodyPr spcFirstLastPara="1" wrap="square" lIns="91425" tIns="45700" rIns="91425" bIns="45700" anchor="t" anchorCtr="0">
            <a:spAutoFit/>
          </a:bodyPr>
          <a:lstStyle/>
          <a:p>
            <a:pPr algn="just" fontAlgn="base"/>
            <a:r>
              <a:rPr lang="ru-RU" sz="2000" i="1" dirty="0"/>
              <a:t>вредный организм, </a:t>
            </a:r>
            <a:r>
              <a:rPr lang="ru-RU" sz="2000" i="1" dirty="0"/>
              <a:t>квалифицируемый как карантинный вредный организм, для которого фитосанитарный риск или воздействие на территорию в последнее время </a:t>
            </a:r>
            <a:r>
              <a:rPr lang="ru-RU" sz="2000" i="1" dirty="0" smtClean="0"/>
              <a:t>значительно </a:t>
            </a:r>
            <a:r>
              <a:rPr lang="ru-RU" sz="2000" i="1" dirty="0"/>
              <a:t>возросли вследствие изменений в факторах, присущих вредному организму, хозяевах, путях распространения или факторах, связанных с окружающей средой, при этом потенциальный ущерб достигает масштабов эпидемии</a:t>
            </a:r>
            <a:r>
              <a:rPr lang="ru-RU" sz="2000" i="1" dirty="0" smtClean="0"/>
              <a:t>".</a:t>
            </a:r>
            <a:endParaRPr lang="ru-RU" sz="2000" i="1" dirty="0"/>
          </a:p>
        </p:txBody>
      </p:sp>
      <p:sp>
        <p:nvSpPr>
          <p:cNvPr id="133" name="Google Shape;133;p4"/>
          <p:cNvSpPr txBox="1"/>
          <p:nvPr/>
        </p:nvSpPr>
        <p:spPr>
          <a:xfrm>
            <a:off x="1905000" y="3124200"/>
            <a:ext cx="583389" cy="22159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3800" b="1" i="1">
                <a:solidFill>
                  <a:srgbClr val="00825F"/>
                </a:solidFill>
                <a:latin typeface="Calibri"/>
                <a:ea typeface="Calibri"/>
                <a:cs typeface="Calibri"/>
                <a:sym typeface="Calibri"/>
              </a:rPr>
              <a:t>“</a:t>
            </a:r>
            <a:endParaRPr sz="13800" b="1">
              <a:solidFill>
                <a:srgbClr val="00825F"/>
              </a:solidFill>
              <a:latin typeface="Calibri"/>
              <a:ea typeface="Calibri"/>
              <a:cs typeface="Calibri"/>
              <a:sym typeface="Calibri"/>
            </a:endParaRPr>
          </a:p>
        </p:txBody>
      </p:sp>
      <p:sp>
        <p:nvSpPr>
          <p:cNvPr id="134" name="Google Shape;134;p4"/>
          <p:cNvSpPr txBox="1"/>
          <p:nvPr/>
        </p:nvSpPr>
        <p:spPr>
          <a:xfrm>
            <a:off x="457200" y="1828800"/>
            <a:ext cx="10744200" cy="1523474"/>
          </a:xfrm>
          <a:prstGeom prst="rect">
            <a:avLst/>
          </a:prstGeom>
          <a:noFill/>
          <a:ln>
            <a:noFill/>
          </a:ln>
        </p:spPr>
        <p:txBody>
          <a:bodyPr spcFirstLastPara="1" wrap="square" lIns="540000" tIns="0" rIns="360000" bIns="45700" anchor="t" anchorCtr="0">
            <a:spAutoFit/>
          </a:bodyPr>
          <a:lstStyle/>
          <a:p>
            <a:r>
              <a:rPr lang="ru-RU" sz="2400" dirty="0" smtClean="0"/>
              <a:t>Целевая группа </a:t>
            </a:r>
            <a:r>
              <a:rPr lang="ru-RU" sz="2400" dirty="0"/>
              <a:t>рекомендует Комитету по стандартам обратиться к Технической </a:t>
            </a:r>
            <a:r>
              <a:rPr lang="ru-RU" sz="2400" dirty="0" smtClean="0"/>
              <a:t>Группе экспертов </a:t>
            </a:r>
            <a:r>
              <a:rPr lang="ru-RU" sz="2400" dirty="0" smtClean="0"/>
              <a:t>по </a:t>
            </a:r>
            <a:r>
              <a:rPr lang="ru-RU" sz="2400" dirty="0"/>
              <a:t>Г</a:t>
            </a:r>
            <a:r>
              <a:rPr lang="ru-RU" sz="2400" dirty="0" smtClean="0"/>
              <a:t>лоссарию (</a:t>
            </a:r>
            <a:r>
              <a:rPr lang="ru-RU" sz="2400" dirty="0" smtClean="0"/>
              <a:t>ТГГ</a:t>
            </a:r>
            <a:r>
              <a:rPr lang="ru-RU" sz="2400" dirty="0"/>
              <a:t>) с просьбой изучить термин </a:t>
            </a:r>
            <a:r>
              <a:rPr lang="ru-RU" sz="2400" dirty="0" smtClean="0"/>
              <a:t>«новый </a:t>
            </a:r>
            <a:r>
              <a:rPr lang="ru-RU" sz="2400" dirty="0"/>
              <a:t>вредный организм" и </a:t>
            </a:r>
            <a:r>
              <a:rPr lang="ru-RU" sz="2400" dirty="0" smtClean="0"/>
              <a:t>определение </a:t>
            </a:r>
            <a:r>
              <a:rPr lang="ru-RU" sz="2400" dirty="0"/>
              <a:t>для включения в МСФМ 5 (Глоссарий фитосанитарных терминов</a:t>
            </a:r>
            <a:r>
              <a:rPr lang="ru-RU" sz="2400" dirty="0" smtClean="0"/>
              <a:t>):</a:t>
            </a:r>
          </a:p>
        </p:txBody>
      </p:sp>
      <p:sp>
        <p:nvSpPr>
          <p:cNvPr id="6" name="Прямоугольник 5"/>
          <p:cNvSpPr/>
          <p:nvPr/>
        </p:nvSpPr>
        <p:spPr>
          <a:xfrm>
            <a:off x="9301388" y="1036618"/>
            <a:ext cx="2534652" cy="4019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rgbClr val="00863D"/>
                </a:solidFill>
              </a:rPr>
              <a:t>Пункт 7.1. Повестки дня</a:t>
            </a:r>
            <a:endParaRPr lang="ru-RU" sz="1200" b="1" dirty="0">
              <a:solidFill>
                <a:srgbClr val="00863D"/>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5"/>
          <p:cNvSpPr/>
          <p:nvPr/>
        </p:nvSpPr>
        <p:spPr>
          <a:xfrm>
            <a:off x="8225365" y="5012543"/>
            <a:ext cx="3128762" cy="703787"/>
          </a:xfrm>
          <a:prstGeom prst="rect">
            <a:avLst/>
          </a:prstGeom>
          <a:solidFill>
            <a:srgbClr val="00825F"/>
          </a:solidFill>
          <a:ln w="12700" cap="flat" cmpd="sng">
            <a:solidFill>
              <a:srgbClr val="00825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140" name="Google Shape;140;p5"/>
          <p:cNvSpPr/>
          <p:nvPr/>
        </p:nvSpPr>
        <p:spPr>
          <a:xfrm>
            <a:off x="4923321" y="5006509"/>
            <a:ext cx="3128762" cy="703787"/>
          </a:xfrm>
          <a:prstGeom prst="rect">
            <a:avLst/>
          </a:prstGeom>
          <a:solidFill>
            <a:srgbClr val="00825F"/>
          </a:solidFill>
          <a:ln w="12700" cap="flat" cmpd="sng">
            <a:solidFill>
              <a:srgbClr val="00825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141" name="Google Shape;141;p5"/>
          <p:cNvSpPr/>
          <p:nvPr/>
        </p:nvSpPr>
        <p:spPr>
          <a:xfrm>
            <a:off x="2792338" y="4737097"/>
            <a:ext cx="1901825" cy="1086266"/>
          </a:xfrm>
          <a:prstGeom prst="rect">
            <a:avLst/>
          </a:prstGeom>
          <a:solidFill>
            <a:srgbClr val="00825F"/>
          </a:solidFill>
          <a:ln w="12700" cap="flat" cmpd="sng">
            <a:solidFill>
              <a:srgbClr val="00825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142" name="Google Shape;142;p5"/>
          <p:cNvSpPr/>
          <p:nvPr/>
        </p:nvSpPr>
        <p:spPr>
          <a:xfrm>
            <a:off x="2754355" y="3570054"/>
            <a:ext cx="1901825" cy="703787"/>
          </a:xfrm>
          <a:prstGeom prst="rect">
            <a:avLst/>
          </a:prstGeom>
          <a:solidFill>
            <a:srgbClr val="00825F"/>
          </a:solidFill>
          <a:ln w="12700" cap="flat" cmpd="sng">
            <a:solidFill>
              <a:srgbClr val="00825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143" name="Google Shape;143;p5"/>
          <p:cNvSpPr/>
          <p:nvPr/>
        </p:nvSpPr>
        <p:spPr>
          <a:xfrm>
            <a:off x="450621" y="5704376"/>
            <a:ext cx="1901825" cy="391624"/>
          </a:xfrm>
          <a:prstGeom prst="rect">
            <a:avLst/>
          </a:prstGeom>
          <a:solidFill>
            <a:srgbClr val="00825F"/>
          </a:solidFill>
          <a:ln w="12700" cap="flat" cmpd="sng">
            <a:solidFill>
              <a:srgbClr val="00825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144" name="Google Shape;144;p5"/>
          <p:cNvSpPr/>
          <p:nvPr/>
        </p:nvSpPr>
        <p:spPr>
          <a:xfrm>
            <a:off x="450621" y="4528167"/>
            <a:ext cx="1901825" cy="915396"/>
          </a:xfrm>
          <a:prstGeom prst="rect">
            <a:avLst/>
          </a:prstGeom>
          <a:solidFill>
            <a:srgbClr val="00825F"/>
          </a:solidFill>
          <a:ln w="12700" cap="flat" cmpd="sng">
            <a:solidFill>
              <a:srgbClr val="00825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145" name="Google Shape;145;p5"/>
          <p:cNvSpPr/>
          <p:nvPr/>
        </p:nvSpPr>
        <p:spPr>
          <a:xfrm>
            <a:off x="461962" y="3843363"/>
            <a:ext cx="1901825" cy="391624"/>
          </a:xfrm>
          <a:prstGeom prst="rect">
            <a:avLst/>
          </a:prstGeom>
          <a:solidFill>
            <a:srgbClr val="00825F"/>
          </a:solidFill>
          <a:ln w="12700" cap="flat" cmpd="sng">
            <a:solidFill>
              <a:srgbClr val="00825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146" name="Google Shape;146;p5"/>
          <p:cNvSpPr/>
          <p:nvPr/>
        </p:nvSpPr>
        <p:spPr>
          <a:xfrm>
            <a:off x="461962" y="3178038"/>
            <a:ext cx="1901825" cy="391624"/>
          </a:xfrm>
          <a:prstGeom prst="rect">
            <a:avLst/>
          </a:prstGeom>
          <a:solidFill>
            <a:srgbClr val="00825F"/>
          </a:solidFill>
          <a:ln w="12700" cap="flat" cmpd="sng">
            <a:solidFill>
              <a:srgbClr val="00825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147" name="Google Shape;147;p5" descr="C:\Users\marcottemj\AppData\Local\Microsoft\Windows\INetCache\Content.MSO\D3C61994.tmp"/>
          <p:cNvSpPr/>
          <p:nvPr/>
        </p:nvSpPr>
        <p:spPr>
          <a:xfrm>
            <a:off x="155575" y="-144463"/>
            <a:ext cx="304800" cy="30480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8" name="Google Shape;148;p5"/>
          <p:cNvSpPr txBox="1">
            <a:spLocks noGrp="1"/>
          </p:cNvSpPr>
          <p:nvPr>
            <p:ph type="title"/>
          </p:nvPr>
        </p:nvSpPr>
        <p:spPr>
          <a:xfrm>
            <a:off x="-318785" y="949135"/>
            <a:ext cx="13280805" cy="902134"/>
          </a:xfrm>
          <a:prstGeom prst="rect">
            <a:avLst/>
          </a:prstGeom>
          <a:noFill/>
          <a:ln>
            <a:noFill/>
          </a:ln>
        </p:spPr>
        <p:txBody>
          <a:bodyPr spcFirstLastPara="1" wrap="square" lIns="540000" tIns="0" rIns="2880000" bIns="45700" anchor="t" anchorCtr="0">
            <a:noAutofit/>
          </a:bodyPr>
          <a:lstStyle/>
          <a:p>
            <a:pPr lvl="0"/>
            <a:r>
              <a:rPr lang="en-US" dirty="0"/>
              <a:t>1.3 </a:t>
            </a:r>
            <a:r>
              <a:rPr lang="ru-RU" sz="2400" dirty="0" smtClean="0"/>
              <a:t>Основополагающие компоненты СОВОР</a:t>
            </a:r>
            <a:r>
              <a:rPr lang="ru-RU" sz="2400" dirty="0"/>
              <a:t/>
            </a:r>
            <a:br>
              <a:rPr lang="ru-RU" sz="2400" dirty="0"/>
            </a:br>
            <a:endParaRPr dirty="0"/>
          </a:p>
        </p:txBody>
      </p:sp>
      <p:sp>
        <p:nvSpPr>
          <p:cNvPr id="149" name="Google Shape;149;p5"/>
          <p:cNvSpPr/>
          <p:nvPr/>
        </p:nvSpPr>
        <p:spPr>
          <a:xfrm>
            <a:off x="6705600" y="6361244"/>
            <a:ext cx="10553700"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rgbClr val="000000"/>
                </a:solidFill>
                <a:latin typeface="Times New Roman"/>
                <a:ea typeface="Times New Roman"/>
                <a:cs typeface="Times New Roman"/>
                <a:sym typeface="Times New Roman"/>
              </a:rPr>
              <a:t>Figure 1. Basic components of an alert and response system </a:t>
            </a:r>
            <a:endParaRPr sz="1400">
              <a:solidFill>
                <a:schemeClr val="dk1"/>
              </a:solidFill>
              <a:latin typeface="Calibri"/>
              <a:ea typeface="Calibri"/>
              <a:cs typeface="Calibri"/>
              <a:sym typeface="Calibri"/>
            </a:endParaRPr>
          </a:p>
        </p:txBody>
      </p:sp>
      <p:sp>
        <p:nvSpPr>
          <p:cNvPr id="150" name="Google Shape;150;p5"/>
          <p:cNvSpPr/>
          <p:nvPr/>
        </p:nvSpPr>
        <p:spPr>
          <a:xfrm>
            <a:off x="288473" y="1753327"/>
            <a:ext cx="11598727" cy="4571274"/>
          </a:xfrm>
          <a:prstGeom prst="rect">
            <a:avLst/>
          </a:prstGeom>
          <a:noFill/>
          <a:ln w="38100" cap="flat" cmpd="sng">
            <a:solidFill>
              <a:srgbClr val="00825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a:solidFill>
                  <a:schemeClr val="lt1"/>
                </a:solidFill>
                <a:latin typeface="Calibri"/>
                <a:ea typeface="Calibri"/>
                <a:cs typeface="Calibri"/>
                <a:sym typeface="Calibri"/>
              </a:rPr>
              <a:t>c</a:t>
            </a:r>
            <a:endParaRPr/>
          </a:p>
        </p:txBody>
      </p:sp>
      <p:sp>
        <p:nvSpPr>
          <p:cNvPr id="151" name="Google Shape;151;p5"/>
          <p:cNvSpPr txBox="1"/>
          <p:nvPr/>
        </p:nvSpPr>
        <p:spPr>
          <a:xfrm>
            <a:off x="122280" y="2024422"/>
            <a:ext cx="9067800" cy="507831"/>
          </a:xfrm>
          <a:prstGeom prst="rect">
            <a:avLst/>
          </a:prstGeom>
          <a:noFill/>
          <a:ln>
            <a:noFill/>
          </a:ln>
        </p:spPr>
        <p:txBody>
          <a:bodyPr spcFirstLastPara="1" wrap="square" lIns="540000" tIns="0" rIns="360000" bIns="45700" anchor="t" anchorCtr="0">
            <a:spAutoFit/>
          </a:bodyPr>
          <a:lstStyle/>
          <a:p>
            <a:r>
              <a:rPr lang="ru-RU" sz="3000" b="1" dirty="0" smtClean="0">
                <a:solidFill>
                  <a:srgbClr val="5792C9"/>
                </a:solidFill>
              </a:rPr>
              <a:t>Основополагающие </a:t>
            </a:r>
            <a:r>
              <a:rPr lang="ru-RU" sz="3000" b="1" dirty="0">
                <a:solidFill>
                  <a:srgbClr val="5792C9"/>
                </a:solidFill>
              </a:rPr>
              <a:t>компоненты</a:t>
            </a:r>
            <a:endParaRPr lang="en-US" sz="3000" b="1" dirty="0">
              <a:solidFill>
                <a:srgbClr val="5792C9"/>
              </a:solidFill>
            </a:endParaRPr>
          </a:p>
        </p:txBody>
      </p:sp>
      <p:sp>
        <p:nvSpPr>
          <p:cNvPr id="152" name="Google Shape;152;p5"/>
          <p:cNvSpPr/>
          <p:nvPr/>
        </p:nvSpPr>
        <p:spPr>
          <a:xfrm>
            <a:off x="2670174" y="2542124"/>
            <a:ext cx="9061449" cy="3531890"/>
          </a:xfrm>
          <a:prstGeom prst="rect">
            <a:avLst/>
          </a:prstGeom>
          <a:noFill/>
          <a:ln w="38100" cap="flat" cmpd="sng">
            <a:solidFill>
              <a:srgbClr val="00825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b="1">
              <a:solidFill>
                <a:schemeClr val="lt1"/>
              </a:solidFill>
              <a:latin typeface="Calibri"/>
              <a:ea typeface="Calibri"/>
              <a:cs typeface="Calibri"/>
              <a:sym typeface="Calibri"/>
            </a:endParaRPr>
          </a:p>
        </p:txBody>
      </p:sp>
      <p:sp>
        <p:nvSpPr>
          <p:cNvPr id="153" name="Google Shape;153;p5"/>
          <p:cNvSpPr txBox="1"/>
          <p:nvPr/>
        </p:nvSpPr>
        <p:spPr>
          <a:xfrm>
            <a:off x="2305501" y="2618603"/>
            <a:ext cx="9426122" cy="969476"/>
          </a:xfrm>
          <a:prstGeom prst="rect">
            <a:avLst/>
          </a:prstGeom>
          <a:noFill/>
          <a:ln>
            <a:noFill/>
          </a:ln>
        </p:spPr>
        <p:txBody>
          <a:bodyPr spcFirstLastPara="1" wrap="square" lIns="540000" tIns="0" rIns="360000" bIns="45700" anchor="t" anchorCtr="0">
            <a:spAutoFit/>
          </a:bodyPr>
          <a:lstStyle/>
          <a:p>
            <a:r>
              <a:rPr lang="ru-RU" sz="3000" b="1" dirty="0">
                <a:solidFill>
                  <a:srgbClr val="5792C9"/>
                </a:solidFill>
              </a:rPr>
              <a:t>От предварительного присутствия до </a:t>
            </a:r>
            <a:r>
              <a:rPr lang="ru-RU" sz="3000" b="1" dirty="0" smtClean="0">
                <a:solidFill>
                  <a:srgbClr val="5792C9"/>
                </a:solidFill>
              </a:rPr>
              <a:t>обнаружения (выявления)</a:t>
            </a:r>
            <a:endParaRPr lang="en-US" sz="3000" b="1" dirty="0">
              <a:solidFill>
                <a:srgbClr val="5792C9"/>
              </a:solidFill>
            </a:endParaRPr>
          </a:p>
        </p:txBody>
      </p:sp>
      <p:sp>
        <p:nvSpPr>
          <p:cNvPr id="154" name="Google Shape;154;p5"/>
          <p:cNvSpPr/>
          <p:nvPr/>
        </p:nvSpPr>
        <p:spPr>
          <a:xfrm>
            <a:off x="4811758" y="3552548"/>
            <a:ext cx="6693169" cy="2270815"/>
          </a:xfrm>
          <a:prstGeom prst="rect">
            <a:avLst/>
          </a:prstGeom>
          <a:noFill/>
          <a:ln w="38100" cap="flat" cmpd="sng">
            <a:solidFill>
              <a:srgbClr val="00825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155" name="Google Shape;155;p5"/>
          <p:cNvSpPr txBox="1"/>
          <p:nvPr/>
        </p:nvSpPr>
        <p:spPr>
          <a:xfrm>
            <a:off x="162606" y="3229383"/>
            <a:ext cx="2514600" cy="323165"/>
          </a:xfrm>
          <a:prstGeom prst="rect">
            <a:avLst/>
          </a:prstGeom>
          <a:noFill/>
          <a:ln>
            <a:noFill/>
          </a:ln>
        </p:spPr>
        <p:txBody>
          <a:bodyPr spcFirstLastPara="1" wrap="square" lIns="540000" tIns="0" rIns="360000" bIns="45700" anchor="t" anchorCtr="0">
            <a:spAutoFit/>
          </a:bodyPr>
          <a:lstStyle/>
          <a:p>
            <a:pPr marL="0" marR="0" lvl="0" indent="0" algn="l" rtl="0">
              <a:spcBef>
                <a:spcPts val="0"/>
              </a:spcBef>
              <a:spcAft>
                <a:spcPts val="0"/>
              </a:spcAft>
              <a:buNone/>
            </a:pPr>
            <a:r>
              <a:rPr lang="ru-RU" sz="1800" dirty="0" smtClean="0">
                <a:solidFill>
                  <a:schemeClr val="lt1"/>
                </a:solidFill>
                <a:latin typeface="Calibri"/>
                <a:ea typeface="Calibri"/>
                <a:cs typeface="Calibri"/>
                <a:sym typeface="Calibri"/>
              </a:rPr>
              <a:t>Правовая база</a:t>
            </a:r>
            <a:endParaRPr dirty="0"/>
          </a:p>
        </p:txBody>
      </p:sp>
      <p:sp>
        <p:nvSpPr>
          <p:cNvPr id="156" name="Google Shape;156;p5"/>
          <p:cNvSpPr txBox="1"/>
          <p:nvPr/>
        </p:nvSpPr>
        <p:spPr>
          <a:xfrm>
            <a:off x="155575" y="3901198"/>
            <a:ext cx="2514600" cy="261590"/>
          </a:xfrm>
          <a:prstGeom prst="rect">
            <a:avLst/>
          </a:prstGeom>
          <a:noFill/>
          <a:ln>
            <a:noFill/>
          </a:ln>
        </p:spPr>
        <p:txBody>
          <a:bodyPr spcFirstLastPara="1" wrap="square" lIns="540000" tIns="0" rIns="360000" bIns="45700" anchor="t" anchorCtr="0">
            <a:spAutoFit/>
          </a:bodyPr>
          <a:lstStyle/>
          <a:p>
            <a:pPr marL="0" marR="0" lvl="0" indent="0" algn="l" rtl="0">
              <a:spcBef>
                <a:spcPts val="0"/>
              </a:spcBef>
              <a:spcAft>
                <a:spcPts val="0"/>
              </a:spcAft>
              <a:buNone/>
            </a:pPr>
            <a:r>
              <a:rPr lang="ru-RU" dirty="0" smtClean="0">
                <a:solidFill>
                  <a:schemeClr val="lt1"/>
                </a:solidFill>
                <a:latin typeface="Calibri"/>
                <a:ea typeface="Calibri"/>
                <a:cs typeface="Calibri"/>
                <a:sym typeface="Calibri"/>
              </a:rPr>
              <a:t>Финансовая модель</a:t>
            </a:r>
            <a:endParaRPr dirty="0"/>
          </a:p>
        </p:txBody>
      </p:sp>
      <p:sp>
        <p:nvSpPr>
          <p:cNvPr id="157" name="Google Shape;157;p5"/>
          <p:cNvSpPr txBox="1"/>
          <p:nvPr/>
        </p:nvSpPr>
        <p:spPr>
          <a:xfrm>
            <a:off x="-76200" y="4637203"/>
            <a:ext cx="2894845" cy="692477"/>
          </a:xfrm>
          <a:prstGeom prst="rect">
            <a:avLst/>
          </a:prstGeom>
          <a:noFill/>
          <a:ln>
            <a:noFill/>
          </a:ln>
        </p:spPr>
        <p:txBody>
          <a:bodyPr spcFirstLastPara="1" wrap="square" lIns="540000" tIns="0" rIns="360000" bIns="45700" anchor="t" anchorCtr="0">
            <a:spAutoFit/>
          </a:bodyPr>
          <a:lstStyle/>
          <a:p>
            <a:pPr algn="ctr"/>
            <a:r>
              <a:rPr lang="ru-RU" dirty="0">
                <a:solidFill>
                  <a:schemeClr val="bg1"/>
                </a:solidFill>
              </a:rPr>
              <a:t>Система управления </a:t>
            </a:r>
            <a:r>
              <a:rPr lang="ru-RU" dirty="0" smtClean="0">
                <a:solidFill>
                  <a:schemeClr val="bg1"/>
                </a:solidFill>
              </a:rPr>
              <a:t>и обмена данными (передачи данных</a:t>
            </a:r>
            <a:endParaRPr lang="en-US" dirty="0">
              <a:solidFill>
                <a:schemeClr val="bg1"/>
              </a:solidFill>
            </a:endParaRPr>
          </a:p>
        </p:txBody>
      </p:sp>
      <p:sp>
        <p:nvSpPr>
          <p:cNvPr id="158" name="Google Shape;158;p5"/>
          <p:cNvSpPr txBox="1"/>
          <p:nvPr/>
        </p:nvSpPr>
        <p:spPr>
          <a:xfrm>
            <a:off x="34142" y="5744646"/>
            <a:ext cx="2643064" cy="323165"/>
          </a:xfrm>
          <a:prstGeom prst="rect">
            <a:avLst/>
          </a:prstGeom>
          <a:noFill/>
          <a:ln>
            <a:noFill/>
          </a:ln>
        </p:spPr>
        <p:txBody>
          <a:bodyPr spcFirstLastPara="1" wrap="square" lIns="540000" tIns="0" rIns="360000" bIns="45700" anchor="t" anchorCtr="0">
            <a:spAutoFit/>
          </a:bodyPr>
          <a:lstStyle/>
          <a:p>
            <a:pPr marL="0" marR="0" lvl="0" indent="0" algn="ctr" rtl="0">
              <a:spcBef>
                <a:spcPts val="0"/>
              </a:spcBef>
              <a:spcAft>
                <a:spcPts val="0"/>
              </a:spcAft>
              <a:buNone/>
            </a:pPr>
            <a:r>
              <a:rPr lang="ru-RU" sz="1800" dirty="0" smtClean="0">
                <a:solidFill>
                  <a:schemeClr val="lt1"/>
                </a:solidFill>
                <a:latin typeface="Calibri"/>
                <a:ea typeface="Calibri"/>
                <a:cs typeface="Calibri"/>
                <a:sym typeface="Calibri"/>
              </a:rPr>
              <a:t>Надзор</a:t>
            </a:r>
            <a:endParaRPr dirty="0"/>
          </a:p>
        </p:txBody>
      </p:sp>
      <p:sp>
        <p:nvSpPr>
          <p:cNvPr id="159" name="Google Shape;159;p5"/>
          <p:cNvSpPr/>
          <p:nvPr/>
        </p:nvSpPr>
        <p:spPr>
          <a:xfrm>
            <a:off x="441778" y="2567843"/>
            <a:ext cx="1901825" cy="391624"/>
          </a:xfrm>
          <a:prstGeom prst="rect">
            <a:avLst/>
          </a:prstGeom>
          <a:solidFill>
            <a:srgbClr val="00825F"/>
          </a:solidFill>
          <a:ln w="12700" cap="flat" cmpd="sng">
            <a:solidFill>
              <a:srgbClr val="00825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160" name="Google Shape;160;p5"/>
          <p:cNvSpPr txBox="1"/>
          <p:nvPr/>
        </p:nvSpPr>
        <p:spPr>
          <a:xfrm>
            <a:off x="-76200" y="2558644"/>
            <a:ext cx="2868538" cy="261590"/>
          </a:xfrm>
          <a:prstGeom prst="rect">
            <a:avLst/>
          </a:prstGeom>
          <a:noFill/>
          <a:ln>
            <a:noFill/>
          </a:ln>
        </p:spPr>
        <p:txBody>
          <a:bodyPr spcFirstLastPara="1" wrap="square" lIns="540000" tIns="0" rIns="360000" bIns="45700" anchor="t" anchorCtr="0">
            <a:spAutoFit/>
          </a:bodyPr>
          <a:lstStyle/>
          <a:p>
            <a:r>
              <a:rPr lang="ru-RU" dirty="0" smtClean="0">
                <a:solidFill>
                  <a:schemeClr val="bg1"/>
                </a:solidFill>
              </a:rPr>
              <a:t>Политическая модель</a:t>
            </a:r>
            <a:endParaRPr lang="en-US" dirty="0">
              <a:solidFill>
                <a:schemeClr val="bg1"/>
              </a:solidFill>
            </a:endParaRPr>
          </a:p>
        </p:txBody>
      </p:sp>
      <p:sp>
        <p:nvSpPr>
          <p:cNvPr id="161" name="Google Shape;161;p5"/>
          <p:cNvSpPr txBox="1"/>
          <p:nvPr/>
        </p:nvSpPr>
        <p:spPr>
          <a:xfrm>
            <a:off x="4395561" y="3635614"/>
            <a:ext cx="8098897" cy="507811"/>
          </a:xfrm>
          <a:prstGeom prst="rect">
            <a:avLst/>
          </a:prstGeom>
          <a:noFill/>
          <a:ln>
            <a:noFill/>
          </a:ln>
        </p:spPr>
        <p:txBody>
          <a:bodyPr spcFirstLastPara="1" wrap="square" lIns="540000" tIns="0" rIns="360000" bIns="45700" anchor="t" anchorCtr="0">
            <a:spAutoFit/>
          </a:bodyPr>
          <a:lstStyle/>
          <a:p>
            <a:r>
              <a:rPr lang="ru-RU" sz="3000" b="1" dirty="0">
                <a:solidFill>
                  <a:srgbClr val="5792C9"/>
                </a:solidFill>
              </a:rPr>
              <a:t>После </a:t>
            </a:r>
            <a:r>
              <a:rPr lang="ru-RU" sz="3000" b="1" dirty="0" smtClean="0">
                <a:solidFill>
                  <a:srgbClr val="5792C9"/>
                </a:solidFill>
              </a:rPr>
              <a:t>обнаружения (выявления)</a:t>
            </a:r>
            <a:endParaRPr lang="en-US" sz="3000" b="1" dirty="0">
              <a:solidFill>
                <a:srgbClr val="5792C9"/>
              </a:solidFill>
            </a:endParaRPr>
          </a:p>
        </p:txBody>
      </p:sp>
      <p:sp>
        <p:nvSpPr>
          <p:cNvPr id="162" name="Google Shape;162;p5"/>
          <p:cNvSpPr txBox="1"/>
          <p:nvPr/>
        </p:nvSpPr>
        <p:spPr>
          <a:xfrm>
            <a:off x="2461079" y="3702955"/>
            <a:ext cx="2340644" cy="292368"/>
          </a:xfrm>
          <a:prstGeom prst="rect">
            <a:avLst/>
          </a:prstGeom>
          <a:noFill/>
          <a:ln>
            <a:noFill/>
          </a:ln>
        </p:spPr>
        <p:txBody>
          <a:bodyPr spcFirstLastPara="1" wrap="square" lIns="540000" tIns="0" rIns="360000" bIns="45700" anchor="t" anchorCtr="0">
            <a:spAutoFit/>
          </a:bodyPr>
          <a:lstStyle/>
          <a:p>
            <a:r>
              <a:rPr lang="ru-RU" sz="1600" b="1" dirty="0" smtClean="0">
                <a:solidFill>
                  <a:schemeClr val="bg1"/>
                </a:solidFill>
              </a:rPr>
              <a:t>Оповещение</a:t>
            </a:r>
            <a:endParaRPr lang="en-US" sz="1600" b="1" dirty="0">
              <a:solidFill>
                <a:schemeClr val="bg1"/>
              </a:solidFill>
            </a:endParaRPr>
          </a:p>
        </p:txBody>
      </p:sp>
      <p:sp>
        <p:nvSpPr>
          <p:cNvPr id="163" name="Google Shape;163;p5"/>
          <p:cNvSpPr txBox="1"/>
          <p:nvPr/>
        </p:nvSpPr>
        <p:spPr>
          <a:xfrm>
            <a:off x="2323610" y="4815977"/>
            <a:ext cx="2643064" cy="969476"/>
          </a:xfrm>
          <a:prstGeom prst="rect">
            <a:avLst/>
          </a:prstGeom>
          <a:noFill/>
          <a:ln>
            <a:noFill/>
          </a:ln>
        </p:spPr>
        <p:txBody>
          <a:bodyPr spcFirstLastPara="1" wrap="square" lIns="540000" tIns="0" rIns="360000" bIns="45700" anchor="t" anchorCtr="0">
            <a:spAutoFit/>
          </a:bodyPr>
          <a:lstStyle/>
          <a:p>
            <a:pPr algn="ctr"/>
            <a:r>
              <a:rPr lang="ru-RU" sz="2000" b="1" dirty="0">
                <a:solidFill>
                  <a:schemeClr val="bg1"/>
                </a:solidFill>
              </a:rPr>
              <a:t>Раннее </a:t>
            </a:r>
            <a:r>
              <a:rPr lang="ru-RU" sz="2000" b="1" dirty="0" smtClean="0">
                <a:solidFill>
                  <a:schemeClr val="bg1"/>
                </a:solidFill>
              </a:rPr>
              <a:t>обнаружение (выявление)</a:t>
            </a:r>
            <a:endParaRPr lang="en-US" sz="2000" b="1" dirty="0">
              <a:solidFill>
                <a:schemeClr val="bg1"/>
              </a:solidFill>
            </a:endParaRPr>
          </a:p>
        </p:txBody>
      </p:sp>
      <p:sp>
        <p:nvSpPr>
          <p:cNvPr id="164" name="Google Shape;164;p5"/>
          <p:cNvSpPr txBox="1"/>
          <p:nvPr/>
        </p:nvSpPr>
        <p:spPr>
          <a:xfrm>
            <a:off x="7899502" y="4991725"/>
            <a:ext cx="4196794" cy="600144"/>
          </a:xfrm>
          <a:prstGeom prst="rect">
            <a:avLst/>
          </a:prstGeom>
          <a:noFill/>
          <a:ln>
            <a:noFill/>
          </a:ln>
        </p:spPr>
        <p:txBody>
          <a:bodyPr spcFirstLastPara="1" wrap="square" lIns="540000" tIns="0" rIns="360000" bIns="45700" anchor="t" anchorCtr="0">
            <a:spAutoFit/>
          </a:bodyPr>
          <a:lstStyle/>
          <a:p>
            <a:pPr marL="0" marR="0" lvl="0" indent="0" algn="l" rtl="0">
              <a:spcBef>
                <a:spcPts val="0"/>
              </a:spcBef>
              <a:spcAft>
                <a:spcPts val="0"/>
              </a:spcAft>
              <a:buNone/>
            </a:pPr>
            <a:r>
              <a:rPr lang="ru-RU" sz="3600" b="1" dirty="0" smtClean="0">
                <a:solidFill>
                  <a:schemeClr val="lt1"/>
                </a:solidFill>
                <a:latin typeface="Calibri"/>
                <a:ea typeface="Calibri"/>
                <a:cs typeface="Calibri"/>
                <a:sym typeface="Calibri"/>
              </a:rPr>
              <a:t>Уведомление</a:t>
            </a:r>
            <a:endParaRPr dirty="0"/>
          </a:p>
        </p:txBody>
      </p:sp>
      <p:sp>
        <p:nvSpPr>
          <p:cNvPr id="165" name="Google Shape;165;p5"/>
          <p:cNvSpPr txBox="1"/>
          <p:nvPr/>
        </p:nvSpPr>
        <p:spPr>
          <a:xfrm>
            <a:off x="4559855" y="5010027"/>
            <a:ext cx="4291490" cy="600164"/>
          </a:xfrm>
          <a:prstGeom prst="rect">
            <a:avLst/>
          </a:prstGeom>
          <a:noFill/>
          <a:ln>
            <a:noFill/>
          </a:ln>
        </p:spPr>
        <p:txBody>
          <a:bodyPr spcFirstLastPara="1" wrap="square" lIns="540000" tIns="0" rIns="360000" bIns="45700" anchor="t" anchorCtr="0">
            <a:spAutoFit/>
          </a:bodyPr>
          <a:lstStyle/>
          <a:p>
            <a:pPr marL="0" marR="0" lvl="0" indent="0" algn="l" rtl="0">
              <a:spcBef>
                <a:spcPts val="0"/>
              </a:spcBef>
              <a:spcAft>
                <a:spcPts val="0"/>
              </a:spcAft>
              <a:buNone/>
            </a:pPr>
            <a:r>
              <a:rPr lang="ru-RU" sz="3600" b="1" dirty="0" smtClean="0">
                <a:solidFill>
                  <a:schemeClr val="lt1"/>
                </a:solidFill>
                <a:latin typeface="Calibri"/>
                <a:ea typeface="Calibri"/>
                <a:cs typeface="Calibri"/>
                <a:sym typeface="Calibri"/>
              </a:rPr>
              <a:t>Реагирование</a:t>
            </a:r>
            <a:endParaRPr dirty="0"/>
          </a:p>
        </p:txBody>
      </p:sp>
      <p:sp>
        <p:nvSpPr>
          <p:cNvPr id="29" name="Прямоугольник 28"/>
          <p:cNvSpPr/>
          <p:nvPr/>
        </p:nvSpPr>
        <p:spPr>
          <a:xfrm>
            <a:off x="9499374" y="1036618"/>
            <a:ext cx="2336666" cy="4019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rgbClr val="00863D"/>
                </a:solidFill>
              </a:rPr>
              <a:t>Пункт 7.1. Повестки дня</a:t>
            </a:r>
            <a:endParaRPr lang="ru-RU" sz="1200" b="1" dirty="0">
              <a:solidFill>
                <a:srgbClr val="00863D"/>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6"/>
          <p:cNvSpPr/>
          <p:nvPr/>
        </p:nvSpPr>
        <p:spPr>
          <a:xfrm>
            <a:off x="89538" y="1555350"/>
            <a:ext cx="596262" cy="2231670"/>
          </a:xfrm>
          <a:prstGeom prst="upDownArrow">
            <a:avLst>
              <a:gd name="adj1" fmla="val 50000"/>
              <a:gd name="adj2" fmla="val 50000"/>
            </a:avLst>
          </a:prstGeom>
          <a:solidFill>
            <a:srgbClr val="5792C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172" name="Google Shape;172;p6"/>
          <p:cNvSpPr/>
          <p:nvPr/>
        </p:nvSpPr>
        <p:spPr>
          <a:xfrm>
            <a:off x="76200" y="3637352"/>
            <a:ext cx="557817" cy="1625600"/>
          </a:xfrm>
          <a:prstGeom prst="upDownArrow">
            <a:avLst>
              <a:gd name="adj1" fmla="val 50000"/>
              <a:gd name="adj2" fmla="val 50000"/>
            </a:avLst>
          </a:prstGeom>
          <a:solidFill>
            <a:srgbClr val="5792C9"/>
          </a:solidFill>
          <a:ln>
            <a:noFill/>
          </a:ln>
        </p:spPr>
        <p:txBody>
          <a:bodyPr spcFirstLastPara="1" vert="vert270" wrap="square" lIns="91425" tIns="45700" rIns="91425" bIns="45700" anchor="ctr" anchorCtr="0">
            <a:noAutofit/>
          </a:bodyPr>
          <a:lstStyle/>
          <a:p>
            <a:pPr lvl="0" algn="ctr"/>
            <a:r>
              <a:rPr lang="ru-RU" sz="800" b="1" dirty="0" smtClean="0">
                <a:solidFill>
                  <a:schemeClr val="bg1"/>
                </a:solidFill>
                <a:ea typeface="Calibri"/>
              </a:rPr>
              <a:t>РЕГИОНАЛЬНЫЙ УРОВЕНЬ</a:t>
            </a:r>
            <a:endParaRPr sz="800" b="1" dirty="0">
              <a:solidFill>
                <a:schemeClr val="lt1"/>
              </a:solidFill>
              <a:latin typeface="Calibri"/>
              <a:ea typeface="Calibri"/>
              <a:cs typeface="Calibri"/>
              <a:sym typeface="Calibri"/>
            </a:endParaRPr>
          </a:p>
        </p:txBody>
      </p:sp>
      <p:sp>
        <p:nvSpPr>
          <p:cNvPr id="173" name="Google Shape;173;p6"/>
          <p:cNvSpPr/>
          <p:nvPr/>
        </p:nvSpPr>
        <p:spPr>
          <a:xfrm>
            <a:off x="76200" y="5164651"/>
            <a:ext cx="609600" cy="1409572"/>
          </a:xfrm>
          <a:prstGeom prst="upDownArrow">
            <a:avLst>
              <a:gd name="adj1" fmla="val 50000"/>
              <a:gd name="adj2" fmla="val 50000"/>
            </a:avLst>
          </a:prstGeom>
          <a:solidFill>
            <a:srgbClr val="5792C9"/>
          </a:solidFill>
          <a:ln>
            <a:noFill/>
          </a:ln>
        </p:spPr>
        <p:txBody>
          <a:bodyPr spcFirstLastPara="1" vert="vert270" wrap="square" lIns="91425" tIns="45700" rIns="91425" bIns="45700" anchor="ctr" anchorCtr="0">
            <a:noAutofit/>
          </a:bodyPr>
          <a:lstStyle/>
          <a:p>
            <a:pPr marL="0" marR="0" lvl="0" indent="0" algn="ctr" rtl="0">
              <a:spcBef>
                <a:spcPts val="0"/>
              </a:spcBef>
              <a:spcAft>
                <a:spcPts val="0"/>
              </a:spcAft>
              <a:buNone/>
            </a:pPr>
            <a:r>
              <a:rPr lang="ru-RU" sz="900" b="1" dirty="0" smtClean="0">
                <a:solidFill>
                  <a:schemeClr val="lt1"/>
                </a:solidFill>
                <a:latin typeface="Calibri"/>
                <a:ea typeface="Calibri"/>
                <a:cs typeface="Calibri"/>
                <a:sym typeface="Calibri"/>
              </a:rPr>
              <a:t>НАЦИОНАЛЬНЫЙ УРОВЕНЬ</a:t>
            </a:r>
            <a:endParaRPr sz="900" b="1" dirty="0">
              <a:solidFill>
                <a:schemeClr val="lt1"/>
              </a:solidFill>
              <a:latin typeface="Calibri"/>
              <a:ea typeface="Calibri"/>
              <a:cs typeface="Calibri"/>
              <a:sym typeface="Calibri"/>
            </a:endParaRPr>
          </a:p>
        </p:txBody>
      </p:sp>
      <p:sp>
        <p:nvSpPr>
          <p:cNvPr id="174" name="Google Shape;174;p6"/>
          <p:cNvSpPr txBox="1">
            <a:spLocks noGrp="1"/>
          </p:cNvSpPr>
          <p:nvPr>
            <p:ph type="title"/>
          </p:nvPr>
        </p:nvSpPr>
        <p:spPr>
          <a:xfrm>
            <a:off x="0" y="711200"/>
            <a:ext cx="14440678" cy="569042"/>
          </a:xfrm>
          <a:prstGeom prst="rect">
            <a:avLst/>
          </a:prstGeom>
          <a:noFill/>
          <a:ln>
            <a:noFill/>
          </a:ln>
        </p:spPr>
        <p:txBody>
          <a:bodyPr spcFirstLastPara="1" wrap="square" lIns="540000" tIns="0" rIns="2880000" bIns="45700" anchor="t" anchorCtr="0">
            <a:noAutofit/>
          </a:bodyPr>
          <a:lstStyle/>
          <a:p>
            <a:pPr lvl="0"/>
            <a:r>
              <a:rPr lang="en-US" dirty="0"/>
              <a:t>1.4 </a:t>
            </a:r>
            <a:r>
              <a:rPr lang="ru-RU" sz="2400" dirty="0" smtClean="0"/>
              <a:t>Соображения</a:t>
            </a:r>
            <a:r>
              <a:rPr lang="en-US" sz="2400" dirty="0" smtClean="0"/>
              <a:t>,</a:t>
            </a:r>
            <a:r>
              <a:rPr lang="ru-RU" sz="2400" dirty="0" smtClean="0"/>
              <a:t> относительно взаимодействия с </a:t>
            </a:r>
            <a:r>
              <a:rPr lang="ru-RU" sz="2400" dirty="0"/>
              <a:t>другими органами и заинтересованными сторонами</a:t>
            </a:r>
            <a:r>
              <a:rPr lang="en-US" sz="2400" dirty="0"/>
              <a:t/>
            </a:r>
            <a:br>
              <a:rPr lang="en-US" sz="2400" dirty="0"/>
            </a:br>
            <a:endParaRPr dirty="0"/>
          </a:p>
        </p:txBody>
      </p:sp>
      <p:sp>
        <p:nvSpPr>
          <p:cNvPr id="175" name="Google Shape;175;p6"/>
          <p:cNvSpPr/>
          <p:nvPr/>
        </p:nvSpPr>
        <p:spPr>
          <a:xfrm>
            <a:off x="4213370" y="6509356"/>
            <a:ext cx="11219404" cy="230792"/>
          </a:xfrm>
          <a:prstGeom prst="rect">
            <a:avLst/>
          </a:prstGeom>
          <a:noFill/>
          <a:ln>
            <a:noFill/>
          </a:ln>
        </p:spPr>
        <p:txBody>
          <a:bodyPr spcFirstLastPara="1" wrap="square" lIns="91425" tIns="45700" rIns="91425" bIns="45700" anchor="t" anchorCtr="0">
            <a:spAutoFit/>
          </a:bodyPr>
          <a:lstStyle/>
          <a:p>
            <a:r>
              <a:rPr lang="ru-RU" sz="900" dirty="0">
                <a:latin typeface="Times New Roman" panose="02020603050405020304" pitchFamily="18" charset="0"/>
              </a:rPr>
              <a:t>Рисунок 2. Предлагаемая структура системы оповещения и реагирования в случае возникновения очагов вредных организмов</a:t>
            </a:r>
            <a:endParaRPr lang="en-US" sz="900" dirty="0">
              <a:latin typeface="Times New Roman" panose="02020603050405020304" pitchFamily="18" charset="0"/>
            </a:endParaRPr>
          </a:p>
        </p:txBody>
      </p:sp>
      <p:sp>
        <p:nvSpPr>
          <p:cNvPr id="176" name="Google Shape;176;p6" descr="data:image/gif;base64,R0lGODlhAAXQAnAAACH5BAEAAP8ALAAAAAAABdACh////3OtQnt7e+97MUJzxQAAAKXF5py95pS95q3F5q3O76W95rW9va3F76WlpTpCQvf3997m5mOtQlJ7MWOcQpSclHt7hNbW1u/v70JapcXW5rXO76Wtra1SId7W1hAQEPf/ACkpKWulSnOl3kpzxffmzoylxc7FzoyEjCEhGb3Ftc7e71pzjEJCSnucY+aEMff/71qUOrWtrXuUtVp7QvfWte+MSpycUrVrUiFShFpaWjprIQAACL1rIZSt1nNrYzo6OiFznL0Z3hkZlIQZ3t7m1r1anEoZ3oRanEJjY0prGe+1jHOUzoSEa1qEMe8ZhO/vCL1a3oRa3u+ca721QhDmIRCtIVqExebeEHOUpd7v7xAp5sXWMSE6Su9a1u9ahISEexlzWnO13sXetVIZWlIZEBlKGebWOrWEzkprMRl73uZjGULmIUKtIRDmaxCta+actYylhIS9YwgI9xkhUvfv5q3epe+c5kJKxWuE3hDm5hCt5hDmrRCtrcXeGff35r3va4x7GRl7GYzma4w6UowQUr0ZjIQZjBBCzoyt5hkhKUJK5oRCGb2ca2PWIe/ehFrOa2Oca72l3oxSGUJKWmvm5jHma0o6lDGta4QQGZS9e1JzpULm5r06GUKt5kLmrUKtrZTmOpStOsWtGb0QGZTmEJStELXFa706Uu8ZQu8ZEEoQlL0QUnOEpVJKUr0ZrYQZrZTF1lrva+9aQmvvre+cEGvFrZSUlDpape8Z7+8Zxeb37xlSnJTerUJajBAQzlJz5hBK79bezr3O7xkAQlJKGeaMhKW11lIZOpTW75ylhEJ7Me+1c7XmzrWEjOZ7IXPWIe//raW1lFJape//Or1SIWOcGe+cMd7m78WlvaXm771SCPfW7+///7XF1r3F5t57MYylrUJ75nOcGYy95t7W762Ee+97SmOtGaWctaWl76XF71pKQqXO5hkAAKWUnJS99869vWuEe6XO96W97zpKQqWllEKExXOcQq3O5nuEe/d7Ma3F9wAIAEJrxQAAAAirAAEIHEiwoMGDCBMqXMiwocOHECNKnEixosWLGDNq3Mixo8ePIEOKHEmypMmTKFOqXMmypcuXMGPKnEmzps2bOHPq3Mmzp8+fQIMKHUq0qNGjSJMqXcq0qdOnUKNKnUq1qtWrWLNq3cq1q9evYMOKHUu2rNmzaNOqXcu2rdu3cOPKnUu3rt27ePPq3cu3r9+/gAMLHky4sOHDiBMrXsy4sePHkCNLnky5suXLRpgza97MubPnz6BDix5NurTp06hTq17NurXr17Bjy55Nu7bt27hz697Nu7fv38CDCx9OvLjx48iTK1/OvLnz59CjS59Ovbr/9evYs2vfzr279+/gw4sfT768+fPo06tfz769+/fw48s/jaGCjgL48beogAHhiQ8FcBCRffnhl8IP5Sj0AxAMNviDAAw89EMBPESY0H8BSrRggwy2gIIHCnIoIoMnHHSCDinkl4IF/QnkARAPjCgjEC20qBCBBR6YYEIMfPCBhQmlKABBL8Y4o4g1DrQhhw8CadCSHH4Y4pFAlIjQhBUuhKGABnmQ4g/dOISlk/4ByCVDUMpopZIySkkkjFRymCSaFJJ5JY12EtRCC0MelCaDOvAH0Z9AuJkQoRyuSdCJKRrIop8jeggiQziqiGCILeQ50J59FsSoio8+GaeiJqII/6qNAgFRABCoFoRCAR+Q+qmjNhYZZ4NzItogqRt22hAKNOrQKqRH+ioQoYY2NCaaDBq7ELAtCCsqlSUygF8FCqkKhEIeAIgCQpUaeOmhDBrZQqGTmmjmQV4W8MN8CKEAYIH0CjAsB/j9kO5CGKhKb4EVwHCQtf/mVyVD5RjsQR0I4evuvgwRXHABcxYk8cQPFzThxNgCUAHGE3MAMUH9ghxwvPmOPFDCBaTgQYsfg/yvyABc/O/BFoMsrUE2F6zvQSyvunBCDv9MUDeNtvAywgozTHTKEcucsUA9F7gzAA5LnR/NCgUNxNA8FsiA0wXVgd/XrVZdoCvDDqxz2zVLbf+0khh3PJDa+sENQMl1C8yz2GQTZLbQqG5csN1Uy63ysXUT5K+9B2GwdbqG/9txzFpfi0HWGM99MeQMcW6P3nHLvHTiGF+tkBZNh50f6AuJjire+elL8Aen54wf1wa9WgAlue/t78TKIES76gMVDTHS+mlAent8q0hJCvOe3WrMlDDwfOkqttBofmwbFPMHKYSQAg8F4r6QPgVysKP4+GW//UDjpwAE9TmOPL4iIZh/P/8pQIE3bCQAFTHoe1+DwIv+17/v2S8FAARCBU7QNpul4FzfK0D4DFLA340NIUXATwgYMKkFQrCBBjyh/SZYH/yQj3/0Uh9B6ne/6sFqWPv/ayADAzhAg7Bva++DnwdR1QIDcSAbiyPID3cXRCHKbyE0PKH5zCdAmLnwgTb8QItOcED+mS+FEWShQpYYoCYWBHNCC1NBPGAgEp7xijWkVz/OlJAoZrFtOfSfCqs4kA627IAKs5Ed8+e2HGFwbTgs0NfUSKQ2psuP9rtfIOkHRymWj4dtgyQgz3a6rGnvSWfjgAr6o0lJclKBXUShgXYowRNE0YuX5KPHckRBhgyvABaoJbgqCUDz6UBkahxkfrTIED+WsY603N4tcylIXjaQit4YXAHSoTI/6kCXBfHXDxhQhLvR64KmjF/gBFI/893RiZ/clBFlkET3hCA/HuLA/zs4QE8U3AdW3tjXO/DDDt4Zb5gCeEcF0kHPCiAQYunAjysqQE96Gq4e7cxgPbBJkH0WoJ/tLEhCKZYOhqYjDvf8HUL5Oc+GmtQeHwTACV430IIWEQhuxMAJOCCDhrqwAgytaUMpijpYCWCg9iCoQRXGQf34s5Eto6YaZUpTm8IKp01taDy6YVFKlNSh+YEoQTa6UIJyoFI6GOlFr2pSDqB0nACQKE8HYlGM9vGmFWCAFhiiVr219agG4WpLddrQswpEr14F66SYyle4RpWeayVIXRNi0fxYYGRsbBkHKLrRFnS0oSgoYu1IB9iChjSseSVpWfua0pXm67LZqMBL3Z34V/1c9qMhBZ7ufApUoR60II3Fz2O7ZMRamtZdqFXtqlgLgM7ylZ5+9VTtgrvadDXqmgWRHH708Y4TdOO3Pw1sc/c208I+NacmdaVC91rW5Oa2AMliF71+wAG9GXe0YOvsVz+b0cUeZKP5SS9vC8ReG723rNrT7DWHNbwPcKCbBskPQ7nR0w9kN6hfVQRRtzrehgoWt/zkHRhu+o50/8IrpD+l6QmE4YESz3RPMhDGDI36vEalAKonGLEHNHACzaIXVTFrwWRN7I0Nw+oEczWRftqIRxY/JGbssMcJPBDjExhOBUEmZ/yUXOIqV1kLTssxQ+NRZQ3oFETdsHKJXZgOEooZA35TrIFwmg0VyJjGNkZBqzrYT7hFNgUcEAYEBlIEMZPZzFbuD5I5wGUm99iFQPZbjpUsjBirwHDRXPHvqCzmEmNZuRQj8i4p1l6BOOwDt0iHCjKq0iG3zMNC1PHzFi3jSl96lhRjtKMhzTAYcMPPsCpzpdF8IVOnANVvLIA7EN0qluGZVEimcozj4crvCWrTLZD1CR6dn0hLmv8SlHZ1lvVjDw4A2sv0TFeyl9xkw3V6IC5ms5tJDOf84hg/w/5xsXsr5Vh7u8tfpmSsWy3mV197yxoosTA4QNB0fRrVG5OgG7VMaHyHGwBhxvUHdH1mVpNY2/WeFxD0rJB7zksA5z6IxSvtgT3XO9ojnnW10ToQ02r213Ab39k4nhCP4wfkzdz3xcVcBxjELASjjC698Oowhbco3RVoc6tr7G5J65jc06Y1QexhZKzBlbjzyRoKGHqCImAAAhDoBgwwgAFhxENk/s1wO7OxZl2Tfc91wMCLDITNu74MAjCIu4LBpjH8AOvmHkhz8tT+EIvqOPB7G/u8fnACshke7WD/33PY++4uFqrR1o1ulRpdWN23d6MOjCQI21s2UBKSPUw9n3vLKOrjwyOEdUktuUE2D6vOfx3swTRqyfGu92vJHgCP3z0E6qCB/CjDeWzV/e0lH3qCbOzvBRAA4g3iMLd6IN5bRzud0Pu46VOf8AoJPu6Zj2FOC5/4xhdGf7ohdogDgPMU/Prnmw9K7gNe8ARxWAsWD7EQtkzJqCJ+MCB2ZKcB/oI7cCN+YId++HF8Aah8kQcAk+d8+SJGqFd2dad7AjN2WtAoP6B+AjF6L+Z2GIB6MKB6KYBN+sd/BeF/iqBkArMxP2CBABB3mZd85gd2EtgNe0Z/jOMuAOg3ZHeD/+iGH2HVItKFSxMUJjJoeQKBeTxFex9gexEIa4c3fjtYECuIH9SUENJlP/nCASwnEAoYduSHg1e4gMXXgMjnJ37XffhHhvoxL12IEF+oTWKIhjQDepIHcXuWhEfFOQUwYJT3SycgMA7zYh3mPF+XeCiYgRclMqAXd2tYAA44EBtlfdiXdN43H5olQZJoh3IXejkWcgfxToMYV4uDOSFXiq0yLyhwiLO3Zh1UJYnEafMjEFRXAPVgit1wTzrgYTmmAmZUf780MjBgcgfhQpMVhwaBioGCdZIWIKjSQS1AjAhxZ8CUEMwIgqlmigAAi7q0i3VWEPEmAPGQZsNYjAfRDf+0eDaJ5YoYIGEFAAZJR3MK4Y6kV4uJZYXgaBDk+I9CVI4EEW/MtIyw0owPoY8vxo8xhx/10EE/giqRpQiTVRC72IvDUgejF31wE5Ctco7p6HTYuBAb80vcgH/XA5HgCIzpBI2quGnUqG8R6UKopo0awDAnyQEpGV3BRpBiYoR4hVae1CIJF5MAsJPIqIwJlpDeKGlAiUy8yA5GqAHOCAAdtCD4IQ8ywI4AAJKUkmEheXON147vuCqJlZFUOYhWiRBZ6S9c+T6D9jz0KH2hd5JnA2z0iAL2sCPQqGvOyIo5p2rmSJZkI4/0qA8M5QE++B6RhV4d1ohHBn4HIQz5cQv/eKVm7qJL1XdU6FMAcQBsACADFYghAaI/lMkQmXhU1hhy+mcPY0hhkpWLA+FCSsaUlXmZInOVaZUv2GQB3DaGxhaKCHFTJ4CbrRWJEPOZypBOlXVUsOhhrxmbBUGalWeamemKmhVi/VidpTkvmQlrbqUQz0lq+gedfiea7wcrt/kQ1jmD2Lk4j+cv7NCGAAB7KZAOT1lcGcaOmpUpbVOeBRGdqDKdqsmMCKYQnQkxrZkglokfmNmJBeGBujSf/GSf+FldYbJRBpagT2N+EMGhHBBlC/FcjAkBjtV5yYlntCkQxomcAroQVYU5QXcQANIP6YCHsRmjCqp7A5qebWOd/4ESn/cVPzQKNzeao2FINrvoegrReqjmL6y4L5H1AXHFMI+JAnmmEBTaIgv6o+gljGJZDxUoA/YJLzGjcKT2jXpTdBUQD6RzkunkipKWn6KpWVrqATLYlrJJmA6BPeCoWewlblWnEJWINhDBjNYVO2fzpnFqhB7WmiSKVHimAQrBjMGjb35ab3a6bbwoAwWKHzyAUoMpkAeBpyKzp3F4VydJULLYEKiqp/nCpxpVqJtWD6Aalp8aqhQSV22jqI15qn6XqrMamBlmnTPpIr0leKU4hokojfWGq7w6qqhGpwtRiS1Aq5tGCYG6pN3gpnCqIJBqRZGIrCFXkdr3mNnKm//RmqsP8Zhf4xDPigG+o3BkA6+ZuhCYeovX6JX61k/b+XuSFiiCKldSKa26irCDRyGkKqwFsJiqOpAcELDIGTMEmy8GG63ZMKkGYVopMGoDIV0t8A6oKACLKhC+M6T9UXSRKa6DOKe26jDUWqoy6KrU6R6uoB9iFBGrmUT1mg7dCQD1em6Dli49spUqSjKN2l5rCHM/GZ4il5rhOKw2YncN4WNPRZu2WZYK8bNBO7Q24mPjaRD+lwLvwHdNaaUnW35je7TRN0EmV7R385nwmXNjqxDSBYoY0LSi2aStaQ/h2hB5y1B7q2kSm1FyC0WUyQB0m7QFsbU3G7JLW7in1jb/51kOGxMCunRnAAiV4RlZ7pCdi0u3OyuHynm1KvJsm3a3MACLNOO1pAO2nmZUmCtCmytCE+Q3wLlmpJO4D7G7WdsQHtgt0/UOPTQQS2SlWvtUa4uD7FABkfucFuW02TSsmiUPSCSVd7u6vMO4pTks0hUCFQCqfMuv8mS4jmO9W5m9yemkCgGLhDqIHEBnHkYJN2cPliq0ocS1KLMqREuZHLB4pVtZHUQJW9ai6eEvx7goDNDADpwngKo3J2kPGVV0XENDDGI14+uh9fYDQCswqFiHmmqqUYuLBHFPLyamGMMqBxFSkhW562lg2uqGg0jBjOq/j2SrSGWRjMmNCZmv/7BGPg2iwTyZey2jA/IgAN4DT4s5jQXDwsHmwbIYwiOzUf4CBGYFZJMJXFPMhSpjrVI5MVCsbymAxEr8PfsRnsw4w1IpxSDsxSV8jWOmOcpaABaprRHsww+bk0JUxkm8xDp7VGh0M23jwniGnCdniih8pUlphDbcozh8cqP2mM+mjbljyByAyLAmxs+Dyc/zafWKlCecI3nIEPsqRJwcbHLcKLcAMQQDBCh1T9ukN2lqAd72wPHQx2YMyBTTxEIkxf1Bxak2aqzsymcTyxibc6k8yu5yvPekpQSjCCALADBwU9ngNEp5w1g8KTFTxgKgxKi4Kr5cb1dMT/HAsfCyeP8hpzZsI3hWixD2K7/oTBAEg2eTgl8FkwKuMFkEdi0UvGdIRllSS56E5wEcMDxbh034fDhkF123YEMsqq/Me7Px/Evz7E2SlS67u70DgZ8io8kx7LiyOTFlrJDJWTAfMIPGiyoLbTkNPRBS+s/iyVODLAAoVQ7sWr0PK9MBPSw9uxAtTS99qYxB7UIz6G28lrYTBMMAENOy19MGYXj2MFe+Eyv9gZ8VEDw/jRB1uVZFDSsqfbyYKDP80SowIC+k7NMFfdD5paEAUNEjuhD1zDVSTdUuFK5YfZwDcdYQ/Y9frTl6gwEPndZcSi/UtVb02tfPA39qDTJDrYf0qh8Uhaf/EyTLUPvXNzbS/5LSFbDSByGlF8xPPPWckU0xk+13lR2GCXpeLm0jDjNCR/dUYzMvWS0Q8dCo6QTXHPw3GX3Smx3WD1ggAcUAOA0vBuGBxDXIwxQ8YGwQAuaurmPP9QYyi7RGZ1NmSIgfipBS9cattKnc9CIPSeeh9aNC/IPFiO0N7PCZRiiZCGlgAosQz/08c93DWKnDA4Gu8f24TonI4E0vIeB9/93LOxZs5GPeIYDeNmJaQIDdAiFd2z1OOdYotf2u151OEM7d+ubdigsrKYDg6K2OGLMf6RC47/3RDRFZDY7h2q3h9VaOGPBxIKLf72bCCPFxLr7J/5LGSyZEnQcOQOfNzwUBATLlwoO4kiAj3qw133JtRD08l3szL/ow49qtfSGr3ux95Ab+4UCe4ELuhQxg5MiTf4rEyJFzIvQiLCDdjRV7RSBu0uI5ooBYK0YkMveEvRc94L6pzDu+ZXG3X0b34C0u4WIJe8kKANpo5+sbZeXd5Qo+ENIEspGFchAgg5EmD2E4fQoM3f/U2zpOLzxeB4GDZPSY1Tn/DR+N4goeRq86QAns4OqnnJwcTTfyW8H7KzAzWltKnB9hxZQdJA+dKxCa9VhVO9CMtcJbZ6Y1bsANdVyJVQce4A0/wN41AjfG+TzZDMkjy8cA8EOzDgAsI75A7KLMW2S/EwfpEFT2YAHDI1umux8osOsilOMz2uzhZSM/BOzYpFlgcKYbVQ9VLdbFtJXBDgD8fqbAZ+wVZaT2vlPF3svxbmNA99LvXboK8esFf/Ctcp6T4jD9oD13JtLvjJBhOiyGVwERnx8jxHLYw1D05OxtI3cMUDnVjoNPjAKY6Y3Z/qENjngxKrMgbyBuTRAnOPMFUvOmy+wN/+UJoUBGn1Xl/6DJ3/NT3Snz0w5PFM/fanuLSn9YTM/xAACMuoTpb5vLlh2bFgUED/LNbP9THnbyKS9CKsANPpiVQGsjGr/wICr2LUL2P2X2S7qwz7v0TG/wZAkBRfPRr/xJqDjOO+mvVkcx79CWVRUHcV8AmmvfC+shxGbcBuEvLcDpMDBtTjVxr+qPemONNZoQHbTP3MxPZcZs8eAN8WA4qju10QdyDhwP1nj6zd3hBw4EOvADFjBQ7ITk7FDiJEc6xKcCCG3tPwzSAqH6z0NnvNOadubkl/rDzmh4HXYCtB91+TE6J8dQDew7uISaF6X8u0YQH6f7Dcz7+jGS/zq/nHTqAvH+t//MAPJPMQARDwYAggQrFCjQggOGgg0bHizALl08DxUtemBYEGKLChwYMECBsAAKDw4dIvzAwQMEky0/IBQgwOPHeAIQthDoEGI9GRlhpED4oyJCRRyEsdR4c2FLACdEVjiR8eHNjh9DIrRQ0iREiRQvVpRqshsGDSqAiEQhFeKHFCmA6PhhoUI6FRgL2kyoImxLvOyMstyoohzBn0GHFigqrE5LsmbRqkXY9StYpg4hYPDA4CxCZdy6tUyHMEWFbEUqExxbdvPIvQVRqhyoM/LEyRhjA9jYsylKvQDqoOxYUgdCeUuZbqzKQMbHbAyiJk2Y/OpI0y5hgpnJIN6Pmzn/obfQ7bTAh96/xwcHMLxAcc8GEVKiXVGYxb1XW0RVj0IlAAgiVXpAKIR0GJAKrxZUWOy0vv7C7aZ3PFJhOhSqm6qAejjACwitTuOwQw8/BDFEEUcksUQTT0RxRLxS2K+hbjDCCCV7nnMvohZbgggIlZBiirsCdGgxtITssQ0GGDDQYjMdaBRPJCed7OdGDiK7scMpo+MgHQ62dM42h4RUyINuWGKIoduYgoEbDzYDojeTgKOxshx3PM1HIDfcqMqGhEEIiHc04PHN804ItCB7lMIIgyMvU/I5If3yoA4M6rgqhTgJApPOOsaE4Mwmn3wypQ0BeAdR9XRYqcNPQRVJ/1SHroSUwyvDHBOAMgE481GVJKUUJW9ac21QYB1aldXx9CzVxg2b5EAD0d65FFY9C7pytBPOxJTKSCet9NJsE9KUU2xbSnPNAOPJCMyOtOTyBIx4nDPVyuxsMdkW7ElwN4SaDRDaQguS1NwCQkCXIHvDhaDTEC8TOIRfW2Kgzxkx+IzDctl086RB/81UTDJ9q7igg7UCqgABSrpKhwoITC+obEZ9FVFuMKBZUpob0nXbXsd7mFhjQ63yUHBJhgllhFRmWb0fjCNVqSIYSjjhcQEsgEUMeKh65YxaKBoiHSaGTkcx6wwqSKWEwYCbnT/wNllI2TnarhTnprtuu+/GO/9vuyNGqAKYNU7pqO+YNonvAqZ16CWTjcuToZAByJDlln92UgANYmscRK44iGe+RMetEbxhO+wGhis/KO1xgl6TtzLDES8IAsVlkkq8EAhvaFYiT3vtBNVr9CuszyJnKM/2AChCcZIez/w09SiH6XLogvdAeS06fB56y89sXs6bdOPQ+IqTR4ikylj/16TsKd++QkoI5zqheIhicPBh46d1K6Xa68a8kcaukEJG1yHTiYYBWlEGlToHlps55HV/a4jsYMI4pYQFf3xjkeAqg4FqHZAgQhPg3CBwurpArE/NAh2aTpc6QaXEd/pLCPhOs7mMQEQRUSnZXFKlnuKMjob/LsLR/j7TP6z9T33QE0n7gEdBxOCwb+nYYVAk1yAbDbAhOVSBUq5FkKu4whtwG0mVHngaCa6HiX7hH/mMGMCFYEB5VtRbHOU4RzrWUW+KCJC3GgInqeRsgyL5gQZ8KJoKgG9zf7uK2FYXFHn8ICaPFAAYQyC5Q4JoZBD4nUlGdiIM+EduexQWhzoZFEJVRkgfKKRURikqYKVMJaOT0QnyhTNEmSSRHDBNnigEuT5lrGnK4hAgGwnJmMRvklKZFQeu16QKYCB9wSrAD4ZJTGNOkYqxOs0mw+e0hmTIl6BEpR4FFc1pQrKaYfFjQUZZgDiIBmzTQxyfJhgpTXKzIIn8/6bbYPehdVZAeh17pjoBWUqmnJI06dJWQ9aZwKqlQ5wKfco/Ezq3UbrDb62ZXwEUGaJ1vrKFM5qlwWopq5ECQHFxUJdgCKK00lRmZCkc3C7xuZciStORxKxHgKbYsYKcNKWDmZxMNsRTD+EFLmWTF9VSwACsjcaa6/zBQwEgpBTcQgXcECm4dpmhnn0rVt54CsXsOFayltWsZ3UgWq7HFNaFDCLvG6CPUlCwlkAAj9EcUA3fg7vJhQkAVwLCXJiTHcO9Qytv5av3wAXHJTLWdaLhgB5ZB0e5dtUhGCiZAKASltmdgFyZ5QBWz3cszwYxL6JtiI8UgtUfFqQcnmTjAP9zJFjlfOQjWUSIYb8jA63ghW2D1Chtl2Nb3BZAt/bbZhU71FqCUO1wEATAZJMb2AHVlrgiOW7ocCdX+rWOinBtSfxGkw1gCS14DXGunrpHIgx6dL3zEo1lFZrZCngjQe/lbtUim8mGtNcu7zVRe1+YVo3ukykCbk3vTHve5NbjqgVR7WZQ4NDY8DCxoXtwchncXNiGLR3vsO1wP4JdPFFJKhEuH4VXKkXIxNCxfAPCZkizy8webSJ7ketDMRuUvIZOhrYSiT24cRvEmsm3UkVrkpW8ZCafJn4mm1RL4JQvfUKXIFoQCRAEaRIMbAaVRIpNOgviXNoBIH4CgFaiaLb/5vjpQAOLEXOH4nwaEBrYVgIYsEPA+IB3ghMqAXVtlj+pTi/fwqN3QYk1CXILQjJglx8Vpy4dQmZcTrWkBGlznKRlZTPDJM1rrsPMMADGJWXkYD4R76AbcuZP10zUpI7TnE2STE5/y68NgTWw4AToTpus1ZN69dHiVMmCjElxonEoOieqzucJwB7y1S7MMh2WTYsSz0zBH1QWQ2wOvbZPqraVlytg2NhoEzVldKcsMYDn9IGRI6XkdofWXVqT4C+yIQUAjKc1b2wjhM+SHU+fDXVpphyMQs5yUgjQs+JoepApyXw0aAie0x/FKX4/mJGa1zxqYZu6pAgXicJvpLQb/5m7Q1j7ANYUobXUogQmFRCG6rDcpy1fVtx+i02dpX00b8BronVItWObPHSiF11vHuhHlhkw6auIyueL5dDzJjlLBoQgiQM63npRoLjR9MS5HYk4QWQgmt4AWLEh9BBzjyNsAFQMAz4qgAUQJ90OwV1HDrT6y7OxVnVyfYrrFokF3mFf3pF27VC/J9cPCgCGii5m48mY2QmySrA7pGId1Cswm6s4StThX5SvNBD/asAWg3eGCOEJHNU+esjr+ljghuh5Ql9sgmAeuQ6Zjn7prd3aVeDYP1g4DB2fO1/NUvLQWZJC4a6fw1bwQ3bnAN6TyPLG2tJJRbmckJKvzuW36P/4MNz+5OEuVBMW+G9e2/3bAz93w8Nww4rdMAxWE03O3YbkwEX76ZVL/KpJDvRAnTXS+yDU27uCkD8nWRrvCCoO4BHzurCWyB4dULGCMJzzKMAjChAVCJSqmz4GyDoTe7ylarH8q5738DyjQ8EUVEG8ERiRcIsYS7jNohbtkYo6mD+N+oEWKJmjqYAZuY1koRxUghYYsA/qs464KwmI+JkfAJZ4Ow0hoZxmIogKdIsfmD+VkQG+8zOCEqUbBIIc3MFo6gi0KRwnSYEWsEIn4Qg7iyVggcKf+QD96A2iagjFyQroiEIASCQjNAnl8YCByJSwMJwf0IJC2UNFq8Py+cPOrPoZAZAKIPyZdKAygjMprAC3XTuNQxwdPwyzZbsiF4S5sIDEJQyOFKLDniqaFovCjKjAEAiBNBQJlTGOUzyNLnuSL9RBBAwOZKJEANjB0fhDKvxCICiiH+mIBHlDY5FCAguQV7zCGWuJjNqo/ko4Z3QSLNTCYPkAgfuWVSyIU7wS2RsV9SizgvNEcxyaPoSJmNPDPlkZfEPF/wHE98AX/hPHhrg/PPyZCvgXJYym3XGIYgwsROQPLwRDXUwH6bG1aZmdRbQ0zZtCQCoHXlv/wYq0yIscM7gzFiAwNAACgLELwk8qh/UJFc2KrDOpQFYBAhRYmZLYDDSDPYJQrahISVD5AHD7voYorp/RgXKIDY18Eh6QRdijuw7xAJJ0kg8QAP14KA4Iw6TULN6yot7JpJ1USRSwB4dbPV7KC1ZEIlR5SSganZksHqUIKbhTtLCMSQAgy4gMSa+EnnpooMBALUSTn3EpypZQy7G8CRoxO8MpikGrySdpgQmLLOB6P4LIkC1yS8rRgSGTScfcxer7kKMMwqU8zApxsOOhxu5iCKB0EqGcTACwSlZBlbZzCNC8xjFMH32DINVECNE8NMDZL5MoTVB5TMz5nr1QHKQJ/4t8PLz8qwwQ+jHF7JPnCEvGbIm2fC934EFrIkemGcwnQRXVWacC0BrVebIfSAfFYArLhEPMjAfjQ73i5Eog8EvnazmE+CaMdM/3XEEI0AIO0IEw/IAQ0AGWHBCY0QEgaAtFaIsQANAUuBOkOBL6fMq3GLfDVJ3+bIsUEFAIrQeWbElMCy4D0wCgOC8HDdABBVAdOKC98IAU+IClqTV8BIIBhVAAjVB9CC2CqANv+IEd5AECrYCOeCiueTeKVCcEvUWVwdHRgQAPmFHFuU8duIWOgLZ606juHBYOXVEJZcktAaDqKdF901CVWin/fNAIjVAB0IyBUQYM1dClOAESNf/RI4rDQeOaEBhTTsvQhHC0guDQAY1QAh05Lo1SLy1HK12aiNsxIJlIh9DRP3MyMSVTOa0OP4WddAiBFPgBf3EIKI1QNOwIe8jMymDUv9kxdnC4Le1SFh1QmQCqGJ1RkahRIM1UANhUjvJRJ1HQIJ20D7jSsIOBdADQSC0lU6VRG5VVOtVTLx1VAgkpXkVVX13VSQOKOxkXY41NZM3RJiVD9QlWUW0LMNUKYaDVNJ2KFJgw7+IAWkWBTzWJVuUQDdjWaeGGZfUgrgmsRPWL69HWK4UZ3/NWKAqUcI3DFwXWB91TAMVWkxAAWnUFPpxCoAgB5qvFV80yVfUWc22Idf3/kRaBWDodDxSoOfjU2I0lOoZhgCyxh3TAVC6pCJOAgBPYEhnYkpXdkpd5HAw4gY99kHXBVHcBFpj92JRl2Ww4gSLgEQ/YEuVkCgz4WA+qg5hlWZVlWQjCAG/ISqGDWRVgFw5QWqVlgE2ZPKTlgAcB2RANKKDlLf5qibFA2pnd2i2hCCvCgHJA2bPl2mzwTg8Rhi3RIC7TWqpNWne5LKclSKKl0thp25VV2pU9oMxINlEqWq3wW0UjW7QV0WxIVsb4WBk4njrQgMFl2ZQFIMsd3Kol3A3pho+9wMv62BIqV6r1yO+EXCSzlck9nqZ92qGdW4/g1LvF3BCFI9jtW2/Y/5KwONmk1VkuyRec3RKu1RK43Yum9QihazviNVuuTVvG8AYQGxbMYAAtoRDiPduz9VqFst3g5YCWstucFdksCV+0CajfzcL00d7yPd5pZYrZrVvvzVm8td/lVSe+3YshLdrWINoeqwwI6F8PidHYtTy/lYFNgQGgPUnEpd3JG+AIygz8Jd138KXfBd6d9V8GphMuy1m62qCy5QCajSyHvCyURcSxKN3XRWH/RVlu5NgYluGyYhhhOIF48AZ32RameJHaqIinMYkj8YATIOJ40GGxGlof9gAtSN4hdiYOgYCjlRvMUOKYpA+OqmLKUCgPsGEjdhduALT+8YCMBREhJv/iMwYLsXWRBbbhE7Dhd/mQblCTtbQVJW6gSdMAK87jsICBcsjiy7BhReEQSXHjjOgfm2WMITbhyROGPO6QKC7kLa7isKDiKo6gIkDklqgIMkaNOhjj3G3kE4Vk+GVVLa6rMYa9Sv4KUQMRVL5ZKX7iYstiVcOMLiZitAEWRWZewsCMMybiNNbU+RidWqblIT7j+ZiZRP7jDTLmY47l08BkemJmXy7khKkMOTZlLptlqVjgPTbZIa4DfMMAYZgPeIwdWK5MbxaLo6WRXn5mpiDkaYVkcOvlcNZmYfBJh+jjKgZibbbZZzJmJD4NMy7iI/7aTLa8oyVlRYbHcc5jmJr/4YiW6LxRlCMRZNJhCWvGJF47ko7mUU6plYDqH9R85L3glIQJaQ4ZCxL5DBjY6JQOYIoxkg/ZFHP+kI5WFB5ljCNRYzRxaYpE6Y8ZaJuGUXLhD/6olZC6DBBJ3tKpDBjIpLGA6Ahy6bHN6IwmaZMdk1oZIKfeIHOuaQ8Z6Q/plM8j4NMAaUwqERggap42WYJ4aZbo6cvoaItBEZyu6kcG6qe2aLW+5pfGWrXuaVzp6Lz2EL+2mMLmUSOx5r/e6sDmL5se67ri0aUuY6LGWoXCFX6yjNEpnWdCaaPOaK7O6rqiGECb6RDBa4r0anhe6TU+DXue6Nmm7dq27dvG7dzWQe3d5u3e9u3fBu7gFu7hJu7iNu7jRu7kVu7lZu7mdu7nhu7olu7ppu7qtu7rxu7s1u7t5u7u9u7vBu/wFu/xJu/yizbv80bv9Fbv9Wbv9nbv94bv+Jbv+abv+rbv+8bv/Nbv/ebv/iarclgBDfDvASfwAjfwA0fwBF9BJvAHf1DwB4fwCJfwCadwBWcCAnDwCtfwDefwDvfwD6fuCycAECfxEjfxE0fxFLfIC89wFXfxF4fxGJfxGWcKBh9xGsfxHNfxHedxAmfxXe7xIBd18iEn8iJfbhEHciNX8iVn8iZ3coy8AgzPxien8iq38ivHcjuKcgLQ6Sz38i8H8zC/8i0vh8EW8zNH8zRXcxknAQLg8jWH8ziX8zkH8Sj3hymn8zzX8z3n8/q28y7v80AX9EEn9Okm80JH9ERX9EVP7jZ/c0aHb/RIl/RJn2E7x3NKx/RM1/RNH6tD5/RPB/VQF/US8QcMX4FRR/VUV/VRd3MCGIZVh/VYl3VFhwAMJ4AFmPVc1/Vdj/MVKPVb5/VgF/Zhr/JycHN/MAFiV/ZlZ/Ydz4dfT4Rml/Zpp/YSX4BWv4Jq1//2bed2BfeBX8/2bhf3cSf3+hbxBi/3dFf3dTfvLcdwAGT3eJf3eZduW3dzb6D3fNf3fSduDfh1Nz8Afhf4gSd42r52f7iCUg/3gmf4hnf4Fdxyb3B0QH/4ir+bFfCBA/CBjdd4jt/4jP/4jgd5jyf5kTd5kUf5kFf5kk95ll/5k3/5lod5l6f5mbd5mcf5mNf5ms95nt/5m//5ngd6nyf6oTd6oUf6oFf6ok96pl/6o3/6pod6p6f6qbd6qcf6qNf6jS91B2dwfxiBqs96sd/6qy/7sTd7slf7tGd7tHf7s4f7tX97uY/7tq/7ubd7utf7vOd7vE95fJ+jb2/wY/+Q9cHH8MJHfMJX/MNffMN3/MRn/Mh//MaH/MmX/MrHfMrX/MvffMv3/Mzn/ND//M4H/dEX/dJHfdJX/dNffdN3/dRn/dh//daH/dmX/drHfdrX/dvffdv3/dyXfDf3AQDwdcYH/t/v/eNX/uRnft53fuR//uWP/uaH/uqXfuun/uvX/uzn/un3fuz//u0P/8Vf//i8KYd/b/X0V//1Z//2d//3h//4l//5p//6t//7x//81//95//+BwgCAgcSLGjwIMKEChcybOjwIcSIEidSrGjxIkaIEAAAYJLxI8iQIkeSLGnyJMqUKleybOnyZcUFHGfSrGnzps0RApks6OnzJ9CgQocSLWr0KNKkSpcyber0KdSoUqdSrWr1KtasWrdy7dp040xvXseSLWv2LNq0ateybev2rVkT/ghcwWn3bk0YA8sBgMHRb9+/ggMTBmx48OHCiBcrbpz4MWPIjiNTnmxZMubKmS9r7sz58+bQnkWDHm26NGrSqk+vTs36tevYrWfDpk34ru3ctXfL5q27N9fw38J9Ew9efLjx5MiXH2+u3Dnz2wBIEPC3Ai92nCvm1s3u/Tv48OLHky9v/jz69OrXs2/v/j38+PLn069v/z7+/Pr38+/v/z+AAQq4XyJzyeTeAtUlMiCDDTr4IIQRSjghhRVaeCGGGWq4IYcdevieBtUx8Z5HBHjzIYopqrgiiy26+CKMMco4I401fliOQCS8d0V1Wtj4I5BBCjkkkUUaeSSSSSrpH3UEgMUeAST4sySVVVp5JZZZarkll10uWSJf7GEQpY5emnkmmmmquSabbbqZZCLVad/Q3nYEmPAmnnnquSefffr5p58+GNjeMAoCeiiiiSq6KKONOupfPtUd0N4Cc/nwKKaZaropp516aqY3c925HgwJ+nPgp6mquiqrrbr6an84+jNCe4KaCCuuueq6K6+9dgoBd+3F6c+cvhp7LLLJKruskRDk2B6PBITJLLXVWnstttnyp0Ww7Hnkj4/aijsuueWaS+5cU7LX5JPnurtiHSpII40LFNCwwwT46psvv/v62y/A/wocMMEDG1wwwgcrnDDDCzvcMMQPSxwxxRNbXDHGFzvsRL3zqlDHuyHXOBcB/9AKNK3IKWNYhDQ0OBEDzBRQEADNNdt8M84567wzzz37/DPQQQs9NNFFG3000kkrvTTQMsMcgxNOKCOMylWrKJC665FAXbtWe81gHS07QYEEOYsgR9loB6A222m7vfbbbcM9t9x1x3033XjbnTffe/utN+B9B/634IUTfvjgiRuuOOKLO9445G+LcLMIEkDthCZdf725hCSbDC7nof83Bg0zl03z5KnTfDrrq7seQOuwvx477bPbLjvuted+u+698/777sH7LjzwwxtfPPLEK3/88skz/7zz0cs+OexyTC6BHAFMbq80IIv+PYNYC8sEE5qDf/57wpRe9tnsy0296v/aoz6//PXDT//99uO/v/795/8//wDovwAScIAGFCACC5jAAyqwgQx84AIj6EAJQnCCBFRb6ySgOnuNAX0f0kI5VrCCfJCwhAcYAQpTqMIUHqCEJRThCjDwKPKNyIM2rBAE7EAD9tmubBLwofXkJ4LUEVF7RRyiEZOIxCUesYlKdCITnyjFKFIRilac4hWriMUtarGLWfwiF8HoxTCScYxmFCMay0i906FujdnDXgCcEIcbSmgF5RiGAmIxAjFc4QorTMQIAJkIcrSwkPkwZAtjcUJBBjKFTPCEH0dwAAVoIIZ0vKTK6hAHJ8xPdQIEIuNC+ThRRm6UpiwlKkmpylP/rjKVrHylK2MZOCNOTm3Xk13ZKOACGWIyVho44Qiu4AkUimGQC4iFBrShgHx4QwMKaKYLoxlNbzzzmcNgZjW9oY1heGMYschHIsSQwnukMB8aCFcv02ktGNRrbdfL3jvfmcQe4tJ1PtzdPTNYz3rek5/43Gc+/9nPgOpzoP70Z0EFqtCEMtSeAD0oQR1q0IAiVKILtWhDK6rRiG4Uoh6lKEd9yEM44o562mOjBGhQBHXSBwJa8AY5+IhCciwgGd30Rj64mQ8FDIMe1VQAUIOazWfmVCw6xSNPgZpToOKRmkElITevucwDHIAcKPRjC6/DUux4wAMnYAAHZMCBdFTg/x32IKtZ0XrWsq41rWxVK1zfKle30rWtdo1rXfF617nuNa981Stg/ypYvxK2rRwIa1hP4IGVagsDO3wd7tCGUprZ0oIVvCwFM2tZzWJ2s57tLGg5K9rPjja0pHXgD4X4xFsGQKVbFdMKFABIP4qBqsosoVOXqVSnIpWE1PQtUL8BVHrsVKrEzccCpLnT4EJ1AVJdZjSDGgtyzHaP+bDka2GggWxw4KxxQAF4UQAGMFhAAAIgr3nRe97yrje97FUvfN8rX/fSt732jW998Xvf+e43v/zVL4D/K2D/Eti8+hBAeFEQh3SclQMe4CW12NlP1aa2Zmvk4RnVqOEMcziNHVnesIdDDOIRf7jEIjYxiU98Rex5snouJikSaUYDCL92PBDQADmYwMJYCJWaPmZqNp2r1J0aFaje8OkwFmDknJJwqNz8qY+V/MzjlnCoPoZqk/N4AEAGkxzDQP/nDTFwAg6YFQUHNq8ADnxgM+vDAmAQgJstoA8UpDnOaz6wnRGMZ/LeGc581rOf5QzoPJs50H0m9J4FXWhEG3rQf170oxN96Eg3GtKKlrSjL+3nNKMZzSioAINPQGNkxSEGbWyfamk5z1q2stWwdLUsXy3rWNMa1rae9a1rPbfXxa92lf2hCwBT4+/8MphiIAePsdlUofY2uUBe5gKoKWToLpvJQk4uPXKr2+AG9Zq8zUe2eTrtZzfZx3jMslVHwARyaMB8m8OAWCsAXk7H+bwGNm9520zeN3Oazn82r78FDfD1nhnBBPf0wQf+b4MvPOAFdzjCG55whguc4g+fOMT/FV7xjFs84oJ+M537rfA0f/odDk6WNGbW69XB043VW6P0oNe8mcu85jG/Oc1xbvOc83znPtc50Ht+uxjLM34mZV32AhADZQwbO1rIRzBHgOyk4vHcyy2qksXC0ygTOak4DTJTk+tcIi916+HWetalnGSi9nSnXde6UaU85HLndLoyPcAKusE5DDAgHfxWs5sDbfDA7zvwcf57ef0NeIYvXvF1ZvzjHd9myE9e8ok/b+MxH3nNV57zlwdD5kG/edF3nvSfDz3qH19vkHO6zXs2sAVQwAEVjFpXwuCk/NRWv9PpPnYwP/ru6Xc6mAe/+MQ/Pq+TX1LlD5/5wn++8Z0f//3lU7/51Yc+8q8/fetzH/vSz373t+997YN//OEv//ZTZ8ved7KyxQ8ABVTQdJtoYRhRF8Nyuwnd5JJQuNFWAD2c27J1G7hdk5CFG1MhFzVdE3LhUbipHQA2FVIZIJPt1pT1FFItIHBJW5I911Lh0XQZmwKAWcjAwAmkgzIg2L5tWuDR2YEVHno9muC9WZutXp3ZYA3G4A3qYA6WFw1aAA4CIQ8KoQ/uYBH2oL0h4Q8GIRMOYRMeIRHaG3mxV8AlHJ0ZHr/5G8C9AwPUHqzsUBDhEjzJT4UBUDzRUhGxGBomkRoOURS1oRuyYRC5YRrOYRwiERy+oR3qIRHx4Rri4f8e1mEfCuIfniEdyuEgImIhvtwi5iEhHiIgJmIkNmIgKiIkGuIdYqIfXiIjciLxVV/SYVgnXo8TCNuwYYACqFsi8Fg1LdeUVdM3gNtSfd2RIZe4PVPWNddSCZdYzKKSxWLXbZ2zfZ1uaR03pR1PIRkJJZdwAZWSYeDYLeOUIVdxNRcKMQE9kGC5eAAHFBqareDh0VfIFd7BrVl7YaENHl4RqqO9seObuWOg6SA8ziM5vmM9xuM63iM9pqM+9qMNuiA+Glw7st6ZBR6cKUM6nMCuqIDp0A/saNCuLdH6jRRl8R5F7tqvVaRGspbuZSRGXmRHgqRFkqFGzg1HjuRJbmT/ZKHkSqrkSJpkS8LkS3pkSJLkR9pkTaakTJYkTbLkTIqkS/IkUO7kTeqk3LQR6vxa87GfSVKANJyi/aEQKyYVAHZTAf5UNE7b2DHg2PHUToXbTjlbAC7TWJIlNTXj/+GRkB3Ztz1jAv5fA4aluSkgdGXbsl0TBUIXNoXgCOSDF2LLCbKeQF4hOMqjDoYcYboX663g4DEmYRrkY2ZhPA5cODYmZE6mZUpmZUYmZTomZnJmZnbmZYZjntljeyGeYMLg5ZVXBTCA98CKE6BUywWfPBmU6kyYKD5kzeRmhU0PSU5WrwHn7gnnLRHn6hinbrrObeKOb17YbqZab4oibkIn/3JGJ4UxJ29Wp3FOZ3A+Z3cq529653CKp3OCZ3GS53GiZ3LuTtHdk9FdD/cNnwQ4wV/aEAwMgzhJElTtX1EpgJJlWVbmVNbpJXEZ4NrxlrMBI9nh4lKFZdlhmdzFYnJxJTUKIIMilX8GVS2q5S1WaNwB2U7pEQoNQ30qC9+l4L39oMgZnL6hYxKm1wxeJou2F0DaY+C94OW94GTi6IzaKA3SKKf5aJDm6EDeKJDqaDjyaI3u6JEWqY1SHMWhV8iZY4+KXAVkgymySspd5/zo3icSnUmq31Ji2P3Ykph2KZmiqRJ5KUyCqZlqD5tWlpuyz5nmXpra6ZqOqRCVKZ3Cqf+eFhGeSuSfrlqY+qmaAiqr5emhEuqbolqgMmqfOmqiImqhSmqb8qmi9s/bLGqjwo/aUADTYdKNkYMnmEALNdkyOhW4eSVdCiiTHVdVViUFMmAAUqO0+efaOeO5YdtviV2SQahUyeJWUqNzORsF/lhb/lZdahs2yaJdTtUIeIIPaIDeVQsGqMAVdl4RjiO9vaM5SimcfStpqlm35ltoWqbIbabgmaO61hu7eqa7nutjpiu8ote7jqa9ZqYPxqtpTh5j/tnHrSa/pRkHcMOr0EAnId3sjGF7Lqzz9VooQufzQax5PuzuRezK0ebFVuz1UWxzWqzLfWzHbqzIdp/H8ub/xJIsympsyK7s76msxLIsy3GsycLsi/kmHMXY8L2sb7rYJy5Dlp5PORzAMPmAqhpZgRoZUQ2ouDXZhPaihf5nhuJUMG4dkQ1oA1ZTB1ZgLWYl25XQfzKg24UtkvmUM+YfcfHiLR7ZkjUotXnDAfAR3jELBqTD66GmoJUeC/4gv5Fj50GpFrbgvVWmvxpkoiHeev0dZhau4hLuvjYuYzLu4Ebu406u4VZutwIpuCLmacrZ523amXXeFdqDB7TK7aFaGp4fScqpQyGRlyrloibqo5Zhm0akTA6q7E5qcupu7t5u7Nou7D5q7wYv7wLvSOGu8ZIh8sbp8f4u8yqv8w4qWe2y7vPCJ5cqUUy6rp7iKQ8lUfzZkAbMlP7F6v9BG65q6HApa/lWo9htoG4FoJSBpa7+VAnV6tiCmwbaolPBL/4aIK6mJf+lqpM9FXENmQaOpdj5p7YBVboV/8uxYIA9qKbBJWZlqmM9uqO5kiu+ChwM4mNhkqZq+ig6drAFe/AIn/AHpzAIrzDrcS47npkWth7sxeAIw9kEv6g+tNnJrYomNKQ87ek85exz+uxtYqw9MWxxjqF7HjEQA1F4wpwQ46HP1hMUI7EYPjETp+EUL/EVa7EQc7ETe7ES92wYs+EWk/EUS/EXo3EUJzEWd7EZr3H3lrEaj/Ecp3Gq6Sw8idTN3vH7qSEc6dL5YADU6WdO+ZRTIejWFaPZ4lRPae008p/ZMRUiV5kjK1k0KhU98GL9Zq1TSRnbElUJcagoNy3Slh0l6++E4uJwXe1+KnIv1h0fKUCJtkrdov+Z4Abp3pawi44jO0am4Q6mOG7eDQvz39IZ57Lo5RUz5x6zMCuzMCezCy4zMg8cNE/pi6pXxk0zM3eukJ4ZuAokB9TyozxWylYWBk0P/LDWdeZm8une8tXpO0+WajnqPA+xJ8Hz8sFz88nzPtNzPrPRP+OzEOnz9sazoRI0P3dSQt9z8vnzQfdzQw/0Q090RDO0PZfU++ya9X3ppPbuPznB92gBMEVT+ZZlcqnvt40lcGWoNS1TLKLvSXegUrVisf5YBI6dsirtAlYT/M5q1jobNrH0/8FlT+dlkn3yucGqf+6n/yIVOVxBMmjjq3Rj4ppryPGyaYYjQCbuyHl1uAr/JN+aqw7amwwPqVkrbuieJoyeNY/27b2tdVmrdYoWoVmTK1rDdWNSAQik4FYj6Y/m9eop2gyGNZ5VADkzSh0g7CS6sTpv8RiSYWQXcRzerP6ssapZ9v1gdmXDUUefcWZ79v5wth5TX9GVVGl/Nmm7nGqPcWi/0Wi7dmfD9mXLdmrHtk3OtmmDtm63dm4v0dCR8WwCN0ml1nlSavXQQAdtTjnkGDm43TT2mP6ecjJSI9hW90+xMjIuV1Ndt9YpADB2G5XZ4trKnUsnslDrYlNVcjBmoNlSY4GuMlEV45Q5MrEaWQDLFgppFaxgqzlS6bdOZg2bq50tc4te9Qr+LTla/3C9VTODk6ODh3CD66sER/iDXx4wVziFuyMVWAAVQIEA3MANsPDn5aiJtxeOriC4goHsfUo36JBGvuTuzk/zDR9TDtFCI6VELydDe2SLsbPq+Hg9M2eQX+SPE/nsYrRNqpaQtxgbFXluD/mTJ/mQAzmVH/mU6+6OLzmUsxaWW9iVSzmYFy+T7+zrsGlxdvlH714MPKXXRCU5QFuWWWX5ZjdRM9O5fQNYRpsDUpMylp20cWCsZmCGFnVzBSv/ETqfX2X+/e/YPhsCPqCi/xgJHRcCa5sDxqWyXhNYHhIKnYirnEAFoBmegfPHCfgKcm6qb9p63QAIvDoIcAGdwTqtw/+6OViAq4MAFbzZFLo6F/C6ALz6DaBArte6OYCBr58mX1NBoFkAFtA6FPA6ECb7j+J6rcf6piH7tYNAExB7rUf7elk7rHMBybk6FFABFvA1Flh4vmYrintzY3bm47E4B3zKlmIn9Um2x77syqnhzLrxDwMybC/nF4diEIk2wSuxwddmOys8yzF8wkv2w99sxAf8wQ/8bzo8IyJ8xkv8xmM8wLvYx39sGRf3xZM8ZE88x99SEW9sFXeiw6bOEkfxdR6dyVNPDMxR1azAHp3qKEc6dz8je1dtLT5VplejLjpX0kL3J7/ifpqdd7uq0rutNIby171d+yYj/UojKrMtLTr/W3mTnStKG6ATWTKIARMMA6t4QAWUeGp+bkDqKFsXaYiDwBn4IBaQOxCeFxRE+416OAhgARbEHsDdABScgZ9Bga7TmasjPujqQ+Mr5rIHXq6DHBgofoeTV+OX1+VFfnk1grAjc+TbsL+5eubnujkcmOeDARY4fuw9+6s3gsBR6b8KMw3D1+CFng9WgEJ2SqnBTh8i5R0i9A8N76bikhQHsduA1JTDrmQBVPOLJPODufOn1kBFP/Q+//VTv/RDP/dnv/XnDvZbr/aL//ef5PQvamqVP+uMv26yf3oeatuY+Q8Z9JnXbIs9f+6VZPwgFECIkOACQEGDBxEmVLiQYUOH/w8hRpQ4kWLFiStGjIjlTUE+eh455lOwwNuwfCQ7nuSogB5HesNGKlDAEeWCfPlc0qRp8qZImy1ZwsQp02RNkTNZlpT5MeTNYT9XrjT5EuhLokN7wkTZUutNq0gVfJNJM5/JsUt3Ah3pUevTYckyrrA4l25du3ctckABRoA+C3wt9BWAQoAFfX3/JuY7mLHhv4MTM9aHAguIxRYCP0ZhAQsUvmACowDBhQqIG4zlmRstQMCZ0YHB3FhNGDTm0lwiW+ACgkpoKJ4fY658WoAyKFwYLzaO+zIIEE0ExJ4dvS8K2VRql6YyuTJo1pnB+K3s/IZj0IvPF/aeXH3j84ZZv/+nfrhxBQx48efXv5+hiBhyAhAhAAkAFEFAAgcsMIAAExSQwQEleDDCARd08EAAGSRQQAcn3JBBDzmsUEIRQfxwwQ4zRLFEDyk0scUVXVTxRBJNZFFGCWSE8cURa+xxxxB7LPFHCGnUUcYhjaQRSR8nbHHCCBFckEIWDyRywwsT5DFDClHU8EEDRZTACf7ILNPMM/HSgpwRDihLJpG8EekpNz8ayyYF5oRppju9WaAjPfuUaaY6Weppgadmcsqmm/xc69CO9hQ0JD9XGvSkm+zE06ZFy1p0U5b2vPSsjvg0VCY/T7Lz0pfunFPOUkXts6xYMioHzVtxxZUBwtrTjLX/w7yLzDvC6PMLsMWMRQwMEDwDg7bAqAOjs73gu64REM741QLZcCsNC8yclS1b1ojdFltyC9PuL3V5JUzcwG6AYtz24h03MXH9Epc1xqK7zgJ3V1u22ffyda4RLLyNjDCFBeM12ccOC04y9Rg+DAUUGMhV443zo2FHCuWAcsYAQt6SwZLBLFkCEG08WWQqTSw5wytJjtDBmG2u+UMBUZbSw557TjlnGoHOWegHcXZ5Z51v/jnnoHkeOumol+6Z6KeNprpppbUOsOurufaaaZ/DhlrKDjlcuUIQgw5Q5ipbfJvqpNFGGcMAaOBY7735hgiDA5ggx1CVQPXU0Eqb2nSl/5OE2hRQtQhnnHBWGeVIp5R+KmoloEAK6qbLT/2cVMxDstzzrUi1nJ6kkKppp44Sv5xTb1YfKaRTQ6KVnPv67t13g+rgAIz0FGuPsGejCwxY2II7Vnl+Xcv2WPdc+0w4EOKwgNnwMKtXtm+hlQ45vuiz7rVfwdAONCgsczg60YBr5Ljk+UKhidfSgx+02+JL3gL1C7Ob3rTmXMWbTG+oAAVzuKAR4BKMd5YnmIdZzHjRKt7EHiMA+/yOg73z2Inu1qIwQUhBI4qS0TIEIC89SUpZ8tAJV6hCDN1ohiPC0pBOaMMs4bCGIbohDWfkwx0CcUpBHCKNcijEHJooiUZc4o0Le+jEGjIxikV8YgqNSEIJycFAYPISElXmwhkhaGs4ipGSmqQlKMlhBx104xv1AwFtXIEcpEpVnM4SKMs9KlKf2lyiIhWnnxwlT6FKVUpChafaRYVSmHKJosrykVUhSlNwWl1L4NQoRA1jdYwSyp70hCekrC4qV/EKJxn3JlQOyk6AotSbZOIDTxyAd3D/tCWZdkWx6fEKPvRTDHiaV7yFXWZZzhkXrz7zm2GiAArfEoAfTHM8binzPdLJFjCtiS7d8OYv26MgsbqjDxcUsD3XQk5hGMO+4V3rmpKxwLV6Yy4oOIx956JYYf6HvV/5ZWLtSh6/aNM/h4UmPsIKJgo4cEuFlmkZElqZhcQGppERSGpQcprJ0OaztFFNZCJkoc3mZkalmVBsMhPp3NK2Np1xaaQpLemTUPS2Mb70RDFFEZFoylKU1lSlJrWpiHQa0p86tKcfbSlPc3rSlZoxjAtqqghK1tSzATWoVkNp17ooMxcNaAIL9epXE5KPjPAEJS6Zk6SWgrmrHEokQHFJ/0zMAjs7eoooKJkcni5FOLh6ZC1nMRxW7Kq4kfAEJmohy6Vkt7hNiWoorHJU5Iay2M+RElKeTAlQyjqMRGgErJ2lCAaEZ9D1pKd+BaVOQIsnLOoYBjClMaZAOdOswfhLAOzcl3GcAxz/udY5zoknb3vb2+0wU7aCGUxloCO/8fmvXu0RDwjMoQ/ZBJeb0qVubyiYvt5iITl+4Sc6MQiYCCLLtO4DDX3kkyz2VMADnnUvRXagIA5xcYtiG6GQWhalMnLxQi3T6H8h2kSaTWloP6yRDwt8RJYFMcECtq/NGhzFAUP4SwpeGoEr7GCJUjjAEn5wgCJsxAmDOMMe3rAIUf8MNx6lsYtQ7CJQsyZiGUvRRct47405WI6M3OlOglKrrM5Ku1BRqpGQQoogL3WoV9Iuk0fpE6DuaJPCDhlOkYrUMISsliMfZXA9bpSsLKVKUvIpUYfqpCOvnDkyC/kooFyslt/ak7jgmM4G0YtAC3ree2YXNspi3vR+2Z7CTPdbxNIHFrAQnuiwrxGHkY1u61Ua6d3Lnr/UFzrz2RuBHQ9dh56nda/JPG6hkzbhvPRjwsWbvRjMuLwiNDZ1+ec+I/OXw2pYr+RDPD3/BaF19jVCJjChngmbhUwrmteimka0QbXYI2MZs5Ed4yqh0KpMeyHZvqa1F8qo2ijbNtgg6m3/k01NROI+ELcTbG6cXjTcIB03u8vt7nODO94RXXfYvPbiK2kVv/nmd82aBO16v61tKgvwlErW1V8v/EzdOIBGyJpY2wlqUaXUVKXYIljPYeWUfu1K7T6FKTsOJY+gSt2blhw6q2C2lLSblFBeUrm1vOqtJ0fdWjmeZc1VhSch0crikoyUEeyO4Z0FbWMiVk1d8suX2iytMCuYmOudxi+csQxrlMGsqludCn1RDW7Y13VproY95kOO1AV43OcgpmEg4K795keu7skrg5P5TarPXlrpdF0AqsHCwpb3r+FYjILZ/U5p/+lPDKI31vRbOr840N6i03kCPLWRu2c6NM07/1uiN0vwhmU4VSAhiIxhmuIKs1R6LDqJvmsU4+qf1PrUl9DADeJS6Ds8UdmTnvZHtL3rVV971PO+xLqfNu5Nb/zbvx5LrpcohvzrRRnml4vNDtEXWSgQ1o9RQV4Cko0nH/40BU4klxLK49zkclayeVFjwaSVXeUnUmJyVYi0XJWf7LhAjTmte3SlyDWlzCwFlcxMUtpPkMCiyRrlyO4kkhhQVNzvAeVEklKFchoFJKQMU2xiTeRC/CpiBloBTU4ABcaLX3LteYZpYqYn6X7F8arJAlzjBo7n0KhheAQAuIILfN5FeywDWPTlzwTg0pJHXfKp0UrLupjjBy9jOQ4vCP8D5tQWw3ziSR+gSQYTrzBco9Hgg3yeJ7UK79aKBaCSQ9bYo3jqJx488L0ait1YxGyKZKWm5t+SbcWQBmaKDUym7dro0N4symRGT6XmTQ//kA9R6Kbu8NrUBm4GEQ+txA8nChAbUREfkQ8HRBAnkRHNyBKdBBKVzaleRmfcLYxERqsQbqi4BKLe0Ixyhtg65G0ULg1hMSIg4OFiYeKSLMkax8esonNcx8dQwlIIp1Jw58g+olG0jHQEBSvOIpUwq65ukeQwReYOxxkv0E+2Qij0ahc5ha3cauJiLhk5B7IQa1CkwnEMJyNgIBYfwgRwARdC0EzuzHnKB128A4L+Ken/CCrQFM+f/qIy4oAL764w2KcJ2oUHsydezu7RsuN8giWfzul4iPB7+MliKsMc5g43tCleuEsz2MciHXLPpFAf/MKc5rHqKsMFJIYf84c6tAm9ImM+tOXpyOfxAC+h1PGr4kuNug+Lmm+KSqRJ1mjatIgRqcj2JDH4mI9HsCT3IApIljL5mrKFeBIq0Ygqp/KMrvIpt8oqtTL6khIpnfIre29rsvL6DBH2yEb0kGZHXsZGCqQnl+bbWmhowO8m7RIhMEJwvnGwJJDIDKnH3KTNgCwmQiWU9MhPOKmyjixTwAxRhExWlMyQVGXN5C+QpGywXqmv9giQXKVzKumOJKf9/wqlK6IMKUTFMVtlAYPsABdlTYbhLhNiBnCBAAgAF2agTI5OPgKK7YzFV+ADeWayHufjea5DMHbjDH4AXGJreL6HoNSuN4wDfPIJCrrHnp7FfOaFLwToX6ZzeLoJBBpBHvwiOjGDPswFN+DFYMTTXI5pPvyFWJxjgXhDPSQNPIbzMwStN4Hlnl7wBB+IoGwtgjiglmDzjYKtSKTKElUxo+YQafrQQT0xqZytbYjND73txZ7KpCrkQo+mFe+QQzlqQz8UpDC0owTOQ/OtQ0V0QklURd1mRFM0RF+URWMUFFf0RczmRCGx844qqFK0SGCEZsStQu9wbJpGoj5kTArULv8xYE3apBdFRRsxrnVkRyU+ArNILnQyR3II5xpRhbI+M1XiqilQ7qx44htqZzFPhTQtqyYKyyywFHQ8xXQ4xxbJYifYoq1MR8pibk5nThsbhyZGQAwI1C7ZkTZp0x3JxAMqwHpg0gyZ5z8FwzfrUeqeznyCq7SOpzNAYzcaCD9To5m25ThggzJUbbqoSwa5JR+1QyT9QjRysDoGrZ56CwqKg1Z9CwVRNbjKo1WpQzswtbeaAJucc5gIah99KQpxjVIndSYBFAXQcEkNdPaUDyyByr9Wkb+C9Gxcjy1hDIS2BIXGLUpESPtuSsXINeCcbYTAdWSUkl13qFxNFF7TNS3/z9Wj7kZdPwZd89Vn5nVc+/Vbz4j4igiKUujy4lKMSo/45gst9QunrlX38g2EGLEupTUNV4D8GOtU/lJMicwjnKz8/EQswIKVMBBOGGWufEJVCrMY70iS3mwtWoJP3qzJamdmGcUrZOWQ/kotvAzlrIxjHSUCF6WTDOdOLimv/JLJOnaxUOkmHu4171I2NwFRE/Ud9SOXjrXxkMdYba0wlidAnSsfMQNaJKhsFwY+LLVs2dad/oVfgBAw+gc0OC2DMKMxeoltM6Ns8UlvzaMx0OVi0BZsX1I3EQ+ZjOsI96VYlCdS3cdXWtDWJFdbeu1iO6ihnCSNWApFg2YO1SZcriM0R7kVEI9GKdmN4J7EQq5qRln3c0sXD1EXw153Q2K3EosKEGvXdVdX4KCNw3Y3d1V3pWAXRW03pxhRq0Tmp54qbhi0ECN0FW8vecdNxq6EdsW1QuEm4Sw3DR8uGdRPcbTMrsgCMWuicMjiShnrFxmnGOU0JEDuKDylKFBJ/VjOyLxsfC9u4gZLcoaxS/OKfSeuF22Hc8oKVLpU4nCCcw6rduAXft33sBZrAYauUP89kB39gTYvGFEVVT84IFoSNzIiKGyd67T2bLUc1WLwEzIgiATzTLX0gbTC53lE2Gvdo3FbGIaVDj0kZl/qRyZJeDFMi4Jqrc9kOHn4idP8bCUr9YMR75vawx59yS/sgYK3V28qDxX1rUY6ymik12CxdSrtMPSmZMJKCChJLPbOyMDMFVy/TY0lto0VbIvli8YwDI3huIm27457SI7TOI7zmKiaT1yDV3rZOPNObyftWGC78sXEqPb6a6rSdUIstop/DQaGLlDaqlPAcXH4L2XziE8zyTI59jCFNlBQc8g6lpVC5yxmlspWaWcJc04i+JCArE706FXWNJZ7jFSmzC///+QjtOJNamdOFolPWln9kiKTGYdT8uHhtCAWqdZqpdk288MD3qHqvlY3r3AMv9YlJRdA9wWJKYhy0YUxUhDqvhZxnceC0APwILd5algMOQ092G43icWd6NlXlM5YJ+YwWBCeuVkftYUlSThZ/xYM0kHyKJlv1vBDZAqrIlamWrfeyCZksFdHdUpnNFR4sW0uA8AO6uAgMMAOkAqkRXoMXCBCUCakDWIMYqCjNeEgYIBnAoClC8KlYVqmeUYODMIOXlqli+AgikATKABk5CCoDWKozSimC8Knp8qkDQIDxsCipyQdC0IYOuqoC0IToLdDoLog6mCqEzFArBoAiiDg/7QaALh6p5hoR3FIpWbK3iiRdUdk2Gx3o28GQnj0FRe6znSsTfp3TqvirshxaGMOZjl5KjSH4paxGk+JlgnTKE6uczqJdVrHshxlgR94lEInlWLCZSclZ22CyYwisrriaKt0tPX3Fzuik+qUgEN7Ux6uA8XPghE1gzP4avGDUZ9lJv1pHskrg+5ZUzutuC/IUZM1co1rP3lJWem56XobWpCYJWltJdl5bj04N2Zy8QyaYEwrPRxvHi+IH/czmCQoil9ynBUvMOLgBPqab5zAjZdoYelrSPaV8/5w81DxwwoWp2KoapA6IeKhqEnGphNCBShgjcq6IJRBbSgqAAK8IP/iIMElYMEBoMFvKMIBYMIJxCCUofIkYAwWAh+KWgLsYCFoAB86nMGvmEAMHCEQXGwWXBqK+kCs2gU+KNxe/CDiYaxnvMYH5MY/SEX6rfQalilBT2Fpj483DCmL6GDd0kEm+b3dSwPYJOhiwuXaDJTGjK8sM2fXt2MPqRj7aMjiL1TmD3E+Jcs1U8oqk8oyEzJfpa2ynGbvKJH4T4/GLDH3L2XzL81WWciMMZIw0Mpa2cpG1pDE6gDEL5oJILelWbfv4gTi4Dv+abvBuzeth3H5ZT+bTtcYxru3VqALWofPS7tXy/HONtMj1SXluZwBlNTV+7uJeIn9czfF1rv+CZ7/Sf23QRgmfQljqFxvMFcVXeYTn5zIjdR6e+TfHITfmJ2tYaQPsbch7CANKEAEHkIFXnpBugEh7MAJHDwAmPogXOCltR3cxb1Kyt0gzp1kPHwZKEAaGALHA4DeF8LeeZrBl8Fmtr3b090ghEHe3ebG1/1FA54huB1Bvl3gCR6qeMcFDh7a5hCjaQZ7mRejlLLaKpRGLcSusVIElHTY3evhLuty2IIlSIJQUnaxc9lPvWIYe5G1WfvldpkmKI6PepGyGsVPv8wb9ypObZFy+tTLQYcv8/RNPPboD0lpX0d0SrtMT05mF3sBF4scEoGKccy2pRm3pxlr6WJXKDXUi7Wc/+s2DL22cZ27z1iQPcIwvPosnSvIh1Mw7dG51rAb1cpwJUtwHsUQ7wEP6Uz4ebJ5iGHYhFuwhm0NcgXAJkk+V674wgKOjHMv2auI9Mb4Q5QKjwsR+YhyjSVAGAxCC5pgB0w/DjxABbA9wIug9HeABlTgIGggwQOAd5AaAzzmZk4cAISBpV0g22u/IG4/909k909AyOGdxUO8IGCg9OVdBbqBBsRdxAEAAlxgB54fAKR/xS98AlTcpj3g+pcB9mUf+O8DAyLeYyIk4sVdhQYE/K//9WPfIGZ//QEAA3xf/QMA+fN7EwFCRIAAEuQQNChQAsGCAQQOVNhwoEOGAhMejP9YcWFDiBYpPpQIkWFBhwKXATiJMqXKlSxbunwJM6bMmTRr2mwJYwS5fPkWKPBGj+ewoD1/5lPwc8GCnjx9AlWwtChQb0iDRl0wDCrSn1Cz5qNHNelXqEzFBk1qdKlPBUKJavW2dJhPuWjPnoVb9ic9sgrk8vzrNLBWtmDVNu1puOxapkvRAj3qd+nexlELi127F29ZqY3xkhuh5abo0TNn4NpEgIC/1KlRs17NGtcM0ic5oBAg4LY+ARbA9Mat7/duMAKCFwcugPjt28B//2aum7dv37lxM6d+e3pz5cl7Cz9O/Hf149elJzcfnvpu792rl4de3Hn49dMtVCe+Oz//ePvYj3/3rh1z4vXXHoH1cRddeuMFR51vKHBAW4QSTkihaMsEIIdCAmUoUUQcckgQQSJwqJCGGJbIkYghYvQhRA1lJEGKIGa0IkQcbmhiQ3KgVMcOOzhBQQAUxODEMpqgJIyPNCxkB0oqTECBHDCcpMKUADQRgwQVoRQHSlhiaCWEJ3255UnKoOQCBRJoAoGZy+BTx0lJQomPBEQGGScAcwY5ZAxBHnlSHMtQIA2SSgYpgR1tAqCCEwVNCYOYwkygoZc0lDgQoHrukAaQBDVJJaUinBSpnJQ2hKajNJKEkUQkfvTiQCuKQFJFMMoY0kA3RoQRjrCStGuNHcqxQ4XG/x6LbLI0lTPCAUyN9RVjTSlgFVJTkbVXT1QtEBa12kL1mFqPZatUUT7RI9e2207mF7nUqkuPT+KCRS1ZhlE7zLd5cQuVT9+Wu0BQ1SK1Fr9KZYVtU/liJRm8/xbMFsD/bttuvuSqu5VakX3VLlMHjLCCsiKnZAIusLGW2skZoBxbK7TZdtx99jFoX3UWGIegdcgdKJ14w/Hn3HDHMeifbwDOrDN7twHI227d4fdcz+mx1yDQxBF3HnxOP22ezOfZ3B/VSGMNH3w3P3001lXvt7bTU1MXn4L4vTNy3XaPPEGIFsU60a+8uhhrjLIGjlCrwhLOK62wiiRHRn0/HpEERf+gpMwONKgpqwQUjOGl5YDnicEEMQSAgZnCUOlEDAYB6oEL3ZzkwpISlA6AJqczmvrqpNJgZRMU4LOjmWlIjualgxM0OezGZw6m8BJwPqbng4NOg6O005Bn7A1Z6YKjkd9+pecW0R56kFbSQHscjspBe/eMO35RR7JOhJBD8SdkEEWsrph5iYXj/xEXjSRE+uvQRggygbspcIEMVIkGmiWtwEglMxLEjGMgZhWnZCZbaLGWWvRyGZ7YxYPTgotYBnPBjB3FhHj5YLiScq5o9WQoJ2ShWgQjFs7ohTEnXIsJu1LBywwlHzSsIGOGGC2NufAqOVxKsxpIIdO4BjYnYw3/CVjWMtLYozxxs092hONF5JCnaEAbT32qgzP5hHE82TlP1BbUtapxR43toY/YDqS0prFHP+6R2n1wc7T88Ac3/fmieXbDHKHZsUBWS9sa1wYfrn1xaskRExQvicmWXEhXuEqcROD3ohGZyFYt0tuJPClK5ulolJHDlJYMN6NTBiBP3UjDoGIlkTwVYRmnslWeYFC9UQWqUADoxvLypAIaoElNwgSAMohpTMHliQMuSFVBuDQoUMlJE1pSnAigJydlsFJTyriQLnmZIhHQDphOECYwiemBQbFPeSaSQ/J2CaVe/TKYuyNmksw3pkvl6pQWmZE3I9chxdkIUyu6EYkO/6pKEGGKVjA63kJZBJEEZnKjHBVNLEYQsa9si2NFGVjBMJYtevHrX4SJ2LnaRbCwFAVc9hopwWYosJjai2A3NRhPadoYmqJrYkRZC7boAtSI1csw6PLXSveS1MkcBqpYIam0vtVTqhzxX9MqWLR0upREkMNKHZ1JyaqIRbSilQC4cJloOEAzr+EnaXNFgX0Y4AG33XE/XMuaH4N2HuMcTWf6mWQj+QqfADHSjWSLmXaidjbw6GyM2gFbbpim1zMmsj2DbRsbzRNZPM4VkZO149QqUNbUMjBve4PcABl3EPuFpHCHY8hC/hfAxv0tfp58SP4Kp6HWSsBKGKDBBOpUP9mBWEkDaWBt5MBJg0tZqZzTXd/rADCBaipvIFayxzKqi6HrRve6acIQ5fKZJx5xM38BSB5KMKAJXsnhuuWkgJWE0Vy+PQ8l0Q3A+XgHO0dxzwl/W25zPbLfk1SPdAp2Qvsu1T4C809wfwtuhwYYOdpqZH4E7DD8KHpAVjoEt6EMif8+UhLVqnjFAFBAIkLqw6JeUId8kbFWBkaXFjaRh1aJTBGPQkEJluWHQWzhj3EoL5zaC8iQSbJSahhUG64wyTz0FlNzLBgpX8WpM5XYEIvKlKbqUMtDjIpY/1nsEtO8JmWpIYE/rnhFAlwRNWiVjWje0R39DHazVBNAPE5ygjSGjUBLU0972mg27vxRkAsKo2884IG0SRa0pmXagPb6HcOqZ42RVFDP0FhGtTn6jo4Uo4KWM1kC8dE4WuOPJdEM6wldCFg5elWHB7q/FMEqgIsDEax8rZFdKa5GLvKVh2hXhE7lKkPz3NSSWgW+TjWznLeblARUIKcdaBcA5W1mHCYAvXheO9vbxtKaKHfLBKdEGKN7CPiQ5L9FlRMf103Ss3F0u25MYAIieB0Eqgcq/FLAS7PW0X1/NKv2nuTfyxBmcZ0Q8OOepBtNmDVFMxIsD5kIVxwZtq1wOf9sjZ9S2K2S365uJNuJYqhYsW45Aw+QCMVQhVwzHYtQucotlWrVYGFemFfERdMI7hylC8sqzbFyMZ2yVOdL/tfGgJ6PmR+1XE0N6VCBnnOMPQtiWulyEimWGJ4DvcdhljrXw86Uz7j8JDPwBS7eDveVqYYAdGZzbDIA97fnwK01gStkHws1Rd8GtSjhwGedRlrj/EwAHkiJ4RXvWKQ5rdCDxA2E6hAzDRQBBaT1DqslyVjeEB4ADAB8HuFos8SLUT++IW2DFpszrIkN9o5U9Hr0SsZCDs08t6Hb2n9vkx3QNkbAHZzHDfha3d7v4h9n1Sgn8nzmAfD4sZ3VRIg7geX/BfDgmLMtdClFu3JqKg72dZMLuDc6EUzXSMucrvCLh6E8KSOfQnLBn1MSjyAJhAIiuD9K8j8ilDM8tOMB4vMR0HUh1wMkjQcA6hNhIsFgzuZbBAE9/wZ+DUYBDBg7D/Y3xRdb0EdbIsBQIuhbMPJb+DNsA8VKsBVyOZJOB5WCGgV8M2gssRBzVWYYDCNSGmMVQLZDVcFkMSQZh3FDSIUZJhQXPXhjJYRDnLF1ZWZl9YIXgxEXTKVULUREOdUZhuEXR7REPxUtXzZmWWYZP/QWSBZSUngVijFlM8YwYgFztANrGOADJmACHBALJhAL4YALWNRmdpcBM5CHeegDhciA/zSBZ5vVH6/3G1hTAQIgJgwgAI8oaq/nV0QDaTfzZ4YHNpamHRqAeWjjG8LgAd2AaqRYM4sXHcYBafQhHSgAACeQGx5gV4AXWEDjAVqAHOJhWJ34NYZUaojHNKIVaqcXHX/niT4zWeWhD69Gg8+4EqfCKxsWSgTFNx1mSg01OLGUSq1CcihnOBdVUfIVXHXwOuzUTfYjAnlSB52CUPZ0EsnGb+gWgSqwbbwUPFcSAyOyfs2kAmdyEtmXjy4wOuN3SwlBJNiGElkyERTgBAqpYAHAJm4CJ/FIfyTBjs3lcNVzbnryXWNyIRzBjstAYBYhAn8Qjxo5cRwJKMJgEgGmEP8SFY6c9GsxWWwyeUoD1VC6NmIbV5OoJHLWCCIyCI1FeRMHsBNY9y1MFzE7tzEqNTFANVJgxhgYA1YzpJQxRC78QlUjtXVDp0JiJ1IwljEjxXNUFUEbU1JAdVU+NRk/ZVRdpxTbApcY41P2sjBT2WU9BS1LcQBiAI0aIHdsdkWDmRoZoAEpQVY2AVdSMzZ0xR4QIoscIIl/xgBhhIyT1zQngAE3YwF1IImN1YlwQ4qAFB6TCAEV4AGSuBuciUe/aB65+JoVUAeNSTOJx2m4AWmhpxs100afFVmu1zVLQ1q+KEeDhXg6Y2iVZUidhzWqKAC+Z5TTyVoW9kkXkXDvc53/joMiCIWdG2cQppQQs5Vh8vNhCCUS4KQPToBcgQNdNHArVlKA0mUmUAI9GHA7KpAGFLBtBEkQ4WefJ1EH+dkpcrAoaVIQ9DU802gnxNSA/NdKMeCg6pOPyjA830d8G3Ff7qiABMGA6ENPz8VfxmM/BrYk12M8yQOi3GY8gHM/vNY/fqM30Hc8hqMRzUdA4VkRI3gREHhAu5Vi0ymkMQED5JAI90JBN2UXiIEUPDSFFHQUZ8dTRpZk3mJlQbWGmOGkXNiDjdGlS1gwSGouInSGTCpVauiEYxpmNCYYH5SkWFhBLpREIUSFQPhBbvqDOjaFcJoPcUiDGuALf4gycMYa/75wiLTxDou3Z3yVG5YkiwIgAyjBmnV0eORBisEBi9mgDyjgXpwHie+FAnKIAZN1ApEWD7qYG6VpASiQXpyHAjDAACtBi+RhAQDgAffhARigG/Ggq5akq6KaG60KBijQDQxgJXHADSdhD73hq5zXeJwHRoG1i2tDrYFESHQUHV7zM/WhSM44pDN4IRniK74iOBhHYZ1EcsZmnq00LKy0k9noK6WkSppSB8vAUBwCTnbQSw3hXnEgbVxCKQ7aOde0Xd5GKZrCXwfrJQW5fvgAPx0JA+5IIxA7AU6Qj4KyOZLqKRDRr5ajfiexDMYDKAxwO+6TEeD0JMElAuBTOe0koP8cKZFUUrKqEkp9Y422sj8QVSufBGLpGq+AU0/RN578wyq+JhBO8K1JyxJGSoTTQhZJNC2IIUNoaXM5uHUztWRi+TBjKpVpmDA4h5X6EnZmaZdh1pQwZrZCpRVMxVVkeXRalVJne1JA5C1rGQ4FwAJP95VN5y6TYXZNKnYfQ4MeIHdyt1apgQuJKSEcsIiAdWrFIZ3CYHmS+mmVpZlncwK6qA8n0IAWkKu4YawogFqc6DTCUA6EBBwosJqoyYmmuxtacKsCELqhCgDMoQG3ejbiISaPCiFbJABacAIVECnJmbm48buxO7txYldtogICoAG6Oro1gxuJqQxqRB2Splj/n2VZyThXaMR7oDU19iGdSgt8eSNAu8VhNptOwgJb1tcrvJWCE3gr6au+v0KCEkFWGBAHyKUJdTAGaiKHwuACG+JeGGBLAOVM5uteAIABJAk8y6RcynoqC/xwUdI+arJtFiolu6AJDqEJ2FdNRRBfAvHBJ6EFNBADGQwls4MkLqAr4GPA++lfCrY8k4MByaM9tsXCcjLAGAI+7XhL/7URNozD95Y5uqVyE6tbCvVbPYrE4Sme34liuDTF02dAKDjFDPGS5Ju0RXqDOZi1IYR2VpuDQFAAQFAU35AEBZACsTAMLFAAbOwvb3zGMNSkw9AKZhzHH6AD8qIAaxzHcZwC/63AQz6gA4FcAC0wA19FD3qsAyVFxwWgCGtBx0DwE2sMBPRwt4gcxywwU468FB/AyYHsA5jcGXkcyHz8ZN4Ax3KcGXAMBEvRygUQAotMD/LAAj7wASygAyyQZZJxU1mLg0SopVHxMXLochrQh3LGzHHmzASAmBNSAf9heq83HJIJifEgu6SHuq12NYx1qIMHAOmQHKFqeHUgi8zBeHm1Rqi1NBjwqJk4utaBAcvKKMYrDNygD8WJNQKgkJzHDc0wiQDwDqEqi8+5mwOdDohUzxZQrLoZu/ZQuwataMb7SKVGeZLFekVTqUzDNY2Ym1djAd7KxbG2SedZs9ZYjUY7OP+5YmEnx6OxZEosLa85O64k/BJFACTa5BIusAOshU0KwdMcsAN/0jtZIiWB8iYBAE4AQNR/srDmZX4vEQfa9hKVQwMVektNzRLd4NOisnAcidMpUXG8xtUsEQnFoCoTV7GvhLBXUnA4WbQaYmsy6Uq7FiNzHUDqKHJ6PSsOxaMVRpQlbZQQIFZSK3ZmCVZkW1NZa8aKcABqscYpMAMLcMidXC5wHAJHtwCAzMmT3BOXzcl5K8ujLMdMYQKpHNlNIdq+XNqbTQ9rHAI+0Aqm/QPlMgM8EMeKEAsLIMqmHQ6UQMs+sBSeHcg8ANr00NpFodkKINyIHMsLYMaiLMpAYAL/TvUu/YIYjC2WWfksH3NdyWyYdKcyhaq4EcKJhfZXzumbApAOJ1F6eEapl3u91GG6xosbo0e5sFgbxKF50XEbsZoSurq5nQmQKcEAoSqJ01sEhkZ5FoBakssAdYACDEDgAlB4N+OaEL6YpMeqrJm59gEhccAbYfI1qQiclijSg4aZrYcc6t1Z7PEdUJMb+jC+hB1r7ZRh1WdbUazDJViNzheeLmh8KIaj7issMCjFAPTWKfEkMRADioITNFAM+xnBCTwQ54cS+6YmBgo7iAKgxEdWxtXl3LMkFToB+bgSDFAMy6DmKqECP02wzrSgUd7hKPEHP/DTEIqiHbLAsfNK/w5h5y1RBD59SxHYXxHx55fSWiVos/yzYTlb5PQDOeUJQLNlszs6YUVeQAGwxThelDCnQ1AKpXeqhmha6grw2BUgGYf8ARbQ2QVA3ddNx23sQjMgyCyg63pMCQGzxrus67rdxpq8xyzQCiwgD5QwyE92yA+g2679Fb/OxibwE3A87Ic8yPlgAsfOAnrMAtetAM2O2flw7GacAixgAcYu3IqAAguA65Ks690ex73+x7Iu67Ru7Sag2w+Q7pSgCOHgE62QAmxs7K2gFPeyhVEKQkO4RFEaQX45AsgMa4Dqh8xs8RlwqKTxDq9nSG10NtoBBmCg3+kNmdv6RxZAimdUAf8QYA/47fIQQs6lqR6vuuADvay7ufLkjN9gAAGamhyZqCA4wxvcEGgoAAF4xZo107uei7s57/Kv6vO7OdIQoM6fuqyvqUiOuTR9peLaKzTWazV91GfFQdKgrmKbZGvn69clMo7CVlFB+0nBUkrnSSN9za6tUiKEkl4AUAT+ugP4EAD44ALSgMx9zynL0G7N5AJLLQfQEw+WkykLFwkliSZLHQD5iXAxW0wE2ZENODxyIAzphQFjoOeIvyZjIKrxQAOcQmAXuwOywp+EnxKGz/q6MiVFINYHkSdaQJIJ9RCDv/d9XwycwkxJjfs0OyLmCAC8L2EVsSvrWyse13w4q9LhOeL8uHajjT6u17nS96oQg232wJcPI8BDPGa23Q21QjgWatEFklzZSyHcu7wAwg0EilAAPwAV8iDJx9CDjQwQBT6waJXOxAwgBQqY8EZJYKtw4RJ+MLFgIgsWKA7OaNXKW74FHwr4SlGgxQJvChboKABEUQEdCuixKKBowYIkNbMsOBZuhgWFQFjEuimSpMmbJtI5VMRiRroZTHdOtADRR7guCk3kc+iywA96+X7wUGTCXQFKrXyY8GlR4NsQW0GmvAlygQK7IPEuADmXXkp6KvmiVNmX74EDABQvZtzY8WPI/5ElN/aQgQABEgT8Xd582TMuDZNFK+ZgQZ8AFAIEgLEg4DQYARZgo47NWjUDxSdUz4YNO3Xt2K+Dn8BgWrYFC0W4GYctezUKAPYEeICBwrkADgB+p/agQd8JLcg91FlN2wIMBrM1VK9tWsAJD9btAeCg2oPi1NcrQKi/PjWK8VZz7zwGTCMOtuysYw0M6Oq7D4XZtlMtteZeO6690/6jrTx9LjxuweskdG239ljT553RUlRxRRZbdPHFxyYIQAIJArBxRhtFCEDHGeWwsUYedZTARx5p/NHHIXfMscgcf0xSyB97VDJJKuUQocgqlbxSSiVnXCaNHcIEcwIaapwxBv8nwhRzhzQmoGBHIdNs00gJnFhmBzdxjAHMNCiIk80JJBCBRjt3WObNGvcME9E6w8wzhi/XNJSCNwOgINIwv3SizB/lnAAfMwNAU00123xTyEaXoaFHHSEVk4Ian/xxVDDFXMYJCvD5kYI0VdVRyBgmEDMGLs3kUUohrURWyiyTxFHWQYttkkstcwQyyimJZDbUWG1cBkZwwxV3XHIdW2GEfBTwZjDDDFOXr7DuWleveeUd7N186EkohRnyVUAHHgaiB+CBBDJhpgJSiOUvvnzgoYAHLPDhAJBoKoCFfx9awAeRUgjHYbQsqKivY4iiJ5yEWWCJInhzKvgDH/IBKoX/YwZOuJW66BFpIBRQmiHllUc+IKcUcL6LaLUefoAFH2464AeFWBg4YJooUoCmFA4QCa1jbuILo1Y+SIISSjioS6V337XX3XnDKmztwOrtC91y62ZMA1w8w+yyzPa+zJfQxH1HuA4FtI1C5077UIB4TshQwA0f3zA/1jzw4HHWUCiCMRSyW4wB1fYDID77PFhwtROq86AI1PQph3MUYMjmNAHegQEADFQD7j7SdM8uPn08Vwx0AZSBYHQLNIdd9tMsVy1B4QEg/sHEaaP99BDL+2022guXEPvZqj/Ne+AkjN5u9NNXf7RltLzyfTmuRfXGLZmEc1ozjY2/WhH2x/ba/xuZKX7561aXZlRAHe1PfjeiFA2cgKtQBbCBm6LUtQbYwAhSqoI3shQFiLUrDTapgZbqkgZ1ZSMNVmpGvHIgpThoJhbiKgbG0lEKBQUlCeCDAjSggQYX2EFY/U+HPWxSrI4lgQn6UFAc9KGN/IdBJ+HoV1OSIo6wBSUrEvCFTVIgDbtEoy3tr39LFGMAFFjEJr2vSRNYXxvd+EbIaAFdZxsMXeaCNnbBy13sipdeBpMQRYSjLi5rxTFyoogZlIQFC5BHTW6yFxOIhBL96ksrFPKDoSlEkwJxCspG4pOzKCQFg+lKK2bQj4v1hSmtUOQxaKIIijFlBseoWNRYcICjtf/ElFFTZU0KCRKm+ESS/YKXJb+igFWmgAeLfOUBjKmQk9glHCxJS0coVpe76EUvfbzX2/K4F728bW4rgCOMNOALvnFGnXrLQODCZQ/KtQZE5XHOhRCnmvFhaDfyHBFsCOea1nQvOAGlp+5ac1DJFc42+IwNQ/Mp0N/ojjYmGpFDGzSbhkoUOa0rXGsqOj7TRJQ3HpWoPvSRH9ppiDYoFVBKBwoi7hmuRB9qDeX6OSDaVaCcO+UpuCZQJB8F8EhdUiO0svUrLDJJVlLMn5WmuKUD0u+FZZyW/ZZ1RAO+b4pCtVYVOVjUE8IpVEj9qgGlGq0oofWHz6oiFhFYLWMhC63/VryqFYO0owh+kUhbZWv91MhBuwL2qVt6ElDTWK1pJfZ9sQoqAKE6JLQ2lqteHStRs1Wtb/VUs5ttEQZGgMt85EWP98pju0p7WnftC2f5SkLAfoCThIXDkhTBGlHy5Y1YKIQSFRmMJ6XmkE0OpJA/K0AS0hGLrdWkIgr4AA900IoDJOQBXcsYImdrAqz5gB5Ia5hIhCLIfInkudFtSde+QTQLUCxjRfPBWXZ7L0/6Yrs14YjBXskBZ4ZAkzQDCWJ8UJBYxKIvhhkMags84Dwm2LT5GMHrOCsaDVjmMpvgG4U10zfAjSsdI1ocTcHH4XmmRnEwbY95WONhD5vYORSa/9yIyDfRmkLucAANDuSuY5vjdOhwKsDA9w6aUYwuSKUXIlGJQSRijzYnpgKdsfVo3GSV6lieMS4P5Gy6YtSc78Fb3qyMmLTV+Y3Rid3a3xnNCKSncvWujx2z+85av7b+iqpTjGuawyjABV7Jf26G6mATWGf+BfrOfBZ0oZFq5z8HGluS3aqR4Gxn9zW6zYdW0p7F+Gg/V3rMeHZSosV4aTlbUItp9l9cxxok/w32zJW+lqjZyGVYw7obn12wgWt9awMvICuBrIsrOEkPWfogITp4Zdf0kg6lyeVrCtFBJgcylpo0zSxoaVosWDCRVuTjmcHdynzLEothY40vTEEBSP8uUki+EHeTBmOtL1vmSxOgEggxG4zFdLAAppgA3DBpZj5i0QoW6PdiBT6GCXh7YL4g2DDDYBeB2/Xw0x5gBDDoRqwdUxnPdGYznbFwO8clndNdWckzlbFzlFxP39RYprZZqIhSbnIsu/Q6FuIQyit6z8XBOEITUg0GdCOc3lAIpTn+aIttijjbjBjLMKUyi0fk4yrns8VJp7GGeFOiEaHI4luHY6C0xSxlfXGyWQRsU+vKqrNnEUlOvaxhndVqZR2xjMlKa2CptKS2L8tZdl/7/WT19sOm+e/aSrMTC8/Yo4pdjZCGLFyV9XbCRzXvY+3WXatk2KjmL7A4JLvZKRv/6L8Hvohfh7sBaSRZy+Ios1xn/RthkAhymBZftpYXN/PVF9uz67wayxcQyHJLliByAVkQiC8SRm9/7UyQ8LqIzVLglJwUYLU7421UOAnbdTP7AMNwiMcWMFvjK8z5OLNYEkQGL5Zkv7gLsJki5HGT+RYtH8q/10XWK0hLpiD8RLnJv72L/L5IG7lBOFxTl3hRG4crrXyQuONpPbzRGwiEwAzgnXCpj5mbKODosJDjOSzbEPcIsZlKue7hJ6WrstPRHg+EMiu7OXo6QfIRDhqrOuAwQSpLMRfbp5FCwZEbkObgkCrLuetBMSdjOXvyQYDKnCrbHi1rPSYUl/YxNbYS/5RUWzMq0ir8uSK/U7P7ETsrKrUrlLw/qzMoEbP54R8vlKozTCqvgjPNWzVTW6AyWyAo9LRWm7QtoiLESrQpSsMzlLw825E0ZDW8K6M2xCLBChI9FL3HiqtUE8Q6KyNC7JHKMpIZOSI4BKAAeLUm3MS6UYBEqDWZwDXcMww7+qbSQhiIwSWLSQvYKgtzSxhHyiOLAYJrSr8kwBlC2pizAIJlS5gZSAmH+IBCkiQWkAeMEAlYasUZuIl9icVDyoJpez5KKgq0ABsW6Jhxc7fQWqV8mEXQir5bVEZmhEVEiguQMKbdWrADbJe/ECcDA6e7cMdSbBdyIAcmjDAK6xvNWP+nywCNcakACZGQFNNAh9oQf8LAesonIgSxDlQploqnEUy5mKoQelK6k6M6HJPInANBFvuwIoQxFbtII8OyocOexxHIkSu5kXMpE+NApdMpToxJGJGRxLMsU3u8uIMqtOuzoXIWwVs7srLEqtpCRMSWvHuWryMs1EPELxsqzKOzpJwSytMrKjI7w5I0xMMqVuFJt3u80ds8LFQ1sLMfoGpKskwsaNEqqKy7n0S7LQQ0upKWs+S8R8MrtvvKrAyA1ZNJvmyRc6E9ehmt2/umA6yX2Vu4l1i3gbAA2PK+BZiBraGZ0krMdWuKdIAtYbwJ4Mq2BXgA9fsAC7AYgoCIVkj/iAIIB+dbxnyATFHygd0rGotZN6GImlaogI4wzRnwtvfLF5YoGvYrieyzzPhTzRl4mJqAmnV7vpEBTNJKm3tZF3cExT7KvURIDNaLsIzLDO2EwAwTl/oounxCOfEEwacDjhLEORITTw4TKMk5wpF0qfwAyY7UwCIEEZYEwZgySPEknICqnozEunv6DZpLz4kEsZCkT4o6yJmDOezoSwdNkfYJwzRKNS8soKA6w7lzK1HDQ06Dk6IUs7mjKkfEuyvaM0octFVDLC/aULuaOziJQzy8KyykRBHtK8GjHxctxDZjRMeCxBo5Q0Cjs8MKUfmxH/+B0b5aNRh9qylcNUoD/0MnjdL7gdEzWry4dDRNfFAtjQw5EkU+ept5RC1u2gt3FDZNEhuMmAFkoi9SCoprMgwToITk0r+qwKVgBC/iQ4uGucYzBYJb7D4W6JqbMKYkwDflsgvgokVDDaTY3KQQIBqmAS1jurdDMhqu0Am+iNM5JTboulRX1Myg8AE+FQhKIAhaAsx25CN2jE7mvLURICeuO6cI3McLuwyP884SQ0kEbagTpKjyXByLTEGdkynD6c+X00iK/CeKbMmGpMGK3KeW4jmWehz6BMmWRDqeg5wgLB8O7I0iJLoBxTr1tB4s+xCt21J0ZQyapMTG+zyi4rwTTdKlklHEw6sooju669uWuFI7wuK71GOstayi0mPDoCpDSVsWsqNKsWy8MoQsnswSenVKtcPDK2xXANJRhXXLpdpXxGNYySO7hf0fwapCxeOSPmvKeAW8hC2WgiVKvUxXmGWMEfjEVjVFLzUt1FpNgAtNgOsZkOAIYsoHEwC4oSitA5AtjMAIeVALvlCAjsgCijkZgrCtoQ1NggAboa3TAPyJRaKHGWAB8BJaovUBmQgHgnhMjLDa0ZStX0q4r72lb/haxozHVrCALOiaoyVavaU3qQ3bocWItdBbFhCZmxXMmvWjwm0Xibv/na3DzgnjuAj0BQoEl3dYSSdbwYucshmbsfNsQRx0jxSMMZf7wBmEuniCMZDyQBg8Op27EBdcwZsaVpkSMfOMsdRlOhH8KA85yBn7VpFcOptDwQ5ZwpjtywjdIscqNBENtX8Fkk+LIDDy0MOCwqFsxMACvUpErOt1tKHswjpMxETjQiqUtPDtV0UDtAEq0eSlobm8n2N5Fh6xXr+qyhiNKh+9wyAt2UTkwmppRDLcUUEs3/PNXqsyRO6FxB0oXpj1BjEAxcO9i1bFtVhg24+xiwVgC+S74HBIB9BKMLbwiXDQtwLD4MG4CtXki1iYgRmQrRBOihmwrcFIYQ6+4Bke/wy2WM4ZMLh8KDifUIocNrgKNoxYMAiiWAtlu2Ad7q8PNiUfOFWQgIoOFtoQBgm2qM0ZeNMHvtncY1VRrM6tgwHH1RuNszAC8EfvPMHtwbrC0U8idCmXYrkWJEj3kLKDHMLxrDHSBV2K3Dn/bDGaY8GQJLmDtCnacQ+XIzmau6eFlLkPi0+ny10CjZzsuZDCOREFRlevIyu96zuVfdKbVFE1e6wLRdh5RapYKdIAijtqgVjLsrO8jJbT41C4+kOjwteD3di+00mVNZbKc0tbltjLu8q2uqzCGqoBDrMsnLy9Ypax9NAbLZbQKzsuHLy3JDwrLMqSrZEsvWS+7AYImP8jL+ViVB1F2vMa0Qqtcx4MLIY4rzHnhMOmWisweCbAR7KtBTythkuwwzCMa9LneR6wdbbgd86XWGDVeV6Adba13BtMhq7Zt3no0oqFV21cdJrVCLzVcKkA25XB/6RdpNNcfLox320o2u1AFZTBqWPQjw7Q8ji5yAlpk2ao8nQymqqxGZOQEUTIeRqphWyylLvc3ujWkGZj2wVpzCmf+eDmB33Cw7K7KHrEDr0zTrMz69XX7c0RGH0qCrXQU7YfqI5SQhwSTKShRizri1XSNsxqLEzYsKafusxeHrUrZLbqswTEs/beunPRPHTSRKNeMxNZsAY0SmQrDzVrNMJDDJ3/6gA2621W6pgcAXLI4nFWaHL20n++bAJTQMlOwMQt58JVMJzlbAI853gBzHDebHrubNmTuK3DuIzDDI3zjO6swDi+XMSBwRETVzTmuZjyaKzT1iEkEdBlSZZKSR2jsQ4DqZ3+QOTAXZvmbX7CaRKxyDwGnxgTQtr1VQvpXQuRMkCmXRQ0jyBcKOJ1bCakSafE16Ek34mlq8HeWLkqq8TzamAuIm7JK56UFoEl5aYW3xnNS3aFqyRVSpftZabsyVz+QoTlqzVTb6S0yc3TV225vBkFS8ImUbF7O4+V0a0Uqn79oScx8AJSuxHn2ABIYPOWSW9IBHxOZwKcztS+bITL/zXVpod8zuwEpGfJ1vF0Fm3V9uwWp/EZF+0hh+fcQzhvAonS/vEFIAfrhLUH3Bt97Ju+aSfGpVyKEukcXKlsRTJydTL47KfpUIw6QIEOgQ7SUZ7ckI0TcBwuz5ArJw8MWIwTsADeOQEhQ56dLhHe6bHTiAc675DG0TE0z5A6WIzvLFbUYIw6OA8F0SkImfPeWQ3cUAw/V3MAcBwUqAMLhHQMIJ4ltEAFLUF/4qf6fJ4U58sINV8scV86lCr6Dbz5WSItrMv03Wv/nkJMI0M662VBvN7/RVE9DF9g5yJM/HUyQ7O7ul+3Ut9/bbNLs+sUjV6tDPb+5ZbDNiJpJytQW/8STNvCj51qTdafUGlSsspfsTTLovQfJ0h1TpSjgn5x3FNVbBJyBWNOIM9xHIfnHs/3In9gIA/ye+fxGO/sIMe1IkdcbBLnfxeMdmECWOUyWV2n2PYMjAYXDvCxjIw5nlNIgoLjFdxWO2cdC7AHDaB0D4CAOEAND6iP/Vh5BhCGCzwODEh0O6+P0+AA9tAACBEABkj5OJhk2xCGcnge3fCP0+gxn5d52Ph57eiQli957dhd06h5g4IAZYiNW1D5m8cOlZ+OMlcNYfBzbigQMJCe6fhOSLcHpa8D4vl5idrcKaNWEitp1oBJd9/EdW3ZgN3l0dPka64rh11LunNvBYr/PL2blgkPKpZVNTabKpRdysxjtFYe9zR6fPbWWP/uXmQWvDb0+4z9lbcqfI6d8OlF2ANqrLDb5L22RMgjKgTiXlYG5sWvSWquor3Me677LHE2+Mqm94YObSH3cXy37HhmcoQn/n7/7NDC7Hp38cQdU9JSR+MH/ukUfgWQ6IqTeAkjYwvTRwKQ3H+c7hj76e4e6u0p/xxbUCKE9NItAg4oe9fAgA3jgOKwgMY5whU7e43OHIAowkGABQEcMIARkNACCoHcGAgQgEKAPoUWwFSAgCJhwgowJlqoqA8FgxMEG3LQAhGlRAxxCCacOLLOwJMYUBTMiBPDO4l1UFQAgFMf/0MMA4tAFODhhAUMFXJqbKri4EUL8U4QBXNRIcWqFil+1cpV4lcOAM6iTat2Ldu2bt/CjSt3Lt26aJcFEBFAQt4Acvjq3duXL+AAefX+5eu3sJwAbGHYoWBYghy0kQUH0IRWEwVhaPXq5QujbuDMo9FiGPPXMGLKRdIW4RxYsWa0YygoFiFCzuuzwiTk5n1WE9/aAOxIkKs7c9oxhgVTPq22yF+9ns8uzyscAIzloEXUaQ6cdV/j3EHLka62O2G95m8fbr39bOzcliUXlrZ5fFthckoH0E1b3e21W2/0rZbbbOQpluBgDDJYmF4T2FWhhRdimKGFw4yQzwIefrhAiP8geliiiCaieOKH9KRI4gIsiqhAiDK6OKKNKdK4Yos28pjijT/66KKJIQJZ5I41Hqlikkv+SOSQSDq5QI5RJmmkkj8qkEgsGnIJgAcZEBAmAf6ESeaYJISJywpdclCVWAkRVZGbBWn1JlcTLZQnQRWBxGdEB+G0kAAV3MSBBwR5gNahFqhwAkgLVSQABGhxoA83aEF0gpdcEYqCoQXJKZZBN7nJADcwEUTRVR1hYIGhWnkwEKBeVaTVpGe1+RFBtwiFQqyjopDOTXd6ABEGEHk0EAZqvVRBEQ9Z1CieVXkVU0QTTUQWWSGF9U6X34Ibrrhp7dBYaJNRdhh5rIX232T/7xa2V2VrTQqDC4bNC4AyThAmh3EuOGFcPDRI4N5my8IlAg1yIMyWCrhNNkZbLsQrgR1pwUCDZOeqJ83Gop0VB8H57tuwWwpbnBYGGpeWL1vSFIdWPDEEZpwyExQsbwDqARBHX6AFcGDIwLm8lsZ9BXAxagQ/t5fEbLlAgV6nqeCEzsydFbVfbkEQGWJvKRzA02pBoLXO2aW74M+TuXs2g40tM67cc9PtFgYdAgnjjTB6KKOOTUK5Y5F+P3lllIcLaXiVHh4QuJRWCv5k44oXGeLkfSN+ZZAqAnk55JpHqbeJhHPeoueTj6BF3XJpgIuYr4dJwiZiZqBBl++INadF/3kWlG2dBXFbJ0y9XwvWVhUB6icYJREEAAdgYGBPSxCpoIHxeaJgVEQUCbR9TK8NxDwYzhdf1k2RWlXESGihoA8DwhC0Kgo0CYBwq9tniy0M6XivkVY66cN+E6FKnAIIkUSdJRsU+dWgomIBDxQhIiHxBlZQxTuuEAUsIsEg8bJiltWBMITjwhlrVvOuxWhHQtAJDNDWZp61CINfJFsGPiajn6zh5UBO2NhpMJCGW70lDTSIiwpisJcbsqUJ/PpOeNICsNaIQC3CmIBk8oIWgG3tLMoYYlxoMIEANPGKNCgQ1txCMBH8AS0ac81ZfLiMjRVoLVXL2V+KBgAsvlBlE4xgmm7CmDUn7CZmE1siWlSwA8IcUYxlZAsExiiBPKImDQFzixJz1iDF5OY5rXmQJQFjQr5QSISiHKVdDiCGEfHtcqKjXOKKNII8rBJFB/gbkxKHIr49rpYrotLnSDTLEnmOl/nwHDBn9MsRqRKYygRc6W40OQVc7gC4zAcuiZQjF10TlbYskuiO6SFyJP+ClGvRgC9eRwJ/oIlMZiKAL2zHpYFY602g0tYFhfcoOh2PK/IUyy10VSsLqIUpv9LHCQ7FgEOR5XcWoF9ELAXPPUWkoAIIqD615ZGNbMUs2ZKUMhjFFDAICC2O8kA6wOABD4BBJsdrivRiwtCgbKQc9rBAEUyiDAh0dCHaO1ZDR/IrC/AqWwyw3lZWxRULbGVaCS2eV/CEPwF4S5xSnapbvqi20iASM+lim7qAlq7oaHEHO4hDGDXmArTYA2c1Q4s+cGacqvklpHGQJAV2kIazhjUNYl3GgVYmVhqoIC1HexoMmrCDN6ogY2PsS3oAgIHrqICEihkNBhDmgjFO7Y//lEHrDmJQ17uiRRli1esynOACykKWhCIAq772GtizSINfb5UhWuYqQ6Sdpjd1ONpeJPC069wRN41t7Q4msAzjUpGxqD1LZCEmtrOUza4USCwNFouw5jbNOHGQ4WlEa9zXAsAeOxyuaIt73NLGALiGTYMIqLvY2WSyXWhb19oehLS4UTW/pOwGDEbwoclNzknE/C+TrgkjenwDGHlIBIEXMOAAD/NJ9EjEHCo8h0W8aAQVHsEzF2HhLUhTlSLepiyX2WATQVhF2exRNEusuRQj05bVjDAvH8w4ErGoxb00Ej3+S6Nk2kgBTFAdVTUAJgKgCXawqx3PLPSOOBXvd2TJ/8ru8LlBNw2Pnlupiq8wEJEKxGpY+gBU91AAA4hchYMWMTP/tMISiTBgJVpQgbASAqwM2nki3ChCSMBsAS0MK3s4OQFWDmJnMg8EpmDRlpkHAioPlCMhJx1J92BqgXJ44CLzOxQYuMGBbF0EA/xrIAomYtSEqAB+DLlTQ7ey5ojYqcpw+qB+ay1OvKztOyxk4bvUtppPGsZmb6SA0gDQhGXkKw5vLM8Vk9sbLVDxOnVIwxslgI9HhjYNMcAHBZAoDLs6MmXMxVkTv03Fa8cg3QX7y9M4YBze7mZZMPigMJaxboRVUru4lgAFbJYGClCA28913rvhKOwaSuBWhpTMs/+jfZZpLzs4CPtgN6KWm9OQ9SxNMKImbqUMGlo75ORpd8FZcxpz44YC6RbuaTiQ3ED+i7Za/LdkFL6Dfof2jdfmNl96g3J+qxw46AEM0M6FtECqazVF/1kobe10uh0Ab0zycYhSSeAe05jAAc4DE5iQB3UM88fTtKY3F0DhRbSiFVmIBT0WsYULi2gBb78CC1hQYR/8eJkuHmaD/0vLF9F47zqGZuEKRzq+j65HMdZ6inIs4SFl08SIz7Hfoel3yTk+c4HXOjnIkV9yKhlM53xd7di05VChKlJieRSjLUg8V0vZdwIgslCEUUGFGKVhJhHA+yLC02lJpw4PfOhEz3L/KNsn1Ch1YADrK9KwbAF3WI0SgO2JN28GIv9YdrYVagjSm/MNPyIaMEkARZrB5VfZA/ZISFArMn2xDHV7x1L9trQSKSoPxStkierT+183nDVG2pyNfOUa0mjV2lBGSH1cDf3LBOCVvoBcYxhHE5CQzTygaPHLc2hXGijG2BgW0wRADSHMbsXAgVzWAb5Lb7jAD6DVEu3FadCAZTnSaQAMBZBXcgVbbf3bc0jAa8CAyLRgg3hccpHMDlpgd+1ABiKNBJyGJlwHA5BQANyQB0TCFQEcyeBg04RGbwChFmVgD7KV1TSNYlwXB77Lv9AAPsyQZBShDQ5hFTWNCYrhCamN/85slbysFnQ0hmC0y2DAjf8B4rd0AxMcSePQw4AFHpAtjpR4AzB4gw+8EiJazo4oQCyowxwgQivMwAz4wDDMAR7gwS+YwIRdGAukwwzgwRwAAy8tHjVJ4t7xUo5MiSuimI/k3eKRDoBhzo3VGOE5ydgR0zO94ivSkiEW3ollzn+NQDkU2ZHNDpKZk5j4AgJpyJMtlfDojp2hnupVC1jE3liIyvbo30ZtT6uJo6DBSUGUY0NJkJ2t45W1hEwMT6Rk2TsCz/Ytmraoo6BN2TqWz/VsFBiAQQZtD5W1mv3dE1ONxD+mVKBB1D7h06Kp1KwFYkWGC14gEl8kxnNsJAptEv+vFeAaDhwARMIOXGDESQASuQCuodFZaIEdTEoRUNvG6AUSKcMObkcRHFe8gMdZZIwTjA0ACANxfAdjPZxe7YJvLJsVcQcN3NAUSc1ZdEO+1dYbLYdNmqHBAEAdFJfP0ZBW9gwHykEYGdbGJKVjKY1M0lCuMYwW3VDGSE0ApBEAqAAXGZsR2RFaVIdfzItMTkBvaAAV6UVQDiV+sFAh7YABxhy2hQwNjSValGVenkV1BKUGmAt5FJ3aCB10GCAibZJGjkfTWeRo0oUpEY40IZ42HRMrIl40Rd4C+ICFVVgiYB3V9U0wSgmF4UE65ENv5sEcTAMJzMEVLAAwzEEGzAD/PSjAb+LBlRiYMJUdkiTTL63m5t1ShNVm1mFnLaWYh8yYgBWTdXbnifzSd+ZSM4EnMgWZNx1A5JGDGFDVl4jJOkHjOuGCO2lIm2zf62Hj70gZWbBeQtpfO3ILRglPPx5o/W1FnMEaPtkftfhnUmVZQsQZ6oGaf64enm2ZgtbK7jDoBiVkpAQKt7Ca64lFnDhoVwhPh9LfWMQZnIyFUkmZnpxoQfAfaeKoXXwRfeVGVvXWYBQGZXjVZRZhSp4GN6SBEkimWlAgfgxXtr1XDobMvwHHyaWBVQ3G2NAAvwjNVmoCV/kWcyVhsbGMXiDMltKg1cgga91MDOyhv8WluHGA/ySB19GwFltwQHGNx3B5nBD1y2CcRlqdhjSM0XA5oCLJARCpxb1MhtIwQHGRKX4EzXpoQlFSDQe2Cxr6RZMhpmMqqhMpRpdCQKX64QDSV3YsnbpgxgkFAH7l6KuyxSD2EjHSYo/UZjApgIdV2CKYwAw0UzDx4jBdooUBAz0YJwtcIh4k2HGKCCkiwonAiI6VGC41Tntqk4PpUi02k3aaZ9h5zuGd2DN9TjZNE5AFWOQF4y4K0+Mg0zUR05BNVevATpIRwDOiSelxiTWyXonKaIrSX/BEpH9qS4MeaAZNy4AKbFhsGY0Sz+6o6MDCWuotbKrAqO9gmcFOqPc0rDz1I/+Als/qqSiWXWhE3lOEQiyEHqSD6s5XtA+twerLugVe6JomGWALmZBX4UtWiQAk1dYOLIxcRIJaGQZwbeVMMlZK5tzGoMW3vddqXEc3XClfEK1vSKoInEZJOgHJiGFjNdIEKI0HvNEVyVbOYcYgVGUVRVHWdJbWFgzPuoRdzWGYRtKyGV28NeZv8ctrfdsDugDHmVEMAAZk3twFKqEETK1QelLL4aAg3RHgdhxbaEEc/FUWsQUNGJHUwhAcYVLO/ozS/ZongSZmNo1owiysmiYyUtPlkectypK77t1vzsEWTAMLzEA+sG7emAiFIULdWQCFyeYceN0cHEEsfIhxNqf/5JHn5lBT4eFmic2S5ZVIKuldKyLj5bnm4vVd2L1Y58RSK1Zr1Yknjf0Y6wJr6TQOOMVrOcXOmJQJ+4ZJO3WJPWTLPxnkPylshEqZyKIKiS5k/gwPjGLZxLYe62Vj+YRoQmEZqkzktoRKSLiaUw1w/REsgkLU/U2wnCjsP+0TWPhvN5qsn5RsRILwWNxo6ZrwWUxAH3YVHi5dkF7mj67Lk6qFIWnbacUFBQ6GDU+pCwqGv/XFaXjAzW2u3AKAF+FGDLgAeDFXFdWGDzmb8UXcme4QAm2XZY2XAiYXX2BlzjTxleJGb4AtG5qME/lswSzHA7aWGLIQYXTXBPwLBXTX/zLosMUlaljtQDGMFiBhzbSREBjLrF4gsRIDQDzgx3WpFlhelg26hQuUsV94nFjd8eSultTEg1oQciahCwLyIKtu7tIth6ueMI4O4o4QU7mCiIwMGDN5Jz+43TTIQyscw9Rt3oroZjq8iHHObiukIgnQQ4WZwAJ8Q4WxgDAB4y2mK+e4K+GY8iQqXt+hcuGNHS/umHbuknVSr41EM3oG63h+zgIkA7yKk5HNq5KFSQZQY4bUBLYYsImOY4M6rEp548Kq4wY9bAIrlf92aDxD5ID+K8P+L63MY1homYZukDYSbFO5s1LNSe7Yk8JqGUObo4gulf/O71FZCz1JJEW4bP8oly6u6WHoXtLR2ReqblIepQYN6JXV2IxdHddYXRHdDi19GO0S2gHG7SB4CIhMYlYJ9YZMFm4MOIESn1GXGg1upG0jja1QLsNpNMHI6GBhwKlfBGXlsmHP/kAPLRbnPo0bwRHS2S0Epi0AMEAcoMUETEC+bFwZxUE9LMNxmfXGELVaVNcYArVQF4xl7EANIYamJlsx2OXKsIZ21YNx0UBpoe1eUMAEKDHAeQeqolB9sQvNHu3Rki5HV2TUtaZ6ZjbfMR55qmf2Tk4e5AELtIIPEInfWS+IZC+FiaKHeBjtbmKFeYMJvF2FbYEFhINnb3bZIU51oqdma/Npaydv+5L/L1mvMx03Z6dmapsvaqfmc1MnaPc2cO+26i5A50kV6LXvJpDJ6CXZfbJJQT6kN05oVUh068XoOje0hLYewFYU7/hJtQhwnyDwRferrJX3eUNwBwssQH+FRFtLgX4F7AH0jMozR7ianNBfP+tfxUowRZSwZcMqAOLsqqLLZQqg2ywIZSBMedmVJDFNG15bGeHwV221F7ENbWQbYWhpBs6Gle70ZMQAEsWBZHBqWtyMYcCgI/VGDP4R5d6Mkwobftx4aI1XaCUhWQ/HGWHGdRSBF1UMD7YxBTxNHXhG1whRvlwWh2tRcqWcYBT5cMgQVs24Fe6M8WFqo6oRXuZcDCg5dgAQqkZyVsCNR86QOY07Kdtc1QDKV1GOx4KAsoQD4ihHCYxtU28HKzNDqwnYcqEXDrY2WICZgDz88ouknZTQwwxQ+gLMQN3VXSv4do0Vd/kyXoqZ+qjfWIBVb7VunqFzjqsnemdr63giL6xDuovZiC4qCakP0zL/hvOR0euSlbMGhPlcPIWd3NNCByy3FHRXULCGYvRKgaN8g2wD6zPx6EmVCTR56y/LFo//LppBnmjr8Q7+Mns+PbC3s7f/gizIBnC58yc7jzsHk8VGC3qOJiYm71pnQsgSeiR5bKDGAJxiUK6yEbxxBK2kBoCT++m5gOVcVdHYzBHSAZfk8tFs1AYMTMAkwUW9RSUAILUgvU/WjIzHWaWUhqVkIJFbeLywgYxj7dAYXocP7fTNMmXP4MzKa9wbaXlVh0xixodu6DxbhHF7TMa7WU1vwKUmNZFOFurZnvlWxvwMYQbQOAjWwIAk+Wh8oVBIY8bnim4AVPa9O10+jEAs//wYlQAre2avgO26L9F68vI6MvkqiIQD8YZIOPiAh/jAKR6D2g+3cat2IkonLFLzi0nOo799egrJ9wK3cM9S5yS3dSfirlM+dUon5LfI2YuTB6hv+57J+rITfqKzAkeshM4TuCdk82WZUtEvuWO7ytK7/tKJRSM0x4KsOuvJxWoQO47w7fPvU+1+to8spDis/Q5oPCt/h+YZfq/UgQpoQINFUJA9rOqxnquLkIr0bJiLZrYNeS1lZGNhXJI4ljpNG02AEXF/GYmWJUmHMNwLZURfGqRBZcQGs7VRaV2HMOAxJAPEDmUACMahEAADQRpODgYoAgDDQwAunOCTQxCAsv80AUQECKAJo0YJAcYQ1FBsx440KQcWjOECBkFlEyhQsIMxjhMJckR0LAlxQgyPEkYG2NkxZsYJRiUSxLBs6UWCLmgEkKr04E6PJAkKQ5mSJU4RAIpo4vgxKYYJNGxixBCHo5w/GFWkOXh1JgUJN6cyxLsMX8eeVsmaFSFBU9q1ZzkKHtmR6FajRTtOHnpWa8dlGDl39vwZdGjRo0mXNn269IgDCha0zrfgdb4Dr2EvmO36du3Xt3PLjt0bNm/ftnfTNk7cNfLksVvXTq5bt3DctIP/Zl5buvPswKt3n64c+O3h2IfPNl98+ffhzMdzP47cemvx7r87j78+OfAR3VD/9wetARcCBBxQwE1IgOEKATPwwL/P3gFDAAv0EUAfCwRAQQAKBYAQQwpRSIosCxLiIEN9UCAIBRTqwOgEE1ckiMQTMfLAAgYBaNECMCzUUccNNcwxQgh7xHBCICEsksMNgdTwxx6TvDBICzHsEEINiWwyxyx1RDLILrNUckgfd5TSyyS1JLNCKCUEMs0wK4TwTCx5jJJHDhq8E8889dxTtGXiGqkoOYoCVARBrXrMMkMZIxQkmQCTQLDGEnMUn7ManWiZgwYThqAilqlq0QCkCQmwrVQgrYkdnLjqM40oSCqOHdhiiwIXMOLAiQD4g2AhwS4lqAk/L40j00NHlcku/zmSUkbWGChgy1YYV8WpVDkgIOiEHSLziFOy0qAB0rMgsyohAIgdiS8Yd7jr2omE+tUzOQLASdZna4oWABXw/SzWhtoNLY1HLxUpAHw1oInVeBPurN/HDH0Y0Z4G+5MxxiqLTIQJ+NyY44711IKJWOj5LbiSx5PNvgOgM643lVN+7uTqVF7vvPRWTs86l99jmWTnZLZPZvaWM89k3LwT+r6Si95ZvaKVRtnp+2qGbgGRj9v5POBQ9m3m5rYmmuR8RljBY9I0yGDATfwhgQB/BIQgQQJw0YBPDuZEU0kvJ0QBAxIzRMEDD06A056EUNDHAwYuhEFxD0i0EwUw+taQA/8YMBQmcjoj3FvzDq+EMswv00wTwzN5lLDLvI/8O0omS6/y9S9Pnx11DJ0EU83VT59Qw9vhXN3z1nmP/XfcoQR9zHfKXp755ktbyqitALX4sm0jjT7S6/FKA1GtCEMWUDkubWKC8LmCiAZwxfVoYLsg24u/zzCgYYdMF6ZLpUtpKFb6pOpgq1zpg9RImjIRcG1vegPbQQz0t67oGSUpMHACvvLikaakzyOH+YlaYpCZiklgWROoFEwwQgOaWAQnByzXZyigv0wVxSNJ8QAJP8OAYtBkJC4oIGeKkCr1yaFcFXRICWlgrdDUKjQ2pMnFLvPAi8mLiYIZDGR4YhR5bcb/eVnUop5iQY6RtYxnTcOPcmIWHaTBLDdUo04YtcNGMqYsPkCjWRiZRp+baU062UFPd8rDNOUE7WbHmVoa2cgcMNYHjjYb48lalghybJEzGvAFgShJAgiwjQAZoNueKkCm1ZnueDqCQTrApAUGAOBwKCgHAywnIsUJ4AQnQEER/FaHFMGgkxviAAZQtyY4Ic9HPbIShUTHJtCVqXdjypvttHS8K70JSleak5iEpEwn7ahEXwreMGVHJuJ50kLD5Nw0f6dN1k2Id6fTJSTZ2c48+Sl7laFYZehpqOt1xJ5nuQqxKsXEnbSLn9HTH0PG1S1hLCNXhRrUpVzAPca8RBov/+pUrNKwmI+MYYUYiAf90uAEg+6AJuv7CQzYEpMiLARRcniRFjq6E2pVyiNXaagEJCIMkFLGIyOlAb7i4FARDEwnZzHotx6Yz7FMxU8WJEg8VMWRRs1PU6KhwU9sGtJI/QQAE3CBMCSKgTH8ICVCwUwcujXRlAT1IzjxKVDnFZqFaAKjbtlo/cQqT3rO04kZPFRMByW9AGjMnYEVLEFUA7TovGyN6pmZzuYDta/JcWiAZGQcr1PZxT6WZVFzmWG5psasZZayXbua0Ubrs5yFdo2MNZl46oNaOYKNaGZsLRjTmMjYXKGdMDjbgAgCIoLEzReb1BMHOsQ5IB13QkOSKP9xHZc4CygDAxWAQBwAp7gKAIBEdSBl5VBggX+R6AQAoNE1hVSi3IkuQ7BbZno717pr+mh4qYsven103rup871hOiaTyKk53iX3nHRCHXvt280qGVedStKH8gbbYAdjZAdQxAxPpmfF65nvKJax4lko4ISUlM/CepWAhysKqYt5+FMfpEBK7FI9eRmFxMWSp1GWsRIWqySkgKJAjcGCY71IYMcqUV+kJBCDlXS0wwHTSRWLvIyULEOsHf5wuCBD4qAY5cmgIrKR66cTD9/0xDgOl1G4zL/pZXjEYq7ykxsCZB8PxQk2VglYkOzkFIuLKGV2Qgx43GMZyzMGce5xRYf/PJkvwxPObE7znBmN0CbLeRkIBReRqzgY84m4ig/M6/Ww+GBPL28FI5BseK62ndEasrTsqdnUKvvGN062ZqmGD3R6M0cyHhJmR5v1IRt7tF6TB2estSyqc821PaLn2JAFNnK4Y58xCkcMwt2iBwIkIH+4DdttG5Am+fSO9Y7zuDwy0SgzRKE6cIADHhCAB7IhXQyt8JUS4eW4SVluMOijHNhdb+6a5MwucYmYxzSm6cxZXAGjs0xkCniYGE7wKh2Y4PaNUDSjNLpwWwiU1MRm8DqkcdrZ6dMhZyeI94o9vTpRUQ/E6cW6Ryu/rq8mNeGrR2KuF8zQPOaa3haQ2bK+/wfWZCE5R9RQOhx0vTQkAM+iTMqBHPOmy3wrHQE6Prr3rKgf6ulbETo+B9Vhmdf85DVx1smT3mGjTGxcRgH7ZYSu9ZxDxl40cBatDvKsupa87FUZSdFdntKus8UJbMGp26FembXzfO5zR3rSAx/4DmbQUNNLuckjf3a8Zo8jgBX55vV0AHJs1rGi1bVsw7ZYz75mBHl4Gm1XS0fSIhK0l61NIn6RBwXI3jkjmIOoFek10TPy9b5uzSIWsTXStiyRq42s8Euf2ZXNZgRbSATOFLu0QLL2ab1fADlG0M7dkuAK5aAkAcoRN27vKUbBtFCbwBkhCNgDvh4gJQS4e93uJv+u3BdyHODUrY/JVZNCTkDd1g9KkgvjnkR3CmxLNE5zluRziOlJggdImAnhmCmZese9xkS/SodzDHCc+MvAWGeavumaiuS/FAyYemTBOI8FmWcpKuyJpOjmhu4wMG3CKiaDYjBULsPSMK0nYCgHpwgHh6LSNC3pok6KZswIZ6yvGuPlVM7nJON6crCJKqWvYOrmhlAy9GpiuofJuDAKJyYIIQOmJKaJpnALmwgMcQoIYQgIo2gL37AxJgamPCgAyjANtzDtNI2JPigH3RCGLswGvafTWtAQS6MbmOD3gIbUiKMROUuPWuMK8mD6/AjYEms3EmELVG8BNFH6YMMHtkD/FLcAEQ7gADzRBJYNGIKhFQ4gDzYxjDTxCrpjNugBGEpRPOghFEVxDoBBNjxxBJgDGEZxC1hLEzMg+jgxEebgExVgF0URFzXxFxIBP15jGEVR9lirN4bRFIXmj+hhC/BAPmgjO/goj8ixOISN2e5jBFZIiyRJQJhgBdxGA5hAQLQAkzJgh+6kAvotv/rtQ9KhSGaJRDjlBATA3STnleAkuhASlfjGHqSEARRHcuzmeJBkAjWEdNwLmUDJdpAJTIyEAFGnvByQdeTEmxLu28QpdahkJPHr4t7rI7kkI7uESOIEI8EE5EKjbw6R83bJNBAN84oqYrhQihSFDccQ81bO/wnXZyipsCcUxag4AlIqD/MwL+UkZoqisiizZyrjSZ8iBiy5DgzNMAnFJQnPcjC+8gwjxagUygnJciv3yi27EjOwkinHknrgEi0tTwYV5SwtwzFk8CrRsi4thjDDsikP864EpQk1zycj8zNCLR9iYfWY7zmCD7OaA7EWwASYYAbywPRoxrSyT/emwQTy4RrFsRPDsRVaAQVSERgWIRwtk2W2YBEswBW3IANMrznSgQV8wGtcYzZ9YI00EQ+y4DWFczbDUT5o8wpagQWwkTi3oBWWMQMsExjwIBxVJhTx4DVnIB0OoDnxYLNU5gCg0wKmwR+OYThtw7Bmc7PM0TmG0RE4I+uxjAYSnU+zfM82RkAD4v/nHdGGAK5gBdpmGExAQMpPQOambr4Jd2Jnb1aoCACHRG6B/iwAQ+OgRhSHSCzUQoThIDmjDizAfwrQ30JJcwqwmfwNuTwuSziH3z6SeDaHwIJHBV2nS5JkvtLpRV2UvDRw48yrRo2JAlnHJI+pdK6LJ1NAACQz5AQgBdwxNCLsBtEserQiw6joDMnOe7400zxICKmIS2vQDt2QCDfMCLd0w9Iuw9IUDimNBydMTk2OSz0IY0JMTOE0TW+wC43SKdV0UF7MfOBQUH3ODeUlM4Zyesq0TR/VTP20TgcVUgPVUff0TPFUUTc1r9i0UCM1rwpRfnYSSpsHKE2DHMghkXL/4xwdET1addX2qDVUzweYoLBY9Tl4wzUsszUzIBW3YBrwABFS8QDCMQtmYAaMMxxxYQuEk1VdUwFeMQN8wBO3ABha8wqK9RoXIT23gBlFE2WKFTzDIRwskzeFNRWR0wKyIB2mYQtIQD7CcQaOMRwWYAv8AV3pQVxbgVx9QAHOdQtScz7CkQWyIBxawQSKVRR9UVtFcRFigTZFUfWCgTav9Rl9cQFesRVjaz+H09R27VWJTTa6D5J2iwDk0W28YQTcRguAS9rwxNsi0N/ii0nSpL7CKUMO0N7Ma+L0gXfyD2gJrEIAbCNRcOHwBgA5Lr2U6XPaJGcRzuFQR0ZlFmpv/2dJ9GtOnkn9gjQk4QubMFK/uIRK/i1FIYRUOwMDUqAALKBUPU0ACmBKSeMFs3DwmihQKiwu86nC0PTmyFJvX64P6emuLOMN/7TycNBhYPDq9DYQd9CfFBMKSy5c+PZv92okkHLmKAZiwrJxsxRw9epwFVMGPfdyZ04wKjft0g4wicx0s5R182pzMTcLZVd23VQNX5fpMncOzwIyPSNtn7Rtm0dKqRQ0MOAKbk9p4Gg0lzf2EAu2nMMERpEZhZM+Sy05jtEENJEFrsA6dZEYbU8Tp4F7W8H3sDdjwzF6gaEV3DUPdI8EQnERZoAEtoAJFkBYX5M5jnEGmiN8x5cepP91BkYm+vDgNV5xGk5xDjIgHaJPfLu3WjeRHhh4fGPLgAO4NUIxOlthE+FXfrdA1LhzXe11C2YAYTfxNTexE+dgE1pveX9mMzPTNo/vMkdAC7ZItwgUtz7D/F72TjhgaM3rBOHEAGEyRTukJqckI1NSTSDQAlr0dZi4a3NUvYzpwFSHAAVsdvgtSZ8Yd0iyAWlnTob4JckkJlf0iWsURSUOAvmtZi+EwXxXEQqgAIA3eAfLAuQ4bvukT+/qKIRwKOTwS0NsdMf05PrKe5ayCN90UU+OS/3QB8UQkMPUDi1Nwir1T6lnbzONdYmikrdFw1iOKiN3b6/uTf24kQt3Tsn/1Es/OUsl7MI62Qv9EFM7eX2acOgyVcQ07FH71k//uJCx55UDQFQ5I23nuI6Z523zWDS0IBiTj1dL07BcLdnyozhscRSvwARmoI+65jZ4lRyxl/iCszvFNRyQNR/C+TvT6Bj9VVoNuBVmIBzXmWBbYQ7gdX7feRzVgRiv4JwXQZzNU1pdZhlxATZosxWolTdNYDb/2RRdE1kXYKHTuTailTeFMx/ooVqZ0R/0GRdagXunYQH8wTq1ORwtoBWijxjN8xhxb9kS6xylI2TXkTwAtGQnaUCy7drcRkE0wLfu5B1y0gKn5CSVtrysOEc/R5p49kqYqXgMzsDAKXSOhIzV/4mpm8klhUfgIE7jnHabLDC/prpszeuIV9Lggie+ACyJj5qJVfBsnUJt5ZiOj9md3laOFUGiPmMpxiUxG9cM5xAp0dTvRBev4hB0u+eXZ/cxhFAs+/Jw0Y4rqydw/5Z182l1Ly9UwLIt+zIu78quuBAwKQan7KnyxJIsIZdQFhPy2nDmRhu1UxeSwRCYS/ue1jCxxYUtrUcts5CQTZkuo6d33eKt2VauPYauFYF4O0MBglG1ns+FR1P5MMu5nWMZCZYF9vc9je/5Cpg3mUB6RTF75xkFHlgUtdk8pFU4DdiAD+A7mWAOpgE5Y+EYF2AR8GAGFOA3kJMFWKCEedG7l/8RD3hVWr0XNcUmgbmbGUfRBL7TpFtBn4lxhJFXbGqzOdzXB0zgNZGzVtvbFhEhHZLBXn0VoxPYB3yABeqVgY8h9KA7ajKzMyHxOT4PkjyAQAmAIMRv/AgguOomI8spiHkW4SQOR6/4k0LHAAMOmEKSa0uSnNDLTKQ6A300SUbQRoU6i8carWWWjVWQJKXkTEwwb2gWAXV0vhYwmI6niAXgjd0iBORYjnUgHiYSzuNczueczuvczu8cz/Ncz/dcznWAzeH2uAnCSp9ol0850/JqDvn4UAN5Ufua5So5xNq0UYkwmE9ZejZVnvLy6hDdDk3O5AI5UK8UijJdwjR1w7T/lCcYFc/4MAs37QaBmZXTlE2dKNMBZfBMXdYr2VHVdDKKUE75uNTL0glRPddt8FLDlOyGGSLiGK6H22PuGI8DHQBgIFVZDTyoo41yNaZhtTggdhGmQb/dk9YECR2bA6OB9aNf011JgKMTlqKnQd3flTPBEQ/YGVil9Xyngbt9dQtwgVoTGKJHGDzCMR0W4H+BtRWyYN1FOBX/1Z8DngUMvn+B1aTddaPRNxbeXb8XnjbogTb3NxGAQZ/xYMGTtd99QJ8z4JwF3l7/23vBMzzz/ZmxHWti2lXfqFWBjftKdsbd5gAIwhsoaUG6DcBQNE6E+om1WopFMEusGgOvWsoX/zCt18slt0RIzYvhMrBHBmwjq1asyylHadbgEA54jJ5H+00kfeQjFy7ghHqN1R5Jl76NJ+Rsi/nP7x7v817v957v+97v/x7wAz/v7Ro0SK4Pl25QmlBwKSa1JcOTdTlRED9y/3RyGdlyM5cNB+XwLQ+vptK0qRByQdkJRduwiVK3O9Vum2hzQ10I7Wnx88lzZfsozyxz15IGoTJ1P91zEZUKh870X5cvB08uc1fn/pgsL9d6XN2enMB33xqPgQD6o1/6p5/6q9/6rx/7s1/7t5/6nb8ACB80+JkzN/NrsNubkQ9rOjP15AFhDT5sZLizYuMV8YA2SzwcuBsPxHsRgv/hB5AVIGZswXNgQb4FBwaa2LJlEYsFJBhuIcGCyZZpiQb6SPQrw4IRc7bkUbDAYEY8Mw4uCvZjhsuBB0zgCdmQRbiEeG4uSDQnw6ItNmdYxJNRYsNgFlwO9WGw5Aw8Ek34uGI0kTqYI7Z45ClygVamC67Q3JJoATCHxwwWzHeArdq3JQ++ZSuX7tq7c++6PXilG4C/gAMLHky4MAANGQgoVuyPgD8Nf68oxgXZsGXBHASgEGBBnwAwAjR/tiDAs+fSnznrI70ZjAXQrkWvHp1a9GjXp12D3iybdOzYnkG/7hzaM+/Nr0UP1+0bdWvRx4XrRs15d2jkoEX/Hu4cNXP/5cBDSyd9Gnt18ORVJ8dO3Ht17qlNr3/PHPe7wHUUFdjPv7///wAGKOCABBZo4IEI9pcCBoRNEIAEcgQggggPBiChBBVSqCGFD8pBIYQWYihhhRJOaGGJJqLIYYYhonjihx5aqOGIEHIoYoUSYAjjiC5yKMKNHmKoY4s0xkiijx3aGGKEM4JIIotItjhjhzLy+GOVPOb44JA7mujkjTuSWKOMSnoZ4ZNKCnkmlxtSaSOTVUbZpZtL8rgliE5eOWSRSp5IJpYmRnnjk3lS+eQygmEQQoKMNuroo44uSJgWI5TUFkIHXVoQpiXFtelBbnV6qaiWylVqp/S41Klco8bC/+morxpEjwnymGBBK5vOwIIPM1jAAgtJtdJKSamyYEKnZm0xgw+t/LrAMc22ktQ3uvoQzq4HXGuQr7iGSqsJlwq7AD3FzrBAFr/KwwKueVx0bEkmGHtrp7qaEC+wNolLjzf1llrsr8Yyu65NB8wgD1O6FsRtPumwsGks3LYSDj0DOZwpqxdjqmnGpxYEK6eiZvpqPiOscNnJKMOggS+LtUzAAn+RQAIBGVSGsmXvyAedeNxtNttmrSVnW3LZWbfadLPFBvR1xTVdX8+2TZdcbueNR19zqoVGnXakLdfcasFxdzRrtJVHH8+2mRc0brd9zfV23fXGtdzmpecz2aJxAP8YBilA6vffgAdOoCJ1DLbMlhbKoSOFilfZeIliHtn4ipPzWPmfVe45eeNCilD5hzLKAQMALozouZAimnim50UAoMmFLyaeugRKyuHXhIrT3qLuoHOJ44wi/OG66Y8zPuSQcvy1uumQWxmA4sJrkjriGj6uZZOO66h8iGCaPqWWIzb++JFEns68+eRPT/2UAdwe/vTGQ/mh6rcXL+H4zGf5oI2+TxAY34ILoAAHWADCDWYYI7ALsvaiKbgo0FOhasulIkiXVTUFVBZcC7I29bFQLWAGBXNVSY4RDqb44IQ+iMUMRMiWEl4wIyRYQDjMVRIfpGMGJqDHAnxwLBsWhFf/JOHVu9Siwk3J0AemouECVLiskiwCEcOiiwoXYAIWHnGHKFShCHVYQg/u8IZpWeINwVKwGqbDIPYC1xSbEosbgosn0wgHQuYyR0shS4QShEtT5lhBjYnMVBIUQz5uRsjCeCAxi/GHCf6CgZktxhc2K+RgOGA0pzFtPNnxjAVUcALiPA0+xwmN1+LTtLHFJjmoBM1pjJM19kwnlNaBW9BYebfbnMc8aavNc1KDHKoxzWeyoU3RmpNKsb3HlrxRJdM0qUy2gSdqWNOkPRi5KAJa85rYLICkAuOg3hlKfcdbXps6NDoAYEB6wggMDKQngcIBQBhq0gRgAkWo2IkJTjRi4tD3sIQnMbUuDhR404WE9BcXxMBIEhgdDQKg0CzBiZ4gQpKT/nlQHNFIfTZSqAT+QgM1JQlyQvqnEwylISHxE5/Yk5BCKRCnJj3UR31KXZdKyqIvwQ57ES0S8zQqpW/6aUdf4qlPVXQ+gbqUQoj6S36yydSmBmibgCEZxjZGqryELI8Q3KBaTFUSVxmxVB774wSpKsI9mopVC0xryOooLbUmY1yyItaozrpVZNWVU3Wxa6dYUIGvrrWOcdHrHvEqK69iTLD0iMUBPjZYkFHxYFT91FgxyNWx4tWIsNoYrMiRCEn/evYvGsCFYkhQzpk1pmU1K+dnAVMBYiota9q5GhhO8BdhcIY2qVwlz6QztO+89rW5fK0+POABT3InPMwUJdJKgzfTCDOVtOHNKoU2tmAubTjTRc1yjgncoOVyZ01z5SXJNp+wdedpoNEbAJ3K3vYiyICAORz7LKo6EXFuf8/jkjQGQ4PWCeZ1/gVARy0U4AFPDknxo1HotAeBAcMUpC9iXOsMmrk4yYFBE4hBhkTAUQ4LmKV9+pzkRJQjOUw4BmAC3vtMB4Bu0MDDNGBp5PLL4iKkwQkmjV+bvLRgGnsuAC2eAAV0Jz4Syw5y9rvfjey7JxqDr3oYGgMA4jFkKJEP/8bN41+ErVc+jkJYR4+r3OXgRyL/mVM/7k0zNhXBIMCMYLGDNWIsMMhCvVzVg3P+mAQrCKo9f2pVmLXjXvQYWA3qkasebBUNueqpwAoaL2ntc8cAfcE9+sDOla1LHukKaY85utF1xSAdKe3BfJhAiZ2aM1wC7UcOrnqrkq1so2PBhNVKEjGjvYI/TusymkXS1hyALjCRRpq5VSAwlCQOMF15XNJ4QDAosFp2ntPMZRbnBBgopjDRM53XTq1tt7zkecL2HfWO+zzeERosi2k0FHgAA7BxLSmZ60ypmTc36UFm054pgHQAoAVqDrjA+QMEbi5pQhBdk5HtSeIIjU4YE//YgTKK0F8AKGMHLmidCiTQOgZpYqHJKwKDYnxl/KZPwSIauZqiFOETcRwATWDpnlaEoRhU+UoBGPmDbM47k4IJnHZ6uQtGGk7TmRR2OpcAz/VHJAvJUxNpCCjK6+Q81Fl0SyNfKJH25PM1Qa5PPNZSjcQep93ZAQAqwHH+EJxQAR8cdijyuT0ppHJANb3E3GOSS+2UVIAP/O+BKzhgroCXydrR0XpmdB/9SOirZvAgde4zx+7csYtRNVQVZOypDutnQPLZq3VsYOYZvURQU15jgp18pTMWKgXg8fCeH5Xs3TJZ2V9W8msdPaFFxniOeUK1tj7ZyhTDhHK0zB8kKIf/ZAjgi2cH/y/vsA51ktkcYL6mAv3+SzYE0Nr42I1pz9SAB07z7My8cvrHBCbXiHu0s0n3uUlDWyi5du/XeKAczPSNb4gLABSYMv305h7fFR6vgQEe0EraJVx4Y32+5TXeFh5Lk4ACME0n8AGAd4FM9QHO9xfy5Sf50zlWgjsz9yDyBAATcDhaUjjKcFCjowwU0Dr75QE4JmWaAAEAEHVVImWMFAcYggEYYAc2iAE8GACa4E4q0FAfooMw4AIicDu08xcU0jpAaE5DqIMY4AIU4GUX9hdHKGAeRgH4oINUyFI+mE5FkE7SoGHyhAFSFwAat4M6IoZXeD/l1IUL5WWa/+BfQjhkKrCDRWBjaicCMBhQHCUB8lQETiAHYlgHpSMCdYAB6SQMNLBShSMNMhcAVoiFXuZhE/IHGLBfVEg7ngiKdTCEAZBOjFQ6JgYD6eQBAQYA0iAH7gQDQ6gJdahRSbg3Q4gBMKA3oUiEbWaHSjaMH7hkRwY6SmZmHoCBzMgoGggY3TACsaAAhUdHCkR7o4dVlGZHtYd5ebRph1dWefFApeZXbwFpjSZ539gU5oiOdURZ4GhEDMRnsfYxqgZBfmZVntZAhxZqYfVVrjJor2ZXklaNSwRICxRWsHZBrqaNI1AOz4cyh6QYV7ACjjEMJqAYyjcZJhORwdYd7cEe5v8lAHpzAhPIAPrAAADAANflTKzkXLNVB9whDBgwf8JhNp6UNdmhAUUAS1njgOixMzc5bz7ZGSdQBw3IGRUAARXgAQzQW8EEHOQVHHGDS/9nS8ZVG6y0XfPxTFQ5GqeRbrHhix5ggc14loDjDr82Ur0TIWOiYilyTzYiZR6wAy8WIq/IUS8IAHHAIDw4ciMHYhTiF4BRBx2VlzBwmPwlIms4Bh4QBxMAAQ3GUjDQDT/wcoJBA5rQDTAQD0UQB04QmO4UGAsVmMBnmJj5Ti4AAB4wARIgZSqwUBCSlwLWToMRhYu5UsAnYPJUB8JQBC6wDBTAlhZydhBXgsrgBFKmDMv/QJsukJoyqFCwmQa605sn8JkTUHcqR5v4kJqAoZiC8SMBVgQbCItt9p17mZk8AnwYgGN5iQHgSZpHd092wj5PJiMmlVSsaZZo2Z/98QG0BRgrUCmwsniHJ2h/1WqWh3tzJI+YlWkThI9VVWgFaReltnniCFgWdHt7Flh81qB6NUGvZ1eXkqEdClaCtUGU5UAKiY2hp2miNmnqmHlZRVib1xZ4hFaxYqMXNAK/FpGEEVrEtwKN4Q0j0BhasHw1A6Q5UzXBlH+85IsAcAKeIQOAoQLicTXoNxzCcIDJcWyZgQIBFm3v5n8k2X8ocJ4o8BpdWhpiChjRJqZSGqYwoJJ//5Gmf2F+FqCmYKAPGMAA5ZQZ5+kBa/MZJ3CA3uABsHFsyKYZo+l/KFAHdgoAmeGoSsUZxNUZeHqnriGldbCmz2amvMUbOZl/o9QbsCSlFeifrIogH/Cjh1M5C8c4R5Zk0yNlwrADIPY8ryiJhzNhfcgByvBOaaCX4aMJFEABomOCFFA4KjABq5mYySNgNJA8DVad5tRRGGKDMcZhMIBjKrgMLjA6LrCGIlBlfwGtLTZ00fpiHEUD0iABylo4QlaJy4BiBZWFzFohrcOc40o68pSYFPCvyhAHetmuMDasGBB1y2mwRXCuJGY8yVMHaYCKwtCcAraa1LqFLgiDuioBNv9IWyqgqzIiT1oAsUD2Yd66UP0qri3YrN3gry04rTRQrQzSsbC4Ayh2diqwDGuYBjGwnO1arQBwrRoSr/P6Yc7qBO1Ks0Rbm5jzITLlPSmiYzxiZrXFn63ajM8YGAMqMmVVEHlmod9Ie3r0j9zYVTOaByNRtvxokGTLFg2ZaPiIVfUYt4sVQQcqQfuooPn4jp33VZD3QAsJa3jbt3iht+dIoyOqQOsYaH9bjY6bkHI7uY67jiSjAYQJpIWBawRQkYqBkRq5fJAEpMk2bVnKlcBxH7WlGVL6lNs1N2YjAB6gBfqAHBYgqRbwbqTBADWpN2FKXAKgBQcoAIC6Ga4Iqhj/EBqQ4X/cAADpYLz9l7v9JwCjowL6gG2bYYCh4bso4G7QS7s1KQDi95NK45QCMKyZYQFTagHqGxrE270w4H/lJwDaO7zFewIoeQJaABrxa7w1+b6qkb0Wp6WxxWypUV7y5hmsC1pau7UQ3B/lCRgO4jvOgzizmmUkaKx4aXE78METwLKkw2F1IGXBqXKgYwfARwMx0Doxx1C8SawPEpgxkokSEJgMBQOXOWEstZwUYMMjJ0+5miMapVAxYAfnKWAtTDoLhQ88u1/CQJ0jwsOYaHHy5AFSLGVxIMRS3FAMkgZn9187YMNMN2F/SJOrmatXnAYP4sNUnHMAoHGBaCFA//xhMLzDpINibkw6PWzFxBplFreXWBgATox2yjkYyrCaWDzDtXkmdjCaSkzFCsXFjLxQZrJjDUdSMQUn+vkXZRnBGAigg6EBBDqjC0ASgMVBrGdYJ9qhNOpp40ICeVAWIPOPlZuPs7cIcxASB8ATuzwHwLATv7zLeduhfcuNU0WPyVy4qWyhjmXLz2wQoFeipYe4fmt5flvLGHQprtegy+zMcibNrQZWr4yQjpuNciEGB8C5hqEyiFRrhKGkGrCbn9WkYrOAbaNKJUmSTxkPK6k1sUVv27Uah1ocFoACACADx2YPmgEG3ZAzHkClCw2m14EBmVG+etMaYFCn+lAET/+pGXWKAt3w0cJ7pihA0QfdiwKAAVhq0vrQpV3pGseGHNwg0QDQWhbADZR0bOlgHBa90pWa0QvdHrRbXMf2Dq8h0tELASY5SxbQNbakM8yVz98Wb7xUHVLqyaC81V1rONlDPBb8YJtzIw/HUnloYha3DDGGIWjdBEtsTmkwiftKIVBsl0UbYycGY9M6ISUomy7Xh8/6FzGXPN0ArjGrrPkqr8E6AaOTBhqLhX3trRMgxHbtYoJcZcnjg6SDYxIGAPZwUAUV2dOayB0W2QCQmMNqY8swAazNUhQA2DvwgX0oDDG7X/6sDGkgT93wnKMtyJbMUaODrPHz2mjH2DAH2t//esOeDdp83K+IDbD52tsTpnU867MAQLGrvQziuq6GWIgPUtc0ULRC5sIaxlF7TQF9zXXHyGUsYqsy4gSDsar8kQJA0AL1fd/2nd/4vd/63d/8/d/+HeAAPuACXuD/3Tf88aqEkQyJMKL7iLfY6KDI/KAOint5wARMkAc+QA+uLFkTzkcJMQdXwALTsAgmMAcOocsmwBN40CwhQSodTraopzFiW3pme7faeHiBi6J/S45ZRY887o1pG+EK6WmSFpBou2lK3midNkf3KLZopY12yxbkQA7sbBgewDKMsWuO0Ri8tqQeWR9g6X3PdR36wLpPiX1j7hqqC340aR0VUAcc/8CogcGSx+u9tzAYT/luJi0cEICS3MAAuyGpYCCppcG/nDFNKDCsgvGURbB9Z1692Ha76Sa96rSmEHCAFdCLFnALuwnogm4Bip7RXoNt3KfnnBGothFuOzMfv8E0UINdPNPAgPHJ/PEDDBAPub7rut7rvP7rvh7swD7swl7sxH7sxp7syH7sDPAD/aGWhtFNUrJwORUmxvghfSgYaP1xfiJ0h7ySO9B23ep0gjGZklybtDlgAYDEf4h2O5Du3gnXj9zuKpAGgZnuOddgJUiae/nCbcxIUWcj7xl177kM8V6bIxcDuykC865xUZdTzwMYTEiYy+CeiWLwPIwhozMBBv9LOiHS8O4O7wMf7wubnoChBYqJhRJQyH+hwtp+8Oq+7+iZ8Q2F7zk1n1Hb7W83I50MGPJdAOx75UI/9IZhARJcGL28oHUFyw/qzao8e29748TiDTG04nmAuC6aWXKrDnOAByzgEq2QB3MARbqMEWPfCjNAAnMwDUWeti/qeHP1aK+sogoKokFO935ltyCqkDuat4z3zLxne1qPEJmlofwY4X1EVX9/orFyACNAz0K/AqLVa4sBA44E5s/Xfd1VNfqnHSfdqF0jHFf9XauRqajhARBgAUsZvQB96hyAvkvZpAAtvBm9GpH6lFrQ0jwNBn+OqcUFBkINAayvNXv60bX/X9I/oxlopzXHVgEooFofzdOtLwAeHRoZLcD+N1zjt5SVqjXZcaYMTX/UQZXUB1zxB27AlNU+z58CQPTu//43IwAJ/qOBEavT497xcz12wjnS4E4AgSHOjjoAlMUIICJhgCIAXNCQA8DhBBEAINCgEECOhABjJGIQBiANhYZNYsjBAICGxoIAVIRcyTGiRGHLdrho+VIlQwzSPtKYIAeCxDETJgDoNoGCHA8SddKoqJKGRwAgYWBs6AKhQk0S4ywLsFBOERg+q9JwIkFOSJppJrB0CjOq0rESJdJwYbfojrAcJShkCKBIGho0d6yUQxXAiWVvC5rciJRGDDsQhCHU8ah3QhqccXc2VPFzJWjRak/Yjdc4sIuMYVu6ENHy7tKcMMOGpQpS6p9urCteVZvSJUy/YUUoRB7gr/GNCZcD5qiw+VG71YXxKFAATHXu3b1/Bx9e/Hjy4wVk/9D0+whyC9wvOADfffx8B+rfjy9/QX33/OcviOU9+uzLD7/94vNhDgUVTCS///6rj8D38gFmDjxmcO+YBBfEg4VELJzBmwTxMOFAE/Hjjz8J39Ovv/gcHNBA+VScUUL//gvQP/5iubE+b+zLccD8YoTwRRNXJFBF/wZsMb4gZYSPxnwCFPDICeM7hj4qDziGR/iOqS8WJsr/I9M7DTIgIE0114TgijR90aBM8DiwAAwLBNBHgDoFEMBOPe20M08w+BSAAYk84HNQQOvc0wJB8RQABT6FKWdQAeLkAE9uiuiz00FPaEpSCzzAgE9JP9WiTwxKFUAYDFAYFYBMDUUBhToY6PMEVjkAAFYP6vC0Tw8Y0McCewCIQ58TYKj1Tz2PhbVYAeo4gYNXCeVzVGAVdZQbXAXgVVItEBVgWGUxuBMDRBU1VU9lIKAzpGYj/ZNRPosddM88T42UUT8thfVY74T5IDsB5EQ4YYUXJtOC7ApQD7y3ooNuoeSg48hi5eRQSIKMJYhhgh1GnkCCZdKI4WIJnFgmBo93/0jDCeU2yyjjAJxIg+SRTG75ZbAkoMCmHZzYAazjAgh55J1NHtmJCX4WWWS3MqJA6pZDHmnmpncoWQKROcKZ5B0oMHkk5GZCayHlmCZ66r5EbrrmGIQ26ueTa5aaa7JtSsNs4zYWYeW+PSba6ACqHplrfDy2iWytyRY5prCURpnxphuTICuluy6J7ta8HnkZJ/De+W2YKUCcZLIlSLxtvzYKm+sdXBaZ6jTAQlrowtVWayG1Opajr76C/11t5cJaBjwPCj6YYeefh14iMAr44DTwRtgynyi3h1HA+/R7UXv7+uP+vQC7X4CeRRZcZIYZkoxyfADfy1J7eirMoMT0P//EoxUSLOTf+9QxB0RgaEj+oRKAjhGl+gFIfFAaXwTB9z0Yia988NsPi8LHovMBCEbeyBCBQOie8y3JghNkkQa1pyQSai+DDpqPC1uYQge2iEfhW1EMvfeiEUQvPBrwxZr8QYAhEoAEECBBmjIQMYa9Y1CnatSintguR92pUCfIFr20KKk82UtSeIqVXYCVLX0IRyKwAgOvilAnFJSxOm30ALlQAIOPnAoDDGiJPSLVjWzkKY7FClexGmKXWmlBBXzilQUsUIFD6QNQ5SLXnmhlKLvgCgVgKMcbUVCEbwXSAnZB1KhCKQAz9opXdskGn0L1qH/5y1/1gtSenLWoPIH/CzwnKNgnfbhLXkLvPOkZD+6kk7FhaiQ6Fivm2m4DmOMxs5nG9N1tjie8ZTrnNjaTZljwIc3W/M2Z2Tyex/DRsWhWLADbpOY0sWkzYmaznR4RxtiSWRyKCW9xybnmNKlpTmna7GjkVGZftnmxan7zNugUHmD4Sc+E/MEhNUuICHijFWk6c3EaO6ZfLjpNhPbTOADFJjU1arxp4rOd7GynOpUjguYshDrfwaUuezlTmkpEAB9gy/UOICEgkXA/VPrRlEK4gKBiaUv/6dKJXFTUBYxAQVuYBgswlCEqJTWDB6LRh34BJvdotRWtsFAe5nAEExxArHhIx4AWaKKrSqmC/0bykZN8mg8wcUmuRCWQVef3UxzFkElYJV9bdxok+CSwP1WtT12Dmr0YGclBhl3Rjwh7gB9VSUbyk+ECsnQltt4IPleoqURgcCY1AYCO3HETAXARp+fRKZb76lOjagmw2LLLU7KcrWzbhS1LvTKLePrinb6Ird0GirimGpYVrfja5YLRTne6Uy31RChY3cteVexXvvhEK0T2ClLS1Ucth2spMkYXX4SyInnvBV4w0quVsa3tnfIFWz/ZK1DvCA/Bmhda/vaXkNUjz1sqdjSG9s6kakMOdDiGzIj2xcAEPQ5ylmPgBktYYxFGZnJ+95y/VTiiEIawNzNcYQwnWMPBa/+IMtLwsXb+M8EfvjA+FcpgGWM0eAq9GIFvDOMcX/jDEQ5xjjPnkJWoLSsZKbGPQcxME8cYeDUGMo2V7GEdI5jGNQ7ngpP3wzj418sMq4D1wAODEThprTQkXywOOL4Ojk97N/yeAh07v/iobw4ZkEcrfLBCN/f5RX92IT22MIf3JWIR/PPBWcFaQAUoiAUmOF9Pt4QkGkmofkaiUmZ3Guc3b/CqLeLeAzcLHyOROn4FOmD8bkQgCamZgySUK2VnqGr9qFmCHoyg+EY9nx/lR833icVmS7hTWnuiv6RNUxGJuGw1ZUADp21ivqSdrUe+UrztktQXF0WvV3LRuVXcNhf/fXveb3cqT8WSlnDp5cg7totdUHxkbafop93C11HuvTd96xSPV+UpHr2atxcTVS9AndeVUnQldANl33bhS77qRngsH6ltC5zyll3+csZ7iYKcigcsLU0mM4vTHIWSHJolTWZLM2byYpr0mD1ODsuh+U0Qi2Xlx5S5zI+m87CYXGNrW9kykPxRH4NcIz2XycuDTGIfT7M5Jlc50v/29Jfb/DY8f3FzWFZP2And6gTNOdFbPuVmQr3qLI0Oy8feHGKafeY/D2cAXqpxunsZewOi0mRRPR9iG6jU8nESPficogHlIQ+tsID+AO/Y8OVo0u4xwaAZxIQFzWERUq385Vux/3fO1mivRe0SAq/adyGZeu+xNtBRTW8gwlfarX6tNVvp46JPsyhCCeRpUlNUIxdGSPdJivTuW+TZ+CxWPmPirweCmMRkr2lNzoZepuBNcGd9UVSWstRstwgpbkFq+60cVBe7D291u3K3l/S+qIZFKIffq7bUvzf43w9F7TPq2oJ8oz68zW12TRy+UoQlaZOvSJmi7Yu/9LK/gZMl64Mv2DKWuoPACPSOiemwszuaLOOdDOSd4Hkmj8mnj+HAk1qwjSFB4NHA3sHAwJkyFMyoEySequsdECxBdVqw4pkxG/Md4gEc4fHAkprB4mFB4tmx4gmoY/JBkdLBHjRBHxTBHP/sJxzjwQp0QnIysOIgQRqcQilcqBDMp+E5Qn9yMC7sQCFMsrmTwDP0ISYYkrYCvDcjte+JkDYMte0BPJ86IHpwH2LLtVCDIR3ykgWYARYQRBbwgUAcREI0REFshbI6IZ6KKwfptE1TIfkIElbzKzf0NBeyqwfaHi8xs50CoZ0SITu0oAiyjwb6D0tkPBSRRMBKtfKpQ0CzklT7s05sQzYTxcMCLf7SAFxQE2VzvjdhooWpgPHrlINrrykSNy2Kv/a6PnXzvvbzEyhat+JyPwa0rWqErfjiRmyEuAGkxvdLt+eati+SRvdzLu4rP+3aNgAUuP8jI3ODlOCKuIjztt7/mjZAQsN9pDthCjmqa7B9mrp6osJq+rEbLI5iOilqYjsrC6h9Asioc0ij06d5cieBXKiPcjsm9CgrK7mP+Rt2iiaOdEgZezENKyhoUkKQk8iCBDswTCZjSikfvMCEZMiE9Dm0Yw4rvMCarCaQw6e4YzKR+skd4MejdB5PiJ833DS4EpAsQbW6irW9YhIduasricM4HJK62qsm0SwfCIcZ8AH38AET8IGxVIAFKMuyFBAkoar5wY/Tg0tP+5LEsku4EhJAWxGtLJIjwb0DyJGnTCzc66Ag+T1gS0Xwcay6isMOQkzCq0P+KKriSxLSq7Taow9j40U0UZNNaD5gXK3o/2M4cCuuh6sl8ZtH+Lq+RBlAQWG41ZyvYxS/PWHALpIWb7OXR2FA99KTR2nG3Ky+83s/WrrGehG44zxNfKMteuRNhDuv+vIT15w2Aww/WGojfOsT/ELK7aypiXnBE/TCGSNCdroxHDuxkFywF9MnuFNBEHyyDDswlSIoCnNPBjvCKBPP8iS6DDQnE4TCa0pP/gzP/RzKKwSc+axBIfy5f3pInxywAc1ClENJ5yDPBqPPALXBh0zBhLJCC03Q/0wpChO791RBEiQc7kRRMmGCNmvES7vFuIqSYJOfGd0RppzDNjOfUwS+vaIgTkSzH/WevYKzPbSrpSTSKsFFUms1Hf/aRAkaEl97IGKjtT18UUmEnz6jwznzkRaStcrcEcziuwf5tQaSRFuDNTlLTDYrRQPZxdACol9UE+ZjPgKAvud5B9g6r/27TdUUTokbuNVkQPNjF/MTt+7LN+vKR2fZvmA5zSg6zgKsTXScRkX1rSnC0/eLr+gMzu9KQC16L1FRzm+c1EfZ0+lkRkCxuBRVVefBnRYrSZoMp4vZiJuDpqhTyK/7MIAMyijEOTA0uhnzOVd9Jp3zOZIbJn8iuZaaMoDSyQibVambsY5pu7QjSGk1J4AUyZHr1Rg7uQXtT5QESqlrOpe8yWeC1YAUSBHTmIb0wXBlO4pJOSW00NvYslX/tVfuKDMrYcW50kPA7CwcWkrOwj0IWSoaldIruSsuiUPPSz0TMaxZjEyesqymhMwX0kTaw6HEokyhEioBqazLJBDG+pJMW8PSo0r+4MrBOhJ/XTwNMjXCWrWslFLWa6xV60u4atOa8gDOZD5l48w3YS3ncS1p0VRXcs3UfJROIT91jM1gsT9o3L/dRD9BddSAO9pnlD/ejK1L9U1l7JRM5b97q0Z7oZfVtK/oOsZpu7ez/drwe7jUdJbZ1FrndDc9YaR7xVs5oQgczND83EBrylaVIikwPFeQLMEoMzKJ0AQvhFUC4wiJGMEQ48EdeyYqFEOF6AYACEEJKIjFvVCHqTRCv+jc1/FPCxNJCFXPHvSn5QhJlfrcMczC8yTXGIzd1KVcLKzJHXuy/PTPK8Qmlam6gFpCFusnyj0aM8zbFCUzUUxSV9ugYJtSTCOhzZKrDjIfVXMS5mXeN5yf4PMeW3NDD6Iz+eHRpty0S4tL7g2QG2I8JY0QWfReHA1ZPQxSW3OS77FeOoteICFTTws+MzVFORzFK+VEX2MzU6MzvrRSStzRVnsz/tD/TDf1xTWR0yvAgNRaIuhxItbkU099uOwrP2kp1bNdlFeytt5UVE0tzUmlOO8bVWfkU1lKwAUkuAGUuCgqzq1lTUvlvuAMNz+lzdQkv/eKN4erNhB+YW+bzVRN3ib+DsM51riTOQ9syZTknbMxQqtLCIBcqXk9uePYiK6QCBdwAmldV5kIgLuICoyQCBHICJm7piyOyR4UCxioAxqwmSMjyWYV17DQ47ijVYUaYwnoOBjQBI4YpI/w3ADQhJYw5OdACUXuQnJl1nY1XCh81g4LgMx145ljVtYtV6e75GgaZToG423dYqXTQHT1yVROCCdwYnu9O806WC7lvX6Vkdab/z2sspHtdRGaNTX7URGJ7Uvae1kXqUVSk1+H9bwl7VjL5BKS9bxKPBG5ktnF2ztd1ssaacpgNmZ9ZRLz9VdRLExKrBJebstqtlEBIVmWLVnkq6nR4sxNIIEiKqI2SZPQbK1u481r863V1LfqDFvaWk5qA0ekLVumteFtfMb0i9uG+zYHbFpNxdpFzbYcniKxDdR4S9SDo2GHrlr+82CIvugDBGlA0c5YVunq8M508qgYHEEj3N2ThDEaPA6bFFwGJWXfDYCQUIGhGTrgdTA6woiUwAiidgI7AIB4oIDd9R2PGIPP8VbfIWrgObLXsRieVA6lZmqFKAmIwij0FAGkTv9ku1jcslZcRu4OPFYI7sAAPFbX3p1BE33qpSYbMcTq4yBqiELBAAiNqCaohAJc44FpKISyBzXX4KWw3n2wVa7Xld5O9vDSKz211fszS4w0ptzeSOvSxmRgylJFX3NfD9LK0ibS+wXt3kvghK20DcKhUBTFfKAHzu417tFL1zZFUWO192VgTDw1HU1t7fUpGeXtEhJfKiVSTuRsN2Tf2i7n9U3n6zXfHuLFIHI+OUUiJQraJtrGRq1GAazOSW2vcVtUcpNOT90tEb7hHcat25o368LOPR3OUOVTuSVVtB1Vdbu2aKTOGv6/hVZU1IzUPZE/FS5A8ZZOJoZsJ25VCb3/QKJEsFuVuqfrsP5sOq5LOnR9SI9QhmWQ45NrJwpACNNCC6Ahm9Cwg7RwsC72a5dQ8WpaDrZb4wkrCYTwi23lsNBQgbSQqN7Yip0DSej4DRqggV1AlpsADc5FlmVwAdCggLZYBmUoAiIPAJ+og5jRBC1YCQ1jUA804y72wGNC8bQoDiT7cqCRmWtyHAnwiB2vVhELMdUdyLeLyV+d80omp2uVaYVA3gVHQ3IwAd7eXokNEuc+kKrkKbWCTDWLBcNLIdGDZsKrbZklNskyvW5W0lwMZ7k0TMf8s19bQ8Lz18ZckkPvVzssLMAjrIFd2UNn34wNPF7ey4MV9EM/ZrxE//VSHHWfEiyH1WY1GwFoo6mdVRM6Mna7SC04EXaF4YDq3Oi0ZVtRya13q5fklGi2dcDcUlrhNNtJBc574xdwHzgDRM0gFmhva+juO9quVejsA9sgHmijRUaHhk7qFPf65kZ9SGk/d+IyZrAgTDIcXE+QAuT09NvGZsF0ylDnkI23VgwYiAPHGSQPOGqHkACjfnIAoADZAABpoICHV4YhswuP14RBwgBluGvhUAGj/hvSqIqDaAhpcJmIqIOlCIyRHzJKggFl2JiWEAgjJOoYaAhNcAI5oCOYN4gYcIGjF2OgWPOey1wVAOu6MK2Q92OJmHLO1Y0iKHqfD/mylobQ+P+IkNf6kCiCgmANsX95kZcIaZBBE/xcAhMxw6Xd6JDXDUvX3n2xGx/C4HlsfkfDWCAHKYVe0F49vrvKJ73sGoptXHYPeqAHEsiDRFhuJtX0xQ+Q9SmzA1AQH9gpy/uQRYgPscoD+1ifp4q1T1zYv1whJc1SO7zsi+3DwnQhL8E9TdS0GW1ZT+weiW3FWmxS/ZXS5qVD2KfKNNVE8gX+g52z9DEBcji2CSaiIaJ+ZqPTYVSYCoDGc7M38LNhr+U27idUFOg3AWAkOJKIEzg3FAAADxCVeBCGOjGjNao/QDl/fYgH9a8T9Sj/OQIIbvoEgLEARsDAgQw8CBAQT5gAgx7/AADAgCIiCgAe9FlAKOBiwYkVUYDxxhAFBooAOET8qNEgCi0qyw0E2fGgPpEnKqhUySElRQ8XUao8MbBgwYQNazb0eHEgwY4XP0bk0PMq1qxat3Lt6vUr2LBity4LIEdCABFpA6ANwNbt2bRq47JtK0KtWglq3e7d2zbuXAlt/6JtuzZtXLtr5RRRiWHC1ToTAtTpqUkEBAgTKEAAQINCZRqNVSqjEFm0ZQrdrtLAN7onDb1mX6ukoQmAsMnCAKhwgnZXatoAitCQA7Q2BcQYuk1wItwzhec07EAQtsOJ28MBxqgUNhfr58qkY7wWRmM1bPEUpcHoKTnAaw+rN0ee/6AeQOm1hfO6JUxYrlmKHWbYXWuJQBdagCGGll9wJchgdoLpFwBkY1l4IYYZaojVMCMskM8BHx4A4gEjxrLAAiWOGCKIKJ6YYosLvIhiiiHWiKKNLKKYBxNM5KFOiCXKeOMxMbZoZB5z4LHACHPMQcICicyBCBNK+nAAMHNMc8AWT7bCgpM+0CMiiiS6WGaQNQrpzQEnBmmkjS0KeaKZL8ZoY4o0usmiinniuCKIMd5oJo5D+sknjSveWOaLL+KZaIlw0khmo3/mGamQR4boppxDxkLOARt+pUEGBJh6qqkLUHSFqbisIOpKBjkVEVIGyTpVQVRNBRVUB11k60EWJP+EgTIR8YTCTxcJg8JFCwGAAkcqnBCRBywJgIFFteYqwLECMKBBQx5o0RAH04KxUDfQ0ipVRNIe5M20AmjAkADlXqTCRCRR1ZS45DLEQLzV1vusQQtBEEe4LKHgAQxP3dRRsgIs29BC/FqrhUU5WcuUrFQB29BQTYXc8VEC2AMryimrvHJPkw0mx2EFFsYWzBLGTDPOEshRYF479wfhW3y9ZRiADfYHs18ScKdMWZpQQIFx3dhGUSROjMEBBSl9hgEEn3VGgxN28OZbAE5L4MJyNMQgdm8U3IZBGhQs7QJFLsTgQnux1dyYMhOI0J4LAQCeNXSFse1Eco2pQIMIFE3/DbfcANiDHVt5o6aSBzSkIQFtwkRSjNjCxF10Wy68JsLby0SuTBxUW20H5yvtEMNtdcTNnSY7sD2BBE5DrXV0vM2udQzSUBCDcZ6tzRvvQOMldF5EFwbzW8/r/HzPA2on4MtJ92egX0i7tQzL5Ztf/gojCLl+jjh6U+j6+bh4zJs4yil/LMfAeACbatLjDZR84KNYjGhSJtpUieiHqQNICQ/HyJKSFpClaahDSTOQoJaStIgfzGAGeHhSkFbUvgJuCkZ6elSa9pQnTkFKfiS8lJ8MRUIhuQh/lppTDDkVqTPxL4QrhOGQ4je/HRLwfTXqlAhzJL8g2vBGNCTgEi8V/0Um5eN8KtGAL07lDwKQoD0AYAKqMqABWL0jWAeJChpzlRBZ4QQh7LJJQ3wFsqigBAUdqQAEkGWRpXykCBwoAgMIAi99oMCPIINBIOeYKzySJB4nAAMjCUJHP9YhkLeKowUcOZCHcOtZSiGkH7WQSDdCMo9NaQgnwaCFdxCkDiQpJAe4wQALoKAOFRAWChA5x6lEbF2apKUtYaJLDLyDkB4x40321UaP8CoqufqVVawozWmeryzaW5CBIpQdniFoZkFDkNAWoxi8kLNACsrmg7KzG2X4ZgzHAcAEWieMYvwFBl0zDQDiBgGpUeBwenFny/rJm7Jw5ypxoJt1kgMAqf/t5w/dsJsI1hkD7qhAGrjZQXYC4E8R/AEAdpMDDKQmNoOW5S4UmQANOqqMHewgDaqjDADiwFKWug0A95RNXBLjgt2oYKQ9UQZC6SkBfMDUbtvBSt+4wwHsAFQlqqvDQ50AUub004sUUd3hAJRTCD0PehFSTGKqF6BvjtNAdGmQbLQTmAmtpULUfCtctZK+FlWqTjLC4aUAxb4UuemIbVLTjPIkJSc5KREq6tSkYiGnEHbJBEfYwi/mYIJFzKEVgyXsHDKQJTzMIERJwsNe9epEEZXITn+lE55ECL/1OTGBqFWtnF50DMX6MEWzLZSnDnWA28bpsJiy325Nm9dA+ZD/RCEs4RODmFolljCGpf3hX/MxgjFK0wOlIoA/xgiDRPhDCyRAlS+ouyEOcERb+5rKrzzGEY+1cb1ylKQaLdCwi9ziWRIDwCPvaJF0YACV01qYtQRwgv96JCq3OJgFpFWvPe6rAhiwAAfotSuqMEAYwgLYgvU1FQdD2AO1Itced4VhAOsjHQ3jlkUiTC0OnFED8epVQ3aT32g9EiHVOuOALfAaBvxKjklBY4/ZaytnLuUdcT0yksXiBOxpT2fZ1I/4BNQXbU75enXxqpOzF7TrddVmIlCa5CZwG9HRQGu30YILlGaHAHBta9DRWthWgp0x76DMnolzb3pXEZdOYBlO/8AbAJrQu7wNpjH2gFrdKIA3bHmUBmvBB3XsQLnG2E0CZgaA7ZbRZyfojc3K41tzKFAYUFPA0WmpjAeSwxjq2aEImhAMT5WxZ00vYxlvi0QAehq7Sp85DX3e9OHGnIYy35PSoq5D14RtZ7BFGjtGmx7O7oK9aV/5ZkEbGjqjDL29mEVmPgsat51MviSTe5paUJ8S1bQ/E4pwsTaqFA8PZcK7gogelHXSIkzQWXWX0FEyXIC953AFJVG2Sniw7JRaMQPKXiJLuLiSApL0izT5kIAhNNNyUYjDTS0Wfz2UoggVqFwlqvDdBWRiomx48j31ieXGJe7G1U3AG50I3jOMYv8BoTjyJdY8TWfS7QheJU0N4MJUXSyHP7ZYju+eSoxWzRArcyV1ZsJXku6N43md2ZH1PgUjGeOWKSOSEpYATB9gwABLVAARfWAgHQTJSSLL2xELMDLB4LLH193oyI/AYGPJFIBJ/KuPn/z4IyOGQToOkivCH6UjnGQ7RfaoD3gRZCVnd/tBhBHID3dE7CsRpFFoSUyDwP3ypxyIsOZIFaVMeCpD1lY0yy172Zd0rF0F9zkJhE2e3Yz3ZV2rYmZmtHOakztxWIZFr7KZp9sBnzSgQd5MU4fP+NQOpwBPDFSgkjU/HQAHkg5fGHMVLWwuALsZzkv3on2KwA6qTYhBAADoAANHd79B8gcbcOIQm/DzjWxz8alKiEByqMDTwcDyXcVdMJ9rBFpyCA4C5poXSQcN7AIMvF/j5NNtsAYNjEFnAMCapVW4fc9YndUIMgheKIi0TVk3Qc9Z8QdbYQ84udXszWDKXAFtFZcKldxusZai9CBdnYlx5UiINMkcbME0sEAWFAqJCEosjAmf0IkGZdbAfRAe+ICUHIE8tMIHZYDE0c8CJEkGwAid9NXP4RCImFa7jVCN8FYI1ZyacJzPvdah/OCfuBvLkda7ockc9omK9NbP+QnGUQoPJVESWYq7MSGZDMkSHsAIoP+HFWGRFo0ARSyAd4WReGmIPaDXHA1Zj7GLrmQdVHRd1xFZ3zXEsbTRCXiAfPXEv5yABViAB9iDr6CdJF1SfTULQ5wisDiiRqSRrGBYgj1SRuiLrTzdtADLMM5dQSgYLHKAjv3XfbhiLAZLHbCErBgEUsRYvDgSTlRLTaAdLNpDyWRj6hXYr/SKrDDFM0WEPhgZDb4jXO0A9bxMNn2ZWBUIzaBVlPmMk+EMlF1TOOUjgHiTloGZJrRT5O3G88mBSOSGEwCP5eQNdohHHExUQiqPBFQGDCjD3dCG2ogfbyhkoWlB8mGAC7hMBirD5kRZZRxM8LgABYhAaOgMbQhgdsD/WWNoAvz5haHt5PdoAlBs5OiAGUUIQxMsA/KIRKKBpEMaG80opUcdW90UFAwoJHlEpad9RkFhgFVmJEXEQUzWI7fZ42Cgkwj2o2CIz9E0SJXN49FEiFpmGbbtxbjBo11iCLrlFg0ZCm7pnBvyoXLZj7r5VYpQVgZkoQ/41Q5enGLCD2GxwAE8JgNNyQVNkA84iQmkiJNAZl4N15k4ypuwDwLlnBQJ5snNmxA2EWEGJmmy1omMCWjmoWohV3PNSB+u3AK1Zrq5CMVR3Mh15g71oQutTyxcATWRihZtkT94A0UcwBYRgC9AZYZsDNWBxFJ44jIpBSldZy2uIwqcQBF0/4QHbIQ3bB7acYArgRgKVNhHaIG1eECIpRHYNdIx1oEq6kMFVAuDRcw6OsTaBV4hjQu36CcvfV1B1NJGoEB+WsAgwVIn6VGBxoQ1wqdNBItDBNLCMMBBqJ1UGJIAUCjbWWPWaUvqrSMnXucZ1UTs3SWLrgzvsIX19MdaidNAwqg2BcjMQIhgxKiNSlvuOUjMxKhsUEAakI0TzNQElB8FTABLxY0EMKmoMalgJGlySMBMJceRshSTEpWV0hRbMGlLbYYEUMBMOYGm4YNfMGmWjo5ZOI5vSM8ysFQMPOkOVKlLucWStlRLJcddSMCRzqkTpMFO+oWZ+qRf5GlLIU5/gP/pDiDlos5UnQYAoooplQ4Go0aqBMTpBMRAlu4AlAbAMgzlp3bqlkoqmMLfVvHFgQANhJBgk4kgOIGggnhZ9BgNf6QT78lgi+4qV3zKoziKabnhYpFJD+oJHvJJIR5AHuQBCyjcaulVssYclxQhCkxrZUWJBUVcZh2ACXSJk2yBBVyQz9GmohCrzCXKnyCKirDcc/lWb5KWmtxJEAoiXY2JXTXhuSLWz6HWcAnhYPJrnwDXugkXwM6rwQoJOZDDNMEAcqKKw9YBqxCAGMGKM5KoG61Le2XdJQHLw5iXRwAFg3kRQwiDuTQE2u0dGChlETRFJd1KZ2xEMJ6RTFAECpD/7CmhHQYEUuMpmLfEy8KoRM2WrABITs4W2MzaF3sCmDaSrFL0nVLWQVMULUm8ohdpwRlRHkJwg0qsbNZWgHVeIzJ15zElU3nRSoPxKtqKymRkT/i4YNKoJbVV25OFz1r6I7TJzD2y7ZOx6lf1B1FlFOB+j+55FeByW+ASjQje3pb1B3ckVF/g499mFH/EaANmmWx82d2mhYTIZYPgw+ZmB1H9reEGQOS+ReRKSFeFbuBWaUDeaEYBzZad7s982zjh4+/VY98OCO3uLfVMWdtqD93WZdoO7xV5yGEd0Q0Np2yaXLuNlsyRUD7QQwflXA/yIcU1kaIcAwuwwAX5AAvI/0M4oMgMcG+JtII8JOaXbO/2WpwNOcqwuqsLDafKDWduwc8SzVBoFmJfbdxy6Rak7FDKsRsRyRD9/mUe8iVoQhddJatxFUrJ0a+/joj6UJMHFB0XOaypPKfEXmKGVEBLaCJBaOKJ8grZYuzDAFlDdN6spPC2CEvHkFLnveI3gnBTuPB61XBTfNi1TO26lC0YrFF/lu1H7NELI8QZ8VFLdB5T5PApfcTZ7cq21PAZqQtUzF1ChOIK44onBhkIu56KEi8Yi4U1ua0LalVZYlMLbtPujZVhtPH2EO6MgpvtnaBedBXPMNkdg88dUxsfS5tY2rHtFc1a8M0Y7wUK+jEg5/+x8IHP96AguOGxXJCTWEbyJCfyXThyOUFyJiOyID/Z4mYTXZxVquIx70nyfgBpgyjIrMLxhOhqGPNq+rxWEmFcaMrImPAlv/UbXwrhXjrXxwXXZy5KyelbnkxvkFxQivjAvh2AMs/AMdxywOJhntByLjcwX+HWD7qcihTJX+1VjLhv/i6iorghHjahDqarntCDb01KbMGmi9hrCkEzDcVPxQVRvC3QGeZV0B1nFmGXqmxXB5rAqYQXxXZdG3kxJhXYx4yM1L3e1hFZyPiieT10hV4SAzCAduYK2F7S1H6YPsSDJWWj2Wo0GkFF1l00HG20HF1SsKDeh0X0RXMMkSn/Uwpzndaxo+q1kRyVTFSgXjNl40C44ysPtVa4TO/6Y0FemzcF387YrtAQDT7iMT1amRx32d6qse+Jjybb7TzWzD6+Je5ybvTgrvU4AadF2z2+ZZZZj8/QLduyJe8yst5amVxyLlqzNZUxWT/2DF5nh1ZDWSn7MVqLFYMstVp79T/u9YCsdbW57VN/NV0Sddp2g/GKZmu5G4zQQ6PUZnMBl/4SJvs+l18aEMCRoW2mCD3cz/745v2WpsWlUMzR1m92ds/53CDOSfvc1bneVQq94XEVkGb3IWnj0MzZMr7mIG8TMMgdgGYbCjnP3GgesLFS72gGcyyMwDudT8POAASQ/wAJQADSjQAENJ0GdN+FsBJ78ZGPcex7mfR6a12tLHHjSTRVtLfZTpjISDTYrt4cLfHfhcw6goEWx7cknVI2wpF1Th05rneK7gsfIfisyN1BKxLJsIsLo/BU1Dd7K+OKSraHW1OretnPbNuqsuAZjxWNlrIqm+BZmngJCk0LpmpYpfiPfo8Loi5hv3gqO8+LA4bNyDGNfjJdSK6t2vhhHDJZoXjw3agLgtNaTS6Mp1NaT88iz0yq/ofvXpmrAvI1nfGNozKTgzJXrXKRu7KH2+UIgMo1IxfLVUqffDNsxrlx10hfuXlyPZETbkpz11ycH7deEiKmGPCK3GFuIdb+hv+mDi1KO5uzE9KhG6IhAV8cXulQba22OSsinphJpwSiEwVhEOKJZsOzLdvzaht3qA/mPL8mb0ricV7XFawAdg0DGPlDOUQsLkgnhrAEFp/oxTY0Onr0fZvtNaKjCWt0FU/xumASgXdiQ6sREju7dY6igrPwkHGMr5yRs3eMRnOeRz/MEmvdfIc7hYt045EosTt7hJutMskKT5z5ma8tQFqZJIegVceMiIuV3TYZ0kxZvn9ykX8yVBs2Y8/tlsHtiNeFWhb8syVuPrL1v4egXNyt3g62jmqbl4M1Xt8q4XJV3S5uuCW89HzbJ38VYt/eVHv1vFfZW6p8Wf3jv6el7gb/r7vvqgKYAAC/JqXzXGn7T6ID96HXIciZup7jPHPjq40kA44ogMAegNL/Nmve0DpfuqX0XKm/NjrXdnOvGwMzt8+vMyE28AG3XNHzdnAqL9l7essFN8yJZjwTvZA0dxqWkDp/Mz7L/V8mgsLys6kwwQpskaybSq2bysSKSjFZXX3PSkPftCYuuEfs90KLbUX/WLnj9CU9eEJDuENb3UOrNLuY0b7Id3rz+te+l0gnvrV/MAoH8QlH9Lp/4oHL5xLvysNA2Mx/eCDbqBwDxpDPqDmN0+7rB1i5cSCPtbX1vhmHUzk58o3qPlc59Rq3uCA7du+xcZTXbtH0RY2/IMPT/yiDkKBeSzmt4i4JhhWPX3X022qW46OQc/yXJ/kho78gO3JY6fXLPzWF1D6LxjKdy7n1HjdA0FsQa8GBAwUNHkx4gF4+gw4NIjwAMWLBBRAXLKAXS6DDghwPSlxoEOTEiAQzclS5sWFEhSFTbrRokeJBlANxmsz4ciC9hBQ/iqz4kqjIYwSRCiSos2dGiyNNKhQ59aZQnEsheoyqtClRlz1/hoSqdYGChyM0dAOwlm1bt2/hxoWhIQMBAlfiXrGbQUNcv3E5CEBhAYwFAfoEEDaMWHHhwgIKIz48ubFhwZArg0mMWHNjAZATa76sGLPjy6UJfzbNWDPnzKdRXHac2v+CZH2eMUt+DHp269qHU8cGHTuz4cecZatOHXry49XKdae2/Vl459mqmweH/O5vd+/fwYcXP5789wkBJKCXE0CECPbu2QdAL3/+e/Tp1ctP7x7+fvcS1oOvPf3i+68+AOOzb0D+COwPPwYZrO8/OQakD78D1wsgwAT3K7DC/CaUb0L+IrwQQQkuZBBBEOdDcEAXRVRPRQoJpI8+CFlsUUEWV0SRwwRHjM/F/jYcMkYAcYyQw/SQLDDGJRtkMcQcUdywvvxOpPFILSNcprwvwQxTTDC7ucIsmEJaCiGnxCooqzSlguqqqRhaKqGNxEpIIztz6nMnPQ/Ck002F8JIJYY8nsoJ0J3IEurNnejMUyuZ1IyFp5fyyUigOBfak9JEC31IKjXFEvQrQoUKSyNILR3oGFEh1bNVVzsdiQkt/8YEjy677PKH11/t8qWvMSv47LbHhEtWOdQuI+4002K7DbPSQiNtNu1cm1ZZ4LStNjnSqjNuscm4ta7ZZWNTtrJwYVsWsWhBs9Yz0pg17brYHquMWWVN4zZace+lTjUOci3Y4IMRbosGG32U40GHnWQQ4hLnc2/iGA1kD2KIPcTRRxE2Ti/kGDkecOSSNWTyPQEFJNDH+DhOGUgDRX6ZZplRznhL/DrssL8bJeT4QR1ZhlgCi2t+EMeLK26Rv5yFRu9nmVXOmGn8RibRPgvlm1jrD1uuT+ijo6yxv59VrlhFqS92IuG34Y4bADHIscknjKKi6E1AK5ozzlhnioUFIP/i9EiiRBHXye6DsiiABRMK0CGZnUACKqq/wSL1KTtlLQhyyVPVXFSDGmfBzwM+PxMibyJqxfG9aTqV0UWhKpykpnKCqKQ1/04IqzZrOkD0lDIii9QDRpDbLQ/qApZXX3nlK9fAhJNuMnids1YAFU4A7V2BQWt33u9lG3c0zeCNDv3JvreONtGyH05gz4RjzXrvr6fMOezk1d8wfM9XLWiBjzjmap+8jnMZ+51LWuujzXRuow/uKI+CFUyYC/zDNSFtaYMwqtCLQMSkDE2tZxnaUNh45rIMYkhHKVzbk0IUJCDpp2f6WU+TSCgjrn3MSSJakISeBCMbAiltRIrYj5D/aKIbFilBUvoRxYyooqEJ8WVNug8Ni7TE9jjIQkuU0YzgA0QOBQhtFNLaDMcYRCHRwIJtdONfVjCCp9RqJKmao0Va1SZYVWoBpQOC4yZCiQIUIAWqQgpCMJKEDyiOIY2Thw8+4AtI/eknlPhALF5lElNpJAmF9MhN1LQARU7EBB9IAuBg0idLKSQcjosVKU3plYQooHReoUqq8kGJFPBJKgMpCqp+qRNLPUpPt6wVq2wyx2OeJRZt3BWvFtCWA0CPAHyBwZjeoZne/M9Y3NyNY7yxFmEY5n7Swl68TFNOcBnrNOZsl7+62a3IVMYDRRgXvEjTPm/9K4DJSRe18PU+/+YwJjvxqx/74Lm/Z9UGYJ9Jjmh0006AtgsMBHvjRTHqnTjEwEMiKlnUmoi1/TBNbEwiG8qgJNIehjFsF5tahFomNKR1kGZP89kRU7jSl8JQZiDrkEsvZjQf0lBjN31h1qQ2UzTmlGQ5HRnMOuSkmh0xYx8025NKytQf+jSnKpUQhJQ6tAqpdEETGxtMNUQBF2SUrRbsBhNadTyFHIV3XtHdpkByyFqh5CA+SIEisjCDWCiiADNQQCuS4BOX+CRVlFBEqAKFushNznd4LEgSFGGVjyjWsXSk3GUfK1kW7HWzyZyj61qhEolAbrQnEUnjWsE7h4iOIDXprEHo2ilFCf/PJ0vhXB1l6VqXcAqRxRwVY0c33BFAwJm+6NUCYHAFX+HFG7wS1vTIp1BzbVMAFbjmWjiwvnOJpoDcFIAH2qIFFHgAAwOl1rRaw074ugsM5ahD+JSljxNgIJ8nuC8AhZO//EkHAx7A53TyyZz18vc61ykfuZDlLeSMRn3GaZf96Kec3RwUnxVo64fbKg0KxLBBVRviWA/kxLRBKUlB5JkWd+SgE1JVh1+9ao1hNEUvho3EX9PhWF3osgxNEWgeFLKQrFRFDjYNrEHUks9UprQrIjmkPLJSkH6IJCW9zEYkTrGNphzF/AAxRFZk4ZWGhqUhx2CtIHZzwshBjjsiJZn/NrElHTfVO9MahB6NwywPdMBanyRDII0bZBLywdpBEu6PgxztBwSpA9iWkrAFAEKfHYfpLDT6dZA79J84bTpDFyAJLgm1CXjQaMIdwAeDjJxUkhECV6fAdSzA9CAlh+oULLogHxhkIWfgSjrL2nEhKOQBgPBYYg/O1SxItKsp8WxBEpIFh34JV/rUKUyeJFB6de0quc2SPPpyJBAhxwjUYsFnkqAcTPjVFSAQPfRiczPl6423nFMBC6RjLdnobjwlgz0Lv0sYHrAMZAq8L4Edi5zbdPj/imDwY5HrNh7wQPksLpnfMFzA57WnYIpQDsTU07zsIrk+UBDygMMXgZWJ/865rPdP7Wxcfwr+zG/4ZT7yQsaib/Y5Be3ghJSlWalHNaoGfWyyDCLVp2osaU8tNNWZRo1sM7VpEzfoJKEG7aY/FevTz/ifMFatZDPlYcymuEIBgVRiXpeq1I44w4/ybIVXfZhTidyxG22Raljd4t9pTOSqQzWFZPvR4K/eIpVRQBM/d7yYNDACkiCXcoq1rLeD4lvFCs9NLlkKPXzg2FawoNqmUwhrD1D6Uhay2jNIhmN34muDBPtxH1AEPUof7FYcoHEzoEcnGQK5ViRD+Al5/WPpgfrSn+kAnaRH8m2P+wJkQfgKQPXuD+I61H1gBrpXvuMg+djS+4B0jmvl7v8tUu2DKKD1B4ikPHjA5+N7rgCtsH4/WmGCfojf0s0vLPMv5XeEi5I2pysIME6UgrEQIrcMYgTCyYLmonkIoEx6xS4gQC8IABeGRUzsAYCY4336Bwz47eLsgQH0gQEAgAG+ZeVmDjFOQAvES4CYIzsmSqAWyjfOh5v0SwsQowdf8MEQKDT0q70OaghTI76+x+ICrDMmLOd2DgTja8AgalqQY51mY+Xgp1z05Xsm6PG88GCEgQJSzIpeTKq+TklIrEeOpIWGzIZw5IpsBuuiKsioZMwe5Kao7EpQ6MSeiErKsMzISI1KJEWiRMywrIgw5opI6Mmy6Md+ZqdiyBDtrkX/tETN7GNFrgREjIgPqWiE8lCrfkyqmAiN3IMCVOALUTE83qpNLEUmCoJSemlUXsmyUqXbDMIEus8ESm9Nqi0LWA3QfKAffAHTbA34DCKWeK/+SinX3MEXWsl0gm0GFsAXFikZXY3ULOL3HisfehH6dEAh6EGXfID4IomW6m/UrG0igs0HorF0epHVHMcEmpEcv9HXHK3WFqKVAMn9gKBxAsvRGMIYg+0ak2AZzdHW3lFUPkUhwO0V6cyXXNEW96hOKHJN4soimSDdLMgDcMEu2M3dPJIJIIAE9mIDwyQwvsVcZk4zeu4ENEMG2EIF7Y2drIcwLG7jLIDkUEAL4oEt/wLDAlCgDtgCBfQBDDAABcFLNTBgLe4rJ+2pKJdyLYgyJy+OmzJOH47SJ3mOLTAABaISADxAHzygHIySLQxMC1TQAgjGK9nCnkgODNhSKlGuCJASAFCy5+qAKNELBfrFnRTImyysXNzLCj+wXw6j51IxMb9kApSmplgsYrKmPdiOaGRGDtPMqHjMpdqOp3Yq6poKqqAkxlCKrLqmiPYw68iKpSpzi5jGY0rTbOYONEGTbJikqmpE6jzq6xxGyoCo6kjKaYjqMg2P714maqZmN4/E7aZsZZoO7IYOaLYKYthIMakzLshBDMCiriYlc4Ji8vKGIWWLbwyC/ErnKVrP+v944HEi57DqbwFuy/0kqY/iMZIWQP90QPeS0bB0qZEcRwGej3f2M/UKK/nSU08wSyA+JxlZgPbOZPP0DyBhiwXcwfc+ZxkJNAmSoAAOALV0L3j+aLSSgAf20yf+6Bs7Sz5ZwCx8AtV8gT1jS0J9D7gORxZjcY52R7MCMCIt6wDO7Y1WwLnsIppMoFcgYBisyyTBJDAYg+G4CzlE8Lu6BwV6TgVZ8N50cL+oEEvFEgDsQQD2CwXWSyb3qzDQ6x3OqysFQAsuzktNEEvD9DC0dEyl4wfXCwDMlL1Q4BbsUr40oCr1674EoE8P400twB4AgCh/sDawNE3XVBgOVR+4YU//v1QZ9nQzLOAEDhXnFGhTa3J91OXh1KcwFUOCqrNUw0MZRgw+PNFjduw2MVHHZqYQV2aoXsSLcChKqGhHjGREmqxp7mPGapU9TAyEqiTrhshIjOw/5pBGPiaMVIyJvs5X5/ASebNEruzIHtEOu+gSA0QNSSSKUAhYVUyJzPDEoKhjxm4Np1WHsoRARsxU4RUAtEDyEELcaudSEudeuaJWZEJP6OGPyM8EKOEZF6D1SqnUaO/3CoD83E8HHML7CoD/8o/UkM0dskBhyc8HUg2yMPYAnpH9pg8cQ9QEti+xvO8DVk0i2O/YGEL3SocbC4AJKE1AW0EHNLT0aonPFtT9/0LgAAZyGHf2A7pgGhd2+1KWHn22P1tv3PJodHICTyhS3DTCznYLIpNijkxlIkZgBd7omeyCCdpiGKgpA+ZNTPQNnQqzW0CDYE5AHzhABXtSJpdjgQCoM8o2Bc/L4HYyLddSHwJOBboSK6l0LT3sJxkj4xLDoeIhcC1OgDLOAo7yMA8VDCAgSlWj4BQDcQsuWiJXAPr2ccHgJvsWKGFABenyM9bSAip3U/0WDKQlompuXqYwvmxQ5h5uNhAzXnWXLcZgYZ4TNF+I6HYo8e5O7qJK6dbwy1AGOeEO6lTmYoamNSuTNJm3QMoO6WZVeRERrbZOVWvI7aRsM1umZQzverqDKqcWJF2b6GbUNXn1cDVrxKWernvjDjdd5jVjKqo0c2uUajm1yhR3t1Qlj/PQxCIzr7cQmIAN2PMQ4nhEgtPIr9oGafdQzdZgawFcx5WQsXRKSYJbK0MdhwcMK4NTFB19USFIWPommCdIuNVGq9bY09Wy4Ewy2NE+VoLrLxY6eJAkCdUI6QNagUGTydfizyD+KByOcZAYx9FieJBmANWSYB5QS0ANy7h+i7iyExwnLzy/giEWh1RKIiP/uxZIncdXqEkDp8dKB0g66EUZBMBQU9ACikXD9MU3TEMDiiBxIeMHQzctDTUOuqst+OtNSVVKJ1eBEtXDuBJRtaC/tEAwPIBKuYM4vosDDKOeiFIAhKGRwWC/3iWSIYPf4mAIN2O/CvVQb64OTJAbZJIDIMCNLaCSr4WAbC6dbDkHVbIHlyV+jqMLAziAfZcQKXGpYGx8r2oRy0hbt0yNeoZcRcBHbvVX0+jF0MYzd8pbQ2jJtmo5qYwMt5VmrjUTc+yGOKhJcqyH1nUThYhdaeRbwcgNOwpD+CNtqAgUx/mZsYg5hVWeb1NohgzGyGyofOaZnUAof1kx84Feozau/67tUhx6JGBxRisS3CIiGRTCP8GtQWfpABRAIwjNi58vGQCQzxSL+cxCozmaKPxzASaHJe5klU6aHj7aIPyTISw6pRPiAVYt2fjMi0e6Tl5xpmlaonGaHrqgGlkap6e2QS26pH0CasvicJjWIu1mlayWavmMon3pqnlnk+jmoryWAKjJLmCABEjSmugt56gQ38hJjtvCHoDynQLmWW5yNjLOK2VgK91aJhkgcDt3LZUBAlASMzbXw2QScGMDcR3jcTFABRJjLUXDc7nUAgQ1MRo3b6lDlT/DUAcDcanSbScXTLshG/ThdD0XAgbDoQgmHXjDesjHftwnX8gnoCJs4v8CiuUq6qB/WRMoQMrQLhFvZumOV0XOVYNqs6cArzmRF+7SLKB78zIxJrkrs1xn8z2oTn6/FaTO8MtszGuu+TOZSjePN/CQjn2V8+1o8zMppn6HaobMjkOc9UJWNXmXuUa+LOmsDmbYTLcVc14bknZUi7c0j7c4TwC9WK8cmMCH604U/F4XvCQcPMIbvHZ4B8KtYsExPCHQcQZuZyQAMFLoBMLLr7W8QsSDi7eswk5MvCi8mMURWK4cerN2ZyG29o0i0HnE2gIx8LrGhAOmwwnfqXqQ8gSWIwr5hZ1EA48DaggrTib57RZuAQJU0CthAExB+ZQHo8AuuU0xAOXw1gL/ugFNhYEIS5nBQBkMuAOQiSOwA8MDqhxOYTBQ31y/qlIq5ZwvjVAAMKC9NBlN/zpTHQMFuPS8MvV7fgO3JSw5vMcyPJBeGsjlfJm/TRUGaKDMeLNdwxVb1UyGtKzFhllbtyZ8nShHKLHFOrEPO3Fq+jDrvMxXjdlaAU9bVyRYyddE4HlKSsjKYhXLeqhphAimuioQe0wUfYyFWApsfL2dOciqWIanxrmf54MGikDSEzMRyAFPsP1QXrGLY/zEvbiupJYiHTzFI/zCR0XCN4/bKDyZKBoq2h3dKasWXxoqoLbO6j1P1r127LXFt7ppeeIhW5Ghs12Bua3f6wSqw22V/5IHrIGUBMaaAEhgJPfibsHkHTgOoR4IfzrjM+KhbQMmvkRDX2Kj4Baucb1SBSuqyi2gJ9fCkwUXdR/VAszyki8OBerSkwP14lzjrrWAtCXbkNnC3wJZXjF76O1J0MErL8EgsAFA5AruNlDgu7ocMrjBsX8eMdNyL/fHdqFQoqzw0AEMt8VlK6k9XpUhyrSu8NQmNIkqY2zdWMVXg4im6GRTrKqK74BobJxONU1MjPpXuQkvN4H7ZGqovbnsuLtXM/EeupsKfRVRfqN3pAixeM2K8aEXf/sOZy4ENu0eOgnkajBfuSG/fUEIPdqs7L9QC5hguCQi3SV83DNcTmiHuP88686IusM5hcXX/fa1eMFBhW+eIt3lXfbNXfZl6fZ5abGMP1K4va6cv8Vr38WBSyFGYNovink88ru+ay304h7QuMdnsrzES/z/cuHmh0kTjDoOHTgkw6Hc//3hvzrc/wrXf/755zgO7jTe33zgn14AQoAFAfoEGCQ40MJAMAYtMDxoUJ+FghANPnxIMCIKAWAcHmTI0KHHkR1LTmwYsqBEiiY7clxooQKAmTRr2ryJM6fOnTx7+vwJNChOGgFEFD1qVEIApEwlyClqFKqIqE6XRjWK9ajVAFW5Ms2atavSqVrHLq1alepTrnKunrWqNi5bqGefgi2qVCler0nX6qX/uhWt17x/A9u9OjWrV6t5y669m5buYr2RAc9123iy3bJvl7LFmpTvUcJPJej1TBgp2dGGP89FXZdqXr+cI1+Gq9UoDQxCe/v+DTx4b3LkDhg/jvzAgljG6TFX/nz5AujKkxuXTr36devLr0e3fnx6+OfVp4tP3l07cuzrx3MPD149cufb358/D//+dvzx9cuP/591zvEHYIEBFpiPdeSM0I1wv2mQAQES+uMPARVeKCEBGWjgIADvULSRQAW5xBFCJXq00YgeCZCiiS69OFCIL3UUYosbxcjiSxKR+NBGG8HI0I8lBmliiB2NmFFBNVqE40AClZQjlB65JCOOOyYE/+OVL+UoUopOSvSkSCJRWaKRMEVJEkwwziiSABx0CGeccs6Zkx1EGSWHUnnSldWei+0ZlZ9miQBoAIAWatpRheJZ2GmMGlpYaIuRddpffhI6lqSSNiboVnteqlhYk+YG6WKk8lmqXoWWihhTRQn6KGuKOrpaorFquihmXq0aWGe8PmqZVFptBSxSnWZm2mqASRDVWYUdy9mreppFgSZ0XotttjtpMQJ82olnXnnitrddLAQeWJ259WmnrnYJgnduff4Zpy6466KHLnjv3vtfuO3ma+C34xaInX77yvuvt/7ZKzB7Aj/83gEjrKDtThBmiHHGEvrCoYP22MhmkG1Caf+kQUuS+KOaY5ZpckQZTTkkQkQSedLLR+ZYZI4FeaSiSVyy1DLMM9ccEs0X6Rwmyz4DmZGQaA4945MvZ7QmQ2AunSabM75Tcdded+0CZZ2NRlttm5n1mmmlTXabZWK5BlpnZjnlFtnE7jX3a27t/dZdXDVWa1u3SdVXaLTy2dfYgMtKt93BwmabYJKFRVuoi1em2GzCJkbZ3IKL1mzgZIsgduKjkirXaoYmptrfW12Wed9cufB17bYDZ0Jx3gXcH7ztLZxdvPxy9y+4zPGXcLgAduewt+8ud4x66XW3L8Peotfu8/W2Oz151BV8/L0EGs8vft3vnp3C0a1/vXUj3F7/kwa+ZHhMOQSYQJP9EmbgQYccNAQiJmUETSUCU4go0rOWVS0hKokIjoqmEJeQRGZKm+BJnBZAny2pgS2B2Y2ghLMPiihnU8oaRVDEJAjazIEPUZLM0mS0MT1QZTpD4dMs8Cb46XCHQKHBXciyp7xgZVWncVWixqa6xRGxiM9CW90iJShmseorsCnVoQbFlEV5SmyDkZZn8hSpqXxqWqiRYmLccilfLQ40mIIcXWz1KD8Npk9knNWusOispYxRWE15HRv3aCu+yDEpfxniWIiox7E4yo5gscyqMLMbHkpyktzCV8J4d5xLxid5xslCAVhwMBMUQAfJyOR0WvHJgx3H/5MFyAI96DWvA3hPlufhHnI8CcrkeE+T5xFlEoSHnFigMpe6NJD5yLXKAoTDOpqMGDOPua5YIlN6BhpBEXYIg4tJqBxX8McIvEGAK2CABBLCRceE878tsWQhNdzSjXrWppG4MIQKxJHTsGa0oLkkgChsoT1XeBJ+ksmELKsZB+NptRLRs4M3y9EHz0SylpUMSFhKoQJddrKgISmA+uDaJD8KUghgpmxGdBXcUBU62NVFdo1UlrPOJri4LC5ac0lLsxpTqdugpVGfi1RJZWU3tg0mpsNq3KjCwsTNdIZ1tklb337YxUaZSnN0wwpO9Ta4yHRFqHeTm1JNl1PXuM6qK10FXdv+ptWYUuCaIG2r7UYwy36xL3jfwd7u4kUPXB4gCSlgjgk+kASF6RU8QFAEwNpHTe9Qoq95/STB1hNXE/BAB+5B33HC4VhnYjJ9x2lsKzabHuIddnlxLZD3asn/IB5qkwQwuAIBEvGNCnXDtRo6Z3AqIMMOjjBqSBrZDI/GwSRJbYAPjRrPkqbCA+IMuQN8Wpguws4TJddlGmSuj8LUwC2tCWkVXNM8d3a1B3JJgv580QB3ZJGktYhF9nCre3XoARo4JTWoSmPcZlNHNsqqVqIp1KXkONZJBdGPWmxjZgosmaWOqlPGIuOtUiWq1011i/v1YoHd1qpU4cZ1pPKvE72YYbl11TN/ygwhOVO3xGiRNYfs3IYtg8ZMmSpWWJTNflXw3hxrq5KbtF4s8dPMZ66HHq9crHFEyYL4KGCTHwBCwIIMIL42hx4Hg3J8/hrY3llnycE0LTDB48kZ/3BZl9MpLSwRu9n2WLk+6lLXxCTpgfltcwQUkpA4yUkAjsHAQRwwb5uc+1AZale6bSruQ2m2znyKEGRQ+q5IXLhBlCBUZQw97nVXpt2BAI28vg2ZQv0Mwe8ad5/q5K1Dn/vP3HI3RDnUsau1VQQaUIDElKpcTQ8jYrAqtTKSUZuCC9lVw62UdEOlqeFqDDu/RdhvpVOwaGzTUtaZravNThxY0HI2EtsUN/w13GZgnOwnlqYt0lYcrsXaOP5iO27L3vC2C/eWrsRNNLdGnWdogONX6ztOidBdaEe7PADlgxIF8MEBPvAB5nQBCLgEQgEezgLJOrwATobOMJH8cCdPvP/grBylcT5AcB2IkuAFSAELHp7lDzw8BQfYOAuGeYCOBxbjFIdsCB7eCslSggc1P/jDE37wkF/8kxk3zsb7qh6VlzwWNHfyAk5eAIJnobLSRDO85no+0lqWXwuapAZwkaH3+cDOABj7/vrnoHeMN0oAVVGmq4vCdeLMu1pTLqlBeEAcIc2GCDzJyuIuaDMReoAQrPTPbJgyMtEz8VKTkQv9DjUYtglomO6t4rmrj3Tse/NzgoEIKABEsZlRxH70jI0npakpKrhYHnYVYBQzGb6RJfQaTuQUQWXFRZaKLoMUcB0NZRVeqaqOZmEwII9KqTsy0vTR0uKAbR+7GU9OVgz/lpTw1chIQ0prkamX3R77uGBFigDtnC+/b7TABPJ82cvBPFeYTdCPD/gAycNUACUMS4+/GvbkWRDPDD7pA/3Acic3AwfXBQqAZAdwckmmckf2AftXc0mgTCbQSY6VBPiHSz7gWAuogQPYSvtycsehfwpYADNAgbHwfwxYAMaRgh1IglmASgcwAx9QgMhBgTEHgCX3ggnocDU4PGcGhEI2TfMCTNAUHyNgWzqkTWRHEweAMbhAMXyGJMolQijkWz1CeJomUcLFeFXYQIsmNUQTXSoBEwI1QcXldqSWafQ0EZhWhQmFhQWEJSsCXoTXeCkkhkTSNFEjeIb3eD7TQPO0/xHtZX6FGBwuMGtHNTjEdla8JjpPtIhORWxoQxm49oiO0RR+UTZFdGy94lSAg1RpI2NkRV+TGG/nlihHJG2FEVXMt4g3FS2N01SB9DibYomoAVOQoYg3pTnBEkhTtTZIdFbsRnpNBYm6wRuGqIw/EQuJAFlUh3Xh0x/eg2UzAAQfwAKelAUpeAC+oAg+kAxYRg/ceACe9Ve+0FgM6GQn91l/RVmAdQDhyANJkI70QIA+B3EL4AsfwIIF0ArseADuKI6DVY6slGTw5wsKoFdK51jwiIM5B48p+H8+8H9TlxwMGXGO5Un/6I8yWIKipWXPKJKgpX5mBo2JEAsfJT8ZQv9OFWIhLrk/SfgbakeFGDV3e0heeEgkynWTy+VCiud2P5lbgsZ2x8U0JwESMxQyj1ZAVHMmypU1QmJALONcMjQyLuIkaIgzO0NqKbOGZJJBTeJPBdFqy2iWPiENssZ7XDR7yfcoxWcpRzRfRcUVs8dhoaJ6w/c6YdRfmTFHqtFGuZFGqZgbD3ZidKR62mdSPmVvuOdSd3Nie8Q3QFVIMQaYg6l8tTIteqkscYQ28XZGLpVGiriWeplGQRR9YtRiS0EBNGAtZwmbOjECuhOSVReE/LJwvsACvqADvsByqPRZRhaQPJBkwBkLr4RL8EdKMPcBXWCPJYiA83hwSTZ/2Hj/AMBJgjMggRT5SfZnWNf5SSzgDmImWUmQCI6FnfDhcEngjh7ZCgQHnp9lneAZccQZn38FcfIBn8CJkAswTOI5A8mASmLmO2uGZuuHL1YXZEzQIJPkARGiMRkCkxzjP+vElXS4JSuiWw+FQCfCTwEkI/d0hSihT3dYNOOlJneIaYinT2KZovAUUTvDdrvVQBdEoj6zMi3CNAu1XPjEdilxUZ42ER4Vm0WaE5ogX7JTb/LWRSgmjL7mUtBGOa/XFJUIGd82NtMXO3jEl4hTRkQ1mdXmpLw2OpTjVbemX7P4a+Nmb2LRU5FjVsuCpWwDpTU1GLPBOoGCi+B2iW8Tb8W2/4slhVM04ALJaKSHCgAr0C1pxqjowQKKAAQzwAIpYHIeyQL0IIHOWJ7peBz/B5HoyI1NlgzcuAk8UIAOeZ6BlYLPqZ0Ft4CYWnAPyY0sYKom4A6qmlmyxAKnCgSJIJ24JIEkyIBZ9n/y4KuUlYKP2h8SGAsL6I6e9X++0HKtVExXZ1e8k3XPYZJbJ0vJgYQg9XUSQgIuCZMYsyF7Jhwf8mdeQk9XApZIQ1HO5ULZlVCn9lyodjQTpCUJFXhZ6GnrRXnQVXcjNEFB6q4oeqLuKl4TpZTwSqJa4pX7VFHr9U4CgSZliaiIigEuIGuzFmGdAyx+Ayu7x5nYd3yWqYu5V/+yKraa30d72td6u1diFsaKucd8hqOYetlFboN9h/lDHxt8lFhFXIR7K0aaPyUphSl9ocGnxXI5jNksdwksCCYBNOBDdZCxWduM9JJJXcu1X9utXRa2ySFKK4ifBbiROPhJ57gAuMRlF9cPy9mRzflKUNeRB+cL05GA2EmAklUAioCNCoBKn5SCCmC37fgBeeu2yKFyPEAOCdiCP/cB8pm3D7m3/thxn/QvZYtwOTePAtqdJEerPtiozOS1Y6tZX6utvBML7wOuchah/oBnteU/qqaGfyg1dShd7Zo0DIABJlMHGhAkEPA/hnoCeGcQhiq8FqACJ7ARhvq7NuoRDOD/AQWBtRwwJjPxvDRxAkMpAGgHA9s7E9UrANCLrwLAANy7ETXxu4YqDMilhTczUPAkd5c2aBe6uyWDlKZGEESatRn7ByrAsRRAARKQiFFbRY6jio8TYKRIenYjl3Mql3/6GhMmVH7Ks5oyUxwmVPf1VFlVNrDYSNNXFrpnbY5DbY6IGLxYVpVoROOWpzfbOna5UltlVGB1N9BWppvjVLJjGgRMA/hgB4b6v4gKV6VbWQBCHmNWSvFBZKUkHmNWjqVED038Sp3VHAvQxGj2HM5BZAfAZWNWxU/cWVucHFecHGZ8HMnwSksmxcLTxAtndCw3H2xcxcZBxXesHFs8Zrt0/7p/vK1IzKgM2lartQkVMq4YQ06+QH7B8SEtY6LxG4ZSonj7W5RgUAEYsBEy4QECwQGaLABF8D8ygQJaog8o4AGjXAcogAIM8L76kMoG4QHh+xEiEQ8nIBBF4AHH68l10A2sHMsEcaIb4QEeMBAccLzlYA8xAQGlHMwYAMo44wGafMoeEAcWUAfpJMvpREPXxVxu93bHtYdT6SUt4UBoUmgKhLFFjKgwoAKa4AIuMAHLMAHzXM/1TM/37ATLsM8T4AT3zM/4LND2XM9OsM//fM8Jnc/03M/5rND+HNAPndACTc8OPdEDbc8Ozc8aXdD6DNEAfdEXzc8HbdH+3M87YIDQC03QGz3RB23SLE3QMT3SDC3QLj0BKL3RJH3POH3QJG3QGJ3RMX3TOl3R9YzSKf3PDO3SPW3Q/9zPBI3TRp3UJ/3UNm3P/WzTRz3TD63SBb0M8awMKrBnEMDOWauogozWaT1Nas3WSOwDaNyog/twTNDWmxXIpgW2YovXYfsc3/8KUtkEoRFKAoFtTv4jv6M2aT6DJglUsVWIAdjbvACAAmDAALiMyv/zyRklAFpgDwKQDrRc2QTBDX1mAShQBwxwXS7hyg5RDunrIx7AABBwzaKcoSRSAbL9JQKQzW6iyRaAAR9jEKddM6TsMgpBvBoRyyFylVxJQIdGQwhrUSuEsDxTQvnaUWWN3dmt3dvN3d2t3eHotavL13nNWXdd1+eN3undH2qs3nYNHuK9readoMZBDmLgXh4AdhMiroockx2CW4cHyQx1hxd6M5KMk7v8vRxQBAyg28usD8arD30HBqjMvQURD8KgELRNEBqAyxlU2acsyrCNyRjwDs3s2zT/weAk88kRFCPkdwL6AAblkE4oIAy8vBHUm1umTRPFi+JDYiVbaWlaIyVu583lzFxZo3iLRojezeQ6QcRNDuVRLuVT/huz2d5XjuVZrt5vfeVtBrbxjaB/HN7kDR5MgK5ttQKwSwDkBKGzm2cy6Rv/AxIsg7tpYnnDJSSHdhAKjgKaTL0V8MsdEcwwwABE+dgdQejM++KXfRAiPkISccuibQ8coAXfywCkDAbBPGieDcomQdsWQOiZrs2wnb4AANsY0BE0gQIWcNwmo+lk8hBiqCRaaOeXbIcBtNhrp+sqQSLrTOXdnQK/LuzDTuxTftZI7MdiruXLzux1Ld/N7ux//zwC2vBeq8WSEco/HfIOEtQiHUrJMORcJiKIDoUB1KsPFTDaxjzhRZAOsozLfBjMCO4NL/7g71DKfb7Mg+YN72sBoozNmX3brKzhTykAyiDZJoECGr7L2LzME/7YEPEmpcwiGHDNMNDuHFHv+yppetiV+dsyEJszysXc1e2UAxUSvl7s7IwCBYACKe/yLw/zh7q1d00ezw7tWR4LBodJNo/ePK/XO//zqDvmptuozYg/1a7m/L3m5QTnvcEB89qi0E1Q0C3yBwHLGIDhAtANp60kqYzohS5BEhHLoM4A+hDpjC4AwtDb5vzhjN4/uHwLv8zo5rwzHlAHA1EB1TvaAv+R6Kk8EGovQqFMzdi86hBgD1Ti9ahGQPtK6xzvr71Fr2snvSaPoZsc89itch9w+ZvP+Z2vY1t7AD4A38eh88ZR+qRfWjxf814r+u6tumzd+mNrZvKtO+Kd1rFv+uSB+6Gv+7OE+6d/+kSfHLuf+4zqutUOoYe89BaSMRSadkhjJnNO4JOsd+hF3TXUEd7gIRIhDJItIsbLEeVeJuAvACrwyoZqzKd82ihxyxGOAe0uE6pcyu9vEX3O4FyiBare79zLIvkPEAAAeBAgAIwAC2AsCPAgEAAGFChgOKwjQMs7FAYFZNQnoGNChAczKiQZ0uPCjBkTrtxoEKVJkiALfjz/eNKlwpb6ODjk2dPnT6BBhQ4lWtToUaRJlSpFUcApiqVRpU6lWtXqVaxZtW7l2tXrV7BWIYwgd8CsWR9oz65l29ZsrLRny7aN9XZtXLZpWxVg4dbuAbht97ZaW9du2bqI4+7t69dt4MJ4DZMzrFau2bmONW/mjJfzW8+QP7OFLBqyjxEYwiqFoSEDAdix/cUmsAl2Bg1WOXTUt9Bjy5UrawoX/rskSJUHcdZ0WfCm84Ii66js6Fw5QuzQZUJcqFBfdY3QN/oWWZD7TPH6lneH3vtlTOe8C/qO37x6ypsLezc/7t16eI4KCrCm5MaL6cCWcirondUadPDBrj5wqoAP/yC08MKoMGgIQw479PBDEEP8CQYmRsurss18MEzFzA7wTLMs+DqAEkVMeKtFv2YoIAvM8jrrRbNibKytzFBM8Ue3kvhAxb+MnKsyJk2UcsrRovzMsxFWELEnDXyhzR8SapuNNtwmouqd/RCkKSTiDgKJpYwUzC9B5Vh6qSWcLFCBAf6A660kjoiLh08w4rwTQI2+i84gb1TQaKSWkrOgowDxrG6/nCwgzs+X9ovzvui6EzXT/HrD76SaPP1tTTrvrDSmnbaUdVarmpqwAKho1bUrDFJIQYtdgxV2WGItXGEEKpPVrMW5cDxAgQOSUOSzzPaagcjPBmNLMSTdcpYzGvzvsuxJapXlTLTP0DX3gBFy09WD1wgAkzZ6CcBlQ6o4mDNPBN9081+EOjqIJn9RfQk541AFzqRPgfOPwJPkC3XgSH+zEyftfmv4ukk1AslNPGUaiaXqcKoOJIED1ji/ktYD+LeQK95vU1BlKnlhMBgsdmdhJby1Qp6DLgoDIJz6AF+hk1Z6aZ41QFYzK01kwakkyPG5RhN4SMKpEA6w2qkaD5i6AF+E7GJCFrr4wEa1bcxsbEoKuNaECZM4AIgPygohhUTopvoAHfva62+6x+7iALrjpnBsu8nxuwC7s966gK7PdmpI0rbt8TK0YmnWaxcn2/xHKI00EUhzR4j/JVjX6B1z3th80bIqNBFmmc3+2mQz5kA9rglgnOL0z6A4A/zYpElFFrDi4NHD83lIH0XP0FOrD+nk8ppjXndJm7cY4E1HTlA+lJ0T/8COy+s9wIxiZfp9CDUAQ5+m6NcHafiD7vXWFMrJ/38ABtBBsUhEZr4FussEhjJpKQtj7natAwxmBO6Y1tRYYKMI8kVIB3iABemRhBSYZWrX+gDmACejs82AboQp3CbkdoAPJGGFiOMBC3TUihnEUGx8yVoILUi3ChbgcFtrxQwLZ4IPBPFaINQcApcFGrq8SDJxwRGz1vI5BXLuituCjAGJlAhhdUk2YSIAGct4G3fliyUr/yuYv9p4HIHpJ0HdK47JHLY85+UOYNRx3qrk6LE4hqpkxZETCi4VHon9i2SIuhR7VgKq5zWneMuz43LYmL1KjQx8drQPIgVgDwGG0isFEGXQIBCCWzklBfgrZStd+UqfOI40Zalit5JUgEScxWc81CESfQFDtG0tLckI3AF88QFdAiFGhFnL1AgToxno6FYXjKGOoplKFsRIHi6cmzt84UvExdAE/filkOgxQmnWDZzFpFEuU+S5zk3pgFSK2hM5hzor0XIEZtpV68pom9m8LnZpnAqabkewfvUHdwstHyaXZ7s4+gc/qlIVxtT3HIQVSHgsgY/wvucc4qhKUhgtCf/BJDmxlTFvZY1snqpSSqnlQXKSc6TkwcDgPljmFCmk1Kmu9pdKsLGyp0MlatLIgkDPcOszcTsLJXhADgnKiG462BpUC9CKJPBgMVedUQjNktVwOXGEJ5yBkJKxlhAoIlxX4Au0zMKYESYDiTIsgA7kWsOs2ZUx55SbWc0Cj6kmgzEKCOvnRmeZcWnRL4bdnBcR+K0i4aVF6jqsXAzDBH7qqjXxoo0ZbYNG3cCHX2+USZtE5bKHpiqPHZuTzWBmvIGdlrU1K4lxbMbRgjWPZOyL6fT6NEmElZSms32tyqQXSUgRcngpIy7FUtYb5jK3AkWl7k94Wl0QcQAFFkjBrRT/sZHpYle8451VN0aAQc4Y1rAWNGbcfPDDDyDThSwQpgXZmwQHbs2d0rQbW2Jkt6JlIRE8AAJbDBfOw53lhsXkJhIV8d4CbGKdbZ2agAm8lnH+spi+KICN6NY1J4Z4npxjbBNLd6LKilhKTGqRD8gxAi10Y1hilM1t6lWmqlTgPcElLRhugAVNKXJOfGwefi6G247y52MgAINDW6q9OHGBCzbdCBig0OTcaowKfhhVykIGMTvCFo8b+x5HF2UnL2eyOeE7aZLhFCrebQSn5B3qdencoQfcCgh35nOfMTQWw6oLXd+aHF0LoIh+FLEfqCwAEADLg0OX8INO8cVeB9eY/xQettAfKFGMJsSjrLU1gxOaAWOSMTa+3NVyBS5cBvsyVk87RYUlzCBhLo3EBJcGSLR0EehOc5Yu6jqxvW6xXOJCRSgCxp20zGK3MgPjYsGrXrAxI2x8QVCpcIBii3QYwkBwBi6AgAoWwAIIvn3HiMrxkJqkKXCgcAMlv3sjUGhCc1X2EZh+hApnkCNzUCBv9JFs33csEKZ6Rz8swBujrILPQs4ABVGJ9DlEvjd7Ct7bOwJyd8ylmM78nFM7f/xBRZvQnkV+cpRjRcbdYAI5mOTOHsE8dPE84FnNIjnH0GMtCzgAPWzOFiCkwMWKPQA8NvPzzeh8LQPur1uQLiWbP//9LDLntVteVBbP4OXqbWER6baIWLPIHOyHjQu0i+XPM6a9jGPKgFCV8o6FzhSmCbIAFZhsgRtAISNcaEKdWtU81f5JZRQjHhYaEcfeGF49IDDHn6isO09RgQvzKZCVt7sm4EkePSjb8c04AoXDv7lOgC/tm+Uj+PQtZFOFWtVCFZYf/Iz+8QaZc8oFGHLbf6UFt2pB7n3/e6SY14roDbHWU7yWEdDaXA0km2VRpxl1KHbEgPvALyv7/MtUHeveamJcFNjsqkuf6IxFNrG1OFkGbtHlWkyE2c/uJdgAtMaxwY1uCKmg2t4HBFgINxUaweTlYTyDYDIrC7f98wgoOAP/c5s8FLgBcxM3TcGCcuOCcgOBK6OUCmQyKDBAKlAPu9u/8ojAB7wyKsCCjXBAc+vAAjS3M1CIBwSBG0gIyQsOKHhAMOC/3qACiKtBc4uDDASDDzRBFJBAc2uCBUQOzbMyBRQ34ApBBKE7hmo4+DgkJJuYlQgv4AMg3MvCrCA5pzA5LgxDMYSBEUiEegKMr3usrzugEqslohOXHqklXpvDNCwxbHlD9RsNXks/FrMl7OvD89uiYzudxOicFitEq0sM9zs7zoqNMCEjMro2qzAoNuENV1EQvOO3SQm3M4gOKPgOK2u8b1sI0NMHEJgyK7sBBzw8B7yBIcSCVjAIxXukyCFsBBYAg/3DO8ZzgStDAT8YN434MRTARVecwVZsQBA4vHPLO1dEiLrTO30owSD7MU05wSu7wUagRvowPBZoBCyIAwHAglP4gVO0AAW8gUagN46QRlwEMgfsuzOjmEmSD0Nqs/dolXbbKMErntoTw6TZQn+kCi9stIAsSOA7qlzaQ6/postgICpKP/UKxCdJP9CJSDgMP8fQPolcrIVENjqMQ8SpyIrEvl5TQ5Bcv8zwPpibC7dhSJGkQ6UqSSQptgNIhCyai/bL/yxi2awvgY2A+iwCqL+q0LaYsSTiCg79UL0adEUocAGDaEorcxMuoIKoLIgz8D8scA8u4LeEc4mu/BRyu4Em60Uri4MPXEDgUIYrswAYjMYp88btsgAps7J6M8cOPMtrnEGUMDdlcAkYVAYscAG2BIF624iuNMAF/DdzeEZNkbccnLJ/KxQrUwbTMoniYi1LqqSOoaiEmTs++g2PM0ihAUjRVIrdK7nSTE2RI8Ncqoy5KL/ta6I7hM0Qo7o1zD6TFMmh20NE7LqbUwuYRCw2dIx66jqbRCpExMh4QiB3YpKhG7bXJB2Ye87PCT+NvIvJSI2koTFqmzY00sml0DHZe/8O0cKdOyE3LgjFhICCxmPPjhBHAXBPAfhFaswIcdQHcewOLJCDlbnBU3jKxqNLHdSUagyPB9REKRMAanzPcbvG+aQCB1xMYYzGTnQTUmQ8CtVLC0ABc2u8/aw7ICOPpgTRCAw9IERFelMPelOy8vAeRZLCNfIok2qYNFmoflTNYCFNHC2Kgey9Hf1R8hIDDHKssGNI6wQdDHLJjvzNz7FJilxSsGvNuBA7yvo1IhU2xprDYwvOsBNJtlg2sFNJJ1rJFHMWI5XN4hPEBHrSvtknpZE2tcuAMBkTa8O2qNCXAqkYJDOzaKSC7cKCcRO3aAQBcDxFAVAGGBQAQ0XUG2D/VF2Mwa/Uh6s0icSDt39rgt5gsgj1DeS4AU3EjoFj1EOFwX8zQUZNx954uPnRvOe5wXHjRXnbLoUAVHKjglEtzPWMAxINy0mh0IIgQEU1B5dJSkqtzBY9reUBLnqEiZAKTSDdFR19VqAYSDCUVmvtqRdbTuWcudCJzanbnKGTLK/DTtDxSJDknEIk09h0w7KYzjSsSeEcV0A0kq6DpzEVnbQQneUUHY1sV3DtTXjKjOMEnYEFVyfSJxlTGrRTO4Ztu0nkOJhJkztxQlw0N1hUUIu9svjkwPXkWH1AQQjERt6wu7VUCBQg2TiAAnBUz7McN/0AWQhkVZAdtxUsRwvw/wOLxYIm27JqRMwQvUEsGEaf1RSSFYCzFEv3pAJqUA/4lEEuC0UVVZ"/>
          <p:cNvSpPr/>
          <p:nvPr/>
        </p:nvSpPr>
        <p:spPr>
          <a:xfrm>
            <a:off x="123825" y="-136525"/>
            <a:ext cx="304800" cy="30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77" name="Google Shape;177;p6"/>
          <p:cNvSpPr txBox="1"/>
          <p:nvPr/>
        </p:nvSpPr>
        <p:spPr>
          <a:xfrm>
            <a:off x="1614402" y="1349825"/>
            <a:ext cx="9448800" cy="415478"/>
          </a:xfrm>
          <a:prstGeom prst="rect">
            <a:avLst/>
          </a:prstGeom>
          <a:noFill/>
          <a:ln>
            <a:noFill/>
          </a:ln>
        </p:spPr>
        <p:txBody>
          <a:bodyPr spcFirstLastPara="1" wrap="square" lIns="540000" tIns="0" rIns="360000" bIns="45700" anchor="t" anchorCtr="0">
            <a:spAutoFit/>
          </a:bodyPr>
          <a:lstStyle/>
          <a:p>
            <a:pPr algn="ctr"/>
            <a:r>
              <a:rPr lang="ru-RU" sz="1200" b="1" dirty="0" smtClean="0">
                <a:latin typeface="Times New Roman"/>
                <a:cs typeface="Times New Roman"/>
              </a:rPr>
              <a:t>СТРУКТУРА ГЛОБАЛЬНОЙ </a:t>
            </a:r>
            <a:r>
              <a:rPr lang="ru-RU" sz="1200" b="1" dirty="0" smtClean="0">
                <a:latin typeface="Times New Roman"/>
                <a:cs typeface="Times New Roman"/>
              </a:rPr>
              <a:t>СИСТЕМЫ </a:t>
            </a:r>
            <a:r>
              <a:rPr lang="ru-RU" sz="1200" b="1" dirty="0">
                <a:latin typeface="Times New Roman"/>
                <a:cs typeface="Times New Roman"/>
              </a:rPr>
              <a:t>ОПОВЕЩЕНИЯ И РЕАГИРОВАНИЯ В СЛУЧАЕ ВОЗНИКНОВЕНИЯ ОЧАГОВ ВРЕДНЫХ ОРГАНИЗМОВ</a:t>
            </a:r>
            <a:endParaRPr lang="en-US" sz="1200" b="1" dirty="0">
              <a:latin typeface="Times New Roman"/>
              <a:cs typeface="Times New Roman"/>
            </a:endParaRPr>
          </a:p>
        </p:txBody>
      </p:sp>
      <p:sp>
        <p:nvSpPr>
          <p:cNvPr id="178" name="Google Shape;178;p6"/>
          <p:cNvSpPr/>
          <p:nvPr/>
        </p:nvSpPr>
        <p:spPr>
          <a:xfrm>
            <a:off x="4343400" y="1827279"/>
            <a:ext cx="3810000" cy="1309344"/>
          </a:xfrm>
          <a:prstGeom prst="roundRect">
            <a:avLst>
              <a:gd name="adj" fmla="val 16667"/>
            </a:avLst>
          </a:prstGeom>
          <a:solidFill>
            <a:srgbClr val="51893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b="1">
              <a:solidFill>
                <a:schemeClr val="lt1"/>
              </a:solidFill>
              <a:latin typeface="Calibri"/>
              <a:ea typeface="Calibri"/>
              <a:cs typeface="Calibri"/>
              <a:sym typeface="Calibri"/>
            </a:endParaRPr>
          </a:p>
        </p:txBody>
      </p:sp>
      <p:sp>
        <p:nvSpPr>
          <p:cNvPr id="179" name="Google Shape;179;p6"/>
          <p:cNvSpPr txBox="1"/>
          <p:nvPr/>
        </p:nvSpPr>
        <p:spPr>
          <a:xfrm>
            <a:off x="4244918" y="1921955"/>
            <a:ext cx="3908482" cy="477033"/>
          </a:xfrm>
          <a:prstGeom prst="rect">
            <a:avLst/>
          </a:prstGeom>
          <a:noFill/>
          <a:ln>
            <a:noFill/>
          </a:ln>
        </p:spPr>
        <p:txBody>
          <a:bodyPr spcFirstLastPara="1" wrap="square" lIns="540000" tIns="0" rIns="360000" bIns="45700" anchor="t" anchorCtr="0">
            <a:spAutoFit/>
          </a:bodyPr>
          <a:lstStyle/>
          <a:p>
            <a:pPr algn="ctr"/>
            <a:r>
              <a:rPr lang="ru-RU" b="1" dirty="0">
                <a:solidFill>
                  <a:schemeClr val="bg1"/>
                </a:solidFill>
              </a:rPr>
              <a:t>КОМИССИЯ ПО ФИТОСАНИТАРНЫМ МЕРАМ</a:t>
            </a:r>
            <a:endParaRPr lang="en-US" b="1" dirty="0">
              <a:solidFill>
                <a:schemeClr val="bg1"/>
              </a:solidFill>
            </a:endParaRPr>
          </a:p>
        </p:txBody>
      </p:sp>
      <p:sp>
        <p:nvSpPr>
          <p:cNvPr id="180" name="Google Shape;180;p6"/>
          <p:cNvSpPr txBox="1"/>
          <p:nvPr/>
        </p:nvSpPr>
        <p:spPr>
          <a:xfrm>
            <a:off x="4267200" y="2475969"/>
            <a:ext cx="3810000" cy="600144"/>
          </a:xfrm>
          <a:prstGeom prst="rect">
            <a:avLst/>
          </a:prstGeom>
          <a:noFill/>
          <a:ln>
            <a:noFill/>
          </a:ln>
        </p:spPr>
        <p:txBody>
          <a:bodyPr spcFirstLastPara="1" wrap="square" lIns="540000" tIns="0" rIns="360000" bIns="45700" anchor="t" anchorCtr="0">
            <a:spAutoFit/>
          </a:bodyPr>
          <a:lstStyle/>
          <a:p>
            <a:pPr algn="ctr"/>
            <a:r>
              <a:rPr lang="ru-RU" sz="1200" dirty="0" smtClean="0">
                <a:solidFill>
                  <a:schemeClr val="bg1"/>
                </a:solidFill>
              </a:rPr>
              <a:t>Деятельность</a:t>
            </a:r>
            <a:r>
              <a:rPr lang="ru-RU" sz="1200" dirty="0" smtClean="0">
                <a:solidFill>
                  <a:schemeClr val="bg1"/>
                </a:solidFill>
              </a:rPr>
              <a:t> </a:t>
            </a:r>
            <a:r>
              <a:rPr lang="ru-RU" sz="1200" dirty="0">
                <a:solidFill>
                  <a:schemeClr val="bg1"/>
                </a:solidFill>
              </a:rPr>
              <a:t>КФМ и вспомогательных органов при поддержке и содействии Секретариата МККЗР</a:t>
            </a:r>
            <a:endParaRPr lang="en-US" sz="1200" dirty="0">
              <a:solidFill>
                <a:schemeClr val="bg1"/>
              </a:solidFill>
            </a:endParaRPr>
          </a:p>
        </p:txBody>
      </p:sp>
      <p:sp>
        <p:nvSpPr>
          <p:cNvPr id="181" name="Google Shape;181;p6"/>
          <p:cNvSpPr/>
          <p:nvPr/>
        </p:nvSpPr>
        <p:spPr>
          <a:xfrm>
            <a:off x="8802403" y="1506458"/>
            <a:ext cx="3437354" cy="2227342"/>
          </a:xfrm>
          <a:prstGeom prst="ellipse">
            <a:avLst/>
          </a:prstGeom>
          <a:solidFill>
            <a:srgbClr val="5792C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182" name="Google Shape;182;p6"/>
          <p:cNvSpPr txBox="1"/>
          <p:nvPr/>
        </p:nvSpPr>
        <p:spPr>
          <a:xfrm>
            <a:off x="8802403" y="1777275"/>
            <a:ext cx="3581400" cy="323145"/>
          </a:xfrm>
          <a:prstGeom prst="rect">
            <a:avLst/>
          </a:prstGeom>
          <a:noFill/>
          <a:ln>
            <a:noFill/>
          </a:ln>
        </p:spPr>
        <p:txBody>
          <a:bodyPr spcFirstLastPara="1" wrap="square" lIns="540000" tIns="0" rIns="360000" bIns="45700" anchor="t" anchorCtr="0">
            <a:spAutoFit/>
          </a:bodyPr>
          <a:lstStyle/>
          <a:p>
            <a:r>
              <a:rPr lang="ru-RU" sz="1800" b="1" dirty="0"/>
              <a:t>ОРГАНИЗАЦИИ </a:t>
            </a:r>
            <a:r>
              <a:rPr lang="ru-RU" sz="1800" b="1" dirty="0" smtClean="0"/>
              <a:t>ООН</a:t>
            </a:r>
            <a:endParaRPr lang="en-US" sz="1800" b="1" dirty="0"/>
          </a:p>
        </p:txBody>
      </p:sp>
      <p:sp>
        <p:nvSpPr>
          <p:cNvPr id="183" name="Google Shape;183;p6"/>
          <p:cNvSpPr txBox="1"/>
          <p:nvPr/>
        </p:nvSpPr>
        <p:spPr>
          <a:xfrm>
            <a:off x="8314285" y="2133490"/>
            <a:ext cx="4724400" cy="600144"/>
          </a:xfrm>
          <a:prstGeom prst="rect">
            <a:avLst/>
          </a:prstGeom>
          <a:noFill/>
          <a:ln>
            <a:noFill/>
          </a:ln>
        </p:spPr>
        <p:txBody>
          <a:bodyPr spcFirstLastPara="1" wrap="square" lIns="540000" tIns="0" rIns="360000" bIns="45700" anchor="t" anchorCtr="0">
            <a:spAutoFit/>
          </a:bodyPr>
          <a:lstStyle/>
          <a:p>
            <a:pPr marL="342900" indent="-112713">
              <a:buFont typeface="Arial" panose="020B0604020202020204" pitchFamily="34" charset="0"/>
              <a:buChar char="•"/>
            </a:pPr>
            <a:r>
              <a:rPr lang="ru-RU" sz="900" b="1" dirty="0">
                <a:solidFill>
                  <a:schemeClr val="bg1"/>
                </a:solidFill>
              </a:rPr>
              <a:t>ФАО</a:t>
            </a:r>
            <a:endParaRPr lang="en-US" sz="900" b="1" dirty="0">
              <a:solidFill>
                <a:schemeClr val="bg1"/>
              </a:solidFill>
            </a:endParaRPr>
          </a:p>
          <a:p>
            <a:pPr marL="342900" indent="-112713">
              <a:buFont typeface="Arial" panose="020B0604020202020204" pitchFamily="34" charset="0"/>
              <a:buChar char="•"/>
            </a:pPr>
            <a:r>
              <a:rPr lang="ru-RU" sz="900" b="1" dirty="0">
                <a:solidFill>
                  <a:schemeClr val="bg1"/>
                </a:solidFill>
              </a:rPr>
              <a:t>МАГАТЭ </a:t>
            </a:r>
            <a:r>
              <a:rPr lang="ru-RU" sz="900" b="1" dirty="0" smtClean="0">
                <a:solidFill>
                  <a:schemeClr val="bg1"/>
                </a:solidFill>
              </a:rPr>
              <a:t>(Совместный </a:t>
            </a:r>
            <a:r>
              <a:rPr lang="ru-RU" sz="900" b="1" dirty="0">
                <a:solidFill>
                  <a:schemeClr val="bg1"/>
                </a:solidFill>
              </a:rPr>
              <a:t>центр ФАО/МАГАТЭ)</a:t>
            </a:r>
          </a:p>
          <a:p>
            <a:pPr marL="342900" indent="-112713">
              <a:buFont typeface="Arial" panose="020B0604020202020204" pitchFamily="34" charset="0"/>
              <a:buChar char="•"/>
            </a:pPr>
            <a:r>
              <a:rPr lang="ru-RU" sz="900" b="1" dirty="0">
                <a:solidFill>
                  <a:schemeClr val="bg1"/>
                </a:solidFill>
              </a:rPr>
              <a:t>Конвенция о биологическом разнообразии( КБР)</a:t>
            </a:r>
          </a:p>
          <a:p>
            <a:pPr marL="342900" indent="-112713">
              <a:buFont typeface="Arial" panose="020B0604020202020204" pitchFamily="34" charset="0"/>
              <a:buChar char="•"/>
            </a:pPr>
            <a:r>
              <a:rPr lang="ru-RU" sz="900" b="1" dirty="0">
                <a:solidFill>
                  <a:schemeClr val="bg1"/>
                </a:solidFill>
              </a:rPr>
              <a:t>Всемирная организация здравоохранения </a:t>
            </a:r>
            <a:r>
              <a:rPr lang="ru-RU" sz="900" b="1" dirty="0" smtClean="0">
                <a:solidFill>
                  <a:schemeClr val="bg1"/>
                </a:solidFill>
              </a:rPr>
              <a:t>(ВОЗ)</a:t>
            </a:r>
            <a:endParaRPr lang="en-US" sz="900" b="1" dirty="0">
              <a:solidFill>
                <a:schemeClr val="bg1"/>
              </a:solidFill>
            </a:endParaRPr>
          </a:p>
        </p:txBody>
      </p:sp>
      <p:sp>
        <p:nvSpPr>
          <p:cNvPr id="184" name="Google Shape;184;p6"/>
          <p:cNvSpPr/>
          <p:nvPr/>
        </p:nvSpPr>
        <p:spPr>
          <a:xfrm>
            <a:off x="772814" y="1555351"/>
            <a:ext cx="2633078" cy="2873718"/>
          </a:xfrm>
          <a:prstGeom prst="roundRect">
            <a:avLst>
              <a:gd name="adj" fmla="val 16667"/>
            </a:avLst>
          </a:prstGeom>
          <a:solidFill>
            <a:srgbClr val="AB967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185" name="Google Shape;185;p6"/>
          <p:cNvSpPr txBox="1"/>
          <p:nvPr/>
        </p:nvSpPr>
        <p:spPr>
          <a:xfrm>
            <a:off x="586492" y="1555940"/>
            <a:ext cx="2971800" cy="230812"/>
          </a:xfrm>
          <a:prstGeom prst="rect">
            <a:avLst/>
          </a:prstGeom>
          <a:noFill/>
          <a:ln>
            <a:noFill/>
          </a:ln>
        </p:spPr>
        <p:txBody>
          <a:bodyPr spcFirstLastPara="1" wrap="square" lIns="540000" tIns="0" rIns="360000" bIns="45700" anchor="t" anchorCtr="0">
            <a:spAutoFit/>
          </a:bodyPr>
          <a:lstStyle/>
          <a:p>
            <a:pPr marL="0" marR="0" lvl="0" indent="0" algn="l" rtl="0">
              <a:spcBef>
                <a:spcPts val="0"/>
              </a:spcBef>
              <a:spcAft>
                <a:spcPts val="0"/>
              </a:spcAft>
              <a:buNone/>
            </a:pPr>
            <a:r>
              <a:rPr lang="ru-RU" sz="1200" b="1" dirty="0" smtClean="0">
                <a:solidFill>
                  <a:srgbClr val="FFFF00"/>
                </a:solidFill>
                <a:latin typeface="Calibri"/>
                <a:ea typeface="Calibri"/>
                <a:cs typeface="Calibri"/>
                <a:sym typeface="Calibri"/>
              </a:rPr>
              <a:t>Заинтересованные стороны</a:t>
            </a:r>
            <a:endParaRPr sz="1200" dirty="0"/>
          </a:p>
        </p:txBody>
      </p:sp>
      <p:sp>
        <p:nvSpPr>
          <p:cNvPr id="186" name="Google Shape;186;p6"/>
          <p:cNvSpPr txBox="1"/>
          <p:nvPr/>
        </p:nvSpPr>
        <p:spPr>
          <a:xfrm>
            <a:off x="141105" y="1741540"/>
            <a:ext cx="3473349" cy="2015916"/>
          </a:xfrm>
          <a:prstGeom prst="rect">
            <a:avLst/>
          </a:prstGeom>
          <a:noFill/>
          <a:ln>
            <a:noFill/>
          </a:ln>
        </p:spPr>
        <p:txBody>
          <a:bodyPr spcFirstLastPara="1" wrap="square" lIns="540000" tIns="0" rIns="360000" bIns="45700" anchor="t" anchorCtr="0">
            <a:spAutoFit/>
          </a:bodyPr>
          <a:lstStyle/>
          <a:p>
            <a:pPr marL="342900" indent="-112713">
              <a:buFont typeface="Arial" panose="020B0604020202020204" pitchFamily="34" charset="0"/>
              <a:buChar char="•"/>
            </a:pPr>
            <a:r>
              <a:rPr lang="ru-RU" sz="800" dirty="0">
                <a:solidFill>
                  <a:schemeClr val="bg1"/>
                </a:solidFill>
              </a:rPr>
              <a:t>Системы оповещения о вредных организмах</a:t>
            </a:r>
            <a:r>
              <a:rPr lang="en-US" sz="800" dirty="0">
                <a:solidFill>
                  <a:schemeClr val="bg1"/>
                </a:solidFill>
              </a:rPr>
              <a:t>: CABI, EFSA, CGIAR, EUROPHYT</a:t>
            </a:r>
          </a:p>
          <a:p>
            <a:pPr marL="342900" indent="-112713">
              <a:buFont typeface="Arial" panose="020B0604020202020204" pitchFamily="34" charset="0"/>
              <a:buChar char="•"/>
            </a:pPr>
            <a:r>
              <a:rPr lang="ru-RU" sz="800" dirty="0">
                <a:solidFill>
                  <a:schemeClr val="bg1"/>
                </a:solidFill>
              </a:rPr>
              <a:t>Агентства по развитию</a:t>
            </a:r>
            <a:r>
              <a:rPr lang="en-US" sz="800" dirty="0">
                <a:solidFill>
                  <a:schemeClr val="bg1"/>
                </a:solidFill>
              </a:rPr>
              <a:t>: </a:t>
            </a:r>
            <a:r>
              <a:rPr lang="ru-RU" sz="800" dirty="0">
                <a:solidFill>
                  <a:schemeClr val="bg1"/>
                </a:solidFill>
              </a:rPr>
              <a:t>Агентство США по развитию (</a:t>
            </a:r>
            <a:r>
              <a:rPr lang="en-US" sz="800" dirty="0">
                <a:solidFill>
                  <a:schemeClr val="bg1"/>
                </a:solidFill>
              </a:rPr>
              <a:t>USAID</a:t>
            </a:r>
            <a:r>
              <a:rPr lang="ru-RU" sz="800" dirty="0">
                <a:solidFill>
                  <a:schemeClr val="bg1"/>
                </a:solidFill>
              </a:rPr>
              <a:t>)</a:t>
            </a:r>
            <a:r>
              <a:rPr lang="en-US" sz="800" dirty="0">
                <a:solidFill>
                  <a:schemeClr val="bg1"/>
                </a:solidFill>
              </a:rPr>
              <a:t>, </a:t>
            </a:r>
            <a:r>
              <a:rPr lang="ru-RU" sz="800" dirty="0">
                <a:solidFill>
                  <a:schemeClr val="bg1"/>
                </a:solidFill>
              </a:rPr>
              <a:t>Я</a:t>
            </a:r>
            <a:r>
              <a:rPr lang="ru-RU" sz="800" dirty="0" smtClean="0">
                <a:solidFill>
                  <a:schemeClr val="bg1"/>
                </a:solidFill>
              </a:rPr>
              <a:t>понское </a:t>
            </a:r>
            <a:r>
              <a:rPr lang="ru-RU" sz="800" dirty="0">
                <a:solidFill>
                  <a:schemeClr val="bg1"/>
                </a:solidFill>
              </a:rPr>
              <a:t>агентство международного сотрудничества (</a:t>
            </a:r>
            <a:r>
              <a:rPr lang="en-US" sz="800" dirty="0">
                <a:solidFill>
                  <a:schemeClr val="bg1"/>
                </a:solidFill>
              </a:rPr>
              <a:t>JICA</a:t>
            </a:r>
            <a:r>
              <a:rPr lang="ru-RU" sz="800" dirty="0">
                <a:solidFill>
                  <a:schemeClr val="bg1"/>
                </a:solidFill>
              </a:rPr>
              <a:t>)</a:t>
            </a:r>
            <a:r>
              <a:rPr lang="en-US" sz="800" dirty="0">
                <a:solidFill>
                  <a:schemeClr val="bg1"/>
                </a:solidFill>
              </a:rPr>
              <a:t>, </a:t>
            </a:r>
            <a:r>
              <a:rPr lang="ru-RU" sz="800" dirty="0">
                <a:solidFill>
                  <a:schemeClr val="bg1"/>
                </a:solidFill>
              </a:rPr>
              <a:t>Межамериканский институт сотрудничества в области с/х (</a:t>
            </a:r>
            <a:r>
              <a:rPr lang="en-US" sz="800" dirty="0">
                <a:solidFill>
                  <a:schemeClr val="bg1"/>
                </a:solidFill>
              </a:rPr>
              <a:t>IICA</a:t>
            </a:r>
            <a:r>
              <a:rPr lang="ru-RU" sz="800" dirty="0">
                <a:solidFill>
                  <a:schemeClr val="bg1"/>
                </a:solidFill>
              </a:rPr>
              <a:t>)</a:t>
            </a:r>
            <a:r>
              <a:rPr lang="en-US" sz="800" dirty="0">
                <a:solidFill>
                  <a:schemeClr val="bg1"/>
                </a:solidFill>
              </a:rPr>
              <a:t>, </a:t>
            </a:r>
            <a:r>
              <a:rPr lang="ru-RU" sz="800" dirty="0">
                <a:solidFill>
                  <a:schemeClr val="bg1"/>
                </a:solidFill>
              </a:rPr>
              <a:t>Французская организация сельскохозяйственных исследований и международного сотрудничества (</a:t>
            </a:r>
            <a:r>
              <a:rPr lang="en-US" sz="800" dirty="0">
                <a:solidFill>
                  <a:schemeClr val="bg1"/>
                </a:solidFill>
              </a:rPr>
              <a:t>CIRAD</a:t>
            </a:r>
            <a:r>
              <a:rPr lang="ru-RU" sz="800" dirty="0">
                <a:solidFill>
                  <a:schemeClr val="bg1"/>
                </a:solidFill>
              </a:rPr>
              <a:t>)</a:t>
            </a:r>
            <a:r>
              <a:rPr lang="en-US" sz="800" dirty="0">
                <a:solidFill>
                  <a:schemeClr val="bg1"/>
                </a:solidFill>
              </a:rPr>
              <a:t>, </a:t>
            </a:r>
            <a:r>
              <a:rPr lang="ru-RU" sz="800" dirty="0">
                <a:solidFill>
                  <a:schemeClr val="bg1"/>
                </a:solidFill>
              </a:rPr>
              <a:t>Фонд </a:t>
            </a:r>
            <a:r>
              <a:rPr lang="ru-RU" sz="800" dirty="0" smtClean="0">
                <a:solidFill>
                  <a:schemeClr val="bg1"/>
                </a:solidFill>
              </a:rPr>
              <a:t>средств развития стандартов </a:t>
            </a:r>
            <a:r>
              <a:rPr lang="ru-RU" sz="800" dirty="0">
                <a:solidFill>
                  <a:schemeClr val="bg1"/>
                </a:solidFill>
              </a:rPr>
              <a:t>и торговли ( </a:t>
            </a:r>
            <a:r>
              <a:rPr lang="en-US" sz="800" dirty="0">
                <a:solidFill>
                  <a:schemeClr val="bg1"/>
                </a:solidFill>
              </a:rPr>
              <a:t>STDF</a:t>
            </a:r>
            <a:r>
              <a:rPr lang="ru-RU" sz="800" dirty="0">
                <a:solidFill>
                  <a:schemeClr val="bg1"/>
                </a:solidFill>
              </a:rPr>
              <a:t>)</a:t>
            </a:r>
            <a:endParaRPr lang="en-US" sz="800" dirty="0">
              <a:solidFill>
                <a:schemeClr val="bg1"/>
              </a:solidFill>
            </a:endParaRPr>
          </a:p>
          <a:p>
            <a:pPr marL="342900" indent="-112713">
              <a:buFont typeface="Arial" panose="020B0604020202020204" pitchFamily="34" charset="0"/>
              <a:buChar char="•"/>
            </a:pPr>
            <a:r>
              <a:rPr lang="ru-RU" sz="800" dirty="0">
                <a:solidFill>
                  <a:schemeClr val="bg1"/>
                </a:solidFill>
              </a:rPr>
              <a:t>Финансовые учреждения</a:t>
            </a:r>
            <a:r>
              <a:rPr lang="en-US" sz="800" dirty="0">
                <a:solidFill>
                  <a:schemeClr val="bg1"/>
                </a:solidFill>
              </a:rPr>
              <a:t>: </a:t>
            </a:r>
            <a:r>
              <a:rPr lang="ru-RU" sz="800" dirty="0">
                <a:solidFill>
                  <a:schemeClr val="bg1"/>
                </a:solidFill>
              </a:rPr>
              <a:t>всемирный банк (</a:t>
            </a:r>
            <a:r>
              <a:rPr lang="en-US" sz="800" dirty="0">
                <a:solidFill>
                  <a:schemeClr val="bg1"/>
                </a:solidFill>
              </a:rPr>
              <a:t>WB</a:t>
            </a:r>
            <a:r>
              <a:rPr lang="ru-RU" sz="800" dirty="0">
                <a:solidFill>
                  <a:schemeClr val="bg1"/>
                </a:solidFill>
              </a:rPr>
              <a:t>)</a:t>
            </a:r>
            <a:r>
              <a:rPr lang="en-US" sz="800" dirty="0">
                <a:solidFill>
                  <a:schemeClr val="bg1"/>
                </a:solidFill>
              </a:rPr>
              <a:t>, BID, </a:t>
            </a:r>
            <a:r>
              <a:rPr lang="ru-RU" sz="800" dirty="0">
                <a:solidFill>
                  <a:schemeClr val="bg1"/>
                </a:solidFill>
              </a:rPr>
              <a:t>Международный валютный фонд</a:t>
            </a:r>
            <a:r>
              <a:rPr lang="en-US" sz="800" dirty="0">
                <a:solidFill>
                  <a:schemeClr val="bg1"/>
                </a:solidFill>
              </a:rPr>
              <a:t>(IMF),</a:t>
            </a:r>
            <a:r>
              <a:rPr lang="ru-RU" sz="800" dirty="0">
                <a:solidFill>
                  <a:schemeClr val="bg1"/>
                </a:solidFill>
              </a:rPr>
              <a:t> Конвенция о биологическом разнообразии - Глобальный экологический фонд </a:t>
            </a:r>
            <a:r>
              <a:rPr lang="en-US" sz="800" dirty="0">
                <a:solidFill>
                  <a:schemeClr val="bg1"/>
                </a:solidFill>
              </a:rPr>
              <a:t>(CBD-GEF)</a:t>
            </a:r>
          </a:p>
        </p:txBody>
      </p:sp>
      <p:sp>
        <p:nvSpPr>
          <p:cNvPr id="187" name="Google Shape;187;p6"/>
          <p:cNvSpPr/>
          <p:nvPr/>
        </p:nvSpPr>
        <p:spPr>
          <a:xfrm>
            <a:off x="4376199" y="4204352"/>
            <a:ext cx="3733224" cy="965276"/>
          </a:xfrm>
          <a:prstGeom prst="rect">
            <a:avLst/>
          </a:prstGeom>
          <a:solidFill>
            <a:srgbClr val="EF791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188" name="Google Shape;188;p6"/>
          <p:cNvSpPr txBox="1"/>
          <p:nvPr/>
        </p:nvSpPr>
        <p:spPr>
          <a:xfrm>
            <a:off x="5181600" y="4191000"/>
            <a:ext cx="2314405" cy="415478"/>
          </a:xfrm>
          <a:prstGeom prst="rect">
            <a:avLst/>
          </a:prstGeom>
          <a:noFill/>
          <a:ln>
            <a:noFill/>
          </a:ln>
        </p:spPr>
        <p:txBody>
          <a:bodyPr spcFirstLastPara="1" wrap="square" lIns="540000" tIns="0" rIns="360000" bIns="45700" anchor="t" anchorCtr="0">
            <a:spAutoFit/>
          </a:bodyPr>
          <a:lstStyle/>
          <a:p>
            <a:r>
              <a:rPr lang="ru-RU" sz="2400" b="1" dirty="0">
                <a:solidFill>
                  <a:schemeClr val="bg1"/>
                </a:solidFill>
              </a:rPr>
              <a:t>РОКЗР</a:t>
            </a:r>
            <a:endParaRPr lang="en-US" sz="2400" b="1" dirty="0">
              <a:solidFill>
                <a:schemeClr val="bg1"/>
              </a:solidFill>
            </a:endParaRPr>
          </a:p>
        </p:txBody>
      </p:sp>
      <p:sp>
        <p:nvSpPr>
          <p:cNvPr id="189" name="Google Shape;189;p6"/>
          <p:cNvSpPr/>
          <p:nvPr/>
        </p:nvSpPr>
        <p:spPr>
          <a:xfrm>
            <a:off x="4376199" y="5257800"/>
            <a:ext cx="3733223" cy="1131026"/>
          </a:xfrm>
          <a:prstGeom prst="roundRect">
            <a:avLst>
              <a:gd name="adj" fmla="val 16667"/>
            </a:avLst>
          </a:prstGeom>
          <a:solidFill>
            <a:srgbClr val="3366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190" name="Google Shape;190;p6"/>
          <p:cNvSpPr txBox="1"/>
          <p:nvPr/>
        </p:nvSpPr>
        <p:spPr>
          <a:xfrm>
            <a:off x="5234984" y="5480580"/>
            <a:ext cx="2314405" cy="415478"/>
          </a:xfrm>
          <a:prstGeom prst="rect">
            <a:avLst/>
          </a:prstGeom>
          <a:noFill/>
          <a:ln>
            <a:noFill/>
          </a:ln>
        </p:spPr>
        <p:txBody>
          <a:bodyPr spcFirstLastPara="1" wrap="square" lIns="540000" tIns="0" rIns="360000" bIns="45700" anchor="t" anchorCtr="0">
            <a:spAutoFit/>
          </a:bodyPr>
          <a:lstStyle/>
          <a:p>
            <a:r>
              <a:rPr lang="ru-RU" sz="2400" b="1" dirty="0">
                <a:solidFill>
                  <a:schemeClr val="bg1"/>
                </a:solidFill>
              </a:rPr>
              <a:t>НОКЗР</a:t>
            </a:r>
            <a:endParaRPr lang="en-US" sz="2400" b="1" dirty="0">
              <a:solidFill>
                <a:schemeClr val="bg1"/>
              </a:solidFill>
            </a:endParaRPr>
          </a:p>
        </p:txBody>
      </p:sp>
      <p:cxnSp>
        <p:nvCxnSpPr>
          <p:cNvPr id="191" name="Google Shape;191;p6"/>
          <p:cNvCxnSpPr/>
          <p:nvPr/>
        </p:nvCxnSpPr>
        <p:spPr>
          <a:xfrm>
            <a:off x="152400" y="4114800"/>
            <a:ext cx="11658600" cy="0"/>
          </a:xfrm>
          <a:prstGeom prst="straightConnector1">
            <a:avLst/>
          </a:prstGeom>
          <a:noFill/>
          <a:ln w="9525" cap="flat" cmpd="sng">
            <a:solidFill>
              <a:schemeClr val="dk1"/>
            </a:solidFill>
            <a:prstDash val="dash"/>
            <a:miter lim="800000"/>
            <a:headEnd type="none" w="sm" len="sm"/>
            <a:tailEnd type="none" w="sm" len="sm"/>
          </a:ln>
        </p:spPr>
      </p:cxnSp>
      <p:cxnSp>
        <p:nvCxnSpPr>
          <p:cNvPr id="192" name="Google Shape;192;p6"/>
          <p:cNvCxnSpPr/>
          <p:nvPr/>
        </p:nvCxnSpPr>
        <p:spPr>
          <a:xfrm>
            <a:off x="152400" y="5181600"/>
            <a:ext cx="11658600" cy="0"/>
          </a:xfrm>
          <a:prstGeom prst="straightConnector1">
            <a:avLst/>
          </a:prstGeom>
          <a:noFill/>
          <a:ln w="9525" cap="flat" cmpd="sng">
            <a:solidFill>
              <a:schemeClr val="dk1"/>
            </a:solidFill>
            <a:prstDash val="dash"/>
            <a:miter lim="800000"/>
            <a:headEnd type="none" w="sm" len="sm"/>
            <a:tailEnd type="none" w="sm" len="sm"/>
          </a:ln>
        </p:spPr>
      </p:cxnSp>
      <p:cxnSp>
        <p:nvCxnSpPr>
          <p:cNvPr id="193" name="Google Shape;193;p6"/>
          <p:cNvCxnSpPr>
            <a:stCxn id="187" idx="3"/>
            <a:endCxn id="181" idx="4"/>
          </p:cNvCxnSpPr>
          <p:nvPr/>
        </p:nvCxnSpPr>
        <p:spPr>
          <a:xfrm rot="10800000" flipH="1">
            <a:off x="8109423" y="3733890"/>
            <a:ext cx="2411700" cy="953100"/>
          </a:xfrm>
          <a:prstGeom prst="bentConnector2">
            <a:avLst/>
          </a:prstGeom>
          <a:noFill/>
          <a:ln w="9525" cap="flat" cmpd="sng">
            <a:solidFill>
              <a:schemeClr val="dk1"/>
            </a:solidFill>
            <a:prstDash val="solid"/>
            <a:miter lim="800000"/>
            <a:headEnd type="triangle" w="med" len="med"/>
            <a:tailEnd type="triangle" w="med" len="med"/>
          </a:ln>
        </p:spPr>
      </p:cxnSp>
      <p:cxnSp>
        <p:nvCxnSpPr>
          <p:cNvPr id="194" name="Google Shape;194;p6"/>
          <p:cNvCxnSpPr>
            <a:stCxn id="189" idx="3"/>
          </p:cNvCxnSpPr>
          <p:nvPr/>
        </p:nvCxnSpPr>
        <p:spPr>
          <a:xfrm rot="10800000" flipH="1">
            <a:off x="8109422" y="4692313"/>
            <a:ext cx="2220000" cy="1131000"/>
          </a:xfrm>
          <a:prstGeom prst="bentConnector3">
            <a:avLst>
              <a:gd name="adj1" fmla="val 100399"/>
            </a:avLst>
          </a:prstGeom>
          <a:noFill/>
          <a:ln w="9525" cap="flat" cmpd="sng">
            <a:solidFill>
              <a:schemeClr val="dk1"/>
            </a:solidFill>
            <a:prstDash val="solid"/>
            <a:miter lim="800000"/>
            <a:headEnd type="triangle" w="med" len="med"/>
            <a:tailEnd type="triangle" w="med" len="med"/>
          </a:ln>
        </p:spPr>
      </p:cxnSp>
      <p:cxnSp>
        <p:nvCxnSpPr>
          <p:cNvPr id="195" name="Google Shape;195;p6"/>
          <p:cNvCxnSpPr>
            <a:stCxn id="187" idx="1"/>
            <a:endCxn id="184" idx="2"/>
          </p:cNvCxnSpPr>
          <p:nvPr/>
        </p:nvCxnSpPr>
        <p:spPr>
          <a:xfrm rot="10800000">
            <a:off x="2089353" y="4429070"/>
            <a:ext cx="2286846" cy="257921"/>
          </a:xfrm>
          <a:prstGeom prst="bentConnector2">
            <a:avLst/>
          </a:prstGeom>
          <a:noFill/>
          <a:ln w="9525" cap="flat" cmpd="sng">
            <a:solidFill>
              <a:schemeClr val="dk1"/>
            </a:solidFill>
            <a:prstDash val="solid"/>
            <a:miter lim="800000"/>
            <a:headEnd type="triangle" w="med" len="med"/>
            <a:tailEnd type="triangle" w="med" len="med"/>
          </a:ln>
        </p:spPr>
      </p:cxnSp>
      <p:cxnSp>
        <p:nvCxnSpPr>
          <p:cNvPr id="196" name="Google Shape;196;p6"/>
          <p:cNvCxnSpPr>
            <a:stCxn id="189" idx="1"/>
          </p:cNvCxnSpPr>
          <p:nvPr/>
        </p:nvCxnSpPr>
        <p:spPr>
          <a:xfrm rot="10800000">
            <a:off x="2089299" y="4565413"/>
            <a:ext cx="2286900" cy="1257900"/>
          </a:xfrm>
          <a:prstGeom prst="bentConnector3">
            <a:avLst>
              <a:gd name="adj1" fmla="val 99979"/>
            </a:avLst>
          </a:prstGeom>
          <a:noFill/>
          <a:ln w="9525" cap="flat" cmpd="sng">
            <a:solidFill>
              <a:schemeClr val="dk1"/>
            </a:solidFill>
            <a:prstDash val="solid"/>
            <a:miter lim="800000"/>
            <a:headEnd type="triangle" w="med" len="med"/>
            <a:tailEnd type="triangle" w="med" len="med"/>
          </a:ln>
        </p:spPr>
      </p:cxnSp>
      <p:sp>
        <p:nvSpPr>
          <p:cNvPr id="197" name="Google Shape;197;p6"/>
          <p:cNvSpPr txBox="1"/>
          <p:nvPr/>
        </p:nvSpPr>
        <p:spPr>
          <a:xfrm>
            <a:off x="4509788" y="5823313"/>
            <a:ext cx="3306015" cy="323145"/>
          </a:xfrm>
          <a:prstGeom prst="rect">
            <a:avLst/>
          </a:prstGeom>
          <a:noFill/>
          <a:ln>
            <a:noFill/>
          </a:ln>
        </p:spPr>
        <p:txBody>
          <a:bodyPr spcFirstLastPara="1" wrap="square" lIns="540000" tIns="0" rIns="360000" bIns="45700" anchor="t" anchorCtr="0">
            <a:spAutoFit/>
          </a:bodyPr>
          <a:lstStyle/>
          <a:p>
            <a:pPr algn="ctr"/>
            <a:r>
              <a:rPr lang="ru-RU" sz="900" dirty="0" smtClean="0">
                <a:solidFill>
                  <a:schemeClr val="bg1"/>
                </a:solidFill>
              </a:rPr>
              <a:t>Применение системы </a:t>
            </a:r>
            <a:r>
              <a:rPr lang="ru-RU" sz="900" dirty="0" smtClean="0">
                <a:solidFill>
                  <a:schemeClr val="bg1"/>
                </a:solidFill>
              </a:rPr>
              <a:t>оповещения об очагах вредных организмов и реагирования на них</a:t>
            </a:r>
            <a:endParaRPr lang="en-US" sz="900" dirty="0">
              <a:solidFill>
                <a:schemeClr val="bg1"/>
              </a:solidFill>
            </a:endParaRPr>
          </a:p>
        </p:txBody>
      </p:sp>
      <p:sp>
        <p:nvSpPr>
          <p:cNvPr id="198" name="Google Shape;198;p6"/>
          <p:cNvSpPr txBox="1"/>
          <p:nvPr/>
        </p:nvSpPr>
        <p:spPr>
          <a:xfrm>
            <a:off x="8776338" y="2888903"/>
            <a:ext cx="3263262" cy="461645"/>
          </a:xfrm>
          <a:prstGeom prst="rect">
            <a:avLst/>
          </a:prstGeom>
          <a:noFill/>
          <a:ln>
            <a:noFill/>
          </a:ln>
        </p:spPr>
        <p:txBody>
          <a:bodyPr spcFirstLastPara="1" wrap="square" lIns="540000" tIns="0" rIns="360000" bIns="45700" anchor="t" anchorCtr="0">
            <a:spAutoFit/>
          </a:bodyPr>
          <a:lstStyle/>
          <a:p>
            <a:pPr algn="ctr"/>
            <a:r>
              <a:rPr lang="ru-RU" sz="900" dirty="0" smtClean="0">
                <a:solidFill>
                  <a:schemeClr val="bg1"/>
                </a:solidFill>
              </a:rPr>
              <a:t>Содействие функционированию Глобальной системы в части обмена информацией и развития потенциала</a:t>
            </a:r>
            <a:endParaRPr lang="en-US" sz="900" dirty="0">
              <a:solidFill>
                <a:schemeClr val="bg1"/>
              </a:solidFill>
            </a:endParaRPr>
          </a:p>
        </p:txBody>
      </p:sp>
      <p:sp>
        <p:nvSpPr>
          <p:cNvPr id="199" name="Google Shape;199;p6"/>
          <p:cNvSpPr txBox="1"/>
          <p:nvPr/>
        </p:nvSpPr>
        <p:spPr>
          <a:xfrm>
            <a:off x="4096182" y="4515230"/>
            <a:ext cx="4152038" cy="461645"/>
          </a:xfrm>
          <a:prstGeom prst="rect">
            <a:avLst/>
          </a:prstGeom>
          <a:noFill/>
          <a:ln>
            <a:noFill/>
          </a:ln>
        </p:spPr>
        <p:txBody>
          <a:bodyPr spcFirstLastPara="1" wrap="square" lIns="540000" tIns="0" rIns="360000" bIns="45700" anchor="t" anchorCtr="0">
            <a:spAutoFit/>
          </a:bodyPr>
          <a:lstStyle/>
          <a:p>
            <a:pPr algn="ctr"/>
            <a:r>
              <a:rPr lang="ru-RU" sz="900" dirty="0" smtClean="0">
                <a:solidFill>
                  <a:schemeClr val="bg1"/>
                </a:solidFill>
              </a:rPr>
              <a:t>Координация с государствами-членами в регионах в вопросах применения Глобальной системы и поддержание связей с Секретариатом МККЗР</a:t>
            </a:r>
            <a:endParaRPr lang="en-US" sz="900" dirty="0">
              <a:solidFill>
                <a:schemeClr val="bg1"/>
              </a:solidFill>
            </a:endParaRPr>
          </a:p>
        </p:txBody>
      </p:sp>
      <p:sp>
        <p:nvSpPr>
          <p:cNvPr id="200" name="Google Shape;200;p6"/>
          <p:cNvSpPr txBox="1"/>
          <p:nvPr/>
        </p:nvSpPr>
        <p:spPr>
          <a:xfrm>
            <a:off x="324168" y="3699829"/>
            <a:ext cx="3306015" cy="600144"/>
          </a:xfrm>
          <a:prstGeom prst="rect">
            <a:avLst/>
          </a:prstGeom>
          <a:noFill/>
          <a:ln>
            <a:noFill/>
          </a:ln>
        </p:spPr>
        <p:txBody>
          <a:bodyPr spcFirstLastPara="1" wrap="square" lIns="540000" tIns="0" rIns="360000" bIns="45700" anchor="t" anchorCtr="0">
            <a:spAutoFit/>
          </a:bodyPr>
          <a:lstStyle/>
          <a:p>
            <a:r>
              <a:rPr lang="ru-RU" sz="900" dirty="0" smtClean="0">
                <a:solidFill>
                  <a:srgbClr val="FFFF00"/>
                </a:solidFill>
              </a:rPr>
              <a:t>*Поддержка Глобальной системы по отдельным направлениям деятельности в соответствии с мандатами заинтересованных сторон</a:t>
            </a:r>
            <a:endParaRPr lang="en-US" sz="900" dirty="0">
              <a:solidFill>
                <a:srgbClr val="FFFF00"/>
              </a:solidFill>
            </a:endParaRPr>
          </a:p>
        </p:txBody>
      </p:sp>
      <p:sp>
        <p:nvSpPr>
          <p:cNvPr id="203" name="Google Shape;203;p6"/>
          <p:cNvSpPr txBox="1"/>
          <p:nvPr/>
        </p:nvSpPr>
        <p:spPr>
          <a:xfrm rot="-5400000">
            <a:off x="-608705" y="2611132"/>
            <a:ext cx="2015681" cy="323145"/>
          </a:xfrm>
          <a:prstGeom prst="rect">
            <a:avLst/>
          </a:prstGeom>
          <a:noFill/>
          <a:ln>
            <a:noFill/>
          </a:ln>
        </p:spPr>
        <p:txBody>
          <a:bodyPr spcFirstLastPara="1" wrap="square" lIns="540000" tIns="0" rIns="360000" bIns="45700" anchor="t" anchorCtr="0">
            <a:spAutoFit/>
          </a:bodyPr>
          <a:lstStyle/>
          <a:p>
            <a:pPr marL="0" marR="0" lvl="0" indent="0" algn="ctr" rtl="0">
              <a:spcBef>
                <a:spcPts val="0"/>
              </a:spcBef>
              <a:spcAft>
                <a:spcPts val="0"/>
              </a:spcAft>
              <a:buNone/>
            </a:pPr>
            <a:r>
              <a:rPr lang="ru-RU" sz="900" b="1" dirty="0" smtClean="0">
                <a:solidFill>
                  <a:schemeClr val="lt1"/>
                </a:solidFill>
                <a:latin typeface="Calibri"/>
                <a:sym typeface="Calibri"/>
              </a:rPr>
              <a:t>ГЛОБАЛЬНЫЙ УРОВЕНЬ</a:t>
            </a:r>
            <a:endParaRPr sz="900" dirty="0"/>
          </a:p>
        </p:txBody>
      </p:sp>
      <p:cxnSp>
        <p:nvCxnSpPr>
          <p:cNvPr id="204" name="Google Shape;204;p6"/>
          <p:cNvCxnSpPr/>
          <p:nvPr/>
        </p:nvCxnSpPr>
        <p:spPr>
          <a:xfrm>
            <a:off x="6248400" y="3236105"/>
            <a:ext cx="0" cy="802495"/>
          </a:xfrm>
          <a:prstGeom prst="straightConnector1">
            <a:avLst/>
          </a:prstGeom>
          <a:noFill/>
          <a:ln w="38100" cap="flat" cmpd="sng">
            <a:solidFill>
              <a:schemeClr val="dk1"/>
            </a:solidFill>
            <a:prstDash val="solid"/>
            <a:miter lim="800000"/>
            <a:headEnd type="triangle" w="med" len="med"/>
            <a:tailEnd type="triangle" w="med" len="med"/>
          </a:ln>
        </p:spPr>
      </p:cxnSp>
      <p:cxnSp>
        <p:nvCxnSpPr>
          <p:cNvPr id="205" name="Google Shape;205;p6"/>
          <p:cNvCxnSpPr/>
          <p:nvPr/>
        </p:nvCxnSpPr>
        <p:spPr>
          <a:xfrm rot="10800000" flipH="1">
            <a:off x="3683545" y="2543124"/>
            <a:ext cx="475818" cy="1562"/>
          </a:xfrm>
          <a:prstGeom prst="straightConnector1">
            <a:avLst/>
          </a:prstGeom>
          <a:noFill/>
          <a:ln w="38100" cap="flat" cmpd="sng">
            <a:solidFill>
              <a:schemeClr val="dk1"/>
            </a:solidFill>
            <a:prstDash val="solid"/>
            <a:miter lim="800000"/>
            <a:headEnd type="triangle" w="med" len="med"/>
            <a:tailEnd type="triangle" w="med" len="med"/>
          </a:ln>
        </p:spPr>
      </p:cxnSp>
      <p:cxnSp>
        <p:nvCxnSpPr>
          <p:cNvPr id="206" name="Google Shape;206;p6"/>
          <p:cNvCxnSpPr/>
          <p:nvPr/>
        </p:nvCxnSpPr>
        <p:spPr>
          <a:xfrm rot="10800000" flipH="1">
            <a:off x="8174185" y="2466181"/>
            <a:ext cx="475818" cy="1562"/>
          </a:xfrm>
          <a:prstGeom prst="straightConnector1">
            <a:avLst/>
          </a:prstGeom>
          <a:noFill/>
          <a:ln w="38100" cap="flat" cmpd="sng">
            <a:solidFill>
              <a:schemeClr val="dk1"/>
            </a:solidFill>
            <a:prstDash val="solid"/>
            <a:miter lim="800000"/>
            <a:headEnd type="triangle" w="med" len="med"/>
            <a:tailEnd type="triangle" w="med" len="med"/>
          </a:ln>
        </p:spPr>
      </p:cxnSp>
      <p:sp>
        <p:nvSpPr>
          <p:cNvPr id="38" name="Прямоугольник 37"/>
          <p:cNvSpPr/>
          <p:nvPr/>
        </p:nvSpPr>
        <p:spPr>
          <a:xfrm>
            <a:off x="9657348" y="907243"/>
            <a:ext cx="2534652" cy="4019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rgbClr val="00863D"/>
                </a:solidFill>
              </a:rPr>
              <a:t>Пункт 7.1. Повестки дня</a:t>
            </a:r>
            <a:endParaRPr lang="ru-RU" sz="1200" b="1" dirty="0">
              <a:solidFill>
                <a:srgbClr val="00863D"/>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cxnSp>
        <p:nvCxnSpPr>
          <p:cNvPr id="212" name="Google Shape;212;p7"/>
          <p:cNvCxnSpPr/>
          <p:nvPr/>
        </p:nvCxnSpPr>
        <p:spPr>
          <a:xfrm>
            <a:off x="0" y="3341783"/>
            <a:ext cx="12192000" cy="0"/>
          </a:xfrm>
          <a:prstGeom prst="straightConnector1">
            <a:avLst/>
          </a:prstGeom>
          <a:noFill/>
          <a:ln w="38100" cap="flat" cmpd="sng">
            <a:solidFill>
              <a:srgbClr val="7F7F7F"/>
            </a:solidFill>
            <a:prstDash val="solid"/>
            <a:miter lim="800000"/>
            <a:headEnd type="none" w="sm" len="sm"/>
            <a:tailEnd type="none" w="sm" len="sm"/>
          </a:ln>
        </p:spPr>
      </p:cxnSp>
      <p:sp>
        <p:nvSpPr>
          <p:cNvPr id="213" name="Google Shape;213;p7"/>
          <p:cNvSpPr/>
          <p:nvPr/>
        </p:nvSpPr>
        <p:spPr>
          <a:xfrm>
            <a:off x="3677006" y="2468787"/>
            <a:ext cx="1831320" cy="1771227"/>
          </a:xfrm>
          <a:custGeom>
            <a:avLst/>
            <a:gdLst/>
            <a:ahLst/>
            <a:cxnLst/>
            <a:rect l="l" t="t" r="r" b="b"/>
            <a:pathLst>
              <a:path w="624681" h="624681" extrusionOk="0">
                <a:moveTo>
                  <a:pt x="0" y="312341"/>
                </a:moveTo>
                <a:cubicBezTo>
                  <a:pt x="0" y="139840"/>
                  <a:pt x="139840" y="0"/>
                  <a:pt x="312341" y="0"/>
                </a:cubicBezTo>
                <a:cubicBezTo>
                  <a:pt x="484842" y="0"/>
                  <a:pt x="624682" y="139840"/>
                  <a:pt x="624682" y="312341"/>
                </a:cubicBezTo>
                <a:cubicBezTo>
                  <a:pt x="624682" y="484842"/>
                  <a:pt x="484842" y="624682"/>
                  <a:pt x="312341" y="624682"/>
                </a:cubicBezTo>
                <a:cubicBezTo>
                  <a:pt x="139840" y="624682"/>
                  <a:pt x="0" y="484842"/>
                  <a:pt x="0" y="312341"/>
                </a:cubicBezTo>
                <a:close/>
              </a:path>
            </a:pathLst>
          </a:custGeom>
          <a:solidFill>
            <a:schemeClr val="lt1"/>
          </a:solidFill>
          <a:ln w="57150" cap="flat" cmpd="sng">
            <a:solidFill>
              <a:srgbClr val="8EABF1"/>
            </a:solidFill>
            <a:prstDash val="solid"/>
            <a:miter lim="800000"/>
            <a:headEnd type="none" w="sm" len="sm"/>
            <a:tailEnd type="none" w="sm" len="sm"/>
          </a:ln>
        </p:spPr>
        <p:txBody>
          <a:bodyPr spcFirstLastPara="1" wrap="square" lIns="99100" tIns="99100" rIns="99100" bIns="99100" anchor="ctr" anchorCtr="0">
            <a:noAutofit/>
          </a:bodyPr>
          <a:lstStyle/>
          <a:p>
            <a:pPr marL="0" marR="0" lvl="0" indent="0" algn="ctr" rtl="0">
              <a:lnSpc>
                <a:spcPct val="90000"/>
              </a:lnSpc>
              <a:spcBef>
                <a:spcPts val="0"/>
              </a:spcBef>
              <a:spcAft>
                <a:spcPts val="0"/>
              </a:spcAft>
              <a:buClr>
                <a:schemeClr val="dk1"/>
              </a:buClr>
              <a:buSzPts val="1200"/>
              <a:buFont typeface="Calibri"/>
              <a:buNone/>
            </a:pPr>
            <a:endParaRPr sz="1200">
              <a:solidFill>
                <a:schemeClr val="lt1"/>
              </a:solidFill>
              <a:latin typeface="Calibri"/>
              <a:ea typeface="Calibri"/>
              <a:cs typeface="Calibri"/>
              <a:sym typeface="Calibri"/>
            </a:endParaRPr>
          </a:p>
        </p:txBody>
      </p:sp>
      <p:sp>
        <p:nvSpPr>
          <p:cNvPr id="214" name="Google Shape;214;p7"/>
          <p:cNvSpPr/>
          <p:nvPr/>
        </p:nvSpPr>
        <p:spPr>
          <a:xfrm>
            <a:off x="838200" y="2514600"/>
            <a:ext cx="1876396" cy="1799278"/>
          </a:xfrm>
          <a:custGeom>
            <a:avLst/>
            <a:gdLst/>
            <a:ahLst/>
            <a:cxnLst/>
            <a:rect l="l" t="t" r="r" b="b"/>
            <a:pathLst>
              <a:path w="624681" h="624681" extrusionOk="0">
                <a:moveTo>
                  <a:pt x="0" y="312341"/>
                </a:moveTo>
                <a:cubicBezTo>
                  <a:pt x="0" y="139840"/>
                  <a:pt x="139840" y="0"/>
                  <a:pt x="312341" y="0"/>
                </a:cubicBezTo>
                <a:cubicBezTo>
                  <a:pt x="484842" y="0"/>
                  <a:pt x="624682" y="139840"/>
                  <a:pt x="624682" y="312341"/>
                </a:cubicBezTo>
                <a:cubicBezTo>
                  <a:pt x="624682" y="484842"/>
                  <a:pt x="484842" y="624682"/>
                  <a:pt x="312341" y="624682"/>
                </a:cubicBezTo>
                <a:cubicBezTo>
                  <a:pt x="139840" y="624682"/>
                  <a:pt x="0" y="484842"/>
                  <a:pt x="0" y="312341"/>
                </a:cubicBezTo>
                <a:close/>
              </a:path>
            </a:pathLst>
          </a:custGeom>
          <a:solidFill>
            <a:schemeClr val="lt1"/>
          </a:solidFill>
          <a:ln w="57150" cap="flat" cmpd="sng">
            <a:solidFill>
              <a:srgbClr val="00825F"/>
            </a:solidFill>
            <a:prstDash val="solid"/>
            <a:miter lim="800000"/>
            <a:headEnd type="none" w="sm" len="sm"/>
            <a:tailEnd type="none" w="sm" len="sm"/>
          </a:ln>
        </p:spPr>
        <p:txBody>
          <a:bodyPr spcFirstLastPara="1" wrap="square" lIns="99100" tIns="99100" rIns="99100" bIns="99100" anchor="ctr" anchorCtr="0">
            <a:noAutofit/>
          </a:bodyPr>
          <a:lstStyle/>
          <a:p>
            <a:pPr marL="0" marR="0" lvl="0" indent="0" algn="ctr" rtl="0">
              <a:lnSpc>
                <a:spcPct val="90000"/>
              </a:lnSpc>
              <a:spcBef>
                <a:spcPts val="0"/>
              </a:spcBef>
              <a:spcAft>
                <a:spcPts val="0"/>
              </a:spcAft>
              <a:buClr>
                <a:schemeClr val="dk1"/>
              </a:buClr>
              <a:buSzPts val="1200"/>
              <a:buFont typeface="Calibri"/>
              <a:buNone/>
            </a:pPr>
            <a:endParaRPr sz="1200">
              <a:solidFill>
                <a:srgbClr val="00B050"/>
              </a:solidFill>
              <a:latin typeface="Calibri"/>
              <a:ea typeface="Calibri"/>
              <a:cs typeface="Calibri"/>
              <a:sym typeface="Calibri"/>
            </a:endParaRPr>
          </a:p>
        </p:txBody>
      </p:sp>
      <p:sp>
        <p:nvSpPr>
          <p:cNvPr id="215" name="Google Shape;215;p7"/>
          <p:cNvSpPr/>
          <p:nvPr/>
        </p:nvSpPr>
        <p:spPr>
          <a:xfrm>
            <a:off x="6479060" y="2370962"/>
            <a:ext cx="1907365" cy="1771228"/>
          </a:xfrm>
          <a:custGeom>
            <a:avLst/>
            <a:gdLst/>
            <a:ahLst/>
            <a:cxnLst/>
            <a:rect l="l" t="t" r="r" b="b"/>
            <a:pathLst>
              <a:path w="624681" h="624681" extrusionOk="0">
                <a:moveTo>
                  <a:pt x="0" y="312341"/>
                </a:moveTo>
                <a:cubicBezTo>
                  <a:pt x="0" y="139840"/>
                  <a:pt x="139840" y="0"/>
                  <a:pt x="312341" y="0"/>
                </a:cubicBezTo>
                <a:cubicBezTo>
                  <a:pt x="484842" y="0"/>
                  <a:pt x="624682" y="139840"/>
                  <a:pt x="624682" y="312341"/>
                </a:cubicBezTo>
                <a:cubicBezTo>
                  <a:pt x="624682" y="484842"/>
                  <a:pt x="484842" y="624682"/>
                  <a:pt x="312341" y="624682"/>
                </a:cubicBezTo>
                <a:cubicBezTo>
                  <a:pt x="139840" y="624682"/>
                  <a:pt x="0" y="484842"/>
                  <a:pt x="0" y="312341"/>
                </a:cubicBezTo>
                <a:close/>
              </a:path>
            </a:pathLst>
          </a:custGeom>
          <a:solidFill>
            <a:schemeClr val="lt1"/>
          </a:solidFill>
          <a:ln w="57150" cap="flat" cmpd="sng">
            <a:solidFill>
              <a:srgbClr val="FFC000"/>
            </a:solidFill>
            <a:prstDash val="solid"/>
            <a:miter lim="800000"/>
            <a:headEnd type="none" w="sm" len="sm"/>
            <a:tailEnd type="none" w="sm" len="sm"/>
          </a:ln>
        </p:spPr>
        <p:txBody>
          <a:bodyPr spcFirstLastPara="1" wrap="square" lIns="99100" tIns="99100" rIns="99100" bIns="99100" anchor="ctr" anchorCtr="0">
            <a:noAutofit/>
          </a:bodyPr>
          <a:lstStyle/>
          <a:p>
            <a:pPr marL="0" marR="0" lvl="0" indent="0" algn="ctr" rtl="0">
              <a:lnSpc>
                <a:spcPct val="90000"/>
              </a:lnSpc>
              <a:spcBef>
                <a:spcPts val="0"/>
              </a:spcBef>
              <a:spcAft>
                <a:spcPts val="0"/>
              </a:spcAft>
              <a:buClr>
                <a:schemeClr val="dk1"/>
              </a:buClr>
              <a:buSzPts val="1200"/>
              <a:buFont typeface="Calibri"/>
              <a:buNone/>
            </a:pPr>
            <a:endParaRPr sz="1200">
              <a:solidFill>
                <a:schemeClr val="lt1"/>
              </a:solidFill>
              <a:latin typeface="Calibri"/>
              <a:ea typeface="Calibri"/>
              <a:cs typeface="Calibri"/>
              <a:sym typeface="Calibri"/>
            </a:endParaRPr>
          </a:p>
        </p:txBody>
      </p:sp>
      <p:sp>
        <p:nvSpPr>
          <p:cNvPr id="216" name="Google Shape;216;p7"/>
          <p:cNvSpPr/>
          <p:nvPr/>
        </p:nvSpPr>
        <p:spPr>
          <a:xfrm>
            <a:off x="9207871" y="2437742"/>
            <a:ext cx="1893695" cy="1715174"/>
          </a:xfrm>
          <a:custGeom>
            <a:avLst/>
            <a:gdLst/>
            <a:ahLst/>
            <a:cxnLst/>
            <a:rect l="l" t="t" r="r" b="b"/>
            <a:pathLst>
              <a:path w="624681" h="624681" extrusionOk="0">
                <a:moveTo>
                  <a:pt x="0" y="312341"/>
                </a:moveTo>
                <a:cubicBezTo>
                  <a:pt x="0" y="139840"/>
                  <a:pt x="139840" y="0"/>
                  <a:pt x="312341" y="0"/>
                </a:cubicBezTo>
                <a:cubicBezTo>
                  <a:pt x="484842" y="0"/>
                  <a:pt x="624682" y="139840"/>
                  <a:pt x="624682" y="312341"/>
                </a:cubicBezTo>
                <a:cubicBezTo>
                  <a:pt x="624682" y="484842"/>
                  <a:pt x="484842" y="624682"/>
                  <a:pt x="312341" y="624682"/>
                </a:cubicBezTo>
                <a:cubicBezTo>
                  <a:pt x="139840" y="624682"/>
                  <a:pt x="0" y="484842"/>
                  <a:pt x="0" y="312341"/>
                </a:cubicBezTo>
                <a:close/>
              </a:path>
            </a:pathLst>
          </a:custGeom>
          <a:solidFill>
            <a:schemeClr val="lt1"/>
          </a:solidFill>
          <a:ln w="57150" cap="flat" cmpd="sng">
            <a:solidFill>
              <a:srgbClr val="FF0000"/>
            </a:solidFill>
            <a:prstDash val="solid"/>
            <a:miter lim="800000"/>
            <a:headEnd type="none" w="sm" len="sm"/>
            <a:tailEnd type="none" w="sm" len="sm"/>
          </a:ln>
        </p:spPr>
        <p:txBody>
          <a:bodyPr spcFirstLastPara="1" wrap="square" lIns="109875" tIns="109875" rIns="109875" bIns="109875" anchor="ctr" anchorCtr="0">
            <a:noAutofit/>
          </a:bodyPr>
          <a:lstStyle/>
          <a:p>
            <a:pPr marL="0" marR="0" lvl="0" indent="0" algn="ctr" rtl="0">
              <a:lnSpc>
                <a:spcPct val="90000"/>
              </a:lnSpc>
              <a:spcBef>
                <a:spcPts val="0"/>
              </a:spcBef>
              <a:spcAft>
                <a:spcPts val="0"/>
              </a:spcAft>
              <a:buClr>
                <a:schemeClr val="lt1"/>
              </a:buClr>
              <a:buSzPts val="2900"/>
              <a:buFont typeface="Calibri"/>
              <a:buNone/>
            </a:pPr>
            <a:r>
              <a:rPr lang="en-US" sz="2900">
                <a:solidFill>
                  <a:schemeClr val="lt1"/>
                </a:solidFill>
                <a:latin typeface="Calibri"/>
                <a:ea typeface="Calibri"/>
                <a:cs typeface="Calibri"/>
                <a:sym typeface="Calibri"/>
              </a:rPr>
              <a:t>00</a:t>
            </a:r>
            <a:endParaRPr/>
          </a:p>
        </p:txBody>
      </p:sp>
      <p:sp>
        <p:nvSpPr>
          <p:cNvPr id="217" name="Google Shape;217;p7"/>
          <p:cNvSpPr txBox="1"/>
          <p:nvPr/>
        </p:nvSpPr>
        <p:spPr>
          <a:xfrm>
            <a:off x="-1720" y="4237923"/>
            <a:ext cx="5918355" cy="1154142"/>
          </a:xfrm>
          <a:prstGeom prst="rect">
            <a:avLst/>
          </a:prstGeom>
          <a:noFill/>
          <a:ln>
            <a:noFill/>
          </a:ln>
        </p:spPr>
        <p:txBody>
          <a:bodyPr spcFirstLastPara="1" wrap="square" lIns="540000" tIns="0" rIns="360000" bIns="45700" anchor="t" anchorCtr="0">
            <a:spAutoFit/>
          </a:bodyPr>
          <a:lstStyle/>
          <a:p>
            <a:pPr lvl="0"/>
            <a:r>
              <a:rPr lang="ru-RU" sz="1800" b="1" dirty="0" smtClean="0"/>
              <a:t>для сканирования </a:t>
            </a:r>
            <a:r>
              <a:rPr lang="ru-RU" sz="1800" b="1" dirty="0"/>
              <a:t>средства массовой информации и </a:t>
            </a:r>
            <a:r>
              <a:rPr lang="ru-RU" sz="1800" b="1" dirty="0" smtClean="0"/>
              <a:t>научных источников для поиска информации </a:t>
            </a:r>
            <a:r>
              <a:rPr lang="ru-RU" sz="1800" dirty="0" smtClean="0"/>
              <a:t>о новых вредных </a:t>
            </a:r>
            <a:r>
              <a:rPr lang="ru-RU" sz="1800" dirty="0"/>
              <a:t>организмах</a:t>
            </a:r>
            <a:endParaRPr dirty="0"/>
          </a:p>
        </p:txBody>
      </p:sp>
      <p:sp>
        <p:nvSpPr>
          <p:cNvPr id="218" name="Google Shape;218;p7"/>
          <p:cNvSpPr txBox="1"/>
          <p:nvPr/>
        </p:nvSpPr>
        <p:spPr>
          <a:xfrm>
            <a:off x="0" y="5406054"/>
            <a:ext cx="5776686" cy="877143"/>
          </a:xfrm>
          <a:prstGeom prst="rect">
            <a:avLst/>
          </a:prstGeom>
          <a:noFill/>
          <a:ln>
            <a:noFill/>
          </a:ln>
        </p:spPr>
        <p:txBody>
          <a:bodyPr spcFirstLastPara="1" wrap="square" lIns="540000" tIns="0" rIns="360000" bIns="45700" anchor="t" anchorCtr="0">
            <a:spAutoFit/>
          </a:bodyPr>
          <a:lstStyle/>
          <a:p>
            <a:pPr lvl="0"/>
            <a:r>
              <a:rPr lang="ru-RU" sz="1800" dirty="0"/>
              <a:t>о географическом </a:t>
            </a:r>
            <a:r>
              <a:rPr lang="ru-RU" sz="1800" dirty="0" smtClean="0"/>
              <a:t>распространении новых </a:t>
            </a:r>
            <a:r>
              <a:rPr lang="ru-RU" sz="1800" dirty="0"/>
              <a:t>вредных </a:t>
            </a:r>
            <a:r>
              <a:rPr lang="ru-RU" sz="1800" dirty="0" smtClean="0"/>
              <a:t>организмов </a:t>
            </a:r>
            <a:r>
              <a:rPr lang="ru-RU" sz="1800" dirty="0"/>
              <a:t>и </a:t>
            </a:r>
            <a:r>
              <a:rPr lang="ru-RU" sz="1800" dirty="0" smtClean="0"/>
              <a:t>прогрессирующем изменении их ареала</a:t>
            </a:r>
            <a:r>
              <a:rPr lang="en-US" sz="1800" dirty="0" smtClean="0"/>
              <a:t>.</a:t>
            </a:r>
            <a:endParaRPr dirty="0"/>
          </a:p>
        </p:txBody>
      </p:sp>
      <p:sp>
        <p:nvSpPr>
          <p:cNvPr id="219" name="Google Shape;219;p7"/>
          <p:cNvSpPr txBox="1"/>
          <p:nvPr/>
        </p:nvSpPr>
        <p:spPr>
          <a:xfrm>
            <a:off x="5565120" y="4313878"/>
            <a:ext cx="6585909" cy="692477"/>
          </a:xfrm>
          <a:prstGeom prst="rect">
            <a:avLst/>
          </a:prstGeom>
          <a:noFill/>
          <a:ln>
            <a:noFill/>
          </a:ln>
        </p:spPr>
        <p:txBody>
          <a:bodyPr spcFirstLastPara="1" wrap="square" lIns="540000" tIns="0" rIns="360000" bIns="45700" anchor="t" anchorCtr="0">
            <a:spAutoFit/>
          </a:bodyPr>
          <a:lstStyle/>
          <a:p>
            <a:r>
              <a:rPr lang="ru-RU" dirty="0"/>
              <a:t>для сбора и распространения данных по надзору за новыми вредными организмами и содействия более легкому доступу к экспертным данным по диагностике, надзору и ликвидации.</a:t>
            </a:r>
            <a:r>
              <a:rPr lang="en-US" dirty="0" smtClean="0">
                <a:solidFill>
                  <a:schemeClr val="dk1"/>
                </a:solidFill>
                <a:latin typeface="Calibri"/>
                <a:ea typeface="Calibri"/>
                <a:cs typeface="Calibri"/>
                <a:sym typeface="Calibri"/>
              </a:rPr>
              <a:t>.</a:t>
            </a:r>
            <a:endParaRPr dirty="0"/>
          </a:p>
        </p:txBody>
      </p:sp>
      <p:sp>
        <p:nvSpPr>
          <p:cNvPr id="220" name="Google Shape;220;p7"/>
          <p:cNvSpPr txBox="1"/>
          <p:nvPr/>
        </p:nvSpPr>
        <p:spPr>
          <a:xfrm>
            <a:off x="5646197" y="5200299"/>
            <a:ext cx="5359183" cy="877143"/>
          </a:xfrm>
          <a:prstGeom prst="rect">
            <a:avLst/>
          </a:prstGeom>
          <a:noFill/>
          <a:ln>
            <a:noFill/>
          </a:ln>
        </p:spPr>
        <p:txBody>
          <a:bodyPr spcFirstLastPara="1" wrap="square" lIns="540000" tIns="0" rIns="360000" bIns="45700" anchor="t" anchorCtr="0">
            <a:spAutoFit/>
          </a:bodyPr>
          <a:lstStyle/>
          <a:p>
            <a:r>
              <a:rPr lang="ru-RU" sz="1800" dirty="0"/>
              <a:t>Простые, своевременные (актуальные) и достоверные страницы о новых вредных организмах.</a:t>
            </a:r>
            <a:endParaRPr lang="ru-RU" sz="1800" dirty="0"/>
          </a:p>
        </p:txBody>
      </p:sp>
      <p:sp>
        <p:nvSpPr>
          <p:cNvPr id="221" name="Google Shape;221;p7"/>
          <p:cNvSpPr txBox="1">
            <a:spLocks noGrp="1"/>
          </p:cNvSpPr>
          <p:nvPr>
            <p:ph type="title"/>
          </p:nvPr>
        </p:nvSpPr>
        <p:spPr>
          <a:xfrm>
            <a:off x="42974" y="1052647"/>
            <a:ext cx="13292025" cy="544707"/>
          </a:xfrm>
          <a:prstGeom prst="rect">
            <a:avLst/>
          </a:prstGeom>
          <a:noFill/>
          <a:ln>
            <a:noFill/>
          </a:ln>
        </p:spPr>
        <p:txBody>
          <a:bodyPr spcFirstLastPara="1" wrap="square" lIns="540000" tIns="0" rIns="2880000" bIns="45700" anchor="t" anchorCtr="0">
            <a:noAutofit/>
          </a:bodyPr>
          <a:lstStyle/>
          <a:p>
            <a:pPr>
              <a:buSzPts val="2300"/>
            </a:pPr>
            <a:r>
              <a:rPr lang="en-US" sz="1600" dirty="0"/>
              <a:t>1.5 </a:t>
            </a:r>
            <a:r>
              <a:rPr lang="ru-RU" sz="2000" dirty="0" smtClean="0"/>
              <a:t>Соображения </a:t>
            </a:r>
            <a:r>
              <a:rPr lang="ru-RU" sz="2000" dirty="0"/>
              <a:t>в отношении информационных систем и инструментов, </a:t>
            </a:r>
            <a:r>
              <a:rPr lang="ru-RU" sz="2000" dirty="0" smtClean="0"/>
              <a:t/>
            </a:r>
            <a:br>
              <a:rPr lang="ru-RU" sz="2000" dirty="0" smtClean="0"/>
            </a:br>
            <a:r>
              <a:rPr lang="ru-RU" sz="2000" dirty="0" smtClean="0"/>
              <a:t>доступных </a:t>
            </a:r>
            <a:r>
              <a:rPr lang="ru-RU" sz="2000" dirty="0"/>
              <a:t>через СОВОР</a:t>
            </a:r>
            <a:r>
              <a:rPr lang="ru-RU" dirty="0"/>
              <a:t/>
            </a:r>
            <a:br>
              <a:rPr lang="ru-RU" dirty="0"/>
            </a:br>
            <a:r>
              <a:rPr lang="en-US" sz="2400" dirty="0"/>
              <a:t> </a:t>
            </a:r>
            <a:br>
              <a:rPr lang="en-US" sz="2400" dirty="0"/>
            </a:br>
            <a:endParaRPr sz="2400" dirty="0"/>
          </a:p>
        </p:txBody>
      </p:sp>
      <p:sp>
        <p:nvSpPr>
          <p:cNvPr id="222" name="Google Shape;222;p7"/>
          <p:cNvSpPr txBox="1"/>
          <p:nvPr/>
        </p:nvSpPr>
        <p:spPr>
          <a:xfrm>
            <a:off x="504993" y="1798234"/>
            <a:ext cx="10877214" cy="923289"/>
          </a:xfrm>
          <a:prstGeom prst="rect">
            <a:avLst/>
          </a:prstGeom>
          <a:noFill/>
          <a:ln>
            <a:noFill/>
          </a:ln>
        </p:spPr>
        <p:txBody>
          <a:bodyPr spcFirstLastPara="1" wrap="square" lIns="91425" tIns="45700" rIns="91425" bIns="45700" anchor="t" anchorCtr="0">
            <a:spAutoFit/>
          </a:bodyPr>
          <a:lstStyle/>
          <a:p>
            <a:pPr fontAlgn="base"/>
            <a:r>
              <a:rPr lang="ru-RU" sz="1800" dirty="0"/>
              <a:t>Следует создать </a:t>
            </a:r>
            <a:r>
              <a:rPr lang="ru-RU" sz="1800" b="1" dirty="0" smtClean="0">
                <a:solidFill>
                  <a:srgbClr val="5792C9"/>
                </a:solidFill>
              </a:rPr>
              <a:t>специальную отдельную </a:t>
            </a:r>
            <a:r>
              <a:rPr lang="ru-RU" sz="1800" b="1" dirty="0">
                <a:solidFill>
                  <a:srgbClr val="5792C9"/>
                </a:solidFill>
              </a:rPr>
              <a:t>веб-страницу </a:t>
            </a:r>
            <a:r>
              <a:rPr lang="ru-RU" sz="1800" b="1" dirty="0" smtClean="0">
                <a:solidFill>
                  <a:srgbClr val="5792C9"/>
                </a:solidFill>
              </a:rPr>
              <a:t>СОВОР </a:t>
            </a:r>
            <a:r>
              <a:rPr lang="ru-RU" sz="1800" dirty="0"/>
              <a:t>и разместить там и на веб-сайтах РОКЗР перекрестные ссылки</a:t>
            </a:r>
            <a:r>
              <a:rPr lang="ru-RU" sz="1800" dirty="0"/>
              <a:t>. </a:t>
            </a:r>
            <a:r>
              <a:rPr lang="ru-RU" sz="1800" dirty="0"/>
              <a:t>Веб-страница должна </a:t>
            </a:r>
            <a:r>
              <a:rPr lang="ru-RU" sz="1800" dirty="0" smtClean="0"/>
              <a:t>обеспечивать</a:t>
            </a:r>
            <a:r>
              <a:rPr lang="ru-RU" sz="1800" dirty="0" smtClean="0"/>
              <a:t> </a:t>
            </a:r>
            <a:r>
              <a:rPr lang="ru-RU" sz="1800" dirty="0"/>
              <a:t>доступ к набору инструментов, включающему</a:t>
            </a:r>
            <a:r>
              <a:rPr lang="ru-RU" sz="1800" dirty="0" smtClean="0"/>
              <a:t>:</a:t>
            </a:r>
          </a:p>
        </p:txBody>
      </p:sp>
      <p:sp>
        <p:nvSpPr>
          <p:cNvPr id="223" name="Google Shape;223;p7"/>
          <p:cNvSpPr txBox="1"/>
          <p:nvPr/>
        </p:nvSpPr>
        <p:spPr>
          <a:xfrm>
            <a:off x="518801" y="2851022"/>
            <a:ext cx="2302461" cy="877143"/>
          </a:xfrm>
          <a:prstGeom prst="rect">
            <a:avLst/>
          </a:prstGeom>
          <a:noFill/>
          <a:ln>
            <a:noFill/>
          </a:ln>
        </p:spPr>
        <p:txBody>
          <a:bodyPr spcFirstLastPara="1" wrap="square" lIns="540000" tIns="0" rIns="360000" bIns="45700" anchor="t" anchorCtr="0">
            <a:spAutoFit/>
          </a:bodyPr>
          <a:lstStyle/>
          <a:p>
            <a:pPr algn="ctr"/>
            <a:r>
              <a:rPr lang="ru-RU" sz="1800" b="1" dirty="0">
                <a:solidFill>
                  <a:srgbClr val="5792C9"/>
                </a:solidFill>
              </a:rPr>
              <a:t>Автоматизированные </a:t>
            </a:r>
            <a:r>
              <a:rPr lang="ru-RU" sz="1800" b="1" dirty="0" smtClean="0">
                <a:solidFill>
                  <a:srgbClr val="5792C9"/>
                </a:solidFill>
              </a:rPr>
              <a:t>процессы</a:t>
            </a:r>
            <a:endParaRPr lang="en-US" sz="1800" b="1" dirty="0">
              <a:solidFill>
                <a:srgbClr val="5792C9"/>
              </a:solidFill>
            </a:endParaRPr>
          </a:p>
        </p:txBody>
      </p:sp>
      <p:sp>
        <p:nvSpPr>
          <p:cNvPr id="224" name="Google Shape;224;p7"/>
          <p:cNvSpPr txBox="1"/>
          <p:nvPr/>
        </p:nvSpPr>
        <p:spPr>
          <a:xfrm>
            <a:off x="3095351" y="3134912"/>
            <a:ext cx="2821285" cy="600144"/>
          </a:xfrm>
          <a:prstGeom prst="rect">
            <a:avLst/>
          </a:prstGeom>
          <a:noFill/>
          <a:ln>
            <a:noFill/>
          </a:ln>
        </p:spPr>
        <p:txBody>
          <a:bodyPr spcFirstLastPara="1" wrap="square" lIns="540000" tIns="0" rIns="360000" bIns="45700" anchor="t" anchorCtr="0">
            <a:spAutoFit/>
          </a:bodyPr>
          <a:lstStyle/>
          <a:p>
            <a:pPr algn="ctr"/>
            <a:r>
              <a:rPr lang="ru-RU" sz="1800" b="1" dirty="0">
                <a:solidFill>
                  <a:srgbClr val="5792C9"/>
                </a:solidFill>
              </a:rPr>
              <a:t>Визуализация данных</a:t>
            </a:r>
            <a:endParaRPr lang="en-US" sz="1800" b="1" dirty="0">
              <a:solidFill>
                <a:srgbClr val="5792C9"/>
              </a:solidFill>
            </a:endParaRPr>
          </a:p>
        </p:txBody>
      </p:sp>
      <p:sp>
        <p:nvSpPr>
          <p:cNvPr id="225" name="Google Shape;225;p7"/>
          <p:cNvSpPr txBox="1"/>
          <p:nvPr/>
        </p:nvSpPr>
        <p:spPr>
          <a:xfrm>
            <a:off x="6095401" y="2956504"/>
            <a:ext cx="2525395" cy="600144"/>
          </a:xfrm>
          <a:prstGeom prst="rect">
            <a:avLst/>
          </a:prstGeom>
          <a:noFill/>
          <a:ln>
            <a:noFill/>
          </a:ln>
        </p:spPr>
        <p:txBody>
          <a:bodyPr spcFirstLastPara="1" wrap="square" lIns="540000" tIns="0" rIns="360000" bIns="45700" anchor="t" anchorCtr="0">
            <a:spAutoFit/>
          </a:bodyPr>
          <a:lstStyle/>
          <a:p>
            <a:pPr algn="ctr"/>
            <a:r>
              <a:rPr lang="ru-RU" sz="1800" b="1" dirty="0" smtClean="0">
                <a:solidFill>
                  <a:srgbClr val="5792C9"/>
                </a:solidFill>
              </a:rPr>
              <a:t>Набор инструментов</a:t>
            </a:r>
            <a:endParaRPr lang="en-US" sz="1800" b="1" dirty="0">
              <a:solidFill>
                <a:srgbClr val="5792C9"/>
              </a:solidFill>
            </a:endParaRPr>
          </a:p>
        </p:txBody>
      </p:sp>
      <p:sp>
        <p:nvSpPr>
          <p:cNvPr id="226" name="Google Shape;226;p7"/>
          <p:cNvSpPr txBox="1"/>
          <p:nvPr/>
        </p:nvSpPr>
        <p:spPr>
          <a:xfrm>
            <a:off x="8794735" y="3018917"/>
            <a:ext cx="2610329" cy="600144"/>
          </a:xfrm>
          <a:prstGeom prst="rect">
            <a:avLst/>
          </a:prstGeom>
          <a:noFill/>
          <a:ln>
            <a:noFill/>
          </a:ln>
        </p:spPr>
        <p:txBody>
          <a:bodyPr spcFirstLastPara="1" wrap="square" lIns="540000" tIns="0" rIns="360000" bIns="45700" anchor="t" anchorCtr="0">
            <a:spAutoFit/>
          </a:bodyPr>
          <a:lstStyle/>
          <a:p>
            <a:pPr algn="ctr"/>
            <a:r>
              <a:rPr lang="ru-RU" sz="1800" b="1" dirty="0" smtClean="0">
                <a:solidFill>
                  <a:srgbClr val="5792C9"/>
                </a:solidFill>
              </a:rPr>
              <a:t>Специальные</a:t>
            </a:r>
          </a:p>
          <a:p>
            <a:pPr algn="ctr"/>
            <a:r>
              <a:rPr lang="ru-RU" sz="1800" b="1" dirty="0" smtClean="0">
                <a:solidFill>
                  <a:srgbClr val="5792C9"/>
                </a:solidFill>
              </a:rPr>
              <a:t>веб-страницы</a:t>
            </a:r>
            <a:endParaRPr lang="en-US" sz="1800" b="1" dirty="0">
              <a:solidFill>
                <a:srgbClr val="5792C9"/>
              </a:solidFill>
            </a:endParaRPr>
          </a:p>
        </p:txBody>
      </p:sp>
      <p:cxnSp>
        <p:nvCxnSpPr>
          <p:cNvPr id="227" name="Google Shape;227;p7"/>
          <p:cNvCxnSpPr/>
          <p:nvPr/>
        </p:nvCxnSpPr>
        <p:spPr>
          <a:xfrm>
            <a:off x="406103" y="4352266"/>
            <a:ext cx="0" cy="523294"/>
          </a:xfrm>
          <a:prstGeom prst="straightConnector1">
            <a:avLst/>
          </a:prstGeom>
          <a:noFill/>
          <a:ln w="76200" cap="flat" cmpd="sng">
            <a:solidFill>
              <a:srgbClr val="00B050"/>
            </a:solidFill>
            <a:prstDash val="solid"/>
            <a:miter lim="800000"/>
            <a:headEnd type="none" w="sm" len="sm"/>
            <a:tailEnd type="none" w="sm" len="sm"/>
          </a:ln>
        </p:spPr>
      </p:cxnSp>
      <p:cxnSp>
        <p:nvCxnSpPr>
          <p:cNvPr id="228" name="Google Shape;228;p7"/>
          <p:cNvCxnSpPr/>
          <p:nvPr/>
        </p:nvCxnSpPr>
        <p:spPr>
          <a:xfrm>
            <a:off x="391737" y="5513655"/>
            <a:ext cx="0" cy="523294"/>
          </a:xfrm>
          <a:prstGeom prst="straightConnector1">
            <a:avLst/>
          </a:prstGeom>
          <a:noFill/>
          <a:ln w="76200" cap="flat" cmpd="sng">
            <a:solidFill>
              <a:srgbClr val="5792C9"/>
            </a:solidFill>
            <a:prstDash val="solid"/>
            <a:miter lim="800000"/>
            <a:headEnd type="none" w="sm" len="sm"/>
            <a:tailEnd type="none" w="sm" len="sm"/>
          </a:ln>
        </p:spPr>
      </p:cxnSp>
      <p:cxnSp>
        <p:nvCxnSpPr>
          <p:cNvPr id="229" name="Google Shape;229;p7"/>
          <p:cNvCxnSpPr/>
          <p:nvPr/>
        </p:nvCxnSpPr>
        <p:spPr>
          <a:xfrm>
            <a:off x="5943600" y="4342005"/>
            <a:ext cx="0" cy="523294"/>
          </a:xfrm>
          <a:prstGeom prst="straightConnector1">
            <a:avLst/>
          </a:prstGeom>
          <a:noFill/>
          <a:ln w="76200" cap="flat" cmpd="sng">
            <a:solidFill>
              <a:srgbClr val="FFC000"/>
            </a:solidFill>
            <a:prstDash val="solid"/>
            <a:miter lim="800000"/>
            <a:headEnd type="none" w="sm" len="sm"/>
            <a:tailEnd type="none" w="sm" len="sm"/>
          </a:ln>
        </p:spPr>
      </p:cxnSp>
      <p:cxnSp>
        <p:nvCxnSpPr>
          <p:cNvPr id="230" name="Google Shape;230;p7"/>
          <p:cNvCxnSpPr/>
          <p:nvPr/>
        </p:nvCxnSpPr>
        <p:spPr>
          <a:xfrm>
            <a:off x="5943600" y="5344106"/>
            <a:ext cx="0" cy="523294"/>
          </a:xfrm>
          <a:prstGeom prst="straightConnector1">
            <a:avLst/>
          </a:prstGeom>
          <a:noFill/>
          <a:ln w="76200" cap="flat" cmpd="sng">
            <a:solidFill>
              <a:srgbClr val="FF0000"/>
            </a:solidFill>
            <a:prstDash val="solid"/>
            <a:miter lim="800000"/>
            <a:headEnd type="none" w="sm" len="sm"/>
            <a:tailEnd type="none" w="sm" len="sm"/>
          </a:ln>
        </p:spPr>
      </p:cxnSp>
      <p:sp>
        <p:nvSpPr>
          <p:cNvPr id="231" name="Google Shape;231;p7"/>
          <p:cNvSpPr txBox="1"/>
          <p:nvPr/>
        </p:nvSpPr>
        <p:spPr>
          <a:xfrm>
            <a:off x="0" y="6334780"/>
            <a:ext cx="10116457" cy="707846"/>
          </a:xfrm>
          <a:prstGeom prst="rect">
            <a:avLst/>
          </a:prstGeom>
          <a:solidFill>
            <a:srgbClr val="00825F"/>
          </a:solidFill>
          <a:ln>
            <a:noFill/>
          </a:ln>
        </p:spPr>
        <p:txBody>
          <a:bodyPr spcFirstLastPara="1" wrap="square" lIns="91425" tIns="45700" rIns="91425" bIns="45700" anchor="t" anchorCtr="0">
            <a:spAutoFit/>
          </a:bodyPr>
          <a:lstStyle/>
          <a:p>
            <a:pPr fontAlgn="base"/>
            <a:r>
              <a:rPr lang="ru-RU" sz="1000" dirty="0">
                <a:solidFill>
                  <a:schemeClr val="bg1"/>
                </a:solidFill>
              </a:rPr>
              <a:t>СОВОР должна включать развитие потенциала для </a:t>
            </a:r>
            <a:r>
              <a:rPr lang="ru-RU" sz="1000" dirty="0" smtClean="0">
                <a:solidFill>
                  <a:schemeClr val="bg1"/>
                </a:solidFill>
              </a:rPr>
              <a:t>НОКЗР стран, </a:t>
            </a:r>
            <a:r>
              <a:rPr lang="ru-RU" sz="1000" dirty="0">
                <a:solidFill>
                  <a:schemeClr val="bg1"/>
                </a:solidFill>
              </a:rPr>
              <a:t>а </a:t>
            </a:r>
            <a:r>
              <a:rPr lang="ru-RU" sz="1000" dirty="0" smtClean="0">
                <a:solidFill>
                  <a:schemeClr val="bg1"/>
                </a:solidFill>
              </a:rPr>
              <a:t>оповещения о вредных организмах должны выпускаться своевременно и с обеспечением прозрачности.</a:t>
            </a:r>
            <a:endParaRPr lang="ru-RU" sz="1000" dirty="0">
              <a:solidFill>
                <a:schemeClr val="bg1"/>
              </a:solidFill>
            </a:endParaRPr>
          </a:p>
          <a:p>
            <a:pPr lvl="1" fontAlgn="base"/>
            <a:r>
              <a:rPr lang="ru-RU" sz="1000" dirty="0">
                <a:solidFill>
                  <a:schemeClr val="bg1"/>
                </a:solidFill>
              </a:rPr>
              <a:t>Должна быть обеспечена правовая поддержка информационной системы (в </a:t>
            </a:r>
            <a:r>
              <a:rPr lang="ru-RU" sz="1000" dirty="0" err="1">
                <a:solidFill>
                  <a:schemeClr val="bg1"/>
                </a:solidFill>
              </a:rPr>
              <a:t>т.ч</a:t>
            </a:r>
            <a:r>
              <a:rPr lang="ru-RU" sz="1000" dirty="0">
                <a:solidFill>
                  <a:schemeClr val="bg1"/>
                </a:solidFill>
              </a:rPr>
              <a:t>. следует обеспечить освобождение Секретариата МККЗР от правовой ответственности). </a:t>
            </a:r>
          </a:p>
        </p:txBody>
      </p:sp>
      <p:pic>
        <p:nvPicPr>
          <p:cNvPr id="232" name="Google Shape;232;p7"/>
          <p:cNvPicPr preferRelativeResize="0"/>
          <p:nvPr/>
        </p:nvPicPr>
        <p:blipFill rotWithShape="1">
          <a:blip r:embed="rId3">
            <a:alphaModFix/>
          </a:blip>
          <a:srcRect l="24582" r="24310" b="9484"/>
          <a:stretch/>
        </p:blipFill>
        <p:spPr>
          <a:xfrm>
            <a:off x="9481046" y="6271386"/>
            <a:ext cx="635411" cy="633028"/>
          </a:xfrm>
          <a:prstGeom prst="rect">
            <a:avLst/>
          </a:prstGeom>
          <a:noFill/>
          <a:ln>
            <a:noFill/>
          </a:ln>
        </p:spPr>
      </p:pic>
      <p:sp>
        <p:nvSpPr>
          <p:cNvPr id="23" name="Прямоугольник 22"/>
          <p:cNvSpPr/>
          <p:nvPr/>
        </p:nvSpPr>
        <p:spPr>
          <a:xfrm>
            <a:off x="9301388" y="1036618"/>
            <a:ext cx="2534652" cy="4019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rgbClr val="00863D"/>
                </a:solidFill>
              </a:rPr>
              <a:t>Пункт 7.1. Повестки дня</a:t>
            </a:r>
            <a:endParaRPr lang="ru-RU" sz="1200" b="1" dirty="0">
              <a:solidFill>
                <a:srgbClr val="00863D"/>
              </a:solidFill>
            </a:endParaRPr>
          </a:p>
        </p:txBody>
      </p:sp>
      <p:sp>
        <p:nvSpPr>
          <p:cNvPr id="2" name="Прямоугольник 1"/>
          <p:cNvSpPr/>
          <p:nvPr/>
        </p:nvSpPr>
        <p:spPr>
          <a:xfrm>
            <a:off x="8123874" y="-1052413"/>
            <a:ext cx="1805302" cy="307777"/>
          </a:xfrm>
          <a:prstGeom prst="rect">
            <a:avLst/>
          </a:prstGeom>
        </p:spPr>
        <p:txBody>
          <a:bodyPr wrap="none">
            <a:spAutoFit/>
          </a:bodyPr>
          <a:lstStyle/>
          <a:p>
            <a:r>
              <a:rPr lang="ru-RU" dirty="0" err="1"/>
              <a:t>progressive</a:t>
            </a:r>
            <a:r>
              <a:rPr lang="ru-RU" dirty="0"/>
              <a:t> </a:t>
            </a:r>
            <a:r>
              <a:rPr lang="ru-RU" dirty="0" err="1"/>
              <a:t>spread</a:t>
            </a:r>
            <a:r>
              <a:rPr lang="ru-RU" dirty="0"/>
              <a:t>.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8"/>
          <p:cNvSpPr/>
          <p:nvPr/>
        </p:nvSpPr>
        <p:spPr>
          <a:xfrm>
            <a:off x="685800" y="1825177"/>
            <a:ext cx="6629400" cy="2070956"/>
          </a:xfrm>
          <a:prstGeom prst="roundRect">
            <a:avLst>
              <a:gd name="adj" fmla="val 16667"/>
            </a:avLst>
          </a:prstGeom>
          <a:solidFill>
            <a:srgbClr val="D6D6D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239" name="Google Shape;239;p8"/>
          <p:cNvSpPr txBox="1">
            <a:spLocks noGrp="1"/>
          </p:cNvSpPr>
          <p:nvPr>
            <p:ph type="title"/>
          </p:nvPr>
        </p:nvSpPr>
        <p:spPr>
          <a:xfrm>
            <a:off x="53754" y="1122631"/>
            <a:ext cx="13128846" cy="354504"/>
          </a:xfrm>
          <a:prstGeom prst="rect">
            <a:avLst/>
          </a:prstGeom>
          <a:noFill/>
          <a:ln>
            <a:noFill/>
          </a:ln>
        </p:spPr>
        <p:txBody>
          <a:bodyPr spcFirstLastPara="1" wrap="square" lIns="540000" tIns="0" rIns="2880000" bIns="45700" anchor="t" anchorCtr="0">
            <a:noAutofit/>
          </a:bodyPr>
          <a:lstStyle/>
          <a:p>
            <a:pPr lvl="0"/>
            <a:r>
              <a:rPr lang="fr-FR" dirty="0"/>
              <a:t>6. </a:t>
            </a:r>
            <a:r>
              <a:rPr lang="ru-RU" sz="2000" dirty="0" smtClean="0"/>
              <a:t>Соображения в отношении управления деятельностью СОВОР </a:t>
            </a:r>
            <a:r>
              <a:rPr lang="en-US" dirty="0"/>
              <a:t> </a:t>
            </a:r>
            <a:br>
              <a:rPr lang="en-US" dirty="0"/>
            </a:br>
            <a:r>
              <a:rPr lang="en-US" dirty="0"/>
              <a:t> </a:t>
            </a:r>
            <a:br>
              <a:rPr lang="en-US" dirty="0"/>
            </a:br>
            <a:endParaRPr dirty="0"/>
          </a:p>
        </p:txBody>
      </p:sp>
      <p:sp>
        <p:nvSpPr>
          <p:cNvPr id="240" name="Google Shape;240;p8"/>
          <p:cNvSpPr txBox="1"/>
          <p:nvPr/>
        </p:nvSpPr>
        <p:spPr>
          <a:xfrm>
            <a:off x="27317" y="6315019"/>
            <a:ext cx="10482470" cy="523220"/>
          </a:xfrm>
          <a:prstGeom prst="rect">
            <a:avLst/>
          </a:prstGeom>
          <a:solidFill>
            <a:srgbClr val="00825F"/>
          </a:solidFill>
          <a:ln>
            <a:noFill/>
          </a:ln>
        </p:spPr>
        <p:txBody>
          <a:bodyPr spcFirstLastPara="1" wrap="square" lIns="91425" tIns="45700" rIns="91425" bIns="45700" anchor="t" anchorCtr="0">
            <a:spAutoFit/>
          </a:bodyPr>
          <a:lstStyle/>
          <a:p>
            <a:r>
              <a:rPr lang="ru-RU" dirty="0">
                <a:solidFill>
                  <a:schemeClr val="bg1"/>
                </a:solidFill>
              </a:rPr>
              <a:t>Эта Руководящая группа могла бы состоять из девяти членов, обладающих соответствующими навыками и опытом в области систем оповещения и реагирования, среди которых будет как минимум один представитель РОКЗР. </a:t>
            </a:r>
            <a:endParaRPr lang="en-US" dirty="0">
              <a:solidFill>
                <a:schemeClr val="bg1"/>
              </a:solidFill>
            </a:endParaRPr>
          </a:p>
        </p:txBody>
      </p:sp>
      <p:sp>
        <p:nvSpPr>
          <p:cNvPr id="241" name="Google Shape;241;p8"/>
          <p:cNvSpPr txBox="1"/>
          <p:nvPr/>
        </p:nvSpPr>
        <p:spPr>
          <a:xfrm>
            <a:off x="604744" y="1966561"/>
            <a:ext cx="7131369" cy="1010727"/>
          </a:xfrm>
          <a:prstGeom prst="rect">
            <a:avLst/>
          </a:prstGeom>
          <a:noFill/>
          <a:ln>
            <a:noFill/>
          </a:ln>
        </p:spPr>
        <p:txBody>
          <a:bodyPr spcFirstLastPara="1" wrap="square" lIns="540000" tIns="0" rIns="540000" bIns="360000" anchor="t" anchorCtr="0">
            <a:noAutofit/>
          </a:bodyPr>
          <a:lstStyle/>
          <a:p>
            <a:pPr>
              <a:lnSpc>
                <a:spcPct val="90000"/>
              </a:lnSpc>
              <a:buClr>
                <a:srgbClr val="5792C9"/>
              </a:buClr>
              <a:buSzPts val="2400"/>
            </a:pPr>
            <a:r>
              <a:rPr lang="ru-RU" sz="2400" b="1" dirty="0" smtClean="0">
                <a:latin typeface="Times New Roman"/>
                <a:cs typeface="Times New Roman"/>
              </a:rPr>
              <a:t>Целевая группа (ЦГ</a:t>
            </a:r>
            <a:r>
              <a:rPr lang="ru-RU" sz="2400" b="1" dirty="0">
                <a:latin typeface="Times New Roman"/>
                <a:cs typeface="Times New Roman"/>
              </a:rPr>
              <a:t>) рассмотрела вопрос о том, следует ли создавать СОВОР как  часть Комитета по применению и развитию потенциала (КП), или же следует создать новый вспомогательный орган.</a:t>
            </a:r>
            <a:endParaRPr sz="2400" b="1" dirty="0">
              <a:solidFill>
                <a:schemeClr val="dk1"/>
              </a:solidFill>
              <a:latin typeface="Calibri"/>
              <a:ea typeface="Calibri"/>
              <a:cs typeface="Calibri"/>
              <a:sym typeface="Calibri"/>
            </a:endParaRPr>
          </a:p>
        </p:txBody>
      </p:sp>
      <p:sp>
        <p:nvSpPr>
          <p:cNvPr id="242" name="Google Shape;242;p8"/>
          <p:cNvSpPr/>
          <p:nvPr/>
        </p:nvSpPr>
        <p:spPr>
          <a:xfrm>
            <a:off x="5562600" y="3660025"/>
            <a:ext cx="6629400" cy="2070956"/>
          </a:xfrm>
          <a:prstGeom prst="roundRect">
            <a:avLst>
              <a:gd name="adj" fmla="val 16667"/>
            </a:avLst>
          </a:prstGeom>
          <a:solidFill>
            <a:srgbClr val="5792C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243" name="Google Shape;243;p8"/>
          <p:cNvSpPr txBox="1"/>
          <p:nvPr/>
        </p:nvSpPr>
        <p:spPr>
          <a:xfrm>
            <a:off x="5486400" y="3868663"/>
            <a:ext cx="6705600" cy="1527511"/>
          </a:xfrm>
          <a:prstGeom prst="rect">
            <a:avLst/>
          </a:prstGeom>
          <a:noFill/>
          <a:ln>
            <a:noFill/>
          </a:ln>
        </p:spPr>
        <p:txBody>
          <a:bodyPr spcFirstLastPara="1" wrap="square" lIns="540000" tIns="0" rIns="540000" bIns="360000" anchor="t" anchorCtr="0">
            <a:noAutofit/>
          </a:bodyPr>
          <a:lstStyle/>
          <a:p>
            <a:pPr marL="0" indent="0">
              <a:buNone/>
            </a:pPr>
            <a:r>
              <a:rPr lang="ru-RU" sz="2400" b="1" dirty="0">
                <a:solidFill>
                  <a:schemeClr val="bg1"/>
                </a:solidFill>
                <a:latin typeface="Calibri"/>
                <a:cs typeface="Calibri"/>
              </a:rPr>
              <a:t>КФМ-16 согласилась с тем, что для продвижения приоритетов по этой теме следует учредить Руководящую группу СОВОР.</a:t>
            </a:r>
            <a:endParaRPr lang="en-US" sz="2400" b="1" dirty="0">
              <a:solidFill>
                <a:schemeClr val="bg1"/>
              </a:solidFill>
              <a:latin typeface="Calibri"/>
              <a:cs typeface="Calibri"/>
            </a:endParaRPr>
          </a:p>
        </p:txBody>
      </p:sp>
      <p:pic>
        <p:nvPicPr>
          <p:cNvPr id="244" name="Google Shape;244;p8" descr="Icon&#10;&#10;Description automatically generated"/>
          <p:cNvPicPr preferRelativeResize="0"/>
          <p:nvPr/>
        </p:nvPicPr>
        <p:blipFill rotWithShape="1">
          <a:blip r:embed="rId3">
            <a:alphaModFix/>
          </a:blip>
          <a:srcRect l="33125" t="16370" r="30626" b="16369"/>
          <a:stretch/>
        </p:blipFill>
        <p:spPr>
          <a:xfrm>
            <a:off x="3000888" y="3247553"/>
            <a:ext cx="2180712" cy="2276011"/>
          </a:xfrm>
          <a:prstGeom prst="rect">
            <a:avLst/>
          </a:prstGeom>
          <a:noFill/>
          <a:ln>
            <a:noFill/>
          </a:ln>
        </p:spPr>
      </p:pic>
      <p:sp>
        <p:nvSpPr>
          <p:cNvPr id="9" name="Прямоугольник 8"/>
          <p:cNvSpPr/>
          <p:nvPr/>
        </p:nvSpPr>
        <p:spPr>
          <a:xfrm>
            <a:off x="9301388" y="1036618"/>
            <a:ext cx="2534652" cy="4019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rgbClr val="00863D"/>
                </a:solidFill>
              </a:rPr>
              <a:t>Пункт 7.1. Повестки дня</a:t>
            </a:r>
            <a:endParaRPr lang="ru-RU" sz="1200" b="1" dirty="0">
              <a:solidFill>
                <a:srgbClr val="00863D"/>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9"/>
          <p:cNvSpPr/>
          <p:nvPr/>
        </p:nvSpPr>
        <p:spPr>
          <a:xfrm>
            <a:off x="4732798" y="4219727"/>
            <a:ext cx="2061029" cy="457200"/>
          </a:xfrm>
          <a:prstGeom prst="roundRect">
            <a:avLst>
              <a:gd name="adj" fmla="val 16667"/>
            </a:avLst>
          </a:prstGeom>
          <a:solidFill>
            <a:srgbClr val="D6D6D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250" name="Google Shape;250;p9"/>
          <p:cNvSpPr/>
          <p:nvPr/>
        </p:nvSpPr>
        <p:spPr>
          <a:xfrm>
            <a:off x="97088" y="4212693"/>
            <a:ext cx="1363202" cy="457200"/>
          </a:xfrm>
          <a:prstGeom prst="roundRect">
            <a:avLst>
              <a:gd name="adj" fmla="val 16667"/>
            </a:avLst>
          </a:prstGeom>
          <a:solidFill>
            <a:srgbClr val="D6D6D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251" name="Google Shape;251;p9"/>
          <p:cNvSpPr txBox="1">
            <a:spLocks noGrp="1"/>
          </p:cNvSpPr>
          <p:nvPr>
            <p:ph type="title"/>
          </p:nvPr>
        </p:nvSpPr>
        <p:spPr>
          <a:xfrm>
            <a:off x="27612" y="1108739"/>
            <a:ext cx="12204522" cy="360040"/>
          </a:xfrm>
          <a:prstGeom prst="rect">
            <a:avLst/>
          </a:prstGeom>
          <a:noFill/>
          <a:ln>
            <a:noFill/>
          </a:ln>
        </p:spPr>
        <p:txBody>
          <a:bodyPr spcFirstLastPara="1" wrap="square" lIns="540000" tIns="0" rIns="2880000" bIns="45700" anchor="t" anchorCtr="0">
            <a:noAutofit/>
          </a:bodyPr>
          <a:lstStyle/>
          <a:p>
            <a:pPr lvl="0"/>
            <a:r>
              <a:rPr lang="ru-RU" dirty="0"/>
              <a:t>Часть</a:t>
            </a:r>
            <a:r>
              <a:rPr lang="en-CA" dirty="0"/>
              <a:t> 2: </a:t>
            </a:r>
            <a:r>
              <a:rPr lang="ru-RU" dirty="0"/>
              <a:t>Э</a:t>
            </a:r>
            <a:r>
              <a:rPr lang="ru-RU" dirty="0" smtClean="0"/>
              <a:t>лектронная торговля (</a:t>
            </a:r>
            <a:r>
              <a:rPr lang="en-CA" dirty="0" smtClean="0"/>
              <a:t>e-Commerce</a:t>
            </a:r>
            <a:r>
              <a:rPr lang="ru-RU" dirty="0" smtClean="0"/>
              <a:t>)</a:t>
            </a:r>
            <a:endParaRPr dirty="0"/>
          </a:p>
        </p:txBody>
      </p:sp>
      <p:pic>
        <p:nvPicPr>
          <p:cNvPr id="252" name="Google Shape;252;p9" descr="A picture containing black&#10;&#10;Description automatically generated"/>
          <p:cNvPicPr preferRelativeResize="0"/>
          <p:nvPr/>
        </p:nvPicPr>
        <p:blipFill rotWithShape="1">
          <a:blip r:embed="rId3">
            <a:alphaModFix/>
          </a:blip>
          <a:srcRect l="19661" t="25606" r="11525" b="26918"/>
          <a:stretch/>
        </p:blipFill>
        <p:spPr>
          <a:xfrm>
            <a:off x="6910032" y="4747835"/>
            <a:ext cx="3191772" cy="1640114"/>
          </a:xfrm>
          <a:prstGeom prst="roundRect">
            <a:avLst>
              <a:gd name="adj" fmla="val 8594"/>
            </a:avLst>
          </a:prstGeom>
          <a:solidFill>
            <a:srgbClr val="ECECEC"/>
          </a:solidFill>
          <a:ln>
            <a:noFill/>
          </a:ln>
        </p:spPr>
      </p:pic>
      <p:pic>
        <p:nvPicPr>
          <p:cNvPr id="253" name="Google Shape;253;p9" descr="A picture containing engineering drawing&#10;&#10;Description automatically generated"/>
          <p:cNvPicPr preferRelativeResize="0"/>
          <p:nvPr/>
        </p:nvPicPr>
        <p:blipFill rotWithShape="1">
          <a:blip r:embed="rId4">
            <a:alphaModFix/>
          </a:blip>
          <a:srcRect l="6757" t="13514" r="6756" b="1350"/>
          <a:stretch/>
        </p:blipFill>
        <p:spPr>
          <a:xfrm>
            <a:off x="41540" y="4740032"/>
            <a:ext cx="2167231" cy="1582502"/>
          </a:xfrm>
          <a:prstGeom prst="roundRect">
            <a:avLst>
              <a:gd name="adj" fmla="val 8594"/>
            </a:avLst>
          </a:prstGeom>
          <a:solidFill>
            <a:srgbClr val="ECECEC"/>
          </a:solidFill>
          <a:ln>
            <a:noFill/>
          </a:ln>
        </p:spPr>
      </p:pic>
      <p:pic>
        <p:nvPicPr>
          <p:cNvPr id="254" name="Google Shape;254;p9"/>
          <p:cNvPicPr preferRelativeResize="0"/>
          <p:nvPr/>
        </p:nvPicPr>
        <p:blipFill rotWithShape="1">
          <a:blip r:embed="rId5">
            <a:alphaModFix/>
          </a:blip>
          <a:srcRect l="26554" t="9502" r="14864" b="30316"/>
          <a:stretch/>
        </p:blipFill>
        <p:spPr>
          <a:xfrm>
            <a:off x="4803288" y="4740031"/>
            <a:ext cx="2036254" cy="1584569"/>
          </a:xfrm>
          <a:prstGeom prst="roundRect">
            <a:avLst>
              <a:gd name="adj" fmla="val 8594"/>
            </a:avLst>
          </a:prstGeom>
          <a:solidFill>
            <a:srgbClr val="ECECEC"/>
          </a:solidFill>
          <a:ln>
            <a:noFill/>
          </a:ln>
        </p:spPr>
      </p:pic>
      <p:pic>
        <p:nvPicPr>
          <p:cNvPr id="255" name="Google Shape;255;p9"/>
          <p:cNvPicPr preferRelativeResize="0"/>
          <p:nvPr/>
        </p:nvPicPr>
        <p:blipFill rotWithShape="1">
          <a:blip r:embed="rId6">
            <a:alphaModFix/>
          </a:blip>
          <a:srcRect t="5344" r="29152" b="2713"/>
          <a:stretch/>
        </p:blipFill>
        <p:spPr>
          <a:xfrm>
            <a:off x="10177001" y="2988446"/>
            <a:ext cx="1943489" cy="3362894"/>
          </a:xfrm>
          <a:prstGeom prst="roundRect">
            <a:avLst>
              <a:gd name="adj" fmla="val 8594"/>
            </a:avLst>
          </a:prstGeom>
          <a:solidFill>
            <a:srgbClr val="ECECEC"/>
          </a:solidFill>
          <a:ln>
            <a:noFill/>
          </a:ln>
        </p:spPr>
      </p:pic>
      <p:pic>
        <p:nvPicPr>
          <p:cNvPr id="256" name="Google Shape;256;p9" descr="Text, letter&#10;&#10;Description automatically generated"/>
          <p:cNvPicPr preferRelativeResize="0"/>
          <p:nvPr/>
        </p:nvPicPr>
        <p:blipFill rotWithShape="1">
          <a:blip r:embed="rId7">
            <a:alphaModFix/>
          </a:blip>
          <a:srcRect l="678" t="40129" r="8474" b="2589"/>
          <a:stretch/>
        </p:blipFill>
        <p:spPr>
          <a:xfrm>
            <a:off x="2321484" y="4766771"/>
            <a:ext cx="2411314" cy="1584569"/>
          </a:xfrm>
          <a:prstGeom prst="roundRect">
            <a:avLst>
              <a:gd name="adj" fmla="val 8594"/>
            </a:avLst>
          </a:prstGeom>
          <a:solidFill>
            <a:srgbClr val="ECECEC"/>
          </a:solidFill>
          <a:ln>
            <a:noFill/>
          </a:ln>
        </p:spPr>
      </p:pic>
      <p:sp>
        <p:nvSpPr>
          <p:cNvPr id="257" name="Google Shape;257;p9"/>
          <p:cNvSpPr txBox="1"/>
          <p:nvPr/>
        </p:nvSpPr>
        <p:spPr>
          <a:xfrm>
            <a:off x="-252563" y="4261449"/>
            <a:ext cx="2445566" cy="415478"/>
          </a:xfrm>
          <a:prstGeom prst="rect">
            <a:avLst/>
          </a:prstGeom>
          <a:noFill/>
          <a:ln>
            <a:noFill/>
          </a:ln>
        </p:spPr>
        <p:txBody>
          <a:bodyPr spcFirstLastPara="1" wrap="square" lIns="540000" tIns="0" rIns="360000" bIns="45700" anchor="t" anchorCtr="0">
            <a:spAutoFit/>
          </a:bodyPr>
          <a:lstStyle/>
          <a:p>
            <a:pPr marL="0" marR="0" lvl="0" indent="0" algn="l" rtl="0">
              <a:spcBef>
                <a:spcPts val="0"/>
              </a:spcBef>
              <a:spcAft>
                <a:spcPts val="0"/>
              </a:spcAft>
              <a:buNone/>
            </a:pPr>
            <a:r>
              <a:rPr lang="ru-RU" sz="2400" b="1" dirty="0" smtClean="0">
                <a:solidFill>
                  <a:srgbClr val="00825F"/>
                </a:solidFill>
                <a:latin typeface="Calibri"/>
                <a:ea typeface="Calibri"/>
                <a:cs typeface="Calibri"/>
                <a:sym typeface="Calibri"/>
              </a:rPr>
              <a:t>семена</a:t>
            </a:r>
            <a:endParaRPr sz="2400" b="1" dirty="0">
              <a:solidFill>
                <a:srgbClr val="00825F"/>
              </a:solidFill>
              <a:latin typeface="Calibri"/>
              <a:ea typeface="Calibri"/>
              <a:cs typeface="Calibri"/>
              <a:sym typeface="Calibri"/>
            </a:endParaRPr>
          </a:p>
        </p:txBody>
      </p:sp>
      <p:sp>
        <p:nvSpPr>
          <p:cNvPr id="258" name="Google Shape;258;p9"/>
          <p:cNvSpPr txBox="1"/>
          <p:nvPr/>
        </p:nvSpPr>
        <p:spPr>
          <a:xfrm>
            <a:off x="4440396" y="4208671"/>
            <a:ext cx="2762037" cy="415478"/>
          </a:xfrm>
          <a:prstGeom prst="rect">
            <a:avLst/>
          </a:prstGeom>
          <a:noFill/>
          <a:ln>
            <a:noFill/>
          </a:ln>
        </p:spPr>
        <p:txBody>
          <a:bodyPr spcFirstLastPara="1" wrap="square" lIns="540000" tIns="0" rIns="360000" bIns="45700" anchor="t" anchorCtr="0">
            <a:spAutoFit/>
          </a:bodyPr>
          <a:lstStyle/>
          <a:p>
            <a:pPr marL="0" marR="0" lvl="0" indent="0" algn="l" rtl="0">
              <a:spcBef>
                <a:spcPts val="0"/>
              </a:spcBef>
              <a:spcAft>
                <a:spcPts val="0"/>
              </a:spcAft>
              <a:buNone/>
            </a:pPr>
            <a:r>
              <a:rPr lang="ru-RU" sz="2400" b="1" dirty="0" smtClean="0">
                <a:solidFill>
                  <a:srgbClr val="00825F"/>
                </a:solidFill>
                <a:latin typeface="Calibri"/>
                <a:ea typeface="Calibri"/>
                <a:cs typeface="Calibri"/>
                <a:sym typeface="Calibri"/>
              </a:rPr>
              <a:t>насекомые</a:t>
            </a:r>
            <a:endParaRPr sz="2400" b="1" dirty="0">
              <a:solidFill>
                <a:srgbClr val="00825F"/>
              </a:solidFill>
              <a:latin typeface="Calibri"/>
              <a:ea typeface="Calibri"/>
              <a:cs typeface="Calibri"/>
              <a:sym typeface="Calibri"/>
            </a:endParaRPr>
          </a:p>
        </p:txBody>
      </p:sp>
      <p:pic>
        <p:nvPicPr>
          <p:cNvPr id="259" name="Google Shape;259;p9" descr="Graphical user interface, application&#10;&#10;Description automatically generated"/>
          <p:cNvPicPr preferRelativeResize="0"/>
          <p:nvPr/>
        </p:nvPicPr>
        <p:blipFill rotWithShape="1">
          <a:blip r:embed="rId8">
            <a:alphaModFix/>
          </a:blip>
          <a:srcRect l="33352" t="44346" r="38916" b="17290"/>
          <a:stretch/>
        </p:blipFill>
        <p:spPr>
          <a:xfrm>
            <a:off x="4205643" y="1267784"/>
            <a:ext cx="3974487" cy="3092766"/>
          </a:xfrm>
          <a:prstGeom prst="rect">
            <a:avLst/>
          </a:prstGeom>
          <a:noFill/>
          <a:ln>
            <a:noFill/>
          </a:ln>
        </p:spPr>
      </p:pic>
      <p:sp>
        <p:nvSpPr>
          <p:cNvPr id="260" name="Google Shape;260;p9"/>
          <p:cNvSpPr/>
          <p:nvPr/>
        </p:nvSpPr>
        <p:spPr>
          <a:xfrm>
            <a:off x="6902222" y="4205436"/>
            <a:ext cx="2542066" cy="457200"/>
          </a:xfrm>
          <a:prstGeom prst="roundRect">
            <a:avLst>
              <a:gd name="adj" fmla="val 16667"/>
            </a:avLst>
          </a:prstGeom>
          <a:solidFill>
            <a:srgbClr val="D6D6D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sp>
        <p:nvSpPr>
          <p:cNvPr id="261" name="Google Shape;261;p9"/>
          <p:cNvSpPr txBox="1"/>
          <p:nvPr/>
        </p:nvSpPr>
        <p:spPr>
          <a:xfrm>
            <a:off x="6910032" y="4211657"/>
            <a:ext cx="2267425" cy="415478"/>
          </a:xfrm>
          <a:prstGeom prst="rect">
            <a:avLst/>
          </a:prstGeom>
          <a:noFill/>
          <a:ln>
            <a:noFill/>
          </a:ln>
        </p:spPr>
        <p:txBody>
          <a:bodyPr spcFirstLastPara="1" wrap="square" lIns="540000" tIns="0" rIns="360000" bIns="45700" anchor="t" anchorCtr="0">
            <a:spAutoFit/>
          </a:bodyPr>
          <a:lstStyle/>
          <a:p>
            <a:pPr marL="0" marR="0" lvl="0" indent="0" algn="l" rtl="0">
              <a:spcBef>
                <a:spcPts val="0"/>
              </a:spcBef>
              <a:spcAft>
                <a:spcPts val="0"/>
              </a:spcAft>
              <a:buNone/>
            </a:pPr>
            <a:r>
              <a:rPr lang="ru-RU" sz="2400" b="1" dirty="0" smtClean="0">
                <a:solidFill>
                  <a:srgbClr val="00825F"/>
                </a:solidFill>
                <a:latin typeface="Calibri"/>
                <a:ea typeface="Calibri"/>
                <a:cs typeface="Calibri"/>
                <a:sym typeface="Calibri"/>
              </a:rPr>
              <a:t>растения</a:t>
            </a:r>
            <a:endParaRPr sz="2400" b="1" dirty="0">
              <a:solidFill>
                <a:srgbClr val="00825F"/>
              </a:solidFill>
              <a:latin typeface="Calibri"/>
              <a:ea typeface="Calibri"/>
              <a:cs typeface="Calibri"/>
              <a:sym typeface="Calibri"/>
            </a:endParaRPr>
          </a:p>
        </p:txBody>
      </p:sp>
      <p:pic>
        <p:nvPicPr>
          <p:cNvPr id="262" name="Google Shape;262;p9" descr="Graphical user interface, application&#10;&#10;Description automatically generated"/>
          <p:cNvPicPr preferRelativeResize="0"/>
          <p:nvPr/>
        </p:nvPicPr>
        <p:blipFill rotWithShape="1">
          <a:blip r:embed="rId8">
            <a:alphaModFix/>
          </a:blip>
          <a:srcRect l="17961" t="16618" r="45863" b="55512"/>
          <a:stretch/>
        </p:blipFill>
        <p:spPr>
          <a:xfrm>
            <a:off x="100539" y="1927864"/>
            <a:ext cx="4090461" cy="1772606"/>
          </a:xfrm>
          <a:prstGeom prst="rect">
            <a:avLst/>
          </a:prstGeom>
          <a:noFill/>
          <a:ln>
            <a:noFill/>
          </a:ln>
        </p:spPr>
      </p:pic>
      <p:pic>
        <p:nvPicPr>
          <p:cNvPr id="263" name="Google Shape;263;p9" descr="Graphical user interface, application&#10;&#10;Description automatically generated"/>
          <p:cNvPicPr preferRelativeResize="0"/>
          <p:nvPr/>
        </p:nvPicPr>
        <p:blipFill rotWithShape="1">
          <a:blip r:embed="rId8">
            <a:alphaModFix/>
          </a:blip>
          <a:srcRect l="57380" t="16618" r="25431" b="55512"/>
          <a:stretch/>
        </p:blipFill>
        <p:spPr>
          <a:xfrm>
            <a:off x="7890429" y="1980517"/>
            <a:ext cx="1943489" cy="1772606"/>
          </a:xfrm>
          <a:prstGeom prst="rect">
            <a:avLst/>
          </a:prstGeom>
          <a:noFill/>
          <a:ln>
            <a:noFill/>
          </a:ln>
        </p:spPr>
      </p:pic>
      <p:pic>
        <p:nvPicPr>
          <p:cNvPr id="264" name="Google Shape;264;p9" descr="A picture containing night sky&#10;&#10;Description automatically generated"/>
          <p:cNvPicPr preferRelativeResize="0"/>
          <p:nvPr/>
        </p:nvPicPr>
        <p:blipFill rotWithShape="1">
          <a:blip r:embed="rId9">
            <a:alphaModFix/>
          </a:blip>
          <a:srcRect l="33125" t="12222" r="32877" b="11439"/>
          <a:stretch/>
        </p:blipFill>
        <p:spPr>
          <a:xfrm>
            <a:off x="6106128" y="2805857"/>
            <a:ext cx="1029326" cy="1300061"/>
          </a:xfrm>
          <a:prstGeom prst="rect">
            <a:avLst/>
          </a:prstGeom>
          <a:noFill/>
          <a:ln>
            <a:noFill/>
          </a:ln>
        </p:spPr>
      </p:pic>
      <p:sp>
        <p:nvSpPr>
          <p:cNvPr id="18" name="Прямоугольник 17"/>
          <p:cNvSpPr/>
          <p:nvPr/>
        </p:nvSpPr>
        <p:spPr>
          <a:xfrm>
            <a:off x="9301388" y="1036618"/>
            <a:ext cx="2534652" cy="4019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rgbClr val="00863D"/>
                </a:solidFill>
              </a:rPr>
              <a:t>Пункт 7.1. Повестки дня</a:t>
            </a:r>
            <a:endParaRPr lang="ru-RU" sz="1200" b="1" dirty="0">
              <a:solidFill>
                <a:srgbClr val="00863D"/>
              </a:solidFill>
            </a:endParaRPr>
          </a:p>
        </p:txBody>
      </p:sp>
    </p:spTree>
  </p:cSld>
  <p:clrMapOvr>
    <a:masterClrMapping/>
  </p:clrMapOvr>
</p:sld>
</file>

<file path=ppt/theme/theme1.xml><?xml version="1.0" encoding="utf-8"?>
<a:theme xmlns:a="http://schemas.openxmlformats.org/drawingml/2006/main" name="2_COVER">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Internal screen">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Internal screen">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OVER">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469</TotalTime>
  <Words>2763</Words>
  <Application>Microsoft Office PowerPoint</Application>
  <PresentationFormat>Широкоэкранный</PresentationFormat>
  <Paragraphs>223</Paragraphs>
  <Slides>16</Slides>
  <Notes>16</Notes>
  <HiddenSlides>0</HiddenSlides>
  <MMClips>0</MMClips>
  <ScaleCrop>false</ScaleCrop>
  <HeadingPairs>
    <vt:vector size="6" baseType="variant">
      <vt:variant>
        <vt:lpstr>Использованные шрифты</vt:lpstr>
      </vt:variant>
      <vt:variant>
        <vt:i4>8</vt:i4>
      </vt:variant>
      <vt:variant>
        <vt:lpstr>Тема</vt:lpstr>
      </vt:variant>
      <vt:variant>
        <vt:i4>4</vt:i4>
      </vt:variant>
      <vt:variant>
        <vt:lpstr>Заголовки слайдов</vt:lpstr>
      </vt:variant>
      <vt:variant>
        <vt:i4>16</vt:i4>
      </vt:variant>
    </vt:vector>
  </HeadingPairs>
  <TitlesOfParts>
    <vt:vector size="28" baseType="lpstr">
      <vt:lpstr>Arial</vt:lpstr>
      <vt:lpstr>Arial Unicode MS</vt:lpstr>
      <vt:lpstr>Calibri</vt:lpstr>
      <vt:lpstr>Georgia</vt:lpstr>
      <vt:lpstr>Noto Sans Symbols</vt:lpstr>
      <vt:lpstr>Times New Roman</vt:lpstr>
      <vt:lpstr>Trebuchet MS</vt:lpstr>
      <vt:lpstr>Wingdings</vt:lpstr>
      <vt:lpstr>2_COVER</vt:lpstr>
      <vt:lpstr>Internal screen</vt:lpstr>
      <vt:lpstr>2_Internal screen</vt:lpstr>
      <vt:lpstr>COVER</vt:lpstr>
      <vt:lpstr>Инновации в области охраны здоровья растений для обеспечения продовольственной безопасности: Совершенствование систем оповещения и реагирования в случае возникновения очагов вредных организмов,а также Электронная торговля (e-Commerce)</vt:lpstr>
      <vt:lpstr>Содержание:</vt:lpstr>
      <vt:lpstr> 1.1 Справочная информация</vt:lpstr>
      <vt:lpstr>1.2 Определения</vt:lpstr>
      <vt:lpstr>1.3 Основополагающие компоненты СОВОР </vt:lpstr>
      <vt:lpstr>1.4 Соображения, относительно взаимодействия с другими органами и заинтересованными сторонами </vt:lpstr>
      <vt:lpstr>1.5 Соображения в отношении информационных систем и инструментов,  доступных через СОВОР   </vt:lpstr>
      <vt:lpstr>6. Соображения в отношении управления деятельностью СОВОР     </vt:lpstr>
      <vt:lpstr>Часть 2: Электронная торговля (e-Commerce)</vt:lpstr>
      <vt:lpstr>2.1 Справочная информация</vt:lpstr>
      <vt:lpstr>2.2 Что такое электронная торговля? Как она связана со  здоровьем растений?</vt:lpstr>
      <vt:lpstr>2.3 Ключевые трудности </vt:lpstr>
      <vt:lpstr>2.4 Деятельность МККЗР в области электронной торговли </vt:lpstr>
      <vt:lpstr>2.4 Деятельность МККЗР в области электронной торговли</vt:lpstr>
      <vt:lpstr>2.5 Мониторинг и оценка</vt:lpstr>
      <vt:lpstr>Спасибо за внимание!</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Инновации в области охраны здоровья растений для обеспечения продовольственной безопасности: укрепление систем оповещения и реагирования в случае возникновения очагов вредных организмов,а также электронной торговли</dc:title>
  <dc:creator>Giovannini, Cristiana (AGAH)</dc:creator>
  <cp:lastModifiedBy>Усачева Снежана</cp:lastModifiedBy>
  <cp:revision>66</cp:revision>
  <dcterms:created xsi:type="dcterms:W3CDTF">2019-07-18T08:44:31Z</dcterms:created>
  <dcterms:modified xsi:type="dcterms:W3CDTF">2022-09-02T16:11:10Z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