
<file path=[Content_Types].xml><?xml version="1.0" encoding="utf-8"?>
<Types xmlns="http://schemas.openxmlformats.org/package/2006/content-types">
  <Default Extension="jfif" ContentType="image/j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07_961DDB03.xml" ContentType="application/vnd.ms-powerpoint.comments+xml"/>
  <Override PartName="/ppt/comments/modernComment_10C_EAF86F69.xml" ContentType="application/vnd.ms-powerpoint.comments+xml"/>
  <Override PartName="/ppt/comments/modernComment_111_5A07C1AB.xml" ContentType="application/vnd.ms-powerpoint.comments+xml"/>
  <Override PartName="/ppt/comments/modernComment_101_72EF25F.xml" ContentType="application/vnd.ms-powerpoint.comments+xml"/>
  <Override PartName="/ppt/comments/modernComment_110_5E8380F6.xml" ContentType="application/vnd.ms-powerpoint.comments+xml"/>
  <Override PartName="/ppt/authors.xml" ContentType="application/vnd.ms-powerpoint.author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57" r:id="rId5"/>
    <p:sldMasterId id="2147483944" r:id="rId6"/>
  </p:sldMasterIdLst>
  <p:notesMasterIdLst>
    <p:notesMasterId r:id="rId15"/>
  </p:notesMasterIdLst>
  <p:handoutMasterIdLst>
    <p:handoutMasterId r:id="rId16"/>
  </p:handoutMasterIdLst>
  <p:sldIdLst>
    <p:sldId id="263" r:id="rId7"/>
    <p:sldId id="268" r:id="rId8"/>
    <p:sldId id="270" r:id="rId9"/>
    <p:sldId id="273" r:id="rId10"/>
    <p:sldId id="257" r:id="rId11"/>
    <p:sldId id="271" r:id="rId12"/>
    <p:sldId id="272" r:id="rId13"/>
    <p:sldId id="267" r:id="rId14"/>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230D79-A227-B1DC-B2C9-B7B2C9E77826}" name="Peterson, Barbara (NSP)" initials="P(" userId="S::barbara.peterson@fao.org::4a3c5689-ce26-4a0b-ba79-9ffb1c0b984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648C"/>
    <a:srgbClr val="00825F"/>
    <a:srgbClr val="AB967C"/>
    <a:srgbClr val="5792C9"/>
    <a:srgbClr val="A81E3B"/>
    <a:srgbClr val="79B9CF"/>
    <a:srgbClr val="DDA63A"/>
    <a:srgbClr val="EFA91F"/>
    <a:srgbClr val="EF791F"/>
    <a:srgbClr val="5189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6C102F-7F9E-0809-55E0-E76D41354CDF}" v="1" dt="2022-07-08T07:38:03.306"/>
    <p1510:client id="{EE79A5B0-00A3-EC44-8CFB-CCA18BC320C9}" v="41" dt="2021-06-23T13:16:45.004"/>
    <p1510:client id="{F9622B2F-D35C-84C2-F555-F38ECC189F00}" v="28" dt="2022-07-07T16:52:49.8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69" autoAdjust="0"/>
    <p:restoredTop sz="80839" autoAdjust="0"/>
  </p:normalViewPr>
  <p:slideViewPr>
    <p:cSldViewPr>
      <p:cViewPr varScale="1">
        <p:scale>
          <a:sx n="62" d="100"/>
          <a:sy n="62" d="100"/>
        </p:scale>
        <p:origin x="2532" y="7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lGreco, Aixa (NSPD)" userId="S::aixa.delgreco@fao.org::a7f728c8-5c32-4148-bd44-06d4789f87e7" providerId="AD" clId="Web-{316C102F-7F9E-0809-55E0-E76D41354CDF}"/>
    <pc:docChg chg="modSld">
      <pc:chgData name="DelGreco, Aixa (NSPD)" userId="S::aixa.delgreco@fao.org::a7f728c8-5c32-4148-bd44-06d4789f87e7" providerId="AD" clId="Web-{316C102F-7F9E-0809-55E0-E76D41354CDF}" dt="2022-07-08T07:38:03.306" v="4" actId="20577"/>
      <pc:docMkLst>
        <pc:docMk/>
      </pc:docMkLst>
      <pc:sldChg chg="modSp modCm">
        <pc:chgData name="DelGreco, Aixa (NSPD)" userId="S::aixa.delgreco@fao.org::a7f728c8-5c32-4148-bd44-06d4789f87e7" providerId="AD" clId="Web-{316C102F-7F9E-0809-55E0-E76D41354CDF}" dt="2022-07-08T07:38:03.306" v="4" actId="20577"/>
        <pc:sldMkLst>
          <pc:docMk/>
          <pc:sldMk cId="2518539011" sldId="263"/>
        </pc:sldMkLst>
        <pc:spChg chg="mod">
          <ac:chgData name="DelGreco, Aixa (NSPD)" userId="S::aixa.delgreco@fao.org::a7f728c8-5c32-4148-bd44-06d4789f87e7" providerId="AD" clId="Web-{316C102F-7F9E-0809-55E0-E76D41354CDF}" dt="2022-07-08T07:38:03.306" v="4" actId="20577"/>
          <ac:spMkLst>
            <pc:docMk/>
            <pc:sldMk cId="2518539011" sldId="263"/>
            <ac:spMk id="6" creationId="{00000000-0000-0000-0000-000000000000}"/>
          </ac:spMkLst>
        </pc:spChg>
      </pc:sldChg>
    </pc:docChg>
  </pc:docChgLst>
  <pc:docChgLst>
    <pc:chgData name="Nicora, Natalie (NSP)" userId="S::natalie.nicora@fao.org::7a139181-4c7e-41a2-94f9-750ea54c2572" providerId="AD" clId="Web-{19B3DBB8-CBFD-AE99-BBB1-F4D4D99A4CB5}"/>
    <pc:docChg chg="modSld">
      <pc:chgData name="Nicora, Natalie (NSP)" userId="S::natalie.nicora@fao.org::7a139181-4c7e-41a2-94f9-750ea54c2572" providerId="AD" clId="Web-{19B3DBB8-CBFD-AE99-BBB1-F4D4D99A4CB5}" dt="2022-07-08T07:54:06.158" v="3" actId="20577"/>
      <pc:docMkLst>
        <pc:docMk/>
      </pc:docMkLst>
      <pc:sldChg chg="modSp">
        <pc:chgData name="Nicora, Natalie (NSP)" userId="S::natalie.nicora@fao.org::7a139181-4c7e-41a2-94f9-750ea54c2572" providerId="AD" clId="Web-{19B3DBB8-CBFD-AE99-BBB1-F4D4D99A4CB5}" dt="2022-07-08T07:54:06.158" v="3" actId="20577"/>
        <pc:sldMkLst>
          <pc:docMk/>
          <pc:sldMk cId="3942149993" sldId="268"/>
        </pc:sldMkLst>
        <pc:graphicFrameChg chg="modGraphic">
          <ac:chgData name="Nicora, Natalie (NSP)" userId="S::natalie.nicora@fao.org::7a139181-4c7e-41a2-94f9-750ea54c2572" providerId="AD" clId="Web-{19B3DBB8-CBFD-AE99-BBB1-F4D4D99A4CB5}" dt="2022-07-08T07:54:06.158" v="3" actId="20577"/>
          <ac:graphicFrameMkLst>
            <pc:docMk/>
            <pc:sldMk cId="3942149993" sldId="268"/>
            <ac:graphicFrameMk id="32" creationId="{E484A0EA-5BEC-47FC-A309-C163DBC1B9D4}"/>
          </ac:graphicFrameMkLst>
        </pc:graphicFrameChg>
      </pc:sldChg>
    </pc:docChg>
  </pc:docChgLst>
  <pc:docChgLst>
    <pc:chgData name="Peterson, Barbara (NSP)" userId="S::barbara.peterson@fao.org::4a3c5689-ce26-4a0b-ba79-9ffb1c0b9846" providerId="AD" clId="Web-{F9622B2F-D35C-84C2-F555-F38ECC189F00}"/>
    <pc:docChg chg="mod addSld delSld modSld">
      <pc:chgData name="Peterson, Barbara (NSP)" userId="S::barbara.peterson@fao.org::4a3c5689-ce26-4a0b-ba79-9ffb1c0b9846" providerId="AD" clId="Web-{F9622B2F-D35C-84C2-F555-F38ECC189F00}" dt="2022-07-07T16:52:49.845" v="34"/>
      <pc:docMkLst>
        <pc:docMk/>
      </pc:docMkLst>
      <pc:sldChg chg="modSp addCm">
        <pc:chgData name="Peterson, Barbara (NSP)" userId="S::barbara.peterson@fao.org::4a3c5689-ce26-4a0b-ba79-9ffb1c0b9846" providerId="AD" clId="Web-{F9622B2F-D35C-84C2-F555-F38ECC189F00}" dt="2022-07-07T16:51:38.187" v="32" actId="20577"/>
        <pc:sldMkLst>
          <pc:docMk/>
          <pc:sldMk cId="120517215" sldId="257"/>
        </pc:sldMkLst>
        <pc:spChg chg="mod">
          <ac:chgData name="Peterson, Barbara (NSP)" userId="S::barbara.peterson@fao.org::4a3c5689-ce26-4a0b-ba79-9ffb1c0b9846" providerId="AD" clId="Web-{F9622B2F-D35C-84C2-F555-F38ECC189F00}" dt="2022-07-07T16:51:38.187" v="32" actId="20577"/>
          <ac:spMkLst>
            <pc:docMk/>
            <pc:sldMk cId="120517215" sldId="257"/>
            <ac:spMk id="3" creationId="{9C2F1E0B-3284-3849-950E-32EC44C1C236}"/>
          </ac:spMkLst>
        </pc:spChg>
      </pc:sldChg>
      <pc:sldChg chg="modSp addCm">
        <pc:chgData name="Peterson, Barbara (NSP)" userId="S::barbara.peterson@fao.org::4a3c5689-ce26-4a0b-ba79-9ffb1c0b9846" providerId="AD" clId="Web-{F9622B2F-D35C-84C2-F555-F38ECC189F00}" dt="2022-07-07T16:38:26.435" v="24"/>
        <pc:sldMkLst>
          <pc:docMk/>
          <pc:sldMk cId="2518539011" sldId="263"/>
        </pc:sldMkLst>
        <pc:spChg chg="mod">
          <ac:chgData name="Peterson, Barbara (NSP)" userId="S::barbara.peterson@fao.org::4a3c5689-ce26-4a0b-ba79-9ffb1c0b9846" providerId="AD" clId="Web-{F9622B2F-D35C-84C2-F555-F38ECC189F00}" dt="2022-07-07T16:21:55.507" v="0" actId="20577"/>
          <ac:spMkLst>
            <pc:docMk/>
            <pc:sldMk cId="2518539011" sldId="263"/>
            <ac:spMk id="6" creationId="{00000000-0000-0000-0000-000000000000}"/>
          </ac:spMkLst>
        </pc:spChg>
      </pc:sldChg>
      <pc:sldChg chg="addSp delSp modSp addCm delCm">
        <pc:chgData name="Peterson, Barbara (NSP)" userId="S::barbara.peterson@fao.org::4a3c5689-ce26-4a0b-ba79-9ffb1c0b9846" providerId="AD" clId="Web-{F9622B2F-D35C-84C2-F555-F38ECC189F00}" dt="2022-07-07T16:35:11.149" v="20"/>
        <pc:sldMkLst>
          <pc:docMk/>
          <pc:sldMk cId="3942149993" sldId="268"/>
        </pc:sldMkLst>
        <pc:graphicFrameChg chg="add del mod">
          <ac:chgData name="Peterson, Barbara (NSP)" userId="S::barbara.peterson@fao.org::4a3c5689-ce26-4a0b-ba79-9ffb1c0b9846" providerId="AD" clId="Web-{F9622B2F-D35C-84C2-F555-F38ECC189F00}" dt="2022-07-07T16:30:54.425" v="12"/>
          <ac:graphicFrameMkLst>
            <pc:docMk/>
            <pc:sldMk cId="3942149993" sldId="268"/>
            <ac:graphicFrameMk id="32" creationId="{E484A0EA-5BEC-47FC-A309-C163DBC1B9D4}"/>
          </ac:graphicFrameMkLst>
        </pc:graphicFrameChg>
      </pc:sldChg>
      <pc:sldChg chg="modSp">
        <pc:chgData name="Peterson, Barbara (NSP)" userId="S::barbara.peterson@fao.org::4a3c5689-ce26-4a0b-ba79-9ffb1c0b9846" providerId="AD" clId="Web-{F9622B2F-D35C-84C2-F555-F38ECC189F00}" dt="2022-07-07T16:35:46.572" v="22" actId="20577"/>
        <pc:sldMkLst>
          <pc:docMk/>
          <pc:sldMk cId="2079784136" sldId="270"/>
        </pc:sldMkLst>
        <pc:graphicFrameChg chg="modGraphic">
          <ac:chgData name="Peterson, Barbara (NSP)" userId="S::barbara.peterson@fao.org::4a3c5689-ce26-4a0b-ba79-9ffb1c0b9846" providerId="AD" clId="Web-{F9622B2F-D35C-84C2-F555-F38ECC189F00}" dt="2022-07-07T16:35:46.572" v="22" actId="20577"/>
          <ac:graphicFrameMkLst>
            <pc:docMk/>
            <pc:sldMk cId="2079784136" sldId="270"/>
            <ac:graphicFrameMk id="32" creationId="{E484A0EA-5BEC-47FC-A309-C163DBC1B9D4}"/>
          </ac:graphicFrameMkLst>
        </pc:graphicFrameChg>
      </pc:sldChg>
      <pc:sldChg chg="addCm modCm">
        <pc:chgData name="Peterson, Barbara (NSP)" userId="S::barbara.peterson@fao.org::4a3c5689-ce26-4a0b-ba79-9ffb1c0b9846" providerId="AD" clId="Web-{F9622B2F-D35C-84C2-F555-F38ECC189F00}" dt="2022-07-07T16:52:49.845" v="34"/>
        <pc:sldMkLst>
          <pc:docMk/>
          <pc:sldMk cId="1585676534" sldId="272"/>
        </pc:sldMkLst>
      </pc:sldChg>
      <pc:sldChg chg="add del addCm">
        <pc:chgData name="Peterson, Barbara (NSP)" userId="S::barbara.peterson@fao.org::4a3c5689-ce26-4a0b-ba79-9ffb1c0b9846" providerId="AD" clId="Web-{F9622B2F-D35C-84C2-F555-F38ECC189F00}" dt="2022-07-07T16:37:16.309" v="23"/>
        <pc:sldMkLst>
          <pc:docMk/>
          <pc:sldMk cId="1510457771" sldId="273"/>
        </pc:sldMkLst>
      </pc:sldChg>
    </pc:docChg>
  </pc:docChgLst>
</pc:chgInfo>
</file>

<file path=ppt/comments/modernComment_101_72EF25F.xml><?xml version="1.0" encoding="utf-8"?>
<p188:cmLst xmlns:a="http://schemas.openxmlformats.org/drawingml/2006/main" xmlns:r="http://schemas.openxmlformats.org/officeDocument/2006/relationships" xmlns:p188="http://schemas.microsoft.com/office/powerpoint/2018/8/main">
  <p188:cm id="{D748D811-FB4F-46EE-997C-BF0490A65DB3}" authorId="{95230D79-A227-B1DC-B2C9-B7B2C9E77826}" created="2022-07-07T16:49:01.465">
    <ac:de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deMkLst>
    <p188:txBody>
      <a:bodyPr/>
      <a:lstStyle/>
      <a:p>
        <a:r>
          <a:rPr lang="en-US"/>
          <a:t>Suggested revision:
- Four paragraphs in the outline of requirements were deleted for consistency with ISPM 42, ISPM 43 and ISPM 44;​
- Reference to retreatment (para. 77) was deleted as it is unknown whether an additive approach would be efficacious;​
Bullet 4: 
- NPPO responsibilities have been added (paras. 108, 116, 150 and after 156);​</a:t>
        </a:r>
      </a:p>
    </p188:txBody>
  </p188:cm>
  <p188:cm id="{30543868-A96B-43D2-83CF-F7ADF34D760A}" authorId="{95230D79-A227-B1DC-B2C9-B7B2C9E77826}" created="2022-07-07T16:51:32.562">
    <ac:txMkLst xmlns:ac="http://schemas.microsoft.com/office/drawing/2013/main/command">
      <pc:docMk xmlns:pc="http://schemas.microsoft.com/office/powerpoint/2013/main/command"/>
      <pc:sldMk xmlns:pc="http://schemas.microsoft.com/office/powerpoint/2013/main/command" cId="120517215" sldId="257"/>
      <ac:spMk id="3" creationId="{9C2F1E0B-3284-3849-950E-32EC44C1C236}"/>
      <ac:txMk cp="526" len="7">
        <ac:context len="609" hash="2909925156"/>
      </ac:txMk>
    </ac:txMkLst>
    <p188:pos x="7130142" y="3229428"/>
    <p188:txBody>
      <a:bodyPr/>
      <a:lstStyle/>
      <a:p>
        <a:r>
          <a:rPr lang="en-US"/>
          <a:t>(e.g., showing a dosimeter in a reference location) to clarify how to do the calculations</a:t>
        </a:r>
      </a:p>
    </p188:txBody>
  </p188:cm>
</p188:cmLst>
</file>

<file path=ppt/comments/modernComment_107_961DDB03.xml><?xml version="1.0" encoding="utf-8"?>
<p188:cmLst xmlns:a="http://schemas.openxmlformats.org/drawingml/2006/main" xmlns:r="http://schemas.openxmlformats.org/officeDocument/2006/relationships" xmlns:p188="http://schemas.microsoft.com/office/powerpoint/2018/8/main">
  <p188:cm id="{252773A4-C428-49DA-AF56-414858C1E77F}" authorId="{95230D79-A227-B1DC-B2C9-B7B2C9E77826}" created="2022-07-07T16:38:26.435">
    <ac:txMkLst xmlns:ac="http://schemas.microsoft.com/office/drawing/2013/main/command">
      <pc:docMk xmlns:pc="http://schemas.microsoft.com/office/powerpoint/2013/main/command"/>
      <pc:sldMk xmlns:pc="http://schemas.microsoft.com/office/powerpoint/2013/main/command" cId="2518539011" sldId="263"/>
      <ac:spMk id="6" creationId="{00000000-0000-0000-0000-000000000000}"/>
      <ac:txMk cp="113" len="35">
        <ac:context len="149" hash="2337483669"/>
      </ac:txMk>
    </ac:txMkLst>
    <p188:pos x="4073071" y="898071"/>
    <p188:txBody>
      <a:bodyPr/>
      <a:lstStyle/>
      <a:p>
        <a:r>
          <a:rPr lang="en-US"/>
          <a:t>2nd consultation in 2022?</a:t>
        </a:r>
      </a:p>
    </p188:txBody>
  </p188:cm>
</p188:cmLst>
</file>

<file path=ppt/comments/modernComment_10C_EAF86F69.xml><?xml version="1.0" encoding="utf-8"?>
<p188:cmLst xmlns:a="http://schemas.openxmlformats.org/drawingml/2006/main" xmlns:r="http://schemas.openxmlformats.org/officeDocument/2006/relationships" xmlns:p188="http://schemas.microsoft.com/office/powerpoint/2018/8/main">
  <p188:cm id="{D9F8D3D5-09C8-4E05-A5DA-77A609B995D3}" authorId="{95230D79-A227-B1DC-B2C9-B7B2C9E77826}" created="2022-07-07T16:32:37.568">
    <pc:sldMkLst xmlns:pc="http://schemas.microsoft.com/office/powerpoint/2013/main/command">
      <pc:docMk/>
      <pc:sldMk cId="3942149993" sldId="268"/>
    </pc:sldMkLst>
    <p188:txBody>
      <a:bodyPr/>
      <a:lstStyle/>
      <a:p>
        <a:r>
          <a:rPr lang="en-US"/>
          <a:t>phytosanitary mis-spelled twice in first text box
1st text box could be clarified , as follows:
Specification 62, which provides generic guidance for developing standards on the use of phytosanitary treatments as phytosanitary measures, was developed with the support of the TPPT.
Also, remove comma after fumigation in 3rd text box.</a:t>
        </a:r>
      </a:p>
    </p188:txBody>
  </p188:cm>
</p188:cmLst>
</file>

<file path=ppt/comments/modernComment_110_5E8380F6.xml><?xml version="1.0" encoding="utf-8"?>
<p188:cmLst xmlns:a="http://schemas.openxmlformats.org/drawingml/2006/main" xmlns:r="http://schemas.openxmlformats.org/officeDocument/2006/relationships" xmlns:p188="http://schemas.microsoft.com/office/powerpoint/2018/8/main">
  <p188:cm id="{349E8966-5C73-4C51-8251-65D1721A0ECF}" authorId="{95230D79-A227-B1DC-B2C9-B7B2C9E77826}" created="2022-07-07T16:52:19.297">
    <ac:txMkLst xmlns:ac="http://schemas.microsoft.com/office/drawing/2013/main/command">
      <pc:docMk xmlns:pc="http://schemas.microsoft.com/office/powerpoint/2013/main/command"/>
      <pc:sldMk xmlns:pc="http://schemas.microsoft.com/office/powerpoint/2013/main/command" cId="1585676534" sldId="272"/>
      <ac:spMk id="6" creationId="{00000000-0000-0000-0000-000000000000}"/>
      <ac:txMk cp="0" len="6">
        <ac:context len="13" hash="489608514"/>
      </ac:txMk>
    </ac:txMkLst>
    <p188:pos x="6322785" y="371928"/>
    <p188:txBody>
      <a:bodyPr/>
      <a:lstStyle/>
      <a:p>
        <a:r>
          <a:rPr lang="en-US"/>
          <a:t>Text in colored boxes could maybe be larger?</a:t>
        </a:r>
      </a:p>
    </p188:txBody>
  </p188:cm>
</p188:cmLst>
</file>

<file path=ppt/comments/modernComment_111_5A07C1AB.xml><?xml version="1.0" encoding="utf-8"?>
<p188:cmLst xmlns:a="http://schemas.openxmlformats.org/drawingml/2006/main" xmlns:r="http://schemas.openxmlformats.org/officeDocument/2006/relationships" xmlns:p188="http://schemas.microsoft.com/office/powerpoint/2018/8/main">
  <p188:cm id="{F2324DC9-51CC-471B-8F6A-C7AD7F15EDA2}" authorId="{95230D79-A227-B1DC-B2C9-B7B2C9E77826}" created="2022-07-07T16:37:16.309">
    <ac:deMkLst xmlns:ac="http://schemas.microsoft.com/office/drawing/2013/main/command">
      <pc:docMk xmlns:pc="http://schemas.microsoft.com/office/powerpoint/2013/main/command"/>
      <pc:sldMk xmlns:pc="http://schemas.microsoft.com/office/powerpoint/2013/main/command" cId="1510457771" sldId="273"/>
      <ac:spMk id="2" creationId="{BF13C2C3-3C27-6748-B8C5-8E7FB4480433}"/>
    </ac:deMkLst>
    <p188:txBody>
      <a:bodyPr/>
      <a:lstStyle/>
      <a:p>
        <a:r>
          <a:rPr lang="en-US"/>
          <a:t>"Requirements" and "Revision" should be lowercase
"consultation" is mis-spelled</a:t>
        </a:r>
      </a:p>
    </p188:txBody>
  </p188:cm>
</p188:cmLst>
</file>

<file path=ppt/diagrams/_rels/data5.xml.rels><?xml version="1.0" encoding="UTF-8" standalone="yes"?>
<Relationships xmlns="http://schemas.openxmlformats.org/package/2006/relationships"><Relationship Id="rId2" Type="http://schemas.openxmlformats.org/officeDocument/2006/relationships/hyperlink" Target="https://www.ippc.int/en/publications/89820/" TargetMode="External"/><Relationship Id="rId1" Type="http://schemas.openxmlformats.org/officeDocument/2006/relationships/hyperlink" Target="https://www.ippc.int/en/core-activities/standards-setting/member-consultation-draft-ispms/" TargetMode="External"/></Relationships>
</file>

<file path=ppt/diagrams/_rels/drawing5.xml.rels><?xml version="1.0" encoding="UTF-8" standalone="yes"?>
<Relationships xmlns="http://schemas.openxmlformats.org/package/2006/relationships"><Relationship Id="rId2" Type="http://schemas.openxmlformats.org/officeDocument/2006/relationships/hyperlink" Target="https://www.ippc.int/en/publications/89820/" TargetMode="External"/><Relationship Id="rId1" Type="http://schemas.openxmlformats.org/officeDocument/2006/relationships/hyperlink" Target="https://www.ippc.int/en/core-activities/standards-setting/member-consultation-draft-ispms/"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301008-09B6-4553-94BE-5D396582DCC8}" type="doc">
      <dgm:prSet loTypeId="urn:microsoft.com/office/officeart/2005/8/layout/chevronAccent+Icon" loCatId="process" qsTypeId="urn:microsoft.com/office/officeart/2005/8/quickstyle/simple1" qsCatId="simple" csTypeId="urn:microsoft.com/office/officeart/2005/8/colors/colorful4" csCatId="colorful" phldr="1"/>
      <dgm:spPr/>
      <dgm:t>
        <a:bodyPr/>
        <a:lstStyle/>
        <a:p>
          <a:endParaRPr lang="ru-RU"/>
        </a:p>
      </dgm:t>
    </dgm:pt>
    <dgm:pt modelId="{20C0880A-78A5-40AE-A802-EC022A066119}">
      <dgm:prSet phldrT="[Текст]" custT="1"/>
      <dgm:spPr>
        <a:solidFill>
          <a:schemeClr val="bg1"/>
        </a:solidFill>
        <a:ln>
          <a:solidFill>
            <a:schemeClr val="accent4"/>
          </a:solidFill>
        </a:ln>
      </dgm:spPr>
      <dgm:t>
        <a:bodyPr/>
        <a:lstStyle/>
        <a:p>
          <a:pPr algn="l"/>
          <a:endParaRPr lang="en-US" sz="1800" b="1" dirty="0">
            <a:solidFill>
              <a:schemeClr val="tx1"/>
            </a:solidFill>
            <a:effectLst/>
          </a:endParaRPr>
        </a:p>
        <a:p>
          <a:r>
            <a:rPr lang="ru-RU" sz="1800" b="1" dirty="0" smtClean="0">
              <a:solidFill>
                <a:schemeClr val="tx1"/>
              </a:solidFill>
              <a:effectLst/>
            </a:rPr>
            <a:t>Секретариат МККЗР </a:t>
          </a:r>
          <a:r>
            <a:rPr lang="en-US" sz="1800" b="1" dirty="0" smtClean="0">
              <a:solidFill>
                <a:schemeClr val="tx1"/>
              </a:solidFill>
              <a:effectLst/>
            </a:rPr>
            <a:t>(2014) </a:t>
          </a:r>
          <a:endParaRPr lang="ru-RU" sz="1800" b="1" dirty="0" smtClean="0">
            <a:solidFill>
              <a:schemeClr val="tx1"/>
            </a:solidFill>
            <a:effectLst/>
          </a:endParaRPr>
        </a:p>
        <a:p>
          <a:endParaRPr lang="ru-RU" sz="1800" b="1" dirty="0" smtClean="0">
            <a:solidFill>
              <a:schemeClr val="tx1"/>
            </a:solidFill>
            <a:effectLst/>
          </a:endParaRPr>
        </a:p>
        <a:p>
          <a:pPr algn="l"/>
          <a:r>
            <a:rPr lang="ru-RU" sz="1600" b="0" dirty="0" smtClean="0">
              <a:solidFill>
                <a:schemeClr val="tx1"/>
              </a:solidFill>
              <a:effectLst/>
            </a:rPr>
            <a:t>При поддержке Технической группы экспертов по фитосанитарным обработкам (ТГФО)была разработана </a:t>
          </a:r>
          <a:r>
            <a:rPr lang="ru-RU" sz="1600" b="1" dirty="0" smtClean="0">
              <a:solidFill>
                <a:schemeClr val="tx1"/>
              </a:solidFill>
              <a:effectLst/>
            </a:rPr>
            <a:t>общая спецификация 62 для стандартов </a:t>
          </a:r>
          <a:r>
            <a:rPr lang="ru-RU" sz="1600" b="0" dirty="0" smtClean="0">
              <a:solidFill>
                <a:schemeClr val="tx1"/>
              </a:solidFill>
              <a:effectLst/>
            </a:rPr>
            <a:t>по требованиям к использованию различных фитосанитарных обработок в качестве фитосанитарных мер</a:t>
          </a:r>
        </a:p>
        <a:p>
          <a:pPr algn="l"/>
          <a:endParaRPr lang="en-GB" sz="1800" dirty="0">
            <a:solidFill>
              <a:schemeClr val="tx1"/>
            </a:solidFill>
            <a:effectLst/>
            <a:latin typeface="+mn-lt"/>
            <a:ea typeface="+mn-ea"/>
            <a:cs typeface="+mn-cs"/>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custT="1"/>
      <dgm:spPr>
        <a:solidFill>
          <a:schemeClr val="bg1"/>
        </a:solidFill>
        <a:ln>
          <a:solidFill>
            <a:srgbClr val="218D63"/>
          </a:solidFill>
        </a:ln>
      </dgm:spPr>
      <dgm:t>
        <a:bodyPr/>
        <a:lstStyle/>
        <a:p>
          <a:pPr algn="l"/>
          <a:r>
            <a:rPr lang="ru-RU" sz="1800" b="1" dirty="0" smtClean="0">
              <a:solidFill>
                <a:schemeClr val="tx1"/>
              </a:solidFill>
              <a:effectLst/>
            </a:rPr>
            <a:t>КС ноябрь (2014) и КФМ-9 (2015)</a:t>
          </a:r>
        </a:p>
        <a:p>
          <a:pPr algn="l"/>
          <a:r>
            <a:rPr lang="ru-RU" sz="1600" b="0" dirty="0" smtClean="0">
              <a:solidFill>
                <a:schemeClr val="tx1"/>
              </a:solidFill>
              <a:effectLst/>
            </a:rPr>
            <a:t>КС рекомендовано, а КФМ добавлено в рабочую программу: </a:t>
          </a:r>
        </a:p>
        <a:p>
          <a:pPr algn="l"/>
          <a:r>
            <a:rPr lang="ru-RU" sz="1600" b="0" dirty="0" smtClean="0">
              <a:solidFill>
                <a:schemeClr val="tx1"/>
              </a:solidFill>
              <a:effectLst/>
            </a:rPr>
            <a:t>Требования по использованию </a:t>
          </a:r>
          <a:r>
            <a:rPr lang="ru-RU" sz="1800" i="1" dirty="0" smtClean="0">
              <a:solidFill>
                <a:srgbClr val="7030A0"/>
              </a:solidFill>
              <a:effectLst/>
              <a:latin typeface="+mn-lt"/>
              <a:ea typeface="+mn-ea"/>
              <a:cs typeface="+mn-cs"/>
            </a:rPr>
            <a:t>облучения </a:t>
          </a:r>
          <a:r>
            <a:rPr lang="ru-RU" sz="1600" b="0" dirty="0" smtClean="0">
              <a:solidFill>
                <a:schemeClr val="tx1"/>
              </a:solidFill>
              <a:effectLst/>
            </a:rPr>
            <a:t>в качестве фитосанитарной меры (Пересмотр МСФМ 18) (2014-007)</a:t>
          </a:r>
          <a:endParaRPr lang="en-GB" sz="1600" b="0" dirty="0">
            <a:solidFill>
              <a:schemeClr val="tx1"/>
            </a:solidFill>
            <a:effectLst/>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26FB730B-1CBF-4C2D-9B68-EB97F556A33E}">
      <dgm:prSet phldrT="[Текст]" custT="1"/>
      <dgm:spPr>
        <a:solidFill>
          <a:schemeClr val="bg1"/>
        </a:solidFill>
        <a:ln>
          <a:solidFill>
            <a:srgbClr val="218D63"/>
          </a:solidFill>
        </a:ln>
      </dgm:spPr>
      <dgm:t>
        <a:bodyPr/>
        <a:lstStyle/>
        <a:p>
          <a:r>
            <a:rPr lang="ru-RU" sz="1800" b="0" dirty="0" smtClean="0">
              <a:solidFill>
                <a:schemeClr val="tx1"/>
              </a:solidFill>
              <a:effectLst/>
            </a:rPr>
            <a:t>Также были добавлены </a:t>
          </a:r>
          <a:r>
            <a:rPr lang="ru-RU" sz="1800" b="1" dirty="0" smtClean="0">
              <a:solidFill>
                <a:schemeClr val="tx1"/>
              </a:solidFill>
              <a:effectLst/>
            </a:rPr>
            <a:t>4 другие темы</a:t>
          </a:r>
          <a:r>
            <a:rPr lang="ru-RU" sz="1800" b="0" dirty="0" smtClean="0">
              <a:solidFill>
                <a:schemeClr val="tx1"/>
              </a:solidFill>
              <a:effectLst/>
            </a:rPr>
            <a:t> для различных типов обработки:</a:t>
          </a:r>
          <a:endParaRPr lang="ru-RU" sz="1800" b="1" dirty="0">
            <a:solidFill>
              <a:schemeClr val="tx1"/>
            </a:solidFill>
            <a:effectLst/>
          </a:endParaRPr>
        </a:p>
      </dgm:t>
    </dgm:pt>
    <dgm:pt modelId="{438D21F0-0742-4685-9B5C-DA2F02ADEFAB}" type="parTrans" cxnId="{14E34CF2-77D9-44C0-9E42-A6596781D195}">
      <dgm:prSet/>
      <dgm:spPr/>
      <dgm:t>
        <a:bodyPr/>
        <a:lstStyle/>
        <a:p>
          <a:endParaRPr lang="en-US"/>
        </a:p>
      </dgm:t>
    </dgm:pt>
    <dgm:pt modelId="{BC6B0005-05ED-471B-B815-01ADE205F339}" type="sibTrans" cxnId="{14E34CF2-77D9-44C0-9E42-A6596781D195}">
      <dgm:prSet/>
      <dgm:spPr/>
      <dgm:t>
        <a:bodyPr/>
        <a:lstStyle/>
        <a:p>
          <a:endParaRPr lang="en-US"/>
        </a:p>
      </dgm:t>
    </dgm:pt>
    <dgm:pt modelId="{6E79B970-AA3F-4CA4-ABAF-5BFEFE2199AD}">
      <dgm:prSet phldrT="[Текст]"/>
      <dgm:spPr>
        <a:solidFill>
          <a:schemeClr val="bg1"/>
        </a:solidFill>
        <a:ln>
          <a:solidFill>
            <a:srgbClr val="218D63"/>
          </a:solidFill>
        </a:ln>
      </dgm:spPr>
      <dgm:t>
        <a:bodyPr/>
        <a:lstStyle/>
        <a:p>
          <a:endParaRPr lang="ru-RU" sz="400" dirty="0">
            <a:solidFill>
              <a:schemeClr val="tx1"/>
            </a:solidFill>
            <a:effectLst/>
          </a:endParaRPr>
        </a:p>
      </dgm:t>
    </dgm:pt>
    <dgm:pt modelId="{2A1F5485-0E8E-4F9A-AFDD-36C2193E4097}" type="parTrans" cxnId="{FD6BA9AA-86DA-45D0-BCB9-18412D6AF3F1}">
      <dgm:prSet/>
      <dgm:spPr/>
      <dgm:t>
        <a:bodyPr/>
        <a:lstStyle/>
        <a:p>
          <a:endParaRPr lang="en-US"/>
        </a:p>
      </dgm:t>
    </dgm:pt>
    <dgm:pt modelId="{A5A5A758-29BC-4117-8579-E31F336D5463}" type="sibTrans" cxnId="{FD6BA9AA-86DA-45D0-BCB9-18412D6AF3F1}">
      <dgm:prSet/>
      <dgm:spPr/>
      <dgm:t>
        <a:bodyPr/>
        <a:lstStyle/>
        <a:p>
          <a:endParaRPr lang="en-US"/>
        </a:p>
      </dgm:t>
    </dgm:pt>
    <dgm:pt modelId="{53AFEF84-4E26-4F9A-9613-6756980B5FA0}">
      <dgm:prSet phldrT="[Текст]" custT="1"/>
      <dgm:spPr>
        <a:solidFill>
          <a:schemeClr val="bg1"/>
        </a:solidFill>
        <a:ln>
          <a:solidFill>
            <a:srgbClr val="218D63"/>
          </a:solidFill>
        </a:ln>
      </dgm:spPr>
      <dgm:t>
        <a:bodyPr/>
        <a:lstStyle/>
        <a:p>
          <a:endParaRPr lang="ru-RU" sz="1800" b="0" dirty="0">
            <a:solidFill>
              <a:schemeClr val="tx1"/>
            </a:solidFill>
            <a:effectLst/>
          </a:endParaRPr>
        </a:p>
      </dgm:t>
    </dgm:pt>
    <dgm:pt modelId="{5385F82D-9833-474A-8625-16FA1D5DC1A8}" type="parTrans" cxnId="{6B51256C-72B8-4B32-8219-655D2392BE16}">
      <dgm:prSet/>
      <dgm:spPr/>
      <dgm:t>
        <a:bodyPr/>
        <a:lstStyle/>
        <a:p>
          <a:endParaRPr lang="ru-RU"/>
        </a:p>
      </dgm:t>
    </dgm:pt>
    <dgm:pt modelId="{56144929-C1F9-48A2-BF60-36B6AAE0FE8C}" type="sibTrans" cxnId="{6B51256C-72B8-4B32-8219-655D2392BE16}">
      <dgm:prSet/>
      <dgm:spPr/>
      <dgm:t>
        <a:bodyPr/>
        <a:lstStyle/>
        <a:p>
          <a:endParaRPr lang="ru-RU"/>
        </a:p>
      </dgm:t>
    </dgm:pt>
    <dgm:pt modelId="{233AC511-EF35-4B08-B298-B952F5EEEDBF}">
      <dgm:prSet phldrT="[Текст]" custT="1"/>
      <dgm:spPr>
        <a:solidFill>
          <a:schemeClr val="bg1"/>
        </a:solidFill>
        <a:ln>
          <a:solidFill>
            <a:srgbClr val="218D63"/>
          </a:solidFill>
        </a:ln>
      </dgm:spPr>
      <dgm:t>
        <a:bodyPr/>
        <a:lstStyle/>
        <a:p>
          <a:r>
            <a:rPr lang="ru-RU" sz="1600" b="0" dirty="0" smtClean="0">
              <a:solidFill>
                <a:srgbClr val="1A648C"/>
              </a:solidFill>
              <a:effectLst/>
            </a:rPr>
            <a:t>Температурная</a:t>
          </a:r>
          <a:endParaRPr lang="ru-RU" sz="1600" b="0" dirty="0">
            <a:solidFill>
              <a:srgbClr val="1A648C"/>
            </a:solidFill>
            <a:effectLst/>
          </a:endParaRPr>
        </a:p>
      </dgm:t>
    </dgm:pt>
    <dgm:pt modelId="{C9DD3304-05E5-43C2-A111-410B6E797681}" type="parTrans" cxnId="{3D93F824-5B10-4C4B-A3BB-AADF6469D3B3}">
      <dgm:prSet/>
      <dgm:spPr/>
      <dgm:t>
        <a:bodyPr/>
        <a:lstStyle/>
        <a:p>
          <a:endParaRPr lang="ru-RU"/>
        </a:p>
      </dgm:t>
    </dgm:pt>
    <dgm:pt modelId="{D5540C10-6E4B-4BDF-A2B8-CA89016700A3}" type="sibTrans" cxnId="{3D93F824-5B10-4C4B-A3BB-AADF6469D3B3}">
      <dgm:prSet/>
      <dgm:spPr/>
      <dgm:t>
        <a:bodyPr/>
        <a:lstStyle/>
        <a:p>
          <a:endParaRPr lang="ru-RU"/>
        </a:p>
      </dgm:t>
    </dgm:pt>
    <dgm:pt modelId="{7AA69D05-297E-4A2C-91DD-6C53CCAF3B00}">
      <dgm:prSet phldrT="[Текст]" custT="1"/>
      <dgm:spPr>
        <a:solidFill>
          <a:schemeClr val="bg1"/>
        </a:solidFill>
        <a:ln>
          <a:solidFill>
            <a:srgbClr val="218D63"/>
          </a:solidFill>
        </a:ln>
      </dgm:spPr>
      <dgm:t>
        <a:bodyPr/>
        <a:lstStyle/>
        <a:p>
          <a:r>
            <a:rPr lang="ru-RU" sz="1600" b="0" dirty="0" smtClean="0">
              <a:solidFill>
                <a:srgbClr val="FFC000"/>
              </a:solidFill>
              <a:effectLst/>
            </a:rPr>
            <a:t>Фумигация</a:t>
          </a:r>
          <a:endParaRPr lang="ru-RU" sz="1600" b="0" dirty="0">
            <a:solidFill>
              <a:schemeClr val="tx1"/>
            </a:solidFill>
            <a:effectLst/>
          </a:endParaRPr>
        </a:p>
      </dgm:t>
    </dgm:pt>
    <dgm:pt modelId="{A70210D5-F760-439D-81FF-610A0828C23F}" type="parTrans" cxnId="{1435F5F9-8D2D-410F-9FF0-86AEE3318FCC}">
      <dgm:prSet/>
      <dgm:spPr/>
      <dgm:t>
        <a:bodyPr/>
        <a:lstStyle/>
        <a:p>
          <a:endParaRPr lang="ru-RU"/>
        </a:p>
      </dgm:t>
    </dgm:pt>
    <dgm:pt modelId="{0F4507D5-4989-412D-9AD7-B542EFD1EB99}" type="sibTrans" cxnId="{1435F5F9-8D2D-410F-9FF0-86AEE3318FCC}">
      <dgm:prSet/>
      <dgm:spPr/>
      <dgm:t>
        <a:bodyPr/>
        <a:lstStyle/>
        <a:p>
          <a:endParaRPr lang="ru-RU"/>
        </a:p>
      </dgm:t>
    </dgm:pt>
    <dgm:pt modelId="{C2240C28-E752-4A87-8E2A-572E18DF460D}">
      <dgm:prSet phldrT="[Текст]" custT="1"/>
      <dgm:spPr>
        <a:solidFill>
          <a:schemeClr val="bg1"/>
        </a:solidFill>
        <a:ln>
          <a:solidFill>
            <a:srgbClr val="218D63"/>
          </a:solidFill>
        </a:ln>
      </dgm:spPr>
      <dgm:t>
        <a:bodyPr/>
        <a:lstStyle/>
        <a:p>
          <a:r>
            <a:rPr lang="ru-RU" sz="1600" b="0" dirty="0" smtClean="0">
              <a:solidFill>
                <a:srgbClr val="7030A0"/>
              </a:solidFill>
              <a:effectLst/>
            </a:rPr>
            <a:t>С регулируемым составом газовой среды</a:t>
          </a:r>
          <a:endParaRPr lang="ru-RU" sz="1600" b="0" dirty="0">
            <a:solidFill>
              <a:srgbClr val="7030A0"/>
            </a:solidFill>
            <a:effectLst/>
          </a:endParaRPr>
        </a:p>
      </dgm:t>
    </dgm:pt>
    <dgm:pt modelId="{F7B0F60B-A142-4338-A7F0-1BDB61AB944F}" type="parTrans" cxnId="{1340E3AE-C007-4B42-897C-6409F6C6E6A7}">
      <dgm:prSet/>
      <dgm:spPr/>
      <dgm:t>
        <a:bodyPr/>
        <a:lstStyle/>
        <a:p>
          <a:endParaRPr lang="ru-RU"/>
        </a:p>
      </dgm:t>
    </dgm:pt>
    <dgm:pt modelId="{5A048843-D71D-48C3-8EA2-DF5D5252D6FD}" type="sibTrans" cxnId="{1340E3AE-C007-4B42-897C-6409F6C6E6A7}">
      <dgm:prSet/>
      <dgm:spPr/>
      <dgm:t>
        <a:bodyPr/>
        <a:lstStyle/>
        <a:p>
          <a:endParaRPr lang="ru-RU"/>
        </a:p>
      </dgm:t>
    </dgm:pt>
    <dgm:pt modelId="{B86A8AD1-18CA-4A97-99FF-481F320EF4A8}">
      <dgm:prSet phldrT="[Текст]" custT="1"/>
      <dgm:spPr>
        <a:solidFill>
          <a:schemeClr val="bg1"/>
        </a:solidFill>
        <a:ln>
          <a:solidFill>
            <a:srgbClr val="218D63"/>
          </a:solidFill>
        </a:ln>
      </dgm:spPr>
      <dgm:t>
        <a:bodyPr/>
        <a:lstStyle/>
        <a:p>
          <a:r>
            <a:rPr lang="ru-RU" sz="1600" b="0" dirty="0" smtClean="0">
              <a:solidFill>
                <a:srgbClr val="FF0000"/>
              </a:solidFill>
              <a:effectLst/>
            </a:rPr>
            <a:t>Химикатами</a:t>
          </a:r>
          <a:endParaRPr lang="ru-RU" sz="1600" b="0" dirty="0">
            <a:solidFill>
              <a:srgbClr val="FF0000"/>
            </a:solidFill>
            <a:effectLst/>
          </a:endParaRPr>
        </a:p>
      </dgm:t>
    </dgm:pt>
    <dgm:pt modelId="{B9CBBB61-5589-4FD6-AA69-75320C5805EC}" type="parTrans" cxnId="{3623D821-AEEA-47D3-937A-D199628DB4D0}">
      <dgm:prSet/>
      <dgm:spPr/>
      <dgm:t>
        <a:bodyPr/>
        <a:lstStyle/>
        <a:p>
          <a:endParaRPr lang="ru-RU"/>
        </a:p>
      </dgm:t>
    </dgm:pt>
    <dgm:pt modelId="{1F1D5200-DF8E-4922-AEF5-D6F5BAE6C109}" type="sibTrans" cxnId="{3623D821-AEEA-47D3-937A-D199628DB4D0}">
      <dgm:prSet/>
      <dgm:spPr/>
      <dgm:t>
        <a:bodyPr/>
        <a:lstStyle/>
        <a:p>
          <a:endParaRPr lang="ru-RU"/>
        </a:p>
      </dgm:t>
    </dgm:pt>
    <dgm:pt modelId="{C2544883-A351-4610-BF2A-E796D7BA881C}">
      <dgm:prSet phldrT="[Текст]" custT="1"/>
      <dgm:spPr>
        <a:solidFill>
          <a:schemeClr val="bg1"/>
        </a:solidFill>
        <a:ln>
          <a:solidFill>
            <a:srgbClr val="218D63"/>
          </a:solidFill>
        </a:ln>
      </dgm:spPr>
      <dgm:t>
        <a:bodyPr/>
        <a:lstStyle/>
        <a:p>
          <a:r>
            <a:rPr lang="ru-RU" sz="1600" b="0" dirty="0" smtClean="0">
              <a:solidFill>
                <a:schemeClr val="accent5">
                  <a:lumMod val="75000"/>
                </a:schemeClr>
              </a:solidFill>
              <a:effectLst/>
            </a:rPr>
            <a:t>Облучением</a:t>
          </a:r>
          <a:endParaRPr lang="ru-RU" sz="1600" b="0" dirty="0">
            <a:solidFill>
              <a:schemeClr val="accent5">
                <a:lumMod val="75000"/>
              </a:schemeClr>
            </a:solidFill>
            <a:effectLst/>
          </a:endParaRPr>
        </a:p>
      </dgm:t>
    </dgm:pt>
    <dgm:pt modelId="{215995A7-C2FD-4673-BC59-A7340BA4BD26}" type="parTrans" cxnId="{CB422C10-3D7E-47B3-9E0A-CA34B73BA06D}">
      <dgm:prSet/>
      <dgm:spPr/>
      <dgm:t>
        <a:bodyPr/>
        <a:lstStyle/>
        <a:p>
          <a:endParaRPr lang="ru-RU"/>
        </a:p>
      </dgm:t>
    </dgm:pt>
    <dgm:pt modelId="{9F1B7E5C-AE2F-47CA-A0AC-4D5FF6409DF7}" type="sibTrans" cxnId="{CB422C10-3D7E-47B3-9E0A-CA34B73BA06D}">
      <dgm:prSet/>
      <dgm:spPr/>
      <dgm:t>
        <a:bodyPr/>
        <a:lstStyle/>
        <a:p>
          <a:endParaRPr lang="ru-RU"/>
        </a:p>
      </dgm:t>
    </dgm:pt>
    <dgm:pt modelId="{1896F1DC-3229-47DC-8408-6F0E5C5260E0}">
      <dgm:prSet phldrT="[Текст]" custT="1"/>
      <dgm:spPr>
        <a:solidFill>
          <a:schemeClr val="bg1"/>
        </a:solidFill>
        <a:ln>
          <a:solidFill>
            <a:srgbClr val="218D63"/>
          </a:solidFill>
        </a:ln>
      </dgm:spPr>
      <dgm:t>
        <a:bodyPr/>
        <a:lstStyle/>
        <a:p>
          <a:endParaRPr lang="ru-RU" sz="1800" b="1" dirty="0">
            <a:solidFill>
              <a:schemeClr val="tx1"/>
            </a:solidFill>
            <a:effectLst/>
          </a:endParaRPr>
        </a:p>
      </dgm:t>
    </dgm:pt>
    <dgm:pt modelId="{7D0EB004-4C08-4C29-A402-C8195707EDC4}" type="parTrans" cxnId="{3C31734E-6F32-45B1-A719-C95BE7BFB2D0}">
      <dgm:prSet/>
      <dgm:spPr/>
      <dgm:t>
        <a:bodyPr/>
        <a:lstStyle/>
        <a:p>
          <a:endParaRPr lang="ru-RU"/>
        </a:p>
      </dgm:t>
    </dgm:pt>
    <dgm:pt modelId="{8F351E86-BABD-49DA-B46D-45F1D6D63B02}" type="sibTrans" cxnId="{3C31734E-6F32-45B1-A719-C95BE7BFB2D0}">
      <dgm:prSet/>
      <dgm:spPr/>
      <dgm:t>
        <a:bodyPr/>
        <a:lstStyle/>
        <a:p>
          <a:endParaRPr lang="ru-RU"/>
        </a:p>
      </dgm:t>
    </dgm:pt>
    <dgm:pt modelId="{CE6465EC-545A-4408-B35B-B2416E07389C}">
      <dgm:prSet phldrT="[Текст]" custT="1"/>
      <dgm:spPr>
        <a:solidFill>
          <a:schemeClr val="bg1"/>
        </a:solidFill>
        <a:ln>
          <a:solidFill>
            <a:srgbClr val="218D63"/>
          </a:solidFill>
        </a:ln>
      </dgm:spPr>
      <dgm:t>
        <a:bodyPr/>
        <a:lstStyle/>
        <a:p>
          <a:pPr marR="0" eaLnBrk="1" fontAlgn="auto" latinLnBrk="0" hangingPunct="1">
            <a:buClrTx/>
            <a:buSzTx/>
            <a:buFontTx/>
            <a:tabLst/>
            <a:defRPr/>
          </a:pPr>
          <a:endParaRPr lang="en-US" sz="1800" b="1" dirty="0">
            <a:solidFill>
              <a:schemeClr val="tx1"/>
            </a:solidFill>
            <a:effectLst/>
          </a:endParaRPr>
        </a:p>
      </dgm:t>
    </dgm:pt>
    <dgm:pt modelId="{3812AAFA-72BA-4AF9-B4D5-AE3B8D4B1DC8}" type="parTrans" cxnId="{DD42597C-60B4-47E7-A181-518D9FC3D006}">
      <dgm:prSet/>
      <dgm:spPr/>
      <dgm:t>
        <a:bodyPr/>
        <a:lstStyle/>
        <a:p>
          <a:endParaRPr lang="ru-RU"/>
        </a:p>
      </dgm:t>
    </dgm:pt>
    <dgm:pt modelId="{F2AE4862-0B78-4C1D-A039-390619EBA13A}" type="sibTrans" cxnId="{DD42597C-60B4-47E7-A181-518D9FC3D006}">
      <dgm:prSet/>
      <dgm:spPr/>
      <dgm:t>
        <a:bodyPr/>
        <a:lstStyle/>
        <a:p>
          <a:endParaRPr lang="ru-RU"/>
        </a:p>
      </dgm:t>
    </dgm:pt>
    <dgm:pt modelId="{74769569-08DF-4E5D-B82A-F8CD2A89D862}" type="pres">
      <dgm:prSet presAssocID="{A8301008-09B6-4553-94BE-5D396582DCC8}" presName="Name0" presStyleCnt="0">
        <dgm:presLayoutVars>
          <dgm:dir/>
          <dgm:resizeHandles val="exact"/>
        </dgm:presLayoutVars>
      </dgm:prSet>
      <dgm:spPr/>
      <dgm:t>
        <a:bodyPr/>
        <a:lstStyle/>
        <a:p>
          <a:endParaRPr lang="ru-RU"/>
        </a:p>
      </dgm:t>
    </dgm:pt>
    <dgm:pt modelId="{0C7E4845-7B5C-434D-AF43-AB617F5776C7}" type="pres">
      <dgm:prSet presAssocID="{20C0880A-78A5-40AE-A802-EC022A066119}" presName="composite" presStyleCnt="0"/>
      <dgm:spPr/>
    </dgm:pt>
    <dgm:pt modelId="{49789869-4D9D-4340-A2AE-CDF70096A87E}" type="pres">
      <dgm:prSet presAssocID="{20C0880A-78A5-40AE-A802-EC022A066119}" presName="bgChev" presStyleLbl="node1" presStyleIdx="0" presStyleCnt="3" custLinFactY="-18905" custLinFactNeighborX="11704" custLinFactNeighborY="-100000"/>
      <dgm:spPr/>
    </dgm:pt>
    <dgm:pt modelId="{0AC3ADAC-5092-4B7B-963C-A182148C459D}" type="pres">
      <dgm:prSet presAssocID="{20C0880A-78A5-40AE-A802-EC022A066119}" presName="txNode" presStyleLbl="fgAcc1" presStyleIdx="0" presStyleCnt="3" custScaleX="130480" custScaleY="331839" custLinFactNeighborX="7035" custLinFactNeighborY="32411">
        <dgm:presLayoutVars>
          <dgm:bulletEnabled val="1"/>
        </dgm:presLayoutVars>
      </dgm:prSet>
      <dgm:spPr/>
      <dgm:t>
        <a:bodyPr/>
        <a:lstStyle/>
        <a:p>
          <a:endParaRPr lang="ru-RU"/>
        </a:p>
      </dgm:t>
    </dgm:pt>
    <dgm:pt modelId="{7D3F202B-69B8-4F97-B15B-29A2002E8616}" type="pres">
      <dgm:prSet presAssocID="{E221AE80-7EF3-481C-89E2-9D70F5972647}" presName="compositeSpace" presStyleCnt="0"/>
      <dgm:spPr/>
    </dgm:pt>
    <dgm:pt modelId="{8E33F92A-530E-4A04-8ED5-4186BE1EB905}" type="pres">
      <dgm:prSet presAssocID="{6CA37713-CFB2-4547-9D56-9691E054E0C5}" presName="composite" presStyleCnt="0"/>
      <dgm:spPr/>
    </dgm:pt>
    <dgm:pt modelId="{66DF2999-1B1E-43C2-A6B4-AA5248064D68}" type="pres">
      <dgm:prSet presAssocID="{6CA37713-CFB2-4547-9D56-9691E054E0C5}" presName="bgChev" presStyleLbl="node1" presStyleIdx="1" presStyleCnt="3" custLinFactY="-22064" custLinFactNeighborX="8493" custLinFactNeighborY="-100000"/>
      <dgm:spPr/>
    </dgm:pt>
    <dgm:pt modelId="{5EB4BCB3-0CA3-41A3-AF2A-91BD615F621A}" type="pres">
      <dgm:prSet presAssocID="{6CA37713-CFB2-4547-9D56-9691E054E0C5}" presName="txNode" presStyleLbl="fgAcc1" presStyleIdx="1" presStyleCnt="3" custScaleX="121723" custScaleY="325625" custLinFactNeighborX="-4525" custLinFactNeighborY="46289">
        <dgm:presLayoutVars>
          <dgm:bulletEnabled val="1"/>
        </dgm:presLayoutVars>
      </dgm:prSet>
      <dgm:spPr/>
      <dgm:t>
        <a:bodyPr/>
        <a:lstStyle/>
        <a:p>
          <a:endParaRPr lang="ru-RU"/>
        </a:p>
      </dgm:t>
    </dgm:pt>
    <dgm:pt modelId="{09D04067-3455-4C86-83FE-17E48A4B7D41}" type="pres">
      <dgm:prSet presAssocID="{6308470E-9BC6-4E2A-8C06-0F8BED6D1760}" presName="compositeSpace" presStyleCnt="0"/>
      <dgm:spPr/>
    </dgm:pt>
    <dgm:pt modelId="{5308712B-CE27-481A-8046-32DD37F8DDA1}" type="pres">
      <dgm:prSet presAssocID="{26FB730B-1CBF-4C2D-9B68-EB97F556A33E}" presName="composite" presStyleCnt="0"/>
      <dgm:spPr/>
    </dgm:pt>
    <dgm:pt modelId="{87A9EB05-279A-4411-8E58-2BF4D5A0BA05}" type="pres">
      <dgm:prSet presAssocID="{26FB730B-1CBF-4C2D-9B68-EB97F556A33E}" presName="bgChev" presStyleLbl="node1" presStyleIdx="2" presStyleCnt="3" custLinFactY="-22485" custLinFactNeighborX="-4327" custLinFactNeighborY="-100000"/>
      <dgm:spPr/>
    </dgm:pt>
    <dgm:pt modelId="{739BC4EB-FD05-49F2-93BE-F5DFD619DF3A}" type="pres">
      <dgm:prSet presAssocID="{26FB730B-1CBF-4C2D-9B68-EB97F556A33E}" presName="txNode" presStyleLbl="fgAcc1" presStyleIdx="2" presStyleCnt="3" custScaleX="132011" custScaleY="330238" custLinFactNeighborX="-15023" custLinFactNeighborY="36987">
        <dgm:presLayoutVars>
          <dgm:bulletEnabled val="1"/>
        </dgm:presLayoutVars>
      </dgm:prSet>
      <dgm:spPr/>
      <dgm:t>
        <a:bodyPr/>
        <a:lstStyle/>
        <a:p>
          <a:endParaRPr lang="ru-RU"/>
        </a:p>
      </dgm:t>
    </dgm:pt>
  </dgm:ptLst>
  <dgm:cxnLst>
    <dgm:cxn modelId="{F076E9F6-48F9-4BFF-AADE-FE4087C5E014}" type="presOf" srcId="{6E79B970-AA3F-4CA4-ABAF-5BFEFE2199AD}" destId="{739BC4EB-FD05-49F2-93BE-F5DFD619DF3A}" srcOrd="0" destOrd="9" presId="urn:microsoft.com/office/officeart/2005/8/layout/chevronAccent+Icon"/>
    <dgm:cxn modelId="{1017DCBC-F499-47FE-865B-1C7645D62F5B}" srcId="{A8301008-09B6-4553-94BE-5D396582DCC8}" destId="{20C0880A-78A5-40AE-A802-EC022A066119}" srcOrd="0" destOrd="0" parTransId="{2339954A-1226-4F57-A5F4-BEF5950A72BE}" sibTransId="{E221AE80-7EF3-481C-89E2-9D70F5972647}"/>
    <dgm:cxn modelId="{6B51256C-72B8-4B32-8219-655D2392BE16}" srcId="{26FB730B-1CBF-4C2D-9B68-EB97F556A33E}" destId="{53AFEF84-4E26-4F9A-9613-6756980B5FA0}" srcOrd="0" destOrd="0" parTransId="{5385F82D-9833-474A-8625-16FA1D5DC1A8}" sibTransId="{56144929-C1F9-48A2-BF60-36B6AAE0FE8C}"/>
    <dgm:cxn modelId="{1E626DAC-2731-45E8-9B9B-1A6033C8980C}" type="presOf" srcId="{7AA69D05-297E-4A2C-91DD-6C53CCAF3B00}" destId="{739BC4EB-FD05-49F2-93BE-F5DFD619DF3A}" srcOrd="0" destOrd="3" presId="urn:microsoft.com/office/officeart/2005/8/layout/chevronAccent+Icon"/>
    <dgm:cxn modelId="{14E34CF2-77D9-44C0-9E42-A6596781D195}" srcId="{A8301008-09B6-4553-94BE-5D396582DCC8}" destId="{26FB730B-1CBF-4C2D-9B68-EB97F556A33E}" srcOrd="2" destOrd="0" parTransId="{438D21F0-0742-4685-9B5C-DA2F02ADEFAB}" sibTransId="{BC6B0005-05ED-471B-B815-01ADE205F339}"/>
    <dgm:cxn modelId="{E8037901-7148-45B4-87D3-27F75C97D70B}" srcId="{A8301008-09B6-4553-94BE-5D396582DCC8}" destId="{6CA37713-CFB2-4547-9D56-9691E054E0C5}" srcOrd="1" destOrd="0" parTransId="{A73AE03C-B526-465A-9FB4-351CFEFF09E3}" sibTransId="{6308470E-9BC6-4E2A-8C06-0F8BED6D1760}"/>
    <dgm:cxn modelId="{E304F521-7B13-45BF-83CC-A792EAEFF785}" type="presOf" srcId="{6CA37713-CFB2-4547-9D56-9691E054E0C5}" destId="{5EB4BCB3-0CA3-41A3-AF2A-91BD615F621A}" srcOrd="0" destOrd="0" presId="urn:microsoft.com/office/officeart/2005/8/layout/chevronAccent+Icon"/>
    <dgm:cxn modelId="{BE133E82-D7F5-4ECA-A23B-9F554E9DFD00}" type="presOf" srcId="{B86A8AD1-18CA-4A97-99FF-481F320EF4A8}" destId="{739BC4EB-FD05-49F2-93BE-F5DFD619DF3A}" srcOrd="0" destOrd="5" presId="urn:microsoft.com/office/officeart/2005/8/layout/chevronAccent+Icon"/>
    <dgm:cxn modelId="{8AE82236-1731-4F26-96E0-5A6C073A221A}" type="presOf" srcId="{C2544883-A351-4610-BF2A-E796D7BA881C}" destId="{739BC4EB-FD05-49F2-93BE-F5DFD619DF3A}" srcOrd="0" destOrd="6" presId="urn:microsoft.com/office/officeart/2005/8/layout/chevronAccent+Icon"/>
    <dgm:cxn modelId="{B13B9D90-5791-460B-83B7-A5552D1A56E0}" type="presOf" srcId="{26FB730B-1CBF-4C2D-9B68-EB97F556A33E}" destId="{739BC4EB-FD05-49F2-93BE-F5DFD619DF3A}" srcOrd="0" destOrd="0" presId="urn:microsoft.com/office/officeart/2005/8/layout/chevronAccent+Icon"/>
    <dgm:cxn modelId="{1435F5F9-8D2D-410F-9FF0-86AEE3318FCC}" srcId="{53AFEF84-4E26-4F9A-9613-6756980B5FA0}" destId="{7AA69D05-297E-4A2C-91DD-6C53CCAF3B00}" srcOrd="1" destOrd="0" parTransId="{A70210D5-F760-439D-81FF-610A0828C23F}" sibTransId="{0F4507D5-4989-412D-9AD7-B542EFD1EB99}"/>
    <dgm:cxn modelId="{3D93F824-5B10-4C4B-A3BB-AADF6469D3B3}" srcId="{53AFEF84-4E26-4F9A-9613-6756980B5FA0}" destId="{233AC511-EF35-4B08-B298-B952F5EEEDBF}" srcOrd="0" destOrd="0" parTransId="{C9DD3304-05E5-43C2-A111-410B6E797681}" sibTransId="{D5540C10-6E4B-4BDF-A2B8-CA89016700A3}"/>
    <dgm:cxn modelId="{3EBA72B4-AC91-4531-931F-97D6F83D20BB}" type="presOf" srcId="{A8301008-09B6-4553-94BE-5D396582DCC8}" destId="{74769569-08DF-4E5D-B82A-F8CD2A89D862}" srcOrd="0" destOrd="0" presId="urn:microsoft.com/office/officeart/2005/8/layout/chevronAccent+Icon"/>
    <dgm:cxn modelId="{5C808C12-BBAD-4E4D-AEA6-85E8A1247EE1}" type="presOf" srcId="{20C0880A-78A5-40AE-A802-EC022A066119}" destId="{0AC3ADAC-5092-4B7B-963C-A182148C459D}" srcOrd="0" destOrd="0" presId="urn:microsoft.com/office/officeart/2005/8/layout/chevronAccent+Icon"/>
    <dgm:cxn modelId="{78E05E43-6267-4325-8D19-D17EEB001B41}" type="presOf" srcId="{1896F1DC-3229-47DC-8408-6F0E5C5260E0}" destId="{739BC4EB-FD05-49F2-93BE-F5DFD619DF3A}" srcOrd="0" destOrd="7" presId="urn:microsoft.com/office/officeart/2005/8/layout/chevronAccent+Icon"/>
    <dgm:cxn modelId="{CB422C10-3D7E-47B3-9E0A-CA34B73BA06D}" srcId="{53AFEF84-4E26-4F9A-9613-6756980B5FA0}" destId="{C2544883-A351-4610-BF2A-E796D7BA881C}" srcOrd="4" destOrd="0" parTransId="{215995A7-C2FD-4673-BC59-A7340BA4BD26}" sibTransId="{9F1B7E5C-AE2F-47CA-A0AC-4D5FF6409DF7}"/>
    <dgm:cxn modelId="{02F74005-F0D6-4384-816A-FB0A4692F8B4}" type="presOf" srcId="{53AFEF84-4E26-4F9A-9613-6756980B5FA0}" destId="{739BC4EB-FD05-49F2-93BE-F5DFD619DF3A}" srcOrd="0" destOrd="1" presId="urn:microsoft.com/office/officeart/2005/8/layout/chevronAccent+Icon"/>
    <dgm:cxn modelId="{DD42597C-60B4-47E7-A181-518D9FC3D006}" srcId="{26FB730B-1CBF-4C2D-9B68-EB97F556A33E}" destId="{CE6465EC-545A-4408-B35B-B2416E07389C}" srcOrd="2" destOrd="0" parTransId="{3812AAFA-72BA-4AF9-B4D5-AE3B8D4B1DC8}" sibTransId="{F2AE4862-0B78-4C1D-A039-390619EBA13A}"/>
    <dgm:cxn modelId="{3D49A704-780D-4148-92FE-609EE91A332D}" type="presOf" srcId="{C2240C28-E752-4A87-8E2A-572E18DF460D}" destId="{739BC4EB-FD05-49F2-93BE-F5DFD619DF3A}" srcOrd="0" destOrd="4" presId="urn:microsoft.com/office/officeart/2005/8/layout/chevronAccent+Icon"/>
    <dgm:cxn modelId="{3C31734E-6F32-45B1-A719-C95BE7BFB2D0}" srcId="{26FB730B-1CBF-4C2D-9B68-EB97F556A33E}" destId="{1896F1DC-3229-47DC-8408-6F0E5C5260E0}" srcOrd="1" destOrd="0" parTransId="{7D0EB004-4C08-4C29-A402-C8195707EDC4}" sibTransId="{8F351E86-BABD-49DA-B46D-45F1D6D63B02}"/>
    <dgm:cxn modelId="{C811A487-0261-47B3-A42A-8AC6B9B145CD}" type="presOf" srcId="{CE6465EC-545A-4408-B35B-B2416E07389C}" destId="{739BC4EB-FD05-49F2-93BE-F5DFD619DF3A}" srcOrd="0" destOrd="8" presId="urn:microsoft.com/office/officeart/2005/8/layout/chevronAccent+Icon"/>
    <dgm:cxn modelId="{1340E3AE-C007-4B42-897C-6409F6C6E6A7}" srcId="{53AFEF84-4E26-4F9A-9613-6756980B5FA0}" destId="{C2240C28-E752-4A87-8E2A-572E18DF460D}" srcOrd="2" destOrd="0" parTransId="{F7B0F60B-A142-4338-A7F0-1BDB61AB944F}" sibTransId="{5A048843-D71D-48C3-8EA2-DF5D5252D6FD}"/>
    <dgm:cxn modelId="{3623D821-AEEA-47D3-937A-D199628DB4D0}" srcId="{53AFEF84-4E26-4F9A-9613-6756980B5FA0}" destId="{B86A8AD1-18CA-4A97-99FF-481F320EF4A8}" srcOrd="3" destOrd="0" parTransId="{B9CBBB61-5589-4FD6-AA69-75320C5805EC}" sibTransId="{1F1D5200-DF8E-4922-AEF5-D6F5BAE6C109}"/>
    <dgm:cxn modelId="{6F366A6C-026E-4D5D-89C3-D26CFA67D0AF}" type="presOf" srcId="{233AC511-EF35-4B08-B298-B952F5EEEDBF}" destId="{739BC4EB-FD05-49F2-93BE-F5DFD619DF3A}" srcOrd="0" destOrd="2" presId="urn:microsoft.com/office/officeart/2005/8/layout/chevronAccent+Icon"/>
    <dgm:cxn modelId="{FD6BA9AA-86DA-45D0-BCB9-18412D6AF3F1}" srcId="{26FB730B-1CBF-4C2D-9B68-EB97F556A33E}" destId="{6E79B970-AA3F-4CA4-ABAF-5BFEFE2199AD}" srcOrd="3" destOrd="0" parTransId="{2A1F5485-0E8E-4F9A-AFDD-36C2193E4097}" sibTransId="{A5A5A758-29BC-4117-8579-E31F336D5463}"/>
    <dgm:cxn modelId="{D0FCD693-913E-4B44-BF7C-DDF8C0121440}" type="presParOf" srcId="{74769569-08DF-4E5D-B82A-F8CD2A89D862}" destId="{0C7E4845-7B5C-434D-AF43-AB617F5776C7}" srcOrd="0" destOrd="0" presId="urn:microsoft.com/office/officeart/2005/8/layout/chevronAccent+Icon"/>
    <dgm:cxn modelId="{E815D155-E9BA-4D35-A826-F0A8F0C18DB2}" type="presParOf" srcId="{0C7E4845-7B5C-434D-AF43-AB617F5776C7}" destId="{49789869-4D9D-4340-A2AE-CDF70096A87E}" srcOrd="0" destOrd="0" presId="urn:microsoft.com/office/officeart/2005/8/layout/chevronAccent+Icon"/>
    <dgm:cxn modelId="{7FF9A1AD-003D-47FD-82C8-0F55B0A5FC66}" type="presParOf" srcId="{0C7E4845-7B5C-434D-AF43-AB617F5776C7}" destId="{0AC3ADAC-5092-4B7B-963C-A182148C459D}" srcOrd="1" destOrd="0" presId="urn:microsoft.com/office/officeart/2005/8/layout/chevronAccent+Icon"/>
    <dgm:cxn modelId="{3A9D7502-E1C2-48A7-A027-056EB7B6861E}" type="presParOf" srcId="{74769569-08DF-4E5D-B82A-F8CD2A89D862}" destId="{7D3F202B-69B8-4F97-B15B-29A2002E8616}" srcOrd="1" destOrd="0" presId="urn:microsoft.com/office/officeart/2005/8/layout/chevronAccent+Icon"/>
    <dgm:cxn modelId="{A49DC6CE-6964-4ED6-A798-79AC9C7988F2}" type="presParOf" srcId="{74769569-08DF-4E5D-B82A-F8CD2A89D862}" destId="{8E33F92A-530E-4A04-8ED5-4186BE1EB905}" srcOrd="2" destOrd="0" presId="urn:microsoft.com/office/officeart/2005/8/layout/chevronAccent+Icon"/>
    <dgm:cxn modelId="{54DBC9D9-BFD1-4835-991D-EA0A0C99FE34}" type="presParOf" srcId="{8E33F92A-530E-4A04-8ED5-4186BE1EB905}" destId="{66DF2999-1B1E-43C2-A6B4-AA5248064D68}" srcOrd="0" destOrd="0" presId="urn:microsoft.com/office/officeart/2005/8/layout/chevronAccent+Icon"/>
    <dgm:cxn modelId="{B2107F94-49CD-449F-AA9F-C05A02230720}" type="presParOf" srcId="{8E33F92A-530E-4A04-8ED5-4186BE1EB905}" destId="{5EB4BCB3-0CA3-41A3-AF2A-91BD615F621A}" srcOrd="1" destOrd="0" presId="urn:microsoft.com/office/officeart/2005/8/layout/chevronAccent+Icon"/>
    <dgm:cxn modelId="{53E62333-3634-4273-9FEE-766D425AD3B6}" type="presParOf" srcId="{74769569-08DF-4E5D-B82A-F8CD2A89D862}" destId="{09D04067-3455-4C86-83FE-17E48A4B7D41}" srcOrd="3" destOrd="0" presId="urn:microsoft.com/office/officeart/2005/8/layout/chevronAccent+Icon"/>
    <dgm:cxn modelId="{7C83FCB2-09B6-4AC3-A639-5ADE5605F440}" type="presParOf" srcId="{74769569-08DF-4E5D-B82A-F8CD2A89D862}" destId="{5308712B-CE27-481A-8046-32DD37F8DDA1}" srcOrd="4" destOrd="0" presId="urn:microsoft.com/office/officeart/2005/8/layout/chevronAccent+Icon"/>
    <dgm:cxn modelId="{C39EFEC0-7238-48D6-A40E-1D875C545050}" type="presParOf" srcId="{5308712B-CE27-481A-8046-32DD37F8DDA1}" destId="{87A9EB05-279A-4411-8E58-2BF4D5A0BA05}" srcOrd="0" destOrd="0" presId="urn:microsoft.com/office/officeart/2005/8/layout/chevronAccent+Icon"/>
    <dgm:cxn modelId="{FF4B3577-6978-4249-8E8B-6C7F671D0DF4}" type="presParOf" srcId="{5308712B-CE27-481A-8046-32DD37F8DDA1}" destId="{739BC4EB-FD05-49F2-93BE-F5DFD619DF3A}"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301008-09B6-4553-94BE-5D396582DCC8}" type="doc">
      <dgm:prSet loTypeId="urn:microsoft.com/office/officeart/2005/8/layout/arrow4" loCatId="process" qsTypeId="urn:microsoft.com/office/officeart/2005/8/quickstyle/3d4" qsCatId="3D" csTypeId="urn:microsoft.com/office/officeart/2005/8/colors/colorful2" csCatId="colorful" phldr="1"/>
      <dgm:spPr/>
      <dgm:t>
        <a:bodyPr/>
        <a:lstStyle/>
        <a:p>
          <a:endParaRPr lang="ru-RU"/>
        </a:p>
      </dgm:t>
    </dgm:pt>
    <dgm:pt modelId="{82353047-4793-4611-A723-C7905524DA06}">
      <dgm:prSet phldrT="[Текст]" custT="1"/>
      <dgm:spPr/>
      <dgm:t>
        <a:bodyPr/>
        <a:lstStyle/>
        <a:p>
          <a:pPr lvl="0" defTabSz="622300" rtl="0">
            <a:lnSpc>
              <a:spcPct val="90000"/>
            </a:lnSpc>
            <a:spcBef>
              <a:spcPct val="0"/>
            </a:spcBef>
            <a:spcAft>
              <a:spcPct val="35000"/>
            </a:spcAft>
          </a:pPr>
          <a:r>
            <a:rPr lang="ru-RU" sz="1800" dirty="0" smtClean="0">
              <a:effectLst/>
              <a:latin typeface="+mn-lt"/>
              <a:ea typeface="+mn-ea"/>
              <a:cs typeface="+mn-cs"/>
            </a:rPr>
            <a:t>Тема была добавлена с приоритетом 2 и впоследствии изменена на приоритет 3 КФМ-10 (2015) и на приоритет 1 Комитетом по стандартам (КС) в 2020 г.</a:t>
          </a:r>
          <a:endParaRPr lang="ru-RU" sz="1800" b="1" dirty="0">
            <a:effectLst/>
          </a:endParaRPr>
        </a:p>
      </dgm:t>
    </dgm:pt>
    <dgm:pt modelId="{0FC76FA1-D479-4411-A35A-DB5028727649}" type="parTrans" cxnId="{B1A765EE-6C30-4227-90BD-597F65D18B54}">
      <dgm:prSet/>
      <dgm:spPr/>
      <dgm:t>
        <a:bodyPr/>
        <a:lstStyle/>
        <a:p>
          <a:endParaRPr lang="ru-RU">
            <a:effectLst>
              <a:outerShdw blurRad="38100" dist="38100" dir="2700000" algn="tl">
                <a:srgbClr val="000000">
                  <a:alpha val="43137"/>
                </a:srgbClr>
              </a:outerShdw>
            </a:effectLst>
          </a:endParaRPr>
        </a:p>
      </dgm:t>
    </dgm:pt>
    <dgm:pt modelId="{EBD0066D-37E3-4F8A-A165-B993A62266D2}" type="sibTrans" cxnId="{B1A765EE-6C30-4227-90BD-597F65D18B54}">
      <dgm:prSet/>
      <dgm:spPr/>
      <dgm:t>
        <a:bodyPr/>
        <a:lstStyle/>
        <a:p>
          <a:endParaRPr lang="ru-RU">
            <a:effectLst>
              <a:outerShdw blurRad="38100" dist="38100" dir="2700000" algn="tl">
                <a:srgbClr val="000000">
                  <a:alpha val="43137"/>
                </a:srgbClr>
              </a:outerShdw>
            </a:effectLst>
          </a:endParaRPr>
        </a:p>
      </dgm:t>
    </dgm:pt>
    <dgm:pt modelId="{72890102-ED63-4D8A-9041-703A2F022594}">
      <dgm:prSet phldrT="[Текст]" custT="1"/>
      <dgm:spPr/>
      <dgm:t>
        <a:bodyPr/>
        <a:lstStyle/>
        <a:p>
          <a:r>
            <a:rPr lang="ru-RU" sz="1800" b="1" dirty="0" smtClean="0">
              <a:effectLst/>
            </a:rPr>
            <a:t>ТГФО (2020-12): </a:t>
          </a:r>
          <a:r>
            <a:rPr lang="ru-RU" sz="1800" b="0" dirty="0" smtClean="0">
              <a:effectLst/>
            </a:rPr>
            <a:t>подготовлен Проект пересмотра МСФМ 18</a:t>
          </a:r>
        </a:p>
        <a:p>
          <a:r>
            <a:rPr lang="ru-RU" sz="1800" b="0" dirty="0" smtClean="0">
              <a:effectLst/>
            </a:rPr>
            <a:t>- Обновить и учесть последние достижения в технологии облучения</a:t>
          </a:r>
        </a:p>
        <a:p>
          <a:r>
            <a:rPr lang="ru-RU" sz="1800" b="0" dirty="0" smtClean="0">
              <a:effectLst/>
            </a:rPr>
            <a:t>- Приведение в соответствие с уже принятыми стандартами:</a:t>
          </a:r>
        </a:p>
        <a:p>
          <a:endParaRPr lang="ru-RU" sz="1800" b="0" dirty="0" smtClean="0">
            <a:effectLst/>
          </a:endParaRPr>
        </a:p>
        <a:p>
          <a:r>
            <a:rPr lang="ru-RU" sz="1800" b="0" dirty="0" smtClean="0">
              <a:effectLst/>
            </a:rPr>
            <a:t>-МСФМ 42 Требования к использованию температурной обработки в качестве фитосанитарных мер</a:t>
          </a:r>
        </a:p>
        <a:p>
          <a:r>
            <a:rPr lang="ru-RU" sz="1800" b="0" dirty="0" smtClean="0">
              <a:effectLst/>
            </a:rPr>
            <a:t>-МСФМ 43 Требования к использованию фумигации в качестве фитосанитарной меры</a:t>
          </a:r>
        </a:p>
        <a:p>
          <a:r>
            <a:rPr lang="ru-RU" sz="1800" b="0" dirty="0" smtClean="0">
              <a:effectLst/>
            </a:rPr>
            <a:t>-МСФМ 44 Требования по применению обработок с регулируемым составом газовой среды в качестве фитосанитарных мер</a:t>
          </a:r>
          <a:endParaRPr lang="en-GB" sz="1800" b="0" dirty="0">
            <a:effectLst/>
          </a:endParaRPr>
        </a:p>
      </dgm:t>
    </dgm:pt>
    <dgm:pt modelId="{AD0F6CFB-3E13-4E31-B640-AFC3BB8A3A17}" type="parTrans" cxnId="{D51914DF-7A03-4E12-92C6-6E455063CE85}">
      <dgm:prSet/>
      <dgm:spPr/>
      <dgm:t>
        <a:bodyPr/>
        <a:lstStyle/>
        <a:p>
          <a:endParaRPr lang="ru-RU">
            <a:effectLst>
              <a:outerShdw blurRad="38100" dist="38100" dir="2700000" algn="tl">
                <a:srgbClr val="000000">
                  <a:alpha val="43137"/>
                </a:srgbClr>
              </a:outerShdw>
            </a:effectLst>
          </a:endParaRPr>
        </a:p>
      </dgm:t>
    </dgm:pt>
    <dgm:pt modelId="{F9BC722A-882C-48A9-BC88-B7924C70DEB8}" type="sibTrans" cxnId="{D51914DF-7A03-4E12-92C6-6E455063CE85}">
      <dgm:prSet/>
      <dgm:spPr/>
      <dgm:t>
        <a:bodyPr/>
        <a:lstStyle/>
        <a:p>
          <a:endParaRPr lang="ru-RU">
            <a:effectLst>
              <a:outerShdw blurRad="38100" dist="38100" dir="2700000" algn="tl">
                <a:srgbClr val="000000">
                  <a:alpha val="43137"/>
                </a:srgbClr>
              </a:outerShdw>
            </a:effectLst>
          </a:endParaRPr>
        </a:p>
      </dgm:t>
    </dgm:pt>
    <dgm:pt modelId="{F48F216F-0B5F-47A8-B6BD-9EDABEF3056B}">
      <dgm:prSet phldrT="[Текст]" custT="1"/>
      <dgm:spPr/>
      <dgm:t>
        <a:bodyPr/>
        <a:lstStyle/>
        <a:p>
          <a:endParaRPr lang="en-US"/>
        </a:p>
      </dgm:t>
    </dgm:pt>
    <dgm:pt modelId="{EA38D269-5A2D-4F32-9650-E89C50B723B4}" type="parTrans" cxnId="{53351B5D-AE23-4B61-8F7D-9495CFCDA4F4}">
      <dgm:prSet/>
      <dgm:spPr/>
      <dgm:t>
        <a:bodyPr/>
        <a:lstStyle/>
        <a:p>
          <a:endParaRPr lang="ru-RU">
            <a:effectLst>
              <a:outerShdw blurRad="38100" dist="38100" dir="2700000" algn="tl">
                <a:srgbClr val="000000">
                  <a:alpha val="43137"/>
                </a:srgbClr>
              </a:outerShdw>
            </a:effectLst>
          </a:endParaRPr>
        </a:p>
      </dgm:t>
    </dgm:pt>
    <dgm:pt modelId="{7E9105FA-4CD0-4794-BBBD-9CFE4E767CDE}" type="sibTrans" cxnId="{53351B5D-AE23-4B61-8F7D-9495CFCDA4F4}">
      <dgm:prSet/>
      <dgm:spPr/>
      <dgm:t>
        <a:bodyPr/>
        <a:lstStyle/>
        <a:p>
          <a:endParaRPr lang="ru-RU">
            <a:effectLst>
              <a:outerShdw blurRad="38100" dist="38100" dir="2700000" algn="tl">
                <a:srgbClr val="000000">
                  <a:alpha val="43137"/>
                </a:srgbClr>
              </a:outerShdw>
            </a:effectLst>
          </a:endParaRPr>
        </a:p>
      </dgm:t>
    </dgm:pt>
    <dgm:pt modelId="{524158E6-A16B-4CCE-877A-46E2F9DB4043}">
      <dgm:prSet phldrT="[Текст]" custT="1"/>
      <dgm:spPr/>
      <dgm:t>
        <a:bodyPr/>
        <a:lstStyle/>
        <a:p>
          <a:endParaRPr lang="en-US"/>
        </a:p>
      </dgm:t>
    </dgm:pt>
    <dgm:pt modelId="{BEF2FE1C-5CD6-4AA6-94E0-2BD68C4C3151}" type="parTrans" cxnId="{4DF5D122-70D4-4409-908B-152E4022D6F8}">
      <dgm:prSet/>
      <dgm:spPr/>
      <dgm:t>
        <a:bodyPr/>
        <a:lstStyle/>
        <a:p>
          <a:endParaRPr lang="ru-RU">
            <a:effectLst>
              <a:outerShdw blurRad="38100" dist="38100" dir="2700000" algn="tl">
                <a:srgbClr val="000000">
                  <a:alpha val="43137"/>
                </a:srgbClr>
              </a:outerShdw>
            </a:effectLst>
          </a:endParaRPr>
        </a:p>
      </dgm:t>
    </dgm:pt>
    <dgm:pt modelId="{6790359E-84CC-4793-9A45-AAEEEA4D3C91}" type="sibTrans" cxnId="{4DF5D122-70D4-4409-908B-152E4022D6F8}">
      <dgm:prSet/>
      <dgm:spPr/>
      <dgm:t>
        <a:bodyPr/>
        <a:lstStyle/>
        <a:p>
          <a:endParaRPr lang="ru-RU">
            <a:effectLst>
              <a:outerShdw blurRad="38100" dist="38100" dir="2700000" algn="tl">
                <a:srgbClr val="000000">
                  <a:alpha val="43137"/>
                </a:srgbClr>
              </a:outerShdw>
            </a:effectLst>
          </a:endParaRPr>
        </a:p>
      </dgm:t>
    </dgm:pt>
    <dgm:pt modelId="{DA568BCA-C1E7-48A6-A9D3-65AEBCFDFE80}">
      <dgm:prSet phldrT="[Текст]"/>
      <dgm:spPr/>
      <dgm:t>
        <a:bodyPr/>
        <a:lstStyle/>
        <a:p>
          <a:endParaRPr lang="en-US"/>
        </a:p>
      </dgm:t>
    </dgm:pt>
    <dgm:pt modelId="{3157E311-2075-4F26-A323-35D2164266DB}" type="parTrans" cxnId="{514B6E48-7BBA-405D-A16C-40F8BE72CCBA}">
      <dgm:prSet/>
      <dgm:spPr/>
      <dgm:t>
        <a:bodyPr/>
        <a:lstStyle/>
        <a:p>
          <a:endParaRPr lang="ru-RU">
            <a:effectLst>
              <a:outerShdw blurRad="38100" dist="38100" dir="2700000" algn="tl">
                <a:srgbClr val="000000">
                  <a:alpha val="43137"/>
                </a:srgbClr>
              </a:outerShdw>
            </a:effectLst>
          </a:endParaRPr>
        </a:p>
      </dgm:t>
    </dgm:pt>
    <dgm:pt modelId="{E15ADCD9-6F5D-4194-A338-CD05A6B9D464}" type="sibTrans" cxnId="{514B6E48-7BBA-405D-A16C-40F8BE72CCBA}">
      <dgm:prSet/>
      <dgm:spPr/>
      <dgm:t>
        <a:bodyPr/>
        <a:lstStyle/>
        <a:p>
          <a:endParaRPr lang="ru-RU">
            <a:effectLst>
              <a:outerShdw blurRad="38100" dist="38100" dir="2700000" algn="tl">
                <a:srgbClr val="000000">
                  <a:alpha val="43137"/>
                </a:srgbClr>
              </a:outerShdw>
            </a:effectLst>
          </a:endParaRPr>
        </a:p>
      </dgm:t>
    </dgm:pt>
    <dgm:pt modelId="{DEF798AB-2F55-44DF-8375-8C9F09D12D2A}">
      <dgm:prSet custT="1"/>
      <dgm:spPr/>
      <dgm:t>
        <a:bodyPr/>
        <a:lstStyle/>
        <a:p>
          <a:endParaRPr lang="en-US"/>
        </a:p>
      </dgm:t>
    </dgm:pt>
    <dgm:pt modelId="{262F6164-06E2-4680-95B6-EDF6AED7A5F4}" type="parTrans" cxnId="{55CFCEEB-7178-477B-B1D3-86FD4E25EA3E}">
      <dgm:prSet/>
      <dgm:spPr/>
      <dgm:t>
        <a:bodyPr/>
        <a:lstStyle/>
        <a:p>
          <a:endParaRPr lang="en-US"/>
        </a:p>
      </dgm:t>
    </dgm:pt>
    <dgm:pt modelId="{6ECAC9A2-6E8E-4449-8489-D78945DF24D5}" type="sibTrans" cxnId="{55CFCEEB-7178-477B-B1D3-86FD4E25EA3E}">
      <dgm:prSet/>
      <dgm:spPr/>
      <dgm:t>
        <a:bodyPr/>
        <a:lstStyle/>
        <a:p>
          <a:endParaRPr lang="en-US"/>
        </a:p>
      </dgm:t>
    </dgm:pt>
    <dgm:pt modelId="{149C543F-6D9E-4ECA-AE2C-9FCDE5815B32}" type="pres">
      <dgm:prSet presAssocID="{A8301008-09B6-4553-94BE-5D396582DCC8}" presName="compositeShape" presStyleCnt="0">
        <dgm:presLayoutVars>
          <dgm:chMax val="2"/>
          <dgm:dir/>
          <dgm:resizeHandles val="exact"/>
        </dgm:presLayoutVars>
      </dgm:prSet>
      <dgm:spPr/>
      <dgm:t>
        <a:bodyPr/>
        <a:lstStyle/>
        <a:p>
          <a:endParaRPr lang="ru-RU"/>
        </a:p>
      </dgm:t>
    </dgm:pt>
    <dgm:pt modelId="{456D98A2-2082-4979-997C-CB907FB9B3D9}" type="pres">
      <dgm:prSet presAssocID="{82353047-4793-4611-A723-C7905524DA06}" presName="upArrow" presStyleLbl="node1" presStyleIdx="0" presStyleCnt="2"/>
      <dgm:spPr/>
    </dgm:pt>
    <dgm:pt modelId="{C89D0582-DED6-48BD-B330-D24F3EB9C288}" type="pres">
      <dgm:prSet presAssocID="{82353047-4793-4611-A723-C7905524DA06}" presName="upArrowText" presStyleLbl="revTx" presStyleIdx="0" presStyleCnt="2" custScaleY="47405" custLinFactNeighborY="-16578">
        <dgm:presLayoutVars>
          <dgm:chMax val="0"/>
          <dgm:bulletEnabled val="1"/>
        </dgm:presLayoutVars>
      </dgm:prSet>
      <dgm:spPr/>
      <dgm:t>
        <a:bodyPr/>
        <a:lstStyle/>
        <a:p>
          <a:endParaRPr lang="ru-RU"/>
        </a:p>
      </dgm:t>
    </dgm:pt>
    <dgm:pt modelId="{5B8F6F0B-5DB5-4B92-948D-560CC8DA1921}" type="pres">
      <dgm:prSet presAssocID="{72890102-ED63-4D8A-9041-703A2F022594}" presName="downArrow" presStyleLbl="node1" presStyleIdx="1" presStyleCnt="2"/>
      <dgm:spPr/>
    </dgm:pt>
    <dgm:pt modelId="{CA0A2EE7-270C-4F70-97D1-481282DDD2ED}" type="pres">
      <dgm:prSet presAssocID="{72890102-ED63-4D8A-9041-703A2F022594}" presName="downArrowText" presStyleLbl="revTx" presStyleIdx="1" presStyleCnt="2" custScaleY="159990" custLinFactNeighborX="-960" custLinFactNeighborY="-23327">
        <dgm:presLayoutVars>
          <dgm:chMax val="0"/>
          <dgm:bulletEnabled val="1"/>
        </dgm:presLayoutVars>
      </dgm:prSet>
      <dgm:spPr/>
      <dgm:t>
        <a:bodyPr/>
        <a:lstStyle/>
        <a:p>
          <a:endParaRPr lang="ru-RU"/>
        </a:p>
      </dgm:t>
    </dgm:pt>
  </dgm:ptLst>
  <dgm:cxnLst>
    <dgm:cxn modelId="{514B6E48-7BBA-405D-A16C-40F8BE72CCBA}" srcId="{A8301008-09B6-4553-94BE-5D396582DCC8}" destId="{DA568BCA-C1E7-48A6-A9D3-65AEBCFDFE80}" srcOrd="3" destOrd="0" parTransId="{3157E311-2075-4F26-A323-35D2164266DB}" sibTransId="{E15ADCD9-6F5D-4194-A338-CD05A6B9D464}"/>
    <dgm:cxn modelId="{A14E20BB-DE6D-4C7A-ACA1-9479F2E04DB4}" type="presOf" srcId="{82353047-4793-4611-A723-C7905524DA06}" destId="{C89D0582-DED6-48BD-B330-D24F3EB9C288}" srcOrd="0" destOrd="0" presId="urn:microsoft.com/office/officeart/2005/8/layout/arrow4"/>
    <dgm:cxn modelId="{9B423EB7-2812-4DFA-AA77-8CEE78081F71}" type="presOf" srcId="{A8301008-09B6-4553-94BE-5D396582DCC8}" destId="{149C543F-6D9E-4ECA-AE2C-9FCDE5815B32}" srcOrd="0" destOrd="0" presId="urn:microsoft.com/office/officeart/2005/8/layout/arrow4"/>
    <dgm:cxn modelId="{4DF5D122-70D4-4409-908B-152E4022D6F8}" srcId="{F48F216F-0B5F-47A8-B6BD-9EDABEF3056B}" destId="{524158E6-A16B-4CCE-877A-46E2F9DB4043}" srcOrd="0" destOrd="0" parTransId="{BEF2FE1C-5CD6-4AA6-94E0-2BD68C4C3151}" sibTransId="{6790359E-84CC-4793-9A45-AAEEEA4D3C91}"/>
    <dgm:cxn modelId="{A0B38981-AAE4-43E3-968F-242C6FDD27EA}" type="presOf" srcId="{72890102-ED63-4D8A-9041-703A2F022594}" destId="{CA0A2EE7-270C-4F70-97D1-481282DDD2ED}" srcOrd="0" destOrd="0" presId="urn:microsoft.com/office/officeart/2005/8/layout/arrow4"/>
    <dgm:cxn modelId="{53351B5D-AE23-4B61-8F7D-9495CFCDA4F4}" srcId="{A8301008-09B6-4553-94BE-5D396582DCC8}" destId="{F48F216F-0B5F-47A8-B6BD-9EDABEF3056B}" srcOrd="2" destOrd="0" parTransId="{EA38D269-5A2D-4F32-9650-E89C50B723B4}" sibTransId="{7E9105FA-4CD0-4794-BBBD-9CFE4E767CDE}"/>
    <dgm:cxn modelId="{55CFCEEB-7178-477B-B1D3-86FD4E25EA3E}" srcId="{F48F216F-0B5F-47A8-B6BD-9EDABEF3056B}" destId="{DEF798AB-2F55-44DF-8375-8C9F09D12D2A}" srcOrd="1" destOrd="0" parTransId="{262F6164-06E2-4680-95B6-EDF6AED7A5F4}" sibTransId="{6ECAC9A2-6E8E-4449-8489-D78945DF24D5}"/>
    <dgm:cxn modelId="{D51914DF-7A03-4E12-92C6-6E455063CE85}" srcId="{A8301008-09B6-4553-94BE-5D396582DCC8}" destId="{72890102-ED63-4D8A-9041-703A2F022594}" srcOrd="1" destOrd="0" parTransId="{AD0F6CFB-3E13-4E31-B640-AFC3BB8A3A17}" sibTransId="{F9BC722A-882C-48A9-BC88-B7924C70DEB8}"/>
    <dgm:cxn modelId="{B1A765EE-6C30-4227-90BD-597F65D18B54}" srcId="{A8301008-09B6-4553-94BE-5D396582DCC8}" destId="{82353047-4793-4611-A723-C7905524DA06}" srcOrd="0" destOrd="0" parTransId="{0FC76FA1-D479-4411-A35A-DB5028727649}" sibTransId="{EBD0066D-37E3-4F8A-A165-B993A62266D2}"/>
    <dgm:cxn modelId="{9B9E846E-D16E-4C24-B0A4-6FE6880B5125}" type="presParOf" srcId="{149C543F-6D9E-4ECA-AE2C-9FCDE5815B32}" destId="{456D98A2-2082-4979-997C-CB907FB9B3D9}" srcOrd="0" destOrd="0" presId="urn:microsoft.com/office/officeart/2005/8/layout/arrow4"/>
    <dgm:cxn modelId="{70DD8A8B-A344-49D4-9A06-6FF71932B5E1}" type="presParOf" srcId="{149C543F-6D9E-4ECA-AE2C-9FCDE5815B32}" destId="{C89D0582-DED6-48BD-B330-D24F3EB9C288}" srcOrd="1" destOrd="0" presId="urn:microsoft.com/office/officeart/2005/8/layout/arrow4"/>
    <dgm:cxn modelId="{70414127-ED96-4D83-BF24-D1C20A346B43}" type="presParOf" srcId="{149C543F-6D9E-4ECA-AE2C-9FCDE5815B32}" destId="{5B8F6F0B-5DB5-4B92-948D-560CC8DA1921}" srcOrd="2" destOrd="0" presId="urn:microsoft.com/office/officeart/2005/8/layout/arrow4"/>
    <dgm:cxn modelId="{5B2100C0-5C8D-45AC-A05A-3F494CC9F3EB}" type="presParOf" srcId="{149C543F-6D9E-4ECA-AE2C-9FCDE5815B32}" destId="{CA0A2EE7-270C-4F70-97D1-481282DDD2ED}" srcOrd="3" destOrd="0" presId="urn:microsoft.com/office/officeart/2005/8/layout/arrow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8301008-09B6-4553-94BE-5D396582DCC8}" type="doc">
      <dgm:prSet loTypeId="urn:microsoft.com/office/officeart/2005/8/layout/hProcess11" loCatId="process" qsTypeId="urn:microsoft.com/office/officeart/2005/8/quickstyle/simple1" qsCatId="simple" csTypeId="urn:microsoft.com/office/officeart/2005/8/colors/colorful3" csCatId="colorful" phldr="1"/>
      <dgm:spPr/>
      <dgm:t>
        <a:bodyPr/>
        <a:lstStyle/>
        <a:p>
          <a:endParaRPr lang="ru-RU"/>
        </a:p>
      </dgm:t>
    </dgm:pt>
    <dgm:pt modelId="{20C0880A-78A5-40AE-A802-EC022A066119}">
      <dgm:prSet phldrT="[Текст]" custT="1"/>
      <dgm:spPr/>
      <dgm:t>
        <a:bodyPr/>
        <a:lstStyle/>
        <a:p>
          <a:pPr algn="l"/>
          <a:r>
            <a:rPr lang="en-US" sz="1800" b="1" dirty="0">
              <a:effectLst/>
            </a:rPr>
            <a:t>2020</a:t>
          </a:r>
        </a:p>
        <a:p>
          <a:pPr algn="l"/>
          <a:r>
            <a:rPr lang="ru-RU" sz="1600" b="0" dirty="0" smtClean="0">
              <a:effectLst/>
            </a:rPr>
            <a:t>Требования по использованию облучения в качестве фитосанитарной меры (Пересмотр МСФМ 18) (2014-007) были представлены для проведения </a:t>
          </a:r>
          <a:r>
            <a:rPr lang="ru-RU" sz="1600" b="1" dirty="0" smtClean="0">
              <a:effectLst/>
            </a:rPr>
            <a:t>первой консультации</a:t>
          </a:r>
          <a:endParaRPr lang="en-GB" sz="1600" b="1" i="0" dirty="0">
            <a:effectLst/>
            <a:latin typeface="+mn-lt"/>
            <a:ea typeface="+mn-ea"/>
            <a:cs typeface="+mn-cs"/>
          </a:endParaRPr>
        </a:p>
      </dgm:t>
    </dgm:pt>
    <dgm:pt modelId="{2339954A-1226-4F57-A5F4-BEF5950A72BE}" type="parTrans" cxnId="{1017DCBC-F499-47FE-865B-1C7645D62F5B}">
      <dgm:prSet/>
      <dgm:spPr/>
      <dgm:t>
        <a:bodyPr/>
        <a:lstStyle/>
        <a:p>
          <a:endParaRPr lang="ru-RU">
            <a:effectLst>
              <a:outerShdw blurRad="38100" dist="38100" dir="2700000" algn="tl">
                <a:srgbClr val="000000">
                  <a:alpha val="43137"/>
                </a:srgbClr>
              </a:outerShdw>
            </a:effectLst>
          </a:endParaRPr>
        </a:p>
      </dgm:t>
    </dgm:pt>
    <dgm:pt modelId="{E221AE80-7EF3-481C-89E2-9D70F5972647}" type="sibTrans" cxnId="{1017DCBC-F499-47FE-865B-1C7645D62F5B}">
      <dgm:prSet/>
      <dgm:spPr/>
      <dgm:t>
        <a:bodyPr/>
        <a:lstStyle/>
        <a:p>
          <a:endParaRPr lang="ru-RU">
            <a:effectLst>
              <a:outerShdw blurRad="38100" dist="38100" dir="2700000" algn="tl">
                <a:srgbClr val="000000">
                  <a:alpha val="43137"/>
                </a:srgbClr>
              </a:outerShdw>
            </a:effectLst>
          </a:endParaRPr>
        </a:p>
      </dgm:t>
    </dgm:pt>
    <dgm:pt modelId="{6CA37713-CFB2-4547-9D56-9691E054E0C5}">
      <dgm:prSet phldrT="[Текст]" custT="1"/>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ru-RU" sz="1800" b="1" dirty="0" smtClean="0">
              <a:effectLst/>
            </a:rPr>
            <a:t>Ведущий куратор и помощник куратора</a:t>
          </a:r>
          <a:endParaRPr lang="en-GB" sz="1800" b="1" dirty="0">
            <a:effectLst/>
          </a:endParaRPr>
        </a:p>
        <a:p>
          <a:pPr marL="0" marR="0" lvl="0" indent="0" algn="l" defTabSz="914400" eaLnBrk="1" fontAlgn="auto" latinLnBrk="0" hangingPunct="1">
            <a:lnSpc>
              <a:spcPct val="100000"/>
            </a:lnSpc>
            <a:spcBef>
              <a:spcPts val="0"/>
            </a:spcBef>
            <a:spcAft>
              <a:spcPts val="0"/>
            </a:spcAft>
            <a:buClrTx/>
            <a:buSzTx/>
            <a:buFontTx/>
            <a:buNone/>
            <a:tabLst/>
            <a:defRPr/>
          </a:pPr>
          <a:r>
            <a:rPr lang="ru-RU" sz="1800" b="0" dirty="0" smtClean="0">
              <a:effectLst/>
            </a:rPr>
            <a:t>Рассмотрели комментарии и предложенные изменения в тексте </a:t>
          </a:r>
          <a:endParaRPr lang="en-GB" sz="900" b="0" dirty="0">
            <a:effectLst/>
            <a:latin typeface="+mn-lt"/>
            <a:ea typeface="+mn-ea"/>
            <a:cs typeface="+mn-cs"/>
          </a:endParaRPr>
        </a:p>
      </dgm:t>
    </dgm:pt>
    <dgm:pt modelId="{A73AE03C-B526-465A-9FB4-351CFEFF09E3}" type="parTrans" cxnId="{E8037901-7148-45B4-87D3-27F75C97D70B}">
      <dgm:prSet/>
      <dgm:spPr/>
      <dgm:t>
        <a:bodyPr/>
        <a:lstStyle/>
        <a:p>
          <a:endParaRPr lang="ru-RU">
            <a:effectLst>
              <a:outerShdw blurRad="38100" dist="38100" dir="2700000" algn="tl">
                <a:srgbClr val="000000">
                  <a:alpha val="43137"/>
                </a:srgbClr>
              </a:outerShdw>
            </a:effectLst>
          </a:endParaRPr>
        </a:p>
      </dgm:t>
    </dgm:pt>
    <dgm:pt modelId="{6308470E-9BC6-4E2A-8C06-0F8BED6D1760}" type="sibTrans" cxnId="{E8037901-7148-45B4-87D3-27F75C97D70B}">
      <dgm:prSet/>
      <dgm:spPr/>
      <dgm:t>
        <a:bodyPr/>
        <a:lstStyle/>
        <a:p>
          <a:endParaRPr lang="ru-RU">
            <a:effectLst>
              <a:outerShdw blurRad="38100" dist="38100" dir="2700000" algn="tl">
                <a:srgbClr val="000000">
                  <a:alpha val="43137"/>
                </a:srgbClr>
              </a:outerShdw>
            </a:effectLst>
          </a:endParaRPr>
        </a:p>
      </dgm:t>
    </dgm:pt>
    <dgm:pt modelId="{26FB730B-1CBF-4C2D-9B68-EB97F556A33E}">
      <dgm:prSet phldrT="[Текст]" custT="1"/>
      <dgm:spPr/>
      <dgm: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ru-RU" sz="1800" b="1" dirty="0" smtClean="0">
              <a:effectLst/>
            </a:rPr>
            <a:t>КС</a:t>
          </a:r>
          <a:r>
            <a:rPr lang="en-US" sz="1800" b="1" dirty="0" smtClean="0">
              <a:effectLst/>
            </a:rPr>
            <a:t> </a:t>
          </a:r>
          <a:r>
            <a:rPr lang="en-US" sz="1800" b="1" dirty="0">
              <a:effectLst/>
            </a:rPr>
            <a:t>-7 (2022) </a:t>
          </a:r>
          <a:endParaRPr lang="ru-RU" sz="1800" b="1" dirty="0">
            <a:effectLst/>
          </a:endParaRPr>
        </a:p>
        <a:p>
          <a:pPr lvl="0" algn="l" defTabSz="400050">
            <a:lnSpc>
              <a:spcPct val="90000"/>
            </a:lnSpc>
            <a:spcBef>
              <a:spcPct val="0"/>
            </a:spcBef>
            <a:spcAft>
              <a:spcPct val="35000"/>
            </a:spcAft>
          </a:pPr>
          <a:r>
            <a:rPr lang="ru-RU" sz="1800" b="0" dirty="0" smtClean="0">
              <a:effectLst/>
            </a:rPr>
            <a:t>Рассмотрены и учтены замечания по результатам проведения консультаций и рекомендованы для проведения </a:t>
          </a:r>
          <a:r>
            <a:rPr lang="ru-RU" sz="1800" b="1" dirty="0" smtClean="0">
              <a:effectLst/>
            </a:rPr>
            <a:t>второй консультации </a:t>
          </a:r>
          <a:r>
            <a:rPr lang="ru-RU" sz="1800" b="0" dirty="0" smtClean="0">
              <a:effectLst/>
            </a:rPr>
            <a:t>(1 июля 2022 года)</a:t>
          </a:r>
          <a:endParaRPr lang="ru-RU" sz="1800" b="0" dirty="0">
            <a:effectLst/>
          </a:endParaRPr>
        </a:p>
      </dgm:t>
    </dgm:pt>
    <dgm:pt modelId="{438D21F0-0742-4685-9B5C-DA2F02ADEFAB}" type="parTrans" cxnId="{14E34CF2-77D9-44C0-9E42-A6596781D195}">
      <dgm:prSet/>
      <dgm:spPr/>
      <dgm:t>
        <a:bodyPr/>
        <a:lstStyle/>
        <a:p>
          <a:endParaRPr lang="en-US"/>
        </a:p>
      </dgm:t>
    </dgm:pt>
    <dgm:pt modelId="{BC6B0005-05ED-471B-B815-01ADE205F339}" type="sibTrans" cxnId="{14E34CF2-77D9-44C0-9E42-A6596781D195}">
      <dgm:prSet/>
      <dgm:spPr/>
      <dgm:t>
        <a:bodyPr/>
        <a:lstStyle/>
        <a:p>
          <a:endParaRPr lang="en-US"/>
        </a:p>
      </dgm:t>
    </dgm:pt>
    <dgm:pt modelId="{DADC077B-95AF-4607-B734-2371CBC16353}" type="pres">
      <dgm:prSet presAssocID="{A8301008-09B6-4553-94BE-5D396582DCC8}" presName="Name0" presStyleCnt="0">
        <dgm:presLayoutVars>
          <dgm:dir/>
          <dgm:resizeHandles val="exact"/>
        </dgm:presLayoutVars>
      </dgm:prSet>
      <dgm:spPr/>
      <dgm:t>
        <a:bodyPr/>
        <a:lstStyle/>
        <a:p>
          <a:endParaRPr lang="ru-RU"/>
        </a:p>
      </dgm:t>
    </dgm:pt>
    <dgm:pt modelId="{2A4245FE-B80F-48A9-ABCC-145296E2C325}" type="pres">
      <dgm:prSet presAssocID="{A8301008-09B6-4553-94BE-5D396582DCC8}" presName="arrow" presStyleLbl="bgShp" presStyleIdx="0" presStyleCnt="1"/>
      <dgm:spPr/>
    </dgm:pt>
    <dgm:pt modelId="{954DC988-189E-4FEE-9175-30A1A196DD59}" type="pres">
      <dgm:prSet presAssocID="{A8301008-09B6-4553-94BE-5D396582DCC8}" presName="points" presStyleCnt="0"/>
      <dgm:spPr/>
    </dgm:pt>
    <dgm:pt modelId="{1E4CB521-2DAA-4CBE-8839-F8DB34CB66BD}" type="pres">
      <dgm:prSet presAssocID="{20C0880A-78A5-40AE-A802-EC022A066119}" presName="compositeA" presStyleCnt="0"/>
      <dgm:spPr/>
    </dgm:pt>
    <dgm:pt modelId="{2D8B5895-442E-47FD-B4B6-612C75E88824}" type="pres">
      <dgm:prSet presAssocID="{20C0880A-78A5-40AE-A802-EC022A066119}" presName="textA" presStyleLbl="revTx" presStyleIdx="0" presStyleCnt="3" custScaleX="384728">
        <dgm:presLayoutVars>
          <dgm:bulletEnabled val="1"/>
        </dgm:presLayoutVars>
      </dgm:prSet>
      <dgm:spPr/>
      <dgm:t>
        <a:bodyPr/>
        <a:lstStyle/>
        <a:p>
          <a:endParaRPr lang="ru-RU"/>
        </a:p>
      </dgm:t>
    </dgm:pt>
    <dgm:pt modelId="{3A13AC4B-D924-4CE7-9245-C9ACAA0F52BE}" type="pres">
      <dgm:prSet presAssocID="{20C0880A-78A5-40AE-A802-EC022A066119}" presName="circleA" presStyleLbl="node1" presStyleIdx="0" presStyleCnt="3"/>
      <dgm:spPr/>
    </dgm:pt>
    <dgm:pt modelId="{C4B1422C-DB4D-42AB-B49D-A969D39B54C7}" type="pres">
      <dgm:prSet presAssocID="{20C0880A-78A5-40AE-A802-EC022A066119}" presName="spaceA" presStyleCnt="0"/>
      <dgm:spPr/>
    </dgm:pt>
    <dgm:pt modelId="{19E6973A-DB84-4688-AAFC-D7BE63D5D283}" type="pres">
      <dgm:prSet presAssocID="{E221AE80-7EF3-481C-89E2-9D70F5972647}" presName="space" presStyleCnt="0"/>
      <dgm:spPr/>
    </dgm:pt>
    <dgm:pt modelId="{812A6F76-47C9-48A3-AF3D-A6F0D2C327A8}" type="pres">
      <dgm:prSet presAssocID="{6CA37713-CFB2-4547-9D56-9691E054E0C5}" presName="compositeB" presStyleCnt="0"/>
      <dgm:spPr/>
    </dgm:pt>
    <dgm:pt modelId="{1418C6AF-C511-4094-8333-03BF3BB7BCE1}" type="pres">
      <dgm:prSet presAssocID="{6CA37713-CFB2-4547-9D56-9691E054E0C5}" presName="textB" presStyleLbl="revTx" presStyleIdx="1" presStyleCnt="3" custScaleX="475722">
        <dgm:presLayoutVars>
          <dgm:bulletEnabled val="1"/>
        </dgm:presLayoutVars>
      </dgm:prSet>
      <dgm:spPr/>
      <dgm:t>
        <a:bodyPr/>
        <a:lstStyle/>
        <a:p>
          <a:endParaRPr lang="ru-RU"/>
        </a:p>
      </dgm:t>
    </dgm:pt>
    <dgm:pt modelId="{9F594781-88E6-4694-BBC0-818806F0E04F}" type="pres">
      <dgm:prSet presAssocID="{6CA37713-CFB2-4547-9D56-9691E054E0C5}" presName="circleB" presStyleLbl="node1" presStyleIdx="1" presStyleCnt="3"/>
      <dgm:spPr/>
    </dgm:pt>
    <dgm:pt modelId="{DA48B707-8AAD-4EA7-980A-FA64063DF0F2}" type="pres">
      <dgm:prSet presAssocID="{6CA37713-CFB2-4547-9D56-9691E054E0C5}" presName="spaceB" presStyleCnt="0"/>
      <dgm:spPr/>
    </dgm:pt>
    <dgm:pt modelId="{3CF12074-2263-456A-9151-6BBBF8AABC76}" type="pres">
      <dgm:prSet presAssocID="{6308470E-9BC6-4E2A-8C06-0F8BED6D1760}" presName="space" presStyleCnt="0"/>
      <dgm:spPr/>
    </dgm:pt>
    <dgm:pt modelId="{BBEA8B82-8A3B-476C-AD12-EB9BC1FE5034}" type="pres">
      <dgm:prSet presAssocID="{26FB730B-1CBF-4C2D-9B68-EB97F556A33E}" presName="compositeA" presStyleCnt="0"/>
      <dgm:spPr/>
    </dgm:pt>
    <dgm:pt modelId="{001BC743-342D-4914-8365-D2781E003827}" type="pres">
      <dgm:prSet presAssocID="{26FB730B-1CBF-4C2D-9B68-EB97F556A33E}" presName="textA" presStyleLbl="revTx" presStyleIdx="2" presStyleCnt="3" custScaleX="318186">
        <dgm:presLayoutVars>
          <dgm:bulletEnabled val="1"/>
        </dgm:presLayoutVars>
      </dgm:prSet>
      <dgm:spPr/>
      <dgm:t>
        <a:bodyPr/>
        <a:lstStyle/>
        <a:p>
          <a:endParaRPr lang="ru-RU"/>
        </a:p>
      </dgm:t>
    </dgm:pt>
    <dgm:pt modelId="{EE18AC58-1810-42FA-AF12-0842C6FF8179}" type="pres">
      <dgm:prSet presAssocID="{26FB730B-1CBF-4C2D-9B68-EB97F556A33E}" presName="circleA" presStyleLbl="node1" presStyleIdx="2" presStyleCnt="3"/>
      <dgm:spPr/>
    </dgm:pt>
    <dgm:pt modelId="{CE8FE8ED-796C-4395-8148-66131BD2DE26}" type="pres">
      <dgm:prSet presAssocID="{26FB730B-1CBF-4C2D-9B68-EB97F556A33E}" presName="spaceA" presStyleCnt="0"/>
      <dgm:spPr/>
    </dgm:pt>
  </dgm:ptLst>
  <dgm:cxnLst>
    <dgm:cxn modelId="{1017DCBC-F499-47FE-865B-1C7645D62F5B}" srcId="{A8301008-09B6-4553-94BE-5D396582DCC8}" destId="{20C0880A-78A5-40AE-A802-EC022A066119}" srcOrd="0" destOrd="0" parTransId="{2339954A-1226-4F57-A5F4-BEF5950A72BE}" sibTransId="{E221AE80-7EF3-481C-89E2-9D70F5972647}"/>
    <dgm:cxn modelId="{14E34CF2-77D9-44C0-9E42-A6596781D195}" srcId="{A8301008-09B6-4553-94BE-5D396582DCC8}" destId="{26FB730B-1CBF-4C2D-9B68-EB97F556A33E}" srcOrd="2" destOrd="0" parTransId="{438D21F0-0742-4685-9B5C-DA2F02ADEFAB}" sibTransId="{BC6B0005-05ED-471B-B815-01ADE205F339}"/>
    <dgm:cxn modelId="{E8037901-7148-45B4-87D3-27F75C97D70B}" srcId="{A8301008-09B6-4553-94BE-5D396582DCC8}" destId="{6CA37713-CFB2-4547-9D56-9691E054E0C5}" srcOrd="1" destOrd="0" parTransId="{A73AE03C-B526-465A-9FB4-351CFEFF09E3}" sibTransId="{6308470E-9BC6-4E2A-8C06-0F8BED6D1760}"/>
    <dgm:cxn modelId="{34D19C81-4EE3-40DE-8037-8F382063FB2B}" type="presOf" srcId="{A8301008-09B6-4553-94BE-5D396582DCC8}" destId="{DADC077B-95AF-4607-B734-2371CBC16353}" srcOrd="0" destOrd="0" presId="urn:microsoft.com/office/officeart/2005/8/layout/hProcess11"/>
    <dgm:cxn modelId="{867CE69D-82CE-4A5B-B106-C1C18E0D1E99}" type="presOf" srcId="{20C0880A-78A5-40AE-A802-EC022A066119}" destId="{2D8B5895-442E-47FD-B4B6-612C75E88824}" srcOrd="0" destOrd="0" presId="urn:microsoft.com/office/officeart/2005/8/layout/hProcess11"/>
    <dgm:cxn modelId="{C4100B68-72B7-4845-BB5A-FD4388A3E196}" type="presOf" srcId="{26FB730B-1CBF-4C2D-9B68-EB97F556A33E}" destId="{001BC743-342D-4914-8365-D2781E003827}" srcOrd="0" destOrd="0" presId="urn:microsoft.com/office/officeart/2005/8/layout/hProcess11"/>
    <dgm:cxn modelId="{0620BE7E-D061-45B3-B62F-0AD0B0826FAD}" type="presOf" srcId="{6CA37713-CFB2-4547-9D56-9691E054E0C5}" destId="{1418C6AF-C511-4094-8333-03BF3BB7BCE1}" srcOrd="0" destOrd="0" presId="urn:microsoft.com/office/officeart/2005/8/layout/hProcess11"/>
    <dgm:cxn modelId="{ACC79A32-A294-493C-B522-D3BD5AD02B6C}" type="presParOf" srcId="{DADC077B-95AF-4607-B734-2371CBC16353}" destId="{2A4245FE-B80F-48A9-ABCC-145296E2C325}" srcOrd="0" destOrd="0" presId="urn:microsoft.com/office/officeart/2005/8/layout/hProcess11"/>
    <dgm:cxn modelId="{3EC91235-EA50-4FC2-B08F-305CF7BC3CD6}" type="presParOf" srcId="{DADC077B-95AF-4607-B734-2371CBC16353}" destId="{954DC988-189E-4FEE-9175-30A1A196DD59}" srcOrd="1" destOrd="0" presId="urn:microsoft.com/office/officeart/2005/8/layout/hProcess11"/>
    <dgm:cxn modelId="{C1084EA1-E417-41A1-A7B1-2A67113A8E16}" type="presParOf" srcId="{954DC988-189E-4FEE-9175-30A1A196DD59}" destId="{1E4CB521-2DAA-4CBE-8839-F8DB34CB66BD}" srcOrd="0" destOrd="0" presId="urn:microsoft.com/office/officeart/2005/8/layout/hProcess11"/>
    <dgm:cxn modelId="{F1A11928-7657-4E12-90E1-E02A801EF846}" type="presParOf" srcId="{1E4CB521-2DAA-4CBE-8839-F8DB34CB66BD}" destId="{2D8B5895-442E-47FD-B4B6-612C75E88824}" srcOrd="0" destOrd="0" presId="urn:microsoft.com/office/officeart/2005/8/layout/hProcess11"/>
    <dgm:cxn modelId="{02E4D2BD-7AD2-40C5-B124-04D7691363F9}" type="presParOf" srcId="{1E4CB521-2DAA-4CBE-8839-F8DB34CB66BD}" destId="{3A13AC4B-D924-4CE7-9245-C9ACAA0F52BE}" srcOrd="1" destOrd="0" presId="urn:microsoft.com/office/officeart/2005/8/layout/hProcess11"/>
    <dgm:cxn modelId="{064F9C17-83DD-4B1F-9EB5-4330D6982DA0}" type="presParOf" srcId="{1E4CB521-2DAA-4CBE-8839-F8DB34CB66BD}" destId="{C4B1422C-DB4D-42AB-B49D-A969D39B54C7}" srcOrd="2" destOrd="0" presId="urn:microsoft.com/office/officeart/2005/8/layout/hProcess11"/>
    <dgm:cxn modelId="{47F5F44C-B9F8-4256-95F4-7B839B19FB78}" type="presParOf" srcId="{954DC988-189E-4FEE-9175-30A1A196DD59}" destId="{19E6973A-DB84-4688-AAFC-D7BE63D5D283}" srcOrd="1" destOrd="0" presId="urn:microsoft.com/office/officeart/2005/8/layout/hProcess11"/>
    <dgm:cxn modelId="{B3A38ECE-3181-4CCC-A219-432D759AA37A}" type="presParOf" srcId="{954DC988-189E-4FEE-9175-30A1A196DD59}" destId="{812A6F76-47C9-48A3-AF3D-A6F0D2C327A8}" srcOrd="2" destOrd="0" presId="urn:microsoft.com/office/officeart/2005/8/layout/hProcess11"/>
    <dgm:cxn modelId="{47C025D0-344A-42A7-9BE0-6413BA805DEB}" type="presParOf" srcId="{812A6F76-47C9-48A3-AF3D-A6F0D2C327A8}" destId="{1418C6AF-C511-4094-8333-03BF3BB7BCE1}" srcOrd="0" destOrd="0" presId="urn:microsoft.com/office/officeart/2005/8/layout/hProcess11"/>
    <dgm:cxn modelId="{2A34CE61-193D-445C-B6E0-C39710D830F1}" type="presParOf" srcId="{812A6F76-47C9-48A3-AF3D-A6F0D2C327A8}" destId="{9F594781-88E6-4694-BBC0-818806F0E04F}" srcOrd="1" destOrd="0" presId="urn:microsoft.com/office/officeart/2005/8/layout/hProcess11"/>
    <dgm:cxn modelId="{CD29802F-8955-4025-82DF-597CA531C53C}" type="presParOf" srcId="{812A6F76-47C9-48A3-AF3D-A6F0D2C327A8}" destId="{DA48B707-8AAD-4EA7-980A-FA64063DF0F2}" srcOrd="2" destOrd="0" presId="urn:microsoft.com/office/officeart/2005/8/layout/hProcess11"/>
    <dgm:cxn modelId="{F749B648-8934-4AFF-B809-4063EDB2C16D}" type="presParOf" srcId="{954DC988-189E-4FEE-9175-30A1A196DD59}" destId="{3CF12074-2263-456A-9151-6BBBF8AABC76}" srcOrd="3" destOrd="0" presId="urn:microsoft.com/office/officeart/2005/8/layout/hProcess11"/>
    <dgm:cxn modelId="{5CBE9291-29C0-4886-9894-7A56B05CB144}" type="presParOf" srcId="{954DC988-189E-4FEE-9175-30A1A196DD59}" destId="{BBEA8B82-8A3B-476C-AD12-EB9BC1FE5034}" srcOrd="4" destOrd="0" presId="urn:microsoft.com/office/officeart/2005/8/layout/hProcess11"/>
    <dgm:cxn modelId="{3E6A16E8-A0B2-40AA-83C9-E3213A9CF816}" type="presParOf" srcId="{BBEA8B82-8A3B-476C-AD12-EB9BC1FE5034}" destId="{001BC743-342D-4914-8365-D2781E003827}" srcOrd="0" destOrd="0" presId="urn:microsoft.com/office/officeart/2005/8/layout/hProcess11"/>
    <dgm:cxn modelId="{E9DBB501-CE63-40F5-945A-4E08429E23A2}" type="presParOf" srcId="{BBEA8B82-8A3B-476C-AD12-EB9BC1FE5034}" destId="{EE18AC58-1810-42FA-AF12-0842C6FF8179}" srcOrd="1" destOrd="0" presId="urn:microsoft.com/office/officeart/2005/8/layout/hProcess11"/>
    <dgm:cxn modelId="{2CFA290C-91B4-41E9-BB06-A518BC9DB0AD}" type="presParOf" srcId="{BBEA8B82-8A3B-476C-AD12-EB9BC1FE5034}" destId="{CE8FE8ED-796C-4395-8148-66131BD2DE26}"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A10BC4E-81DE-4D3D-93A6-5A692196B432}" type="doc">
      <dgm:prSet loTypeId="urn:microsoft.com/office/officeart/2009/3/layout/RandomtoResultProcess" loCatId="process" qsTypeId="urn:microsoft.com/office/officeart/2005/8/quickstyle/simple1" qsCatId="simple" csTypeId="urn:microsoft.com/office/officeart/2005/8/colors/colorful4" csCatId="colorful" phldr="1"/>
      <dgm:spPr/>
      <dgm:t>
        <a:bodyPr/>
        <a:lstStyle/>
        <a:p>
          <a:endParaRPr lang="en-US"/>
        </a:p>
      </dgm:t>
    </dgm:pt>
    <dgm:pt modelId="{6382C74E-5D46-4DC3-AC22-64B10CF1D6CE}">
      <dgm:prSet/>
      <dgm:spPr/>
      <dgm:t>
        <a:bodyPr/>
        <a:lstStyle/>
        <a:p>
          <a:r>
            <a:rPr lang="ru-RU" baseline="0" dirty="0" smtClean="0"/>
            <a:t>Договаривающаяся сторона (ДС), РОКЗР, другие соответствующие организации </a:t>
          </a:r>
        </a:p>
        <a:p>
          <a:endParaRPr lang="en-US" dirty="0"/>
        </a:p>
      </dgm:t>
    </dgm:pt>
    <dgm:pt modelId="{C4B33482-2E40-4835-819A-890DA6504ED7}" type="parTrans" cxnId="{1BA31F0F-2D45-4FA6-9029-DA763B017A88}">
      <dgm:prSet/>
      <dgm:spPr/>
      <dgm:t>
        <a:bodyPr/>
        <a:lstStyle/>
        <a:p>
          <a:endParaRPr lang="en-US"/>
        </a:p>
      </dgm:t>
    </dgm:pt>
    <dgm:pt modelId="{8AAA9F6E-50B9-4AC0-83E0-57AD7BBDAEE2}" type="sibTrans" cxnId="{1BA31F0F-2D45-4FA6-9029-DA763B017A88}">
      <dgm:prSet/>
      <dgm:spPr/>
      <dgm:t>
        <a:bodyPr/>
        <a:lstStyle/>
        <a:p>
          <a:endParaRPr lang="en-US"/>
        </a:p>
      </dgm:t>
    </dgm:pt>
    <dgm:pt modelId="{9E1C1F1F-8814-4C30-BD3C-4B957BDB997A}">
      <dgm:prSet/>
      <dgm:spPr/>
      <dgm:t>
        <a:bodyPr/>
        <a:lstStyle/>
        <a:p>
          <a:pPr rtl="0"/>
          <a:r>
            <a:rPr lang="ru-RU" baseline="0" dirty="0" smtClean="0">
              <a:effectLst>
                <a:outerShdw blurRad="38100" dist="38100" dir="2700000" algn="tl">
                  <a:srgbClr val="000000">
                    <a:alpha val="43137"/>
                  </a:srgbClr>
                </a:outerShdw>
              </a:effectLst>
            </a:rPr>
            <a:t>приглашаются к комментированию и представлению возможных вопросов по применению</a:t>
          </a:r>
        </a:p>
        <a:p>
          <a:pPr rtl="0"/>
          <a:endParaRPr lang="en-US" dirty="0">
            <a:effectLst>
              <a:outerShdw blurRad="38100" dist="38100" dir="2700000" algn="tl">
                <a:srgbClr val="000000">
                  <a:alpha val="43137"/>
                </a:srgbClr>
              </a:outerShdw>
            </a:effectLst>
          </a:endParaRPr>
        </a:p>
      </dgm:t>
    </dgm:pt>
    <dgm:pt modelId="{D0A488A9-231C-476C-8087-5C751FC752C3}" type="parTrans" cxnId="{E8728FA6-307D-434A-B63B-D1AACF3EF617}">
      <dgm:prSet/>
      <dgm:spPr/>
      <dgm:t>
        <a:bodyPr/>
        <a:lstStyle/>
        <a:p>
          <a:endParaRPr lang="en-US"/>
        </a:p>
      </dgm:t>
    </dgm:pt>
    <dgm:pt modelId="{075A223D-FA89-43BF-A3CF-BCF830EB0428}" type="sibTrans" cxnId="{E8728FA6-307D-434A-B63B-D1AACF3EF617}">
      <dgm:prSet/>
      <dgm:spPr/>
      <dgm:t>
        <a:bodyPr/>
        <a:lstStyle/>
        <a:p>
          <a:endParaRPr lang="en-US"/>
        </a:p>
      </dgm:t>
    </dgm:pt>
    <dgm:pt modelId="{C15197EB-8650-4D2A-A96E-761603F4027B}" type="pres">
      <dgm:prSet presAssocID="{6A10BC4E-81DE-4D3D-93A6-5A692196B432}" presName="Name0" presStyleCnt="0">
        <dgm:presLayoutVars>
          <dgm:dir/>
          <dgm:animOne val="branch"/>
          <dgm:animLvl val="lvl"/>
        </dgm:presLayoutVars>
      </dgm:prSet>
      <dgm:spPr/>
      <dgm:t>
        <a:bodyPr/>
        <a:lstStyle/>
        <a:p>
          <a:endParaRPr lang="ru-RU"/>
        </a:p>
      </dgm:t>
    </dgm:pt>
    <dgm:pt modelId="{397806AB-DCB2-4291-924D-661D53EAC9FE}" type="pres">
      <dgm:prSet presAssocID="{6382C74E-5D46-4DC3-AC22-64B10CF1D6CE}" presName="chaos" presStyleCnt="0"/>
      <dgm:spPr/>
    </dgm:pt>
    <dgm:pt modelId="{6BB1CEAB-BD39-444B-8DB8-6E9A2A64D75C}" type="pres">
      <dgm:prSet presAssocID="{6382C74E-5D46-4DC3-AC22-64B10CF1D6CE}" presName="parTx1" presStyleLbl="revTx" presStyleIdx="0" presStyleCnt="1"/>
      <dgm:spPr/>
      <dgm:t>
        <a:bodyPr/>
        <a:lstStyle/>
        <a:p>
          <a:endParaRPr lang="ru-RU"/>
        </a:p>
      </dgm:t>
    </dgm:pt>
    <dgm:pt modelId="{E280F55D-9403-4F13-9805-B94E71F803FC}" type="pres">
      <dgm:prSet presAssocID="{6382C74E-5D46-4DC3-AC22-64B10CF1D6CE}" presName="c1" presStyleLbl="node1" presStyleIdx="0" presStyleCnt="19"/>
      <dgm:spPr/>
    </dgm:pt>
    <dgm:pt modelId="{A28F0C88-092F-403A-9A6E-217B337A8A9D}" type="pres">
      <dgm:prSet presAssocID="{6382C74E-5D46-4DC3-AC22-64B10CF1D6CE}" presName="c2" presStyleLbl="node1" presStyleIdx="1" presStyleCnt="19"/>
      <dgm:spPr/>
    </dgm:pt>
    <dgm:pt modelId="{0BFB8616-A2D3-4D3F-AB0A-60F3D08E4EF5}" type="pres">
      <dgm:prSet presAssocID="{6382C74E-5D46-4DC3-AC22-64B10CF1D6CE}" presName="c3" presStyleLbl="node1" presStyleIdx="2" presStyleCnt="19"/>
      <dgm:spPr/>
    </dgm:pt>
    <dgm:pt modelId="{EF76146C-D15D-4648-82AC-DCD5F5292876}" type="pres">
      <dgm:prSet presAssocID="{6382C74E-5D46-4DC3-AC22-64B10CF1D6CE}" presName="c4" presStyleLbl="node1" presStyleIdx="3" presStyleCnt="19"/>
      <dgm:spPr/>
    </dgm:pt>
    <dgm:pt modelId="{1BF920C2-BA8E-46DB-955F-C1D7B5E1B416}" type="pres">
      <dgm:prSet presAssocID="{6382C74E-5D46-4DC3-AC22-64B10CF1D6CE}" presName="c5" presStyleLbl="node1" presStyleIdx="4" presStyleCnt="19"/>
      <dgm:spPr/>
    </dgm:pt>
    <dgm:pt modelId="{785A680E-7D5C-4ED5-BA74-2D86E16B376B}" type="pres">
      <dgm:prSet presAssocID="{6382C74E-5D46-4DC3-AC22-64B10CF1D6CE}" presName="c6" presStyleLbl="node1" presStyleIdx="5" presStyleCnt="19"/>
      <dgm:spPr/>
    </dgm:pt>
    <dgm:pt modelId="{4B77F026-E88B-4184-A115-FE5DB52B83C5}" type="pres">
      <dgm:prSet presAssocID="{6382C74E-5D46-4DC3-AC22-64B10CF1D6CE}" presName="c7" presStyleLbl="node1" presStyleIdx="6" presStyleCnt="19"/>
      <dgm:spPr/>
    </dgm:pt>
    <dgm:pt modelId="{64B263A1-3F6D-4328-BCE4-E26FA796B606}" type="pres">
      <dgm:prSet presAssocID="{6382C74E-5D46-4DC3-AC22-64B10CF1D6CE}" presName="c8" presStyleLbl="node1" presStyleIdx="7" presStyleCnt="19"/>
      <dgm:spPr/>
    </dgm:pt>
    <dgm:pt modelId="{CD5F9841-28AF-4076-BDCC-FB1F1C17EECD}" type="pres">
      <dgm:prSet presAssocID="{6382C74E-5D46-4DC3-AC22-64B10CF1D6CE}" presName="c9" presStyleLbl="node1" presStyleIdx="8" presStyleCnt="19"/>
      <dgm:spPr/>
    </dgm:pt>
    <dgm:pt modelId="{502E8A4E-2EDC-461C-BC33-A8F1F673E678}" type="pres">
      <dgm:prSet presAssocID="{6382C74E-5D46-4DC3-AC22-64B10CF1D6CE}" presName="c10" presStyleLbl="node1" presStyleIdx="9" presStyleCnt="19"/>
      <dgm:spPr/>
    </dgm:pt>
    <dgm:pt modelId="{1F6FE2D8-1C20-4D97-A95C-703BD30B4DD5}" type="pres">
      <dgm:prSet presAssocID="{6382C74E-5D46-4DC3-AC22-64B10CF1D6CE}" presName="c11" presStyleLbl="node1" presStyleIdx="10" presStyleCnt="19"/>
      <dgm:spPr/>
    </dgm:pt>
    <dgm:pt modelId="{D8EC4709-50B7-48F7-A78D-8ED285C7558B}" type="pres">
      <dgm:prSet presAssocID="{6382C74E-5D46-4DC3-AC22-64B10CF1D6CE}" presName="c12" presStyleLbl="node1" presStyleIdx="11" presStyleCnt="19"/>
      <dgm:spPr/>
    </dgm:pt>
    <dgm:pt modelId="{D2C8A74A-904B-4357-9150-78263C03E6B1}" type="pres">
      <dgm:prSet presAssocID="{6382C74E-5D46-4DC3-AC22-64B10CF1D6CE}" presName="c13" presStyleLbl="node1" presStyleIdx="12" presStyleCnt="19"/>
      <dgm:spPr/>
    </dgm:pt>
    <dgm:pt modelId="{245D2507-3A9A-4DAE-B54A-42E53FE194C4}" type="pres">
      <dgm:prSet presAssocID="{6382C74E-5D46-4DC3-AC22-64B10CF1D6CE}" presName="c14" presStyleLbl="node1" presStyleIdx="13" presStyleCnt="19"/>
      <dgm:spPr/>
    </dgm:pt>
    <dgm:pt modelId="{783FD0EA-7A5A-4D6E-ACBE-EF4A7E4B4C67}" type="pres">
      <dgm:prSet presAssocID="{6382C74E-5D46-4DC3-AC22-64B10CF1D6CE}" presName="c15" presStyleLbl="node1" presStyleIdx="14" presStyleCnt="19"/>
      <dgm:spPr/>
    </dgm:pt>
    <dgm:pt modelId="{57413E97-2AE8-4C76-A2AC-8F6E261EC8D7}" type="pres">
      <dgm:prSet presAssocID="{6382C74E-5D46-4DC3-AC22-64B10CF1D6CE}" presName="c16" presStyleLbl="node1" presStyleIdx="15" presStyleCnt="19"/>
      <dgm:spPr/>
    </dgm:pt>
    <dgm:pt modelId="{FE244410-EC14-4D70-884A-3BE4CCAA31E0}" type="pres">
      <dgm:prSet presAssocID="{6382C74E-5D46-4DC3-AC22-64B10CF1D6CE}" presName="c17" presStyleLbl="node1" presStyleIdx="16" presStyleCnt="19"/>
      <dgm:spPr/>
    </dgm:pt>
    <dgm:pt modelId="{C7F1C640-B6B7-418B-8473-6B794BE90B0B}" type="pres">
      <dgm:prSet presAssocID="{6382C74E-5D46-4DC3-AC22-64B10CF1D6CE}" presName="c18" presStyleLbl="node1" presStyleIdx="17" presStyleCnt="19"/>
      <dgm:spPr/>
    </dgm:pt>
    <dgm:pt modelId="{A54D948A-4DF4-439B-B74F-D19EA2AC5BBD}" type="pres">
      <dgm:prSet presAssocID="{8AAA9F6E-50B9-4AC0-83E0-57AD7BBDAEE2}" presName="chevronComposite1" presStyleCnt="0"/>
      <dgm:spPr/>
    </dgm:pt>
    <dgm:pt modelId="{35F7FA14-3FC2-4765-99CB-F73E74912B1F}" type="pres">
      <dgm:prSet presAssocID="{8AAA9F6E-50B9-4AC0-83E0-57AD7BBDAEE2}" presName="chevron1" presStyleLbl="sibTrans2D1" presStyleIdx="0" presStyleCnt="2" custLinFactNeighborX="49144"/>
      <dgm:spPr/>
    </dgm:pt>
    <dgm:pt modelId="{D95418A5-72B5-4FB3-9AC2-6C39E5F325F6}" type="pres">
      <dgm:prSet presAssocID="{8AAA9F6E-50B9-4AC0-83E0-57AD7BBDAEE2}" presName="spChevron1" presStyleCnt="0"/>
      <dgm:spPr/>
    </dgm:pt>
    <dgm:pt modelId="{C3BE2773-8225-44C0-91A7-6D191B7935F8}" type="pres">
      <dgm:prSet presAssocID="{8AAA9F6E-50B9-4AC0-83E0-57AD7BBDAEE2}" presName="overlap" presStyleCnt="0"/>
      <dgm:spPr/>
    </dgm:pt>
    <dgm:pt modelId="{8B5F83CC-7FB8-47A9-ACE0-0C9A386F2B96}" type="pres">
      <dgm:prSet presAssocID="{8AAA9F6E-50B9-4AC0-83E0-57AD7BBDAEE2}" presName="chevronComposite2" presStyleCnt="0"/>
      <dgm:spPr/>
    </dgm:pt>
    <dgm:pt modelId="{B8894F80-48E3-41BE-ADDD-782CE10B2F8F}" type="pres">
      <dgm:prSet presAssocID="{8AAA9F6E-50B9-4AC0-83E0-57AD7BBDAEE2}" presName="chevron2" presStyleLbl="sibTrans2D1" presStyleIdx="1" presStyleCnt="2" custLinFactNeighborX="49144"/>
      <dgm:spPr/>
    </dgm:pt>
    <dgm:pt modelId="{207E491C-24F3-496F-B6EE-7B2418E0F27B}" type="pres">
      <dgm:prSet presAssocID="{8AAA9F6E-50B9-4AC0-83E0-57AD7BBDAEE2}" presName="spChevron2" presStyleCnt="0"/>
      <dgm:spPr/>
    </dgm:pt>
    <dgm:pt modelId="{0EFD6F17-A5EC-43CD-B3CD-DB00B36AA8E0}" type="pres">
      <dgm:prSet presAssocID="{9E1C1F1F-8814-4C30-BD3C-4B957BDB997A}" presName="last" presStyleCnt="0"/>
      <dgm:spPr/>
    </dgm:pt>
    <dgm:pt modelId="{E5BA2D9B-A64A-4DF7-8DF3-B82E3EEE58C1}" type="pres">
      <dgm:prSet presAssocID="{9E1C1F1F-8814-4C30-BD3C-4B957BDB997A}" presName="circleTx" presStyleLbl="node1" presStyleIdx="18" presStyleCnt="19"/>
      <dgm:spPr/>
      <dgm:t>
        <a:bodyPr/>
        <a:lstStyle/>
        <a:p>
          <a:endParaRPr lang="ru-RU"/>
        </a:p>
      </dgm:t>
    </dgm:pt>
    <dgm:pt modelId="{9F9E5925-3007-4A5C-BD6A-4A727F55EC53}" type="pres">
      <dgm:prSet presAssocID="{9E1C1F1F-8814-4C30-BD3C-4B957BDB997A}" presName="spN" presStyleCnt="0"/>
      <dgm:spPr/>
    </dgm:pt>
  </dgm:ptLst>
  <dgm:cxnLst>
    <dgm:cxn modelId="{1BA31F0F-2D45-4FA6-9029-DA763B017A88}" srcId="{6A10BC4E-81DE-4D3D-93A6-5A692196B432}" destId="{6382C74E-5D46-4DC3-AC22-64B10CF1D6CE}" srcOrd="0" destOrd="0" parTransId="{C4B33482-2E40-4835-819A-890DA6504ED7}" sibTransId="{8AAA9F6E-50B9-4AC0-83E0-57AD7BBDAEE2}"/>
    <dgm:cxn modelId="{4523480D-F0E9-486D-9E6D-15FF29CC54B4}" type="presOf" srcId="{6382C74E-5D46-4DC3-AC22-64B10CF1D6CE}" destId="{6BB1CEAB-BD39-444B-8DB8-6E9A2A64D75C}" srcOrd="0" destOrd="0" presId="urn:microsoft.com/office/officeart/2009/3/layout/RandomtoResultProcess"/>
    <dgm:cxn modelId="{D928BB4E-80B1-4C0C-B030-A9EAC35C030D}" type="presOf" srcId="{6A10BC4E-81DE-4D3D-93A6-5A692196B432}" destId="{C15197EB-8650-4D2A-A96E-761603F4027B}" srcOrd="0" destOrd="0" presId="urn:microsoft.com/office/officeart/2009/3/layout/RandomtoResultProcess"/>
    <dgm:cxn modelId="{E8728FA6-307D-434A-B63B-D1AACF3EF617}" srcId="{6A10BC4E-81DE-4D3D-93A6-5A692196B432}" destId="{9E1C1F1F-8814-4C30-BD3C-4B957BDB997A}" srcOrd="1" destOrd="0" parTransId="{D0A488A9-231C-476C-8087-5C751FC752C3}" sibTransId="{075A223D-FA89-43BF-A3CF-BCF830EB0428}"/>
    <dgm:cxn modelId="{427CC876-3A6A-48D4-A351-D5258B2EDB2E}" type="presOf" srcId="{9E1C1F1F-8814-4C30-BD3C-4B957BDB997A}" destId="{E5BA2D9B-A64A-4DF7-8DF3-B82E3EEE58C1}" srcOrd="0" destOrd="0" presId="urn:microsoft.com/office/officeart/2009/3/layout/RandomtoResultProcess"/>
    <dgm:cxn modelId="{EBA390A7-592E-4579-A750-E7E468A5E5AC}" type="presParOf" srcId="{C15197EB-8650-4D2A-A96E-761603F4027B}" destId="{397806AB-DCB2-4291-924D-661D53EAC9FE}" srcOrd="0" destOrd="0" presId="urn:microsoft.com/office/officeart/2009/3/layout/RandomtoResultProcess"/>
    <dgm:cxn modelId="{50A31AAB-AD0D-476E-9F4C-64A88DC3C6DE}" type="presParOf" srcId="{397806AB-DCB2-4291-924D-661D53EAC9FE}" destId="{6BB1CEAB-BD39-444B-8DB8-6E9A2A64D75C}" srcOrd="0" destOrd="0" presId="urn:microsoft.com/office/officeart/2009/3/layout/RandomtoResultProcess"/>
    <dgm:cxn modelId="{65E8D3FB-596E-4B74-A92C-9BAE28B09486}" type="presParOf" srcId="{397806AB-DCB2-4291-924D-661D53EAC9FE}" destId="{E280F55D-9403-4F13-9805-B94E71F803FC}" srcOrd="1" destOrd="0" presId="urn:microsoft.com/office/officeart/2009/3/layout/RandomtoResultProcess"/>
    <dgm:cxn modelId="{02E76CF7-E4E9-4736-953B-58AE695BC733}" type="presParOf" srcId="{397806AB-DCB2-4291-924D-661D53EAC9FE}" destId="{A28F0C88-092F-403A-9A6E-217B337A8A9D}" srcOrd="2" destOrd="0" presId="urn:microsoft.com/office/officeart/2009/3/layout/RandomtoResultProcess"/>
    <dgm:cxn modelId="{B4363E76-7C85-4E57-9179-174DA855F355}" type="presParOf" srcId="{397806AB-DCB2-4291-924D-661D53EAC9FE}" destId="{0BFB8616-A2D3-4D3F-AB0A-60F3D08E4EF5}" srcOrd="3" destOrd="0" presId="urn:microsoft.com/office/officeart/2009/3/layout/RandomtoResultProcess"/>
    <dgm:cxn modelId="{CB7E0802-D8B7-46A9-904D-6E85E7A6CFA8}" type="presParOf" srcId="{397806AB-DCB2-4291-924D-661D53EAC9FE}" destId="{EF76146C-D15D-4648-82AC-DCD5F5292876}" srcOrd="4" destOrd="0" presId="urn:microsoft.com/office/officeart/2009/3/layout/RandomtoResultProcess"/>
    <dgm:cxn modelId="{B01FE776-36F8-418F-B6AA-6AC1598216E0}" type="presParOf" srcId="{397806AB-DCB2-4291-924D-661D53EAC9FE}" destId="{1BF920C2-BA8E-46DB-955F-C1D7B5E1B416}" srcOrd="5" destOrd="0" presId="urn:microsoft.com/office/officeart/2009/3/layout/RandomtoResultProcess"/>
    <dgm:cxn modelId="{6EBB09E9-B05F-406E-9409-971E79D4B37D}" type="presParOf" srcId="{397806AB-DCB2-4291-924D-661D53EAC9FE}" destId="{785A680E-7D5C-4ED5-BA74-2D86E16B376B}" srcOrd="6" destOrd="0" presId="urn:microsoft.com/office/officeart/2009/3/layout/RandomtoResultProcess"/>
    <dgm:cxn modelId="{668C9F69-8C6D-44B3-8B14-9F615905D1AB}" type="presParOf" srcId="{397806AB-DCB2-4291-924D-661D53EAC9FE}" destId="{4B77F026-E88B-4184-A115-FE5DB52B83C5}" srcOrd="7" destOrd="0" presId="urn:microsoft.com/office/officeart/2009/3/layout/RandomtoResultProcess"/>
    <dgm:cxn modelId="{4E9B8F03-953F-4E96-8C84-D9C4EEEF3DDB}" type="presParOf" srcId="{397806AB-DCB2-4291-924D-661D53EAC9FE}" destId="{64B263A1-3F6D-4328-BCE4-E26FA796B606}" srcOrd="8" destOrd="0" presId="urn:microsoft.com/office/officeart/2009/3/layout/RandomtoResultProcess"/>
    <dgm:cxn modelId="{93DFA850-5E7E-4EEE-A59B-2C2256174B7F}" type="presParOf" srcId="{397806AB-DCB2-4291-924D-661D53EAC9FE}" destId="{CD5F9841-28AF-4076-BDCC-FB1F1C17EECD}" srcOrd="9" destOrd="0" presId="urn:microsoft.com/office/officeart/2009/3/layout/RandomtoResultProcess"/>
    <dgm:cxn modelId="{F47703CA-6BB7-4E06-8AB1-10D79D88E494}" type="presParOf" srcId="{397806AB-DCB2-4291-924D-661D53EAC9FE}" destId="{502E8A4E-2EDC-461C-BC33-A8F1F673E678}" srcOrd="10" destOrd="0" presId="urn:microsoft.com/office/officeart/2009/3/layout/RandomtoResultProcess"/>
    <dgm:cxn modelId="{01FF51A8-4332-439E-B598-8900DB8FC703}" type="presParOf" srcId="{397806AB-DCB2-4291-924D-661D53EAC9FE}" destId="{1F6FE2D8-1C20-4D97-A95C-703BD30B4DD5}" srcOrd="11" destOrd="0" presId="urn:microsoft.com/office/officeart/2009/3/layout/RandomtoResultProcess"/>
    <dgm:cxn modelId="{5D719420-BF74-4675-8C42-899BFBED29D1}" type="presParOf" srcId="{397806AB-DCB2-4291-924D-661D53EAC9FE}" destId="{D8EC4709-50B7-48F7-A78D-8ED285C7558B}" srcOrd="12" destOrd="0" presId="urn:microsoft.com/office/officeart/2009/3/layout/RandomtoResultProcess"/>
    <dgm:cxn modelId="{C3692175-08CD-4E34-9A10-8C28A17286C9}" type="presParOf" srcId="{397806AB-DCB2-4291-924D-661D53EAC9FE}" destId="{D2C8A74A-904B-4357-9150-78263C03E6B1}" srcOrd="13" destOrd="0" presId="urn:microsoft.com/office/officeart/2009/3/layout/RandomtoResultProcess"/>
    <dgm:cxn modelId="{540C5698-2A1C-4D7F-B046-9275534DABD6}" type="presParOf" srcId="{397806AB-DCB2-4291-924D-661D53EAC9FE}" destId="{245D2507-3A9A-4DAE-B54A-42E53FE194C4}" srcOrd="14" destOrd="0" presId="urn:microsoft.com/office/officeart/2009/3/layout/RandomtoResultProcess"/>
    <dgm:cxn modelId="{434973EF-CBC0-4234-BC34-A2C337218F43}" type="presParOf" srcId="{397806AB-DCB2-4291-924D-661D53EAC9FE}" destId="{783FD0EA-7A5A-4D6E-ACBE-EF4A7E4B4C67}" srcOrd="15" destOrd="0" presId="urn:microsoft.com/office/officeart/2009/3/layout/RandomtoResultProcess"/>
    <dgm:cxn modelId="{07BC3A95-06CD-4F95-94DD-0B6ADEC68782}" type="presParOf" srcId="{397806AB-DCB2-4291-924D-661D53EAC9FE}" destId="{57413E97-2AE8-4C76-A2AC-8F6E261EC8D7}" srcOrd="16" destOrd="0" presId="urn:microsoft.com/office/officeart/2009/3/layout/RandomtoResultProcess"/>
    <dgm:cxn modelId="{12A30ED3-F1E2-481F-9922-B9E2E5608E6F}" type="presParOf" srcId="{397806AB-DCB2-4291-924D-661D53EAC9FE}" destId="{FE244410-EC14-4D70-884A-3BE4CCAA31E0}" srcOrd="17" destOrd="0" presId="urn:microsoft.com/office/officeart/2009/3/layout/RandomtoResultProcess"/>
    <dgm:cxn modelId="{7044F4BA-ABBE-44E2-8994-0752CFE74DA9}" type="presParOf" srcId="{397806AB-DCB2-4291-924D-661D53EAC9FE}" destId="{C7F1C640-B6B7-418B-8473-6B794BE90B0B}" srcOrd="18" destOrd="0" presId="urn:microsoft.com/office/officeart/2009/3/layout/RandomtoResultProcess"/>
    <dgm:cxn modelId="{67B44906-BA9C-4E77-ABA9-D4A25F86C8A3}" type="presParOf" srcId="{C15197EB-8650-4D2A-A96E-761603F4027B}" destId="{A54D948A-4DF4-439B-B74F-D19EA2AC5BBD}" srcOrd="1" destOrd="0" presId="urn:microsoft.com/office/officeart/2009/3/layout/RandomtoResultProcess"/>
    <dgm:cxn modelId="{180362B8-158E-4CE2-907C-BEF6DC27CF68}" type="presParOf" srcId="{A54D948A-4DF4-439B-B74F-D19EA2AC5BBD}" destId="{35F7FA14-3FC2-4765-99CB-F73E74912B1F}" srcOrd="0" destOrd="0" presId="urn:microsoft.com/office/officeart/2009/3/layout/RandomtoResultProcess"/>
    <dgm:cxn modelId="{827CD88E-25E5-4C6E-8D51-1E1D9AD0B28E}" type="presParOf" srcId="{A54D948A-4DF4-439B-B74F-D19EA2AC5BBD}" destId="{D95418A5-72B5-4FB3-9AC2-6C39E5F325F6}" srcOrd="1" destOrd="0" presId="urn:microsoft.com/office/officeart/2009/3/layout/RandomtoResultProcess"/>
    <dgm:cxn modelId="{FB06639B-BD26-478D-A451-A67D6581AE1B}" type="presParOf" srcId="{C15197EB-8650-4D2A-A96E-761603F4027B}" destId="{C3BE2773-8225-44C0-91A7-6D191B7935F8}" srcOrd="2" destOrd="0" presId="urn:microsoft.com/office/officeart/2009/3/layout/RandomtoResultProcess"/>
    <dgm:cxn modelId="{308B2B7F-CEDD-46FA-913F-8DB9BCDB3AFB}" type="presParOf" srcId="{C15197EB-8650-4D2A-A96E-761603F4027B}" destId="{8B5F83CC-7FB8-47A9-ACE0-0C9A386F2B96}" srcOrd="3" destOrd="0" presId="urn:microsoft.com/office/officeart/2009/3/layout/RandomtoResultProcess"/>
    <dgm:cxn modelId="{6AEE223B-C709-4E32-BC61-1AFF9585A8D1}" type="presParOf" srcId="{8B5F83CC-7FB8-47A9-ACE0-0C9A386F2B96}" destId="{B8894F80-48E3-41BE-ADDD-782CE10B2F8F}" srcOrd="0" destOrd="0" presId="urn:microsoft.com/office/officeart/2009/3/layout/RandomtoResultProcess"/>
    <dgm:cxn modelId="{2756B071-9ED5-4B51-B0F6-92084CBA24E3}" type="presParOf" srcId="{8B5F83CC-7FB8-47A9-ACE0-0C9A386F2B96}" destId="{207E491C-24F3-496F-B6EE-7B2418E0F27B}" srcOrd="1" destOrd="0" presId="urn:microsoft.com/office/officeart/2009/3/layout/RandomtoResultProcess"/>
    <dgm:cxn modelId="{7FA77BAF-48F3-4E44-9EAC-0215E1D13324}" type="presParOf" srcId="{C15197EB-8650-4D2A-A96E-761603F4027B}" destId="{0EFD6F17-A5EC-43CD-B3CD-DB00B36AA8E0}" srcOrd="4" destOrd="0" presId="urn:microsoft.com/office/officeart/2009/3/layout/RandomtoResultProcess"/>
    <dgm:cxn modelId="{BFA782A9-E911-4A44-B518-C3684B3AD471}" type="presParOf" srcId="{0EFD6F17-A5EC-43CD-B3CD-DB00B36AA8E0}" destId="{E5BA2D9B-A64A-4DF7-8DF3-B82E3EEE58C1}" srcOrd="0" destOrd="0" presId="urn:microsoft.com/office/officeart/2009/3/layout/RandomtoResultProcess"/>
    <dgm:cxn modelId="{CBDBC647-7A94-4746-9B9B-58E3DA1D4C9E}" type="presParOf" srcId="{0EFD6F17-A5EC-43CD-B3CD-DB00B36AA8E0}" destId="{9F9E5925-3007-4A5C-BD6A-4A727F55EC53}" srcOrd="1" destOrd="0" presId="urn:microsoft.com/office/officeart/2009/3/layout/RandomtoResul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AAA7C2B-D530-4786-BE9D-77B8A7FAC59B}"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n-US"/>
        </a:p>
      </dgm:t>
    </dgm:pt>
    <dgm:pt modelId="{328C1FC4-13ED-473D-B58A-0780FDAA04D2}">
      <dgm:prSet custT="1"/>
      <dgm:spPr/>
      <dgm:t>
        <a:bodyPr/>
        <a:lstStyle/>
        <a:p>
          <a:pPr rtl="0"/>
          <a:r>
            <a:rPr lang="ru-RU" sz="1800" baseline="0" dirty="0" smtClean="0">
              <a:effectLst>
                <a:outerShdw blurRad="38100" dist="38100" dir="2700000" algn="tl">
                  <a:srgbClr val="000000">
                    <a:alpha val="43137"/>
                  </a:srgbClr>
                </a:outerShdw>
              </a:effectLst>
            </a:rPr>
            <a:t>Консультационная страница (полный текст МСФМ</a:t>
          </a:r>
          <a:r>
            <a:rPr lang="en-GB" sz="1800" baseline="0" dirty="0" smtClean="0">
              <a:effectLst>
                <a:outerShdw blurRad="38100" dist="38100" dir="2700000" algn="tl">
                  <a:srgbClr val="000000">
                    <a:alpha val="43137"/>
                  </a:srgbClr>
                </a:outerShdw>
              </a:effectLst>
            </a:rPr>
            <a:t>):</a:t>
          </a:r>
          <a:endParaRPr lang="en-US" sz="1800" dirty="0">
            <a:effectLst>
              <a:outerShdw blurRad="38100" dist="38100" dir="2700000" algn="tl">
                <a:srgbClr val="000000">
                  <a:alpha val="43137"/>
                </a:srgbClr>
              </a:outerShdw>
            </a:effectLst>
          </a:endParaRPr>
        </a:p>
      </dgm:t>
    </dgm:pt>
    <dgm:pt modelId="{526F7D8E-E558-4FCE-B9D1-53A699E277AF}" type="parTrans" cxnId="{A6647D3A-362D-4A8C-BC66-443245D753C0}">
      <dgm:prSet/>
      <dgm:spPr/>
      <dgm:t>
        <a:bodyPr/>
        <a:lstStyle/>
        <a:p>
          <a:endParaRPr lang="en-US"/>
        </a:p>
      </dgm:t>
    </dgm:pt>
    <dgm:pt modelId="{F15E62EF-AE76-4A39-9639-105E63AB5CBE}" type="sibTrans" cxnId="{A6647D3A-362D-4A8C-BC66-443245D753C0}">
      <dgm:prSet/>
      <dgm:spPr/>
      <dgm:t>
        <a:bodyPr/>
        <a:lstStyle/>
        <a:p>
          <a:endParaRPr lang="en-US"/>
        </a:p>
      </dgm:t>
    </dgm:pt>
    <dgm:pt modelId="{363C19E2-64D1-42CF-8B71-E7BB11900DAE}">
      <dgm:prSet custT="1"/>
      <dgm:spPr/>
      <dgm:t>
        <a:bodyPr/>
        <a:lstStyle/>
        <a:p>
          <a:pPr rtl="0"/>
          <a:r>
            <a:rPr lang="ru-RU" sz="1800" baseline="0" dirty="0" smtClean="0">
              <a:solidFill>
                <a:schemeClr val="bg1"/>
              </a:solidFill>
              <a:effectLst>
                <a:outerShdw blurRad="38100" dist="38100" dir="2700000" algn="tl">
                  <a:srgbClr val="000000">
                    <a:alpha val="43137"/>
                  </a:srgbClr>
                </a:outerShdw>
              </a:effectLst>
            </a:rPr>
            <a:t>Отчет о совещании </a:t>
          </a:r>
          <a:r>
            <a:rPr lang="ru-RU" sz="1800" b="0" dirty="0" smtClean="0">
              <a:solidFill>
                <a:schemeClr val="bg1"/>
              </a:solidFill>
              <a:effectLst/>
            </a:rPr>
            <a:t>ТГФО</a:t>
          </a:r>
          <a:r>
            <a:rPr lang="ru-RU" sz="1800" baseline="0" dirty="0" smtClean="0">
              <a:solidFill>
                <a:schemeClr val="bg1"/>
              </a:solidFill>
              <a:effectLst>
                <a:outerShdw blurRad="38100" dist="38100" dir="2700000" algn="tl">
                  <a:srgbClr val="000000">
                    <a:alpha val="43137"/>
                  </a:srgbClr>
                </a:outerShdw>
              </a:effectLst>
            </a:rPr>
            <a:t> по разработке</a:t>
          </a:r>
          <a:r>
            <a:rPr lang="ru-RU" sz="1800" baseline="0" dirty="0" smtClean="0">
              <a:effectLst>
                <a:outerShdw blurRad="38100" dist="38100" dir="2700000" algn="tl">
                  <a:srgbClr val="000000">
                    <a:alpha val="43137"/>
                  </a:srgbClr>
                </a:outerShdw>
              </a:effectLst>
            </a:rPr>
            <a:t> проекта МСФМ</a:t>
          </a:r>
          <a:r>
            <a:rPr lang="en-GB" sz="1800" baseline="0" dirty="0" smtClean="0">
              <a:effectLst>
                <a:outerShdw blurRad="38100" dist="38100" dir="2700000" algn="tl">
                  <a:srgbClr val="000000">
                    <a:alpha val="43137"/>
                  </a:srgbClr>
                </a:outerShdw>
              </a:effectLst>
            </a:rPr>
            <a:t>:</a:t>
          </a:r>
          <a:endParaRPr lang="en-US" sz="1800" dirty="0">
            <a:effectLst>
              <a:outerShdw blurRad="38100" dist="38100" dir="2700000" algn="tl">
                <a:srgbClr val="000000">
                  <a:alpha val="43137"/>
                </a:srgbClr>
              </a:outerShdw>
            </a:effectLst>
          </a:endParaRPr>
        </a:p>
      </dgm:t>
    </dgm:pt>
    <dgm:pt modelId="{846559BB-9A74-4591-A228-DFFBBF7F4CA2}" type="parTrans" cxnId="{15E0DC10-AB49-44A5-A5B7-A49B4A22E242}">
      <dgm:prSet/>
      <dgm:spPr/>
      <dgm:t>
        <a:bodyPr/>
        <a:lstStyle/>
        <a:p>
          <a:endParaRPr lang="en-US"/>
        </a:p>
      </dgm:t>
    </dgm:pt>
    <dgm:pt modelId="{9AD85B5D-5CCA-4C46-89D0-925561458248}" type="sibTrans" cxnId="{15E0DC10-AB49-44A5-A5B7-A49B4A22E242}">
      <dgm:prSet/>
      <dgm:spPr/>
      <dgm:t>
        <a:bodyPr/>
        <a:lstStyle/>
        <a:p>
          <a:endParaRPr lang="en-US"/>
        </a:p>
      </dgm:t>
    </dgm:pt>
    <dgm:pt modelId="{C7222B87-600A-410A-A428-48387D14B8FA}">
      <dgm:prSet/>
      <dgm:spPr/>
      <dgm:t>
        <a:bodyPr/>
        <a:lstStyle/>
        <a:p>
          <a:pPr rtl="0"/>
          <a:r>
            <a:rPr lang="en-US" baseline="0" dirty="0">
              <a:hlinkClick xmlns:r="http://schemas.openxmlformats.org/officeDocument/2006/relationships" r:id="rId1"/>
            </a:rPr>
            <a:t>https://www.ippc.int/en/core-activities/standards-setting/member-consultation-draft-ispms/</a:t>
          </a:r>
          <a:endParaRPr lang="en-US" dirty="0"/>
        </a:p>
      </dgm:t>
    </dgm:pt>
    <dgm:pt modelId="{4DD0C907-F729-45BE-AFF6-8775D64C1C52}" type="parTrans" cxnId="{EAA2B199-4CD4-4E04-B275-8564A5758839}">
      <dgm:prSet/>
      <dgm:spPr/>
      <dgm:t>
        <a:bodyPr/>
        <a:lstStyle/>
        <a:p>
          <a:endParaRPr lang="en-US"/>
        </a:p>
      </dgm:t>
    </dgm:pt>
    <dgm:pt modelId="{88134C82-9E1B-4FA9-9E4C-E81B5125CD54}" type="sibTrans" cxnId="{EAA2B199-4CD4-4E04-B275-8564A5758839}">
      <dgm:prSet/>
      <dgm:spPr/>
      <dgm:t>
        <a:bodyPr/>
        <a:lstStyle/>
        <a:p>
          <a:endParaRPr lang="en-US"/>
        </a:p>
      </dgm:t>
    </dgm:pt>
    <dgm:pt modelId="{623C1AB7-3B83-4CFB-AA25-913D2E3D1162}">
      <dgm:prSet/>
      <dgm:spPr/>
      <dgm:t>
        <a:bodyPr/>
        <a:lstStyle/>
        <a:p>
          <a:pPr rtl="0"/>
          <a:r>
            <a:rPr lang="en-US" dirty="0">
              <a:hlinkClick xmlns:r="http://schemas.openxmlformats.org/officeDocument/2006/relationships" r:id="rId2"/>
            </a:rPr>
            <a:t>https://www.ippc.int/en/publications/89820/</a:t>
          </a:r>
          <a:r>
            <a:rPr lang="en-US" dirty="0"/>
            <a:t> </a:t>
          </a:r>
        </a:p>
      </dgm:t>
    </dgm:pt>
    <dgm:pt modelId="{D3787140-1524-46DF-A0BE-35716A4980B8}" type="parTrans" cxnId="{D8C5C790-5D07-4904-93AC-3F35050F3922}">
      <dgm:prSet/>
      <dgm:spPr/>
      <dgm:t>
        <a:bodyPr/>
        <a:lstStyle/>
        <a:p>
          <a:endParaRPr lang="en-US"/>
        </a:p>
      </dgm:t>
    </dgm:pt>
    <dgm:pt modelId="{8EABF474-E150-495D-B542-816112D273A7}" type="sibTrans" cxnId="{D8C5C790-5D07-4904-93AC-3F35050F3922}">
      <dgm:prSet/>
      <dgm:spPr/>
      <dgm:t>
        <a:bodyPr/>
        <a:lstStyle/>
        <a:p>
          <a:endParaRPr lang="en-US"/>
        </a:p>
      </dgm:t>
    </dgm:pt>
    <dgm:pt modelId="{B134C467-961B-4973-A5D0-8FD76C7577B0}" type="pres">
      <dgm:prSet presAssocID="{EAAA7C2B-D530-4786-BE9D-77B8A7FAC59B}" presName="linear" presStyleCnt="0">
        <dgm:presLayoutVars>
          <dgm:dir/>
          <dgm:animLvl val="lvl"/>
          <dgm:resizeHandles val="exact"/>
        </dgm:presLayoutVars>
      </dgm:prSet>
      <dgm:spPr/>
      <dgm:t>
        <a:bodyPr/>
        <a:lstStyle/>
        <a:p>
          <a:endParaRPr lang="ru-RU"/>
        </a:p>
      </dgm:t>
    </dgm:pt>
    <dgm:pt modelId="{F65E5AE8-FB4D-421E-B363-6E367D86BE07}" type="pres">
      <dgm:prSet presAssocID="{328C1FC4-13ED-473D-B58A-0780FDAA04D2}" presName="parentLin" presStyleCnt="0"/>
      <dgm:spPr/>
    </dgm:pt>
    <dgm:pt modelId="{56E276EC-322B-46ED-B62D-4EB971E010E7}" type="pres">
      <dgm:prSet presAssocID="{328C1FC4-13ED-473D-B58A-0780FDAA04D2}" presName="parentLeftMargin" presStyleLbl="node1" presStyleIdx="0" presStyleCnt="2"/>
      <dgm:spPr/>
      <dgm:t>
        <a:bodyPr/>
        <a:lstStyle/>
        <a:p>
          <a:endParaRPr lang="ru-RU"/>
        </a:p>
      </dgm:t>
    </dgm:pt>
    <dgm:pt modelId="{D435A06E-C5C5-4A69-A66E-5897B561176D}" type="pres">
      <dgm:prSet presAssocID="{328C1FC4-13ED-473D-B58A-0780FDAA04D2}" presName="parentText" presStyleLbl="node1" presStyleIdx="0" presStyleCnt="2">
        <dgm:presLayoutVars>
          <dgm:chMax val="0"/>
          <dgm:bulletEnabled val="1"/>
        </dgm:presLayoutVars>
      </dgm:prSet>
      <dgm:spPr/>
      <dgm:t>
        <a:bodyPr/>
        <a:lstStyle/>
        <a:p>
          <a:endParaRPr lang="ru-RU"/>
        </a:p>
      </dgm:t>
    </dgm:pt>
    <dgm:pt modelId="{8FD3CC53-22A1-47E6-BE18-31C5242B75D5}" type="pres">
      <dgm:prSet presAssocID="{328C1FC4-13ED-473D-B58A-0780FDAA04D2}" presName="negativeSpace" presStyleCnt="0"/>
      <dgm:spPr/>
    </dgm:pt>
    <dgm:pt modelId="{1A69E518-EBB6-4C37-A28B-A7D99AB3B901}" type="pres">
      <dgm:prSet presAssocID="{328C1FC4-13ED-473D-B58A-0780FDAA04D2}" presName="childText" presStyleLbl="conFgAcc1" presStyleIdx="0" presStyleCnt="2">
        <dgm:presLayoutVars>
          <dgm:bulletEnabled val="1"/>
        </dgm:presLayoutVars>
      </dgm:prSet>
      <dgm:spPr/>
      <dgm:t>
        <a:bodyPr/>
        <a:lstStyle/>
        <a:p>
          <a:endParaRPr lang="ru-RU"/>
        </a:p>
      </dgm:t>
    </dgm:pt>
    <dgm:pt modelId="{3671B314-12B9-42CB-B90A-2FB47A949409}" type="pres">
      <dgm:prSet presAssocID="{F15E62EF-AE76-4A39-9639-105E63AB5CBE}" presName="spaceBetweenRectangles" presStyleCnt="0"/>
      <dgm:spPr/>
    </dgm:pt>
    <dgm:pt modelId="{B73C1C84-7F71-4215-9916-6D470D15CAC7}" type="pres">
      <dgm:prSet presAssocID="{363C19E2-64D1-42CF-8B71-E7BB11900DAE}" presName="parentLin" presStyleCnt="0"/>
      <dgm:spPr/>
    </dgm:pt>
    <dgm:pt modelId="{E994444E-C3DE-4443-91C7-657D8A53D4D9}" type="pres">
      <dgm:prSet presAssocID="{363C19E2-64D1-42CF-8B71-E7BB11900DAE}" presName="parentLeftMargin" presStyleLbl="node1" presStyleIdx="0" presStyleCnt="2"/>
      <dgm:spPr/>
      <dgm:t>
        <a:bodyPr/>
        <a:lstStyle/>
        <a:p>
          <a:endParaRPr lang="ru-RU"/>
        </a:p>
      </dgm:t>
    </dgm:pt>
    <dgm:pt modelId="{E53AC034-CE47-4606-9314-E7AC14E1FDAA}" type="pres">
      <dgm:prSet presAssocID="{363C19E2-64D1-42CF-8B71-E7BB11900DAE}" presName="parentText" presStyleLbl="node1" presStyleIdx="1" presStyleCnt="2">
        <dgm:presLayoutVars>
          <dgm:chMax val="0"/>
          <dgm:bulletEnabled val="1"/>
        </dgm:presLayoutVars>
      </dgm:prSet>
      <dgm:spPr/>
      <dgm:t>
        <a:bodyPr/>
        <a:lstStyle/>
        <a:p>
          <a:endParaRPr lang="ru-RU"/>
        </a:p>
      </dgm:t>
    </dgm:pt>
    <dgm:pt modelId="{ECFAB966-A714-434C-922F-ECED604CE57B}" type="pres">
      <dgm:prSet presAssocID="{363C19E2-64D1-42CF-8B71-E7BB11900DAE}" presName="negativeSpace" presStyleCnt="0"/>
      <dgm:spPr/>
    </dgm:pt>
    <dgm:pt modelId="{8D698B80-108B-4A45-939F-A82A5C6FB515}" type="pres">
      <dgm:prSet presAssocID="{363C19E2-64D1-42CF-8B71-E7BB11900DAE}" presName="childText" presStyleLbl="conFgAcc1" presStyleIdx="1" presStyleCnt="2" custLinFactNeighborX="-702" custLinFactNeighborY="3494">
        <dgm:presLayoutVars>
          <dgm:bulletEnabled val="1"/>
        </dgm:presLayoutVars>
      </dgm:prSet>
      <dgm:spPr/>
      <dgm:t>
        <a:bodyPr/>
        <a:lstStyle/>
        <a:p>
          <a:endParaRPr lang="ru-RU"/>
        </a:p>
      </dgm:t>
    </dgm:pt>
  </dgm:ptLst>
  <dgm:cxnLst>
    <dgm:cxn modelId="{71DCA560-72F3-49B4-B42F-639243DCBCAD}" type="presOf" srcId="{EAAA7C2B-D530-4786-BE9D-77B8A7FAC59B}" destId="{B134C467-961B-4973-A5D0-8FD76C7577B0}" srcOrd="0" destOrd="0" presId="urn:microsoft.com/office/officeart/2005/8/layout/list1"/>
    <dgm:cxn modelId="{15E0DC10-AB49-44A5-A5B7-A49B4A22E242}" srcId="{EAAA7C2B-D530-4786-BE9D-77B8A7FAC59B}" destId="{363C19E2-64D1-42CF-8B71-E7BB11900DAE}" srcOrd="1" destOrd="0" parTransId="{846559BB-9A74-4591-A228-DFFBBF7F4CA2}" sibTransId="{9AD85B5D-5CCA-4C46-89D0-925561458248}"/>
    <dgm:cxn modelId="{6F0AC559-12A9-4F59-A76F-4BF18130FE59}" type="presOf" srcId="{328C1FC4-13ED-473D-B58A-0780FDAA04D2}" destId="{56E276EC-322B-46ED-B62D-4EB971E010E7}" srcOrd="0" destOrd="0" presId="urn:microsoft.com/office/officeart/2005/8/layout/list1"/>
    <dgm:cxn modelId="{D8C5C790-5D07-4904-93AC-3F35050F3922}" srcId="{363C19E2-64D1-42CF-8B71-E7BB11900DAE}" destId="{623C1AB7-3B83-4CFB-AA25-913D2E3D1162}" srcOrd="0" destOrd="0" parTransId="{D3787140-1524-46DF-A0BE-35716A4980B8}" sibTransId="{8EABF474-E150-495D-B542-816112D273A7}"/>
    <dgm:cxn modelId="{3FA96B5F-9D46-4CBA-9571-36257929D950}" type="presOf" srcId="{623C1AB7-3B83-4CFB-AA25-913D2E3D1162}" destId="{8D698B80-108B-4A45-939F-A82A5C6FB515}" srcOrd="0" destOrd="0" presId="urn:microsoft.com/office/officeart/2005/8/layout/list1"/>
    <dgm:cxn modelId="{C1502348-838A-434F-8275-B8F90FEFC267}" type="presOf" srcId="{363C19E2-64D1-42CF-8B71-E7BB11900DAE}" destId="{E53AC034-CE47-4606-9314-E7AC14E1FDAA}" srcOrd="1" destOrd="0" presId="urn:microsoft.com/office/officeart/2005/8/layout/list1"/>
    <dgm:cxn modelId="{23B03EF3-9BE9-4FA6-822E-5372426911CA}" type="presOf" srcId="{328C1FC4-13ED-473D-B58A-0780FDAA04D2}" destId="{D435A06E-C5C5-4A69-A66E-5897B561176D}" srcOrd="1" destOrd="0" presId="urn:microsoft.com/office/officeart/2005/8/layout/list1"/>
    <dgm:cxn modelId="{8C441007-89F0-4199-8B9D-92A8023B443C}" type="presOf" srcId="{363C19E2-64D1-42CF-8B71-E7BB11900DAE}" destId="{E994444E-C3DE-4443-91C7-657D8A53D4D9}" srcOrd="0" destOrd="0" presId="urn:microsoft.com/office/officeart/2005/8/layout/list1"/>
    <dgm:cxn modelId="{EAA2B199-4CD4-4E04-B275-8564A5758839}" srcId="{328C1FC4-13ED-473D-B58A-0780FDAA04D2}" destId="{C7222B87-600A-410A-A428-48387D14B8FA}" srcOrd="0" destOrd="0" parTransId="{4DD0C907-F729-45BE-AFF6-8775D64C1C52}" sibTransId="{88134C82-9E1B-4FA9-9E4C-E81B5125CD54}"/>
    <dgm:cxn modelId="{A6647D3A-362D-4A8C-BC66-443245D753C0}" srcId="{EAAA7C2B-D530-4786-BE9D-77B8A7FAC59B}" destId="{328C1FC4-13ED-473D-B58A-0780FDAA04D2}" srcOrd="0" destOrd="0" parTransId="{526F7D8E-E558-4FCE-B9D1-53A699E277AF}" sibTransId="{F15E62EF-AE76-4A39-9639-105E63AB5CBE}"/>
    <dgm:cxn modelId="{2400444F-6EDC-4F77-A71B-B5A2E7E6E6D6}" type="presOf" srcId="{C7222B87-600A-410A-A428-48387D14B8FA}" destId="{1A69E518-EBB6-4C37-A28B-A7D99AB3B901}" srcOrd="0" destOrd="0" presId="urn:microsoft.com/office/officeart/2005/8/layout/list1"/>
    <dgm:cxn modelId="{5674EC47-B0B9-4E38-9C8C-598E67E39F2F}" type="presParOf" srcId="{B134C467-961B-4973-A5D0-8FD76C7577B0}" destId="{F65E5AE8-FB4D-421E-B363-6E367D86BE07}" srcOrd="0" destOrd="0" presId="urn:microsoft.com/office/officeart/2005/8/layout/list1"/>
    <dgm:cxn modelId="{1D97A5C6-032D-40CE-A866-03E2F0D25DED}" type="presParOf" srcId="{F65E5AE8-FB4D-421E-B363-6E367D86BE07}" destId="{56E276EC-322B-46ED-B62D-4EB971E010E7}" srcOrd="0" destOrd="0" presId="urn:microsoft.com/office/officeart/2005/8/layout/list1"/>
    <dgm:cxn modelId="{F53E83AA-A3D5-41EE-86F8-54A71B7D227A}" type="presParOf" srcId="{F65E5AE8-FB4D-421E-B363-6E367D86BE07}" destId="{D435A06E-C5C5-4A69-A66E-5897B561176D}" srcOrd="1" destOrd="0" presId="urn:microsoft.com/office/officeart/2005/8/layout/list1"/>
    <dgm:cxn modelId="{F72B305A-7251-48A4-9126-1A1ED9325791}" type="presParOf" srcId="{B134C467-961B-4973-A5D0-8FD76C7577B0}" destId="{8FD3CC53-22A1-47E6-BE18-31C5242B75D5}" srcOrd="1" destOrd="0" presId="urn:microsoft.com/office/officeart/2005/8/layout/list1"/>
    <dgm:cxn modelId="{E249734F-833D-4755-92D4-7CF1C2DC0135}" type="presParOf" srcId="{B134C467-961B-4973-A5D0-8FD76C7577B0}" destId="{1A69E518-EBB6-4C37-A28B-A7D99AB3B901}" srcOrd="2" destOrd="0" presId="urn:microsoft.com/office/officeart/2005/8/layout/list1"/>
    <dgm:cxn modelId="{A9860459-34CC-4891-9345-C62DBAB708ED}" type="presParOf" srcId="{B134C467-961B-4973-A5D0-8FD76C7577B0}" destId="{3671B314-12B9-42CB-B90A-2FB47A949409}" srcOrd="3" destOrd="0" presId="urn:microsoft.com/office/officeart/2005/8/layout/list1"/>
    <dgm:cxn modelId="{5D63BB78-E144-4B8B-8E5D-9EC4A3E7999D}" type="presParOf" srcId="{B134C467-961B-4973-A5D0-8FD76C7577B0}" destId="{B73C1C84-7F71-4215-9916-6D470D15CAC7}" srcOrd="4" destOrd="0" presId="urn:microsoft.com/office/officeart/2005/8/layout/list1"/>
    <dgm:cxn modelId="{2DD00917-2A42-4452-99A2-C171F01D381B}" type="presParOf" srcId="{B73C1C84-7F71-4215-9916-6D470D15CAC7}" destId="{E994444E-C3DE-4443-91C7-657D8A53D4D9}" srcOrd="0" destOrd="0" presId="urn:microsoft.com/office/officeart/2005/8/layout/list1"/>
    <dgm:cxn modelId="{FE86E45A-8C8E-42F3-AE46-B73A7B3CB353}" type="presParOf" srcId="{B73C1C84-7F71-4215-9916-6D470D15CAC7}" destId="{E53AC034-CE47-4606-9314-E7AC14E1FDAA}" srcOrd="1" destOrd="0" presId="urn:microsoft.com/office/officeart/2005/8/layout/list1"/>
    <dgm:cxn modelId="{DF8160AD-C886-40B7-857E-EEE668C5913D}" type="presParOf" srcId="{B134C467-961B-4973-A5D0-8FD76C7577B0}" destId="{ECFAB966-A714-434C-922F-ECED604CE57B}" srcOrd="5" destOrd="0" presId="urn:microsoft.com/office/officeart/2005/8/layout/list1"/>
    <dgm:cxn modelId="{972FAD66-BA2E-442C-A0BA-17DC074F3789}" type="presParOf" srcId="{B134C467-961B-4973-A5D0-8FD76C7577B0}" destId="{8D698B80-108B-4A45-939F-A82A5C6FB515}"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789869-4D9D-4340-A2AE-CDF70096A87E}">
      <dsp:nvSpPr>
        <dsp:cNvPr id="0" name=""/>
        <dsp:cNvSpPr/>
      </dsp:nvSpPr>
      <dsp:spPr>
        <a:xfrm>
          <a:off x="321291" y="508982"/>
          <a:ext cx="2699973" cy="1042189"/>
        </a:xfrm>
        <a:prstGeom prst="chevron">
          <a:avLst>
            <a:gd name="adj" fmla="val 4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C3ADAC-5092-4B7B-963C-A182148C459D}">
      <dsp:nvSpPr>
        <dsp:cNvPr id="0" name=""/>
        <dsp:cNvSpPr/>
      </dsp:nvSpPr>
      <dsp:spPr>
        <a:xfrm>
          <a:off x="538207" y="1138428"/>
          <a:ext cx="2974914" cy="3458391"/>
        </a:xfrm>
        <a:prstGeom prst="roundRect">
          <a:avLst>
            <a:gd name="adj" fmla="val 10000"/>
          </a:avLst>
        </a:prstGeom>
        <a:solidFill>
          <a:schemeClr val="bg1"/>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endParaRPr lang="en-US" sz="1800" b="1" kern="1200" dirty="0">
            <a:solidFill>
              <a:schemeClr val="tx1"/>
            </a:solidFill>
            <a:effectLst/>
          </a:endParaRPr>
        </a:p>
        <a:p>
          <a:pPr lvl="0" defTabSz="800100">
            <a:lnSpc>
              <a:spcPct val="90000"/>
            </a:lnSpc>
            <a:spcBef>
              <a:spcPct val="0"/>
            </a:spcBef>
            <a:spcAft>
              <a:spcPct val="35000"/>
            </a:spcAft>
          </a:pPr>
          <a:r>
            <a:rPr lang="ru-RU" sz="1800" b="1" kern="1200" dirty="0" smtClean="0">
              <a:solidFill>
                <a:schemeClr val="tx1"/>
              </a:solidFill>
              <a:effectLst/>
            </a:rPr>
            <a:t>Секретариат МККЗР </a:t>
          </a:r>
          <a:r>
            <a:rPr lang="en-US" sz="1800" b="1" kern="1200" dirty="0" smtClean="0">
              <a:solidFill>
                <a:schemeClr val="tx1"/>
              </a:solidFill>
              <a:effectLst/>
            </a:rPr>
            <a:t>(2014) </a:t>
          </a:r>
          <a:endParaRPr lang="ru-RU" sz="1800" b="1" kern="1200" dirty="0" smtClean="0">
            <a:solidFill>
              <a:schemeClr val="tx1"/>
            </a:solidFill>
            <a:effectLst/>
          </a:endParaRPr>
        </a:p>
        <a:p>
          <a:pPr lvl="0" defTabSz="800100">
            <a:lnSpc>
              <a:spcPct val="90000"/>
            </a:lnSpc>
            <a:spcBef>
              <a:spcPct val="0"/>
            </a:spcBef>
            <a:spcAft>
              <a:spcPct val="35000"/>
            </a:spcAft>
          </a:pPr>
          <a:endParaRPr lang="ru-RU" sz="1800" b="1" kern="1200" dirty="0" smtClean="0">
            <a:solidFill>
              <a:schemeClr val="tx1"/>
            </a:solidFill>
            <a:effectLst/>
          </a:endParaRPr>
        </a:p>
        <a:p>
          <a:pPr lvl="0" algn="l" defTabSz="800100">
            <a:lnSpc>
              <a:spcPct val="90000"/>
            </a:lnSpc>
            <a:spcBef>
              <a:spcPct val="0"/>
            </a:spcBef>
            <a:spcAft>
              <a:spcPct val="35000"/>
            </a:spcAft>
          </a:pPr>
          <a:r>
            <a:rPr lang="ru-RU" sz="1600" b="0" kern="1200" dirty="0" smtClean="0">
              <a:solidFill>
                <a:schemeClr val="tx1"/>
              </a:solidFill>
              <a:effectLst/>
            </a:rPr>
            <a:t>При поддержке Технической группы экспертов по фитосанитарным обработкам (ТГФО)была разработана </a:t>
          </a:r>
          <a:r>
            <a:rPr lang="ru-RU" sz="1600" b="1" kern="1200" dirty="0" smtClean="0">
              <a:solidFill>
                <a:schemeClr val="tx1"/>
              </a:solidFill>
              <a:effectLst/>
            </a:rPr>
            <a:t>общая спецификация 62 для стандартов </a:t>
          </a:r>
          <a:r>
            <a:rPr lang="ru-RU" sz="1600" b="0" kern="1200" dirty="0" smtClean="0">
              <a:solidFill>
                <a:schemeClr val="tx1"/>
              </a:solidFill>
              <a:effectLst/>
            </a:rPr>
            <a:t>по требованиям к использованию различных фитосанитарных обработок в качестве фитосанитарных мер</a:t>
          </a:r>
        </a:p>
        <a:p>
          <a:pPr lvl="0" algn="l" defTabSz="800100">
            <a:lnSpc>
              <a:spcPct val="90000"/>
            </a:lnSpc>
            <a:spcBef>
              <a:spcPct val="0"/>
            </a:spcBef>
            <a:spcAft>
              <a:spcPct val="35000"/>
            </a:spcAft>
          </a:pPr>
          <a:endParaRPr lang="en-GB" sz="1800" kern="1200" dirty="0">
            <a:solidFill>
              <a:schemeClr val="tx1"/>
            </a:solidFill>
            <a:effectLst/>
            <a:latin typeface="+mn-lt"/>
            <a:ea typeface="+mn-ea"/>
            <a:cs typeface="+mn-cs"/>
          </a:endParaRPr>
        </a:p>
      </dsp:txBody>
      <dsp:txXfrm>
        <a:off x="625339" y="1225560"/>
        <a:ext cx="2800650" cy="3284127"/>
      </dsp:txXfrm>
    </dsp:sp>
    <dsp:sp modelId="{66DF2999-1B1E-43C2-A6B4-AA5248064D68}">
      <dsp:nvSpPr>
        <dsp:cNvPr id="0" name=""/>
        <dsp:cNvSpPr/>
      </dsp:nvSpPr>
      <dsp:spPr>
        <a:xfrm>
          <a:off x="3666033" y="476059"/>
          <a:ext cx="2699973" cy="1042189"/>
        </a:xfrm>
        <a:prstGeom prst="chevron">
          <a:avLst>
            <a:gd name="adj" fmla="val 40000"/>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B4BCB3-0CA3-41A3-AF2A-91BD615F621A}">
      <dsp:nvSpPr>
        <dsp:cNvPr id="0" name=""/>
        <dsp:cNvSpPr/>
      </dsp:nvSpPr>
      <dsp:spPr>
        <a:xfrm>
          <a:off x="3805909" y="1315444"/>
          <a:ext cx="2775256" cy="3393629"/>
        </a:xfrm>
        <a:prstGeom prst="roundRect">
          <a:avLst>
            <a:gd name="adj" fmla="val 10000"/>
          </a:avLst>
        </a:prstGeom>
        <a:solidFill>
          <a:schemeClr val="bg1"/>
        </a:solid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ru-RU" sz="1800" b="1" kern="1200" dirty="0" smtClean="0">
              <a:solidFill>
                <a:schemeClr val="tx1"/>
              </a:solidFill>
              <a:effectLst/>
            </a:rPr>
            <a:t>КС ноябрь (2014) и КФМ-9 (2015)</a:t>
          </a:r>
        </a:p>
        <a:p>
          <a:pPr lvl="0" algn="l" defTabSz="800100">
            <a:lnSpc>
              <a:spcPct val="90000"/>
            </a:lnSpc>
            <a:spcBef>
              <a:spcPct val="0"/>
            </a:spcBef>
            <a:spcAft>
              <a:spcPct val="35000"/>
            </a:spcAft>
          </a:pPr>
          <a:r>
            <a:rPr lang="ru-RU" sz="1600" b="0" kern="1200" dirty="0" smtClean="0">
              <a:solidFill>
                <a:schemeClr val="tx1"/>
              </a:solidFill>
              <a:effectLst/>
            </a:rPr>
            <a:t>КС рекомендовано, а КФМ добавлено в рабочую программу: </a:t>
          </a:r>
        </a:p>
        <a:p>
          <a:pPr lvl="0" algn="l" defTabSz="800100">
            <a:lnSpc>
              <a:spcPct val="90000"/>
            </a:lnSpc>
            <a:spcBef>
              <a:spcPct val="0"/>
            </a:spcBef>
            <a:spcAft>
              <a:spcPct val="35000"/>
            </a:spcAft>
          </a:pPr>
          <a:r>
            <a:rPr lang="ru-RU" sz="1600" b="0" kern="1200" dirty="0" smtClean="0">
              <a:solidFill>
                <a:schemeClr val="tx1"/>
              </a:solidFill>
              <a:effectLst/>
            </a:rPr>
            <a:t>Требования по использованию </a:t>
          </a:r>
          <a:r>
            <a:rPr lang="ru-RU" sz="1800" i="1" kern="1200" dirty="0" smtClean="0">
              <a:solidFill>
                <a:srgbClr val="7030A0"/>
              </a:solidFill>
              <a:effectLst/>
              <a:latin typeface="+mn-lt"/>
              <a:ea typeface="+mn-ea"/>
              <a:cs typeface="+mn-cs"/>
            </a:rPr>
            <a:t>облучения </a:t>
          </a:r>
          <a:r>
            <a:rPr lang="ru-RU" sz="1600" b="0" kern="1200" dirty="0" smtClean="0">
              <a:solidFill>
                <a:schemeClr val="tx1"/>
              </a:solidFill>
              <a:effectLst/>
            </a:rPr>
            <a:t>в качестве фитосанитарной меры (Пересмотр МСФМ 18) (2014-007)</a:t>
          </a:r>
          <a:endParaRPr lang="en-GB" sz="1600" b="0" kern="1200" dirty="0">
            <a:solidFill>
              <a:schemeClr val="tx1"/>
            </a:solidFill>
            <a:effectLst/>
          </a:endParaRPr>
        </a:p>
      </dsp:txBody>
      <dsp:txXfrm>
        <a:off x="3887193" y="1396728"/>
        <a:ext cx="2612688" cy="3231061"/>
      </dsp:txXfrm>
    </dsp:sp>
    <dsp:sp modelId="{87A9EB05-279A-4411-8E58-2BF4D5A0BA05}">
      <dsp:nvSpPr>
        <dsp:cNvPr id="0" name=""/>
        <dsp:cNvSpPr/>
      </dsp:nvSpPr>
      <dsp:spPr>
        <a:xfrm>
          <a:off x="6651506" y="471671"/>
          <a:ext cx="2699973" cy="1042189"/>
        </a:xfrm>
        <a:prstGeom prst="chevron">
          <a:avLst>
            <a:gd name="adj" fmla="val 40000"/>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9BC4EB-FD05-49F2-93BE-F5DFD619DF3A}">
      <dsp:nvSpPr>
        <dsp:cNvPr id="0" name=""/>
        <dsp:cNvSpPr/>
      </dsp:nvSpPr>
      <dsp:spPr>
        <a:xfrm>
          <a:off x="6780884" y="1194461"/>
          <a:ext cx="3009820" cy="3441706"/>
        </a:xfrm>
        <a:prstGeom prst="roundRect">
          <a:avLst>
            <a:gd name="adj" fmla="val 10000"/>
          </a:avLst>
        </a:prstGeom>
        <a:solidFill>
          <a:schemeClr val="bg1"/>
        </a:solidFill>
        <a:ln w="12700" cap="flat" cmpd="sng" algn="ctr">
          <a:solidFill>
            <a:srgbClr val="218D63"/>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28016" bIns="128016" numCol="1" spcCol="1270" anchor="t" anchorCtr="0">
          <a:noAutofit/>
        </a:bodyPr>
        <a:lstStyle/>
        <a:p>
          <a:pPr lvl="0" algn="l" defTabSz="800100">
            <a:lnSpc>
              <a:spcPct val="90000"/>
            </a:lnSpc>
            <a:spcBef>
              <a:spcPct val="0"/>
            </a:spcBef>
            <a:spcAft>
              <a:spcPct val="35000"/>
            </a:spcAft>
          </a:pPr>
          <a:r>
            <a:rPr lang="ru-RU" sz="1800" b="0" kern="1200" dirty="0" smtClean="0">
              <a:solidFill>
                <a:schemeClr val="tx1"/>
              </a:solidFill>
              <a:effectLst/>
            </a:rPr>
            <a:t>Также были добавлены </a:t>
          </a:r>
          <a:r>
            <a:rPr lang="ru-RU" sz="1800" b="1" kern="1200" dirty="0" smtClean="0">
              <a:solidFill>
                <a:schemeClr val="tx1"/>
              </a:solidFill>
              <a:effectLst/>
            </a:rPr>
            <a:t>4 другие темы</a:t>
          </a:r>
          <a:r>
            <a:rPr lang="ru-RU" sz="1800" b="0" kern="1200" dirty="0" smtClean="0">
              <a:solidFill>
                <a:schemeClr val="tx1"/>
              </a:solidFill>
              <a:effectLst/>
            </a:rPr>
            <a:t> для различных типов обработки:</a:t>
          </a:r>
          <a:endParaRPr lang="ru-RU" sz="1800" b="1" kern="1200" dirty="0">
            <a:solidFill>
              <a:schemeClr val="tx1"/>
            </a:solidFill>
            <a:effectLst/>
          </a:endParaRPr>
        </a:p>
        <a:p>
          <a:pPr marL="171450" lvl="1" indent="-171450" algn="l" defTabSz="800100">
            <a:lnSpc>
              <a:spcPct val="90000"/>
            </a:lnSpc>
            <a:spcBef>
              <a:spcPct val="0"/>
            </a:spcBef>
            <a:spcAft>
              <a:spcPct val="15000"/>
            </a:spcAft>
            <a:buChar char="••"/>
          </a:pPr>
          <a:endParaRPr lang="ru-RU" sz="1800" b="0" kern="1200" dirty="0">
            <a:solidFill>
              <a:schemeClr val="tx1"/>
            </a:solidFill>
            <a:effectLst/>
          </a:endParaRPr>
        </a:p>
        <a:p>
          <a:pPr marL="342900" lvl="2" indent="-171450" algn="l" defTabSz="711200">
            <a:lnSpc>
              <a:spcPct val="90000"/>
            </a:lnSpc>
            <a:spcBef>
              <a:spcPct val="0"/>
            </a:spcBef>
            <a:spcAft>
              <a:spcPct val="15000"/>
            </a:spcAft>
            <a:buChar char="••"/>
          </a:pPr>
          <a:r>
            <a:rPr lang="ru-RU" sz="1600" b="0" kern="1200" dirty="0" smtClean="0">
              <a:solidFill>
                <a:srgbClr val="1A648C"/>
              </a:solidFill>
              <a:effectLst/>
            </a:rPr>
            <a:t>Температурная</a:t>
          </a:r>
          <a:endParaRPr lang="ru-RU" sz="1600" b="0" kern="1200" dirty="0">
            <a:solidFill>
              <a:srgbClr val="1A648C"/>
            </a:solidFill>
            <a:effectLst/>
          </a:endParaRPr>
        </a:p>
        <a:p>
          <a:pPr marL="342900" lvl="2" indent="-171450" algn="l" defTabSz="711200">
            <a:lnSpc>
              <a:spcPct val="90000"/>
            </a:lnSpc>
            <a:spcBef>
              <a:spcPct val="0"/>
            </a:spcBef>
            <a:spcAft>
              <a:spcPct val="15000"/>
            </a:spcAft>
            <a:buChar char="••"/>
          </a:pPr>
          <a:r>
            <a:rPr lang="ru-RU" sz="1600" b="0" kern="1200" dirty="0" smtClean="0">
              <a:solidFill>
                <a:srgbClr val="FFC000"/>
              </a:solidFill>
              <a:effectLst/>
            </a:rPr>
            <a:t>Фумигация</a:t>
          </a:r>
          <a:endParaRPr lang="ru-RU" sz="1600" b="0" kern="1200" dirty="0">
            <a:solidFill>
              <a:schemeClr val="tx1"/>
            </a:solidFill>
            <a:effectLst/>
          </a:endParaRPr>
        </a:p>
        <a:p>
          <a:pPr marL="342900" lvl="2" indent="-171450" algn="l" defTabSz="711200">
            <a:lnSpc>
              <a:spcPct val="90000"/>
            </a:lnSpc>
            <a:spcBef>
              <a:spcPct val="0"/>
            </a:spcBef>
            <a:spcAft>
              <a:spcPct val="15000"/>
            </a:spcAft>
            <a:buChar char="••"/>
          </a:pPr>
          <a:r>
            <a:rPr lang="ru-RU" sz="1600" b="0" kern="1200" dirty="0" smtClean="0">
              <a:solidFill>
                <a:srgbClr val="7030A0"/>
              </a:solidFill>
              <a:effectLst/>
            </a:rPr>
            <a:t>С регулируемым составом газовой среды</a:t>
          </a:r>
          <a:endParaRPr lang="ru-RU" sz="1600" b="0" kern="1200" dirty="0">
            <a:solidFill>
              <a:srgbClr val="7030A0"/>
            </a:solidFill>
            <a:effectLst/>
          </a:endParaRPr>
        </a:p>
        <a:p>
          <a:pPr marL="342900" lvl="2" indent="-171450" algn="l" defTabSz="711200">
            <a:lnSpc>
              <a:spcPct val="90000"/>
            </a:lnSpc>
            <a:spcBef>
              <a:spcPct val="0"/>
            </a:spcBef>
            <a:spcAft>
              <a:spcPct val="15000"/>
            </a:spcAft>
            <a:buChar char="••"/>
          </a:pPr>
          <a:r>
            <a:rPr lang="ru-RU" sz="1600" b="0" kern="1200" dirty="0" smtClean="0">
              <a:solidFill>
                <a:srgbClr val="FF0000"/>
              </a:solidFill>
              <a:effectLst/>
            </a:rPr>
            <a:t>Химикатами</a:t>
          </a:r>
          <a:endParaRPr lang="ru-RU" sz="1600" b="0" kern="1200" dirty="0">
            <a:solidFill>
              <a:srgbClr val="FF0000"/>
            </a:solidFill>
            <a:effectLst/>
          </a:endParaRPr>
        </a:p>
        <a:p>
          <a:pPr marL="342900" lvl="2" indent="-171450" algn="l" defTabSz="711200">
            <a:lnSpc>
              <a:spcPct val="90000"/>
            </a:lnSpc>
            <a:spcBef>
              <a:spcPct val="0"/>
            </a:spcBef>
            <a:spcAft>
              <a:spcPct val="15000"/>
            </a:spcAft>
            <a:buChar char="••"/>
          </a:pPr>
          <a:r>
            <a:rPr lang="ru-RU" sz="1600" b="0" kern="1200" dirty="0" smtClean="0">
              <a:solidFill>
                <a:schemeClr val="accent5">
                  <a:lumMod val="75000"/>
                </a:schemeClr>
              </a:solidFill>
              <a:effectLst/>
            </a:rPr>
            <a:t>Облучением</a:t>
          </a:r>
          <a:endParaRPr lang="ru-RU" sz="1600" b="0" kern="1200" dirty="0">
            <a:solidFill>
              <a:schemeClr val="accent5">
                <a:lumMod val="75000"/>
              </a:schemeClr>
            </a:solidFill>
            <a:effectLst/>
          </a:endParaRPr>
        </a:p>
        <a:p>
          <a:pPr marL="171450" lvl="1" indent="-171450" algn="l" defTabSz="800100">
            <a:lnSpc>
              <a:spcPct val="90000"/>
            </a:lnSpc>
            <a:spcBef>
              <a:spcPct val="0"/>
            </a:spcBef>
            <a:spcAft>
              <a:spcPct val="15000"/>
            </a:spcAft>
            <a:buChar char="••"/>
          </a:pPr>
          <a:endParaRPr lang="ru-RU" sz="1800" b="1" kern="1200" dirty="0">
            <a:solidFill>
              <a:schemeClr val="tx1"/>
            </a:solidFill>
            <a:effectLst/>
          </a:endParaRPr>
        </a:p>
        <a:p>
          <a:pPr marL="171450" marR="0" lvl="1" indent="-171450" algn="l" defTabSz="800100" eaLnBrk="1" fontAlgn="auto" latinLnBrk="0" hangingPunct="1">
            <a:lnSpc>
              <a:spcPct val="90000"/>
            </a:lnSpc>
            <a:spcBef>
              <a:spcPct val="0"/>
            </a:spcBef>
            <a:spcAft>
              <a:spcPct val="15000"/>
            </a:spcAft>
            <a:buClrTx/>
            <a:buSzTx/>
            <a:buFontTx/>
            <a:buChar char="••"/>
            <a:tabLst/>
            <a:defRPr/>
          </a:pPr>
          <a:endParaRPr lang="en-US" sz="1800" b="1" kern="1200" dirty="0">
            <a:solidFill>
              <a:schemeClr val="tx1"/>
            </a:solidFill>
            <a:effectLst/>
          </a:endParaRPr>
        </a:p>
        <a:p>
          <a:pPr marL="57150" lvl="1" indent="-57150" algn="l" defTabSz="177800">
            <a:lnSpc>
              <a:spcPct val="90000"/>
            </a:lnSpc>
            <a:spcBef>
              <a:spcPct val="0"/>
            </a:spcBef>
            <a:spcAft>
              <a:spcPct val="15000"/>
            </a:spcAft>
            <a:buChar char="••"/>
          </a:pPr>
          <a:endParaRPr lang="ru-RU" sz="400" kern="1200" dirty="0">
            <a:solidFill>
              <a:schemeClr val="tx1"/>
            </a:solidFill>
            <a:effectLst/>
          </a:endParaRPr>
        </a:p>
      </dsp:txBody>
      <dsp:txXfrm>
        <a:off x="6869039" y="1282616"/>
        <a:ext cx="2833510" cy="32653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6D98A2-2082-4979-997C-CB907FB9B3D9}">
      <dsp:nvSpPr>
        <dsp:cNvPr id="0" name=""/>
        <dsp:cNvSpPr/>
      </dsp:nvSpPr>
      <dsp:spPr>
        <a:xfrm>
          <a:off x="466045" y="-342934"/>
          <a:ext cx="3048812" cy="2286609"/>
        </a:xfrm>
        <a:prstGeom prst="upArrow">
          <a:avLst/>
        </a:prstGeom>
        <a:solidFill>
          <a:schemeClr val="accent2">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89D0582-DED6-48BD-B330-D24F3EB9C288}">
      <dsp:nvSpPr>
        <dsp:cNvPr id="0" name=""/>
        <dsp:cNvSpPr/>
      </dsp:nvSpPr>
      <dsp:spPr>
        <a:xfrm>
          <a:off x="3606322" y="0"/>
          <a:ext cx="6347105" cy="1083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0" rIns="128016" bIns="128016" numCol="1" spcCol="1270" anchor="ctr" anchorCtr="0">
          <a:noAutofit/>
        </a:bodyPr>
        <a:lstStyle/>
        <a:p>
          <a:pPr lvl="0" algn="l" defTabSz="622300" rtl="0">
            <a:lnSpc>
              <a:spcPct val="90000"/>
            </a:lnSpc>
            <a:spcBef>
              <a:spcPct val="0"/>
            </a:spcBef>
            <a:spcAft>
              <a:spcPct val="35000"/>
            </a:spcAft>
          </a:pPr>
          <a:r>
            <a:rPr lang="ru-RU" sz="1800" kern="1200" dirty="0" smtClean="0">
              <a:effectLst/>
              <a:latin typeface="+mn-lt"/>
              <a:ea typeface="+mn-ea"/>
              <a:cs typeface="+mn-cs"/>
            </a:rPr>
            <a:t>Тема была добавлена с приоритетом 2 и впоследствии изменена на приоритет 3 КФМ-10 (2015) и на приоритет 1 Комитетом по стандартам (КС) в 2020 г.</a:t>
          </a:r>
          <a:endParaRPr lang="ru-RU" sz="1800" b="1" kern="1200" dirty="0">
            <a:effectLst/>
          </a:endParaRPr>
        </a:p>
      </dsp:txBody>
      <dsp:txXfrm>
        <a:off x="3606322" y="0"/>
        <a:ext cx="6347105" cy="1083967"/>
      </dsp:txXfrm>
    </dsp:sp>
    <dsp:sp modelId="{5B8F6F0B-5DB5-4B92-948D-560CC8DA1921}">
      <dsp:nvSpPr>
        <dsp:cNvPr id="0" name=""/>
        <dsp:cNvSpPr/>
      </dsp:nvSpPr>
      <dsp:spPr>
        <a:xfrm>
          <a:off x="1380689" y="2134226"/>
          <a:ext cx="3048812" cy="2286609"/>
        </a:xfrm>
        <a:prstGeom prst="downArrow">
          <a:avLst/>
        </a:prstGeom>
        <a:solidFill>
          <a:schemeClr val="accent2">
            <a:hueOff val="-5738671"/>
            <a:satOff val="5077"/>
            <a:lumOff val="902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CA0A2EE7-270C-4F70-97D1-481282DDD2ED}">
      <dsp:nvSpPr>
        <dsp:cNvPr id="0" name=""/>
        <dsp:cNvSpPr/>
      </dsp:nvSpPr>
      <dsp:spPr>
        <a:xfrm>
          <a:off x="4460034" y="914960"/>
          <a:ext cx="6347105" cy="3658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0" rIns="128016" bIns="128016" numCol="1" spcCol="1270" anchor="ctr" anchorCtr="0">
          <a:noAutofit/>
        </a:bodyPr>
        <a:lstStyle/>
        <a:p>
          <a:pPr lvl="0" algn="l" defTabSz="800100">
            <a:lnSpc>
              <a:spcPct val="90000"/>
            </a:lnSpc>
            <a:spcBef>
              <a:spcPct val="0"/>
            </a:spcBef>
            <a:spcAft>
              <a:spcPct val="35000"/>
            </a:spcAft>
          </a:pPr>
          <a:r>
            <a:rPr lang="ru-RU" sz="1800" b="1" kern="1200" dirty="0" smtClean="0">
              <a:effectLst/>
            </a:rPr>
            <a:t>ТГФО (2020-12): </a:t>
          </a:r>
          <a:r>
            <a:rPr lang="ru-RU" sz="1800" b="0" kern="1200" dirty="0" smtClean="0">
              <a:effectLst/>
            </a:rPr>
            <a:t>подготовлен Проект пересмотра МСФМ 18</a:t>
          </a:r>
        </a:p>
        <a:p>
          <a:pPr lvl="0" algn="l" defTabSz="800100">
            <a:lnSpc>
              <a:spcPct val="90000"/>
            </a:lnSpc>
            <a:spcBef>
              <a:spcPct val="0"/>
            </a:spcBef>
            <a:spcAft>
              <a:spcPct val="35000"/>
            </a:spcAft>
          </a:pPr>
          <a:r>
            <a:rPr lang="ru-RU" sz="1800" b="0" kern="1200" dirty="0" smtClean="0">
              <a:effectLst/>
            </a:rPr>
            <a:t>- Обновить и учесть последние достижения в технологии облучения</a:t>
          </a:r>
        </a:p>
        <a:p>
          <a:pPr lvl="0" algn="l" defTabSz="800100">
            <a:lnSpc>
              <a:spcPct val="90000"/>
            </a:lnSpc>
            <a:spcBef>
              <a:spcPct val="0"/>
            </a:spcBef>
            <a:spcAft>
              <a:spcPct val="35000"/>
            </a:spcAft>
          </a:pPr>
          <a:r>
            <a:rPr lang="ru-RU" sz="1800" b="0" kern="1200" dirty="0" smtClean="0">
              <a:effectLst/>
            </a:rPr>
            <a:t>- Приведение в соответствие с уже принятыми стандартами:</a:t>
          </a:r>
        </a:p>
        <a:p>
          <a:pPr lvl="0" algn="l" defTabSz="800100">
            <a:lnSpc>
              <a:spcPct val="90000"/>
            </a:lnSpc>
            <a:spcBef>
              <a:spcPct val="0"/>
            </a:spcBef>
            <a:spcAft>
              <a:spcPct val="35000"/>
            </a:spcAft>
          </a:pPr>
          <a:endParaRPr lang="ru-RU" sz="1800" b="0" kern="1200" dirty="0" smtClean="0">
            <a:effectLst/>
          </a:endParaRPr>
        </a:p>
        <a:p>
          <a:pPr lvl="0" algn="l" defTabSz="800100">
            <a:lnSpc>
              <a:spcPct val="90000"/>
            </a:lnSpc>
            <a:spcBef>
              <a:spcPct val="0"/>
            </a:spcBef>
            <a:spcAft>
              <a:spcPct val="35000"/>
            </a:spcAft>
          </a:pPr>
          <a:r>
            <a:rPr lang="ru-RU" sz="1800" b="0" kern="1200" dirty="0" smtClean="0">
              <a:effectLst/>
            </a:rPr>
            <a:t>-МСФМ 42 Требования к использованию температурной обработки в качестве фитосанитарных мер</a:t>
          </a:r>
        </a:p>
        <a:p>
          <a:pPr lvl="0" algn="l" defTabSz="800100">
            <a:lnSpc>
              <a:spcPct val="90000"/>
            </a:lnSpc>
            <a:spcBef>
              <a:spcPct val="0"/>
            </a:spcBef>
            <a:spcAft>
              <a:spcPct val="35000"/>
            </a:spcAft>
          </a:pPr>
          <a:r>
            <a:rPr lang="ru-RU" sz="1800" b="0" kern="1200" dirty="0" smtClean="0">
              <a:effectLst/>
            </a:rPr>
            <a:t>-МСФМ 43 Требования к использованию фумигации в качестве фитосанитарной меры</a:t>
          </a:r>
        </a:p>
        <a:p>
          <a:pPr lvl="0" algn="l" defTabSz="800100">
            <a:lnSpc>
              <a:spcPct val="90000"/>
            </a:lnSpc>
            <a:spcBef>
              <a:spcPct val="0"/>
            </a:spcBef>
            <a:spcAft>
              <a:spcPct val="35000"/>
            </a:spcAft>
          </a:pPr>
          <a:r>
            <a:rPr lang="ru-RU" sz="1800" b="0" kern="1200" dirty="0" smtClean="0">
              <a:effectLst/>
            </a:rPr>
            <a:t>-МСФМ 44 Требования по применению обработок с регулируемым составом газовой среды в качестве фитосанитарных мер</a:t>
          </a:r>
          <a:endParaRPr lang="en-GB" sz="1800" b="0" kern="1200" dirty="0">
            <a:effectLst/>
          </a:endParaRPr>
        </a:p>
      </dsp:txBody>
      <dsp:txXfrm>
        <a:off x="4460034" y="914960"/>
        <a:ext cx="6347105" cy="36583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4245FE-B80F-48A9-ABCC-145296E2C325}">
      <dsp:nvSpPr>
        <dsp:cNvPr id="0" name=""/>
        <dsp:cNvSpPr/>
      </dsp:nvSpPr>
      <dsp:spPr>
        <a:xfrm>
          <a:off x="0" y="1201839"/>
          <a:ext cx="9220199" cy="1602452"/>
        </a:xfrm>
        <a:prstGeom prst="notched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8B5895-442E-47FD-B4B6-612C75E88824}">
      <dsp:nvSpPr>
        <dsp:cNvPr id="0" name=""/>
        <dsp:cNvSpPr/>
      </dsp:nvSpPr>
      <dsp:spPr>
        <a:xfrm>
          <a:off x="1163" y="0"/>
          <a:ext cx="2685133"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lvl="0" algn="l" defTabSz="800100">
            <a:lnSpc>
              <a:spcPct val="90000"/>
            </a:lnSpc>
            <a:spcBef>
              <a:spcPct val="0"/>
            </a:spcBef>
            <a:spcAft>
              <a:spcPct val="35000"/>
            </a:spcAft>
          </a:pPr>
          <a:r>
            <a:rPr lang="en-US" sz="1800" b="1" kern="1200" dirty="0">
              <a:effectLst/>
            </a:rPr>
            <a:t>2020</a:t>
          </a:r>
        </a:p>
        <a:p>
          <a:pPr lvl="0" algn="l" defTabSz="800100">
            <a:lnSpc>
              <a:spcPct val="90000"/>
            </a:lnSpc>
            <a:spcBef>
              <a:spcPct val="0"/>
            </a:spcBef>
            <a:spcAft>
              <a:spcPct val="35000"/>
            </a:spcAft>
          </a:pPr>
          <a:r>
            <a:rPr lang="ru-RU" sz="1600" b="0" kern="1200" dirty="0" smtClean="0">
              <a:effectLst/>
            </a:rPr>
            <a:t>Требования по использованию облучения в качестве фитосанитарной меры (Пересмотр МСФМ 18) (2014-007) были представлены для проведения </a:t>
          </a:r>
          <a:r>
            <a:rPr lang="ru-RU" sz="1600" b="1" kern="1200" dirty="0" smtClean="0">
              <a:effectLst/>
            </a:rPr>
            <a:t>первой консультации</a:t>
          </a:r>
          <a:endParaRPr lang="en-GB" sz="1600" b="1" i="0" kern="1200" dirty="0">
            <a:effectLst/>
            <a:latin typeface="+mn-lt"/>
            <a:ea typeface="+mn-ea"/>
            <a:cs typeface="+mn-cs"/>
          </a:endParaRPr>
        </a:p>
      </dsp:txBody>
      <dsp:txXfrm>
        <a:off x="1163" y="0"/>
        <a:ext cx="2685133" cy="1602452"/>
      </dsp:txXfrm>
    </dsp:sp>
    <dsp:sp modelId="{3A13AC4B-D924-4CE7-9245-C9ACAA0F52BE}">
      <dsp:nvSpPr>
        <dsp:cNvPr id="0" name=""/>
        <dsp:cNvSpPr/>
      </dsp:nvSpPr>
      <dsp:spPr>
        <a:xfrm>
          <a:off x="1143424" y="1802758"/>
          <a:ext cx="400613" cy="400613"/>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18C6AF-C511-4094-8333-03BF3BB7BCE1}">
      <dsp:nvSpPr>
        <dsp:cNvPr id="0" name=""/>
        <dsp:cNvSpPr/>
      </dsp:nvSpPr>
      <dsp:spPr>
        <a:xfrm>
          <a:off x="2721193" y="2403678"/>
          <a:ext cx="3320208"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800" b="1" kern="1200" dirty="0" smtClean="0">
              <a:effectLst/>
            </a:rPr>
            <a:t>Ведущий куратор и помощник куратора</a:t>
          </a:r>
          <a:endParaRPr lang="en-GB" sz="1800" b="1" kern="1200" dirty="0">
            <a:effectLst/>
          </a:endParaRPr>
        </a:p>
        <a:p>
          <a:pPr marL="0" marR="0" lvl="0" indent="0" algn="l" defTabSz="914400" eaLnBrk="1" fontAlgn="auto" latinLnBrk="0" hangingPunct="1">
            <a:lnSpc>
              <a:spcPct val="100000"/>
            </a:lnSpc>
            <a:spcBef>
              <a:spcPct val="0"/>
            </a:spcBef>
            <a:spcAft>
              <a:spcPts val="0"/>
            </a:spcAft>
            <a:buClrTx/>
            <a:buSzTx/>
            <a:buFontTx/>
            <a:buNone/>
            <a:tabLst/>
            <a:defRPr/>
          </a:pPr>
          <a:r>
            <a:rPr lang="ru-RU" sz="1800" b="0" kern="1200" dirty="0" smtClean="0">
              <a:effectLst/>
            </a:rPr>
            <a:t>Рассмотрели комментарии и предложенные изменения в тексте </a:t>
          </a:r>
          <a:endParaRPr lang="en-GB" sz="900" b="0" kern="1200" dirty="0">
            <a:effectLst/>
            <a:latin typeface="+mn-lt"/>
            <a:ea typeface="+mn-ea"/>
            <a:cs typeface="+mn-cs"/>
          </a:endParaRPr>
        </a:p>
      </dsp:txBody>
      <dsp:txXfrm>
        <a:off x="2721193" y="2403678"/>
        <a:ext cx="3320208" cy="1602452"/>
      </dsp:txXfrm>
    </dsp:sp>
    <dsp:sp modelId="{9F594781-88E6-4694-BBC0-818806F0E04F}">
      <dsp:nvSpPr>
        <dsp:cNvPr id="0" name=""/>
        <dsp:cNvSpPr/>
      </dsp:nvSpPr>
      <dsp:spPr>
        <a:xfrm>
          <a:off x="4180991" y="1802758"/>
          <a:ext cx="400613" cy="400613"/>
        </a:xfrm>
        <a:prstGeom prst="ellipse">
          <a:avLst/>
        </a:prstGeom>
        <a:solidFill>
          <a:schemeClr val="accent3">
            <a:hueOff val="597989"/>
            <a:satOff val="4972"/>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1BC743-342D-4914-8365-D2781E003827}">
      <dsp:nvSpPr>
        <dsp:cNvPr id="0" name=""/>
        <dsp:cNvSpPr/>
      </dsp:nvSpPr>
      <dsp:spPr>
        <a:xfrm>
          <a:off x="6076298" y="0"/>
          <a:ext cx="2220716" cy="1602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ru-RU" sz="1800" b="1" kern="1200" dirty="0" smtClean="0">
              <a:effectLst/>
            </a:rPr>
            <a:t>КС</a:t>
          </a:r>
          <a:r>
            <a:rPr lang="en-US" sz="1800" b="1" kern="1200" dirty="0" smtClean="0">
              <a:effectLst/>
            </a:rPr>
            <a:t> </a:t>
          </a:r>
          <a:r>
            <a:rPr lang="en-US" sz="1800" b="1" kern="1200" dirty="0">
              <a:effectLst/>
            </a:rPr>
            <a:t>-7 (2022) </a:t>
          </a:r>
          <a:endParaRPr lang="ru-RU" sz="1800" b="1" kern="1200" dirty="0">
            <a:effectLst/>
          </a:endParaRPr>
        </a:p>
        <a:p>
          <a:pPr lvl="0" algn="l" defTabSz="400050">
            <a:lnSpc>
              <a:spcPct val="90000"/>
            </a:lnSpc>
            <a:spcBef>
              <a:spcPct val="0"/>
            </a:spcBef>
            <a:spcAft>
              <a:spcPct val="35000"/>
            </a:spcAft>
          </a:pPr>
          <a:r>
            <a:rPr lang="ru-RU" sz="1800" b="0" kern="1200" dirty="0" smtClean="0">
              <a:effectLst/>
            </a:rPr>
            <a:t>Рассмотрены и учтены замечания по результатам проведения консультаций и рекомендованы для проведения </a:t>
          </a:r>
          <a:r>
            <a:rPr lang="ru-RU" sz="1800" b="1" kern="1200" dirty="0" smtClean="0">
              <a:effectLst/>
            </a:rPr>
            <a:t>второй консультации </a:t>
          </a:r>
          <a:r>
            <a:rPr lang="ru-RU" sz="1800" b="0" kern="1200" dirty="0" smtClean="0">
              <a:effectLst/>
            </a:rPr>
            <a:t>(1 июля 2022 года)</a:t>
          </a:r>
          <a:endParaRPr lang="ru-RU" sz="1800" b="0" kern="1200" dirty="0">
            <a:effectLst/>
          </a:endParaRPr>
        </a:p>
      </dsp:txBody>
      <dsp:txXfrm>
        <a:off x="6076298" y="0"/>
        <a:ext cx="2220716" cy="1602452"/>
      </dsp:txXfrm>
    </dsp:sp>
    <dsp:sp modelId="{EE18AC58-1810-42FA-AF12-0842C6FF8179}">
      <dsp:nvSpPr>
        <dsp:cNvPr id="0" name=""/>
        <dsp:cNvSpPr/>
      </dsp:nvSpPr>
      <dsp:spPr>
        <a:xfrm>
          <a:off x="6986350" y="1802758"/>
          <a:ext cx="400613" cy="400613"/>
        </a:xfrm>
        <a:prstGeom prst="ellipse">
          <a:avLst/>
        </a:prstGeom>
        <a:solidFill>
          <a:schemeClr val="accent3">
            <a:hueOff val="1195977"/>
            <a:satOff val="9943"/>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1CEAB-BD39-444B-8DB8-6E9A2A64D75C}">
      <dsp:nvSpPr>
        <dsp:cNvPr id="0" name=""/>
        <dsp:cNvSpPr/>
      </dsp:nvSpPr>
      <dsp:spPr>
        <a:xfrm>
          <a:off x="278294" y="1554948"/>
          <a:ext cx="4136414" cy="13631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ru-RU" sz="2100" kern="1200" baseline="0" dirty="0" smtClean="0"/>
            <a:t>Договаривающаяся сторона (ДС), РОКЗР, другие соответствующие организации </a:t>
          </a:r>
        </a:p>
        <a:p>
          <a:pPr lvl="0" algn="ctr" defTabSz="933450">
            <a:lnSpc>
              <a:spcPct val="90000"/>
            </a:lnSpc>
            <a:spcBef>
              <a:spcPct val="0"/>
            </a:spcBef>
            <a:spcAft>
              <a:spcPct val="35000"/>
            </a:spcAft>
          </a:pPr>
          <a:endParaRPr lang="en-US" sz="2100" kern="1200" dirty="0"/>
        </a:p>
      </dsp:txBody>
      <dsp:txXfrm>
        <a:off x="278294" y="1554948"/>
        <a:ext cx="4136414" cy="1363136"/>
      </dsp:txXfrm>
    </dsp:sp>
    <dsp:sp modelId="{E280F55D-9403-4F13-9805-B94E71F803FC}">
      <dsp:nvSpPr>
        <dsp:cNvPr id="0" name=""/>
        <dsp:cNvSpPr/>
      </dsp:nvSpPr>
      <dsp:spPr>
        <a:xfrm>
          <a:off x="273594" y="1140366"/>
          <a:ext cx="329032" cy="329032"/>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8F0C88-092F-403A-9A6E-217B337A8A9D}">
      <dsp:nvSpPr>
        <dsp:cNvPr id="0" name=""/>
        <dsp:cNvSpPr/>
      </dsp:nvSpPr>
      <dsp:spPr>
        <a:xfrm>
          <a:off x="503917" y="679720"/>
          <a:ext cx="329032" cy="329032"/>
        </a:xfrm>
        <a:prstGeom prst="ellipse">
          <a:avLst/>
        </a:prstGeom>
        <a:solidFill>
          <a:schemeClr val="accent4">
            <a:hueOff val="100360"/>
            <a:satOff val="-656"/>
            <a:lumOff val="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BFB8616-A2D3-4D3F-AB0A-60F3D08E4EF5}">
      <dsp:nvSpPr>
        <dsp:cNvPr id="0" name=""/>
        <dsp:cNvSpPr/>
      </dsp:nvSpPr>
      <dsp:spPr>
        <a:xfrm>
          <a:off x="1056692" y="771850"/>
          <a:ext cx="517051" cy="517051"/>
        </a:xfrm>
        <a:prstGeom prst="ellipse">
          <a:avLst/>
        </a:prstGeom>
        <a:solidFill>
          <a:schemeClr val="accent4">
            <a:hueOff val="200720"/>
            <a:satOff val="-1312"/>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76146C-D15D-4648-82AC-DCD5F5292876}">
      <dsp:nvSpPr>
        <dsp:cNvPr id="0" name=""/>
        <dsp:cNvSpPr/>
      </dsp:nvSpPr>
      <dsp:spPr>
        <a:xfrm>
          <a:off x="1517338" y="265139"/>
          <a:ext cx="329032" cy="329032"/>
        </a:xfrm>
        <a:prstGeom prst="ellipse">
          <a:avLst/>
        </a:prstGeom>
        <a:solidFill>
          <a:schemeClr val="accent4">
            <a:hueOff val="301080"/>
            <a:satOff val="-1968"/>
            <a:lumOff val="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F920C2-BA8E-46DB-955F-C1D7B5E1B416}">
      <dsp:nvSpPr>
        <dsp:cNvPr id="0" name=""/>
        <dsp:cNvSpPr/>
      </dsp:nvSpPr>
      <dsp:spPr>
        <a:xfrm>
          <a:off x="2116178" y="80880"/>
          <a:ext cx="329032" cy="329032"/>
        </a:xfrm>
        <a:prstGeom prst="ellipse">
          <a:avLst/>
        </a:prstGeom>
        <a:solidFill>
          <a:schemeClr val="accent4">
            <a:hueOff val="401439"/>
            <a:satOff val="-2624"/>
            <a:lumOff val="15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5A680E-7D5C-4ED5-BA74-2D86E16B376B}">
      <dsp:nvSpPr>
        <dsp:cNvPr id="0" name=""/>
        <dsp:cNvSpPr/>
      </dsp:nvSpPr>
      <dsp:spPr>
        <a:xfrm>
          <a:off x="2853212" y="403333"/>
          <a:ext cx="329032" cy="329032"/>
        </a:xfrm>
        <a:prstGeom prst="ellipse">
          <a:avLst/>
        </a:prstGeom>
        <a:solidFill>
          <a:schemeClr val="accent4">
            <a:hueOff val="501799"/>
            <a:satOff val="-3280"/>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77F026-E88B-4184-A115-FE5DB52B83C5}">
      <dsp:nvSpPr>
        <dsp:cNvPr id="0" name=""/>
        <dsp:cNvSpPr/>
      </dsp:nvSpPr>
      <dsp:spPr>
        <a:xfrm>
          <a:off x="3313858" y="633656"/>
          <a:ext cx="517051" cy="517051"/>
        </a:xfrm>
        <a:prstGeom prst="ellipse">
          <a:avLst/>
        </a:prstGeom>
        <a:solidFill>
          <a:schemeClr val="accent4">
            <a:hueOff val="602159"/>
            <a:satOff val="-393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B263A1-3F6D-4328-BCE4-E26FA796B606}">
      <dsp:nvSpPr>
        <dsp:cNvPr id="0" name=""/>
        <dsp:cNvSpPr/>
      </dsp:nvSpPr>
      <dsp:spPr>
        <a:xfrm>
          <a:off x="3958763" y="1140366"/>
          <a:ext cx="329032" cy="329032"/>
        </a:xfrm>
        <a:prstGeom prst="ellipse">
          <a:avLst/>
        </a:prstGeom>
        <a:solidFill>
          <a:schemeClr val="accent4">
            <a:hueOff val="702519"/>
            <a:satOff val="-4592"/>
            <a:lumOff val="27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5F9841-28AF-4076-BDCC-FB1F1C17EECD}">
      <dsp:nvSpPr>
        <dsp:cNvPr id="0" name=""/>
        <dsp:cNvSpPr/>
      </dsp:nvSpPr>
      <dsp:spPr>
        <a:xfrm>
          <a:off x="4235150" y="1647077"/>
          <a:ext cx="329032" cy="329032"/>
        </a:xfrm>
        <a:prstGeom prst="ellipse">
          <a:avLst/>
        </a:prstGeom>
        <a:solidFill>
          <a:schemeClr val="accent4">
            <a:hueOff val="802879"/>
            <a:satOff val="-5248"/>
            <a:lumOff val="313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2E8A4E-2EDC-461C-BC33-A8F1F673E678}">
      <dsp:nvSpPr>
        <dsp:cNvPr id="0" name=""/>
        <dsp:cNvSpPr/>
      </dsp:nvSpPr>
      <dsp:spPr>
        <a:xfrm>
          <a:off x="1839790" y="679720"/>
          <a:ext cx="846084" cy="846084"/>
        </a:xfrm>
        <a:prstGeom prst="ellipse">
          <a:avLst/>
        </a:prstGeom>
        <a:solidFill>
          <a:schemeClr val="accent4">
            <a:hueOff val="903239"/>
            <a:satOff val="-5904"/>
            <a:lumOff val="35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6FE2D8-1C20-4D97-A95C-703BD30B4DD5}">
      <dsp:nvSpPr>
        <dsp:cNvPr id="0" name=""/>
        <dsp:cNvSpPr/>
      </dsp:nvSpPr>
      <dsp:spPr>
        <a:xfrm>
          <a:off x="43271" y="2430176"/>
          <a:ext cx="329032" cy="329032"/>
        </a:xfrm>
        <a:prstGeom prst="ellipse">
          <a:avLst/>
        </a:prstGeom>
        <a:solidFill>
          <a:schemeClr val="accent4">
            <a:hueOff val="1003599"/>
            <a:satOff val="-6559"/>
            <a:lumOff val="392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EC4709-50B7-48F7-A78D-8ED285C7558B}">
      <dsp:nvSpPr>
        <dsp:cNvPr id="0" name=""/>
        <dsp:cNvSpPr/>
      </dsp:nvSpPr>
      <dsp:spPr>
        <a:xfrm>
          <a:off x="319658" y="2844757"/>
          <a:ext cx="517051" cy="517051"/>
        </a:xfrm>
        <a:prstGeom prst="ellipse">
          <a:avLst/>
        </a:prstGeom>
        <a:solidFill>
          <a:schemeClr val="accent4">
            <a:hueOff val="1103958"/>
            <a:satOff val="-7215"/>
            <a:lumOff val="43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2C8A74A-904B-4357-9150-78263C03E6B1}">
      <dsp:nvSpPr>
        <dsp:cNvPr id="0" name=""/>
        <dsp:cNvSpPr/>
      </dsp:nvSpPr>
      <dsp:spPr>
        <a:xfrm>
          <a:off x="1010627" y="3213274"/>
          <a:ext cx="752075" cy="752075"/>
        </a:xfrm>
        <a:prstGeom prst="ellipse">
          <a:avLst/>
        </a:prstGeom>
        <a:solidFill>
          <a:schemeClr val="accent4">
            <a:hueOff val="1204318"/>
            <a:satOff val="-7871"/>
            <a:lumOff val="47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5D2507-3A9A-4DAE-B54A-42E53FE194C4}">
      <dsp:nvSpPr>
        <dsp:cNvPr id="0" name=""/>
        <dsp:cNvSpPr/>
      </dsp:nvSpPr>
      <dsp:spPr>
        <a:xfrm>
          <a:off x="1977984" y="3812114"/>
          <a:ext cx="329032" cy="329032"/>
        </a:xfrm>
        <a:prstGeom prst="ellipse">
          <a:avLst/>
        </a:prstGeom>
        <a:solidFill>
          <a:schemeClr val="accent4">
            <a:hueOff val="1304678"/>
            <a:satOff val="-8527"/>
            <a:lumOff val="50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3FD0EA-7A5A-4D6E-ACBE-EF4A7E4B4C67}">
      <dsp:nvSpPr>
        <dsp:cNvPr id="0" name=""/>
        <dsp:cNvSpPr/>
      </dsp:nvSpPr>
      <dsp:spPr>
        <a:xfrm>
          <a:off x="2162243" y="3213274"/>
          <a:ext cx="517051" cy="517051"/>
        </a:xfrm>
        <a:prstGeom prst="ellipse">
          <a:avLst/>
        </a:prstGeom>
        <a:solidFill>
          <a:schemeClr val="accent4">
            <a:hueOff val="1405038"/>
            <a:satOff val="-9183"/>
            <a:lumOff val="5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7413E97-2AE8-4C76-A2AC-8F6E261EC8D7}">
      <dsp:nvSpPr>
        <dsp:cNvPr id="0" name=""/>
        <dsp:cNvSpPr/>
      </dsp:nvSpPr>
      <dsp:spPr>
        <a:xfrm>
          <a:off x="2622889" y="3858179"/>
          <a:ext cx="329032" cy="329032"/>
        </a:xfrm>
        <a:prstGeom prst="ellipse">
          <a:avLst/>
        </a:prstGeom>
        <a:solidFill>
          <a:schemeClr val="accent4">
            <a:hueOff val="1505398"/>
            <a:satOff val="-9839"/>
            <a:lumOff val="58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244410-EC14-4D70-884A-3BE4CCAA31E0}">
      <dsp:nvSpPr>
        <dsp:cNvPr id="0" name=""/>
        <dsp:cNvSpPr/>
      </dsp:nvSpPr>
      <dsp:spPr>
        <a:xfrm>
          <a:off x="3037470" y="3121145"/>
          <a:ext cx="752075" cy="752075"/>
        </a:xfrm>
        <a:prstGeom prst="ellipse">
          <a:avLst/>
        </a:prstGeom>
        <a:solidFill>
          <a:schemeClr val="accent4">
            <a:hueOff val="1605758"/>
            <a:satOff val="-10495"/>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F1C640-B6B7-418B-8473-6B794BE90B0B}">
      <dsp:nvSpPr>
        <dsp:cNvPr id="0" name=""/>
        <dsp:cNvSpPr/>
      </dsp:nvSpPr>
      <dsp:spPr>
        <a:xfrm>
          <a:off x="4050892" y="2936886"/>
          <a:ext cx="517051" cy="517051"/>
        </a:xfrm>
        <a:prstGeom prst="ellipse">
          <a:avLst/>
        </a:prstGeom>
        <a:solidFill>
          <a:schemeClr val="accent4">
            <a:hueOff val="1706117"/>
            <a:satOff val="-11151"/>
            <a:lumOff val="666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5F7FA14-3FC2-4765-99CB-F73E74912B1F}">
      <dsp:nvSpPr>
        <dsp:cNvPr id="0" name=""/>
        <dsp:cNvSpPr/>
      </dsp:nvSpPr>
      <dsp:spPr>
        <a:xfrm>
          <a:off x="5314199" y="771083"/>
          <a:ext cx="1518507" cy="2898996"/>
        </a:xfrm>
        <a:prstGeom prst="chevron">
          <a:avLst>
            <a:gd name="adj" fmla="val 6231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894F80-48E3-41BE-ADDD-782CE10B2F8F}">
      <dsp:nvSpPr>
        <dsp:cNvPr id="0" name=""/>
        <dsp:cNvSpPr/>
      </dsp:nvSpPr>
      <dsp:spPr>
        <a:xfrm>
          <a:off x="6556614" y="771083"/>
          <a:ext cx="1518507" cy="2898996"/>
        </a:xfrm>
        <a:prstGeom prst="chevron">
          <a:avLst>
            <a:gd name="adj" fmla="val 62310"/>
          </a:avLst>
        </a:prstGeom>
        <a:solidFill>
          <a:schemeClr val="accent4">
            <a:hueOff val="1806477"/>
            <a:satOff val="-11807"/>
            <a:lumOff val="705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5BA2D9B-A64A-4DF7-8DF3-B82E3EEE58C1}">
      <dsp:nvSpPr>
        <dsp:cNvPr id="0" name=""/>
        <dsp:cNvSpPr/>
      </dsp:nvSpPr>
      <dsp:spPr>
        <a:xfrm>
          <a:off x="7494522" y="531504"/>
          <a:ext cx="3520176" cy="3520176"/>
        </a:xfrm>
        <a:prstGeom prst="ellipse">
          <a:avLst/>
        </a:prstGeom>
        <a:solidFill>
          <a:schemeClr val="accent4">
            <a:hueOff val="1806477"/>
            <a:satOff val="-11807"/>
            <a:lumOff val="70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33450" rtl="0">
            <a:lnSpc>
              <a:spcPct val="90000"/>
            </a:lnSpc>
            <a:spcBef>
              <a:spcPct val="0"/>
            </a:spcBef>
            <a:spcAft>
              <a:spcPct val="35000"/>
            </a:spcAft>
          </a:pPr>
          <a:r>
            <a:rPr lang="ru-RU" sz="2100" kern="1200" baseline="0" dirty="0" smtClean="0">
              <a:effectLst>
                <a:outerShdw blurRad="38100" dist="38100" dir="2700000" algn="tl">
                  <a:srgbClr val="000000">
                    <a:alpha val="43137"/>
                  </a:srgbClr>
                </a:outerShdw>
              </a:effectLst>
            </a:rPr>
            <a:t>приглашаются к комментированию и представлению возможных вопросов по применению</a:t>
          </a:r>
        </a:p>
        <a:p>
          <a:pPr lvl="0" algn="ctr" defTabSz="933450" rtl="0">
            <a:lnSpc>
              <a:spcPct val="90000"/>
            </a:lnSpc>
            <a:spcBef>
              <a:spcPct val="0"/>
            </a:spcBef>
            <a:spcAft>
              <a:spcPct val="35000"/>
            </a:spcAft>
          </a:pPr>
          <a:endParaRPr lang="en-US" sz="2100" kern="1200" dirty="0">
            <a:effectLst>
              <a:outerShdw blurRad="38100" dist="38100" dir="2700000" algn="tl">
                <a:srgbClr val="000000">
                  <a:alpha val="43137"/>
                </a:srgbClr>
              </a:outerShdw>
            </a:effectLst>
          </a:endParaRPr>
        </a:p>
      </dsp:txBody>
      <dsp:txXfrm>
        <a:off x="8010040" y="1047022"/>
        <a:ext cx="2489140" cy="24891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69E518-EBB6-4C37-A28B-A7D99AB3B901}">
      <dsp:nvSpPr>
        <dsp:cNvPr id="0" name=""/>
        <dsp:cNvSpPr/>
      </dsp:nvSpPr>
      <dsp:spPr>
        <a:xfrm>
          <a:off x="0" y="535874"/>
          <a:ext cx="11302998" cy="18711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687324" rIns="877238"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baseline="0" dirty="0">
              <a:hlinkClick xmlns:r="http://schemas.openxmlformats.org/officeDocument/2006/relationships" r:id="rId1"/>
            </a:rPr>
            <a:t>https://www.ippc.int/en/core-activities/standards-setting/member-consultation-draft-ispms/</a:t>
          </a:r>
          <a:endParaRPr lang="en-US" sz="3300" kern="1200" dirty="0"/>
        </a:p>
      </dsp:txBody>
      <dsp:txXfrm>
        <a:off x="0" y="535874"/>
        <a:ext cx="11302998" cy="1871100"/>
      </dsp:txXfrm>
    </dsp:sp>
    <dsp:sp modelId="{D435A06E-C5C5-4A69-A66E-5897B561176D}">
      <dsp:nvSpPr>
        <dsp:cNvPr id="0" name=""/>
        <dsp:cNvSpPr/>
      </dsp:nvSpPr>
      <dsp:spPr>
        <a:xfrm>
          <a:off x="565149" y="48794"/>
          <a:ext cx="7912098" cy="9741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l" defTabSz="800100" rtl="0">
            <a:lnSpc>
              <a:spcPct val="90000"/>
            </a:lnSpc>
            <a:spcBef>
              <a:spcPct val="0"/>
            </a:spcBef>
            <a:spcAft>
              <a:spcPct val="35000"/>
            </a:spcAft>
          </a:pPr>
          <a:r>
            <a:rPr lang="ru-RU" sz="1800" kern="1200" baseline="0" dirty="0" smtClean="0">
              <a:effectLst>
                <a:outerShdw blurRad="38100" dist="38100" dir="2700000" algn="tl">
                  <a:srgbClr val="000000">
                    <a:alpha val="43137"/>
                  </a:srgbClr>
                </a:outerShdw>
              </a:effectLst>
            </a:rPr>
            <a:t>Консультационная страница (полный текст МСФМ</a:t>
          </a:r>
          <a:r>
            <a:rPr lang="en-GB" sz="1800" kern="1200" baseline="0" dirty="0" smtClean="0">
              <a:effectLst>
                <a:outerShdw blurRad="38100" dist="38100" dir="2700000" algn="tl">
                  <a:srgbClr val="000000">
                    <a:alpha val="43137"/>
                  </a:srgbClr>
                </a:outerShdw>
              </a:effectLst>
            </a:rPr>
            <a:t>):</a:t>
          </a:r>
          <a:endParaRPr lang="en-US" sz="1800" kern="1200" dirty="0">
            <a:effectLst>
              <a:outerShdw blurRad="38100" dist="38100" dir="2700000" algn="tl">
                <a:srgbClr val="000000">
                  <a:alpha val="43137"/>
                </a:srgbClr>
              </a:outerShdw>
            </a:effectLst>
          </a:endParaRPr>
        </a:p>
      </dsp:txBody>
      <dsp:txXfrm>
        <a:off x="612704" y="96349"/>
        <a:ext cx="7816988" cy="879050"/>
      </dsp:txXfrm>
    </dsp:sp>
    <dsp:sp modelId="{8D698B80-108B-4A45-939F-A82A5C6FB515}">
      <dsp:nvSpPr>
        <dsp:cNvPr id="0" name=""/>
        <dsp:cNvSpPr/>
      </dsp:nvSpPr>
      <dsp:spPr>
        <a:xfrm>
          <a:off x="0" y="3089273"/>
          <a:ext cx="11302998" cy="1403325"/>
        </a:xfrm>
        <a:prstGeom prst="rect">
          <a:avLst/>
        </a:prstGeom>
        <a:solidFill>
          <a:schemeClr val="lt1">
            <a:alpha val="90000"/>
            <a:hueOff val="0"/>
            <a:satOff val="0"/>
            <a:lumOff val="0"/>
            <a:alphaOff val="0"/>
          </a:schemeClr>
        </a:solidFill>
        <a:ln w="12700" cap="flat" cmpd="sng" algn="ctr">
          <a:solidFill>
            <a:schemeClr val="accent5">
              <a:hueOff val="5313054"/>
              <a:satOff val="-2284"/>
              <a:lumOff val="-10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7238" tIns="687324" rIns="877238" bIns="234696" numCol="1" spcCol="1270" anchor="t" anchorCtr="0">
          <a:noAutofit/>
        </a:bodyPr>
        <a:lstStyle/>
        <a:p>
          <a:pPr marL="285750" lvl="1" indent="-285750" algn="l" defTabSz="1466850" rtl="0">
            <a:lnSpc>
              <a:spcPct val="90000"/>
            </a:lnSpc>
            <a:spcBef>
              <a:spcPct val="0"/>
            </a:spcBef>
            <a:spcAft>
              <a:spcPct val="15000"/>
            </a:spcAft>
            <a:buChar char="••"/>
          </a:pPr>
          <a:r>
            <a:rPr lang="en-US" sz="3300" kern="1200" dirty="0">
              <a:hlinkClick xmlns:r="http://schemas.openxmlformats.org/officeDocument/2006/relationships" r:id="rId2"/>
            </a:rPr>
            <a:t>https://www.ippc.int/en/publications/89820/</a:t>
          </a:r>
          <a:r>
            <a:rPr lang="en-US" sz="3300" kern="1200" dirty="0"/>
            <a:t> </a:t>
          </a:r>
        </a:p>
      </dsp:txBody>
      <dsp:txXfrm>
        <a:off x="0" y="3089273"/>
        <a:ext cx="11302998" cy="1403325"/>
      </dsp:txXfrm>
    </dsp:sp>
    <dsp:sp modelId="{E53AC034-CE47-4606-9314-E7AC14E1FDAA}">
      <dsp:nvSpPr>
        <dsp:cNvPr id="0" name=""/>
        <dsp:cNvSpPr/>
      </dsp:nvSpPr>
      <dsp:spPr>
        <a:xfrm>
          <a:off x="565149" y="2585175"/>
          <a:ext cx="7912098" cy="974160"/>
        </a:xfrm>
        <a:prstGeom prst="roundRect">
          <a:avLst/>
        </a:prstGeom>
        <a:solidFill>
          <a:schemeClr val="accent5">
            <a:hueOff val="5313054"/>
            <a:satOff val="-2284"/>
            <a:lumOff val="-10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9058" tIns="0" rIns="299058" bIns="0" numCol="1" spcCol="1270" anchor="ctr" anchorCtr="0">
          <a:noAutofit/>
        </a:bodyPr>
        <a:lstStyle/>
        <a:p>
          <a:pPr lvl="0" algn="l" defTabSz="800100" rtl="0">
            <a:lnSpc>
              <a:spcPct val="90000"/>
            </a:lnSpc>
            <a:spcBef>
              <a:spcPct val="0"/>
            </a:spcBef>
            <a:spcAft>
              <a:spcPct val="35000"/>
            </a:spcAft>
          </a:pPr>
          <a:r>
            <a:rPr lang="ru-RU" sz="1800" kern="1200" baseline="0" dirty="0" smtClean="0">
              <a:solidFill>
                <a:schemeClr val="bg1"/>
              </a:solidFill>
              <a:effectLst>
                <a:outerShdw blurRad="38100" dist="38100" dir="2700000" algn="tl">
                  <a:srgbClr val="000000">
                    <a:alpha val="43137"/>
                  </a:srgbClr>
                </a:outerShdw>
              </a:effectLst>
            </a:rPr>
            <a:t>Отчет о совещании </a:t>
          </a:r>
          <a:r>
            <a:rPr lang="ru-RU" sz="1800" b="0" kern="1200" dirty="0" smtClean="0">
              <a:solidFill>
                <a:schemeClr val="bg1"/>
              </a:solidFill>
              <a:effectLst/>
            </a:rPr>
            <a:t>ТГФО</a:t>
          </a:r>
          <a:r>
            <a:rPr lang="ru-RU" sz="1800" kern="1200" baseline="0" dirty="0" smtClean="0">
              <a:solidFill>
                <a:schemeClr val="bg1"/>
              </a:solidFill>
              <a:effectLst>
                <a:outerShdw blurRad="38100" dist="38100" dir="2700000" algn="tl">
                  <a:srgbClr val="000000">
                    <a:alpha val="43137"/>
                  </a:srgbClr>
                </a:outerShdw>
              </a:effectLst>
            </a:rPr>
            <a:t> по разработке</a:t>
          </a:r>
          <a:r>
            <a:rPr lang="ru-RU" sz="1800" kern="1200" baseline="0" dirty="0" smtClean="0">
              <a:effectLst>
                <a:outerShdw blurRad="38100" dist="38100" dir="2700000" algn="tl">
                  <a:srgbClr val="000000">
                    <a:alpha val="43137"/>
                  </a:srgbClr>
                </a:outerShdw>
              </a:effectLst>
            </a:rPr>
            <a:t> проекта МСФМ</a:t>
          </a:r>
          <a:r>
            <a:rPr lang="en-GB" sz="1800" kern="1200" baseline="0" dirty="0" smtClean="0">
              <a:effectLst>
                <a:outerShdw blurRad="38100" dist="38100" dir="2700000" algn="tl">
                  <a:srgbClr val="000000">
                    <a:alpha val="43137"/>
                  </a:srgbClr>
                </a:outerShdw>
              </a:effectLst>
            </a:rPr>
            <a:t>:</a:t>
          </a:r>
          <a:endParaRPr lang="en-US" sz="1800" kern="1200" dirty="0">
            <a:effectLst>
              <a:outerShdw blurRad="38100" dist="38100" dir="2700000" algn="tl">
                <a:srgbClr val="000000">
                  <a:alpha val="43137"/>
                </a:srgbClr>
              </a:outerShdw>
            </a:effectLst>
          </a:endParaRPr>
        </a:p>
      </dsp:txBody>
      <dsp:txXfrm>
        <a:off x="612704" y="2632730"/>
        <a:ext cx="7816988" cy="8790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02/09/2022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02/09/2022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181C075-0A87-4D04-85DC-C41B8B8D094E}" type="slidenum">
              <a:rPr lang="en-GB" smtClean="0"/>
              <a:pPr/>
              <a:t>1</a:t>
            </a:fld>
            <a:endParaRPr lang="en-GB"/>
          </a:p>
        </p:txBody>
      </p:sp>
    </p:spTree>
    <p:extLst>
      <p:ext uri="{BB962C8B-B14F-4D97-AF65-F5344CB8AC3E}">
        <p14:creationId xmlns:p14="http://schemas.microsoft.com/office/powerpoint/2010/main" val="1626688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КС: Комитет по стандартам</a:t>
            </a:r>
          </a:p>
          <a:p>
            <a:r>
              <a:rPr lang="ru-RU" dirty="0" smtClean="0"/>
              <a:t>ТГФО: Техническая группа экспертов по фитосанитарным обработкам </a:t>
            </a:r>
          </a:p>
          <a:p>
            <a:endParaRPr lang="ru-RU" dirty="0" smtClean="0"/>
          </a:p>
          <a:p>
            <a:endParaRPr lang="ru-RU" dirty="0" smtClean="0"/>
          </a:p>
          <a:p>
            <a:r>
              <a:rPr lang="ru-RU" dirty="0" smtClean="0"/>
              <a:t>2014-05 Секретариат МККЗР при поддержке Технической группы экспертов по фитосанитарным обработкам (ТГФО) разработал общую спецификацию (2014-008) для разработки пяти стандартов; Комитеты по стандартизации (КС) согласились с таким подходом.</a:t>
            </a:r>
          </a:p>
          <a:p>
            <a:r>
              <a:rPr lang="ru-RU" dirty="0" smtClean="0"/>
              <a:t>2014-03 КФМ-09 добавил тему Требования по</a:t>
            </a:r>
            <a:r>
              <a:rPr lang="ru-RU" baseline="0" dirty="0" smtClean="0"/>
              <a:t> </a:t>
            </a:r>
            <a:r>
              <a:rPr lang="ru-RU" dirty="0" smtClean="0"/>
              <a:t>использованию облучения в качестве фитосанитарной меры (Пересмотр МСФМ 18) (2014-007) в рабочую программу с приоритетом 2 (впоследствии изменен на приоритет 3 КФМ-10 (2015) и на приоритет 1 КС (e-decision2020_eSC_Nov_02)).</a:t>
            </a:r>
          </a:p>
          <a:p>
            <a:r>
              <a:rPr lang="ru-RU" dirty="0" smtClean="0"/>
              <a:t>2015-05 КС одобрил Спецификацию 62 (Требования для использованию фитосанитарных обработок в качестве фитосанитарных мер).</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E492BAE-CBB2-4849-83DB-8D4E8C3851E0}" type="slidenum">
              <a:rPr lang="en-US" smtClean="0"/>
              <a:t>2</a:t>
            </a:fld>
            <a:endParaRPr lang="en-US"/>
          </a:p>
        </p:txBody>
      </p:sp>
    </p:spTree>
    <p:extLst>
      <p:ext uri="{BB962C8B-B14F-4D97-AF65-F5344CB8AC3E}">
        <p14:creationId xmlns:p14="http://schemas.microsoft.com/office/powerpoint/2010/main" val="1255593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КС: Комитет по стандартам</a:t>
            </a:r>
          </a:p>
          <a:p>
            <a:r>
              <a:rPr lang="ru-RU" dirty="0" smtClean="0"/>
              <a:t>ТГФО: Техническая группа экспертов по фитосанитарным обработкам </a:t>
            </a:r>
          </a:p>
          <a:p>
            <a:endParaRPr lang="ru-RU" dirty="0" smtClean="0"/>
          </a:p>
          <a:p>
            <a:r>
              <a:rPr lang="ru-RU" dirty="0" smtClean="0"/>
              <a:t>2020-12 ТГФО начала пересмотр.</a:t>
            </a:r>
          </a:p>
          <a:p>
            <a:r>
              <a:rPr lang="ru-RU" dirty="0" smtClean="0"/>
              <a:t>2021-02 (два заседания) ТГФО пересмотрела проект.</a:t>
            </a:r>
          </a:p>
          <a:p>
            <a:r>
              <a:rPr lang="ru-RU" dirty="0" smtClean="0"/>
              <a:t>2021-05 КС пересмотрел и утвердил для первой консультации.</a:t>
            </a:r>
            <a:endParaRPr lang="en-US" dirty="0"/>
          </a:p>
        </p:txBody>
      </p:sp>
      <p:sp>
        <p:nvSpPr>
          <p:cNvPr id="4" name="Slide Number Placeholder 3"/>
          <p:cNvSpPr>
            <a:spLocks noGrp="1"/>
          </p:cNvSpPr>
          <p:nvPr>
            <p:ph type="sldNum" sz="quarter" idx="10"/>
          </p:nvPr>
        </p:nvSpPr>
        <p:spPr/>
        <p:txBody>
          <a:bodyPr/>
          <a:lstStyle/>
          <a:p>
            <a:fld id="{9E492BAE-CBB2-4849-83DB-8D4E8C3851E0}" type="slidenum">
              <a:rPr lang="en-US" smtClean="0"/>
              <a:t>3</a:t>
            </a:fld>
            <a:endParaRPr lang="en-US"/>
          </a:p>
        </p:txBody>
      </p:sp>
    </p:spTree>
    <p:extLst>
      <p:ext uri="{BB962C8B-B14F-4D97-AF65-F5344CB8AC3E}">
        <p14:creationId xmlns:p14="http://schemas.microsoft.com/office/powerpoint/2010/main" val="32877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Добавлены ответственности:</a:t>
            </a:r>
          </a:p>
          <a:p>
            <a:r>
              <a:rPr lang="ru-RU" dirty="0" smtClean="0"/>
              <a:t>[108] Владелец груза несет ответственность по предотвращению заражения и загрязнения после обработки облучением и может сотрудничать с поставщиком услуг по обработке в отношении того, как этого достичь. </a:t>
            </a:r>
          </a:p>
          <a:p>
            <a:r>
              <a:rPr lang="ru-RU" dirty="0" smtClean="0"/>
              <a:t>[116] Поставщик услуг по обработке несет ответственность за маркировку товаров. </a:t>
            </a:r>
          </a:p>
          <a:p>
            <a:r>
              <a:rPr lang="ru-RU" dirty="0" smtClean="0"/>
              <a:t>[150] и [156]: Поставщик услуг по обработке отвечает за хранение записей об обработке в течение не менее одного года и их доступность для целей аудита и подтверждения достоверности </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4</a:t>
            </a:fld>
            <a:endParaRPr lang="en-GB"/>
          </a:p>
        </p:txBody>
      </p:sp>
    </p:spTree>
    <p:extLst>
      <p:ext uri="{BB962C8B-B14F-4D97-AF65-F5344CB8AC3E}">
        <p14:creationId xmlns:p14="http://schemas.microsoft.com/office/powerpoint/2010/main" val="31759899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Добавлены ответственности:</a:t>
            </a:r>
          </a:p>
          <a:p>
            <a:r>
              <a:rPr lang="ru-RU" dirty="0" smtClean="0"/>
              <a:t>[108] Владелец груза несет ответственность по предотвращению заражения и загрязнения после обработки облучением и может сотрудничать с поставщиком услуг по обработке в отношении того, как этого достичь. </a:t>
            </a:r>
          </a:p>
          <a:p>
            <a:r>
              <a:rPr lang="ru-RU" dirty="0" smtClean="0"/>
              <a:t>[116] Поставщик услуг по обработке несет ответственность за маркировку товаров. </a:t>
            </a:r>
          </a:p>
          <a:p>
            <a:r>
              <a:rPr lang="ru-RU" dirty="0" smtClean="0"/>
              <a:t>[150] и [156]: Поставщик услуг по обработке отвечает за хранение записей об обработке в течение не менее одного года и их доступность для целей аудита и подтверждения достоверности </a:t>
            </a:r>
            <a:endParaRPr lang="en-US" sz="16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181C075-0A87-4D04-85DC-C41B8B8D094E}" type="slidenum">
              <a:rPr lang="en-GB" smtClean="0"/>
              <a:pPr/>
              <a:t>5</a:t>
            </a:fld>
            <a:endParaRPr lang="en-GB"/>
          </a:p>
        </p:txBody>
      </p:sp>
    </p:spTree>
    <p:extLst>
      <p:ext uri="{BB962C8B-B14F-4D97-AF65-F5344CB8AC3E}">
        <p14:creationId xmlns:p14="http://schemas.microsoft.com/office/powerpoint/2010/main" val="1655019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3411902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C6BDB-A580-43C2-93AA-25CD6942CD0F}" type="slidenum">
              <a:rPr lang="ru-RU" smtClean="0"/>
              <a:t>7</a:t>
            </a:fld>
            <a:endParaRPr lang="ru-RU"/>
          </a:p>
        </p:txBody>
      </p:sp>
    </p:spTree>
    <p:extLst>
      <p:ext uri="{BB962C8B-B14F-4D97-AF65-F5344CB8AC3E}">
        <p14:creationId xmlns:p14="http://schemas.microsoft.com/office/powerpoint/2010/main" val="3874069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0297" y="1604319"/>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5088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5943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9898" y="1036993"/>
            <a:ext cx="10506350" cy="1143000"/>
          </a:xfrm>
          <a:prstGeom prst="rect">
            <a:avLst/>
          </a:prstGeom>
        </p:spPr>
        <p:txBody>
          <a:bodyPr/>
          <a:lstStyle>
            <a:lvl1pPr algn="l">
              <a:defRPr/>
            </a:lvl1pPr>
          </a:lstStyle>
          <a:p>
            <a:r>
              <a:rPr lang="en-US" dirty="0"/>
              <a:t>Click to edit Master title style</a:t>
            </a:r>
          </a:p>
        </p:txBody>
      </p:sp>
      <p:sp>
        <p:nvSpPr>
          <p:cNvPr id="3" name="Content Placeholder 2"/>
          <p:cNvSpPr>
            <a:spLocks noGrp="1"/>
          </p:cNvSpPr>
          <p:nvPr>
            <p:ph idx="1"/>
          </p:nvPr>
        </p:nvSpPr>
        <p:spPr>
          <a:xfrm>
            <a:off x="461966" y="2362558"/>
            <a:ext cx="10454285" cy="3466710"/>
          </a:xfrm>
          <a:prstGeom prst="rect">
            <a:avLst/>
          </a:prstGeom>
        </p:spPr>
        <p:txBody>
          <a:bodyPr/>
          <a:lstStyle>
            <a:lvl1pPr>
              <a:defRPr sz="2903" baseline="0"/>
            </a:lvl1pPr>
            <a:lvl2pPr>
              <a:defRPr sz="2613" baseline="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46390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9637" y="2638708"/>
            <a:ext cx="10363200" cy="960107"/>
          </a:xfrm>
          <a:prstGeom prst="rect">
            <a:avLst/>
          </a:prstGeom>
        </p:spPr>
        <p:txBody>
          <a:bodyPr/>
          <a:lstStyle>
            <a:lvl1pPr algn="l">
              <a:defRPr/>
            </a:lvl1pPr>
          </a:lstStyle>
          <a:p>
            <a:r>
              <a:rPr lang="en-US" dirty="0"/>
              <a:t>Click to edit Master title style</a:t>
            </a:r>
          </a:p>
        </p:txBody>
      </p:sp>
      <p:sp>
        <p:nvSpPr>
          <p:cNvPr id="3" name="Subtitle 2"/>
          <p:cNvSpPr>
            <a:spLocks noGrp="1"/>
          </p:cNvSpPr>
          <p:nvPr>
            <p:ph type="subTitle" idx="1"/>
          </p:nvPr>
        </p:nvSpPr>
        <p:spPr>
          <a:xfrm>
            <a:off x="435358" y="3599800"/>
            <a:ext cx="10308118" cy="1752600"/>
          </a:xfrm>
          <a:prstGeom prst="rect">
            <a:avLst/>
          </a:prstGeom>
        </p:spPr>
        <p:txBody>
          <a:bodyPr/>
          <a:lstStyle>
            <a:lvl1pPr marL="0" indent="0" algn="l">
              <a:buNone/>
              <a:defRPr>
                <a:solidFill>
                  <a:schemeClr val="tx1">
                    <a:tint val="75000"/>
                  </a:schemeClr>
                </a:solidFill>
              </a:defRPr>
            </a:lvl1pPr>
            <a:lvl2pPr marL="519012" indent="0" algn="ctr">
              <a:buNone/>
              <a:defRPr>
                <a:solidFill>
                  <a:schemeClr val="tx1">
                    <a:tint val="75000"/>
                  </a:schemeClr>
                </a:solidFill>
              </a:defRPr>
            </a:lvl2pPr>
            <a:lvl3pPr marL="1038024" indent="0" algn="ctr">
              <a:buNone/>
              <a:defRPr>
                <a:solidFill>
                  <a:schemeClr val="tx1">
                    <a:tint val="75000"/>
                  </a:schemeClr>
                </a:solidFill>
              </a:defRPr>
            </a:lvl3pPr>
            <a:lvl4pPr marL="1557036" indent="0" algn="ctr">
              <a:buNone/>
              <a:defRPr>
                <a:solidFill>
                  <a:schemeClr val="tx1">
                    <a:tint val="75000"/>
                  </a:schemeClr>
                </a:solidFill>
              </a:defRPr>
            </a:lvl4pPr>
            <a:lvl5pPr marL="2076047" indent="0" algn="ctr">
              <a:buNone/>
              <a:defRPr>
                <a:solidFill>
                  <a:schemeClr val="tx1">
                    <a:tint val="75000"/>
                  </a:schemeClr>
                </a:solidFill>
              </a:defRPr>
            </a:lvl5pPr>
            <a:lvl6pPr marL="2595059" indent="0" algn="ctr">
              <a:buNone/>
              <a:defRPr>
                <a:solidFill>
                  <a:schemeClr val="tx1">
                    <a:tint val="75000"/>
                  </a:schemeClr>
                </a:solidFill>
              </a:defRPr>
            </a:lvl6pPr>
            <a:lvl7pPr marL="3114071" indent="0" algn="ctr">
              <a:buNone/>
              <a:defRPr>
                <a:solidFill>
                  <a:schemeClr val="tx1">
                    <a:tint val="75000"/>
                  </a:schemeClr>
                </a:solidFill>
              </a:defRPr>
            </a:lvl7pPr>
            <a:lvl8pPr marL="3633083" indent="0" algn="ctr">
              <a:buNone/>
              <a:defRPr>
                <a:solidFill>
                  <a:schemeClr val="tx1">
                    <a:tint val="75000"/>
                  </a:schemeClr>
                </a:solidFill>
              </a:defRPr>
            </a:lvl8pPr>
            <a:lvl9pPr marL="4152095"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636066868"/>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8710354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2040624"/>
            <a:ext cx="12192000" cy="44918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p>
        </p:txBody>
      </p:sp>
      <p:sp>
        <p:nvSpPr>
          <p:cNvPr id="5" name="Subtitle 2"/>
          <p:cNvSpPr>
            <a:spLocks noGrp="1"/>
          </p:cNvSpPr>
          <p:nvPr>
            <p:ph type="subTitle" idx="1"/>
          </p:nvPr>
        </p:nvSpPr>
        <p:spPr>
          <a:xfrm>
            <a:off x="-1200" y="289560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130988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3.xml"/><Relationship Id="rId7"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em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theme" Target="../theme/theme2.xml"/><Relationship Id="rId1" Type="http://schemas.openxmlformats.org/officeDocument/2006/relationships/slideLayout" Target="../slideLayouts/slideLayout5.xml"/><Relationship Id="rId5" Type="http://schemas.openxmlformats.org/officeDocument/2006/relationships/image" Target="../media/image4.jpg"/><Relationship Id="rId4" Type="http://schemas.openxmlformats.org/officeDocument/2006/relationships/image" Target="../media/image3.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8.xml"/><Relationship Id="rId7" Type="http://schemas.openxmlformats.org/officeDocument/2006/relationships/image" Target="../media/image1.emf"/><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3.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7"/>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8"/>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 id="2147483961" r:id="rId3"/>
    <p:sldLayoutId id="2147483963" r:id="rId4"/>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3"/>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4"/>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6" name="Picture 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981200"/>
            <a:ext cx="12192000" cy="4876800"/>
          </a:xfrm>
          <a:prstGeom prst="rect">
            <a:avLst/>
          </a:prstGeom>
        </p:spPr>
      </p:pic>
    </p:spTree>
    <p:extLst>
      <p:ext uri="{BB962C8B-B14F-4D97-AF65-F5344CB8AC3E}">
        <p14:creationId xmlns:p14="http://schemas.microsoft.com/office/powerpoint/2010/main" val="4084399036"/>
      </p:ext>
    </p:extLst>
  </p:cSld>
  <p:clrMap bg1="lt1" tx1="dk1" bg2="lt2" tx2="dk2" accent1="accent1" accent2="accent2" accent3="accent3" accent4="accent4" accent5="accent5" accent6="accent6" hlink="hlink" folHlink="folHlink"/>
  <p:sldLayoutIdLst>
    <p:sldLayoutId id="2147483960"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1" name="Text Placeholder 5">
            <a:extLst>
              <a:ext uri="{FF2B5EF4-FFF2-40B4-BE49-F238E27FC236}">
                <a16:creationId xmlns:a16="http://schemas.microsoft.com/office/drawing/2014/main" id="{A133ADE3-A5A0-2645-9D97-F63324C4A172}"/>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tx1"/>
                </a:solidFill>
              </a:rPr>
              <a:t>Click on </a:t>
            </a:r>
            <a:r>
              <a:rPr lang="en-US" i="1" dirty="0">
                <a:solidFill>
                  <a:schemeClr val="tx1"/>
                </a:solidFill>
              </a:rPr>
              <a:t>Slide Master </a:t>
            </a:r>
            <a:r>
              <a:rPr lang="en-US" dirty="0">
                <a:solidFill>
                  <a:schemeClr val="tx1"/>
                </a:solidFill>
              </a:rPr>
              <a:t>to edit meeting place and date</a:t>
            </a:r>
          </a:p>
        </p:txBody>
      </p: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CLICK ON </a:t>
            </a:r>
            <a:r>
              <a:rPr lang="en-US" i="1" dirty="0">
                <a:solidFill>
                  <a:srgbClr val="00825F"/>
                </a:solidFill>
              </a:rPr>
              <a:t>SLIDE MASTER </a:t>
            </a:r>
            <a:r>
              <a:rPr lang="en-US" dirty="0">
                <a:solidFill>
                  <a:srgbClr val="00825F"/>
                </a:solidFill>
              </a:rPr>
              <a:t>TO EDIT PPT TITLE</a:t>
            </a: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8"/>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9"/>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 id="214748396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18/10/relationships/comments" Target="../comments/modernComment_107_961DDB03.xml"/></Relationships>
</file>

<file path=ppt/slides/_rels/slide2.xml.rels><?xml version="1.0" encoding="UTF-8" standalone="yes"?>
<Relationships xmlns="http://schemas.openxmlformats.org/package/2006/relationships"><Relationship Id="rId8" Type="http://schemas.microsoft.com/office/2018/10/relationships/comments" Target="../comments/modernComment_10C_EAF86F69.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8" Type="http://schemas.microsoft.com/office/2018/10/relationships/comments" Target="../comments/modernComment_111_5A07C1AB.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fi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18/10/relationships/comments" Target="../comments/modernComment_101_72EF25F.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8" Type="http://schemas.microsoft.com/office/2018/10/relationships/comments" Target="../comments/modernComment_110_5E8380F6.xml"/><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2.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0893" y="4848779"/>
            <a:ext cx="12192000" cy="449180"/>
          </a:xfrm>
        </p:spPr>
        <p:txBody>
          <a:bodyPr/>
          <a:lstStyle/>
          <a:p>
            <a:r>
              <a:rPr lang="ru-RU" sz="2400" dirty="0">
                <a:effectLst>
                  <a:outerShdw blurRad="38100" dist="38100" dir="2700000" algn="tl">
                    <a:srgbClr val="000000">
                      <a:alpha val="43137"/>
                    </a:srgbClr>
                  </a:outerShdw>
                </a:effectLst>
                <a:latin typeface="Georgia"/>
              </a:rPr>
              <a:t>ПРОЕКТ МСФМ: Пересмотр МСФМ 18: Требования по использованию облучения в качестве фитосанитарной меры (2014-007) - после 1-й </a:t>
            </a:r>
            <a:r>
              <a:rPr lang="ru-RU" sz="2400" dirty="0" smtClean="0">
                <a:effectLst>
                  <a:outerShdw blurRad="38100" dist="38100" dir="2700000" algn="tl">
                    <a:srgbClr val="000000">
                      <a:alpha val="43137"/>
                    </a:srgbClr>
                  </a:outerShdw>
                </a:effectLst>
                <a:latin typeface="Georgia"/>
              </a:rPr>
              <a:t>консультации на уровне стран</a:t>
            </a:r>
            <a:endParaRPr lang="en-US" sz="2400" dirty="0"/>
          </a:p>
        </p:txBody>
      </p:sp>
      <p:sp>
        <p:nvSpPr>
          <p:cNvPr id="7" name="Subtitle 6"/>
          <p:cNvSpPr>
            <a:spLocks noGrp="1"/>
          </p:cNvSpPr>
          <p:nvPr>
            <p:ph type="subTitle" idx="1"/>
          </p:nvPr>
        </p:nvSpPr>
        <p:spPr/>
        <p:txBody>
          <a:bodyPr/>
          <a:lstStyle/>
          <a:p>
            <a:r>
              <a:rPr lang="ru-RU" sz="2400" dirty="0" smtClean="0">
                <a:effectLst>
                  <a:outerShdw blurRad="38100" dist="38100" dir="2700000" algn="tl">
                    <a:srgbClr val="000000">
                      <a:alpha val="43137"/>
                    </a:srgbClr>
                  </a:outerShdw>
                </a:effectLst>
              </a:rPr>
              <a:t>Секретариат МККЗР</a:t>
            </a:r>
            <a:r>
              <a:rPr lang="en-US" sz="2400" dirty="0">
                <a:effectLst>
                  <a:outerShdw blurRad="38100" dist="38100" dir="2700000" algn="tl">
                    <a:srgbClr val="000000">
                      <a:alpha val="43137"/>
                    </a:srgbClr>
                  </a:outerShdw>
                </a:effectLst>
              </a:rPr>
              <a:t/>
            </a:r>
            <a:br>
              <a:rPr lang="en-US" sz="2400" dirty="0">
                <a:effectLst>
                  <a:outerShdw blurRad="38100" dist="38100" dir="2700000" algn="tl">
                    <a:srgbClr val="000000">
                      <a:alpha val="43137"/>
                    </a:srgbClr>
                  </a:outerShdw>
                </a:effectLst>
              </a:rPr>
            </a:br>
            <a:r>
              <a:rPr lang="ru-RU" sz="2400" dirty="0">
                <a:effectLst>
                  <a:outerShdw blurRad="38100" dist="38100" dir="2700000" algn="tl">
                    <a:srgbClr val="000000">
                      <a:alpha val="43137"/>
                    </a:srgbClr>
                  </a:outerShdw>
                </a:effectLst>
              </a:rPr>
              <a:t>Региональный семинар </a:t>
            </a:r>
            <a:r>
              <a:rPr lang="ru-RU" sz="2400" dirty="0" smtClean="0">
                <a:effectLst>
                  <a:outerShdw blurRad="38100" dist="38100" dir="2700000" algn="tl">
                    <a:srgbClr val="000000">
                      <a:alpha val="43137"/>
                    </a:srgbClr>
                  </a:outerShdw>
                </a:effectLst>
              </a:rPr>
              <a:t>МККЗР 2022</a:t>
            </a:r>
            <a:endParaRPr lang="en-US" dirty="0"/>
          </a:p>
        </p:txBody>
      </p:sp>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8" b="2658"/>
          <a:stretch>
            <a:fillRect/>
          </a:stretch>
        </p:blipFill>
        <p:spPr/>
      </p:pic>
    </p:spTree>
    <p:extLst>
      <p:ext uri="{BB962C8B-B14F-4D97-AF65-F5344CB8AC3E}">
        <p14:creationId xmlns:p14="http://schemas.microsoft.com/office/powerpoint/2010/main" val="2518539011"/>
      </p:ext>
    </p:extLst>
  </p:cSld>
  <p:clrMapOvr>
    <a:masterClrMapping/>
  </p:clrMapOvr>
  <p:extLst mod="1">
    <p:ext uri="{6950BFC3-D8DA-4A85-94F7-54DA5524770B}">
      <p188:commentRel xmlns:p188="http://schemas.microsoft.com/office/powerpoint/2018/8/main" xmlns="" r:id="rId4"/>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ru-RU" sz="4000" b="1" dirty="0">
                <a:solidFill>
                  <a:schemeClr val="accent1">
                    <a:lumMod val="50000"/>
                  </a:schemeClr>
                </a:solidFill>
              </a:rPr>
              <a:t>Справочная информация</a:t>
            </a:r>
            <a:endParaRPr lang="en-US" sz="4000" b="1" dirty="0">
              <a:solidFill>
                <a:schemeClr val="accent1">
                  <a:lumMod val="50000"/>
                </a:schemeClr>
              </a:solidFill>
            </a:endParaRPr>
          </a:p>
        </p:txBody>
      </p:sp>
      <p:sp>
        <p:nvSpPr>
          <p:cNvPr id="31" name="Rectangle 30"/>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2 of 8</a:t>
            </a:r>
          </a:p>
        </p:txBody>
      </p:sp>
      <p:graphicFrame>
        <p:nvGraphicFramePr>
          <p:cNvPr id="32"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2211230604"/>
              </p:ext>
            </p:extLst>
          </p:nvPr>
        </p:nvGraphicFramePr>
        <p:xfrm>
          <a:off x="819047" y="914400"/>
          <a:ext cx="10138513" cy="5059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2149993"/>
      </p:ext>
    </p:extLst>
  </p:cSld>
  <p:clrMapOvr>
    <a:masterClrMapping/>
  </p:clrMapOvr>
  <p:extLst mod="1">
    <p:ext uri="{6950BFC3-D8DA-4A85-94F7-54DA5524770B}">
      <p188:commentRel xmlns:p188="http://schemas.microsoft.com/office/powerpoint/2018/8/main" xmlns="" r:id="rId8"/>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ru-RU" sz="4000" b="1" dirty="0">
                <a:solidFill>
                  <a:schemeClr val="accent1">
                    <a:lumMod val="50000"/>
                  </a:schemeClr>
                </a:solidFill>
              </a:rPr>
              <a:t>Справочная информация</a:t>
            </a:r>
            <a:endParaRPr lang="en-US" sz="4000" b="1" dirty="0">
              <a:solidFill>
                <a:schemeClr val="accent1">
                  <a:lumMod val="50000"/>
                </a:schemeClr>
              </a:solidFill>
            </a:endParaRPr>
          </a:p>
        </p:txBody>
      </p:sp>
      <p:sp>
        <p:nvSpPr>
          <p:cNvPr id="31" name="Rectangle 30"/>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2 of 8</a:t>
            </a:r>
          </a:p>
        </p:txBody>
      </p:sp>
      <p:graphicFrame>
        <p:nvGraphicFramePr>
          <p:cNvPr id="32"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54142424"/>
              </p:ext>
            </p:extLst>
          </p:nvPr>
        </p:nvGraphicFramePr>
        <p:xfrm>
          <a:off x="29260" y="1415673"/>
          <a:ext cx="11334117" cy="47637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79784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76200" y="1447800"/>
            <a:ext cx="7986304" cy="296840"/>
          </a:xfrm>
        </p:spPr>
        <p:txBody>
          <a:bodyPr/>
          <a:lstStyle/>
          <a:p>
            <a:r>
              <a:rPr lang="ru-RU" dirty="0" smtClean="0"/>
              <a:t>Справочная информация</a:t>
            </a:r>
            <a:endParaRPr lang="x-none" dirty="0"/>
          </a:p>
        </p:txBody>
      </p:sp>
      <p:graphicFrame>
        <p:nvGraphicFramePr>
          <p:cNvPr id="8" name="Схема 8">
            <a:extLst>
              <a:ext uri="{FF2B5EF4-FFF2-40B4-BE49-F238E27FC236}">
                <a16:creationId xmlns:a16="http://schemas.microsoft.com/office/drawing/2014/main" id="{E484A0EA-5BEC-47FC-A309-C163DBC1B9D4}"/>
              </a:ext>
            </a:extLst>
          </p:cNvPr>
          <p:cNvGraphicFramePr/>
          <p:nvPr>
            <p:extLst>
              <p:ext uri="{D42A27DB-BD31-4B8C-83A1-F6EECF244321}">
                <p14:modId xmlns:p14="http://schemas.microsoft.com/office/powerpoint/2010/main" val="1662453615"/>
              </p:ext>
            </p:extLst>
          </p:nvPr>
        </p:nvGraphicFramePr>
        <p:xfrm>
          <a:off x="2362200" y="2209800"/>
          <a:ext cx="9220199" cy="4006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10457771"/>
      </p:ext>
    </p:extLst>
  </p:cSld>
  <p:clrMapOvr>
    <a:masterClrMapping/>
  </p:clrMapOvr>
  <p:extLst mod="1">
    <p:ext uri="{6950BFC3-D8DA-4A85-94F7-54DA5524770B}">
      <p188:commentRel xmlns:p188="http://schemas.microsoft.com/office/powerpoint/2018/8/main" xmlns="" r:id="rId8"/>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787" b="5787"/>
          <a:stretch>
            <a:fillRect/>
          </a:stretch>
        </p:blipFill>
        <p:spPr/>
      </p:pic>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p:txBody>
          <a:bodyPr lIns="540000" tIns="0" rIns="360000" bIns="45720" anchor="t" anchorCtr="0"/>
          <a:lstStyle/>
          <a:p>
            <a:pPr marL="342900" indent="-342900">
              <a:buFont typeface="Arial" panose="020B0604020202020204" pitchFamily="34" charset="0"/>
              <a:buChar char="•"/>
            </a:pPr>
            <a:r>
              <a:rPr lang="ru-RU" sz="1800" dirty="0" smtClean="0">
                <a:cs typeface="Calibri" panose="020F0502020204030204"/>
              </a:rPr>
              <a:t>Для </a:t>
            </a:r>
            <a:r>
              <a:rPr lang="ru-RU" sz="1800" dirty="0">
                <a:cs typeface="Calibri" panose="020F0502020204030204"/>
              </a:rPr>
              <a:t>согласованности с другими МСФМ по обработке (42, 43, 44), исключить 4 пункта в </a:t>
            </a:r>
            <a:r>
              <a:rPr lang="ru-RU" sz="1800" dirty="0" smtClean="0">
                <a:cs typeface="Calibri" panose="020F0502020204030204"/>
              </a:rPr>
              <a:t>«резюме требований»;</a:t>
            </a:r>
            <a:endParaRPr lang="ru-RU" sz="1800" dirty="0">
              <a:cs typeface="Calibri" panose="020F0502020204030204"/>
            </a:endParaRPr>
          </a:p>
          <a:p>
            <a:pPr marL="342900" indent="-342900">
              <a:buFont typeface="Arial" panose="020B0604020202020204" pitchFamily="34" charset="0"/>
              <a:buChar char="•"/>
            </a:pPr>
            <a:r>
              <a:rPr lang="ru-RU" sz="1800" dirty="0">
                <a:cs typeface="Calibri" panose="020F0502020204030204"/>
              </a:rPr>
              <a:t>Удаление ссылки на повторную обработку (пункт 77), поскольку неизвестно, будет ли эффективен аддитивный подход;</a:t>
            </a:r>
          </a:p>
          <a:p>
            <a:pPr marL="342900" indent="-342900">
              <a:buFont typeface="Arial" panose="020B0604020202020204" pitchFamily="34" charset="0"/>
              <a:buChar char="•"/>
            </a:pPr>
            <a:r>
              <a:rPr lang="ru-RU" sz="1800" dirty="0">
                <a:cs typeface="Calibri" panose="020F0502020204030204"/>
              </a:rPr>
              <a:t>Удаление пункта 81 о проведении дозиметрии, поскольку он вызвал ряд замечаний и лучше объясняется в пункте 80;</a:t>
            </a:r>
          </a:p>
          <a:p>
            <a:pPr marL="342900" indent="-342900">
              <a:buFont typeface="Arial" panose="020B0604020202020204" pitchFamily="34" charset="0"/>
              <a:buChar char="•"/>
            </a:pPr>
            <a:r>
              <a:rPr lang="ru-RU" sz="1800" dirty="0">
                <a:cs typeface="Calibri" panose="020F0502020204030204"/>
              </a:rPr>
              <a:t>В ряд пунктов (108, 116, 150 и после 156) были добавлены обязанности;</a:t>
            </a:r>
          </a:p>
          <a:p>
            <a:pPr marL="342900" indent="-342900">
              <a:buFont typeface="Arial" panose="020B0604020202020204" pitchFamily="34" charset="0"/>
              <a:buChar char="•"/>
            </a:pPr>
            <a:r>
              <a:rPr lang="ru-RU" sz="1800" dirty="0">
                <a:cs typeface="Calibri" panose="020F0502020204030204"/>
              </a:rPr>
              <a:t>Приложение переформулировано для конкретного использования НОКЗР;</a:t>
            </a:r>
          </a:p>
          <a:p>
            <a:pPr marL="342900" indent="-342900">
              <a:buFont typeface="Arial" panose="020B0604020202020204" pitchFamily="34" charset="0"/>
              <a:buChar char="•"/>
            </a:pPr>
            <a:r>
              <a:rPr lang="ru-RU" sz="1800" dirty="0">
                <a:cs typeface="Calibri" panose="020F0502020204030204"/>
              </a:rPr>
              <a:t>В приложение была добавлена дополнительная информация (Пример дозиметра в контрольном месте) для дальнейшего разъяснения расчета.</a:t>
            </a:r>
          </a:p>
          <a:p>
            <a:pPr marL="342900" indent="-342900">
              <a:buFont typeface="Arial" panose="020B0604020202020204" pitchFamily="34" charset="0"/>
              <a:buChar char="•"/>
            </a:pPr>
            <a:endParaRPr lang="en-US" sz="1600" dirty="0">
              <a:cs typeface="Calibri"/>
            </a:endParaRPr>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p:txBody>
          <a:bodyPr/>
          <a:lstStyle/>
          <a:p>
            <a:r>
              <a:rPr lang="ru-RU" dirty="0"/>
              <a:t>Основные и</a:t>
            </a:r>
            <a:r>
              <a:rPr lang="ru-RU" dirty="0" smtClean="0"/>
              <a:t>зменения</a:t>
            </a:r>
            <a:endParaRPr lang="x-none" dirty="0"/>
          </a:p>
        </p:txBody>
      </p:sp>
      <p:pic>
        <p:nvPicPr>
          <p:cNvPr id="5" name="Picture Placeholder 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398" r="398"/>
          <a:stretch>
            <a:fillRect/>
          </a:stretch>
        </p:blipFill>
        <p:spPr/>
      </p:pic>
    </p:spTree>
    <p:extLst>
      <p:ext uri="{BB962C8B-B14F-4D97-AF65-F5344CB8AC3E}">
        <p14:creationId xmlns:p14="http://schemas.microsoft.com/office/powerpoint/2010/main" val="120517215"/>
      </p:ext>
    </p:extLst>
  </p:cSld>
  <p:clrMapOvr>
    <a:masterClrMapping/>
  </p:clrMapOvr>
  <p:extLst mod="1">
    <p:ext uri="{6950BFC3-D8DA-4A85-94F7-54DA5524770B}">
      <p188:commentRel xmlns:p188="http://schemas.microsoft.com/office/powerpoint/2018/8/main" xmlns="" r:id="rId5"/>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1782008463"/>
              </p:ext>
            </p:extLst>
          </p:nvPr>
        </p:nvGraphicFramePr>
        <p:xfrm>
          <a:off x="484188" y="1752600"/>
          <a:ext cx="11223625" cy="4268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ru-RU" sz="3333" b="1" dirty="0">
                <a:solidFill>
                  <a:schemeClr val="accent1">
                    <a:lumMod val="50000"/>
                  </a:schemeClr>
                </a:solidFill>
              </a:rPr>
              <a:t>Возможные </a:t>
            </a:r>
            <a:r>
              <a:rPr lang="ru-RU" sz="3333" b="1" dirty="0" smtClean="0">
                <a:solidFill>
                  <a:schemeClr val="accent1">
                    <a:lumMod val="50000"/>
                  </a:schemeClr>
                </a:solidFill>
              </a:rPr>
              <a:t>варианты </a:t>
            </a:r>
            <a:r>
              <a:rPr lang="ru-RU" sz="3333" b="1" dirty="0">
                <a:solidFill>
                  <a:schemeClr val="accent1">
                    <a:lumMod val="50000"/>
                  </a:schemeClr>
                </a:solidFill>
              </a:rPr>
              <a:t>по </a:t>
            </a:r>
            <a:r>
              <a:rPr lang="ru-RU" sz="3333" b="1" dirty="0" smtClean="0">
                <a:solidFill>
                  <a:schemeClr val="accent1">
                    <a:lumMod val="50000"/>
                  </a:schemeClr>
                </a:solidFill>
              </a:rPr>
              <a:t>применению</a:t>
            </a:r>
            <a:endParaRPr lang="en-US" sz="3333" b="1" dirty="0">
              <a:solidFill>
                <a:schemeClr val="accent1">
                  <a:lumMod val="50000"/>
                </a:schemeClr>
              </a:solidFill>
            </a:endParaRPr>
          </a:p>
        </p:txBody>
      </p:sp>
      <p:sp>
        <p:nvSpPr>
          <p:cNvPr id="7" name="Rectangle 6"/>
          <p:cNvSpPr/>
          <p:nvPr/>
        </p:nvSpPr>
        <p:spPr>
          <a:xfrm>
            <a:off x="5696051"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6 of 8</a:t>
            </a:r>
          </a:p>
        </p:txBody>
      </p:sp>
    </p:spTree>
    <p:extLst>
      <p:ext uri="{BB962C8B-B14F-4D97-AF65-F5344CB8AC3E}">
        <p14:creationId xmlns:p14="http://schemas.microsoft.com/office/powerpoint/2010/main" val="1980700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4168943352"/>
              </p:ext>
            </p:extLst>
          </p:nvPr>
        </p:nvGraphicFramePr>
        <p:xfrm>
          <a:off x="523876" y="1254126"/>
          <a:ext cx="11302998" cy="4524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p:cNvSpPr txBox="1">
            <a:spLocks/>
          </p:cNvSpPr>
          <p:nvPr/>
        </p:nvSpPr>
        <p:spPr>
          <a:xfrm>
            <a:off x="1" y="0"/>
            <a:ext cx="12192002" cy="1143000"/>
          </a:xfrm>
          <a:prstGeom prst="rect">
            <a:avLst/>
          </a:prstGeom>
        </p:spPr>
        <p:txBody>
          <a:bodyPr anchor="ctr"/>
          <a:lstStyle>
            <a:lvl1pPr algn="ctr" defTabSz="622364" rtl="0" eaLnBrk="0" fontAlgn="base" hangingPunct="0">
              <a:spcBef>
                <a:spcPct val="0"/>
              </a:spcBef>
              <a:spcAft>
                <a:spcPct val="0"/>
              </a:spcAft>
              <a:defRPr sz="2962" kern="1200">
                <a:solidFill>
                  <a:schemeClr val="tx1"/>
                </a:solidFill>
                <a:latin typeface="+mj-lt"/>
                <a:ea typeface="+mj-ea"/>
                <a:cs typeface="+mj-cs"/>
              </a:defRPr>
            </a:lvl1pPr>
            <a:lvl2pPr algn="ctr" defTabSz="622364" rtl="0" eaLnBrk="0" fontAlgn="base" hangingPunct="0">
              <a:spcBef>
                <a:spcPct val="0"/>
              </a:spcBef>
              <a:spcAft>
                <a:spcPct val="0"/>
              </a:spcAft>
              <a:defRPr sz="2962">
                <a:solidFill>
                  <a:schemeClr val="tx1"/>
                </a:solidFill>
                <a:latin typeface="Calibri" pitchFamily="34" charset="0"/>
              </a:defRPr>
            </a:lvl2pPr>
            <a:lvl3pPr algn="ctr" defTabSz="622364" rtl="0" eaLnBrk="0" fontAlgn="base" hangingPunct="0">
              <a:spcBef>
                <a:spcPct val="0"/>
              </a:spcBef>
              <a:spcAft>
                <a:spcPct val="0"/>
              </a:spcAft>
              <a:defRPr sz="2962">
                <a:solidFill>
                  <a:schemeClr val="tx1"/>
                </a:solidFill>
                <a:latin typeface="Calibri" pitchFamily="34" charset="0"/>
              </a:defRPr>
            </a:lvl3pPr>
            <a:lvl4pPr algn="ctr" defTabSz="622364" rtl="0" eaLnBrk="0" fontAlgn="base" hangingPunct="0">
              <a:spcBef>
                <a:spcPct val="0"/>
              </a:spcBef>
              <a:spcAft>
                <a:spcPct val="0"/>
              </a:spcAft>
              <a:defRPr sz="2962">
                <a:solidFill>
                  <a:schemeClr val="tx1"/>
                </a:solidFill>
                <a:latin typeface="Calibri" pitchFamily="34" charset="0"/>
              </a:defRPr>
            </a:lvl4pPr>
            <a:lvl5pPr algn="ctr" defTabSz="622364" rtl="0" eaLnBrk="0" fontAlgn="base" hangingPunct="0">
              <a:spcBef>
                <a:spcPct val="0"/>
              </a:spcBef>
              <a:spcAft>
                <a:spcPct val="0"/>
              </a:spcAft>
              <a:defRPr sz="2962">
                <a:solidFill>
                  <a:schemeClr val="tx1"/>
                </a:solidFill>
                <a:latin typeface="Calibri" pitchFamily="34" charset="0"/>
              </a:defRPr>
            </a:lvl5pPr>
            <a:lvl6pPr marL="398313" algn="ctr" defTabSz="622364" rtl="0" fontAlgn="base">
              <a:spcBef>
                <a:spcPct val="0"/>
              </a:spcBef>
              <a:spcAft>
                <a:spcPct val="0"/>
              </a:spcAft>
              <a:defRPr sz="2962">
                <a:solidFill>
                  <a:schemeClr val="tx1"/>
                </a:solidFill>
                <a:latin typeface="Calibri" pitchFamily="34" charset="0"/>
              </a:defRPr>
            </a:lvl6pPr>
            <a:lvl7pPr marL="796625" algn="ctr" defTabSz="622364" rtl="0" fontAlgn="base">
              <a:spcBef>
                <a:spcPct val="0"/>
              </a:spcBef>
              <a:spcAft>
                <a:spcPct val="0"/>
              </a:spcAft>
              <a:defRPr sz="2962">
                <a:solidFill>
                  <a:schemeClr val="tx1"/>
                </a:solidFill>
                <a:latin typeface="Calibri" pitchFamily="34" charset="0"/>
              </a:defRPr>
            </a:lvl7pPr>
            <a:lvl8pPr marL="1194938" algn="ctr" defTabSz="622364" rtl="0" fontAlgn="base">
              <a:spcBef>
                <a:spcPct val="0"/>
              </a:spcBef>
              <a:spcAft>
                <a:spcPct val="0"/>
              </a:spcAft>
              <a:defRPr sz="2962">
                <a:solidFill>
                  <a:schemeClr val="tx1"/>
                </a:solidFill>
                <a:latin typeface="Calibri" pitchFamily="34" charset="0"/>
              </a:defRPr>
            </a:lvl8pPr>
            <a:lvl9pPr marL="1593251" algn="ctr" defTabSz="622364" rtl="0" fontAlgn="base">
              <a:spcBef>
                <a:spcPct val="0"/>
              </a:spcBef>
              <a:spcAft>
                <a:spcPct val="0"/>
              </a:spcAft>
              <a:defRPr sz="2962">
                <a:solidFill>
                  <a:schemeClr val="tx1"/>
                </a:solidFill>
                <a:latin typeface="Calibri" pitchFamily="34" charset="0"/>
              </a:defRPr>
            </a:lvl9pPr>
          </a:lstStyle>
          <a:p>
            <a:r>
              <a:rPr lang="ru-RU" sz="4937" dirty="0"/>
              <a:t>Полезные ссылки</a:t>
            </a:r>
            <a:endParaRPr lang="en-US" sz="4937" dirty="0"/>
          </a:p>
        </p:txBody>
      </p:sp>
      <p:sp>
        <p:nvSpPr>
          <p:cNvPr id="7" name="Rectangle 6"/>
          <p:cNvSpPr/>
          <p:nvPr/>
        </p:nvSpPr>
        <p:spPr>
          <a:xfrm>
            <a:off x="5696053" y="6179444"/>
            <a:ext cx="799898" cy="410433"/>
          </a:xfrm>
          <a:prstGeom prst="rect">
            <a:avLst/>
          </a:prstGeom>
          <a:noFill/>
        </p:spPr>
        <p:txBody>
          <a:bodyPr wrap="none" lIns="152400" tIns="76200" rIns="152400" bIns="76200">
            <a:spAutoFit/>
          </a:bodyPr>
          <a:lstStyle/>
          <a:p>
            <a:pPr algn="ctr"/>
            <a:r>
              <a:rPr lang="en-US" sz="1667" dirty="0">
                <a:ln w="0"/>
                <a:effectLst>
                  <a:outerShdw blurRad="38100" dist="19050" dir="2700000" algn="tl" rotWithShape="0">
                    <a:schemeClr val="dk1">
                      <a:alpha val="40000"/>
                    </a:schemeClr>
                  </a:outerShdw>
                </a:effectLst>
              </a:rPr>
              <a:t>7 of 8</a:t>
            </a:r>
          </a:p>
        </p:txBody>
      </p:sp>
    </p:spTree>
    <p:extLst>
      <p:ext uri="{BB962C8B-B14F-4D97-AF65-F5344CB8AC3E}">
        <p14:creationId xmlns:p14="http://schemas.microsoft.com/office/powerpoint/2010/main" val="1585676534"/>
      </p:ext>
    </p:extLst>
  </p:cSld>
  <p:clrMapOvr>
    <a:masterClrMapping/>
  </p:clrMapOvr>
  <p:extLst mod="1">
    <p:ext uri="{6950BFC3-D8DA-4A85-94F7-54DA5524770B}">
      <p188:commentRel xmlns:p188="http://schemas.microsoft.com/office/powerpoint/2018/8/main" xmlns="" r:id="rId8"/>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ru-RU" dirty="0" smtClean="0"/>
              <a:t>Спасибо за внимание!</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342900" y="4247656"/>
            <a:ext cx="3276600" cy="2185214"/>
          </a:xfrm>
          <a:prstGeom prst="rect">
            <a:avLst/>
          </a:prstGeom>
        </p:spPr>
        <p:txBody>
          <a:bodyPr wrap="square">
            <a:spAutoFit/>
          </a:bodyPr>
          <a:lstStyle/>
          <a:p>
            <a:pPr>
              <a:buFont typeface="Arial" charset="0"/>
              <a:buNone/>
              <a:defRPr/>
            </a:pPr>
            <a:r>
              <a:rPr lang="ru-RU" altLang="en-US" sz="1600" b="1" dirty="0">
                <a:solidFill>
                  <a:schemeClr val="bg1"/>
                </a:solidFill>
                <a:ea typeface="Arial Unicode MS" panose="020B0604020202020204" pitchFamily="34" charset="-128"/>
                <a:cs typeface="Arial" panose="020B0604020202020204" pitchFamily="34" charset="0"/>
              </a:rPr>
              <a:t>Секретариат </a:t>
            </a:r>
            <a:r>
              <a:rPr lang="ru-RU" altLang="en-US" sz="1600" b="1" dirty="0" smtClean="0">
                <a:solidFill>
                  <a:schemeClr val="bg1"/>
                </a:solidFill>
                <a:ea typeface="Arial Unicode MS" panose="020B0604020202020204" pitchFamily="34" charset="-128"/>
                <a:cs typeface="Arial" panose="020B0604020202020204" pitchFamily="34" charset="0"/>
              </a:rPr>
              <a:t>МККЗР</a:t>
            </a:r>
          </a:p>
          <a:p>
            <a:pPr>
              <a:buFont typeface="Arial" charset="0"/>
              <a:buNone/>
              <a:defRPr/>
            </a:pP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ru-RU" sz="1400" dirty="0">
                <a:solidFill>
                  <a:schemeClr val="bg1"/>
                </a:solidFill>
                <a:ea typeface="Arial Unicode MS" panose="020B0604020202020204" pitchFamily="34" charset="-128"/>
                <a:cs typeface="Arial" panose="020B0604020202020204" pitchFamily="34" charset="0"/>
              </a:rPr>
              <a:t>Продовольственная и сельскохозяйственная организация </a:t>
            </a:r>
            <a:r>
              <a:rPr lang="ru-RU" sz="1400" dirty="0" smtClean="0">
                <a:solidFill>
                  <a:schemeClr val="bg1"/>
                </a:solidFill>
                <a:ea typeface="Arial Unicode MS" panose="020B0604020202020204" pitchFamily="34" charset="-128"/>
                <a:cs typeface="Arial" panose="020B0604020202020204" pitchFamily="34" charset="0"/>
              </a:rPr>
              <a:t>Организации </a:t>
            </a:r>
            <a:r>
              <a:rPr lang="ru-RU" sz="1400" dirty="0">
                <a:solidFill>
                  <a:schemeClr val="bg1"/>
                </a:solidFill>
                <a:ea typeface="Arial Unicode MS" panose="020B0604020202020204" pitchFamily="34" charset="-128"/>
                <a:cs typeface="Arial" panose="020B0604020202020204" pitchFamily="34" charset="0"/>
              </a:rPr>
              <a:t>Объединенных Наций (ФАО)</a:t>
            </a:r>
          </a:p>
          <a:p>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rgbClr val="FFFF00"/>
                </a:solidFill>
                <a:ea typeface="Arial Unicode MS" panose="020B0604020202020204" pitchFamily="34" charset="-128"/>
                <a:cs typeface="Arial" panose="020B0604020202020204" pitchFamily="34" charset="0"/>
                <a:hlinkClick r:id="rId2">
                  <a:extLst>
                    <a:ext uri="{A12FA001-AC4F-418D-AE19-62706E023703}">
                      <ahyp:hlinkClr xmlns:lc="http://schemas.openxmlformats.org/drawingml/2006/lockedCanvas" xmlns="" xmlns:ahyp="http://schemas.microsoft.com/office/drawing/2018/hyperlinkcolor" val="tx"/>
                    </a:ext>
                  </a:extLst>
                </a:hlinkClick>
              </a:rPr>
              <a:t>ippc@fao.org</a:t>
            </a:r>
            <a:r>
              <a:rPr lang="fr-FR" altLang="en-US" sz="1600" dirty="0">
                <a:solidFill>
                  <a:srgbClr val="FFFF00"/>
                </a:solidFill>
                <a:ea typeface="Arial Unicode MS" panose="020B0604020202020204" pitchFamily="34" charset="-128"/>
                <a:cs typeface="Arial" panose="020B0604020202020204" pitchFamily="34" charset="0"/>
              </a:rPr>
              <a:t> | </a:t>
            </a:r>
            <a:r>
              <a:rPr lang="fr-FR" altLang="en-US" sz="1600" dirty="0">
                <a:solidFill>
                  <a:srgbClr val="FFFF00"/>
                </a:solidFill>
                <a:ea typeface="Arial Unicode MS" panose="020B0604020202020204" pitchFamily="34" charset="-128"/>
                <a:cs typeface="Arial" panose="020B0604020202020204" pitchFamily="34" charset="0"/>
                <a:hlinkClick r:id="rId3">
                  <a:extLst>
                    <a:ext uri="{A12FA001-AC4F-418D-AE19-62706E023703}">
                      <ahyp:hlinkClr xmlns:lc="http://schemas.openxmlformats.org/drawingml/2006/lockedCanvas" xmlns="" xmlns:ahyp="http://schemas.microsoft.com/office/drawing/2018/hyperlinkcolor" val="tx"/>
                    </a:ext>
                  </a:extLst>
                </a:hlinkClick>
              </a:rPr>
              <a:t>www.ippc.int</a:t>
            </a:r>
            <a:r>
              <a:rPr lang="en-US" sz="5400" dirty="0">
                <a:solidFill>
                  <a:schemeClr val="bg1"/>
                </a:solidFill>
              </a:rPr>
              <a:t/>
            </a:r>
            <a:br>
              <a:rPr lang="en-US" sz="5400" dirty="0">
                <a:solidFill>
                  <a:schemeClr val="bg1"/>
                </a:solidFill>
              </a:rPr>
            </a:br>
            <a:endParaRPr lang="x-none" sz="1600" dirty="0">
              <a:solidFill>
                <a:schemeClr val="bg1"/>
              </a:solidFill>
            </a:endParaRPr>
          </a:p>
        </p:txBody>
      </p:sp>
      <p:pic>
        <p:nvPicPr>
          <p:cNvPr id="5" name="Picture Placeholder 9"/>
          <p:cNvPicPr>
            <a:picLocks noChangeAspect="1"/>
          </p:cNvPicPr>
          <p:nvPr/>
        </p:nvPicPr>
        <p:blipFill rotWithShape="1">
          <a:blip r:embed="rId4">
            <a:extLst>
              <a:ext uri="{28A0092B-C50C-407E-A947-70E740481C1C}">
                <a14:useLocalDpi xmlns:a14="http://schemas.microsoft.com/office/drawing/2010/main" val="0"/>
              </a:ext>
            </a:extLst>
          </a:blip>
          <a:srcRect t="2658" r="32506" b="2658"/>
          <a:stretch/>
        </p:blipFill>
        <p:spPr>
          <a:xfrm>
            <a:off x="3962400" y="3816263"/>
            <a:ext cx="8229600" cy="3048000"/>
          </a:xfrm>
          <a:prstGeom prst="rect">
            <a:avLst/>
          </a:prstGeom>
        </p:spPr>
      </p:pic>
    </p:spTree>
    <p:extLst>
      <p:ext uri="{BB962C8B-B14F-4D97-AF65-F5344CB8AC3E}">
        <p14:creationId xmlns:p14="http://schemas.microsoft.com/office/powerpoint/2010/main" val="184808917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3.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ea6feb38-a85a-45e8-92e9-814486bbe375" xsi:nil="true"/>
    <TaxCatchAll xmlns="a05d7f75-f42e-4288-8809-604fd4d9691f" xsi:nil="true"/>
    <lcf76f155ced4ddcb4097134ff3c332f xmlns="ea6feb38-a85a-45e8-92e9-814486bbe37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99519679B1A8B4091DBA33CE26F55F5" ma:contentTypeVersion="17" ma:contentTypeDescription="Create a new document." ma:contentTypeScope="" ma:versionID="b97c355e8ddb83b53e10132d4d0c39dd">
  <xsd:schema xmlns:xsd="http://www.w3.org/2001/XMLSchema" xmlns:xs="http://www.w3.org/2001/XMLSchema" xmlns:p="http://schemas.microsoft.com/office/2006/metadata/properties" xmlns:ns2="a05d7f75-f42e-4288-8809-604fd4d9691f" xmlns:ns3="ea6feb38-a85a-45e8-92e9-814486bbe375" targetNamespace="http://schemas.microsoft.com/office/2006/metadata/properties" ma:root="true" ma:fieldsID="7ee668c2352abc57114714e7d7c6a8d9" ns2:_="" ns3:_="">
    <xsd:import namespace="a05d7f75-f42e-4288-8809-604fd4d9691f"/>
    <xsd:import namespace="ea6feb38-a85a-45e8-92e9-814486bbe37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3:_Flow_SignoffStatu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5d7f75-f42e-4288-8809-604fd4d9691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40dbf57-1e7b-4a73-94c8-cbcaaea3fe5a}" ma:internalName="TaxCatchAll" ma:showField="CatchAllData" ma:web="a05d7f75-f42e-4288-8809-604fd4d9691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a6feb38-a85a-45e8-92e9-814486bbe37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40eee1e-ad38-437e-be40-fc9f033adc9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8B6D1CDB-15D1-4C85-BFBF-7D1270C6F64A}">
  <ds:schemaRefs>
    <ds:schemaRef ds:uri="http://purl.org/dc/terms/"/>
    <ds:schemaRef ds:uri="a05d7f75-f42e-4288-8809-604fd4d9691f"/>
    <ds:schemaRef ds:uri="http://purl.org/dc/dcmitype/"/>
    <ds:schemaRef ds:uri="http://schemas.openxmlformats.org/package/2006/metadata/core-properties"/>
    <ds:schemaRef ds:uri="http://purl.org/dc/elements/1.1/"/>
    <ds:schemaRef ds:uri="http://www.w3.org/XML/1998/namespace"/>
    <ds:schemaRef ds:uri="http://schemas.microsoft.com/office/2006/documentManagement/types"/>
    <ds:schemaRef ds:uri="http://schemas.microsoft.com/office/infopath/2007/PartnerControls"/>
    <ds:schemaRef ds:uri="ea6feb38-a85a-45e8-92e9-814486bbe375"/>
    <ds:schemaRef ds:uri="http://schemas.microsoft.com/office/2006/metadata/properties"/>
  </ds:schemaRefs>
</ds:datastoreItem>
</file>

<file path=customXml/itemProps3.xml><?xml version="1.0" encoding="utf-8"?>
<ds:datastoreItem xmlns:ds="http://schemas.openxmlformats.org/officeDocument/2006/customXml" ds:itemID="{96C8CC1D-8EBD-4B82-8E89-7A2F3010E8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5d7f75-f42e-4288-8809-604fd4d9691f"/>
    <ds:schemaRef ds:uri="ea6feb38-a85a-45e8-92e9-814486bbe3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2673</TotalTime>
  <Words>758</Words>
  <Application>Microsoft Office PowerPoint</Application>
  <PresentationFormat>Широкоэкранный</PresentationFormat>
  <Paragraphs>83</Paragraphs>
  <Slides>8</Slides>
  <Notes>7</Notes>
  <HiddenSlides>0</HiddenSlides>
  <MMClips>0</MMClips>
  <ScaleCrop>false</ScaleCrop>
  <HeadingPairs>
    <vt:vector size="6" baseType="variant">
      <vt:variant>
        <vt:lpstr>Использованные шрифты</vt:lpstr>
      </vt:variant>
      <vt:variant>
        <vt:i4>7</vt:i4>
      </vt:variant>
      <vt:variant>
        <vt:lpstr>Тема</vt:lpstr>
      </vt:variant>
      <vt:variant>
        <vt:i4>3</vt:i4>
      </vt:variant>
      <vt:variant>
        <vt:lpstr>Заголовки слайдов</vt:lpstr>
      </vt:variant>
      <vt:variant>
        <vt:i4>8</vt:i4>
      </vt:variant>
    </vt:vector>
  </HeadingPairs>
  <TitlesOfParts>
    <vt:vector size="18" baseType="lpstr">
      <vt:lpstr>.AppleSystemUIFont</vt:lpstr>
      <vt:lpstr>Arial</vt:lpstr>
      <vt:lpstr>Arial Unicode MS</vt:lpstr>
      <vt:lpstr>Calibri</vt:lpstr>
      <vt:lpstr>Calibri Light</vt:lpstr>
      <vt:lpstr>Georgia</vt:lpstr>
      <vt:lpstr>Wingdings</vt:lpstr>
      <vt:lpstr>COVER</vt:lpstr>
      <vt:lpstr>1_COVER</vt:lpstr>
      <vt:lpstr>Internal screen</vt:lpstr>
      <vt:lpstr>ПРОЕКТ МСФМ: Пересмотр МСФМ 18: Требования по использованию облучения в качестве фитосанитарной меры (2014-007) - после 1-й консультации на уровне стран</vt:lpstr>
      <vt:lpstr>Презентация PowerPoint</vt:lpstr>
      <vt:lpstr>Презентация PowerPoint</vt:lpstr>
      <vt:lpstr>Справочная информация</vt:lpstr>
      <vt:lpstr>Основные изменения</vt:lpstr>
      <vt:lpstr>Презентация PowerPoint</vt:lpstr>
      <vt:lpstr>Презентация PowerPoint</vt:lpstr>
      <vt:lpstr>Спасибо за внимание!</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Усачева Снежана</cp:lastModifiedBy>
  <cp:revision>110</cp:revision>
  <cp:lastPrinted>2018-12-10T09:55:32Z</cp:lastPrinted>
  <dcterms:created xsi:type="dcterms:W3CDTF">2019-07-18T08:44:31Z</dcterms:created>
  <dcterms:modified xsi:type="dcterms:W3CDTF">2022-09-02T17:08:13Z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0x010100299519679B1A8B4091DBA33CE26F55F5</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y fmtid="{D5CDD505-2E9C-101B-9397-08002B2CF9AE}" pid="6" name="MediaServiceImageTags">
    <vt:lpwstr/>
  </property>
</Properties>
</file>