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16"/>
  </p:notesMasterIdLst>
  <p:handoutMasterIdLst>
    <p:handoutMasterId r:id="rId17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67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4DC58D"/>
    <a:srgbClr val="5B9BD5"/>
    <a:srgbClr val="00825F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614F40-B213-408A-B264-F91F6E4B5F2D}" v="10" dt="2022-06-21T10:11:27.19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85755" autoAdjust="0"/>
  </p:normalViewPr>
  <p:slideViewPr>
    <p:cSldViewPr>
      <p:cViewPr varScale="1">
        <p:scale>
          <a:sx n="94" d="100"/>
          <a:sy n="94" d="100"/>
        </p:scale>
        <p:origin x="38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206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shegian, Edgar (NSP)" userId="c092e9be-0227-40a4-980f-f9eff733bb40" providerId="ADAL" clId="{96614F40-B213-408A-B264-F91F6E4B5F2D}"/>
    <pc:docChg chg="modSld modMainMaster">
      <pc:chgData name="Mushegian, Edgar (NSP)" userId="c092e9be-0227-40a4-980f-f9eff733bb40" providerId="ADAL" clId="{96614F40-B213-408A-B264-F91F6E4B5F2D}" dt="2022-06-22T13:46:50.469" v="23" actId="14100"/>
      <pc:docMkLst>
        <pc:docMk/>
      </pc:docMkLst>
      <pc:sldChg chg="modSp mod">
        <pc:chgData name="Mushegian, Edgar (NSP)" userId="c092e9be-0227-40a4-980f-f9eff733bb40" providerId="ADAL" clId="{96614F40-B213-408A-B264-F91F6E4B5F2D}" dt="2022-06-22T13:45:34.756" v="12" actId="1076"/>
        <pc:sldMkLst>
          <pc:docMk/>
          <pc:sldMk cId="2518539011" sldId="263"/>
        </pc:sldMkLst>
        <pc:spChg chg="mod">
          <ac:chgData name="Mushegian, Edgar (NSP)" userId="c092e9be-0227-40a4-980f-f9eff733bb40" providerId="ADAL" clId="{96614F40-B213-408A-B264-F91F6E4B5F2D}" dt="2022-06-22T13:45:34.756" v="12" actId="1076"/>
          <ac:spMkLst>
            <pc:docMk/>
            <pc:sldMk cId="2518539011" sldId="263"/>
            <ac:spMk id="7" creationId="{00000000-0000-0000-0000-000000000000}"/>
          </ac:spMkLst>
        </pc:spChg>
      </pc:sldChg>
      <pc:sldChg chg="modSp delCm modCm">
        <pc:chgData name="Mushegian, Edgar (NSP)" userId="c092e9be-0227-40a4-980f-f9eff733bb40" providerId="ADAL" clId="{96614F40-B213-408A-B264-F91F6E4B5F2D}" dt="2022-06-22T13:45:22.226" v="11"/>
        <pc:sldMkLst>
          <pc:docMk/>
          <pc:sldMk cId="3668086533" sldId="269"/>
        </pc:sldMkLst>
        <pc:graphicFrameChg chg="mod">
          <ac:chgData name="Mushegian, Edgar (NSP)" userId="c092e9be-0227-40a4-980f-f9eff733bb40" providerId="ADAL" clId="{96614F40-B213-408A-B264-F91F6E4B5F2D}" dt="2022-06-21T10:11:27.195" v="9" actId="20577"/>
          <ac:graphicFrameMkLst>
            <pc:docMk/>
            <pc:sldMk cId="3668086533" sldId="269"/>
            <ac:graphicFrameMk id="5" creationId="{68993D4D-80F7-4D3C-BE6A-8B9FF71E4D2D}"/>
          </ac:graphicFrameMkLst>
        </pc:graphicFrameChg>
      </pc:sldChg>
      <pc:sldChg chg="modSp mod">
        <pc:chgData name="Mushegian, Edgar (NSP)" userId="c092e9be-0227-40a4-980f-f9eff733bb40" providerId="ADAL" clId="{96614F40-B213-408A-B264-F91F6E4B5F2D}" dt="2022-06-22T13:46:33.775" v="19" actId="14100"/>
        <pc:sldMkLst>
          <pc:docMk/>
          <pc:sldMk cId="2159152388" sldId="270"/>
        </pc:sldMkLst>
        <pc:graphicFrameChg chg="mod">
          <ac:chgData name="Mushegian, Edgar (NSP)" userId="c092e9be-0227-40a4-980f-f9eff733bb40" providerId="ADAL" clId="{96614F40-B213-408A-B264-F91F6E4B5F2D}" dt="2022-06-22T13:46:33.775" v="19" actId="14100"/>
          <ac:graphicFrameMkLst>
            <pc:docMk/>
            <pc:sldMk cId="2159152388" sldId="270"/>
            <ac:graphicFrameMk id="5" creationId="{BD3BF9F0-07BD-40BB-9E5C-46D073150825}"/>
          </ac:graphicFrameMkLst>
        </pc:graphicFrameChg>
      </pc:sldChg>
      <pc:sldChg chg="modSp mod">
        <pc:chgData name="Mushegian, Edgar (NSP)" userId="c092e9be-0227-40a4-980f-f9eff733bb40" providerId="ADAL" clId="{96614F40-B213-408A-B264-F91F6E4B5F2D}" dt="2022-06-22T13:46:50.469" v="23" actId="14100"/>
        <pc:sldMkLst>
          <pc:docMk/>
          <pc:sldMk cId="2308938390" sldId="271"/>
        </pc:sldMkLst>
        <pc:graphicFrameChg chg="mod">
          <ac:chgData name="Mushegian, Edgar (NSP)" userId="c092e9be-0227-40a4-980f-f9eff733bb40" providerId="ADAL" clId="{96614F40-B213-408A-B264-F91F6E4B5F2D}" dt="2022-06-22T13:46:50.469" v="23" actId="14100"/>
          <ac:graphicFrameMkLst>
            <pc:docMk/>
            <pc:sldMk cId="2308938390" sldId="271"/>
            <ac:graphicFrameMk id="6" creationId="{163F1B5A-086F-41A7-AE57-4538722E234A}"/>
          </ac:graphicFrameMkLst>
        </pc:graphicFrameChg>
      </pc:sldChg>
      <pc:sldMasterChg chg="modSp mod">
        <pc:chgData name="Mushegian, Edgar (NSP)" userId="c092e9be-0227-40a4-980f-f9eff733bb40" providerId="ADAL" clId="{96614F40-B213-408A-B264-F91F6E4B5F2D}" dt="2022-06-22T13:45:54.563" v="13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96614F40-B213-408A-B264-F91F6E4B5F2D}" dt="2022-06-22T13:45:54.563" v="13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96614F40-B213-408A-B264-F91F6E4B5F2D}" dt="2022-06-22T13:45:59.313" v="14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96614F40-B213-408A-B264-F91F6E4B5F2D}" dt="2022-06-22T13:45:59.313" v="14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Peterson, Barbara (NSP)" userId="S::barbara.peterson@fao.org::4a3c5689-ce26-4a0b-ba79-9ffb1c0b9846" providerId="AD" clId="Web-{32387424-88B4-7F4B-BCFD-FF71EECF750D}"/>
    <pc:docChg chg="mod">
      <pc:chgData name="Peterson, Barbara (NSP)" userId="S::barbara.peterson@fao.org::4a3c5689-ce26-4a0b-ba79-9ffb1c0b9846" providerId="AD" clId="Web-{32387424-88B4-7F4B-BCFD-FF71EECF750D}" dt="2022-06-20T18:26:01.783" v="1"/>
      <pc:docMkLst>
        <pc:docMk/>
      </pc:docMkLst>
      <pc:sldChg chg="addCm">
        <pc:chgData name="Peterson, Barbara (NSP)" userId="S::barbara.peterson@fao.org::4a3c5689-ce26-4a0b-ba79-9ffb1c0b9846" providerId="AD" clId="Web-{32387424-88B4-7F4B-BCFD-FF71EECF750D}" dt="2022-06-20T18:26:01.783" v="1"/>
        <pc:sldMkLst>
          <pc:docMk/>
          <pc:sldMk cId="3668086533" sldId="269"/>
        </pc:sldMkLst>
      </pc:sldChg>
    </pc:docChg>
  </pc:docChgLst>
  <pc:docChgLst>
    <pc:chgData name="Mushegian, Edgar (NSP)" userId="c092e9be-0227-40a4-980f-f9eff733bb40" providerId="ADAL" clId="{26FCC680-490F-48F6-BC17-A24D79C69751}"/>
    <pc:docChg chg="undo custSel addSld delSld modSld modMainMaster">
      <pc:chgData name="Mushegian, Edgar (NSP)" userId="c092e9be-0227-40a4-980f-f9eff733bb40" providerId="ADAL" clId="{26FCC680-490F-48F6-BC17-A24D79C69751}" dt="2022-06-09T15:53:17.164" v="581" actId="20577"/>
      <pc:docMkLst>
        <pc:docMk/>
      </pc:docMkLst>
      <pc:sldChg chg="addSp delSp modSp mod">
        <pc:chgData name="Mushegian, Edgar (NSP)" userId="c092e9be-0227-40a4-980f-f9eff733bb40" providerId="ADAL" clId="{26FCC680-490F-48F6-BC17-A24D79C69751}" dt="2022-06-09T11:15:42.837" v="432" actId="2711"/>
        <pc:sldMkLst>
          <pc:docMk/>
          <pc:sldMk cId="120517215" sldId="257"/>
        </pc:sldMkLst>
        <pc:spChg chg="mod">
          <ac:chgData name="Mushegian, Edgar (NSP)" userId="c092e9be-0227-40a4-980f-f9eff733bb40" providerId="ADAL" clId="{26FCC680-490F-48F6-BC17-A24D79C69751}" dt="2022-06-09T09:54:06.888" v="69" actId="20577"/>
          <ac:spMkLst>
            <pc:docMk/>
            <pc:sldMk cId="120517215" sldId="257"/>
            <ac:spMk id="2" creationId="{BF13C2C3-3C27-6748-B8C5-8E7FB4480433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6" creationId="{6090DB3B-6BA7-4640-8501-7B2BDD959A3C}"/>
          </ac:spMkLst>
        </pc:spChg>
        <pc:spChg chg="add del mod">
          <ac:chgData name="Mushegian, Edgar (NSP)" userId="c092e9be-0227-40a4-980f-f9eff733bb40" providerId="ADAL" clId="{26FCC680-490F-48F6-BC17-A24D79C69751}" dt="2022-06-09T10:09:45.199" v="188" actId="478"/>
          <ac:spMkLst>
            <pc:docMk/>
            <pc:sldMk cId="120517215" sldId="257"/>
            <ac:spMk id="7" creationId="{EAEF2864-1DF1-4EB0-B0F9-8AB782E845CD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9" creationId="{872E9D2F-189F-4544-89CE-F2CC5FE1AA9C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10" creationId="{FFE4D42B-0508-4EB9-AF99-AE6568927E60}"/>
          </ac:spMkLst>
        </pc:spChg>
        <pc:spChg chg="add del mod">
          <ac:chgData name="Mushegian, Edgar (NSP)" userId="c092e9be-0227-40a4-980f-f9eff733bb40" providerId="ADAL" clId="{26FCC680-490F-48F6-BC17-A24D79C69751}" dt="2022-06-09T10:12:53.350" v="205" actId="478"/>
          <ac:spMkLst>
            <pc:docMk/>
            <pc:sldMk cId="120517215" sldId="257"/>
            <ac:spMk id="11" creationId="{E325AE9C-D118-4C95-84D8-0D6D50BA218F}"/>
          </ac:spMkLst>
        </pc:spChg>
        <pc:spChg chg="add del mod">
          <ac:chgData name="Mushegian, Edgar (NSP)" userId="c092e9be-0227-40a4-980f-f9eff733bb40" providerId="ADAL" clId="{26FCC680-490F-48F6-BC17-A24D79C69751}" dt="2022-06-09T10:00:31.467" v="137" actId="478"/>
          <ac:spMkLst>
            <pc:docMk/>
            <pc:sldMk cId="120517215" sldId="257"/>
            <ac:spMk id="13" creationId="{EC334FF3-16AE-4A5A-BDF7-C3B834CB1D4A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14" creationId="{7D2B6289-7949-4138-84D2-D1B0D65D6A9C}"/>
          </ac:spMkLst>
        </pc:spChg>
        <pc:graphicFrameChg chg="add mod modGraphic">
          <ac:chgData name="Mushegian, Edgar (NSP)" userId="c092e9be-0227-40a4-980f-f9eff733bb40" providerId="ADAL" clId="{26FCC680-490F-48F6-BC17-A24D79C69751}" dt="2022-06-09T11:15:42.837" v="432" actId="2711"/>
          <ac:graphicFrameMkLst>
            <pc:docMk/>
            <pc:sldMk cId="120517215" sldId="257"/>
            <ac:graphicFrameMk id="3" creationId="{39D4934C-286B-4DFC-ADF7-0D880A7F31F5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11.233" v="72" actId="478"/>
          <ac:graphicFrameMkLst>
            <pc:docMk/>
            <pc:sldMk cId="120517215" sldId="257"/>
            <ac:graphicFrameMk id="5" creationId="{7861C9CB-EAD0-47DA-BEFC-3D55FF36199E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09.090" v="70" actId="478"/>
          <ac:graphicFrameMkLst>
            <pc:docMk/>
            <pc:sldMk cId="120517215" sldId="257"/>
            <ac:graphicFrameMk id="8" creationId="{66239ECB-E1C9-4D51-9AB9-E4B25B3FDA01}"/>
          </ac:graphicFrameMkLst>
        </pc:graphicFrameChg>
        <pc:picChg chg="del">
          <ac:chgData name="Mushegian, Edgar (NSP)" userId="c092e9be-0227-40a4-980f-f9eff733bb40" providerId="ADAL" clId="{26FCC680-490F-48F6-BC17-A24D79C69751}" dt="2022-06-09T09:54:09.634" v="71" actId="478"/>
          <ac:picMkLst>
            <pc:docMk/>
            <pc:sldMk cId="120517215" sldId="257"/>
            <ac:picMk id="12" creationId="{D0802C51-3798-46A7-864E-D743CBFC7F51}"/>
          </ac:picMkLst>
        </pc:picChg>
      </pc:sldChg>
      <pc:sldChg chg="modSp mod">
        <pc:chgData name="Mushegian, Edgar (NSP)" userId="c092e9be-0227-40a4-980f-f9eff733bb40" providerId="ADAL" clId="{26FCC680-490F-48F6-BC17-A24D79C69751}" dt="2022-06-09T10:10:13.205" v="197" actId="20577"/>
        <pc:sldMkLst>
          <pc:docMk/>
          <pc:sldMk cId="2518539011" sldId="263"/>
        </pc:sldMkLst>
        <pc:spChg chg="mod">
          <ac:chgData name="Mushegian, Edgar (NSP)" userId="c092e9be-0227-40a4-980f-f9eff733bb40" providerId="ADAL" clId="{26FCC680-490F-48F6-BC17-A24D79C69751}" dt="2022-06-09T10:10:13.205" v="197" actId="20577"/>
          <ac:spMkLst>
            <pc:docMk/>
            <pc:sldMk cId="2518539011" sldId="263"/>
            <ac:spMk id="6" creationId="{00000000-0000-0000-0000-000000000000}"/>
          </ac:spMkLst>
        </pc:spChg>
        <pc:spChg chg="mod">
          <ac:chgData name="Mushegian, Edgar (NSP)" userId="c092e9be-0227-40a4-980f-f9eff733bb40" providerId="ADAL" clId="{26FCC680-490F-48F6-BC17-A24D79C69751}" dt="2022-06-09T09:49:31.023" v="10" actId="1076"/>
          <ac:spMkLst>
            <pc:docMk/>
            <pc:sldMk cId="2518539011" sldId="263"/>
            <ac:spMk id="7" creationId="{00000000-0000-0000-0000-000000000000}"/>
          </ac:spMkLst>
        </pc:sp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458716797" sldId="268"/>
        </pc:sldMkLst>
      </pc:sldChg>
      <pc:sldChg chg="addSp delSp modSp add mod">
        <pc:chgData name="Mushegian, Edgar (NSP)" userId="c092e9be-0227-40a4-980f-f9eff733bb40" providerId="ADAL" clId="{26FCC680-490F-48F6-BC17-A24D79C69751}" dt="2022-06-09T11:21:15.420" v="481" actId="1076"/>
        <pc:sldMkLst>
          <pc:docMk/>
          <pc:sldMk cId="4162957718" sldId="268"/>
        </pc:sldMkLst>
        <pc:spChg chg="mod">
          <ac:chgData name="Mushegian, Edgar (NSP)" userId="c092e9be-0227-40a4-980f-f9eff733bb40" providerId="ADAL" clId="{26FCC680-490F-48F6-BC17-A24D79C69751}" dt="2022-06-09T10:36:35.028" v="223" actId="20577"/>
          <ac:spMkLst>
            <pc:docMk/>
            <pc:sldMk cId="4162957718" sldId="268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13:31.780" v="210" actId="478"/>
          <ac:graphicFrameMkLst>
            <pc:docMk/>
            <pc:sldMk cId="4162957718" sldId="268"/>
            <ac:graphicFrameMk id="3" creationId="{39D4934C-286B-4DFC-ADF7-0D880A7F31F5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1:21:15.420" v="481" actId="1076"/>
          <ac:graphicFrameMkLst>
            <pc:docMk/>
            <pc:sldMk cId="4162957718" sldId="268"/>
            <ac:graphicFrameMk id="4" creationId="{6F8E5CC3-2005-44B2-975B-F0A60A99D97B}"/>
          </ac:graphicFrameMkLst>
        </pc:graphicFrameChg>
      </pc:sldChg>
      <pc:sldChg chg="addSp delSp modSp add mod">
        <pc:chgData name="Mushegian, Edgar (NSP)" userId="c092e9be-0227-40a4-980f-f9eff733bb40" providerId="ADAL" clId="{26FCC680-490F-48F6-BC17-A24D79C69751}" dt="2022-06-09T15:53:17.164" v="581" actId="20577"/>
        <pc:sldMkLst>
          <pc:docMk/>
          <pc:sldMk cId="3668086533" sldId="269"/>
        </pc:sldMkLst>
        <pc:spChg chg="mod">
          <ac:chgData name="Mushegian, Edgar (NSP)" userId="c092e9be-0227-40a4-980f-f9eff733bb40" providerId="ADAL" clId="{26FCC680-490F-48F6-BC17-A24D79C69751}" dt="2022-06-09T15:49:13.353" v="522" actId="20577"/>
          <ac:spMkLst>
            <pc:docMk/>
            <pc:sldMk cId="3668086533" sldId="269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37:55.781" v="245" actId="478"/>
          <ac:graphicFrameMkLst>
            <pc:docMk/>
            <pc:sldMk cId="3668086533" sldId="269"/>
            <ac:graphicFrameMk id="4" creationId="{6F8E5CC3-2005-44B2-975B-F0A60A99D97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5:50:41.655" v="556"/>
          <ac:graphicFrameMkLst>
            <pc:docMk/>
            <pc:sldMk cId="3668086533" sldId="269"/>
            <ac:graphicFrameMk id="4" creationId="{E3E67363-5DC2-401C-AEDB-19B62B7B74C9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3:17.164" v="581" actId="20577"/>
          <ac:graphicFrameMkLst>
            <pc:docMk/>
            <pc:sldMk cId="3668086533" sldId="269"/>
            <ac:graphicFrameMk id="5" creationId="{68993D4D-80F7-4D3C-BE6A-8B9FF71E4D2D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01.374" v="279" actId="478"/>
          <ac:graphicFrameMkLst>
            <pc:docMk/>
            <pc:sldMk cId="3668086533" sldId="269"/>
            <ac:graphicFrameMk id="6" creationId="{92AD2261-601C-464D-B3E3-69691DDE8D4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3.321" v="286" actId="478"/>
          <ac:graphicFrameMkLst>
            <pc:docMk/>
            <pc:sldMk cId="3668086533" sldId="269"/>
            <ac:graphicFrameMk id="7" creationId="{225AC8E5-43D8-4C26-BF54-01C763322BEE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683312937" sldId="269"/>
        </pc:sldMkLst>
      </pc:sldChg>
      <pc:sldChg chg="addSp delSp modSp add mod">
        <pc:chgData name="Mushegian, Edgar (NSP)" userId="c092e9be-0227-40a4-980f-f9eff733bb40" providerId="ADAL" clId="{26FCC680-490F-48F6-BC17-A24D79C69751}" dt="2022-06-09T15:52:43.961" v="580" actId="12100"/>
        <pc:sldMkLst>
          <pc:docMk/>
          <pc:sldMk cId="2159152388" sldId="270"/>
        </pc:sldMkLst>
        <pc:spChg chg="mod">
          <ac:chgData name="Mushegian, Edgar (NSP)" userId="c092e9be-0227-40a4-980f-f9eff733bb40" providerId="ADAL" clId="{26FCC680-490F-48F6-BC17-A24D79C69751}" dt="2022-06-09T15:49:17.979" v="527" actId="20577"/>
          <ac:spMkLst>
            <pc:docMk/>
            <pc:sldMk cId="2159152388" sldId="270"/>
            <ac:spMk id="2" creationId="{BF13C2C3-3C27-6748-B8C5-8E7FB4480433}"/>
          </ac:spMkLst>
        </pc:spChg>
        <pc:graphicFrameChg chg="add mod">
          <ac:chgData name="Mushegian, Edgar (NSP)" userId="c092e9be-0227-40a4-980f-f9eff733bb40" providerId="ADAL" clId="{26FCC680-490F-48F6-BC17-A24D79C69751}" dt="2022-06-09T15:52:43.961" v="580" actId="12100"/>
          <ac:graphicFrameMkLst>
            <pc:docMk/>
            <pc:sldMk cId="2159152388" sldId="270"/>
            <ac:graphicFrameMk id="4" creationId="{88C4BFE7-4AAA-43D2-8598-98D85561656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6:47.290" v="274" actId="478"/>
          <ac:graphicFrameMkLst>
            <pc:docMk/>
            <pc:sldMk cId="2159152388" sldId="270"/>
            <ac:graphicFrameMk id="4" creationId="{D17EFDEE-F5A8-4BD3-980C-190F97A1B3BF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6:25.030" v="265" actId="478"/>
          <ac:graphicFrameMkLst>
            <pc:docMk/>
            <pc:sldMk cId="2159152388" sldId="270"/>
            <ac:graphicFrameMk id="5" creationId="{68993D4D-80F7-4D3C-BE6A-8B9FF71E4D2D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0:32.636" v="554" actId="20577"/>
          <ac:graphicFrameMkLst>
            <pc:docMk/>
            <pc:sldMk cId="2159152388" sldId="270"/>
            <ac:graphicFrameMk id="5" creationId="{BD3BF9F0-07BD-40BB-9E5C-46D073150825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10.829" v="281" actId="478"/>
          <ac:graphicFrameMkLst>
            <pc:docMk/>
            <pc:sldMk cId="2159152388" sldId="270"/>
            <ac:graphicFrameMk id="6" creationId="{B9D51874-BF37-4B05-BE14-1FB14A5AAF06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9.277" v="288" actId="478"/>
          <ac:graphicFrameMkLst>
            <pc:docMk/>
            <pc:sldMk cId="2159152388" sldId="270"/>
            <ac:graphicFrameMk id="7" creationId="{8BEBB99F-4BB7-4845-BF42-A6B4934EBF4C}"/>
          </ac:graphicFrameMkLst>
        </pc:graphicFrameChg>
        <pc:graphicFrameChg chg="add del mod modGraphic">
          <ac:chgData name="Mushegian, Edgar (NSP)" userId="c092e9be-0227-40a4-980f-f9eff733bb40" providerId="ADAL" clId="{26FCC680-490F-48F6-BC17-A24D79C69751}" dt="2022-06-09T15:50:19.419" v="542" actId="478"/>
          <ac:graphicFrameMkLst>
            <pc:docMk/>
            <pc:sldMk cId="2159152388" sldId="270"/>
            <ac:graphicFrameMk id="8" creationId="{DABC60B7-0E43-449B-9C16-D46A84CD27FA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389777269" sldId="270"/>
        </pc:sldMkLst>
      </pc:sldChg>
      <pc:sldChg chg="addSp delSp modSp add mod">
        <pc:chgData name="Mushegian, Edgar (NSP)" userId="c092e9be-0227-40a4-980f-f9eff733bb40" providerId="ADAL" clId="{26FCC680-490F-48F6-BC17-A24D79C69751}" dt="2022-06-09T15:52:36.543" v="579" actId="12100"/>
        <pc:sldMkLst>
          <pc:docMk/>
          <pc:sldMk cId="2308938390" sldId="271"/>
        </pc:sldMkLst>
        <pc:spChg chg="mod">
          <ac:chgData name="Mushegian, Edgar (NSP)" userId="c092e9be-0227-40a4-980f-f9eff733bb40" providerId="ADAL" clId="{26FCC680-490F-48F6-BC17-A24D79C69751}" dt="2022-06-09T15:49:21.648" v="532" actId="20577"/>
          <ac:spMkLst>
            <pc:docMk/>
            <pc:sldMk cId="2308938390" sldId="271"/>
            <ac:spMk id="2" creationId="{BF13C2C3-3C27-6748-B8C5-8E7FB4480433}"/>
          </ac:spMkLst>
        </pc:spChg>
        <pc:graphicFrameChg chg="add mod">
          <ac:chgData name="Mushegian, Edgar (NSP)" userId="c092e9be-0227-40a4-980f-f9eff733bb40" providerId="ADAL" clId="{26FCC680-490F-48F6-BC17-A24D79C69751}" dt="2022-06-09T15:52:36.543" v="579" actId="12100"/>
          <ac:graphicFrameMkLst>
            <pc:docMk/>
            <pc:sldMk cId="2308938390" sldId="271"/>
            <ac:graphicFrameMk id="4" creationId="{553202EA-25B9-4738-8735-2E3EBF9091EC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8:44.710" v="301" actId="21"/>
          <ac:graphicFrameMkLst>
            <pc:docMk/>
            <pc:sldMk cId="2308938390" sldId="271"/>
            <ac:graphicFrameMk id="4" creationId="{B57FA7A2-BA4B-47A9-BF11-8294A4CCE19D}"/>
          </ac:graphicFrameMkLst>
        </pc:graphicFrameChg>
        <pc:graphicFrameChg chg="add del mod modGraphic">
          <ac:chgData name="Mushegian, Edgar (NSP)" userId="c092e9be-0227-40a4-980f-f9eff733bb40" providerId="ADAL" clId="{26FCC680-490F-48F6-BC17-A24D79C69751}" dt="2022-06-09T15:51:12.744" v="572" actId="478"/>
          <ac:graphicFrameMkLst>
            <pc:docMk/>
            <pc:sldMk cId="2308938390" sldId="271"/>
            <ac:graphicFrameMk id="5" creationId="{2F9680FB-1832-4D1E-918D-D1EDF141DAD1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1:25.836" v="573"/>
          <ac:graphicFrameMkLst>
            <pc:docMk/>
            <pc:sldMk cId="2308938390" sldId="271"/>
            <ac:graphicFrameMk id="6" creationId="{163F1B5A-086F-41A7-AE57-4538722E234A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8:46.613" v="302" actId="478"/>
          <ac:graphicFrameMkLst>
            <pc:docMk/>
            <pc:sldMk cId="2308938390" sldId="271"/>
            <ac:graphicFrameMk id="8" creationId="{DABC60B7-0E43-449B-9C16-D46A84CD27FA}"/>
          </ac:graphicFrameMkLst>
        </pc:graphicFrameChg>
      </pc:sldChg>
      <pc:sldChg chg="modSp 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320176036" sldId="271"/>
        </pc:sldMkLst>
        <pc:graphicFrameChg chg="mod">
          <ac:chgData name="Mushegian, Edgar (NSP)" userId="c092e9be-0227-40a4-980f-f9eff733bb40" providerId="ADAL" clId="{26FCC680-490F-48F6-BC17-A24D79C69751}" dt="2022-06-09T09:49:08.292" v="0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  <pc:sldChg chg="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76680910" sldId="272"/>
        </pc:sldMkLst>
      </pc:sldChg>
      <pc:sldChg chg="addSp delSp modSp add mod">
        <pc:chgData name="Mushegian, Edgar (NSP)" userId="c092e9be-0227-40a4-980f-f9eff733bb40" providerId="ADAL" clId="{26FCC680-490F-48F6-BC17-A24D79C69751}" dt="2022-06-09T15:48:31.196" v="512" actId="20577"/>
        <pc:sldMkLst>
          <pc:docMk/>
          <pc:sldMk cId="1799464452" sldId="272"/>
        </pc:sldMkLst>
        <pc:spChg chg="mod">
          <ac:chgData name="Mushegian, Edgar (NSP)" userId="c092e9be-0227-40a4-980f-f9eff733bb40" providerId="ADAL" clId="{26FCC680-490F-48F6-BC17-A24D79C69751}" dt="2022-06-09T11:01:43.620" v="339" actId="20577"/>
          <ac:spMkLst>
            <pc:docMk/>
            <pc:sldMk cId="1799464452" sldId="272"/>
            <ac:spMk id="2" creationId="{BF13C2C3-3C27-6748-B8C5-8E7FB4480433}"/>
          </ac:spMkLst>
        </pc:spChg>
        <pc:graphicFrameChg chg="add del mod modGraphic">
          <ac:chgData name="Mushegian, Edgar (NSP)" userId="c092e9be-0227-40a4-980f-f9eff733bb40" providerId="ADAL" clId="{26FCC680-490F-48F6-BC17-A24D79C69751}" dt="2022-06-09T15:47:30.991" v="502" actId="478"/>
          <ac:graphicFrameMkLst>
            <pc:docMk/>
            <pc:sldMk cId="1799464452" sldId="272"/>
            <ac:graphicFrameMk id="4" creationId="{E5EE2FBF-A347-4DFA-B044-6213BEBAA7B3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1:01:41.076" v="334" actId="478"/>
          <ac:graphicFrameMkLst>
            <pc:docMk/>
            <pc:sldMk cId="1799464452" sldId="272"/>
            <ac:graphicFrameMk id="5" creationId="{2F9680FB-1832-4D1E-918D-D1EDF141DAD1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5:48:27.030" v="508" actId="478"/>
          <ac:graphicFrameMkLst>
            <pc:docMk/>
            <pc:sldMk cId="1799464452" sldId="272"/>
            <ac:graphicFrameMk id="5" creationId="{AFDD4F60-302D-455C-8A5B-909CC2E68F6B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48:31.196" v="512" actId="20577"/>
          <ac:graphicFrameMkLst>
            <pc:docMk/>
            <pc:sldMk cId="1799464452" sldId="272"/>
            <ac:graphicFrameMk id="6" creationId="{5C63F399-5B3A-4609-A491-3C2B129B21FE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841314845" sldId="273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999907342" sldId="274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09243541" sldId="276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4240645811" sldId="277"/>
        </pc:sldMkLst>
      </pc:sldChg>
      <pc:sldMasterChg chg="addSp delSp modSp mod">
        <pc:chgData name="Mushegian, Edgar (NSP)" userId="c092e9be-0227-40a4-980f-f9eff733bb40" providerId="ADAL" clId="{26FCC680-490F-48F6-BC17-A24D79C69751}" dt="2022-06-09T10:02:47.529" v="160" actId="20577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26FCC680-490F-48F6-BC17-A24D79C69751}" dt="2022-06-09T10:02:47.529" v="160" actId="20577"/>
          <ac:spMkLst>
            <pc:docMk/>
            <pc:sldMasterMk cId="333290649" sldId="2147483944"/>
            <ac:spMk id="12" creationId="{93A70C91-02C0-F544-835F-4CAE731E29B0}"/>
          </ac:spMkLst>
        </pc:spChg>
        <pc:picChg chg="add del">
          <ac:chgData name="Mushegian, Edgar (NSP)" userId="c092e9be-0227-40a4-980f-f9eff733bb40" providerId="ADAL" clId="{26FCC680-490F-48F6-BC17-A24D79C69751}" dt="2022-06-09T09:51:03.137" v="14" actId="22"/>
          <ac:picMkLst>
            <pc:docMk/>
            <pc:sldMasterMk cId="333290649" sldId="2147483944"/>
            <ac:picMk id="5" creationId="{941BCFE3-5B72-4A31-9277-FA292056EECF}"/>
          </ac:picMkLst>
        </pc:picChg>
      </pc:sldMasterChg>
      <pc:sldMasterChg chg="addSp delSp modSp mod modSldLayout">
        <pc:chgData name="Mushegian, Edgar (NSP)" userId="c092e9be-0227-40a4-980f-f9eff733bb40" providerId="ADAL" clId="{26FCC680-490F-48F6-BC17-A24D79C69751}" dt="2022-06-09T10:08:08.069" v="171" actId="20577"/>
        <pc:sldMasterMkLst>
          <pc:docMk/>
          <pc:sldMasterMk cId="1129196546" sldId="2147483961"/>
        </pc:sldMasterMkLst>
        <pc:spChg chg="add del">
          <ac:chgData name="Mushegian, Edgar (NSP)" userId="c092e9be-0227-40a4-980f-f9eff733bb40" providerId="ADAL" clId="{26FCC680-490F-48F6-BC17-A24D79C69751}" dt="2022-06-09T10:08:06.900" v="170" actId="478"/>
          <ac:spMkLst>
            <pc:docMk/>
            <pc:sldMasterMk cId="1129196546" sldId="2147483961"/>
            <ac:spMk id="2" creationId="{3FAC0E70-0659-4CED-90B7-342F0722C3B4}"/>
          </ac:spMkLst>
        </pc:spChg>
        <pc:spChg chg="mod">
          <ac:chgData name="Mushegian, Edgar (NSP)" userId="c092e9be-0227-40a4-980f-f9eff733bb40" providerId="ADAL" clId="{26FCC680-490F-48F6-BC17-A24D79C69751}" dt="2022-06-09T10:08:08.069" v="171" actId="20577"/>
          <ac:spMkLst>
            <pc:docMk/>
            <pc:sldMasterMk cId="1129196546" sldId="2147483961"/>
            <ac:spMk id="10" creationId="{BD66CDF5-D827-4B10-91FE-05A60BB699F4}"/>
          </ac:spMkLst>
        </pc:spChg>
        <pc:sldLayoutChg chg="addSp delSp mod">
          <pc:chgData name="Mushegian, Edgar (NSP)" userId="c092e9be-0227-40a4-980f-f9eff733bb40" providerId="ADAL" clId="{26FCC680-490F-48F6-BC17-A24D79C69751}" dt="2022-06-09T10:08:04.154" v="169" actId="478"/>
          <pc:sldLayoutMkLst>
            <pc:docMk/>
            <pc:sldMasterMk cId="1129196546" sldId="2147483961"/>
            <pc:sldLayoutMk cId="324741788" sldId="2147483962"/>
          </pc:sldLayoutMkLst>
          <pc:spChg chg="add del">
            <ac:chgData name="Mushegian, Edgar (NSP)" userId="c092e9be-0227-40a4-980f-f9eff733bb40" providerId="ADAL" clId="{26FCC680-490F-48F6-BC17-A24D79C69751}" dt="2022-06-09T10:08:04.154" v="169" actId="478"/>
            <ac:spMkLst>
              <pc:docMk/>
              <pc:sldMasterMk cId="1129196546" sldId="2147483961"/>
              <pc:sldLayoutMk cId="324741788" sldId="2147483962"/>
              <ac:spMk id="2" creationId="{E5DB663E-CAEB-4D2C-9EA0-D649A2568859}"/>
            </ac:spMkLst>
          </pc:spChg>
        </pc:sldLayoutChg>
      </pc:sldMaster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3:02:28.660" v="14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3:02:28.660" v="14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3:02:28.660" v="14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770/" TargetMode="External"/><Relationship Id="rId2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publications/9077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/>
      <dgm:spPr>
        <a:ln>
          <a:solidFill>
            <a:schemeClr val="accent6"/>
          </a:solidFill>
        </a:ln>
      </dgm:spPr>
      <dgm:t>
        <a:bodyPr/>
        <a:lstStyle/>
        <a:p>
          <a:r>
            <a:rPr lang="fr-FR" altLang="ja-JP" b="1" dirty="0" smtClean="0">
              <a:effectLst/>
              <a:latin typeface="Gill Sans MT" panose="020B0502020104020203" pitchFamily="34" charset="0"/>
            </a:rPr>
            <a:t>Le </a:t>
          </a:r>
          <a:r>
            <a:rPr lang="fr-FR" altLang="ja-JP" b="1" dirty="0" smtClean="0">
              <a:effectLst/>
              <a:latin typeface="Gill Sans MT" panose="020B0502020104020203" pitchFamily="34" charset="0"/>
            </a:rPr>
            <a:t>Glossaire </a:t>
          </a:r>
          <a:r>
            <a:rPr lang="fr-FR" altLang="ja-JP" b="1" dirty="0" smtClean="0">
              <a:effectLst/>
              <a:latin typeface="Gill Sans MT" panose="020B0502020104020203" pitchFamily="34" charset="0"/>
            </a:rPr>
            <a:t>est constamment mis à jour.</a:t>
          </a:r>
        </a:p>
        <a:p>
          <a:r>
            <a:rPr lang="fr-FR" altLang="ja-JP" b="1" dirty="0" smtClean="0">
              <a:effectLst/>
              <a:latin typeface="Gill Sans MT" panose="020B0502020104020203" pitchFamily="34" charset="0"/>
            </a:rPr>
            <a:t>Cela peut impliquer :</a:t>
          </a:r>
        </a:p>
        <a:p>
          <a:r>
            <a:rPr lang="fr-FR" altLang="ja-JP" b="0" dirty="0" smtClean="0">
              <a:effectLst/>
              <a:latin typeface="Gill Sans MT" panose="020B0502020104020203" pitchFamily="34" charset="0"/>
            </a:rPr>
            <a:t>des ajouts</a:t>
          </a:r>
          <a:r>
            <a:rPr lang="fr-FR" altLang="ja-JP" b="0" dirty="0" smtClean="0">
              <a:effectLst/>
              <a:latin typeface="Gill Sans MT" panose="020B0502020104020203" pitchFamily="34" charset="0"/>
            </a:rPr>
            <a:t>, révisions, suppressions</a:t>
          </a:r>
          <a:endParaRPr lang="en-US" b="0" dirty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/>
      <dgm:spPr/>
      <dgm:t>
        <a:bodyPr/>
        <a:lstStyle/>
        <a:p>
          <a:r>
            <a:rPr lang="fr-FR" altLang="ja-JP" dirty="0" smtClean="0">
              <a:effectLst/>
              <a:latin typeface="Gill Sans MT" panose="020B0502020104020203" pitchFamily="34" charset="0"/>
            </a:rPr>
            <a:t>Pour cette raison, </a:t>
          </a:r>
          <a:r>
            <a:rPr lang="fr-FR" altLang="ja-JP" dirty="0" smtClean="0">
              <a:effectLst/>
              <a:latin typeface="Gill Sans MT" panose="020B0502020104020203" pitchFamily="34" charset="0"/>
            </a:rPr>
            <a:t>il faut s’assurer </a:t>
          </a:r>
          <a:r>
            <a:rPr lang="fr-FR" altLang="ja-JP" dirty="0" smtClean="0">
              <a:effectLst/>
              <a:latin typeface="Gill Sans MT" panose="020B0502020104020203" pitchFamily="34" charset="0"/>
            </a:rPr>
            <a:t>de n'utiliser que </a:t>
          </a:r>
          <a:r>
            <a:rPr lang="fr-FR" altLang="ja-JP" b="1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la dernière version</a:t>
          </a:r>
          <a:r>
            <a:rPr lang="fr-FR" altLang="ja-JP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</a:t>
          </a:r>
          <a:r>
            <a:rPr lang="fr-FR" altLang="ja-JP" dirty="0" smtClean="0">
              <a:effectLst/>
              <a:latin typeface="Gill Sans MT" panose="020B0502020104020203" pitchFamily="34" charset="0"/>
            </a:rPr>
            <a:t>du </a:t>
          </a:r>
          <a:r>
            <a:rPr lang="fr-FR" altLang="ja-JP" dirty="0" smtClean="0">
              <a:effectLst/>
              <a:latin typeface="Gill Sans MT" panose="020B0502020104020203" pitchFamily="34" charset="0"/>
            </a:rPr>
            <a:t>Glossaire </a:t>
          </a:r>
          <a:r>
            <a:rPr lang="fr-FR" altLang="ja-JP" dirty="0" smtClean="0">
              <a:effectLst/>
              <a:latin typeface="Gill Sans MT" panose="020B0502020104020203" pitchFamily="34" charset="0"/>
            </a:rPr>
            <a:t>!</a:t>
          </a:r>
        </a:p>
        <a:p>
          <a:r>
            <a:rPr lang="fr-FR" altLang="ja-JP" dirty="0" smtClean="0">
              <a:effectLst/>
              <a:latin typeface="Gill Sans MT" panose="020B0502020104020203" pitchFamily="34" charset="0"/>
            </a:rPr>
            <a:t>(Disponible sur </a:t>
          </a:r>
          <a:r>
            <a:rPr lang="en-US" altLang="ja-JP" b="1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www.ippc.int</a:t>
          </a:r>
          <a:r>
            <a:rPr lang="en-US" altLang="ja-JP" dirty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/>
      <dgm:spPr>
        <a:ln>
          <a:solidFill>
            <a:schemeClr val="accent1"/>
          </a:solidFill>
        </a:ln>
      </dgm:spPr>
      <dgm:t>
        <a:bodyPr/>
        <a:lstStyle/>
        <a:p>
          <a:r>
            <a:rPr lang="fr-FR" altLang="ja-JP" dirty="0" smtClean="0">
              <a:effectLst/>
              <a:latin typeface="Gill Sans MT" panose="020B0502020104020203" pitchFamily="34" charset="0"/>
            </a:rPr>
            <a:t>Dans </a:t>
          </a:r>
          <a:r>
            <a:rPr lang="fr-FR" altLang="ja-JP" b="1" dirty="0" smtClean="0">
              <a:effectLst/>
              <a:latin typeface="Gill Sans MT" panose="020B0502020104020203" pitchFamily="34" charset="0"/>
            </a:rPr>
            <a:t>le projet </a:t>
          </a:r>
          <a:r>
            <a:rPr lang="fr-FR" altLang="ja-JP" b="1" dirty="0" smtClean="0">
              <a:effectLst/>
              <a:latin typeface="Gill Sans MT" panose="020B0502020104020203" pitchFamily="34" charset="0"/>
            </a:rPr>
            <a:t>d‘Amendements 2022 de la </a:t>
          </a:r>
          <a:r>
            <a:rPr lang="fr-FR" altLang="ja-JP" b="1" dirty="0" smtClean="0">
              <a:effectLst/>
              <a:latin typeface="Gill Sans MT" panose="020B0502020104020203" pitchFamily="34" charset="0"/>
            </a:rPr>
            <a:t>NIMP 5,</a:t>
          </a:r>
        </a:p>
        <a:p>
          <a:r>
            <a:rPr lang="fr-FR" altLang="ja-JP" dirty="0" smtClean="0">
              <a:effectLst/>
              <a:latin typeface="Gill Sans MT" panose="020B0502020104020203" pitchFamily="34" charset="0"/>
            </a:rPr>
            <a:t>les propositions sont :</a:t>
          </a:r>
        </a:p>
        <a:p>
          <a:r>
            <a:rPr lang="fr-FR" altLang="ja-JP" b="1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révisions</a:t>
          </a:r>
          <a:endParaRPr lang="en-US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dirty="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/>
      <dgm:spPr>
        <a:ln>
          <a:solidFill>
            <a:schemeClr val="accent5"/>
          </a:solidFill>
        </a:ln>
      </dgm:spPr>
      <dgm:t>
        <a:bodyPr/>
        <a:lstStyle/>
        <a:p>
          <a:pPr algn="l">
            <a:buFont typeface="+mj-lt"/>
            <a:buNone/>
          </a:pP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PTG</a:t>
          </a:r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b="1" u="none" dirty="0">
              <a:effectLst/>
            </a:rPr>
            <a:t> </a:t>
          </a:r>
          <a:r>
            <a:rPr lang="en-US" altLang="ja-JP" dirty="0" err="1" smtClean="0">
              <a:effectLst/>
              <a:latin typeface="Gill Sans MT" panose="020B0502020104020203" pitchFamily="34" charset="0"/>
            </a:rPr>
            <a:t>Décembre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dirty="0">
              <a:effectLst/>
              <a:latin typeface="Gill Sans MT" panose="020B0502020104020203" pitchFamily="34" charset="0"/>
            </a:rPr>
            <a:t>2021</a:t>
          </a:r>
          <a:br>
            <a:rPr lang="en-US" altLang="ja-JP" dirty="0">
              <a:effectLst/>
              <a:latin typeface="Gill Sans MT" panose="020B0502020104020203" pitchFamily="34" charset="0"/>
            </a:rPr>
          </a:b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CN:</a:t>
          </a:r>
          <a:r>
            <a:rPr lang="en-US" altLang="ja-JP" b="1" u="none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Mai </a:t>
          </a:r>
          <a:r>
            <a:rPr lang="en-US" altLang="ja-JP" dirty="0">
              <a:effectLst/>
              <a:latin typeface="Gill Sans MT" panose="020B0502020104020203" pitchFamily="34" charset="0"/>
            </a:rPr>
            <a:t>2022</a:t>
          </a:r>
          <a:br>
            <a:rPr lang="en-US" altLang="ja-JP" dirty="0">
              <a:effectLst/>
              <a:latin typeface="Gill Sans MT" panose="020B0502020104020203" pitchFamily="34" charset="0"/>
            </a:rPr>
          </a:b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1ère </a:t>
          </a:r>
          <a:r>
            <a:rPr lang="en-US" altLang="ja-JP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consultation:</a:t>
          </a:r>
          <a:r>
            <a:rPr lang="en-US" altLang="ja-JP" b="1" u="none" dirty="0">
              <a:effectLst/>
              <a:latin typeface="Gill Sans MT" panose="020B0502020104020203" pitchFamily="34" charset="0"/>
            </a:rPr>
            <a:t> </a:t>
          </a:r>
          <a:r>
            <a:rPr lang="en-US" altLang="ja-JP" b="0" u="none" dirty="0" smtClean="0">
              <a:effectLst/>
              <a:latin typeface="Gill Sans MT" panose="020B0502020104020203" pitchFamily="34" charset="0"/>
            </a:rPr>
            <a:t>du 1er </a:t>
          </a:r>
          <a:r>
            <a:rPr lang="en-US" altLang="ja-JP" b="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dirty="0" err="1" smtClean="0">
              <a:effectLst/>
              <a:latin typeface="Gill Sans MT" panose="020B0502020104020203" pitchFamily="34" charset="0"/>
            </a:rPr>
            <a:t>Juillet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au 30 </a:t>
          </a:r>
          <a:r>
            <a:rPr lang="en-US" altLang="ja-JP" dirty="0" err="1" smtClean="0">
              <a:effectLst/>
              <a:latin typeface="Gill Sans MT" panose="020B0502020104020203" pitchFamily="34" charset="0"/>
            </a:rPr>
            <a:t>Septembre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dirty="0">
              <a:effectLst/>
              <a:latin typeface="Gill Sans MT" panose="020B0502020104020203" pitchFamily="34" charset="0"/>
            </a:rPr>
            <a:t>2022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0" dirty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endParaRPr lang="fr-FR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endParaRPr lang="fr-FR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endParaRPr lang="fr-FR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endParaRPr lang="fr-FR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943A2-1F56-4186-8905-EBDCEDBB9C01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Action phytosanitaire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9040019-1407-4524-A10A-3F6233874EA2}" type="par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A54F8956-3C46-4AC3-81A5-8B5115E957E0}" type="sib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13991DEB-AF76-4882-9BD7-05694BAF6437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Procédure phytosanitaire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B151D37-CC51-46AF-BFB2-8745F09AE4C4}" type="par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B0867E8-6A58-464D-80C0-F51521AB27D4}" type="sib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994A572-C769-4166-8D30-C40323D05A18}">
      <dgm:prSet phldrT="[Text]"/>
      <dgm:spPr/>
      <dgm:t>
        <a:bodyPr/>
        <a:lstStyle/>
        <a:p>
          <a:r>
            <a:rPr lang="en-US" dirty="0" err="1" smtClean="0">
              <a:effectLst/>
              <a:latin typeface="Gill Sans MT" panose="020B0502020104020203" pitchFamily="34" charset="0"/>
            </a:rPr>
            <a:t>Révisions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1"/>
      <dgm:spPr/>
      <dgm:t>
        <a:bodyPr/>
        <a:lstStyle/>
        <a:p>
          <a:endParaRPr lang="fr-FR"/>
        </a:p>
      </dgm:t>
    </dgm:pt>
    <dgm:pt modelId="{C26D1402-AF98-4DE4-893F-987E69D74909}" type="pres">
      <dgm:prSet presAssocID="{0994A572-C769-4166-8D30-C40323D05A18}" presName="textNode" presStyleLbl="bgShp" presStyleIdx="0" presStyleCnt="1"/>
      <dgm:spPr/>
      <dgm:t>
        <a:bodyPr/>
        <a:lstStyle/>
        <a:p>
          <a:endParaRPr lang="fr-FR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67E36105-7E96-46B2-9E76-D958ACF8CA90}" type="pres">
      <dgm:prSet presAssocID="{335943A2-1F56-4186-8905-EBDCEDBB9C01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8D7608-14F3-42C8-9201-FB49BBDA6E6A}" type="pres">
      <dgm:prSet presAssocID="{335943A2-1F56-4186-8905-EBDCEDBB9C01}" presName="aSpace2" presStyleCnt="0"/>
      <dgm:spPr/>
    </dgm:pt>
    <dgm:pt modelId="{FEF7DA1F-9BD5-40B7-B215-0850B05F6FE9}" type="pres">
      <dgm:prSet presAssocID="{13991DEB-AF76-4882-9BD7-05694BAF6437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3CBB2BD0-55E5-49E4-8C04-FA351DD0CDBF}" type="presOf" srcId="{13991DEB-AF76-4882-9BD7-05694BAF6437}" destId="{FEF7DA1F-9BD5-40B7-B215-0850B05F6FE9}" srcOrd="0" destOrd="0" presId="urn:microsoft.com/office/officeart/2005/8/layout/lProcess2"/>
    <dgm:cxn modelId="{79BDCE2C-2968-4FEB-A967-4DB9CB35B077}" srcId="{0994A572-C769-4166-8D30-C40323D05A18}" destId="{335943A2-1F56-4186-8905-EBDCEDBB9C01}" srcOrd="0" destOrd="0" parTransId="{39040019-1407-4524-A10A-3F6233874EA2}" sibTransId="{A54F8956-3C46-4AC3-81A5-8B5115E957E0}"/>
    <dgm:cxn modelId="{3C101431-069C-4C49-8D63-4F47A7EE03B2}" type="presOf" srcId="{335943A2-1F56-4186-8905-EBDCEDBB9C01}" destId="{67E36105-7E96-46B2-9E76-D958ACF8CA90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828EE246-B4E5-477E-9237-0D75532AE3E7}" srcId="{0994A572-C769-4166-8D30-C40323D05A18}" destId="{13991DEB-AF76-4882-9BD7-05694BAF6437}" srcOrd="1" destOrd="0" parTransId="{AB151D37-CC51-46AF-BFB2-8745F09AE4C4}" sibTransId="{0B0867E8-6A58-464D-80C0-F51521AB27D4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34B44044-8973-4E43-B7A8-266F295E864B}" type="presParOf" srcId="{88775115-F519-4493-A2B9-90284BE4D117}" destId="{67E36105-7E96-46B2-9E76-D958ACF8CA90}" srcOrd="0" destOrd="0" presId="urn:microsoft.com/office/officeart/2005/8/layout/lProcess2"/>
    <dgm:cxn modelId="{7EB49EA8-D20E-4DD3-B677-40042536507F}" type="presParOf" srcId="{88775115-F519-4493-A2B9-90284BE4D117}" destId="{0D8D7608-14F3-42C8-9201-FB49BBDA6E6A}" srcOrd="1" destOrd="0" presId="urn:microsoft.com/office/officeart/2005/8/layout/lProcess2"/>
    <dgm:cxn modelId="{A89FFED7-6FD6-4135-B616-938E70D517A0}" type="presParOf" srcId="{88775115-F519-4493-A2B9-90284BE4D117}" destId="{FEF7DA1F-9BD5-40B7-B215-0850B05F6FE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en-US" altLang="ja-JP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altLang="ja-JP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Action phytosanitaire » et « procédure phytosanitaire</a:t>
          </a:r>
          <a:r>
            <a:rPr lang="en-US" altLang="ja-JP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marL="228600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100" dirty="0" smtClean="0"/>
            <a:t>“</a:t>
          </a:r>
          <a:r>
            <a:rPr lang="fr-FR" sz="2100" dirty="0" smtClean="0"/>
            <a:t>Phytosanitaire » désigne exclusivement les organismes nuisibles </a:t>
          </a:r>
          <a:r>
            <a:rPr lang="fr-FR" sz="2100" i="1" dirty="0" smtClean="0"/>
            <a:t>réglementés</a:t>
          </a:r>
          <a:r>
            <a:rPr lang="fr-FR" sz="2100" dirty="0" smtClean="0"/>
            <a:t>, c'est-à-dire les OQ et les ORNQ</a:t>
          </a:r>
          <a:endParaRPr lang="en-US" sz="2100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AA81666-989F-4128-80E7-C77B4A6B21BE}">
      <dgm:prSet/>
      <dgm:spPr/>
      <dgm:t>
        <a:bodyPr/>
        <a:lstStyle/>
        <a:p>
          <a:r>
            <a:rPr lang="fr-FR" sz="2100" dirty="0" smtClean="0"/>
            <a:t>Les définitions d'« action phytosanitaire » et de « procédure phytosanitaire » font toutes deux référence à des « mesures phytosanitaires »</a:t>
          </a:r>
          <a:endParaRPr lang="fr-FR" sz="2100" dirty="0"/>
        </a:p>
      </dgm:t>
    </dgm:pt>
    <dgm:pt modelId="{99998035-79F6-4A04-98D1-38356907D680}" type="parTrans" cxnId="{6C3CAC93-D40D-42C6-9912-7EBBDFF3B741}">
      <dgm:prSet/>
      <dgm:spPr/>
      <dgm:t>
        <a:bodyPr/>
        <a:lstStyle/>
        <a:p>
          <a:endParaRPr lang="fr-FR"/>
        </a:p>
      </dgm:t>
    </dgm:pt>
    <dgm:pt modelId="{85A6E478-06AC-4237-BDB6-3C75A2B9C488}" type="sibTrans" cxnId="{6C3CAC93-D40D-42C6-9912-7EBBDFF3B741}">
      <dgm:prSet/>
      <dgm:spPr/>
      <dgm:t>
        <a:bodyPr/>
        <a:lstStyle/>
        <a:p>
          <a:endParaRPr lang="fr-FR"/>
        </a:p>
      </dgm:t>
    </dgm:pt>
    <dgm:pt modelId="{44A17834-640C-4194-898F-EB17F2BB6038}">
      <dgm:prSet/>
      <dgm:spPr/>
      <dgm:t>
        <a:bodyPr/>
        <a:lstStyle/>
        <a:p>
          <a:r>
            <a:rPr lang="fr-FR" sz="2100" dirty="0" smtClean="0"/>
            <a:t>Une ONPV peut appliquer des </a:t>
          </a:r>
          <a:r>
            <a:rPr lang="fr-FR" sz="2100" i="1" dirty="0" smtClean="0"/>
            <a:t>actions phytosanitaires et des procédures phytosanitaires</a:t>
          </a:r>
          <a:endParaRPr lang="fr-FR" sz="2100" dirty="0"/>
        </a:p>
      </dgm:t>
    </dgm:pt>
    <dgm:pt modelId="{B38A1CEF-1607-48D8-B986-F5577FE74EBA}" type="parTrans" cxnId="{AB591ACE-1C08-45B1-B29A-08F05E71291C}">
      <dgm:prSet/>
      <dgm:spPr/>
      <dgm:t>
        <a:bodyPr/>
        <a:lstStyle/>
        <a:p>
          <a:endParaRPr lang="fr-FR"/>
        </a:p>
      </dgm:t>
    </dgm:pt>
    <dgm:pt modelId="{7550B73F-4263-4F2B-9346-AEA46C08F640}" type="sibTrans" cxnId="{AB591ACE-1C08-45B1-B29A-08F05E71291C}">
      <dgm:prSet/>
      <dgm:spPr/>
      <dgm:t>
        <a:bodyPr/>
        <a:lstStyle/>
        <a:p>
          <a:endParaRPr lang="fr-FR"/>
        </a:p>
      </dgm:t>
    </dgm:pt>
    <dgm:pt modelId="{7998FE8C-BEA5-4991-AEAF-FE33C39134AF}">
      <dgm:prSet/>
      <dgm:spPr/>
      <dgm:t>
        <a:bodyPr/>
        <a:lstStyle/>
        <a:p>
          <a:r>
            <a:rPr lang="fr-FR" sz="2100" dirty="0" smtClean="0"/>
            <a:t>La révision des définitions de ces deux termes vise à rendre cette compréhension explicite</a:t>
          </a:r>
          <a:endParaRPr lang="fr-FR" sz="2100" dirty="0"/>
        </a:p>
      </dgm:t>
    </dgm:pt>
    <dgm:pt modelId="{097B89FB-359A-4176-814B-81C434201006}" type="parTrans" cxnId="{A234D34E-C845-454F-8EA7-349E922EC26F}">
      <dgm:prSet/>
      <dgm:spPr/>
      <dgm:t>
        <a:bodyPr/>
        <a:lstStyle/>
        <a:p>
          <a:endParaRPr lang="fr-FR"/>
        </a:p>
      </dgm:t>
    </dgm:pt>
    <dgm:pt modelId="{47CB71B8-763C-4FA0-BC2E-0B2191A867C0}" type="sibTrans" cxnId="{A234D34E-C845-454F-8EA7-349E922EC26F}">
      <dgm:prSet/>
      <dgm:spPr/>
      <dgm:t>
        <a:bodyPr/>
        <a:lstStyle/>
        <a:p>
          <a:endParaRPr lang="fr-FR"/>
        </a:p>
      </dgm:t>
    </dgm:pt>
    <dgm:pt modelId="{EC8FD1CD-883A-47EC-B3BA-FC45CA063688}">
      <dgm:prSet custT="1"/>
      <dgm:spPr/>
      <dgm:t>
        <a:bodyPr/>
        <a:lstStyle/>
        <a:p>
          <a:r>
            <a:rPr lang="fr-FR" sz="2000" dirty="0" smtClean="0"/>
            <a:t>contre les organismes réglementés dans son propre pays, ou</a:t>
          </a:r>
          <a:endParaRPr lang="fr-FR" sz="2000" dirty="0"/>
        </a:p>
      </dgm:t>
    </dgm:pt>
    <dgm:pt modelId="{4A50D0A3-6B3D-49B3-B22A-ACDD8091B52F}" type="parTrans" cxnId="{50FC3C9A-2794-40D3-A23D-7B5C305239B4}">
      <dgm:prSet/>
      <dgm:spPr/>
      <dgm:t>
        <a:bodyPr/>
        <a:lstStyle/>
        <a:p>
          <a:endParaRPr lang="fr-FR"/>
        </a:p>
      </dgm:t>
    </dgm:pt>
    <dgm:pt modelId="{F3F813D0-116A-429F-9831-E9EA84FE382E}" type="sibTrans" cxnId="{50FC3C9A-2794-40D3-A23D-7B5C305239B4}">
      <dgm:prSet/>
      <dgm:spPr/>
      <dgm:t>
        <a:bodyPr/>
        <a:lstStyle/>
        <a:p>
          <a:endParaRPr lang="fr-FR"/>
        </a:p>
      </dgm:t>
    </dgm:pt>
    <dgm:pt modelId="{F5B831FE-EFCF-4027-B280-81CC91215705}">
      <dgm:prSet custT="1"/>
      <dgm:spPr/>
      <dgm:t>
        <a:bodyPr/>
        <a:lstStyle/>
        <a:p>
          <a:r>
            <a:rPr lang="fr-FR" sz="2000" dirty="0" smtClean="0"/>
            <a:t>dans les situations d'exportation, pour remplir les conditions préalables à la réalisation de la certification phytosanitaire : cibler les organismes nuisibles réglementés dans un autre pays (importateur), afin de répondre aux exigences phytosanitaires d'importation </a:t>
          </a:r>
          <a:r>
            <a:rPr lang="fr-FR" sz="2100" dirty="0" smtClean="0"/>
            <a:t>de ce pays</a:t>
          </a:r>
          <a:endParaRPr lang="fr-FR" sz="2100" dirty="0"/>
        </a:p>
      </dgm:t>
    </dgm:pt>
    <dgm:pt modelId="{95B8F2FB-5F4D-40CD-B6EA-15162C90270E}" type="parTrans" cxnId="{A7A175E7-7731-4663-B6A3-69608AA03FA4}">
      <dgm:prSet/>
      <dgm:spPr/>
      <dgm:t>
        <a:bodyPr/>
        <a:lstStyle/>
        <a:p>
          <a:endParaRPr lang="fr-FR"/>
        </a:p>
      </dgm:t>
    </dgm:pt>
    <dgm:pt modelId="{B79F3635-6D41-45B3-BE62-5D4F5B9582AE}" type="sibTrans" cxnId="{A7A175E7-7731-4663-B6A3-69608AA03FA4}">
      <dgm:prSet/>
      <dgm:spPr/>
      <dgm:t>
        <a:bodyPr/>
        <a:lstStyle/>
        <a:p>
          <a:endParaRPr lang="fr-FR"/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6572EBB2-FC9F-4732-AC23-321926A29CC6}" type="pres">
      <dgm:prSet presAssocID="{3353E323-CB19-43FF-8D69-18AB74F7A767}" presName="parentText" presStyleLbl="node1" presStyleIdx="0" presStyleCnt="1" custLinFactNeighborX="4575" custLinFactNeighborY="-28499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776CDB4-D990-4F85-88D4-B797CAC9C807}" type="presOf" srcId="{5AA81666-989F-4128-80E7-C77B4A6B21BE}" destId="{718E8048-1CB6-4E01-A155-3A133892AA6E}" srcOrd="0" destOrd="1" presId="urn:microsoft.com/office/officeart/2005/8/layout/list1"/>
    <dgm:cxn modelId="{50FC3C9A-2794-40D3-A23D-7B5C305239B4}" srcId="{44A17834-640C-4194-898F-EB17F2BB6038}" destId="{EC8FD1CD-883A-47EC-B3BA-FC45CA063688}" srcOrd="0" destOrd="0" parTransId="{4A50D0A3-6B3D-49B3-B22A-ACDD8091B52F}" sibTransId="{F3F813D0-116A-429F-9831-E9EA84FE382E}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ABA05F08-5855-4127-BB86-26CEA1E355B0}" type="presOf" srcId="{44A17834-640C-4194-898F-EB17F2BB6038}" destId="{718E8048-1CB6-4E01-A155-3A133892AA6E}" srcOrd="0" destOrd="2" presId="urn:microsoft.com/office/officeart/2005/8/layout/list1"/>
    <dgm:cxn modelId="{6C3CAC93-D40D-42C6-9912-7EBBDFF3B741}" srcId="{3353E323-CB19-43FF-8D69-18AB74F7A767}" destId="{5AA81666-989F-4128-80E7-C77B4A6B21BE}" srcOrd="1" destOrd="0" parTransId="{99998035-79F6-4A04-98D1-38356907D680}" sibTransId="{85A6E478-06AC-4237-BDB6-3C75A2B9C488}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8AF63729-96B3-49F0-AFDA-488A488B702B}" type="presOf" srcId="{7998FE8C-BEA5-4991-AEAF-FE33C39134AF}" destId="{718E8048-1CB6-4E01-A155-3A133892AA6E}" srcOrd="0" destOrd="5" presId="urn:microsoft.com/office/officeart/2005/8/layout/list1"/>
    <dgm:cxn modelId="{A98A370F-A430-4E52-8244-D20511745A02}" type="presOf" srcId="{F5B831FE-EFCF-4027-B280-81CC91215705}" destId="{718E8048-1CB6-4E01-A155-3A133892AA6E}" srcOrd="0" destOrd="4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A7A175E7-7731-4663-B6A3-69608AA03FA4}" srcId="{44A17834-640C-4194-898F-EB17F2BB6038}" destId="{F5B831FE-EFCF-4027-B280-81CC91215705}" srcOrd="1" destOrd="0" parTransId="{95B8F2FB-5F4D-40CD-B6EA-15162C90270E}" sibTransId="{B79F3635-6D41-45B3-BE62-5D4F5B9582AE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C5200FC8-4296-469B-A2E1-62F769227A8E}" type="presOf" srcId="{EC8FD1CD-883A-47EC-B3BA-FC45CA063688}" destId="{718E8048-1CB6-4E01-A155-3A133892AA6E}" srcOrd="0" destOrd="3" presId="urn:microsoft.com/office/officeart/2005/8/layout/list1"/>
    <dgm:cxn modelId="{A234D34E-C845-454F-8EA7-349E922EC26F}" srcId="{3353E323-CB19-43FF-8D69-18AB74F7A767}" destId="{7998FE8C-BEA5-4991-AEAF-FE33C39134AF}" srcOrd="3" destOrd="0" parTransId="{097B89FB-359A-4176-814B-81C434201006}" sibTransId="{47CB71B8-763C-4FA0-BC2E-0B2191A867C0}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AB591ACE-1C08-45B1-B29A-08F05E71291C}" srcId="{3353E323-CB19-43FF-8D69-18AB74F7A767}" destId="{44A17834-640C-4194-898F-EB17F2BB6038}" srcOrd="2" destOrd="0" parTransId="{B38A1CEF-1607-48D8-B986-F5577FE74EBA}" sibTransId="{7550B73F-4263-4F2B-9346-AEA46C08F640}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r-FR" altLang="ja-JP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 Action phytosanitaire »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"Une opération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officielle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, telle qu'une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inspection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, un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essai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, une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surveillance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ou un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traitement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, entreprise pour mettre en œuvre des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mesures phytosanitaires 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ou pour permettre une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certification phytosanitaire</a:t>
          </a:r>
          <a:r>
            <a:rPr lang="en-US" altLang="ja-JP" strike="noStrike" dirty="0" smtClean="0">
              <a:effectLst/>
              <a:latin typeface="Gill Sans MT" panose="020B0502020104020203" pitchFamily="34" charset="0"/>
              <a:cs typeface="Arial" pitchFamily="34" charset="0"/>
            </a:rPr>
            <a:t>”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en-US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Explication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fr-FR" dirty="0" smtClean="0">
              <a:latin typeface="Gill Sans MT" panose="020B0502020104020203" pitchFamily="34" charset="0"/>
            </a:rPr>
            <a:t>L'ajout « … </a:t>
          </a:r>
          <a:r>
            <a:rPr lang="fr-FR" i="1" dirty="0" smtClean="0">
              <a:latin typeface="Gill Sans MT" panose="020B0502020104020203" pitchFamily="34" charset="0"/>
            </a:rPr>
            <a:t>ou pour permettre la certification phytosanitaire </a:t>
          </a:r>
          <a:r>
            <a:rPr lang="fr-FR" dirty="0" smtClean="0">
              <a:latin typeface="Gill Sans MT" panose="020B0502020104020203" pitchFamily="34" charset="0"/>
            </a:rPr>
            <a:t>» décrit le scénario du point de vue de l'ONPV exportatrice. Implicitement, cette formulation reflète l'objectif de "</a:t>
          </a:r>
          <a:r>
            <a:rPr lang="fr-FR" i="0" dirty="0" smtClean="0">
              <a:latin typeface="Gill Sans MT" panose="020B0502020104020203" pitchFamily="34" charset="0"/>
            </a:rPr>
            <a:t>satisfaire aux exigences phytosanitaires d'importation d'un autre pays</a:t>
          </a:r>
          <a:r>
            <a:rPr lang="fr-FR" dirty="0" smtClean="0">
              <a:latin typeface="Gill Sans MT" panose="020B0502020104020203" pitchFamily="34" charset="0"/>
            </a:rPr>
            <a:t>", car la certification phytosanitaire ne peut être effectuée que lorsque le pays exportateur est en mesure de déclarer que les exigences phytosanitaires d'importation ont été respectées.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r-FR" altLang="ja-JP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 Procédure phytosanitaire »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en-US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“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Toute méthode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officielle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de mise en œuvre des 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mesures phytosanitaires 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ou </a:t>
          </a:r>
          <a:r>
            <a:rPr lang="fr-FR" altLang="ja-JP" u="sng" dirty="0" smtClean="0">
              <a:effectLst/>
              <a:latin typeface="Gill Sans MT" panose="020B0502020104020203" pitchFamily="34" charset="0"/>
              <a:cs typeface="Arial" pitchFamily="34" charset="0"/>
            </a:rPr>
            <a:t>permettant la </a:t>
          </a:r>
          <a:r>
            <a:rPr lang="fr-FR" altLang="ja-JP" b="1" u="sng" dirty="0" smtClean="0">
              <a:effectLst/>
              <a:latin typeface="Gill Sans MT" panose="020B0502020104020203" pitchFamily="34" charset="0"/>
              <a:cs typeface="Arial" pitchFamily="34" charset="0"/>
            </a:rPr>
            <a:t>certification phytosanitaire</a:t>
          </a:r>
          <a:r>
            <a:rPr lang="fr-FR" altLang="ja-JP" b="1" dirty="0" smtClean="0">
              <a:effectLst/>
              <a:latin typeface="Gill Sans MT" panose="020B0502020104020203" pitchFamily="34" charset="0"/>
              <a:cs typeface="Arial" pitchFamily="34" charset="0"/>
            </a:rPr>
            <a:t>,</a:t>
          </a:r>
          <a:r>
            <a:rPr lang="fr-FR" altLang="ja-JP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en-GB" strike="sngStrike" dirty="0" smtClean="0">
              <a:effectLst/>
              <a:latin typeface="Gill Sans MT" panose="020B0502020104020203" pitchFamily="34" charset="0"/>
            </a:rPr>
            <a:t>y </a:t>
          </a:r>
          <a:r>
            <a:rPr lang="en-GB" strike="sngStrike" dirty="0" err="1" smtClean="0">
              <a:effectLst/>
              <a:latin typeface="Gill Sans MT" panose="020B0502020104020203" pitchFamily="34" charset="0"/>
            </a:rPr>
            <a:t>compris</a:t>
          </a:r>
          <a:r>
            <a:rPr lang="en-GB" dirty="0" smtClean="0">
              <a:effectLst/>
              <a:latin typeface="Gill Sans MT" panose="020B0502020104020203" pitchFamily="34" charset="0"/>
            </a:rPr>
            <a:t> </a:t>
          </a:r>
          <a:r>
            <a:rPr lang="fr-FR" u="sng" dirty="0" smtClean="0">
              <a:effectLst/>
              <a:latin typeface="Gill Sans MT" panose="020B0502020104020203" pitchFamily="34" charset="0"/>
            </a:rPr>
            <a:t>telles </a:t>
          </a:r>
          <a:r>
            <a:rPr lang="fr-FR" u="sng" dirty="0" smtClean="0">
              <a:effectLst/>
              <a:latin typeface="Gill Sans MT" panose="020B0502020104020203" pitchFamily="34" charset="0"/>
            </a:rPr>
            <a:t>que </a:t>
          </a:r>
          <a:r>
            <a:rPr lang="fr-FR" dirty="0" smtClean="0">
              <a:effectLst/>
              <a:latin typeface="Gill Sans MT" panose="020B0502020104020203" pitchFamily="34" charset="0"/>
            </a:rPr>
            <a:t>la réalisation </a:t>
          </a:r>
          <a:r>
            <a:rPr lang="fr-FR" b="1" dirty="0" smtClean="0">
              <a:effectLst/>
              <a:latin typeface="Gill Sans MT" panose="020B0502020104020203" pitchFamily="34" charset="0"/>
            </a:rPr>
            <a:t>d'inspections</a:t>
          </a:r>
          <a:r>
            <a:rPr lang="fr-FR" dirty="0" smtClean="0">
              <a:effectLst/>
              <a:latin typeface="Gill Sans MT" panose="020B0502020104020203" pitchFamily="34" charset="0"/>
            </a:rPr>
            <a:t>, </a:t>
          </a:r>
          <a:r>
            <a:rPr lang="fr-FR" b="1" dirty="0" smtClean="0">
              <a:effectLst/>
              <a:latin typeface="Gill Sans MT" panose="020B0502020104020203" pitchFamily="34" charset="0"/>
            </a:rPr>
            <a:t>d'essais</a:t>
          </a:r>
          <a:r>
            <a:rPr lang="fr-FR" dirty="0" smtClean="0">
              <a:effectLst/>
              <a:latin typeface="Gill Sans MT" panose="020B0502020104020203" pitchFamily="34" charset="0"/>
            </a:rPr>
            <a:t>, de </a:t>
          </a:r>
          <a:r>
            <a:rPr lang="fr-FR" b="1" dirty="0" smtClean="0">
              <a:effectLst/>
              <a:latin typeface="Gill Sans MT" panose="020B0502020104020203" pitchFamily="34" charset="0"/>
            </a:rPr>
            <a:t>surveillances</a:t>
          </a:r>
          <a:r>
            <a:rPr lang="fr-FR" dirty="0" smtClean="0">
              <a:effectLst/>
              <a:latin typeface="Gill Sans MT" panose="020B0502020104020203" pitchFamily="34" charset="0"/>
            </a:rPr>
            <a:t> ou de </a:t>
          </a:r>
          <a:r>
            <a:rPr lang="fr-FR" b="1" dirty="0" smtClean="0">
              <a:effectLst/>
              <a:latin typeface="Gill Sans MT" panose="020B0502020104020203" pitchFamily="34" charset="0"/>
            </a:rPr>
            <a:t>traitements</a:t>
          </a:r>
          <a:r>
            <a:rPr lang="en-GB" dirty="0" smtClean="0">
              <a:effectLst/>
              <a:latin typeface="Gill Sans MT" panose="020B0502020104020203" pitchFamily="34" charset="0"/>
            </a:rPr>
            <a:t> e</a:t>
          </a:r>
          <a:r>
            <a:rPr lang="en-GB" strike="sngStrike" dirty="0" smtClean="0">
              <a:effectLst/>
              <a:latin typeface="Gill Sans MT" panose="020B0502020104020203" pitchFamily="34" charset="0"/>
            </a:rPr>
            <a:t>n lien avec les </a:t>
          </a:r>
          <a:r>
            <a:rPr lang="en-GB" strike="sngStrike" dirty="0" err="1" smtClean="0">
              <a:effectLst/>
              <a:latin typeface="Gill Sans MT" panose="020B0502020104020203" pitchFamily="34" charset="0"/>
            </a:rPr>
            <a:t>organismes</a:t>
          </a:r>
          <a:r>
            <a:rPr lang="en-GB" strike="sngStrike" dirty="0" smtClean="0">
              <a:effectLst/>
              <a:latin typeface="Gill Sans MT" panose="020B0502020104020203" pitchFamily="34" charset="0"/>
            </a:rPr>
            <a:t> </a:t>
          </a:r>
          <a:r>
            <a:rPr lang="en-GB" strike="sngStrike" dirty="0" err="1" smtClean="0">
              <a:effectLst/>
              <a:latin typeface="Gill Sans MT" panose="020B0502020104020203" pitchFamily="34" charset="0"/>
            </a:rPr>
            <a:t>nuisibles</a:t>
          </a:r>
          <a:r>
            <a:rPr lang="en-GB" strike="sngStrike" dirty="0" smtClean="0">
              <a:effectLst/>
              <a:latin typeface="Gill Sans MT" panose="020B0502020104020203" pitchFamily="34" charset="0"/>
            </a:rPr>
            <a:t> </a:t>
          </a:r>
          <a:r>
            <a:rPr lang="en-GB" strike="sngStrike" dirty="0" err="1" smtClean="0">
              <a:effectLst/>
              <a:latin typeface="Gill Sans MT" panose="020B0502020104020203" pitchFamily="34" charset="0"/>
            </a:rPr>
            <a:t>reglémentés</a:t>
          </a:r>
          <a:r>
            <a:rPr lang="en-GB" strike="sngStrike" dirty="0" smtClean="0">
              <a:effectLst/>
              <a:latin typeface="Gill Sans MT" panose="020B0502020104020203" pitchFamily="34" charset="0"/>
            </a:rPr>
            <a:t>”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ctr"/>
          <a:r>
            <a:rPr lang="en-US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Explication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fr-FR" dirty="0" smtClean="0">
              <a:latin typeface="Gill Sans MT" panose="020B0502020104020203" pitchFamily="34" charset="0"/>
            </a:rPr>
            <a:t>L'ajout « … </a:t>
          </a:r>
          <a:r>
            <a:rPr lang="fr-FR" i="1" dirty="0" smtClean="0">
              <a:latin typeface="Gill Sans MT" panose="020B0502020104020203" pitchFamily="34" charset="0"/>
            </a:rPr>
            <a:t>ou pour permettre la certification phytosanitaire</a:t>
          </a:r>
          <a:r>
            <a:rPr lang="fr-FR" dirty="0" smtClean="0">
              <a:latin typeface="Gill Sans MT" panose="020B0502020104020203" pitchFamily="34" charset="0"/>
            </a:rPr>
            <a:t> » décrit le scénario du point de vue de l'ONPV exportatrice (voir « </a:t>
          </a:r>
          <a:r>
            <a:rPr lang="fr-FR" i="1" dirty="0" smtClean="0">
              <a:latin typeface="Gill Sans MT" panose="020B0502020104020203" pitchFamily="34" charset="0"/>
            </a:rPr>
            <a:t>Action phytosanitaire</a:t>
          </a:r>
          <a:r>
            <a:rPr lang="fr-FR" dirty="0" smtClean="0">
              <a:latin typeface="Gill Sans MT" panose="020B0502020104020203" pitchFamily="34" charset="0"/>
            </a:rPr>
            <a:t> »)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7D137AB-776C-4649-9AE9-879EBBAD781C}">
      <dgm:prSet/>
      <dgm:spPr/>
      <dgm:t>
        <a:bodyPr/>
        <a:lstStyle/>
        <a:p>
          <a:r>
            <a:rPr lang="fr-FR" dirty="0">
              <a:latin typeface="Gill Sans MT" panose="020B0502020104020203" pitchFamily="34" charset="0"/>
            </a:rPr>
            <a:t>Compte tenu de l'inclusion de « </a:t>
          </a:r>
          <a:r>
            <a:rPr lang="fr-FR" i="1" dirty="0">
              <a:latin typeface="Gill Sans MT" panose="020B0502020104020203" pitchFamily="34" charset="0"/>
            </a:rPr>
            <a:t>phytosanitaires</a:t>
          </a:r>
          <a:r>
            <a:rPr lang="fr-FR" dirty="0">
              <a:latin typeface="Gill Sans MT" panose="020B0502020104020203" pitchFamily="34" charset="0"/>
            </a:rPr>
            <a:t> » dans le terme lui-même et dans les deux éléments de la définition de « </a:t>
          </a:r>
          <a:r>
            <a:rPr lang="fr-FR" i="1" dirty="0">
              <a:latin typeface="Gill Sans MT" panose="020B0502020104020203" pitchFamily="34" charset="0"/>
            </a:rPr>
            <a:t>mesures phytosanitaires </a:t>
          </a:r>
          <a:r>
            <a:rPr lang="fr-FR" dirty="0">
              <a:latin typeface="Gill Sans MT" panose="020B0502020104020203" pitchFamily="34" charset="0"/>
            </a:rPr>
            <a:t>» et de « </a:t>
          </a:r>
          <a:r>
            <a:rPr lang="fr-FR" i="1" dirty="0">
              <a:latin typeface="Gill Sans MT" panose="020B0502020104020203" pitchFamily="34" charset="0"/>
            </a:rPr>
            <a:t>certification phytosanitaire </a:t>
          </a:r>
          <a:r>
            <a:rPr lang="fr-FR" dirty="0">
              <a:latin typeface="Gill Sans MT" panose="020B0502020104020203" pitchFamily="34" charset="0"/>
            </a:rPr>
            <a:t>», la formulation « ... </a:t>
          </a:r>
          <a:r>
            <a:rPr lang="fr-FR" i="1" dirty="0">
              <a:latin typeface="Gill Sans MT" panose="020B0502020104020203" pitchFamily="34" charset="0"/>
            </a:rPr>
            <a:t>en relation avec des organismes nuisibles réglementés</a:t>
          </a:r>
          <a:r>
            <a:rPr lang="fr-FR" dirty="0">
              <a:latin typeface="Gill Sans MT" panose="020B0502020104020203" pitchFamily="34" charset="0"/>
            </a:rPr>
            <a:t> » est redondante, potentiellement source de confusion et donc supprimée.</a:t>
          </a:r>
        </a:p>
      </dgm:t>
    </dgm:pt>
    <dgm:pt modelId="{003EE9CE-4753-4312-95B2-264AFA93484E}" type="parTrans" cxnId="{EECE99D2-9DF0-461B-AA6C-4009DF0AD147}">
      <dgm:prSet/>
      <dgm:spPr/>
      <dgm:t>
        <a:bodyPr/>
        <a:lstStyle/>
        <a:p>
          <a:endParaRPr lang="fr-FR"/>
        </a:p>
      </dgm:t>
    </dgm:pt>
    <dgm:pt modelId="{3AE31A53-1CFF-449B-8632-15FF45ECEBBC}" type="sibTrans" cxnId="{EECE99D2-9DF0-461B-AA6C-4009DF0AD147}">
      <dgm:prSet/>
      <dgm:spPr/>
      <dgm:t>
        <a:bodyPr/>
        <a:lstStyle/>
        <a:p>
          <a:endParaRPr lang="fr-FR"/>
        </a:p>
      </dgm:t>
    </dgm:pt>
    <dgm:pt modelId="{9F435CC6-A059-484B-9B6E-04D34DECB8BF}">
      <dgm:prSet/>
      <dgm:spPr/>
      <dgm:t>
        <a:bodyPr/>
        <a:lstStyle/>
        <a:p>
          <a:r>
            <a:rPr lang="fr-FR" dirty="0">
              <a:latin typeface="Gill Sans MT" panose="020B0502020104020203" pitchFamily="34" charset="0"/>
            </a:rPr>
            <a:t>"</a:t>
          </a:r>
          <a:r>
            <a:rPr lang="fr-FR" i="1" dirty="0">
              <a:latin typeface="Gill Sans MT" panose="020B0502020104020203" pitchFamily="34" charset="0"/>
            </a:rPr>
            <a:t>y compris</a:t>
          </a:r>
          <a:r>
            <a:rPr lang="fr-FR" dirty="0">
              <a:latin typeface="Gill Sans MT" panose="020B0502020104020203" pitchFamily="34" charset="0"/>
            </a:rPr>
            <a:t>" est remplacé par "</a:t>
          </a:r>
          <a:r>
            <a:rPr lang="fr-FR" i="1" dirty="0">
              <a:latin typeface="Gill Sans MT" panose="020B0502020104020203" pitchFamily="34" charset="0"/>
            </a:rPr>
            <a:t>tel que</a:t>
          </a:r>
          <a:r>
            <a:rPr lang="fr-FR" dirty="0">
              <a:latin typeface="Gill Sans MT" panose="020B0502020104020203" pitchFamily="34" charset="0"/>
            </a:rPr>
            <a:t>", conformément au libellé utilisé dans la définition d'"</a:t>
          </a:r>
          <a:r>
            <a:rPr lang="fr-FR" i="1" dirty="0">
              <a:latin typeface="Gill Sans MT" panose="020B0502020104020203" pitchFamily="34" charset="0"/>
            </a:rPr>
            <a:t>action phytosanitaire</a:t>
          </a:r>
          <a:r>
            <a:rPr lang="fr-FR" dirty="0">
              <a:latin typeface="Gill Sans MT" panose="020B0502020104020203" pitchFamily="34" charset="0"/>
            </a:rPr>
            <a:t>" et pour préciser que les exemples mentionnés ne sont pas exhaustifs</a:t>
          </a:r>
        </a:p>
      </dgm:t>
    </dgm:pt>
    <dgm:pt modelId="{3ACE5A84-26B2-475E-83DC-1155B643F4F2}" type="parTrans" cxnId="{DEF81689-26F8-47BF-A1A7-986DC1018764}">
      <dgm:prSet/>
      <dgm:spPr/>
      <dgm:t>
        <a:bodyPr/>
        <a:lstStyle/>
        <a:p>
          <a:endParaRPr lang="fr-FR"/>
        </a:p>
      </dgm:t>
    </dgm:pt>
    <dgm:pt modelId="{E2BA624C-D9B4-4598-8816-3A9251593A1C}" type="sibTrans" cxnId="{DEF81689-26F8-47BF-A1A7-986DC1018764}">
      <dgm:prSet/>
      <dgm:spPr/>
      <dgm:t>
        <a:bodyPr/>
        <a:lstStyle/>
        <a:p>
          <a:endParaRPr lang="fr-FR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fr-FR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EFD6FE8-E4F3-4CC6-9ACB-17F311A07495}" type="presOf" srcId="{9F435CC6-A059-484B-9B6E-04D34DECB8BF}" destId="{759842F4-1C5C-4B5F-A3FF-5C139D83B1A7}" srcOrd="0" destOrd="2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524F8089-9B83-47C0-B18E-10DD0C377E9C}" type="presOf" srcId="{47D137AB-776C-4649-9AE9-879EBBAD781C}" destId="{759842F4-1C5C-4B5F-A3FF-5C139D83B1A7}" srcOrd="0" destOrd="1" presId="urn:microsoft.com/office/officeart/2005/8/layout/list1"/>
    <dgm:cxn modelId="{EECE99D2-9DF0-461B-AA6C-4009DF0AD147}" srcId="{3353E323-CB19-43FF-8D69-18AB74F7A767}" destId="{47D137AB-776C-4649-9AE9-879EBBAD781C}" srcOrd="1" destOrd="0" parTransId="{003EE9CE-4753-4312-95B2-264AFA93484E}" sibTransId="{3AE31A53-1CFF-449B-8632-15FF45ECEBBC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DEF81689-26F8-47BF-A1A7-986DC1018764}" srcId="{3353E323-CB19-43FF-8D69-18AB74F7A767}" destId="{9F435CC6-A059-484B-9B6E-04D34DECB8BF}" srcOrd="2" destOrd="0" parTransId="{3ACE5A84-26B2-475E-83DC-1155B643F4F2}" sibTransId="{E2BA624C-D9B4-4598-8816-3A9251593A1C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Pour plus d'informations sur le</a:t>
          </a:r>
        </a:p>
        <a:p>
          <a:r>
            <a:rPr lang="fr-FR" dirty="0" smtClean="0">
              <a:solidFill>
                <a:schemeClr val="tx1"/>
              </a:solidFill>
            </a:rPr>
            <a:t> 2022 Projet d'amendements à la NIMP 5, veuillez également consulter </a:t>
          </a:r>
          <a:r>
            <a:rPr lang="en-US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621E50D-3B01-4117-A07E-2AE1349B9A0F}">
      <dgm:prSet/>
      <dgm:spPr/>
      <dgm:t>
        <a:bodyPr/>
        <a:lstStyle/>
        <a:p>
          <a:r>
            <a:rPr lang="fr-FR" dirty="0" smtClean="0">
              <a:hlinkClick xmlns:r="http://schemas.openxmlformats.org/officeDocument/2006/relationships" r:id="rId1"/>
            </a:rPr>
            <a:t>Rapport de la réunion virtuelle du CN de mai 2022</a:t>
          </a:r>
          <a:endParaRPr lang="en-US" dirty="0">
            <a:hlinkClick xmlns:r="http://schemas.openxmlformats.org/officeDocument/2006/relationships" r:id="rId2"/>
          </a:endParaRP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/>
      <dgm:spPr/>
      <dgm:t>
        <a:bodyPr/>
        <a:lstStyle/>
        <a:p>
          <a:r>
            <a:rPr lang="fr-FR" dirty="0" smtClean="0">
              <a:hlinkClick xmlns:r="http://schemas.openxmlformats.org/officeDocument/2006/relationships" r:id="rId3"/>
            </a:rPr>
            <a:t>Rapport de la réunion virtuelle de PTG de décembre 2021</a:t>
          </a:r>
          <a:endParaRPr lang="en-US" dirty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3788" y="1741477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Le </a:t>
          </a: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Glossaire </a:t>
          </a: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est constamment mis à jour.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Cela peut impliquer 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b="0" kern="1200" dirty="0" smtClean="0">
              <a:effectLst/>
              <a:latin typeface="Gill Sans MT" panose="020B0502020104020203" pitchFamily="34" charset="0"/>
            </a:rPr>
            <a:t>des ajouts</a:t>
          </a:r>
          <a:r>
            <a:rPr lang="fr-FR" altLang="ja-JP" sz="1800" b="0" kern="1200" dirty="0" smtClean="0">
              <a:effectLst/>
              <a:latin typeface="Gill Sans MT" panose="020B0502020104020203" pitchFamily="34" charset="0"/>
            </a:rPr>
            <a:t>, révisions, suppressions</a:t>
          </a:r>
          <a:endParaRPr lang="en-US" sz="1800" b="0" kern="1200" dirty="0">
            <a:effectLst/>
            <a:latin typeface="Gill Sans MT" panose="020B0502020104020203" pitchFamily="34" charset="0"/>
          </a:endParaRPr>
        </a:p>
      </dsp:txBody>
      <dsp:txXfrm>
        <a:off x="50157" y="1787846"/>
        <a:ext cx="3073583" cy="1490422"/>
      </dsp:txXfrm>
    </dsp:sp>
    <dsp:sp modelId="{295138B0-3D65-4FC0-AF51-872FF4860F65}">
      <dsp:nvSpPr>
        <dsp:cNvPr id="0" name=""/>
        <dsp:cNvSpPr/>
      </dsp:nvSpPr>
      <dsp:spPr>
        <a:xfrm rot="19457599">
          <a:off x="3023507" y="2049773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 dirty="0">
            <a:effectLst/>
            <a:latin typeface="Gill Sans MT" panose="020B0502020104020203" pitchFamily="34" charset="0"/>
          </a:endParaRPr>
        </a:p>
      </dsp:txBody>
      <dsp:txXfrm>
        <a:off x="3764381" y="2038905"/>
        <a:ext cx="77986" cy="77986"/>
      </dsp:txXfrm>
    </dsp:sp>
    <dsp:sp modelId="{948E97DA-5092-4A8E-B0BD-C4306F57F928}">
      <dsp:nvSpPr>
        <dsp:cNvPr id="0" name=""/>
        <dsp:cNvSpPr/>
      </dsp:nvSpPr>
      <dsp:spPr>
        <a:xfrm>
          <a:off x="4436639" y="831159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Pour cette raison, </a:t>
          </a: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il faut s’assurer </a:t>
          </a: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de n'utiliser que </a:t>
          </a:r>
          <a:r>
            <a:rPr lang="fr-FR" altLang="ja-JP" sz="1800" b="1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la dernière version</a:t>
          </a:r>
          <a:r>
            <a:rPr lang="fr-FR" altLang="ja-JP" sz="1800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</a:t>
          </a: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du </a:t>
          </a: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Glossaire </a:t>
          </a: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!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(Disponible sur </a:t>
          </a:r>
          <a:r>
            <a:rPr lang="en-US" altLang="ja-JP" sz="1800" b="1" kern="1200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www.ippc.int</a:t>
          </a:r>
          <a:r>
            <a:rPr lang="en-US" altLang="ja-JP" sz="1800" kern="1200" dirty="0">
              <a:effectLst/>
              <a:latin typeface="Gill Sans MT" panose="020B0502020104020203" pitchFamily="34" charset="0"/>
            </a:rPr>
            <a:t>)</a:t>
          </a:r>
          <a:endParaRPr lang="en-US" sz="1800" kern="1200" dirty="0">
            <a:effectLst/>
            <a:latin typeface="Gill Sans MT" panose="020B0502020104020203" pitchFamily="34" charset="0"/>
          </a:endParaRPr>
        </a:p>
      </dsp:txBody>
      <dsp:txXfrm>
        <a:off x="4483008" y="877528"/>
        <a:ext cx="3073583" cy="1490422"/>
      </dsp:txXfrm>
    </dsp:sp>
    <dsp:sp modelId="{C70170B5-CD17-484F-A7AB-8F1E3C12F71B}">
      <dsp:nvSpPr>
        <dsp:cNvPr id="0" name=""/>
        <dsp:cNvSpPr/>
      </dsp:nvSpPr>
      <dsp:spPr>
        <a:xfrm rot="2142401">
          <a:off x="3023507" y="2960091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>
            <a:effectLst/>
            <a:latin typeface="Gill Sans MT" panose="020B0502020104020203" pitchFamily="34" charset="0"/>
          </a:endParaRPr>
        </a:p>
      </dsp:txBody>
      <dsp:txXfrm>
        <a:off x="3764381" y="2949222"/>
        <a:ext cx="77986" cy="77986"/>
      </dsp:txXfrm>
    </dsp:sp>
    <dsp:sp modelId="{16711AAC-BB07-4838-A16B-E028CC592491}">
      <dsp:nvSpPr>
        <dsp:cNvPr id="0" name=""/>
        <dsp:cNvSpPr/>
      </dsp:nvSpPr>
      <dsp:spPr>
        <a:xfrm>
          <a:off x="443663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Dans </a:t>
          </a: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le projet </a:t>
          </a: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d‘Amendements 2022 de la </a:t>
          </a:r>
          <a:r>
            <a:rPr lang="fr-FR" altLang="ja-JP" sz="1800" b="1" kern="1200" dirty="0" smtClean="0">
              <a:effectLst/>
              <a:latin typeface="Gill Sans MT" panose="020B0502020104020203" pitchFamily="34" charset="0"/>
            </a:rPr>
            <a:t>NIMP 5,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kern="1200" dirty="0" smtClean="0">
              <a:effectLst/>
              <a:latin typeface="Gill Sans MT" panose="020B0502020104020203" pitchFamily="34" charset="0"/>
            </a:rPr>
            <a:t>les propositions sont 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1800" b="1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révisions</a:t>
          </a:r>
          <a:endParaRPr lang="en-US" sz="18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483008" y="2698163"/>
        <a:ext cx="3073583" cy="1490422"/>
      </dsp:txXfrm>
    </dsp:sp>
    <dsp:sp modelId="{3D4EA6FB-E6D3-404E-B6A5-4B5E873D1126}">
      <dsp:nvSpPr>
        <dsp:cNvPr id="0" name=""/>
        <dsp:cNvSpPr/>
      </dsp:nvSpPr>
      <dsp:spPr>
        <a:xfrm>
          <a:off x="7602960" y="3415250"/>
          <a:ext cx="1266528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266528" y="28125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0" kern="1200" dirty="0">
            <a:effectLst/>
            <a:latin typeface="Gill Sans MT" panose="020B0502020104020203" pitchFamily="34" charset="0"/>
          </a:endParaRPr>
        </a:p>
      </dsp:txBody>
      <dsp:txXfrm>
        <a:off x="8204562" y="3411711"/>
        <a:ext cx="63326" cy="63326"/>
      </dsp:txXfrm>
    </dsp:sp>
    <dsp:sp modelId="{A8A313BF-199A-4A24-ADC7-AF3A2F28FCAA}">
      <dsp:nvSpPr>
        <dsp:cNvPr id="0" name=""/>
        <dsp:cNvSpPr/>
      </dsp:nvSpPr>
      <dsp:spPr>
        <a:xfrm>
          <a:off x="886948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altLang="ja-JP" sz="18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PTG</a:t>
          </a:r>
          <a:r>
            <a:rPr lang="en-US" altLang="ja-JP" sz="18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sz="1800" b="1" u="none" kern="1200" dirty="0">
              <a:effectLst/>
            </a:rPr>
            <a:t> </a:t>
          </a:r>
          <a:r>
            <a:rPr lang="en-US" altLang="ja-JP" sz="1800" kern="1200" dirty="0" err="1" smtClean="0">
              <a:effectLst/>
              <a:latin typeface="Gill Sans MT" panose="020B0502020104020203" pitchFamily="34" charset="0"/>
            </a:rPr>
            <a:t>Décembre</a:t>
          </a:r>
          <a:r>
            <a:rPr lang="en-US" altLang="ja-JP" sz="18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800" kern="1200" dirty="0">
              <a:effectLst/>
              <a:latin typeface="Gill Sans MT" panose="020B0502020104020203" pitchFamily="34" charset="0"/>
            </a:rPr>
            <a:t>2021</a:t>
          </a:r>
          <a:br>
            <a:rPr lang="en-US" altLang="ja-JP" sz="1800" kern="1200" dirty="0">
              <a:effectLst/>
              <a:latin typeface="Gill Sans MT" panose="020B0502020104020203" pitchFamily="34" charset="0"/>
            </a:rPr>
          </a:br>
          <a:r>
            <a:rPr lang="en-US" altLang="ja-JP" sz="18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CN:</a:t>
          </a:r>
          <a:r>
            <a:rPr lang="en-US" altLang="ja-JP" sz="1800" b="1" u="none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800" kern="1200" dirty="0" smtClean="0">
              <a:effectLst/>
              <a:latin typeface="Gill Sans MT" panose="020B0502020104020203" pitchFamily="34" charset="0"/>
            </a:rPr>
            <a:t>Mai </a:t>
          </a:r>
          <a:r>
            <a:rPr lang="en-US" altLang="ja-JP" sz="1800" kern="1200" dirty="0">
              <a:effectLst/>
              <a:latin typeface="Gill Sans MT" panose="020B0502020104020203" pitchFamily="34" charset="0"/>
            </a:rPr>
            <a:t>2022</a:t>
          </a:r>
          <a:br>
            <a:rPr lang="en-US" altLang="ja-JP" sz="1800" kern="1200" dirty="0">
              <a:effectLst/>
              <a:latin typeface="Gill Sans MT" panose="020B0502020104020203" pitchFamily="34" charset="0"/>
            </a:rPr>
          </a:br>
          <a:r>
            <a:rPr lang="en-US" altLang="ja-JP" sz="18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1ère </a:t>
          </a:r>
          <a:r>
            <a:rPr lang="en-US" altLang="ja-JP" sz="18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consultation:</a:t>
          </a:r>
          <a:r>
            <a:rPr lang="en-US" altLang="ja-JP" sz="1800" b="1" u="none" kern="1200" dirty="0">
              <a:effectLst/>
              <a:latin typeface="Gill Sans MT" panose="020B0502020104020203" pitchFamily="34" charset="0"/>
            </a:rPr>
            <a:t> </a:t>
          </a:r>
          <a:r>
            <a:rPr lang="en-US" altLang="ja-JP" sz="1800" b="0" u="none" kern="1200" dirty="0" smtClean="0">
              <a:effectLst/>
              <a:latin typeface="Gill Sans MT" panose="020B0502020104020203" pitchFamily="34" charset="0"/>
            </a:rPr>
            <a:t>du 1er </a:t>
          </a:r>
          <a:r>
            <a:rPr lang="en-US" altLang="ja-JP" sz="1800" b="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800" kern="1200" dirty="0" err="1" smtClean="0">
              <a:effectLst/>
              <a:latin typeface="Gill Sans MT" panose="020B0502020104020203" pitchFamily="34" charset="0"/>
            </a:rPr>
            <a:t>Juillet</a:t>
          </a:r>
          <a:r>
            <a:rPr lang="en-US" altLang="ja-JP" sz="1800" kern="1200" dirty="0" smtClean="0">
              <a:effectLst/>
              <a:latin typeface="Gill Sans MT" panose="020B0502020104020203" pitchFamily="34" charset="0"/>
            </a:rPr>
            <a:t> au 30 </a:t>
          </a:r>
          <a:r>
            <a:rPr lang="en-US" altLang="ja-JP" sz="1800" kern="1200" dirty="0" err="1" smtClean="0">
              <a:effectLst/>
              <a:latin typeface="Gill Sans MT" panose="020B0502020104020203" pitchFamily="34" charset="0"/>
            </a:rPr>
            <a:t>Septembre</a:t>
          </a:r>
          <a:r>
            <a:rPr lang="en-US" altLang="ja-JP" sz="18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altLang="ja-JP" sz="1800" kern="1200" dirty="0">
              <a:effectLst/>
              <a:latin typeface="Gill Sans MT" panose="020B0502020104020203" pitchFamily="34" charset="0"/>
            </a:rPr>
            <a:t>2022</a:t>
          </a:r>
          <a:endParaRPr lang="en-US" sz="1800" kern="1200" dirty="0">
            <a:effectLst/>
            <a:latin typeface="Gill Sans MT" panose="020B0502020104020203" pitchFamily="34" charset="0"/>
          </a:endParaRPr>
        </a:p>
      </dsp:txBody>
      <dsp:txXfrm>
        <a:off x="8915858" y="2698163"/>
        <a:ext cx="3073583" cy="14904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0" y="0"/>
          <a:ext cx="8370627" cy="35052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 err="1" smtClean="0">
              <a:effectLst/>
              <a:latin typeface="Gill Sans MT" panose="020B0502020104020203" pitchFamily="34" charset="0"/>
            </a:rPr>
            <a:t>Révisions</a:t>
          </a:r>
          <a:endParaRPr lang="en-US" sz="5000" kern="1200" dirty="0">
            <a:effectLst/>
            <a:latin typeface="Gill Sans MT" panose="020B0502020104020203" pitchFamily="34" charset="0"/>
          </a:endParaRPr>
        </a:p>
      </dsp:txBody>
      <dsp:txXfrm>
        <a:off x="0" y="0"/>
        <a:ext cx="8370627" cy="1051560"/>
      </dsp:txXfrm>
    </dsp:sp>
    <dsp:sp modelId="{67E36105-7E96-46B2-9E76-D958ACF8CA90}">
      <dsp:nvSpPr>
        <dsp:cNvPr id="0" name=""/>
        <dsp:cNvSpPr/>
      </dsp:nvSpPr>
      <dsp:spPr>
        <a:xfrm>
          <a:off x="837062" y="1052586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85725" rIns="11430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Action phytosanitaire</a:t>
          </a:r>
          <a:r>
            <a:rPr lang="en-US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sz="4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68017" y="1083541"/>
        <a:ext cx="6634591" cy="994955"/>
      </dsp:txXfrm>
    </dsp:sp>
    <dsp:sp modelId="{FEF7DA1F-9BD5-40B7-B215-0850B05F6FE9}">
      <dsp:nvSpPr>
        <dsp:cNvPr id="0" name=""/>
        <dsp:cNvSpPr/>
      </dsp:nvSpPr>
      <dsp:spPr>
        <a:xfrm>
          <a:off x="837062" y="2272047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85725" rIns="11430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Procédure phytosanitaire</a:t>
          </a:r>
          <a:r>
            <a:rPr lang="en-US" sz="4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sz="4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68017" y="2303002"/>
        <a:ext cx="6634591" cy="9949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358439"/>
          <a:ext cx="11658600" cy="4347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4837" tIns="479044" rIns="904837" bIns="142240" numCol="1" spcCol="1270" anchor="t" anchorCtr="0">
          <a:noAutofit/>
        </a:bodyPr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100" kern="1200" dirty="0" smtClean="0"/>
            <a:t>“</a:t>
          </a:r>
          <a:r>
            <a:rPr lang="fr-FR" sz="2100" kern="1200" dirty="0" smtClean="0"/>
            <a:t>Phytosanitaire » désigne exclusivement les organismes nuisibles </a:t>
          </a:r>
          <a:r>
            <a:rPr lang="fr-FR" sz="2100" i="1" kern="1200" dirty="0" smtClean="0"/>
            <a:t>réglementés</a:t>
          </a:r>
          <a:r>
            <a:rPr lang="fr-FR" sz="2100" kern="1200" dirty="0" smtClean="0"/>
            <a:t>, c'est-à-dire les OQ et les ORNQ</a:t>
          </a:r>
          <a:endParaRPr lang="en-US" sz="2100" kern="1200" dirty="0">
            <a:latin typeface="Gill Sans MT" panose="020B0502020104020203" pitchFamily="34" charset="0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kern="1200" dirty="0" smtClean="0"/>
            <a:t>Les définitions d'« action phytosanitaire » et de « procédure phytosanitaire » font toutes deux référence à des « mesures phytosanitaires »</a:t>
          </a:r>
          <a:endParaRPr lang="fr-FR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kern="1200" dirty="0" smtClean="0"/>
            <a:t>Une ONPV peut appliquer des </a:t>
          </a:r>
          <a:r>
            <a:rPr lang="fr-FR" sz="2100" i="1" kern="1200" dirty="0" smtClean="0"/>
            <a:t>actions phytosanitaires et des procédures phytosanitaires</a:t>
          </a:r>
          <a:endParaRPr lang="fr-FR" sz="21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contre les organismes réglementés dans son propre pays, ou</a:t>
          </a:r>
          <a:endParaRPr lang="fr-FR" sz="20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dans les situations d'exportation, pour remplir les conditions préalables à la réalisation de la certification phytosanitaire : cibler les organismes nuisibles réglementés dans un autre pays (importateur), afin de répondre aux exigences phytosanitaires d'importation </a:t>
          </a:r>
          <a:r>
            <a:rPr lang="fr-FR" sz="2100" kern="1200" dirty="0" smtClean="0"/>
            <a:t>de ce pays</a:t>
          </a:r>
          <a:endParaRPr lang="fr-FR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100" kern="1200" dirty="0" smtClean="0"/>
            <a:t>La révision des définitions de ces deux termes vise à rendre cette compréhension explicite</a:t>
          </a:r>
          <a:endParaRPr lang="fr-FR" sz="2100" kern="1200" dirty="0"/>
        </a:p>
      </dsp:txBody>
      <dsp:txXfrm>
        <a:off x="0" y="358439"/>
        <a:ext cx="11658600" cy="4347000"/>
      </dsp:txXfrm>
    </dsp:sp>
    <dsp:sp modelId="{6572EBB2-FC9F-4732-AC23-321926A29CC6}">
      <dsp:nvSpPr>
        <dsp:cNvPr id="0" name=""/>
        <dsp:cNvSpPr/>
      </dsp:nvSpPr>
      <dsp:spPr>
        <a:xfrm>
          <a:off x="609599" y="0"/>
          <a:ext cx="8161020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467" tIns="0" rIns="308467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“</a:t>
          </a:r>
          <a:r>
            <a:rPr lang="fr-FR" altLang="ja-JP" sz="2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Action phytosanitaire » et « procédure phytosanitaire</a:t>
          </a:r>
          <a:r>
            <a:rPr lang="en-US" altLang="ja-JP" sz="2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”</a:t>
          </a:r>
          <a:endParaRPr lang="en-US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642743" y="33144"/>
        <a:ext cx="8094732" cy="6126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96079"/>
          <a:ext cx="4800600" cy="3849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41528" rIns="372580" bIns="184912" numCol="1" spcCol="1270" anchor="t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"Une opération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officielle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, telle qu'une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inspection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, un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essai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, une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surveillance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ou un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traitement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, entreprise pour mettre en œuvre des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mesures phytosanitaires </a:t>
          </a:r>
          <a:r>
            <a:rPr lang="fr-FR" altLang="ja-JP" sz="26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ou pour permettre une </a:t>
          </a:r>
          <a:r>
            <a:rPr lang="fr-FR" altLang="ja-JP" sz="26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certification phytosanitaire</a:t>
          </a:r>
          <a:r>
            <a:rPr lang="en-US" altLang="ja-JP" sz="2600" strike="noStrike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”</a:t>
          </a:r>
          <a:endParaRPr lang="en-US" sz="2600" i="1" kern="1200" dirty="0">
            <a:effectLst/>
            <a:latin typeface="Gill Sans MT" panose="020B0502020104020203" pitchFamily="34" charset="0"/>
          </a:endParaRPr>
        </a:p>
      </dsp:txBody>
      <dsp:txXfrm>
        <a:off x="0" y="496079"/>
        <a:ext cx="4800600" cy="3849300"/>
      </dsp:txXfrm>
    </dsp:sp>
    <dsp:sp modelId="{3FC65156-527F-4E59-95F4-0814ED0C6D49}">
      <dsp:nvSpPr>
        <dsp:cNvPr id="0" name=""/>
        <dsp:cNvSpPr/>
      </dsp:nvSpPr>
      <dsp:spPr>
        <a:xfrm>
          <a:off x="240030" y="112319"/>
          <a:ext cx="3360420" cy="767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26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 Action phytosanitaire »</a:t>
          </a:r>
          <a:endParaRPr lang="en-US" altLang="ja-JP" sz="26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7497" y="149786"/>
        <a:ext cx="3285486" cy="692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23719"/>
          <a:ext cx="6096001" cy="453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99872" rIns="473117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r-FR" sz="2400" kern="1200" dirty="0" smtClean="0">
              <a:latin typeface="Gill Sans MT" panose="020B0502020104020203" pitchFamily="34" charset="0"/>
            </a:rPr>
            <a:t>L'ajout « … </a:t>
          </a:r>
          <a:r>
            <a:rPr lang="fr-FR" sz="2400" i="1" kern="1200" dirty="0" smtClean="0">
              <a:latin typeface="Gill Sans MT" panose="020B0502020104020203" pitchFamily="34" charset="0"/>
            </a:rPr>
            <a:t>ou pour permettre la certification phytosanitaire </a:t>
          </a:r>
          <a:r>
            <a:rPr lang="fr-FR" sz="2400" kern="1200" dirty="0" smtClean="0">
              <a:latin typeface="Gill Sans MT" panose="020B0502020104020203" pitchFamily="34" charset="0"/>
            </a:rPr>
            <a:t>» décrit le scénario du point de vue de l'ONPV exportatrice. Implicitement, cette formulation reflète l'objectif de "</a:t>
          </a:r>
          <a:r>
            <a:rPr lang="fr-FR" sz="2400" i="0" kern="1200" dirty="0" smtClean="0">
              <a:latin typeface="Gill Sans MT" panose="020B0502020104020203" pitchFamily="34" charset="0"/>
            </a:rPr>
            <a:t>satisfaire aux exigences phytosanitaires d'importation d'un autre pays</a:t>
          </a:r>
          <a:r>
            <a:rPr lang="fr-FR" sz="2400" kern="1200" dirty="0" smtClean="0">
              <a:latin typeface="Gill Sans MT" panose="020B0502020104020203" pitchFamily="34" charset="0"/>
            </a:rPr>
            <a:t>", car la certification phytosanitaire ne peut être effectuée que lorsque le pays exportateur est en mesure de déclarer que les exigences phytosanitaires d'importation ont été respectées.</a:t>
          </a:r>
          <a:endParaRPr lang="en-US" sz="2400" i="1" kern="1200" dirty="0">
            <a:effectLst/>
            <a:latin typeface="Gill Sans MT" panose="020B0502020104020203" pitchFamily="34" charset="0"/>
          </a:endParaRPr>
        </a:p>
      </dsp:txBody>
      <dsp:txXfrm>
        <a:off x="0" y="423719"/>
        <a:ext cx="6096001" cy="4536000"/>
      </dsp:txXfrm>
    </dsp:sp>
    <dsp:sp modelId="{3FC65156-527F-4E59-95F4-0814ED0C6D49}">
      <dsp:nvSpPr>
        <dsp:cNvPr id="0" name=""/>
        <dsp:cNvSpPr/>
      </dsp:nvSpPr>
      <dsp:spPr>
        <a:xfrm>
          <a:off x="1524000" y="69479"/>
          <a:ext cx="4267200" cy="7084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Explication</a:t>
          </a:r>
          <a:endParaRPr lang="en-US" altLang="ja-JP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58585" y="104064"/>
        <a:ext cx="4198030" cy="6393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69989"/>
          <a:ext cx="4800600" cy="405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79044" rIns="372580" bIns="163576" numCol="1" spcCol="1270" anchor="t" anchorCtr="0">
          <a:noAutofit/>
        </a:bodyPr>
        <a:lstStyle/>
        <a:p>
          <a:pPr marL="228600" lvl="1" indent="-228600" algn="ct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ja-JP" sz="23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“</a:t>
          </a:r>
          <a:r>
            <a:rPr lang="fr-FR" altLang="ja-JP" sz="23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Toute méthode </a:t>
          </a:r>
          <a:r>
            <a:rPr lang="fr-FR" altLang="ja-JP" sz="23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officielle</a:t>
          </a:r>
          <a:r>
            <a:rPr lang="fr-FR" altLang="ja-JP" sz="23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de mise en œuvre des </a:t>
          </a:r>
          <a:r>
            <a:rPr lang="fr-FR" altLang="ja-JP" sz="23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mesures phytosanitaires </a:t>
          </a:r>
          <a:r>
            <a:rPr lang="fr-FR" altLang="ja-JP" sz="23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ou </a:t>
          </a:r>
          <a:r>
            <a:rPr lang="fr-FR" altLang="ja-JP" sz="2300" u="sng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permettant la </a:t>
          </a:r>
          <a:r>
            <a:rPr lang="fr-FR" altLang="ja-JP" sz="2300" b="1" u="sng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certification phytosanitaire</a:t>
          </a:r>
          <a:r>
            <a:rPr lang="fr-FR" altLang="ja-JP" sz="2300" b="1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,</a:t>
          </a:r>
          <a:r>
            <a:rPr lang="fr-FR" altLang="ja-JP" sz="2300" kern="1200" dirty="0" smtClean="0">
              <a:effectLst/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en-GB" sz="2300" strike="sngStrike" kern="1200" dirty="0" smtClean="0">
              <a:effectLst/>
              <a:latin typeface="Gill Sans MT" panose="020B0502020104020203" pitchFamily="34" charset="0"/>
            </a:rPr>
            <a:t>y </a:t>
          </a:r>
          <a:r>
            <a:rPr lang="en-GB" sz="2300" strike="sngStrike" kern="1200" dirty="0" err="1" smtClean="0">
              <a:effectLst/>
              <a:latin typeface="Gill Sans MT" panose="020B0502020104020203" pitchFamily="34" charset="0"/>
            </a:rPr>
            <a:t>compris</a:t>
          </a:r>
          <a:r>
            <a:rPr lang="en-GB" sz="23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fr-FR" sz="2300" u="sng" kern="1200" dirty="0" smtClean="0">
              <a:effectLst/>
              <a:latin typeface="Gill Sans MT" panose="020B0502020104020203" pitchFamily="34" charset="0"/>
            </a:rPr>
            <a:t>telles </a:t>
          </a:r>
          <a:r>
            <a:rPr lang="fr-FR" sz="2300" u="sng" kern="1200" dirty="0" smtClean="0">
              <a:effectLst/>
              <a:latin typeface="Gill Sans MT" panose="020B0502020104020203" pitchFamily="34" charset="0"/>
            </a:rPr>
            <a:t>que </a:t>
          </a:r>
          <a:r>
            <a:rPr lang="fr-FR" sz="2300" kern="1200" dirty="0" smtClean="0">
              <a:effectLst/>
              <a:latin typeface="Gill Sans MT" panose="020B0502020104020203" pitchFamily="34" charset="0"/>
            </a:rPr>
            <a:t>la réalisation </a:t>
          </a:r>
          <a:r>
            <a:rPr lang="fr-FR" sz="2300" b="1" kern="1200" dirty="0" smtClean="0">
              <a:effectLst/>
              <a:latin typeface="Gill Sans MT" panose="020B0502020104020203" pitchFamily="34" charset="0"/>
            </a:rPr>
            <a:t>d'inspections</a:t>
          </a:r>
          <a:r>
            <a:rPr lang="fr-FR" sz="2300" kern="1200" dirty="0" smtClean="0">
              <a:effectLst/>
              <a:latin typeface="Gill Sans MT" panose="020B0502020104020203" pitchFamily="34" charset="0"/>
            </a:rPr>
            <a:t>, </a:t>
          </a:r>
          <a:r>
            <a:rPr lang="fr-FR" sz="2300" b="1" kern="1200" dirty="0" smtClean="0">
              <a:effectLst/>
              <a:latin typeface="Gill Sans MT" panose="020B0502020104020203" pitchFamily="34" charset="0"/>
            </a:rPr>
            <a:t>d'essais</a:t>
          </a:r>
          <a:r>
            <a:rPr lang="fr-FR" sz="2300" kern="1200" dirty="0" smtClean="0">
              <a:effectLst/>
              <a:latin typeface="Gill Sans MT" panose="020B0502020104020203" pitchFamily="34" charset="0"/>
            </a:rPr>
            <a:t>, de </a:t>
          </a:r>
          <a:r>
            <a:rPr lang="fr-FR" sz="2300" b="1" kern="1200" dirty="0" smtClean="0">
              <a:effectLst/>
              <a:latin typeface="Gill Sans MT" panose="020B0502020104020203" pitchFamily="34" charset="0"/>
            </a:rPr>
            <a:t>surveillances</a:t>
          </a:r>
          <a:r>
            <a:rPr lang="fr-FR" sz="2300" kern="1200" dirty="0" smtClean="0">
              <a:effectLst/>
              <a:latin typeface="Gill Sans MT" panose="020B0502020104020203" pitchFamily="34" charset="0"/>
            </a:rPr>
            <a:t> ou de </a:t>
          </a:r>
          <a:r>
            <a:rPr lang="fr-FR" sz="2300" b="1" kern="1200" dirty="0" smtClean="0">
              <a:effectLst/>
              <a:latin typeface="Gill Sans MT" panose="020B0502020104020203" pitchFamily="34" charset="0"/>
            </a:rPr>
            <a:t>traitements</a:t>
          </a:r>
          <a:r>
            <a:rPr lang="en-GB" sz="2300" kern="1200" dirty="0" smtClean="0">
              <a:effectLst/>
              <a:latin typeface="Gill Sans MT" panose="020B0502020104020203" pitchFamily="34" charset="0"/>
            </a:rPr>
            <a:t> e</a:t>
          </a:r>
          <a:r>
            <a:rPr lang="en-GB" sz="2300" strike="sngStrike" kern="1200" dirty="0" smtClean="0">
              <a:effectLst/>
              <a:latin typeface="Gill Sans MT" panose="020B0502020104020203" pitchFamily="34" charset="0"/>
            </a:rPr>
            <a:t>n lien avec les </a:t>
          </a:r>
          <a:r>
            <a:rPr lang="en-GB" sz="2300" strike="sngStrike" kern="1200" dirty="0" err="1" smtClean="0">
              <a:effectLst/>
              <a:latin typeface="Gill Sans MT" panose="020B0502020104020203" pitchFamily="34" charset="0"/>
            </a:rPr>
            <a:t>organismes</a:t>
          </a:r>
          <a:r>
            <a:rPr lang="en-GB" sz="2300" strike="sngStrike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GB" sz="2300" strike="sngStrike" kern="1200" dirty="0" err="1" smtClean="0">
              <a:effectLst/>
              <a:latin typeface="Gill Sans MT" panose="020B0502020104020203" pitchFamily="34" charset="0"/>
            </a:rPr>
            <a:t>nuisibles</a:t>
          </a:r>
          <a:r>
            <a:rPr lang="en-GB" sz="2300" strike="sngStrike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GB" sz="2300" strike="sngStrike" kern="1200" dirty="0" err="1" smtClean="0">
              <a:effectLst/>
              <a:latin typeface="Gill Sans MT" panose="020B0502020104020203" pitchFamily="34" charset="0"/>
            </a:rPr>
            <a:t>reglémentés</a:t>
          </a:r>
          <a:r>
            <a:rPr lang="en-GB" sz="2300" strike="sngStrike" kern="1200" dirty="0" smtClean="0">
              <a:effectLst/>
              <a:latin typeface="Gill Sans MT" panose="020B0502020104020203" pitchFamily="34" charset="0"/>
            </a:rPr>
            <a:t>”</a:t>
          </a:r>
          <a:endParaRPr lang="en-US" sz="2300" i="1" kern="1200" dirty="0">
            <a:effectLst/>
            <a:latin typeface="Gill Sans MT" panose="020B0502020104020203" pitchFamily="34" charset="0"/>
          </a:endParaRPr>
        </a:p>
      </dsp:txBody>
      <dsp:txXfrm>
        <a:off x="0" y="369989"/>
        <a:ext cx="4800600" cy="4057200"/>
      </dsp:txXfrm>
    </dsp:sp>
    <dsp:sp modelId="{3FC65156-527F-4E59-95F4-0814ED0C6D49}">
      <dsp:nvSpPr>
        <dsp:cNvPr id="0" name=""/>
        <dsp:cNvSpPr/>
      </dsp:nvSpPr>
      <dsp:spPr>
        <a:xfrm>
          <a:off x="240030" y="30509"/>
          <a:ext cx="3360420" cy="67896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altLang="ja-JP" sz="23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 Procédure phytosanitaire »</a:t>
          </a:r>
          <a:endParaRPr lang="en-US" altLang="ja-JP" sz="23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3174" y="63653"/>
        <a:ext cx="3294132" cy="6126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31199"/>
          <a:ext cx="6400798" cy="466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773" tIns="416560" rIns="496773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fr-FR" sz="2000" kern="1200" dirty="0" smtClean="0">
              <a:latin typeface="Gill Sans MT" panose="020B0502020104020203" pitchFamily="34" charset="0"/>
            </a:rPr>
            <a:t>L'ajout « … </a:t>
          </a:r>
          <a:r>
            <a:rPr lang="fr-FR" sz="2000" i="1" kern="1200" dirty="0" smtClean="0">
              <a:latin typeface="Gill Sans MT" panose="020B0502020104020203" pitchFamily="34" charset="0"/>
            </a:rPr>
            <a:t>ou pour permettre la certification phytosanitaire</a:t>
          </a:r>
          <a:r>
            <a:rPr lang="fr-FR" sz="2000" kern="1200" dirty="0" smtClean="0">
              <a:latin typeface="Gill Sans MT" panose="020B0502020104020203" pitchFamily="34" charset="0"/>
            </a:rPr>
            <a:t> » décrit le scénario du point de vue de l'ONPV exportatrice (voir « </a:t>
          </a:r>
          <a:r>
            <a:rPr lang="fr-FR" sz="2000" i="1" kern="1200" dirty="0" smtClean="0">
              <a:latin typeface="Gill Sans MT" panose="020B0502020104020203" pitchFamily="34" charset="0"/>
            </a:rPr>
            <a:t>Action phytosanitaire</a:t>
          </a:r>
          <a:r>
            <a:rPr lang="fr-FR" sz="2000" kern="1200" dirty="0" smtClean="0">
              <a:latin typeface="Gill Sans MT" panose="020B0502020104020203" pitchFamily="34" charset="0"/>
            </a:rPr>
            <a:t> »)</a:t>
          </a:r>
          <a:endParaRPr lang="en-US" sz="2000" i="1" kern="1200" dirty="0">
            <a:effectLst/>
            <a:latin typeface="Gill Sans MT" panose="020B05020201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>
              <a:latin typeface="Gill Sans MT" panose="020B0502020104020203" pitchFamily="34" charset="0"/>
            </a:rPr>
            <a:t>Compte tenu de l'inclusion de « </a:t>
          </a:r>
          <a:r>
            <a:rPr lang="fr-FR" sz="2000" i="1" kern="1200" dirty="0">
              <a:latin typeface="Gill Sans MT" panose="020B0502020104020203" pitchFamily="34" charset="0"/>
            </a:rPr>
            <a:t>phytosanitaires</a:t>
          </a:r>
          <a:r>
            <a:rPr lang="fr-FR" sz="2000" kern="1200" dirty="0">
              <a:latin typeface="Gill Sans MT" panose="020B0502020104020203" pitchFamily="34" charset="0"/>
            </a:rPr>
            <a:t> » dans le terme lui-même et dans les deux éléments de la définition de « </a:t>
          </a:r>
          <a:r>
            <a:rPr lang="fr-FR" sz="2000" i="1" kern="1200" dirty="0">
              <a:latin typeface="Gill Sans MT" panose="020B0502020104020203" pitchFamily="34" charset="0"/>
            </a:rPr>
            <a:t>mesures phytosanitaires </a:t>
          </a:r>
          <a:r>
            <a:rPr lang="fr-FR" sz="2000" kern="1200" dirty="0">
              <a:latin typeface="Gill Sans MT" panose="020B0502020104020203" pitchFamily="34" charset="0"/>
            </a:rPr>
            <a:t>» et de « </a:t>
          </a:r>
          <a:r>
            <a:rPr lang="fr-FR" sz="2000" i="1" kern="1200" dirty="0">
              <a:latin typeface="Gill Sans MT" panose="020B0502020104020203" pitchFamily="34" charset="0"/>
            </a:rPr>
            <a:t>certification phytosanitaire </a:t>
          </a:r>
          <a:r>
            <a:rPr lang="fr-FR" sz="2000" kern="1200" dirty="0">
              <a:latin typeface="Gill Sans MT" panose="020B0502020104020203" pitchFamily="34" charset="0"/>
            </a:rPr>
            <a:t>», la formulation « ... </a:t>
          </a:r>
          <a:r>
            <a:rPr lang="fr-FR" sz="2000" i="1" kern="1200" dirty="0">
              <a:latin typeface="Gill Sans MT" panose="020B0502020104020203" pitchFamily="34" charset="0"/>
            </a:rPr>
            <a:t>en relation avec des organismes nuisibles réglementés</a:t>
          </a:r>
          <a:r>
            <a:rPr lang="fr-FR" sz="2000" kern="1200" dirty="0">
              <a:latin typeface="Gill Sans MT" panose="020B0502020104020203" pitchFamily="34" charset="0"/>
            </a:rPr>
            <a:t> » est redondante, potentiellement source de confusion et donc supprimée.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>
              <a:latin typeface="Gill Sans MT" panose="020B0502020104020203" pitchFamily="34" charset="0"/>
            </a:rPr>
            <a:t>"</a:t>
          </a:r>
          <a:r>
            <a:rPr lang="fr-FR" sz="2000" i="1" kern="1200" dirty="0">
              <a:latin typeface="Gill Sans MT" panose="020B0502020104020203" pitchFamily="34" charset="0"/>
            </a:rPr>
            <a:t>y compris</a:t>
          </a:r>
          <a:r>
            <a:rPr lang="fr-FR" sz="2000" kern="1200" dirty="0">
              <a:latin typeface="Gill Sans MT" panose="020B0502020104020203" pitchFamily="34" charset="0"/>
            </a:rPr>
            <a:t>" est remplacé par "</a:t>
          </a:r>
          <a:r>
            <a:rPr lang="fr-FR" sz="2000" i="1" kern="1200" dirty="0">
              <a:latin typeface="Gill Sans MT" panose="020B0502020104020203" pitchFamily="34" charset="0"/>
            </a:rPr>
            <a:t>tel que</a:t>
          </a:r>
          <a:r>
            <a:rPr lang="fr-FR" sz="2000" kern="1200" dirty="0">
              <a:latin typeface="Gill Sans MT" panose="020B0502020104020203" pitchFamily="34" charset="0"/>
            </a:rPr>
            <a:t>", conformément au libellé utilisé dans la définition d'"</a:t>
          </a:r>
          <a:r>
            <a:rPr lang="fr-FR" sz="2000" i="1" kern="1200" dirty="0">
              <a:latin typeface="Gill Sans MT" panose="020B0502020104020203" pitchFamily="34" charset="0"/>
            </a:rPr>
            <a:t>action phytosanitaire</a:t>
          </a:r>
          <a:r>
            <a:rPr lang="fr-FR" sz="2000" kern="1200" dirty="0">
              <a:latin typeface="Gill Sans MT" panose="020B0502020104020203" pitchFamily="34" charset="0"/>
            </a:rPr>
            <a:t>" et pour préciser que les exemples mentionnés ne sont pas exhaustifs</a:t>
          </a:r>
        </a:p>
      </dsp:txBody>
      <dsp:txXfrm>
        <a:off x="0" y="331199"/>
        <a:ext cx="6400798" cy="4662000"/>
      </dsp:txXfrm>
    </dsp:sp>
    <dsp:sp modelId="{3FC65156-527F-4E59-95F4-0814ED0C6D49}">
      <dsp:nvSpPr>
        <dsp:cNvPr id="0" name=""/>
        <dsp:cNvSpPr/>
      </dsp:nvSpPr>
      <dsp:spPr>
        <a:xfrm>
          <a:off x="1600199" y="35999"/>
          <a:ext cx="4480559" cy="59040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54" tIns="0" rIns="169354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Explication</a:t>
          </a:r>
          <a:endParaRPr lang="en-US" altLang="ja-JP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629020" y="64820"/>
        <a:ext cx="4422917" cy="5327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Pour plus d'informations sur le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solidFill>
                <a:schemeClr val="tx1"/>
              </a:solidFill>
            </a:rPr>
            <a:t> 2022 Projet d'amendements à la NIMP 5, veuillez également consulter </a:t>
          </a:r>
          <a:r>
            <a:rPr lang="en-US" sz="2700" kern="1200" dirty="0" smtClean="0">
              <a:solidFill>
                <a:schemeClr val="tx1"/>
              </a:solidFill>
            </a:rPr>
            <a:t>:</a:t>
          </a:r>
          <a:endParaRPr lang="en-US" sz="2700" kern="1200" dirty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3909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hlinkClick xmlns:r="http://schemas.openxmlformats.org/officeDocument/2006/relationships" r:id="rId1"/>
            </a:rPr>
            <a:t>Rapport de la réunion virtuelle de PTG de décembre 2021</a:t>
          </a:r>
          <a:endParaRPr lang="en-US" sz="2700" kern="1200" dirty="0"/>
        </a:p>
      </dsp:txBody>
      <dsp:txXfrm>
        <a:off x="42324" y="1620076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>
              <a:hlinkClick xmlns:r="http://schemas.openxmlformats.org/officeDocument/2006/relationships" r:id="rId2"/>
            </a:rPr>
            <a:t>Rapport de la réunion virtuelle du CN de mai 2022</a:t>
          </a:r>
          <a:endParaRPr lang="en-US" sz="2700" kern="1200" dirty="0">
            <a:hlinkClick xmlns:r="http://schemas.openxmlformats.org/officeDocument/2006/relationships" r:id="rId3"/>
          </a:endParaRPr>
        </a:p>
      </dsp:txBody>
      <dsp:txXfrm>
        <a:off x="5547619" y="1620076"/>
        <a:ext cx="5001855" cy="12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23/06/2022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23/06/2022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753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‹N°›</a:t>
            </a:fld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6/23/2022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=""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 dirty="0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=""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Text Placeholder 5">
            <a:extLst>
              <a:ext uri="{FF2B5EF4-FFF2-40B4-BE49-F238E27FC236}">
                <a16:creationId xmlns=""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‹N°›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4652319"/>
            <a:ext cx="12192000" cy="1672281"/>
          </a:xfrm>
        </p:spPr>
        <p:txBody>
          <a:bodyPr anchor="ctr"/>
          <a:lstStyle/>
          <a:p>
            <a:pPr lvl="0"/>
            <a:r>
              <a:rPr lang="fr-FR" sz="2800" b="1" dirty="0">
                <a:latin typeface="Gill Sans MT" panose="020B0502020104020203" pitchFamily="34" charset="0"/>
              </a:rPr>
              <a:t>Projet d'amendements de 2022 à la NIMP 5 (Glossaire des termes phytosanitaires) (1994-001), Priorité </a:t>
            </a:r>
            <a:r>
              <a:rPr lang="fr-FR" sz="2800" b="1" dirty="0" smtClean="0">
                <a:latin typeface="Gill Sans MT" panose="020B0502020104020203" pitchFamily="34" charset="0"/>
              </a:rPr>
              <a:t>1</a:t>
            </a:r>
            <a:br>
              <a:rPr lang="fr-FR" sz="2800" b="1" dirty="0" smtClean="0">
                <a:latin typeface="Gill Sans MT" panose="020B0502020104020203" pitchFamily="34" charset="0"/>
              </a:rPr>
            </a:br>
            <a:r>
              <a:rPr lang="en-US" sz="2800" b="0" i="0" dirty="0">
                <a:latin typeface="Gill Sans MT" panose="020B0502020104020203" pitchFamily="34" charset="0"/>
              </a:rPr>
              <a:t/>
            </a:r>
            <a:br>
              <a:rPr lang="en-US" sz="2800" b="0" i="0" dirty="0">
                <a:latin typeface="Gill Sans MT" panose="020B0502020104020203" pitchFamily="34" charset="0"/>
              </a:rPr>
            </a:br>
            <a:r>
              <a:rPr lang="fr-FR" sz="2800" dirty="0">
                <a:latin typeface="Gill Sans MT" panose="020B0502020104020203" pitchFamily="34" charset="0"/>
              </a:rPr>
              <a:t>Première consultation </a:t>
            </a:r>
            <a:r>
              <a:rPr lang="fr-FR" sz="2800" dirty="0" smtClean="0">
                <a:latin typeface="Gill Sans MT" panose="020B0502020104020203" pitchFamily="34" charset="0"/>
              </a:rPr>
              <a:t>(</a:t>
            </a:r>
            <a:r>
              <a:rPr lang="fr-FR" sz="2800" dirty="0">
                <a:latin typeface="Gill Sans MT" panose="020B0502020104020203" pitchFamily="34" charset="0"/>
              </a:rPr>
              <a:t>du 1er juillet au 30 septembre 2022)</a:t>
            </a:r>
            <a:endParaRPr lang="en-US" sz="2800" b="0" i="0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200" y="6612087"/>
            <a:ext cx="12192000" cy="245913"/>
          </a:xfrm>
        </p:spPr>
        <p:txBody>
          <a:bodyPr/>
          <a:lstStyle/>
          <a:p>
            <a:r>
              <a:rPr lang="fr-FR" dirty="0">
                <a:latin typeface="Gill Sans MT" panose="020B0502020104020203" pitchFamily="34" charset="0"/>
              </a:rPr>
              <a:t>Ateliers régionaux de la CIPV 2022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600" y="0"/>
            <a:ext cx="12192000" cy="914400"/>
          </a:xfrm>
        </p:spPr>
        <p:txBody>
          <a:bodyPr anchor="ctr"/>
          <a:lstStyle/>
          <a:p>
            <a:pPr algn="ctr"/>
            <a:r>
              <a:rPr lang="en-US" sz="2800" dirty="0" err="1" smtClean="0">
                <a:latin typeface="Gill Sans MT" panose="020B0502020104020203" pitchFamily="34" charset="0"/>
              </a:rPr>
              <a:t>Historique</a:t>
            </a:r>
            <a:endParaRPr lang="x-none" sz="2800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=""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9825222"/>
              </p:ext>
            </p:extLst>
          </p:nvPr>
        </p:nvGraphicFramePr>
        <p:xfrm>
          <a:off x="0" y="1447800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dirty="0" err="1" smtClean="0">
                <a:latin typeface="Gill Sans MT" panose="020B0502020104020203" pitchFamily="34" charset="0"/>
              </a:rPr>
              <a:t>Liste</a:t>
            </a:r>
            <a:r>
              <a:rPr lang="en-US" dirty="0" smtClean="0">
                <a:latin typeface="Gill Sans MT" panose="020B0502020104020203" pitchFamily="34" charset="0"/>
              </a:rPr>
              <a:t> des </a:t>
            </a:r>
            <a:r>
              <a:rPr lang="en-US" dirty="0" err="1" smtClean="0">
                <a:latin typeface="Gill Sans MT" panose="020B0502020104020203" pitchFamily="34" charset="0"/>
              </a:rPr>
              <a:t>amendements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=""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730052"/>
              </p:ext>
            </p:extLst>
          </p:nvPr>
        </p:nvGraphicFramePr>
        <p:xfrm>
          <a:off x="1910686" y="2057400"/>
          <a:ext cx="8370627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800" dirty="0" err="1">
                <a:latin typeface="Gill Sans MT" panose="020B0502020104020203" pitchFamily="34" charset="0"/>
              </a:rPr>
              <a:t>Révisions</a:t>
            </a:r>
            <a:r>
              <a:rPr lang="en-US" sz="2800" dirty="0">
                <a:latin typeface="Gill Sans MT" panose="020B0502020104020203" pitchFamily="34" charset="0"/>
              </a:rPr>
              <a:t> </a:t>
            </a:r>
            <a:r>
              <a:rPr lang="en-US" sz="2800" dirty="0" smtClean="0">
                <a:latin typeface="Gill Sans MT" panose="020B0502020104020203" pitchFamily="34" charset="0"/>
              </a:rPr>
              <a:t/>
            </a:r>
            <a:br>
              <a:rPr lang="en-US" sz="2800" dirty="0" smtClean="0">
                <a:latin typeface="Gill Sans MT" panose="020B0502020104020203" pitchFamily="34" charset="0"/>
              </a:rPr>
            </a:br>
            <a:r>
              <a:rPr lang="en-US" sz="2800" dirty="0" smtClean="0">
                <a:latin typeface="Gill Sans MT" panose="020B0502020104020203" pitchFamily="34" charset="0"/>
              </a:rPr>
              <a:t>Points </a:t>
            </a:r>
            <a:r>
              <a:rPr lang="en-US" sz="2800" dirty="0" err="1">
                <a:latin typeface="Gill Sans MT" panose="020B0502020104020203" pitchFamily="34" charset="0"/>
              </a:rPr>
              <a:t>génériques</a:t>
            </a:r>
            <a:endParaRPr lang="x-none" sz="28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6549848"/>
              </p:ext>
            </p:extLst>
          </p:nvPr>
        </p:nvGraphicFramePr>
        <p:xfrm>
          <a:off x="228600" y="1447800"/>
          <a:ext cx="11658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dirty="0" err="1">
                <a:latin typeface="Gill Sans MT" panose="020B0502020104020203" pitchFamily="34" charset="0"/>
              </a:rPr>
              <a:t>Révision</a:t>
            </a:r>
            <a:r>
              <a:rPr lang="en-US" dirty="0">
                <a:latin typeface="Gill Sans MT" panose="020B0502020104020203" pitchFamily="34" charset="0"/>
              </a:rPr>
              <a:t> </a:t>
            </a:r>
            <a:r>
              <a:rPr lang="en-US" dirty="0" smtClean="0">
                <a:latin typeface="Gill Sans MT" panose="020B0502020104020203" pitchFamily="34" charset="0"/>
              </a:rPr>
              <a:t/>
            </a:r>
            <a:br>
              <a:rPr lang="en-US" dirty="0" smtClean="0">
                <a:latin typeface="Gill Sans MT" panose="020B0502020104020203" pitchFamily="34" charset="0"/>
              </a:rPr>
            </a:br>
            <a:r>
              <a:rPr lang="en-US" dirty="0" smtClean="0">
                <a:latin typeface="Gill Sans MT" panose="020B0502020104020203" pitchFamily="34" charset="0"/>
              </a:rPr>
              <a:t>« </a:t>
            </a:r>
            <a:r>
              <a:rPr lang="en-US" dirty="0">
                <a:latin typeface="Gill Sans MT" panose="020B0502020104020203" pitchFamily="34" charset="0"/>
              </a:rPr>
              <a:t>Action </a:t>
            </a:r>
            <a:r>
              <a:rPr lang="en-US" dirty="0" err="1">
                <a:latin typeface="Gill Sans MT" panose="020B0502020104020203" pitchFamily="34" charset="0"/>
              </a:rPr>
              <a:t>phytosanitaire</a:t>
            </a:r>
            <a:r>
              <a:rPr lang="en-US" dirty="0">
                <a:latin typeface="Gill Sans MT" panose="020B0502020104020203" pitchFamily="34" charset="0"/>
              </a:rPr>
              <a:t> »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88C4BFE7-4AAA-43D2-8598-98D8556165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1372386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BD3BF9F0-07BD-40BB-9E5C-46D073150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6814883"/>
              </p:ext>
            </p:extLst>
          </p:nvPr>
        </p:nvGraphicFramePr>
        <p:xfrm>
          <a:off x="5867400" y="1371600"/>
          <a:ext cx="6096001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dirty="0" err="1">
                <a:latin typeface="Gill Sans MT" panose="020B0502020104020203" pitchFamily="34" charset="0"/>
              </a:rPr>
              <a:t>Révision</a:t>
            </a:r>
            <a:r>
              <a:rPr lang="en-US" dirty="0">
                <a:latin typeface="Gill Sans MT" panose="020B0502020104020203" pitchFamily="34" charset="0"/>
              </a:rPr>
              <a:t> </a:t>
            </a:r>
            <a:r>
              <a:rPr lang="en-US" dirty="0" smtClean="0">
                <a:latin typeface="Gill Sans MT" panose="020B0502020104020203" pitchFamily="34" charset="0"/>
              </a:rPr>
              <a:t/>
            </a:r>
            <a:br>
              <a:rPr lang="en-US" dirty="0" smtClean="0">
                <a:latin typeface="Gill Sans MT" panose="020B0502020104020203" pitchFamily="34" charset="0"/>
              </a:rPr>
            </a:br>
            <a:r>
              <a:rPr lang="en-US" dirty="0" smtClean="0">
                <a:latin typeface="Gill Sans MT" panose="020B0502020104020203" pitchFamily="34" charset="0"/>
              </a:rPr>
              <a:t>« </a:t>
            </a:r>
            <a:r>
              <a:rPr lang="en-US" dirty="0" err="1">
                <a:latin typeface="Gill Sans MT" panose="020B0502020104020203" pitchFamily="34" charset="0"/>
              </a:rPr>
              <a:t>Procédure</a:t>
            </a:r>
            <a:r>
              <a:rPr lang="en-US" dirty="0">
                <a:latin typeface="Gill Sans MT" panose="020B0502020104020203" pitchFamily="34" charset="0"/>
              </a:rPr>
              <a:t> </a:t>
            </a:r>
            <a:r>
              <a:rPr lang="en-US" dirty="0" err="1">
                <a:latin typeface="Gill Sans MT" panose="020B0502020104020203" pitchFamily="34" charset="0"/>
              </a:rPr>
              <a:t>phytosanitaire</a:t>
            </a:r>
            <a:r>
              <a:rPr lang="en-US" dirty="0">
                <a:latin typeface="Gill Sans MT" panose="020B0502020104020203" pitchFamily="34" charset="0"/>
              </a:rPr>
              <a:t> »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="" xmlns:a16="http://schemas.microsoft.com/office/drawing/2014/main" id="{553202EA-25B9-4738-8735-2E3EBF909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3189056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="" xmlns:a16="http://schemas.microsoft.com/office/drawing/2014/main" id="{163F1B5A-086F-41A7-AE57-4538722E2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7128561"/>
              </p:ext>
            </p:extLst>
          </p:nvPr>
        </p:nvGraphicFramePr>
        <p:xfrm>
          <a:off x="5638800" y="1371600"/>
          <a:ext cx="6400799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30893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dirty="0" smtClean="0">
                <a:latin typeface="Gill Sans MT" panose="020B0502020104020203" pitchFamily="34" charset="0"/>
              </a:rPr>
              <a:t>Liens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="" xmlns:a16="http://schemas.microsoft.com/office/drawing/2014/main" id="{5C63F399-5B3A-4609-A491-3C2B129B21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5430557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>
                <a:latin typeface="Gill Sans MT" panose="020B0502020104020203" pitchFamily="34" charset="0"/>
              </a:rPr>
              <a:t>Merci pour votre attention !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6B1CEC7-6E01-4A9F-8F6D-C8DAC84313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ea6feb38-a85a-45e8-92e9-814486bbe375"/>
    <ds:schemaRef ds:uri="http://schemas.openxmlformats.org/package/2006/metadata/core-properties"/>
    <ds:schemaRef ds:uri="http://purl.org/dc/terms/"/>
    <ds:schemaRef ds:uri="http://purl.org/dc/dcmitype/"/>
    <ds:schemaRef ds:uri="a05d7f75-f42e-4288-8809-604fd4d9691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1667</TotalTime>
  <Words>533</Words>
  <Application>Microsoft Office PowerPoint</Application>
  <PresentationFormat>Grand écran</PresentationFormat>
  <Paragraphs>45</Paragraphs>
  <Slides>8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8</vt:i4>
      </vt:variant>
    </vt:vector>
  </HeadingPairs>
  <TitlesOfParts>
    <vt:vector size="20" baseType="lpstr">
      <vt:lpstr>Arial Unicode MS</vt:lpstr>
      <vt:lpstr>.AppleSystemUIFont</vt:lpstr>
      <vt:lpstr>Arial</vt:lpstr>
      <vt:lpstr>Calibri</vt:lpstr>
      <vt:lpstr>Calibri Light</vt:lpstr>
      <vt:lpstr>Georgia</vt:lpstr>
      <vt:lpstr>Gill Sans MT</vt:lpstr>
      <vt:lpstr>Wingdings</vt:lpstr>
      <vt:lpstr>COVER</vt:lpstr>
      <vt:lpstr>1_COVER</vt:lpstr>
      <vt:lpstr>Internal screen</vt:lpstr>
      <vt:lpstr>Office Theme</vt:lpstr>
      <vt:lpstr>Projet d'amendements de 2022 à la NIMP 5 (Glossaire des termes phytosanitaires) (1994-001), Priorité 1  Première consultation (du 1er juillet au 30 septembre 2022)</vt:lpstr>
      <vt:lpstr>Historique</vt:lpstr>
      <vt:lpstr>Liste des amendements</vt:lpstr>
      <vt:lpstr>Révisions  Points génériques</vt:lpstr>
      <vt:lpstr>Révision  « Action phytosanitaire »</vt:lpstr>
      <vt:lpstr>Révision  « Procédure phytosanitaire »</vt:lpstr>
      <vt:lpstr>Liens</vt:lpstr>
      <vt:lpstr>Merci pour votre attention !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26</cp:revision>
  <cp:lastPrinted>2018-12-10T09:55:32Z</cp:lastPrinted>
  <dcterms:created xsi:type="dcterms:W3CDTF">2019-07-18T08:44:31Z</dcterms:created>
  <dcterms:modified xsi:type="dcterms:W3CDTF">2022-06-23T16:17:52Z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