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7_961DDB03.xml" ContentType="application/vnd.ms-powerpoint.comments+xml"/>
  <Override PartName="/ppt/comments/modernComment_101_72EF25F.xml" ContentType="application/vnd.ms-powerpoint.comments+xml"/>
  <Override PartName="/ppt/comments/modernComment_118_AD3EE2D1.xml" ContentType="application/vnd.ms-powerpoint.comments+xml"/>
  <Override PartName="/ppt/comments/modernComment_116_39DB2D0.xml" ContentType="application/vnd.ms-powerpoint.comments+xml"/>
  <Override PartName="/ppt/comments/modernComment_117_ED5ECD3E.xml" ContentType="application/vnd.ms-powerpoint.comments+xml"/>
  <Override PartName="/ppt/comments/modernComment_10C_C456DD80.xml" ContentType="application/vnd.ms-powerpoint.comments+xml"/>
  <Override PartName="/ppt/comments/modernComment_106_56C6A1BF.xml" ContentType="application/vnd.ms-powerpoint.comments+xml"/>
  <Override PartName="/ppt/comments/modernComment_113_6C012849.xml" ContentType="application/vnd.ms-powerpoint.comments+xml"/>
  <Override PartName="/ppt/comments/modernComment_10F_AB2E6E17.xml" ContentType="application/vnd.ms-powerpoint.comments+xml"/>
  <Override PartName="/ppt/comments/modernComment_10D_2516EB82.xml" ContentType="application/vnd.ms-powerpoint.comments+xml"/>
  <Override PartName="/ppt/comments/modernComment_114_FCD585F3.xml" ContentType="application/vnd.ms-powerpoint.comments+xml"/>
  <Override PartName="/ppt/comments/modernComment_115_5041AEDC.xml" ContentType="application/vnd.ms-powerpoint.comment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57" r:id="rId8"/>
    <p:sldId id="280" r:id="rId9"/>
    <p:sldId id="278" r:id="rId10"/>
    <p:sldId id="279" r:id="rId11"/>
    <p:sldId id="268" r:id="rId12"/>
    <p:sldId id="262" r:id="rId13"/>
    <p:sldId id="270" r:id="rId14"/>
    <p:sldId id="275" r:id="rId15"/>
    <p:sldId id="271" r:id="rId16"/>
    <p:sldId id="269" r:id="rId17"/>
    <p:sldId id="276" r:id="rId18"/>
    <p:sldId id="272" r:id="rId19"/>
    <p:sldId id="277"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345FC1B-F6CF-BFAA-F54A-6EF96C6DB8AD}" name="Ferraro, Lisa (NSPD)" initials="F(" userId="S::lisa.ferraro@fao.org::fe5a26b0-ac7e-4ffd-a576-4461e2a17792" providerId="AD"/>
  <p188:author id="{CFAE7C6C-AD59-DA11-07E7-D20581E3EE4D}" name="Frio, Mutya(FAOPH)" initials="FM" userId="S::mutya.frio@fao.org::13aa0542-3f7b-4094-8c6b-b1ffabe63e5e" providerId="AD"/>
  <p188:author id="{CA67F4DD-A8DE-4058-B63C-0DC95EE075A5}" name="ElBadry, Nader (NSPD)" initials="E(" userId="S::nader.elbadry@fao.org::77068a43-0784-4207-a03c-16890b89062d"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8000"/>
    <a:srgbClr val="00CC00"/>
    <a:srgbClr val="5792C9"/>
    <a:srgbClr val="006699"/>
    <a:srgbClr val="009999"/>
    <a:srgbClr val="336699"/>
    <a:srgbClr val="3366CC"/>
    <a:srgbClr val="00CC99"/>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BF1B4-2650-4D42-BAF6-398AD46A8610}" v="214" dt="2022-05-30T23:27:44.6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820" autoAdjust="0"/>
  </p:normalViewPr>
  <p:slideViewPr>
    <p:cSldViewPr snapToGrid="0">
      <p:cViewPr varScale="1">
        <p:scale>
          <a:sx n="100" d="100"/>
          <a:sy n="100" d="100"/>
        </p:scale>
        <p:origin x="204" y="11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milo Beltran Montoya" userId="9dcd01be5ee7e1a3" providerId="LiveId" clId="{BB7BF1B4-2650-4D42-BAF6-398AD46A8610}"/>
    <pc:docChg chg="undo custSel addSld delSld modSld">
      <pc:chgData name="Camilo Beltran Montoya" userId="9dcd01be5ee7e1a3" providerId="LiveId" clId="{BB7BF1B4-2650-4D42-BAF6-398AD46A8610}" dt="2022-05-30T23:27:54.104" v="4082" actId="1076"/>
      <pc:docMkLst>
        <pc:docMk/>
      </pc:docMkLst>
      <pc:sldChg chg="addSp delSp modSp mod">
        <pc:chgData name="Camilo Beltran Montoya" userId="9dcd01be5ee7e1a3" providerId="LiveId" clId="{BB7BF1B4-2650-4D42-BAF6-398AD46A8610}" dt="2022-05-30T23:27:54.104" v="4082" actId="1076"/>
        <pc:sldMkLst>
          <pc:docMk/>
          <pc:sldMk cId="120517215" sldId="257"/>
        </pc:sldMkLst>
        <pc:spChg chg="del mod">
          <ac:chgData name="Camilo Beltran Montoya" userId="9dcd01be5ee7e1a3" providerId="LiveId" clId="{BB7BF1B4-2650-4D42-BAF6-398AD46A8610}" dt="2022-05-30T23:24:04.627" v="4045" actId="21"/>
          <ac:spMkLst>
            <pc:docMk/>
            <pc:sldMk cId="120517215" sldId="257"/>
            <ac:spMk id="4" creationId="{4322BB85-BEFA-819F-79DA-5802E3008445}"/>
          </ac:spMkLst>
        </pc:spChg>
        <pc:spChg chg="add mod">
          <ac:chgData name="Camilo Beltran Montoya" userId="9dcd01be5ee7e1a3" providerId="LiveId" clId="{BB7BF1B4-2650-4D42-BAF6-398AD46A8610}" dt="2022-05-30T23:25:58.805" v="4069" actId="14100"/>
          <ac:spMkLst>
            <pc:docMk/>
            <pc:sldMk cId="120517215" sldId="257"/>
            <ac:spMk id="5" creationId="{DBFB53E9-7CEB-4334-8B38-832A96970112}"/>
          </ac:spMkLst>
        </pc:spChg>
        <pc:spChg chg="mod">
          <ac:chgData name="Camilo Beltran Montoya" userId="9dcd01be5ee7e1a3" providerId="LiveId" clId="{BB7BF1B4-2650-4D42-BAF6-398AD46A8610}" dt="2022-05-30T18:44:17.915" v="1530" actId="164"/>
          <ac:spMkLst>
            <pc:docMk/>
            <pc:sldMk cId="120517215" sldId="257"/>
            <ac:spMk id="8" creationId="{00000000-0000-0000-0000-000000000000}"/>
          </ac:spMkLst>
        </pc:spChg>
        <pc:spChg chg="mod">
          <ac:chgData name="Camilo Beltran Montoya" userId="9dcd01be5ee7e1a3" providerId="LiveId" clId="{BB7BF1B4-2650-4D42-BAF6-398AD46A8610}" dt="2022-05-30T18:44:17.915" v="1530" actId="164"/>
          <ac:spMkLst>
            <pc:docMk/>
            <pc:sldMk cId="120517215" sldId="257"/>
            <ac:spMk id="11" creationId="{6F61B562-F463-4407-806C-5053791A3A8B}"/>
          </ac:spMkLst>
        </pc:spChg>
        <pc:spChg chg="mod">
          <ac:chgData name="Camilo Beltran Montoya" userId="9dcd01be5ee7e1a3" providerId="LiveId" clId="{BB7BF1B4-2650-4D42-BAF6-398AD46A8610}" dt="2022-05-30T18:44:17.915" v="1530" actId="164"/>
          <ac:spMkLst>
            <pc:docMk/>
            <pc:sldMk cId="120517215" sldId="257"/>
            <ac:spMk id="12" creationId="{135E6544-6BEF-455E-A171-F62F6393B047}"/>
          </ac:spMkLst>
        </pc:spChg>
        <pc:spChg chg="add del mod">
          <ac:chgData name="Camilo Beltran Montoya" userId="9dcd01be5ee7e1a3" providerId="LiveId" clId="{BB7BF1B4-2650-4D42-BAF6-398AD46A8610}" dt="2022-05-30T23:25:28.083" v="4063" actId="21"/>
          <ac:spMkLst>
            <pc:docMk/>
            <pc:sldMk cId="120517215" sldId="257"/>
            <ac:spMk id="13" creationId="{8D6EB0FC-6A67-4D23-92FB-C71CC0D9CA41}"/>
          </ac:spMkLst>
        </pc:spChg>
        <pc:spChg chg="mod">
          <ac:chgData name="Camilo Beltran Montoya" userId="9dcd01be5ee7e1a3" providerId="LiveId" clId="{BB7BF1B4-2650-4D42-BAF6-398AD46A8610}" dt="2022-05-30T23:24:08.210" v="4047"/>
          <ac:spMkLst>
            <pc:docMk/>
            <pc:sldMk cId="120517215" sldId="257"/>
            <ac:spMk id="16" creationId="{CE7E9ED9-9CFF-4AB3-9B73-C003E01B9E4C}"/>
          </ac:spMkLst>
        </pc:spChg>
        <pc:spChg chg="mod">
          <ac:chgData name="Camilo Beltran Montoya" userId="9dcd01be5ee7e1a3" providerId="LiveId" clId="{BB7BF1B4-2650-4D42-BAF6-398AD46A8610}" dt="2022-05-30T23:24:26.075" v="4051" actId="14100"/>
          <ac:spMkLst>
            <pc:docMk/>
            <pc:sldMk cId="120517215" sldId="257"/>
            <ac:spMk id="17" creationId="{3DF7CF6C-C169-4829-97BF-745D0B60C4F0}"/>
          </ac:spMkLst>
        </pc:spChg>
        <pc:spChg chg="mod">
          <ac:chgData name="Camilo Beltran Montoya" userId="9dcd01be5ee7e1a3" providerId="LiveId" clId="{BB7BF1B4-2650-4D42-BAF6-398AD46A8610}" dt="2022-05-30T23:24:08.210" v="4047"/>
          <ac:spMkLst>
            <pc:docMk/>
            <pc:sldMk cId="120517215" sldId="257"/>
            <ac:spMk id="19" creationId="{D94EFD94-3450-4E3F-968A-0C350BB305FE}"/>
          </ac:spMkLst>
        </pc:spChg>
        <pc:spChg chg="mod">
          <ac:chgData name="Camilo Beltran Montoya" userId="9dcd01be5ee7e1a3" providerId="LiveId" clId="{BB7BF1B4-2650-4D42-BAF6-398AD46A8610}" dt="2022-05-30T23:24:08.210" v="4047"/>
          <ac:spMkLst>
            <pc:docMk/>
            <pc:sldMk cId="120517215" sldId="257"/>
            <ac:spMk id="22" creationId="{FC709565-5DDA-4387-B684-8942BC33AC5A}"/>
          </ac:spMkLst>
        </pc:spChg>
        <pc:spChg chg="add mod">
          <ac:chgData name="Camilo Beltran Montoya" userId="9dcd01be5ee7e1a3" providerId="LiveId" clId="{BB7BF1B4-2650-4D42-BAF6-398AD46A8610}" dt="2022-05-30T23:25:42.466" v="4066" actId="1076"/>
          <ac:spMkLst>
            <pc:docMk/>
            <pc:sldMk cId="120517215" sldId="257"/>
            <ac:spMk id="23" creationId="{64B27017-B35D-49CD-B954-701B98B09458}"/>
          </ac:spMkLst>
        </pc:spChg>
        <pc:spChg chg="mod topLvl">
          <ac:chgData name="Camilo Beltran Montoya" userId="9dcd01be5ee7e1a3" providerId="LiveId" clId="{BB7BF1B4-2650-4D42-BAF6-398AD46A8610}" dt="2022-05-30T23:27:40.837" v="4075" actId="165"/>
          <ac:spMkLst>
            <pc:docMk/>
            <pc:sldMk cId="120517215" sldId="257"/>
            <ac:spMk id="25" creationId="{21170266-DE7F-4A3B-A281-341B4FB2FDAE}"/>
          </ac:spMkLst>
        </pc:spChg>
        <pc:spChg chg="mod topLvl">
          <ac:chgData name="Camilo Beltran Montoya" userId="9dcd01be5ee7e1a3" providerId="LiveId" clId="{BB7BF1B4-2650-4D42-BAF6-398AD46A8610}" dt="2022-05-30T23:27:40.837" v="4075" actId="165"/>
          <ac:spMkLst>
            <pc:docMk/>
            <pc:sldMk cId="120517215" sldId="257"/>
            <ac:spMk id="26" creationId="{B056DE2E-FC7E-46D4-A48E-57CED8884019}"/>
          </ac:spMkLst>
        </pc:spChg>
        <pc:spChg chg="mod topLvl">
          <ac:chgData name="Camilo Beltran Montoya" userId="9dcd01be5ee7e1a3" providerId="LiveId" clId="{BB7BF1B4-2650-4D42-BAF6-398AD46A8610}" dt="2022-05-30T23:27:40.837" v="4075" actId="165"/>
          <ac:spMkLst>
            <pc:docMk/>
            <pc:sldMk cId="120517215" sldId="257"/>
            <ac:spMk id="29" creationId="{849184E5-0DDE-4DCB-809F-A4EE6C6642E1}"/>
          </ac:spMkLst>
        </pc:spChg>
        <pc:grpChg chg="add del mod">
          <ac:chgData name="Camilo Beltran Montoya" userId="9dcd01be5ee7e1a3" providerId="LiveId" clId="{BB7BF1B4-2650-4D42-BAF6-398AD46A8610}" dt="2022-05-30T23:25:28.083" v="4063" actId="21"/>
          <ac:grpSpMkLst>
            <pc:docMk/>
            <pc:sldMk cId="120517215" sldId="257"/>
            <ac:grpSpMk id="15" creationId="{D474EBDC-683D-42CE-96D8-70A83BF9D43D}"/>
          </ac:grpSpMkLst>
        </pc:grpChg>
        <pc:grpChg chg="add del mod">
          <ac:chgData name="Camilo Beltran Montoya" userId="9dcd01be5ee7e1a3" providerId="LiveId" clId="{BB7BF1B4-2650-4D42-BAF6-398AD46A8610}" dt="2022-05-30T23:24:04.627" v="4045" actId="21"/>
          <ac:grpSpMkLst>
            <pc:docMk/>
            <pc:sldMk cId="120517215" sldId="257"/>
            <ac:grpSpMk id="18" creationId="{4754A50F-2A4B-4026-A7E9-061E67761EE6}"/>
          </ac:grpSpMkLst>
        </pc:grpChg>
        <pc:grpChg chg="add del mod">
          <ac:chgData name="Camilo Beltran Montoya" userId="9dcd01be5ee7e1a3" providerId="LiveId" clId="{BB7BF1B4-2650-4D42-BAF6-398AD46A8610}" dt="2022-05-30T23:27:40.837" v="4075" actId="165"/>
          <ac:grpSpMkLst>
            <pc:docMk/>
            <pc:sldMk cId="120517215" sldId="257"/>
            <ac:grpSpMk id="24" creationId="{96D6DAB0-98EC-44DE-A2E7-472E1A82AD81}"/>
          </ac:grpSpMkLst>
        </pc:grpChg>
        <pc:picChg chg="mod">
          <ac:chgData name="Camilo Beltran Montoya" userId="9dcd01be5ee7e1a3" providerId="LiveId" clId="{BB7BF1B4-2650-4D42-BAF6-398AD46A8610}" dt="2022-05-30T23:05:15.565" v="3779" actId="1076"/>
          <ac:picMkLst>
            <pc:docMk/>
            <pc:sldMk cId="120517215" sldId="257"/>
            <ac:picMk id="6" creationId="{43BAA9D7-0538-8D23-D74D-3EF8C1BE60D4}"/>
          </ac:picMkLst>
        </pc:picChg>
        <pc:picChg chg="mod">
          <ac:chgData name="Camilo Beltran Montoya" userId="9dcd01be5ee7e1a3" providerId="LiveId" clId="{BB7BF1B4-2650-4D42-BAF6-398AD46A8610}" dt="2022-05-30T23:26:16.961" v="4073" actId="1076"/>
          <ac:picMkLst>
            <pc:docMk/>
            <pc:sldMk cId="120517215" sldId="257"/>
            <ac:picMk id="9" creationId="{00000000-0000-0000-0000-000000000000}"/>
          </ac:picMkLst>
        </pc:picChg>
        <pc:picChg chg="mod">
          <ac:chgData name="Camilo Beltran Montoya" userId="9dcd01be5ee7e1a3" providerId="LiveId" clId="{BB7BF1B4-2650-4D42-BAF6-398AD46A8610}" dt="2022-05-30T18:44:17.915" v="1530" actId="164"/>
          <ac:picMkLst>
            <pc:docMk/>
            <pc:sldMk cId="120517215" sldId="257"/>
            <ac:picMk id="14" creationId="{25BAFDDB-5FCD-4CD4-85E8-02957DE1B83F}"/>
          </ac:picMkLst>
        </pc:picChg>
        <pc:picChg chg="mod">
          <ac:chgData name="Camilo Beltran Montoya" userId="9dcd01be5ee7e1a3" providerId="LiveId" clId="{BB7BF1B4-2650-4D42-BAF6-398AD46A8610}" dt="2022-05-30T23:24:08.210" v="4047"/>
          <ac:picMkLst>
            <pc:docMk/>
            <pc:sldMk cId="120517215" sldId="257"/>
            <ac:picMk id="20" creationId="{95250021-E4F6-4A5B-AFC6-3BDAAC9B8C95}"/>
          </ac:picMkLst>
        </pc:picChg>
        <pc:picChg chg="mod">
          <ac:chgData name="Camilo Beltran Montoya" userId="9dcd01be5ee7e1a3" providerId="LiveId" clId="{BB7BF1B4-2650-4D42-BAF6-398AD46A8610}" dt="2022-05-30T23:24:08.210" v="4047"/>
          <ac:picMkLst>
            <pc:docMk/>
            <pc:sldMk cId="120517215" sldId="257"/>
            <ac:picMk id="21" creationId="{F0328B60-667E-4973-A770-E703969D647C}"/>
          </ac:picMkLst>
        </pc:picChg>
        <pc:picChg chg="del mod topLvl">
          <ac:chgData name="Camilo Beltran Montoya" userId="9dcd01be5ee7e1a3" providerId="LiveId" clId="{BB7BF1B4-2650-4D42-BAF6-398AD46A8610}" dt="2022-05-30T23:27:42.687" v="4076" actId="478"/>
          <ac:picMkLst>
            <pc:docMk/>
            <pc:sldMk cId="120517215" sldId="257"/>
            <ac:picMk id="27" creationId="{776C6F1C-ED23-44CC-BFEC-5C2C392E255D}"/>
          </ac:picMkLst>
        </pc:picChg>
        <pc:picChg chg="mod topLvl">
          <ac:chgData name="Camilo Beltran Montoya" userId="9dcd01be5ee7e1a3" providerId="LiveId" clId="{BB7BF1B4-2650-4D42-BAF6-398AD46A8610}" dt="2022-05-30T23:27:40.837" v="4075" actId="165"/>
          <ac:picMkLst>
            <pc:docMk/>
            <pc:sldMk cId="120517215" sldId="257"/>
            <ac:picMk id="28" creationId="{64CA83A7-231D-4E02-B2BA-A7F7285F97BE}"/>
          </ac:picMkLst>
        </pc:picChg>
        <pc:picChg chg="add mod">
          <ac:chgData name="Camilo Beltran Montoya" userId="9dcd01be5ee7e1a3" providerId="LiveId" clId="{BB7BF1B4-2650-4D42-BAF6-398AD46A8610}" dt="2022-05-30T23:27:54.104" v="4082" actId="1076"/>
          <ac:picMkLst>
            <pc:docMk/>
            <pc:sldMk cId="120517215" sldId="257"/>
            <ac:picMk id="30" creationId="{0DAF6370-B6CC-44B0-9B04-7FE0249A4D51}"/>
          </ac:picMkLst>
        </pc:picChg>
      </pc:sldChg>
      <pc:sldChg chg="addSp delSp modSp mod modCm">
        <pc:chgData name="Camilo Beltran Montoya" userId="9dcd01be5ee7e1a3" providerId="LiveId" clId="{BB7BF1B4-2650-4D42-BAF6-398AD46A8610}" dt="2022-05-30T22:55:18.995" v="3725" actId="207"/>
        <pc:sldMkLst>
          <pc:docMk/>
          <pc:sldMk cId="1455858111" sldId="262"/>
        </pc:sldMkLst>
        <pc:spChg chg="mod">
          <ac:chgData name="Camilo Beltran Montoya" userId="9dcd01be5ee7e1a3" providerId="LiveId" clId="{BB7BF1B4-2650-4D42-BAF6-398AD46A8610}" dt="2022-05-30T19:29:10.790" v="1922" actId="2085"/>
          <ac:spMkLst>
            <pc:docMk/>
            <pc:sldMk cId="1455858111" sldId="262"/>
            <ac:spMk id="3" creationId="{0CE68BB7-DD3C-664A-AC9D-74A5FE280DD9}"/>
          </ac:spMkLst>
        </pc:spChg>
        <pc:spChg chg="mod topLvl">
          <ac:chgData name="Camilo Beltran Montoya" userId="9dcd01be5ee7e1a3" providerId="LiveId" clId="{BB7BF1B4-2650-4D42-BAF6-398AD46A8610}" dt="2022-05-30T22:54:25.250" v="3714" actId="207"/>
          <ac:spMkLst>
            <pc:docMk/>
            <pc:sldMk cId="1455858111" sldId="262"/>
            <ac:spMk id="4" creationId="{7C79DEBF-3A33-4198-A820-BDBE2697B3E5}"/>
          </ac:spMkLst>
        </pc:spChg>
        <pc:spChg chg="mod topLvl">
          <ac:chgData name="Camilo Beltran Montoya" userId="9dcd01be5ee7e1a3" providerId="LiveId" clId="{BB7BF1B4-2650-4D42-BAF6-398AD46A8610}" dt="2022-05-30T22:20:55.425" v="3289" actId="208"/>
          <ac:spMkLst>
            <pc:docMk/>
            <pc:sldMk cId="1455858111" sldId="262"/>
            <ac:spMk id="5" creationId="{389383ED-ABE1-439E-AC7C-7CA402748B9B}"/>
          </ac:spMkLst>
        </pc:spChg>
        <pc:spChg chg="mod topLvl">
          <ac:chgData name="Camilo Beltran Montoya" userId="9dcd01be5ee7e1a3" providerId="LiveId" clId="{BB7BF1B4-2650-4D42-BAF6-398AD46A8610}" dt="2022-05-30T22:54:36.544" v="3717" actId="207"/>
          <ac:spMkLst>
            <pc:docMk/>
            <pc:sldMk cId="1455858111" sldId="262"/>
            <ac:spMk id="6" creationId="{76E4809F-3E8A-49CC-933C-332629BF06F9}"/>
          </ac:spMkLst>
        </pc:spChg>
        <pc:spChg chg="mod topLvl">
          <ac:chgData name="Camilo Beltran Montoya" userId="9dcd01be5ee7e1a3" providerId="LiveId" clId="{BB7BF1B4-2650-4D42-BAF6-398AD46A8610}" dt="2022-05-30T19:45:46.353" v="2190" actId="14100"/>
          <ac:spMkLst>
            <pc:docMk/>
            <pc:sldMk cId="1455858111" sldId="262"/>
            <ac:spMk id="7" creationId="{FB5C94D1-85FF-492A-8812-9DB06EB72102}"/>
          </ac:spMkLst>
        </pc:spChg>
        <pc:spChg chg="mod topLvl">
          <ac:chgData name="Camilo Beltran Montoya" userId="9dcd01be5ee7e1a3" providerId="LiveId" clId="{BB7BF1B4-2650-4D42-BAF6-398AD46A8610}" dt="2022-05-30T22:54:44.413" v="3719" actId="207"/>
          <ac:spMkLst>
            <pc:docMk/>
            <pc:sldMk cId="1455858111" sldId="262"/>
            <ac:spMk id="8" creationId="{C657D30C-71A1-43FF-9E82-763122313769}"/>
          </ac:spMkLst>
        </pc:spChg>
        <pc:spChg chg="add mod ord">
          <ac:chgData name="Camilo Beltran Montoya" userId="9dcd01be5ee7e1a3" providerId="LiveId" clId="{BB7BF1B4-2650-4D42-BAF6-398AD46A8610}" dt="2022-05-30T19:44:23.150" v="2173" actId="208"/>
          <ac:spMkLst>
            <pc:docMk/>
            <pc:sldMk cId="1455858111" sldId="262"/>
            <ac:spMk id="9" creationId="{09CF25F0-93DB-4CCE-B2A7-D81F78D3C101}"/>
          </ac:spMkLst>
        </pc:spChg>
        <pc:spChg chg="mod topLvl">
          <ac:chgData name="Camilo Beltran Montoya" userId="9dcd01be5ee7e1a3" providerId="LiveId" clId="{BB7BF1B4-2650-4D42-BAF6-398AD46A8610}" dt="2022-05-30T19:45:48.748" v="2191" actId="14100"/>
          <ac:spMkLst>
            <pc:docMk/>
            <pc:sldMk cId="1455858111" sldId="262"/>
            <ac:spMk id="10" creationId="{E16D81F5-FC72-4EB0-9EE0-23E3491185CE}"/>
          </ac:spMkLst>
        </pc:spChg>
        <pc:spChg chg="mod">
          <ac:chgData name="Camilo Beltran Montoya" userId="9dcd01be5ee7e1a3" providerId="LiveId" clId="{BB7BF1B4-2650-4D42-BAF6-398AD46A8610}" dt="2022-05-30T19:14:26.425" v="1803" actId="18245"/>
          <ac:spMkLst>
            <pc:docMk/>
            <pc:sldMk cId="1455858111" sldId="262"/>
            <ac:spMk id="13" creationId="{48220A2E-A226-477A-AA3C-4F9044FEF959}"/>
          </ac:spMkLst>
        </pc:spChg>
        <pc:spChg chg="mod">
          <ac:chgData name="Camilo Beltran Montoya" userId="9dcd01be5ee7e1a3" providerId="LiveId" clId="{BB7BF1B4-2650-4D42-BAF6-398AD46A8610}" dt="2022-05-30T19:14:26.425" v="1803" actId="18245"/>
          <ac:spMkLst>
            <pc:docMk/>
            <pc:sldMk cId="1455858111" sldId="262"/>
            <ac:spMk id="14" creationId="{0BA5B6B3-6E68-4C7B-B1F3-8A186F6363A3}"/>
          </ac:spMkLst>
        </pc:spChg>
        <pc:spChg chg="mod">
          <ac:chgData name="Camilo Beltran Montoya" userId="9dcd01be5ee7e1a3" providerId="LiveId" clId="{BB7BF1B4-2650-4D42-BAF6-398AD46A8610}" dt="2022-05-30T19:14:26.425" v="1803" actId="18245"/>
          <ac:spMkLst>
            <pc:docMk/>
            <pc:sldMk cId="1455858111" sldId="262"/>
            <ac:spMk id="15" creationId="{2E23F165-E697-46DA-BB10-11619C0F6BE2}"/>
          </ac:spMkLst>
        </pc:spChg>
        <pc:spChg chg="mod">
          <ac:chgData name="Camilo Beltran Montoya" userId="9dcd01be5ee7e1a3" providerId="LiveId" clId="{BB7BF1B4-2650-4D42-BAF6-398AD46A8610}" dt="2022-05-30T19:14:26.425" v="1803" actId="18245"/>
          <ac:spMkLst>
            <pc:docMk/>
            <pc:sldMk cId="1455858111" sldId="262"/>
            <ac:spMk id="16" creationId="{520FF9F3-36CE-4D94-BDEF-95DA68D11EDD}"/>
          </ac:spMkLst>
        </pc:spChg>
        <pc:spChg chg="mod">
          <ac:chgData name="Camilo Beltran Montoya" userId="9dcd01be5ee7e1a3" providerId="LiveId" clId="{BB7BF1B4-2650-4D42-BAF6-398AD46A8610}" dt="2022-05-30T19:14:26.425" v="1803" actId="18245"/>
          <ac:spMkLst>
            <pc:docMk/>
            <pc:sldMk cId="1455858111" sldId="262"/>
            <ac:spMk id="17" creationId="{3C37465B-228A-4AD2-B5B8-01E095B0172F}"/>
          </ac:spMkLst>
        </pc:spChg>
        <pc:spChg chg="mod">
          <ac:chgData name="Camilo Beltran Montoya" userId="9dcd01be5ee7e1a3" providerId="LiveId" clId="{BB7BF1B4-2650-4D42-BAF6-398AD46A8610}" dt="2022-05-30T19:14:26.425" v="1803" actId="18245"/>
          <ac:spMkLst>
            <pc:docMk/>
            <pc:sldMk cId="1455858111" sldId="262"/>
            <ac:spMk id="18" creationId="{7D2347CE-00E7-49F4-A3F1-ADD41B6AB65E}"/>
          </ac:spMkLst>
        </pc:spChg>
        <pc:spChg chg="mod">
          <ac:chgData name="Camilo Beltran Montoya" userId="9dcd01be5ee7e1a3" providerId="LiveId" clId="{BB7BF1B4-2650-4D42-BAF6-398AD46A8610}" dt="2022-05-30T19:14:26.425" v="1803" actId="18245"/>
          <ac:spMkLst>
            <pc:docMk/>
            <pc:sldMk cId="1455858111" sldId="262"/>
            <ac:spMk id="19" creationId="{873C8F64-529A-4C55-827B-907E60B1AF2F}"/>
          </ac:spMkLst>
        </pc:spChg>
        <pc:spChg chg="mod">
          <ac:chgData name="Camilo Beltran Montoya" userId="9dcd01be5ee7e1a3" providerId="LiveId" clId="{BB7BF1B4-2650-4D42-BAF6-398AD46A8610}" dt="2022-05-30T19:14:01.079" v="1802" actId="18245"/>
          <ac:spMkLst>
            <pc:docMk/>
            <pc:sldMk cId="1455858111" sldId="262"/>
            <ac:spMk id="20" creationId="{5F0D9E35-E38D-46F7-ABF4-353A5E056D5A}"/>
          </ac:spMkLst>
        </pc:spChg>
        <pc:spChg chg="add mod ord">
          <ac:chgData name="Camilo Beltran Montoya" userId="9dcd01be5ee7e1a3" providerId="LiveId" clId="{BB7BF1B4-2650-4D42-BAF6-398AD46A8610}" dt="2022-05-30T19:44:23.150" v="2173" actId="208"/>
          <ac:spMkLst>
            <pc:docMk/>
            <pc:sldMk cId="1455858111" sldId="262"/>
            <ac:spMk id="20" creationId="{D3008F94-6A68-438B-9A16-1CCCEABA00F3}"/>
          </ac:spMkLst>
        </pc:spChg>
        <pc:spChg chg="mod topLvl">
          <ac:chgData name="Camilo Beltran Montoya" userId="9dcd01be5ee7e1a3" providerId="LiveId" clId="{BB7BF1B4-2650-4D42-BAF6-398AD46A8610}" dt="2022-05-30T22:54:13.392" v="3713" actId="207"/>
          <ac:spMkLst>
            <pc:docMk/>
            <pc:sldMk cId="1455858111" sldId="262"/>
            <ac:spMk id="22" creationId="{34A715C6-DBAB-48F5-82D8-889368E5D8E1}"/>
          </ac:spMkLst>
        </pc:spChg>
        <pc:spChg chg="mod topLvl">
          <ac:chgData name="Camilo Beltran Montoya" userId="9dcd01be5ee7e1a3" providerId="LiveId" clId="{BB7BF1B4-2650-4D42-BAF6-398AD46A8610}" dt="2022-05-30T19:46:20.194" v="2200" actId="1076"/>
          <ac:spMkLst>
            <pc:docMk/>
            <pc:sldMk cId="1455858111" sldId="262"/>
            <ac:spMk id="23" creationId="{26958646-3964-48C2-AC89-8768F8463899}"/>
          </ac:spMkLst>
        </pc:spChg>
        <pc:spChg chg="mod topLvl">
          <ac:chgData name="Camilo Beltran Montoya" userId="9dcd01be5ee7e1a3" providerId="LiveId" clId="{BB7BF1B4-2650-4D42-BAF6-398AD46A8610}" dt="2022-05-30T22:55:07.570" v="3721" actId="207"/>
          <ac:spMkLst>
            <pc:docMk/>
            <pc:sldMk cId="1455858111" sldId="262"/>
            <ac:spMk id="24" creationId="{5A99C454-2088-4693-813A-9303EE9E33D9}"/>
          </ac:spMkLst>
        </pc:spChg>
        <pc:spChg chg="mod topLvl">
          <ac:chgData name="Camilo Beltran Montoya" userId="9dcd01be5ee7e1a3" providerId="LiveId" clId="{BB7BF1B4-2650-4D42-BAF6-398AD46A8610}" dt="2022-05-30T19:46:16.129" v="2199" actId="1076"/>
          <ac:spMkLst>
            <pc:docMk/>
            <pc:sldMk cId="1455858111" sldId="262"/>
            <ac:spMk id="25" creationId="{0B602749-A94A-4710-A1B0-362BE7493E85}"/>
          </ac:spMkLst>
        </pc:spChg>
        <pc:spChg chg="mod topLvl">
          <ac:chgData name="Camilo Beltran Montoya" userId="9dcd01be5ee7e1a3" providerId="LiveId" clId="{BB7BF1B4-2650-4D42-BAF6-398AD46A8610}" dt="2022-05-30T22:55:16.332" v="3724" actId="207"/>
          <ac:spMkLst>
            <pc:docMk/>
            <pc:sldMk cId="1455858111" sldId="262"/>
            <ac:spMk id="26" creationId="{26C8CD1C-ADC1-4059-A2C0-E6BDD28266E7}"/>
          </ac:spMkLst>
        </pc:spChg>
        <pc:spChg chg="mod topLvl">
          <ac:chgData name="Camilo Beltran Montoya" userId="9dcd01be5ee7e1a3" providerId="LiveId" clId="{BB7BF1B4-2650-4D42-BAF6-398AD46A8610}" dt="2022-05-30T19:46:13.381" v="2198" actId="1076"/>
          <ac:spMkLst>
            <pc:docMk/>
            <pc:sldMk cId="1455858111" sldId="262"/>
            <ac:spMk id="27" creationId="{2E963EC0-F39F-4FC7-9278-B0211E383743}"/>
          </ac:spMkLst>
        </pc:spChg>
        <pc:spChg chg="mod topLvl">
          <ac:chgData name="Camilo Beltran Montoya" userId="9dcd01be5ee7e1a3" providerId="LiveId" clId="{BB7BF1B4-2650-4D42-BAF6-398AD46A8610}" dt="2022-05-30T22:55:18.995" v="3725" actId="207"/>
          <ac:spMkLst>
            <pc:docMk/>
            <pc:sldMk cId="1455858111" sldId="262"/>
            <ac:spMk id="28" creationId="{B8D04B8B-27AC-47B7-A82C-1F571C30783E}"/>
          </ac:spMkLst>
        </pc:spChg>
        <pc:spChg chg="mod topLvl">
          <ac:chgData name="Camilo Beltran Montoya" userId="9dcd01be5ee7e1a3" providerId="LiveId" clId="{BB7BF1B4-2650-4D42-BAF6-398AD46A8610}" dt="2022-05-30T20:05:28.700" v="2390" actId="1036"/>
          <ac:spMkLst>
            <pc:docMk/>
            <pc:sldMk cId="1455858111" sldId="262"/>
            <ac:spMk id="29" creationId="{2E174ABA-B903-422B-90F1-CE3ED7E05A88}"/>
          </ac:spMkLst>
        </pc:spChg>
        <pc:spChg chg="add mod ord">
          <ac:chgData name="Camilo Beltran Montoya" userId="9dcd01be5ee7e1a3" providerId="LiveId" clId="{BB7BF1B4-2650-4D42-BAF6-398AD46A8610}" dt="2022-05-30T19:44:23.150" v="2173" actId="208"/>
          <ac:spMkLst>
            <pc:docMk/>
            <pc:sldMk cId="1455858111" sldId="262"/>
            <ac:spMk id="30" creationId="{8BF7A230-7C5A-49F2-8F7F-8C433DE501C4}"/>
          </ac:spMkLst>
        </pc:spChg>
        <pc:spChg chg="add mod ord">
          <ac:chgData name="Camilo Beltran Montoya" userId="9dcd01be5ee7e1a3" providerId="LiveId" clId="{BB7BF1B4-2650-4D42-BAF6-398AD46A8610}" dt="2022-05-30T19:38:19.549" v="2089" actId="208"/>
          <ac:spMkLst>
            <pc:docMk/>
            <pc:sldMk cId="1455858111" sldId="262"/>
            <ac:spMk id="31" creationId="{A60E389E-E982-48FD-B92C-1CA8CB0EFECF}"/>
          </ac:spMkLst>
        </pc:spChg>
        <pc:spChg chg="add mod ord">
          <ac:chgData name="Camilo Beltran Montoya" userId="9dcd01be5ee7e1a3" providerId="LiveId" clId="{BB7BF1B4-2650-4D42-BAF6-398AD46A8610}" dt="2022-05-30T19:38:22.623" v="2091" actId="207"/>
          <ac:spMkLst>
            <pc:docMk/>
            <pc:sldMk cId="1455858111" sldId="262"/>
            <ac:spMk id="32" creationId="{70E34B46-F12B-4D1F-A310-92CB6EDDC72C}"/>
          </ac:spMkLst>
        </pc:spChg>
        <pc:spChg chg="add mod ord">
          <ac:chgData name="Camilo Beltran Montoya" userId="9dcd01be5ee7e1a3" providerId="LiveId" clId="{BB7BF1B4-2650-4D42-BAF6-398AD46A8610}" dt="2022-05-30T19:39:31.006" v="2113" actId="14100"/>
          <ac:spMkLst>
            <pc:docMk/>
            <pc:sldMk cId="1455858111" sldId="262"/>
            <ac:spMk id="33" creationId="{9A577928-2CA8-40FC-A17F-E3CE7CE01258}"/>
          </ac:spMkLst>
        </pc:spChg>
        <pc:spChg chg="add mod ord">
          <ac:chgData name="Camilo Beltran Montoya" userId="9dcd01be5ee7e1a3" providerId="LiveId" clId="{BB7BF1B4-2650-4D42-BAF6-398AD46A8610}" dt="2022-05-30T20:05:28.700" v="2390" actId="1036"/>
          <ac:spMkLst>
            <pc:docMk/>
            <pc:sldMk cId="1455858111" sldId="262"/>
            <ac:spMk id="34" creationId="{CE374FFE-D783-4D7D-B6DE-5C7B759EA5BB}"/>
          </ac:spMkLst>
        </pc:spChg>
        <pc:grpChg chg="del mod">
          <ac:chgData name="Camilo Beltran Montoya" userId="9dcd01be5ee7e1a3" providerId="LiveId" clId="{BB7BF1B4-2650-4D42-BAF6-398AD46A8610}" dt="2022-05-30T19:27:48.534" v="1910" actId="165"/>
          <ac:grpSpMkLst>
            <pc:docMk/>
            <pc:sldMk cId="1455858111" sldId="262"/>
            <ac:grpSpMk id="2" creationId="{511B968C-3A0F-4F78-B514-FB3E2B2EA999}"/>
          </ac:grpSpMkLst>
        </pc:grpChg>
        <pc:grpChg chg="mod">
          <ac:chgData name="Camilo Beltran Montoya" userId="9dcd01be5ee7e1a3" providerId="LiveId" clId="{BB7BF1B4-2650-4D42-BAF6-398AD46A8610}" dt="2022-05-30T19:14:26.425" v="1803" actId="18245"/>
          <ac:grpSpMkLst>
            <pc:docMk/>
            <pc:sldMk cId="1455858111" sldId="262"/>
            <ac:grpSpMk id="12" creationId="{57482C75-08F9-4339-A0A4-5939C7D16080}"/>
          </ac:grpSpMkLst>
        </pc:grpChg>
        <pc:grpChg chg="del mod">
          <ac:chgData name="Camilo Beltran Montoya" userId="9dcd01be5ee7e1a3" providerId="LiveId" clId="{BB7BF1B4-2650-4D42-BAF6-398AD46A8610}" dt="2022-05-30T19:27:48.534" v="1910" actId="165"/>
          <ac:grpSpMkLst>
            <pc:docMk/>
            <pc:sldMk cId="1455858111" sldId="262"/>
            <ac:grpSpMk id="21" creationId="{0112FC74-C406-434C-8A2F-709379435FEA}"/>
          </ac:grpSpMkLst>
        </pc:grpChg>
        <pc:graphicFrameChg chg="del">
          <ac:chgData name="Camilo Beltran Montoya" userId="9dcd01be5ee7e1a3" providerId="LiveId" clId="{BB7BF1B4-2650-4D42-BAF6-398AD46A8610}" dt="2022-05-30T19:13:52.620" v="1800" actId="18245"/>
          <ac:graphicFrameMkLst>
            <pc:docMk/>
            <pc:sldMk cId="1455858111" sldId="262"/>
            <ac:graphicFrameMk id="9" creationId="{00000000-0000-0000-0000-000000000000}"/>
          </ac:graphicFrameMkLst>
        </pc:graphicFrameChg>
        <pc:graphicFrameChg chg="add del">
          <ac:chgData name="Camilo Beltran Montoya" userId="9dcd01be5ee7e1a3" providerId="LiveId" clId="{BB7BF1B4-2650-4D42-BAF6-398AD46A8610}" dt="2022-05-30T19:14:32.072" v="1804" actId="18245"/>
          <ac:graphicFrameMkLst>
            <pc:docMk/>
            <pc:sldMk cId="1455858111" sldId="262"/>
            <ac:graphicFrameMk id="11" creationId="{00000000-0000-0000-0000-000000000000}"/>
          </ac:graphicFrameMkLst>
        </pc:graphicFrameChg>
      </pc:sldChg>
      <pc:sldChg chg="addSp delSp modSp mod">
        <pc:chgData name="Camilo Beltran Montoya" userId="9dcd01be5ee7e1a3" providerId="LiveId" clId="{BB7BF1B4-2650-4D42-BAF6-398AD46A8610}" dt="2022-05-30T22:57:34.749" v="3744" actId="1076"/>
        <pc:sldMkLst>
          <pc:docMk/>
          <pc:sldMk cId="3294027136" sldId="268"/>
        </pc:sldMkLst>
        <pc:spChg chg="mod topLvl">
          <ac:chgData name="Camilo Beltran Montoya" userId="9dcd01be5ee7e1a3" providerId="LiveId" clId="{BB7BF1B4-2650-4D42-BAF6-398AD46A8610}" dt="2022-05-30T22:56:28.961" v="3727" actId="208"/>
          <ac:spMkLst>
            <pc:docMk/>
            <pc:sldMk cId="3294027136" sldId="268"/>
            <ac:spMk id="3" creationId="{3BEA42A9-827E-49CB-83E1-984527B23235}"/>
          </ac:spMkLst>
        </pc:spChg>
        <pc:spChg chg="mod topLvl">
          <ac:chgData name="Camilo Beltran Montoya" userId="9dcd01be5ee7e1a3" providerId="LiveId" clId="{BB7BF1B4-2650-4D42-BAF6-398AD46A8610}" dt="2022-05-30T19:24:06.876" v="1877" actId="165"/>
          <ac:spMkLst>
            <pc:docMk/>
            <pc:sldMk cId="3294027136" sldId="268"/>
            <ac:spMk id="4" creationId="{2E7CD7E7-56EE-4D47-9FF7-584F3AF45AB4}"/>
          </ac:spMkLst>
        </pc:spChg>
        <pc:spChg chg="mod">
          <ac:chgData name="Camilo Beltran Montoya" userId="9dcd01be5ee7e1a3" providerId="LiveId" clId="{BB7BF1B4-2650-4D42-BAF6-398AD46A8610}" dt="2022-05-30T18:52:30.809" v="1704" actId="1076"/>
          <ac:spMkLst>
            <pc:docMk/>
            <pc:sldMk cId="3294027136" sldId="268"/>
            <ac:spMk id="5" creationId="{00000000-0000-0000-0000-000000000000}"/>
          </ac:spMkLst>
        </pc:spChg>
        <pc:spChg chg="mod topLvl">
          <ac:chgData name="Camilo Beltran Montoya" userId="9dcd01be5ee7e1a3" providerId="LiveId" clId="{BB7BF1B4-2650-4D42-BAF6-398AD46A8610}" dt="2022-05-30T22:56:36.457" v="3730" actId="208"/>
          <ac:spMkLst>
            <pc:docMk/>
            <pc:sldMk cId="3294027136" sldId="268"/>
            <ac:spMk id="7" creationId="{A5221784-E561-4EB3-A9F6-741B7F05DD81}"/>
          </ac:spMkLst>
        </pc:spChg>
        <pc:spChg chg="mod topLvl">
          <ac:chgData name="Camilo Beltran Montoya" userId="9dcd01be5ee7e1a3" providerId="LiveId" clId="{BB7BF1B4-2650-4D42-BAF6-398AD46A8610}" dt="2022-05-30T19:24:06.876" v="1877" actId="165"/>
          <ac:spMkLst>
            <pc:docMk/>
            <pc:sldMk cId="3294027136" sldId="268"/>
            <ac:spMk id="8" creationId="{E968FE08-28C5-4F69-9A82-825C7D71F61E}"/>
          </ac:spMkLst>
        </pc:spChg>
        <pc:spChg chg="mod topLvl">
          <ac:chgData name="Camilo Beltran Montoya" userId="9dcd01be5ee7e1a3" providerId="LiveId" clId="{BB7BF1B4-2650-4D42-BAF6-398AD46A8610}" dt="2022-05-30T22:56:40.553" v="3732" actId="208"/>
          <ac:spMkLst>
            <pc:docMk/>
            <pc:sldMk cId="3294027136" sldId="268"/>
            <ac:spMk id="9" creationId="{756652AC-AEB2-4AF0-BB12-D44DB63EF158}"/>
          </ac:spMkLst>
        </pc:spChg>
        <pc:spChg chg="mod topLvl">
          <ac:chgData name="Camilo Beltran Montoya" userId="9dcd01be5ee7e1a3" providerId="LiveId" clId="{BB7BF1B4-2650-4D42-BAF6-398AD46A8610}" dt="2022-05-30T19:24:06.876" v="1877" actId="165"/>
          <ac:spMkLst>
            <pc:docMk/>
            <pc:sldMk cId="3294027136" sldId="268"/>
            <ac:spMk id="10" creationId="{29BC6E15-889B-4D7E-8E89-17891CBD71BA}"/>
          </ac:spMkLst>
        </pc:spChg>
        <pc:spChg chg="mod topLvl">
          <ac:chgData name="Camilo Beltran Montoya" userId="9dcd01be5ee7e1a3" providerId="LiveId" clId="{BB7BF1B4-2650-4D42-BAF6-398AD46A8610}" dt="2022-05-30T22:56:42.399" v="3733" actId="208"/>
          <ac:spMkLst>
            <pc:docMk/>
            <pc:sldMk cId="3294027136" sldId="268"/>
            <ac:spMk id="11" creationId="{49C5274D-32E4-4B1C-B16B-BE4745C59690}"/>
          </ac:spMkLst>
        </pc:spChg>
        <pc:spChg chg="mod topLvl">
          <ac:chgData name="Camilo Beltran Montoya" userId="9dcd01be5ee7e1a3" providerId="LiveId" clId="{BB7BF1B4-2650-4D42-BAF6-398AD46A8610}" dt="2022-05-30T22:57:34.749" v="3744" actId="1076"/>
          <ac:spMkLst>
            <pc:docMk/>
            <pc:sldMk cId="3294027136" sldId="268"/>
            <ac:spMk id="12" creationId="{4BA96419-0C00-4B77-BD19-BCDC6AB11AE8}"/>
          </ac:spMkLst>
        </pc:spChg>
        <pc:spChg chg="mod topLvl">
          <ac:chgData name="Camilo Beltran Montoya" userId="9dcd01be5ee7e1a3" providerId="LiveId" clId="{BB7BF1B4-2650-4D42-BAF6-398AD46A8610}" dt="2022-05-30T22:56:45.716" v="3734" actId="208"/>
          <ac:spMkLst>
            <pc:docMk/>
            <pc:sldMk cId="3294027136" sldId="268"/>
            <ac:spMk id="13" creationId="{2A48A826-A7DD-4594-B281-005539C736CC}"/>
          </ac:spMkLst>
        </pc:spChg>
        <pc:spChg chg="mod topLvl">
          <ac:chgData name="Camilo Beltran Montoya" userId="9dcd01be5ee7e1a3" providerId="LiveId" clId="{BB7BF1B4-2650-4D42-BAF6-398AD46A8610}" dt="2022-05-30T22:56:59.644" v="3736" actId="2085"/>
          <ac:spMkLst>
            <pc:docMk/>
            <pc:sldMk cId="3294027136" sldId="268"/>
            <ac:spMk id="14" creationId="{A4C3AF46-D595-4734-83AC-5E5950A07A6D}"/>
          </ac:spMkLst>
        </pc:spChg>
        <pc:spChg chg="mod topLvl">
          <ac:chgData name="Camilo Beltran Montoya" userId="9dcd01be5ee7e1a3" providerId="LiveId" clId="{BB7BF1B4-2650-4D42-BAF6-398AD46A8610}" dt="2022-05-30T22:57:13.571" v="3741" actId="208"/>
          <ac:spMkLst>
            <pc:docMk/>
            <pc:sldMk cId="3294027136" sldId="268"/>
            <ac:spMk id="15" creationId="{00D0DBAD-BFA8-4EA2-9D0D-8382F047EA0F}"/>
          </ac:spMkLst>
        </pc:spChg>
        <pc:spChg chg="mod topLvl">
          <ac:chgData name="Camilo Beltran Montoya" userId="9dcd01be5ee7e1a3" providerId="LiveId" clId="{BB7BF1B4-2650-4D42-BAF6-398AD46A8610}" dt="2022-05-30T19:24:06.876" v="1877" actId="165"/>
          <ac:spMkLst>
            <pc:docMk/>
            <pc:sldMk cId="3294027136" sldId="268"/>
            <ac:spMk id="16" creationId="{91EE3782-D027-4C64-BFD8-08F12696EA68}"/>
          </ac:spMkLst>
        </pc:spChg>
        <pc:spChg chg="mod topLvl">
          <ac:chgData name="Camilo Beltran Montoya" userId="9dcd01be5ee7e1a3" providerId="LiveId" clId="{BB7BF1B4-2650-4D42-BAF6-398AD46A8610}" dt="2022-05-30T22:57:24.592" v="3743" actId="1076"/>
          <ac:spMkLst>
            <pc:docMk/>
            <pc:sldMk cId="3294027136" sldId="268"/>
            <ac:spMk id="17" creationId="{0855FB80-360F-4C3B-B070-76B82BA011C9}"/>
          </ac:spMkLst>
        </pc:spChg>
        <pc:spChg chg="mod topLvl">
          <ac:chgData name="Camilo Beltran Montoya" userId="9dcd01be5ee7e1a3" providerId="LiveId" clId="{BB7BF1B4-2650-4D42-BAF6-398AD46A8610}" dt="2022-05-30T22:19:57.069" v="3281" actId="1076"/>
          <ac:spMkLst>
            <pc:docMk/>
            <pc:sldMk cId="3294027136" sldId="268"/>
            <ac:spMk id="18" creationId="{6E181D13-8F9A-4E3F-9B8B-AA2EF2F7F526}"/>
          </ac:spMkLst>
        </pc:spChg>
        <pc:spChg chg="mod topLvl">
          <ac:chgData name="Camilo Beltran Montoya" userId="9dcd01be5ee7e1a3" providerId="LiveId" clId="{BB7BF1B4-2650-4D42-BAF6-398AD46A8610}" dt="2022-05-30T19:27:32.846" v="1908" actId="1076"/>
          <ac:spMkLst>
            <pc:docMk/>
            <pc:sldMk cId="3294027136" sldId="268"/>
            <ac:spMk id="19" creationId="{20E10000-BBF1-46B4-81D9-3E25EDF821C8}"/>
          </ac:spMkLst>
        </pc:spChg>
        <pc:spChg chg="add mod topLvl">
          <ac:chgData name="Camilo Beltran Montoya" userId="9dcd01be5ee7e1a3" providerId="LiveId" clId="{BB7BF1B4-2650-4D42-BAF6-398AD46A8610}" dt="2022-05-30T22:55:53.508" v="3726" actId="208"/>
          <ac:spMkLst>
            <pc:docMk/>
            <pc:sldMk cId="3294027136" sldId="268"/>
            <ac:spMk id="20" creationId="{A39AA795-E2A4-42A2-B526-A00CC05FB4F7}"/>
          </ac:spMkLst>
        </pc:spChg>
        <pc:spChg chg="add mod topLvl">
          <ac:chgData name="Camilo Beltran Montoya" userId="9dcd01be5ee7e1a3" providerId="LiveId" clId="{BB7BF1B4-2650-4D42-BAF6-398AD46A8610}" dt="2022-05-30T22:56:32.791" v="3728" actId="208"/>
          <ac:spMkLst>
            <pc:docMk/>
            <pc:sldMk cId="3294027136" sldId="268"/>
            <ac:spMk id="23" creationId="{79DA33BC-9A1D-4F46-A404-F4CC69D24811}"/>
          </ac:spMkLst>
        </pc:spChg>
        <pc:spChg chg="add mod topLvl">
          <ac:chgData name="Camilo Beltran Montoya" userId="9dcd01be5ee7e1a3" providerId="LiveId" clId="{BB7BF1B4-2650-4D42-BAF6-398AD46A8610}" dt="2022-05-30T22:56:34.603" v="3729" actId="208"/>
          <ac:spMkLst>
            <pc:docMk/>
            <pc:sldMk cId="3294027136" sldId="268"/>
            <ac:spMk id="24" creationId="{EC3A5A36-802D-448E-BCA3-B36AD8E1C8B6}"/>
          </ac:spMkLst>
        </pc:spChg>
        <pc:spChg chg="add mod topLvl">
          <ac:chgData name="Camilo Beltran Montoya" userId="9dcd01be5ee7e1a3" providerId="LiveId" clId="{BB7BF1B4-2650-4D42-BAF6-398AD46A8610}" dt="2022-05-30T22:56:38.591" v="3731" actId="208"/>
          <ac:spMkLst>
            <pc:docMk/>
            <pc:sldMk cId="3294027136" sldId="268"/>
            <ac:spMk id="25" creationId="{2F18FA6A-6BCD-4582-A486-B4F9B6891668}"/>
          </ac:spMkLst>
        </pc:spChg>
        <pc:spChg chg="add mod topLvl">
          <ac:chgData name="Camilo Beltran Montoya" userId="9dcd01be5ee7e1a3" providerId="LiveId" clId="{BB7BF1B4-2650-4D42-BAF6-398AD46A8610}" dt="2022-05-30T22:56:48.501" v="3735" actId="208"/>
          <ac:spMkLst>
            <pc:docMk/>
            <pc:sldMk cId="3294027136" sldId="268"/>
            <ac:spMk id="26" creationId="{3A5BE65D-99C4-46C4-83AE-6EFBE123F6D5}"/>
          </ac:spMkLst>
        </pc:spChg>
        <pc:spChg chg="add mod topLvl">
          <ac:chgData name="Camilo Beltran Montoya" userId="9dcd01be5ee7e1a3" providerId="LiveId" clId="{BB7BF1B4-2650-4D42-BAF6-398AD46A8610}" dt="2022-05-30T22:57:08.101" v="3739" actId="208"/>
          <ac:spMkLst>
            <pc:docMk/>
            <pc:sldMk cId="3294027136" sldId="268"/>
            <ac:spMk id="27" creationId="{13B5AB3E-995F-4F57-AE5E-BAEA4F52190D}"/>
          </ac:spMkLst>
        </pc:spChg>
        <pc:spChg chg="add del mod">
          <ac:chgData name="Camilo Beltran Montoya" userId="9dcd01be5ee7e1a3" providerId="LiveId" clId="{BB7BF1B4-2650-4D42-BAF6-398AD46A8610}" dt="2022-05-30T18:43:18.332" v="1520" actId="478"/>
          <ac:spMkLst>
            <pc:docMk/>
            <pc:sldMk cId="3294027136" sldId="268"/>
            <ac:spMk id="28" creationId="{D010C9C6-0F79-4706-A399-412FF7728B3E}"/>
          </ac:spMkLst>
        </pc:spChg>
        <pc:spChg chg="add mod topLvl">
          <ac:chgData name="Camilo Beltran Montoya" userId="9dcd01be5ee7e1a3" providerId="LiveId" clId="{BB7BF1B4-2650-4D42-BAF6-398AD46A8610}" dt="2022-05-30T22:57:11.248" v="3740" actId="208"/>
          <ac:spMkLst>
            <pc:docMk/>
            <pc:sldMk cId="3294027136" sldId="268"/>
            <ac:spMk id="29" creationId="{815FC1BB-5CC6-4450-9D48-0A6F21F8FAB6}"/>
          </ac:spMkLst>
        </pc:spChg>
        <pc:spChg chg="add mod topLvl">
          <ac:chgData name="Camilo Beltran Montoya" userId="9dcd01be5ee7e1a3" providerId="LiveId" clId="{BB7BF1B4-2650-4D42-BAF6-398AD46A8610}" dt="2022-05-30T22:20:14.113" v="3284" actId="14100"/>
          <ac:spMkLst>
            <pc:docMk/>
            <pc:sldMk cId="3294027136" sldId="268"/>
            <ac:spMk id="30" creationId="{CA509D74-2101-451A-BD9A-9662CA2630AE}"/>
          </ac:spMkLst>
        </pc:spChg>
        <pc:spChg chg="mod">
          <ac:chgData name="Camilo Beltran Montoya" userId="9dcd01be5ee7e1a3" providerId="LiveId" clId="{BB7BF1B4-2650-4D42-BAF6-398AD46A8610}" dt="2022-05-30T18:45:11.201" v="1542" actId="255"/>
          <ac:spMkLst>
            <pc:docMk/>
            <pc:sldMk cId="3294027136" sldId="268"/>
            <ac:spMk id="32" creationId="{CC4398A5-3F00-4E45-B683-0830B1AFD8F5}"/>
          </ac:spMkLst>
        </pc:spChg>
        <pc:spChg chg="mod">
          <ac:chgData name="Camilo Beltran Montoya" userId="9dcd01be5ee7e1a3" providerId="LiveId" clId="{BB7BF1B4-2650-4D42-BAF6-398AD46A8610}" dt="2022-05-30T18:45:11.201" v="1542" actId="255"/>
          <ac:spMkLst>
            <pc:docMk/>
            <pc:sldMk cId="3294027136" sldId="268"/>
            <ac:spMk id="33" creationId="{31D4D252-B728-4966-BABF-8DE341B98D85}"/>
          </ac:spMkLst>
        </pc:spChg>
        <pc:spChg chg="mod">
          <ac:chgData name="Camilo Beltran Montoya" userId="9dcd01be5ee7e1a3" providerId="LiveId" clId="{BB7BF1B4-2650-4D42-BAF6-398AD46A8610}" dt="2022-05-30T18:45:11.201" v="1542" actId="255"/>
          <ac:spMkLst>
            <pc:docMk/>
            <pc:sldMk cId="3294027136" sldId="268"/>
            <ac:spMk id="36" creationId="{C67DC8A0-54FB-4C71-BFDF-925A7464BC51}"/>
          </ac:spMkLst>
        </pc:spChg>
        <pc:spChg chg="add mod topLvl">
          <ac:chgData name="Camilo Beltran Montoya" userId="9dcd01be5ee7e1a3" providerId="LiveId" clId="{BB7BF1B4-2650-4D42-BAF6-398AD46A8610}" dt="2022-05-30T22:20:28.996" v="3285" actId="2085"/>
          <ac:spMkLst>
            <pc:docMk/>
            <pc:sldMk cId="3294027136" sldId="268"/>
            <ac:spMk id="37" creationId="{D40E81E0-F18A-4D42-A4DB-1AD5F9C8610A}"/>
          </ac:spMkLst>
        </pc:spChg>
        <pc:spChg chg="add mod topLvl">
          <ac:chgData name="Camilo Beltran Montoya" userId="9dcd01be5ee7e1a3" providerId="LiveId" clId="{BB7BF1B4-2650-4D42-BAF6-398AD46A8610}" dt="2022-05-30T19:26:38.352" v="1901" actId="20577"/>
          <ac:spMkLst>
            <pc:docMk/>
            <pc:sldMk cId="3294027136" sldId="268"/>
            <ac:spMk id="39" creationId="{E7A10439-128B-4910-BFF1-EFC6667B6DCD}"/>
          </ac:spMkLst>
        </pc:spChg>
        <pc:spChg chg="add mod topLvl">
          <ac:chgData name="Camilo Beltran Montoya" userId="9dcd01be5ee7e1a3" providerId="LiveId" clId="{BB7BF1B4-2650-4D42-BAF6-398AD46A8610}" dt="2022-05-30T19:26:41.678" v="1902" actId="20577"/>
          <ac:spMkLst>
            <pc:docMk/>
            <pc:sldMk cId="3294027136" sldId="268"/>
            <ac:spMk id="41" creationId="{532FFE8F-D892-40EF-8B9B-2536B92066D0}"/>
          </ac:spMkLst>
        </pc:spChg>
        <pc:spChg chg="add mod topLvl">
          <ac:chgData name="Camilo Beltran Montoya" userId="9dcd01be5ee7e1a3" providerId="LiveId" clId="{BB7BF1B4-2650-4D42-BAF6-398AD46A8610}" dt="2022-05-30T19:24:06.876" v="1877" actId="165"/>
          <ac:spMkLst>
            <pc:docMk/>
            <pc:sldMk cId="3294027136" sldId="268"/>
            <ac:spMk id="43" creationId="{E6AD49EF-3524-47D0-A0F5-ADCBEDB7749E}"/>
          </ac:spMkLst>
        </pc:spChg>
        <pc:spChg chg="add mod topLvl">
          <ac:chgData name="Camilo Beltran Montoya" userId="9dcd01be5ee7e1a3" providerId="LiveId" clId="{BB7BF1B4-2650-4D42-BAF6-398AD46A8610}" dt="2022-05-30T19:24:06.876" v="1877" actId="165"/>
          <ac:spMkLst>
            <pc:docMk/>
            <pc:sldMk cId="3294027136" sldId="268"/>
            <ac:spMk id="45" creationId="{8EA7AFA6-208C-400A-B271-AF222D51CE7D}"/>
          </ac:spMkLst>
        </pc:spChg>
        <pc:spChg chg="add mod topLvl">
          <ac:chgData name="Camilo Beltran Montoya" userId="9dcd01be5ee7e1a3" providerId="LiveId" clId="{BB7BF1B4-2650-4D42-BAF6-398AD46A8610}" dt="2022-05-30T19:26:34.892" v="1900" actId="6549"/>
          <ac:spMkLst>
            <pc:docMk/>
            <pc:sldMk cId="3294027136" sldId="268"/>
            <ac:spMk id="47" creationId="{AB5B8C4F-9400-43B1-B638-19652EAD141E}"/>
          </ac:spMkLst>
        </pc:spChg>
        <pc:spChg chg="add mod topLvl">
          <ac:chgData name="Camilo Beltran Montoya" userId="9dcd01be5ee7e1a3" providerId="LiveId" clId="{BB7BF1B4-2650-4D42-BAF6-398AD46A8610}" dt="2022-05-30T19:24:06.876" v="1877" actId="165"/>
          <ac:spMkLst>
            <pc:docMk/>
            <pc:sldMk cId="3294027136" sldId="268"/>
            <ac:spMk id="49" creationId="{91345D02-E22A-4843-B6B8-47BA42ADC97F}"/>
          </ac:spMkLst>
        </pc:spChg>
        <pc:spChg chg="add mod topLvl">
          <ac:chgData name="Camilo Beltran Montoya" userId="9dcd01be5ee7e1a3" providerId="LiveId" clId="{BB7BF1B4-2650-4D42-BAF6-398AD46A8610}" dt="2022-05-30T19:26:31.884" v="1899" actId="6549"/>
          <ac:spMkLst>
            <pc:docMk/>
            <pc:sldMk cId="3294027136" sldId="268"/>
            <ac:spMk id="51" creationId="{EE190EC5-8280-4BF6-8A55-1893AFF9A61C}"/>
          </ac:spMkLst>
        </pc:spChg>
        <pc:spChg chg="add del mod">
          <ac:chgData name="Camilo Beltran Montoya" userId="9dcd01be5ee7e1a3" providerId="LiveId" clId="{BB7BF1B4-2650-4D42-BAF6-398AD46A8610}" dt="2022-05-30T19:08:50.234" v="1725" actId="478"/>
          <ac:spMkLst>
            <pc:docMk/>
            <pc:sldMk cId="3294027136" sldId="268"/>
            <ac:spMk id="52" creationId="{B21BC065-04AC-4E03-A143-757D0F2D0A3A}"/>
          </ac:spMkLst>
        </pc:spChg>
        <pc:grpChg chg="del mod">
          <ac:chgData name="Camilo Beltran Montoya" userId="9dcd01be5ee7e1a3" providerId="LiveId" clId="{BB7BF1B4-2650-4D42-BAF6-398AD46A8610}" dt="2022-05-30T18:35:34.088" v="1432" actId="165"/>
          <ac:grpSpMkLst>
            <pc:docMk/>
            <pc:sldMk cId="3294027136" sldId="268"/>
            <ac:grpSpMk id="2" creationId="{3993ED0C-8959-46D2-A21F-3A6EE0F3250C}"/>
          </ac:grpSpMkLst>
        </pc:grpChg>
        <pc:grpChg chg="add del mod">
          <ac:chgData name="Camilo Beltran Montoya" userId="9dcd01be5ee7e1a3" providerId="LiveId" clId="{BB7BF1B4-2650-4D42-BAF6-398AD46A8610}" dt="2022-05-30T19:24:06.876" v="1877" actId="165"/>
          <ac:grpSpMkLst>
            <pc:docMk/>
            <pc:sldMk cId="3294027136" sldId="268"/>
            <ac:grpSpMk id="2" creationId="{3C2B1299-C2E1-4D52-B2EC-17F1AC2DAF2D}"/>
          </ac:grpSpMkLst>
        </pc:grpChg>
        <pc:grpChg chg="add del mod">
          <ac:chgData name="Camilo Beltran Montoya" userId="9dcd01be5ee7e1a3" providerId="LiveId" clId="{BB7BF1B4-2650-4D42-BAF6-398AD46A8610}" dt="2022-05-30T18:45:12.187" v="1545"/>
          <ac:grpSpMkLst>
            <pc:docMk/>
            <pc:sldMk cId="3294027136" sldId="268"/>
            <ac:grpSpMk id="31" creationId="{88C2E283-2C06-4298-BE56-D911C4EF516F}"/>
          </ac:grpSpMkLst>
        </pc:grpChg>
        <pc:graphicFrameChg chg="del">
          <ac:chgData name="Camilo Beltran Montoya" userId="9dcd01be5ee7e1a3" providerId="LiveId" clId="{BB7BF1B4-2650-4D42-BAF6-398AD46A8610}" dt="2022-05-30T18:20:34.887" v="1428" actId="18245"/>
          <ac:graphicFrameMkLst>
            <pc:docMk/>
            <pc:sldMk cId="3294027136" sldId="268"/>
            <ac:graphicFrameMk id="6" creationId="{00000000-0000-0000-0000-000000000000}"/>
          </ac:graphicFrameMkLst>
        </pc:graphicFrameChg>
        <pc:picChg chg="add del mod ord topLvl modCrop">
          <ac:chgData name="Camilo Beltran Montoya" userId="9dcd01be5ee7e1a3" providerId="LiveId" clId="{BB7BF1B4-2650-4D42-BAF6-398AD46A8610}" dt="2022-05-30T19:24:06.876" v="1877" actId="165"/>
          <ac:picMkLst>
            <pc:docMk/>
            <pc:sldMk cId="3294027136" sldId="268"/>
            <ac:picMk id="22" creationId="{2F0AAE9F-FDF3-B20E-A83E-AA334A32B6DF}"/>
          </ac:picMkLst>
        </pc:picChg>
        <pc:picChg chg="mod">
          <ac:chgData name="Camilo Beltran Montoya" userId="9dcd01be5ee7e1a3" providerId="LiveId" clId="{BB7BF1B4-2650-4D42-BAF6-398AD46A8610}" dt="2022-05-30T18:44:26.634" v="1532"/>
          <ac:picMkLst>
            <pc:docMk/>
            <pc:sldMk cId="3294027136" sldId="268"/>
            <ac:picMk id="34" creationId="{412BECC1-FB2B-4ED6-A0B8-60E820613CF2}"/>
          </ac:picMkLst>
        </pc:picChg>
        <pc:picChg chg="mod">
          <ac:chgData name="Camilo Beltran Montoya" userId="9dcd01be5ee7e1a3" providerId="LiveId" clId="{BB7BF1B4-2650-4D42-BAF6-398AD46A8610}" dt="2022-05-30T18:44:26.634" v="1532"/>
          <ac:picMkLst>
            <pc:docMk/>
            <pc:sldMk cId="3294027136" sldId="268"/>
            <ac:picMk id="35" creationId="{91994CF3-7974-4A1E-90DB-9C6F0C03D23B}"/>
          </ac:picMkLst>
        </pc:picChg>
      </pc:sldChg>
      <pc:sldChg chg="addSp delSp modSp mod">
        <pc:chgData name="Camilo Beltran Montoya" userId="9dcd01be5ee7e1a3" providerId="LiveId" clId="{BB7BF1B4-2650-4D42-BAF6-398AD46A8610}" dt="2022-05-30T22:32:11.484" v="3402" actId="1036"/>
        <pc:sldMkLst>
          <pc:docMk/>
          <pc:sldMk cId="622259074" sldId="269"/>
        </pc:sldMkLst>
        <pc:spChg chg="mod">
          <ac:chgData name="Camilo Beltran Montoya" userId="9dcd01be5ee7e1a3" providerId="LiveId" clId="{BB7BF1B4-2650-4D42-BAF6-398AD46A8610}" dt="2022-05-30T21:14:13.727" v="2794" actId="1076"/>
          <ac:spMkLst>
            <pc:docMk/>
            <pc:sldMk cId="622259074" sldId="269"/>
            <ac:spMk id="3" creationId="{0CE68BB7-DD3C-664A-AC9D-74A5FE280DD9}"/>
          </ac:spMkLst>
        </pc:spChg>
        <pc:spChg chg="mod topLvl">
          <ac:chgData name="Camilo Beltran Montoya" userId="9dcd01be5ee7e1a3" providerId="LiveId" clId="{BB7BF1B4-2650-4D42-BAF6-398AD46A8610}" dt="2022-05-30T22:32:11.484" v="3402" actId="1036"/>
          <ac:spMkLst>
            <pc:docMk/>
            <pc:sldMk cId="622259074" sldId="269"/>
            <ac:spMk id="4" creationId="{99D8346B-4918-4995-AC08-2DE707090B85}"/>
          </ac:spMkLst>
        </pc:spChg>
        <pc:spChg chg="mod topLvl">
          <ac:chgData name="Camilo Beltran Montoya" userId="9dcd01be5ee7e1a3" providerId="LiveId" clId="{BB7BF1B4-2650-4D42-BAF6-398AD46A8610}" dt="2022-05-30T22:32:07.296" v="3394" actId="1035"/>
          <ac:spMkLst>
            <pc:docMk/>
            <pc:sldMk cId="622259074" sldId="269"/>
            <ac:spMk id="6" creationId="{2589F24B-62C3-491B-9CE6-C5811C4206C6}"/>
          </ac:spMkLst>
        </pc:spChg>
        <pc:spChg chg="del mod ord topLvl">
          <ac:chgData name="Camilo Beltran Montoya" userId="9dcd01be5ee7e1a3" providerId="LiveId" clId="{BB7BF1B4-2650-4D42-BAF6-398AD46A8610}" dt="2022-05-30T22:26:58.581" v="3318" actId="478"/>
          <ac:spMkLst>
            <pc:docMk/>
            <pc:sldMk cId="622259074" sldId="269"/>
            <ac:spMk id="7" creationId="{715B7047-0113-4BB3-9E22-E886D59F4915}"/>
          </ac:spMkLst>
        </pc:spChg>
        <pc:spChg chg="mod topLvl">
          <ac:chgData name="Camilo Beltran Montoya" userId="9dcd01be5ee7e1a3" providerId="LiveId" clId="{BB7BF1B4-2650-4D42-BAF6-398AD46A8610}" dt="2022-05-30T22:32:07.296" v="3394" actId="1035"/>
          <ac:spMkLst>
            <pc:docMk/>
            <pc:sldMk cId="622259074" sldId="269"/>
            <ac:spMk id="8" creationId="{157B31A5-CA7E-4133-8FC2-4A799950EAD2}"/>
          </ac:spMkLst>
        </pc:spChg>
        <pc:spChg chg="del mod ord topLvl">
          <ac:chgData name="Camilo Beltran Montoya" userId="9dcd01be5ee7e1a3" providerId="LiveId" clId="{BB7BF1B4-2650-4D42-BAF6-398AD46A8610}" dt="2022-05-30T22:26:59.276" v="3319" actId="478"/>
          <ac:spMkLst>
            <pc:docMk/>
            <pc:sldMk cId="622259074" sldId="269"/>
            <ac:spMk id="9" creationId="{CAD9050E-2E9F-4683-971F-E4CD4DFA1C58}"/>
          </ac:spMkLst>
        </pc:spChg>
        <pc:spChg chg="mod topLvl">
          <ac:chgData name="Camilo Beltran Montoya" userId="9dcd01be5ee7e1a3" providerId="LiveId" clId="{BB7BF1B4-2650-4D42-BAF6-398AD46A8610}" dt="2022-05-30T22:32:07.296" v="3394" actId="1035"/>
          <ac:spMkLst>
            <pc:docMk/>
            <pc:sldMk cId="622259074" sldId="269"/>
            <ac:spMk id="10" creationId="{7D62FD9D-7084-41BB-9850-86E496872D72}"/>
          </ac:spMkLst>
        </pc:spChg>
        <pc:spChg chg="del mod ord topLvl">
          <ac:chgData name="Camilo Beltran Montoya" userId="9dcd01be5ee7e1a3" providerId="LiveId" clId="{BB7BF1B4-2650-4D42-BAF6-398AD46A8610}" dt="2022-05-30T22:26:59.967" v="3320" actId="478"/>
          <ac:spMkLst>
            <pc:docMk/>
            <pc:sldMk cId="622259074" sldId="269"/>
            <ac:spMk id="11" creationId="{2E84AEEE-D945-46EF-B269-652A7CC431F4}"/>
          </ac:spMkLst>
        </pc:spChg>
        <pc:spChg chg="add mod ord">
          <ac:chgData name="Camilo Beltran Montoya" userId="9dcd01be5ee7e1a3" providerId="LiveId" clId="{BB7BF1B4-2650-4D42-BAF6-398AD46A8610}" dt="2022-05-30T22:32:07.296" v="3394" actId="1035"/>
          <ac:spMkLst>
            <pc:docMk/>
            <pc:sldMk cId="622259074" sldId="269"/>
            <ac:spMk id="12" creationId="{5207F729-7F6D-4049-A20A-1123BFE9DC45}"/>
          </ac:spMkLst>
        </pc:spChg>
        <pc:spChg chg="add mod ord">
          <ac:chgData name="Camilo Beltran Montoya" userId="9dcd01be5ee7e1a3" providerId="LiveId" clId="{BB7BF1B4-2650-4D42-BAF6-398AD46A8610}" dt="2022-05-30T22:32:07.296" v="3394" actId="1035"/>
          <ac:spMkLst>
            <pc:docMk/>
            <pc:sldMk cId="622259074" sldId="269"/>
            <ac:spMk id="13" creationId="{4135DEF6-CCCA-46BC-9AD0-4E6833171978}"/>
          </ac:spMkLst>
        </pc:spChg>
        <pc:spChg chg="add mod ord">
          <ac:chgData name="Camilo Beltran Montoya" userId="9dcd01be5ee7e1a3" providerId="LiveId" clId="{BB7BF1B4-2650-4D42-BAF6-398AD46A8610}" dt="2022-05-30T22:32:07.296" v="3394" actId="1035"/>
          <ac:spMkLst>
            <pc:docMk/>
            <pc:sldMk cId="622259074" sldId="269"/>
            <ac:spMk id="14" creationId="{210C94ED-005D-43F0-A208-C5CF66523643}"/>
          </ac:spMkLst>
        </pc:spChg>
        <pc:spChg chg="add mod ord">
          <ac:chgData name="Camilo Beltran Montoya" userId="9dcd01be5ee7e1a3" providerId="LiveId" clId="{BB7BF1B4-2650-4D42-BAF6-398AD46A8610}" dt="2022-05-30T22:30:28.645" v="3362" actId="164"/>
          <ac:spMkLst>
            <pc:docMk/>
            <pc:sldMk cId="622259074" sldId="269"/>
            <ac:spMk id="15" creationId="{3C0A29D0-1F6D-40F3-B62E-03B2186B5CEC}"/>
          </ac:spMkLst>
        </pc:spChg>
        <pc:spChg chg="add del mod">
          <ac:chgData name="Camilo Beltran Montoya" userId="9dcd01be5ee7e1a3" providerId="LiveId" clId="{BB7BF1B4-2650-4D42-BAF6-398AD46A8610}" dt="2022-05-30T21:17:23.817" v="2826" actId="478"/>
          <ac:spMkLst>
            <pc:docMk/>
            <pc:sldMk cId="622259074" sldId="269"/>
            <ac:spMk id="16" creationId="{AD57CA3C-8ECD-46F0-B0FF-EC065567577B}"/>
          </ac:spMkLst>
        </pc:spChg>
        <pc:spChg chg="add mod">
          <ac:chgData name="Camilo Beltran Montoya" userId="9dcd01be5ee7e1a3" providerId="LiveId" clId="{BB7BF1B4-2650-4D42-BAF6-398AD46A8610}" dt="2022-05-30T22:30:22.471" v="3361" actId="164"/>
          <ac:spMkLst>
            <pc:docMk/>
            <pc:sldMk cId="622259074" sldId="269"/>
            <ac:spMk id="17" creationId="{45561A38-7351-49AA-A96D-E20FCB668BD2}"/>
          </ac:spMkLst>
        </pc:spChg>
        <pc:spChg chg="add mod">
          <ac:chgData name="Camilo Beltran Montoya" userId="9dcd01be5ee7e1a3" providerId="LiveId" clId="{BB7BF1B4-2650-4D42-BAF6-398AD46A8610}" dt="2022-05-30T22:30:18.087" v="3360" actId="164"/>
          <ac:spMkLst>
            <pc:docMk/>
            <pc:sldMk cId="622259074" sldId="269"/>
            <ac:spMk id="18" creationId="{ED29B024-92E4-4707-9326-67BEA642FABF}"/>
          </ac:spMkLst>
        </pc:spChg>
        <pc:grpChg chg="del mod">
          <ac:chgData name="Camilo Beltran Montoya" userId="9dcd01be5ee7e1a3" providerId="LiveId" clId="{BB7BF1B4-2650-4D42-BAF6-398AD46A8610}" dt="2022-05-30T20:55:13.895" v="2661" actId="165"/>
          <ac:grpSpMkLst>
            <pc:docMk/>
            <pc:sldMk cId="622259074" sldId="269"/>
            <ac:grpSpMk id="2" creationId="{16CE92DC-13F7-4DB2-9A7F-80B425C78F2C}"/>
          </ac:grpSpMkLst>
        </pc:grpChg>
        <pc:grpChg chg="add mod">
          <ac:chgData name="Camilo Beltran Montoya" userId="9dcd01be5ee7e1a3" providerId="LiveId" clId="{BB7BF1B4-2650-4D42-BAF6-398AD46A8610}" dt="2022-05-30T22:32:07.296" v="3394" actId="1035"/>
          <ac:grpSpMkLst>
            <pc:docMk/>
            <pc:sldMk cId="622259074" sldId="269"/>
            <ac:grpSpMk id="23" creationId="{F7F7D7FA-57BA-41F9-86B3-33C5F72FF727}"/>
          </ac:grpSpMkLst>
        </pc:grpChg>
        <pc:grpChg chg="add mod">
          <ac:chgData name="Camilo Beltran Montoya" userId="9dcd01be5ee7e1a3" providerId="LiveId" clId="{BB7BF1B4-2650-4D42-BAF6-398AD46A8610}" dt="2022-05-30T22:32:07.296" v="3394" actId="1035"/>
          <ac:grpSpMkLst>
            <pc:docMk/>
            <pc:sldMk cId="622259074" sldId="269"/>
            <ac:grpSpMk id="24" creationId="{298B9576-D3BC-402A-8841-D0989BA536EB}"/>
          </ac:grpSpMkLst>
        </pc:grpChg>
        <pc:grpChg chg="add mod">
          <ac:chgData name="Camilo Beltran Montoya" userId="9dcd01be5ee7e1a3" providerId="LiveId" clId="{BB7BF1B4-2650-4D42-BAF6-398AD46A8610}" dt="2022-05-30T22:32:07.296" v="3394" actId="1035"/>
          <ac:grpSpMkLst>
            <pc:docMk/>
            <pc:sldMk cId="622259074" sldId="269"/>
            <ac:grpSpMk id="25" creationId="{DFB00CD6-EF50-48BE-A998-0F1A1AA615FD}"/>
          </ac:grpSpMkLst>
        </pc:grpChg>
        <pc:graphicFrameChg chg="del">
          <ac:chgData name="Camilo Beltran Montoya" userId="9dcd01be5ee7e1a3" providerId="LiveId" clId="{BB7BF1B4-2650-4D42-BAF6-398AD46A8610}" dt="2022-05-30T20:54:43.247" v="2659" actId="18245"/>
          <ac:graphicFrameMkLst>
            <pc:docMk/>
            <pc:sldMk cId="622259074" sldId="269"/>
            <ac:graphicFrameMk id="5" creationId="{00000000-0000-0000-0000-000000000000}"/>
          </ac:graphicFrameMkLst>
        </pc:graphicFrameChg>
        <pc:picChg chg="add mod modCrop">
          <ac:chgData name="Camilo Beltran Montoya" userId="9dcd01be5ee7e1a3" providerId="LiveId" clId="{BB7BF1B4-2650-4D42-BAF6-398AD46A8610}" dt="2022-05-30T22:30:28.645" v="3362" actId="164"/>
          <ac:picMkLst>
            <pc:docMk/>
            <pc:sldMk cId="622259074" sldId="269"/>
            <ac:picMk id="20" creationId="{DA1C9E8E-DF2C-4AC2-BB19-D7918178CBDA}"/>
          </ac:picMkLst>
        </pc:picChg>
        <pc:picChg chg="add mod modCrop">
          <ac:chgData name="Camilo Beltran Montoya" userId="9dcd01be5ee7e1a3" providerId="LiveId" clId="{BB7BF1B4-2650-4D42-BAF6-398AD46A8610}" dt="2022-05-30T22:30:22.471" v="3361" actId="164"/>
          <ac:picMkLst>
            <pc:docMk/>
            <pc:sldMk cId="622259074" sldId="269"/>
            <ac:picMk id="21" creationId="{D6906F59-FF97-4C4E-8F4E-0FAA33458BF2}"/>
          </ac:picMkLst>
        </pc:picChg>
        <pc:picChg chg="add mod modCrop">
          <ac:chgData name="Camilo Beltran Montoya" userId="9dcd01be5ee7e1a3" providerId="LiveId" clId="{BB7BF1B4-2650-4D42-BAF6-398AD46A8610}" dt="2022-05-30T22:30:18.087" v="3360" actId="164"/>
          <ac:picMkLst>
            <pc:docMk/>
            <pc:sldMk cId="622259074" sldId="269"/>
            <ac:picMk id="22" creationId="{E67FE7D8-6D10-44AF-A1FC-8EFA2C6808C2}"/>
          </ac:picMkLst>
        </pc:picChg>
      </pc:sldChg>
      <pc:sldChg chg="addSp delSp modSp mod">
        <pc:chgData name="Camilo Beltran Montoya" userId="9dcd01be5ee7e1a3" providerId="LiveId" clId="{BB7BF1B4-2650-4D42-BAF6-398AD46A8610}" dt="2022-05-30T22:24:10.075" v="3317" actId="1076"/>
        <pc:sldMkLst>
          <pc:docMk/>
          <pc:sldMk cId="2242569181" sldId="270"/>
        </pc:sldMkLst>
        <pc:spChg chg="mod">
          <ac:chgData name="Camilo Beltran Montoya" userId="9dcd01be5ee7e1a3" providerId="LiveId" clId="{BB7BF1B4-2650-4D42-BAF6-398AD46A8610}" dt="2022-05-30T19:49:12.689" v="2223" actId="207"/>
          <ac:spMkLst>
            <pc:docMk/>
            <pc:sldMk cId="2242569181" sldId="270"/>
            <ac:spMk id="3" creationId="{0CE68BB7-DD3C-664A-AC9D-74A5FE280DD9}"/>
          </ac:spMkLst>
        </pc:spChg>
        <pc:spChg chg="mod">
          <ac:chgData name="Camilo Beltran Montoya" userId="9dcd01be5ee7e1a3" providerId="LiveId" clId="{BB7BF1B4-2650-4D42-BAF6-398AD46A8610}" dt="2022-05-30T19:50:51.831" v="2243" actId="1076"/>
          <ac:spMkLst>
            <pc:docMk/>
            <pc:sldMk cId="2242569181" sldId="270"/>
            <ac:spMk id="5" creationId="{00000000-0000-0000-0000-000000000000}"/>
          </ac:spMkLst>
        </pc:spChg>
        <pc:spChg chg="add mod ord">
          <ac:chgData name="Camilo Beltran Montoya" userId="9dcd01be5ee7e1a3" providerId="LiveId" clId="{BB7BF1B4-2650-4D42-BAF6-398AD46A8610}" dt="2022-05-30T22:22:35.305" v="3298" actId="207"/>
          <ac:spMkLst>
            <pc:docMk/>
            <pc:sldMk cId="2242569181" sldId="270"/>
            <ac:spMk id="6" creationId="{92994FDB-2222-43E7-859F-0FB76637C783}"/>
          </ac:spMkLst>
        </pc:spChg>
        <pc:spChg chg="mod">
          <ac:chgData name="Camilo Beltran Montoya" userId="9dcd01be5ee7e1a3" providerId="LiveId" clId="{BB7BF1B4-2650-4D42-BAF6-398AD46A8610}" dt="2022-05-30T22:23:48.243" v="3314" actId="403"/>
          <ac:spMkLst>
            <pc:docMk/>
            <pc:sldMk cId="2242569181" sldId="270"/>
            <ac:spMk id="8" creationId="{00000000-0000-0000-0000-000000000000}"/>
          </ac:spMkLst>
        </pc:spChg>
        <pc:spChg chg="mod">
          <ac:chgData name="Camilo Beltran Montoya" userId="9dcd01be5ee7e1a3" providerId="LiveId" clId="{BB7BF1B4-2650-4D42-BAF6-398AD46A8610}" dt="2022-05-30T22:23:46.609" v="3313" actId="403"/>
          <ac:spMkLst>
            <pc:docMk/>
            <pc:sldMk cId="2242569181" sldId="270"/>
            <ac:spMk id="10" creationId="{00000000-0000-0000-0000-000000000000}"/>
          </ac:spMkLst>
        </pc:spChg>
        <pc:spChg chg="mod">
          <ac:chgData name="Camilo Beltran Montoya" userId="9dcd01be5ee7e1a3" providerId="LiveId" clId="{BB7BF1B4-2650-4D42-BAF6-398AD46A8610}" dt="2022-05-30T22:24:04.393" v="3316" actId="1076"/>
          <ac:spMkLst>
            <pc:docMk/>
            <pc:sldMk cId="2242569181" sldId="270"/>
            <ac:spMk id="11" creationId="{00000000-0000-0000-0000-000000000000}"/>
          </ac:spMkLst>
        </pc:spChg>
        <pc:spChg chg="mod">
          <ac:chgData name="Camilo Beltran Montoya" userId="9dcd01be5ee7e1a3" providerId="LiveId" clId="{BB7BF1B4-2650-4D42-BAF6-398AD46A8610}" dt="2022-05-30T22:23:50.419" v="3315" actId="403"/>
          <ac:spMkLst>
            <pc:docMk/>
            <pc:sldMk cId="2242569181" sldId="270"/>
            <ac:spMk id="12" creationId="{00000000-0000-0000-0000-000000000000}"/>
          </ac:spMkLst>
        </pc:spChg>
        <pc:spChg chg="del mod">
          <ac:chgData name="Camilo Beltran Montoya" userId="9dcd01be5ee7e1a3" providerId="LiveId" clId="{BB7BF1B4-2650-4D42-BAF6-398AD46A8610}" dt="2022-05-30T19:54:05.471" v="2275" actId="478"/>
          <ac:spMkLst>
            <pc:docMk/>
            <pc:sldMk cId="2242569181" sldId="270"/>
            <ac:spMk id="13" creationId="{00000000-0000-0000-0000-000000000000}"/>
          </ac:spMkLst>
        </pc:spChg>
        <pc:spChg chg="del mod">
          <ac:chgData name="Camilo Beltran Montoya" userId="9dcd01be5ee7e1a3" providerId="LiveId" clId="{BB7BF1B4-2650-4D42-BAF6-398AD46A8610}" dt="2022-05-30T19:54:03.652" v="2273" actId="478"/>
          <ac:spMkLst>
            <pc:docMk/>
            <pc:sldMk cId="2242569181" sldId="270"/>
            <ac:spMk id="14" creationId="{00000000-0000-0000-0000-000000000000}"/>
          </ac:spMkLst>
        </pc:spChg>
        <pc:spChg chg="del mod">
          <ac:chgData name="Camilo Beltran Montoya" userId="9dcd01be5ee7e1a3" providerId="LiveId" clId="{BB7BF1B4-2650-4D42-BAF6-398AD46A8610}" dt="2022-05-30T19:56:29.615" v="2311" actId="478"/>
          <ac:spMkLst>
            <pc:docMk/>
            <pc:sldMk cId="2242569181" sldId="270"/>
            <ac:spMk id="16" creationId="{00000000-0000-0000-0000-000000000000}"/>
          </ac:spMkLst>
        </pc:spChg>
        <pc:spChg chg="del mod">
          <ac:chgData name="Camilo Beltran Montoya" userId="9dcd01be5ee7e1a3" providerId="LiveId" clId="{BB7BF1B4-2650-4D42-BAF6-398AD46A8610}" dt="2022-05-30T19:54:02.957" v="2272" actId="478"/>
          <ac:spMkLst>
            <pc:docMk/>
            <pc:sldMk cId="2242569181" sldId="270"/>
            <ac:spMk id="17" creationId="{00000000-0000-0000-0000-000000000000}"/>
          </ac:spMkLst>
        </pc:spChg>
        <pc:spChg chg="del mod">
          <ac:chgData name="Camilo Beltran Montoya" userId="9dcd01be5ee7e1a3" providerId="LiveId" clId="{BB7BF1B4-2650-4D42-BAF6-398AD46A8610}" dt="2022-05-30T19:54:04.287" v="2274" actId="478"/>
          <ac:spMkLst>
            <pc:docMk/>
            <pc:sldMk cId="2242569181" sldId="270"/>
            <ac:spMk id="18" creationId="{00000000-0000-0000-0000-000000000000}"/>
          </ac:spMkLst>
        </pc:spChg>
        <pc:spChg chg="mod">
          <ac:chgData name="Camilo Beltran Montoya" userId="9dcd01be5ee7e1a3" providerId="LiveId" clId="{BB7BF1B4-2650-4D42-BAF6-398AD46A8610}" dt="2022-05-30T22:23:43.563" v="3312" actId="403"/>
          <ac:spMkLst>
            <pc:docMk/>
            <pc:sldMk cId="2242569181" sldId="270"/>
            <ac:spMk id="19" creationId="{00000000-0000-0000-0000-000000000000}"/>
          </ac:spMkLst>
        </pc:spChg>
        <pc:spChg chg="del mod">
          <ac:chgData name="Camilo Beltran Montoya" userId="9dcd01be5ee7e1a3" providerId="LiveId" clId="{BB7BF1B4-2650-4D42-BAF6-398AD46A8610}" dt="2022-05-30T19:51:38.253" v="2250" actId="478"/>
          <ac:spMkLst>
            <pc:docMk/>
            <pc:sldMk cId="2242569181" sldId="270"/>
            <ac:spMk id="20" creationId="{00000000-0000-0000-0000-000000000000}"/>
          </ac:spMkLst>
        </pc:spChg>
        <pc:spChg chg="del mod">
          <ac:chgData name="Camilo Beltran Montoya" userId="9dcd01be5ee7e1a3" providerId="LiveId" clId="{BB7BF1B4-2650-4D42-BAF6-398AD46A8610}" dt="2022-05-30T19:54:02.106" v="2271" actId="478"/>
          <ac:spMkLst>
            <pc:docMk/>
            <pc:sldMk cId="2242569181" sldId="270"/>
            <ac:spMk id="21" creationId="{00000000-0000-0000-0000-000000000000}"/>
          </ac:spMkLst>
        </pc:spChg>
        <pc:spChg chg="del mod">
          <ac:chgData name="Camilo Beltran Montoya" userId="9dcd01be5ee7e1a3" providerId="LiveId" clId="{BB7BF1B4-2650-4D42-BAF6-398AD46A8610}" dt="2022-05-30T19:54:06.124" v="2276" actId="478"/>
          <ac:spMkLst>
            <pc:docMk/>
            <pc:sldMk cId="2242569181" sldId="270"/>
            <ac:spMk id="22" creationId="{00000000-0000-0000-0000-000000000000}"/>
          </ac:spMkLst>
        </pc:spChg>
        <pc:spChg chg="add mod">
          <ac:chgData name="Camilo Beltran Montoya" userId="9dcd01be5ee7e1a3" providerId="LiveId" clId="{BB7BF1B4-2650-4D42-BAF6-398AD46A8610}" dt="2022-05-30T19:53:48.436" v="2269" actId="1076"/>
          <ac:spMkLst>
            <pc:docMk/>
            <pc:sldMk cId="2242569181" sldId="270"/>
            <ac:spMk id="23" creationId="{3F48C504-E153-4AA2-923C-475915129C96}"/>
          </ac:spMkLst>
        </pc:spChg>
        <pc:spChg chg="add mod">
          <ac:chgData name="Camilo Beltran Montoya" userId="9dcd01be5ee7e1a3" providerId="LiveId" clId="{BB7BF1B4-2650-4D42-BAF6-398AD46A8610}" dt="2022-05-30T22:22:59.943" v="3305" actId="207"/>
          <ac:spMkLst>
            <pc:docMk/>
            <pc:sldMk cId="2242569181" sldId="270"/>
            <ac:spMk id="24" creationId="{04B54DAE-B64C-47BA-8543-C90A95A8D398}"/>
          </ac:spMkLst>
        </pc:spChg>
        <pc:spChg chg="add mod">
          <ac:chgData name="Camilo Beltran Montoya" userId="9dcd01be5ee7e1a3" providerId="LiveId" clId="{BB7BF1B4-2650-4D42-BAF6-398AD46A8610}" dt="2022-05-30T22:24:10.075" v="3317" actId="1076"/>
          <ac:spMkLst>
            <pc:docMk/>
            <pc:sldMk cId="2242569181" sldId="270"/>
            <ac:spMk id="25" creationId="{70E2C456-6D6A-4C03-B57A-38D091B5D49C}"/>
          </ac:spMkLst>
        </pc:spChg>
        <pc:spChg chg="add mod">
          <ac:chgData name="Camilo Beltran Montoya" userId="9dcd01be5ee7e1a3" providerId="LiveId" clId="{BB7BF1B4-2650-4D42-BAF6-398AD46A8610}" dt="2022-05-30T22:22:31.347" v="3296" actId="207"/>
          <ac:spMkLst>
            <pc:docMk/>
            <pc:sldMk cId="2242569181" sldId="270"/>
            <ac:spMk id="26" creationId="{5BFBCC8F-ECED-4368-8F56-B8C16C3F2A2E}"/>
          </ac:spMkLst>
        </pc:spChg>
        <pc:spChg chg="add del mod">
          <ac:chgData name="Camilo Beltran Montoya" userId="9dcd01be5ee7e1a3" providerId="LiveId" clId="{BB7BF1B4-2650-4D42-BAF6-398AD46A8610}" dt="2022-05-30T19:55:00.989" v="2294" actId="21"/>
          <ac:spMkLst>
            <pc:docMk/>
            <pc:sldMk cId="2242569181" sldId="270"/>
            <ac:spMk id="27" creationId="{74C48D80-C8C4-4AFE-8679-9EB93D54FB84}"/>
          </ac:spMkLst>
        </pc:spChg>
        <pc:spChg chg="add del mod">
          <ac:chgData name="Camilo Beltran Montoya" userId="9dcd01be5ee7e1a3" providerId="LiveId" clId="{BB7BF1B4-2650-4D42-BAF6-398AD46A8610}" dt="2022-05-30T19:55:00.989" v="2294" actId="21"/>
          <ac:spMkLst>
            <pc:docMk/>
            <pc:sldMk cId="2242569181" sldId="270"/>
            <ac:spMk id="28" creationId="{6FC0B37B-4BE0-45B0-A724-3E4E6E10C57F}"/>
          </ac:spMkLst>
        </pc:spChg>
        <pc:spChg chg="add mod">
          <ac:chgData name="Camilo Beltran Montoya" userId="9dcd01be5ee7e1a3" providerId="LiveId" clId="{BB7BF1B4-2650-4D42-BAF6-398AD46A8610}" dt="2022-05-30T22:22:41.946" v="3301" actId="207"/>
          <ac:spMkLst>
            <pc:docMk/>
            <pc:sldMk cId="2242569181" sldId="270"/>
            <ac:spMk id="29" creationId="{FD9C246F-5524-4F22-94CD-83F9B6A6893F}"/>
          </ac:spMkLst>
        </pc:spChg>
        <pc:spChg chg="add mod">
          <ac:chgData name="Camilo Beltran Montoya" userId="9dcd01be5ee7e1a3" providerId="LiveId" clId="{BB7BF1B4-2650-4D42-BAF6-398AD46A8610}" dt="2022-05-30T22:22:44.166" v="3302" actId="207"/>
          <ac:spMkLst>
            <pc:docMk/>
            <pc:sldMk cId="2242569181" sldId="270"/>
            <ac:spMk id="30" creationId="{760FBD37-300B-4132-85C0-4C584EB9C045}"/>
          </ac:spMkLst>
        </pc:spChg>
        <pc:spChg chg="add mod">
          <ac:chgData name="Camilo Beltran Montoya" userId="9dcd01be5ee7e1a3" providerId="LiveId" clId="{BB7BF1B4-2650-4D42-BAF6-398AD46A8610}" dt="2022-05-30T22:22:37.513" v="3299" actId="207"/>
          <ac:spMkLst>
            <pc:docMk/>
            <pc:sldMk cId="2242569181" sldId="270"/>
            <ac:spMk id="31" creationId="{F2A8FAA9-100A-4A52-831D-7E50E466B1E8}"/>
          </ac:spMkLst>
        </pc:spChg>
        <pc:spChg chg="add mod">
          <ac:chgData name="Camilo Beltran Montoya" userId="9dcd01be5ee7e1a3" providerId="LiveId" clId="{BB7BF1B4-2650-4D42-BAF6-398AD46A8610}" dt="2022-05-30T22:22:39.624" v="3300" actId="207"/>
          <ac:spMkLst>
            <pc:docMk/>
            <pc:sldMk cId="2242569181" sldId="270"/>
            <ac:spMk id="32" creationId="{325C08FF-61C3-4504-83E6-E35350645E9E}"/>
          </ac:spMkLst>
        </pc:spChg>
        <pc:spChg chg="add mod">
          <ac:chgData name="Camilo Beltran Montoya" userId="9dcd01be5ee7e1a3" providerId="LiveId" clId="{BB7BF1B4-2650-4D42-BAF6-398AD46A8610}" dt="2022-05-30T22:22:45.877" v="3303" actId="207"/>
          <ac:spMkLst>
            <pc:docMk/>
            <pc:sldMk cId="2242569181" sldId="270"/>
            <ac:spMk id="33" creationId="{53A60E6F-CEA3-441E-94EE-2D6DA17CEDD3}"/>
          </ac:spMkLst>
        </pc:spChg>
        <pc:picChg chg="mod">
          <ac:chgData name="Camilo Beltran Montoya" userId="9dcd01be5ee7e1a3" providerId="LiveId" clId="{BB7BF1B4-2650-4D42-BAF6-398AD46A8610}" dt="2022-05-30T19:50:51.831" v="2243" actId="1076"/>
          <ac:picMkLst>
            <pc:docMk/>
            <pc:sldMk cId="2242569181" sldId="270"/>
            <ac:picMk id="7" creationId="{00000000-0000-0000-0000-000000000000}"/>
          </ac:picMkLst>
        </pc:picChg>
      </pc:sldChg>
      <pc:sldChg chg="addSp delSp modSp mod">
        <pc:chgData name="Camilo Beltran Montoya" userId="9dcd01be5ee7e1a3" providerId="LiveId" clId="{BB7BF1B4-2650-4D42-BAF6-398AD46A8610}" dt="2022-05-30T22:06:31.928" v="3136" actId="1076"/>
        <pc:sldMkLst>
          <pc:docMk/>
          <pc:sldMk cId="2871946775" sldId="271"/>
        </pc:sldMkLst>
        <pc:spChg chg="mod">
          <ac:chgData name="Camilo Beltran Montoya" userId="9dcd01be5ee7e1a3" providerId="LiveId" clId="{BB7BF1B4-2650-4D42-BAF6-398AD46A8610}" dt="2022-05-30T20:46:33.261" v="2618" actId="1076"/>
          <ac:spMkLst>
            <pc:docMk/>
            <pc:sldMk cId="2871946775" sldId="271"/>
            <ac:spMk id="3" creationId="{0CE68BB7-DD3C-664A-AC9D-74A5FE280DD9}"/>
          </ac:spMkLst>
        </pc:spChg>
        <pc:spChg chg="mod">
          <ac:chgData name="Camilo Beltran Montoya" userId="9dcd01be5ee7e1a3" providerId="LiveId" clId="{BB7BF1B4-2650-4D42-BAF6-398AD46A8610}" dt="2022-05-30T20:41:43.407" v="2551" actId="14100"/>
          <ac:spMkLst>
            <pc:docMk/>
            <pc:sldMk cId="2871946775" sldId="271"/>
            <ac:spMk id="6" creationId="{00000000-0000-0000-0000-000000000000}"/>
          </ac:spMkLst>
        </pc:spChg>
        <pc:spChg chg="mod">
          <ac:chgData name="Camilo Beltran Montoya" userId="9dcd01be5ee7e1a3" providerId="LiveId" clId="{BB7BF1B4-2650-4D42-BAF6-398AD46A8610}" dt="2022-05-30T20:46:25.665" v="2617" actId="1076"/>
          <ac:spMkLst>
            <pc:docMk/>
            <pc:sldMk cId="2871946775" sldId="271"/>
            <ac:spMk id="7" creationId="{00000000-0000-0000-0000-000000000000}"/>
          </ac:spMkLst>
        </pc:spChg>
        <pc:spChg chg="add del mod ord">
          <ac:chgData name="Camilo Beltran Montoya" userId="9dcd01be5ee7e1a3" providerId="LiveId" clId="{BB7BF1B4-2650-4D42-BAF6-398AD46A8610}" dt="2022-05-30T20:43:12.839" v="2561" actId="478"/>
          <ac:spMkLst>
            <pc:docMk/>
            <pc:sldMk cId="2871946775" sldId="271"/>
            <ac:spMk id="8" creationId="{F2BA301E-F1F7-4028-8A81-C8B9C4BCB2E2}"/>
          </ac:spMkLst>
        </pc:spChg>
        <pc:spChg chg="add mod">
          <ac:chgData name="Camilo Beltran Montoya" userId="9dcd01be5ee7e1a3" providerId="LiveId" clId="{BB7BF1B4-2650-4D42-BAF6-398AD46A8610}" dt="2022-05-30T20:45:26.780" v="2603" actId="1076"/>
          <ac:spMkLst>
            <pc:docMk/>
            <pc:sldMk cId="2871946775" sldId="271"/>
            <ac:spMk id="9" creationId="{CBE64814-196F-463C-8C29-C955A0D7FF3D}"/>
          </ac:spMkLst>
        </pc:spChg>
        <pc:spChg chg="add del mod ord">
          <ac:chgData name="Camilo Beltran Montoya" userId="9dcd01be5ee7e1a3" providerId="LiveId" clId="{BB7BF1B4-2650-4D42-BAF6-398AD46A8610}" dt="2022-05-30T20:45:04.529" v="2597" actId="478"/>
          <ac:spMkLst>
            <pc:docMk/>
            <pc:sldMk cId="2871946775" sldId="271"/>
            <ac:spMk id="10" creationId="{A43B2A80-5EF2-447C-AF76-7875C2EC4EEF}"/>
          </ac:spMkLst>
        </pc:spChg>
        <pc:spChg chg="add mod">
          <ac:chgData name="Camilo Beltran Montoya" userId="9dcd01be5ee7e1a3" providerId="LiveId" clId="{BB7BF1B4-2650-4D42-BAF6-398AD46A8610}" dt="2022-05-30T20:46:06.591" v="2613" actId="1076"/>
          <ac:spMkLst>
            <pc:docMk/>
            <pc:sldMk cId="2871946775" sldId="271"/>
            <ac:spMk id="11" creationId="{2AEFE577-4023-4737-9F6B-2A0A35C18F22}"/>
          </ac:spMkLst>
        </pc:spChg>
        <pc:spChg chg="add mod ord">
          <ac:chgData name="Camilo Beltran Montoya" userId="9dcd01be5ee7e1a3" providerId="LiveId" clId="{BB7BF1B4-2650-4D42-BAF6-398AD46A8610}" dt="2022-05-30T22:05:52.044" v="3118" actId="14100"/>
          <ac:spMkLst>
            <pc:docMk/>
            <pc:sldMk cId="2871946775" sldId="271"/>
            <ac:spMk id="12" creationId="{E8964D9D-148F-4DBE-91A2-61208D9C96B4}"/>
          </ac:spMkLst>
        </pc:spChg>
        <pc:spChg chg="add del mod ord">
          <ac:chgData name="Camilo Beltran Montoya" userId="9dcd01be5ee7e1a3" providerId="LiveId" clId="{BB7BF1B4-2650-4D42-BAF6-398AD46A8610}" dt="2022-05-30T20:43:14.755" v="2562" actId="478"/>
          <ac:spMkLst>
            <pc:docMk/>
            <pc:sldMk cId="2871946775" sldId="271"/>
            <ac:spMk id="13" creationId="{46E586EF-D303-49E3-AADB-EC00FA8732AC}"/>
          </ac:spMkLst>
        </pc:spChg>
        <pc:spChg chg="add mod">
          <ac:chgData name="Camilo Beltran Montoya" userId="9dcd01be5ee7e1a3" providerId="LiveId" clId="{BB7BF1B4-2650-4D42-BAF6-398AD46A8610}" dt="2022-05-30T20:46:15.226" v="2614" actId="1076"/>
          <ac:spMkLst>
            <pc:docMk/>
            <pc:sldMk cId="2871946775" sldId="271"/>
            <ac:spMk id="14" creationId="{2F369A0A-FB9D-42F9-8B45-0980DA657DC3}"/>
          </ac:spMkLst>
        </pc:spChg>
        <pc:spChg chg="del mod topLvl">
          <ac:chgData name="Camilo Beltran Montoya" userId="9dcd01be5ee7e1a3" providerId="LiveId" clId="{BB7BF1B4-2650-4D42-BAF6-398AD46A8610}" dt="2022-05-30T20:48:51.373" v="2629" actId="478"/>
          <ac:spMkLst>
            <pc:docMk/>
            <pc:sldMk cId="2871946775" sldId="271"/>
            <ac:spMk id="16" creationId="{61AA5A79-FEFB-44E4-9992-B4E23D6B5463}"/>
          </ac:spMkLst>
        </pc:spChg>
        <pc:spChg chg="add del mod ord">
          <ac:chgData name="Camilo Beltran Montoya" userId="9dcd01be5ee7e1a3" providerId="LiveId" clId="{BB7BF1B4-2650-4D42-BAF6-398AD46A8610}" dt="2022-05-30T22:06:00.516" v="3121" actId="478"/>
          <ac:spMkLst>
            <pc:docMk/>
            <pc:sldMk cId="2871946775" sldId="271"/>
            <ac:spMk id="17" creationId="{894EF949-79BE-45B1-88D3-0A8C08EAFAAA}"/>
          </ac:spMkLst>
        </pc:spChg>
        <pc:spChg chg="mod topLvl">
          <ac:chgData name="Camilo Beltran Montoya" userId="9dcd01be5ee7e1a3" providerId="LiveId" clId="{BB7BF1B4-2650-4D42-BAF6-398AD46A8610}" dt="2022-05-30T22:06:25.313" v="3135" actId="207"/>
          <ac:spMkLst>
            <pc:docMk/>
            <pc:sldMk cId="2871946775" sldId="271"/>
            <ac:spMk id="18" creationId="{26D0755B-F0CD-4C18-983B-53FDD6E79E16}"/>
          </ac:spMkLst>
        </pc:spChg>
        <pc:spChg chg="del mod topLvl">
          <ac:chgData name="Camilo Beltran Montoya" userId="9dcd01be5ee7e1a3" providerId="LiveId" clId="{BB7BF1B4-2650-4D42-BAF6-398AD46A8610}" dt="2022-05-30T21:51:18.080" v="3099" actId="478"/>
          <ac:spMkLst>
            <pc:docMk/>
            <pc:sldMk cId="2871946775" sldId="271"/>
            <ac:spMk id="19" creationId="{389AD7EC-FCCC-409B-BA18-EFC65228F79A}"/>
          </ac:spMkLst>
        </pc:spChg>
        <pc:spChg chg="mod topLvl">
          <ac:chgData name="Camilo Beltran Montoya" userId="9dcd01be5ee7e1a3" providerId="LiveId" clId="{BB7BF1B4-2650-4D42-BAF6-398AD46A8610}" dt="2022-05-30T22:06:25.313" v="3135" actId="207"/>
          <ac:spMkLst>
            <pc:docMk/>
            <pc:sldMk cId="2871946775" sldId="271"/>
            <ac:spMk id="20" creationId="{700F41E3-E38A-45A6-A93F-BC5417D91F61}"/>
          </ac:spMkLst>
        </pc:spChg>
        <pc:spChg chg="del mod topLvl">
          <ac:chgData name="Camilo Beltran Montoya" userId="9dcd01be5ee7e1a3" providerId="LiveId" clId="{BB7BF1B4-2650-4D42-BAF6-398AD46A8610}" dt="2022-05-30T20:48:42.396" v="2626" actId="478"/>
          <ac:spMkLst>
            <pc:docMk/>
            <pc:sldMk cId="2871946775" sldId="271"/>
            <ac:spMk id="21" creationId="{CA712FCA-D912-4418-9018-13EEE3E46FBF}"/>
          </ac:spMkLst>
        </pc:spChg>
        <pc:spChg chg="mod topLvl">
          <ac:chgData name="Camilo Beltran Montoya" userId="9dcd01be5ee7e1a3" providerId="LiveId" clId="{BB7BF1B4-2650-4D42-BAF6-398AD46A8610}" dt="2022-05-30T22:06:25.313" v="3135" actId="207"/>
          <ac:spMkLst>
            <pc:docMk/>
            <pc:sldMk cId="2871946775" sldId="271"/>
            <ac:spMk id="22" creationId="{77C50DFA-A078-4EEE-A389-2918828B7883}"/>
          </ac:spMkLst>
        </pc:spChg>
        <pc:spChg chg="del mod topLvl">
          <ac:chgData name="Camilo Beltran Montoya" userId="9dcd01be5ee7e1a3" providerId="LiveId" clId="{BB7BF1B4-2650-4D42-BAF6-398AD46A8610}" dt="2022-05-30T20:48:40.714" v="2625" actId="478"/>
          <ac:spMkLst>
            <pc:docMk/>
            <pc:sldMk cId="2871946775" sldId="271"/>
            <ac:spMk id="23" creationId="{71EE265D-1406-4E89-87ED-9300C355ED23}"/>
          </ac:spMkLst>
        </pc:spChg>
        <pc:spChg chg="mod topLvl">
          <ac:chgData name="Camilo Beltran Montoya" userId="9dcd01be5ee7e1a3" providerId="LiveId" clId="{BB7BF1B4-2650-4D42-BAF6-398AD46A8610}" dt="2022-05-30T22:06:25.313" v="3135" actId="207"/>
          <ac:spMkLst>
            <pc:docMk/>
            <pc:sldMk cId="2871946775" sldId="271"/>
            <ac:spMk id="24" creationId="{343AB42C-613E-4802-9C19-C3FBB716D2FA}"/>
          </ac:spMkLst>
        </pc:spChg>
        <pc:spChg chg="del mod topLvl">
          <ac:chgData name="Camilo Beltran Montoya" userId="9dcd01be5ee7e1a3" providerId="LiveId" clId="{BB7BF1B4-2650-4D42-BAF6-398AD46A8610}" dt="2022-05-30T20:48:38.848" v="2624" actId="478"/>
          <ac:spMkLst>
            <pc:docMk/>
            <pc:sldMk cId="2871946775" sldId="271"/>
            <ac:spMk id="25" creationId="{60720400-160B-473E-B6C0-95F4D1E28FE0}"/>
          </ac:spMkLst>
        </pc:spChg>
        <pc:spChg chg="mod topLvl">
          <ac:chgData name="Camilo Beltran Montoya" userId="9dcd01be5ee7e1a3" providerId="LiveId" clId="{BB7BF1B4-2650-4D42-BAF6-398AD46A8610}" dt="2022-05-30T22:06:25.313" v="3135" actId="207"/>
          <ac:spMkLst>
            <pc:docMk/>
            <pc:sldMk cId="2871946775" sldId="271"/>
            <ac:spMk id="26" creationId="{51E53D66-E561-42C1-8DEE-D29FDC610EF8}"/>
          </ac:spMkLst>
        </pc:spChg>
        <pc:spChg chg="add mod ord">
          <ac:chgData name="Camilo Beltran Montoya" userId="9dcd01be5ee7e1a3" providerId="LiveId" clId="{BB7BF1B4-2650-4D42-BAF6-398AD46A8610}" dt="2022-05-30T22:06:25.313" v="3135" actId="207"/>
          <ac:spMkLst>
            <pc:docMk/>
            <pc:sldMk cId="2871946775" sldId="271"/>
            <ac:spMk id="35" creationId="{C17EB7C4-E64B-4818-9096-98E1D7AD4C4F}"/>
          </ac:spMkLst>
        </pc:spChg>
        <pc:spChg chg="add mod ord">
          <ac:chgData name="Camilo Beltran Montoya" userId="9dcd01be5ee7e1a3" providerId="LiveId" clId="{BB7BF1B4-2650-4D42-BAF6-398AD46A8610}" dt="2022-05-30T22:06:01.970" v="3122" actId="167"/>
          <ac:spMkLst>
            <pc:docMk/>
            <pc:sldMk cId="2871946775" sldId="271"/>
            <ac:spMk id="37" creationId="{758724B8-3167-4CE9-AA24-D3955E780FC8}"/>
          </ac:spMkLst>
        </pc:spChg>
        <pc:grpChg chg="del mod">
          <ac:chgData name="Camilo Beltran Montoya" userId="9dcd01be5ee7e1a3" providerId="LiveId" clId="{BB7BF1B4-2650-4D42-BAF6-398AD46A8610}" dt="2022-05-30T20:47:36.865" v="2623" actId="165"/>
          <ac:grpSpMkLst>
            <pc:docMk/>
            <pc:sldMk cId="2871946775" sldId="271"/>
            <ac:grpSpMk id="15" creationId="{DCCD463F-4DA8-452A-9928-EE6281111777}"/>
          </ac:grpSpMkLst>
        </pc:grpChg>
        <pc:grpChg chg="del mod">
          <ac:chgData name="Camilo Beltran Montoya" userId="9dcd01be5ee7e1a3" providerId="LiveId" clId="{BB7BF1B4-2650-4D42-BAF6-398AD46A8610}" dt="2022-05-30T20:47:09.095" v="2620" actId="165"/>
          <ac:grpSpMkLst>
            <pc:docMk/>
            <pc:sldMk cId="2871946775" sldId="271"/>
            <ac:grpSpMk id="30" creationId="{6B796C40-A03B-18D7-2095-E6451CE9B832}"/>
          </ac:grpSpMkLst>
        </pc:grpChg>
        <pc:grpChg chg="add mod">
          <ac:chgData name="Camilo Beltran Montoya" userId="9dcd01be5ee7e1a3" providerId="LiveId" clId="{BB7BF1B4-2650-4D42-BAF6-398AD46A8610}" dt="2022-05-30T22:06:31.928" v="3136" actId="1076"/>
          <ac:grpSpMkLst>
            <pc:docMk/>
            <pc:sldMk cId="2871946775" sldId="271"/>
            <ac:grpSpMk id="36" creationId="{1DA31C34-464D-4F37-82B5-263AFD2F51FF}"/>
          </ac:grpSpMkLst>
        </pc:grpChg>
        <pc:graphicFrameChg chg="del mod topLvl">
          <ac:chgData name="Camilo Beltran Montoya" userId="9dcd01be5ee7e1a3" providerId="LiveId" clId="{BB7BF1B4-2650-4D42-BAF6-398AD46A8610}" dt="2022-05-30T20:47:28.502" v="2622" actId="18245"/>
          <ac:graphicFrameMkLst>
            <pc:docMk/>
            <pc:sldMk cId="2871946775" sldId="271"/>
            <ac:graphicFrameMk id="5" creationId="{00000000-0000-0000-0000-000000000000}"/>
          </ac:graphicFrameMkLst>
        </pc:graphicFrameChg>
        <pc:picChg chg="add mod modCrop">
          <ac:chgData name="Camilo Beltran Montoya" userId="9dcd01be5ee7e1a3" providerId="LiveId" clId="{BB7BF1B4-2650-4D42-BAF6-398AD46A8610}" dt="2022-05-30T21:52:02.297" v="3107" actId="164"/>
          <ac:picMkLst>
            <pc:docMk/>
            <pc:sldMk cId="2871946775" sldId="271"/>
            <ac:picMk id="28" creationId="{9E052C7E-5B87-470C-A577-3928A4B8BC15}"/>
          </ac:picMkLst>
        </pc:picChg>
        <pc:picChg chg="add del mod ord topLvl modCrop">
          <ac:chgData name="Camilo Beltran Montoya" userId="9dcd01be5ee7e1a3" providerId="LiveId" clId="{BB7BF1B4-2650-4D42-BAF6-398AD46A8610}" dt="2022-05-30T21:52:02.297" v="3107" actId="164"/>
          <ac:picMkLst>
            <pc:docMk/>
            <pc:sldMk cId="2871946775" sldId="271"/>
            <ac:picMk id="29" creationId="{B1A3F120-671A-924E-3BD0-9F78CF564369}"/>
          </ac:picMkLst>
        </pc:picChg>
        <pc:picChg chg="add del mod">
          <ac:chgData name="Camilo Beltran Montoya" userId="9dcd01be5ee7e1a3" providerId="LiveId" clId="{BB7BF1B4-2650-4D42-BAF6-398AD46A8610}" dt="2022-05-30T21:49:45.797" v="3082" actId="478"/>
          <ac:picMkLst>
            <pc:docMk/>
            <pc:sldMk cId="2871946775" sldId="271"/>
            <ac:picMk id="31" creationId="{449716BE-6307-4EFF-9692-ED3EC161C76B}"/>
          </ac:picMkLst>
        </pc:picChg>
        <pc:picChg chg="add mod modCrop">
          <ac:chgData name="Camilo Beltran Montoya" userId="9dcd01be5ee7e1a3" providerId="LiveId" clId="{BB7BF1B4-2650-4D42-BAF6-398AD46A8610}" dt="2022-05-30T21:52:02.297" v="3107" actId="164"/>
          <ac:picMkLst>
            <pc:docMk/>
            <pc:sldMk cId="2871946775" sldId="271"/>
            <ac:picMk id="32" creationId="{6E7B06B8-0B7B-49EA-9222-B5461EF50132}"/>
          </ac:picMkLst>
        </pc:picChg>
        <pc:cxnChg chg="add del mod">
          <ac:chgData name="Camilo Beltran Montoya" userId="9dcd01be5ee7e1a3" providerId="LiveId" clId="{BB7BF1B4-2650-4D42-BAF6-398AD46A8610}" dt="2022-05-30T21:50:15.758" v="3088" actId="478"/>
          <ac:cxnSpMkLst>
            <pc:docMk/>
            <pc:sldMk cId="2871946775" sldId="271"/>
            <ac:cxnSpMk id="34" creationId="{8232D5FD-E5C9-4D83-B6F2-0B21DEE6210D}"/>
          </ac:cxnSpMkLst>
        </pc:cxnChg>
      </pc:sldChg>
      <pc:sldChg chg="addSp delSp modSp mod">
        <pc:chgData name="Camilo Beltran Montoya" userId="9dcd01be5ee7e1a3" providerId="LiveId" clId="{BB7BF1B4-2650-4D42-BAF6-398AD46A8610}" dt="2022-05-30T23:00:11.914" v="3769" actId="1076"/>
        <pc:sldMkLst>
          <pc:docMk/>
          <pc:sldMk cId="2114970111" sldId="272"/>
        </pc:sldMkLst>
        <pc:spChg chg="add del mod">
          <ac:chgData name="Camilo Beltran Montoya" userId="9dcd01be5ee7e1a3" providerId="LiveId" clId="{BB7BF1B4-2650-4D42-BAF6-398AD46A8610}" dt="2022-05-30T22:48:52.973" v="3664" actId="1076"/>
          <ac:spMkLst>
            <pc:docMk/>
            <pc:sldMk cId="2114970111" sldId="272"/>
            <ac:spMk id="3" creationId="{0CE68BB7-DD3C-664A-AC9D-74A5FE280DD9}"/>
          </ac:spMkLst>
        </pc:spChg>
        <pc:spChg chg="add del mod topLvl">
          <ac:chgData name="Camilo Beltran Montoya" userId="9dcd01be5ee7e1a3" providerId="LiveId" clId="{BB7BF1B4-2650-4D42-BAF6-398AD46A8610}" dt="2022-05-30T22:42:50.166" v="3537" actId="478"/>
          <ac:spMkLst>
            <pc:docMk/>
            <pc:sldMk cId="2114970111" sldId="272"/>
            <ac:spMk id="4" creationId="{BBAFF27F-B6A0-49F3-98F9-AE00D3335E39}"/>
          </ac:spMkLst>
        </pc:spChg>
        <pc:spChg chg="add del mod ord topLvl">
          <ac:chgData name="Camilo Beltran Montoya" userId="9dcd01be5ee7e1a3" providerId="LiveId" clId="{BB7BF1B4-2650-4D42-BAF6-398AD46A8610}" dt="2022-05-30T22:48:49.171" v="3663" actId="1036"/>
          <ac:spMkLst>
            <pc:docMk/>
            <pc:sldMk cId="2114970111" sldId="272"/>
            <ac:spMk id="6" creationId="{E139BC15-DAC9-45E5-B0BC-3EAF58C35891}"/>
          </ac:spMkLst>
        </pc:spChg>
        <pc:spChg chg="mod topLvl">
          <ac:chgData name="Camilo Beltran Montoya" userId="9dcd01be5ee7e1a3" providerId="LiveId" clId="{BB7BF1B4-2650-4D42-BAF6-398AD46A8610}" dt="2022-05-30T22:49:04.867" v="3666" actId="1076"/>
          <ac:spMkLst>
            <pc:docMk/>
            <pc:sldMk cId="2114970111" sldId="272"/>
            <ac:spMk id="7" creationId="{65A921DE-6D11-4E28-80B9-D058E17AFFCD}"/>
          </ac:spMkLst>
        </pc:spChg>
        <pc:spChg chg="mod ord topLvl">
          <ac:chgData name="Camilo Beltran Montoya" userId="9dcd01be5ee7e1a3" providerId="LiveId" clId="{BB7BF1B4-2650-4D42-BAF6-398AD46A8610}" dt="2022-05-30T22:48:49.171" v="3663" actId="1036"/>
          <ac:spMkLst>
            <pc:docMk/>
            <pc:sldMk cId="2114970111" sldId="272"/>
            <ac:spMk id="8" creationId="{776B6EDA-90B7-42E6-B3DC-98382F40CA32}"/>
          </ac:spMkLst>
        </pc:spChg>
        <pc:spChg chg="del mod topLvl">
          <ac:chgData name="Camilo Beltran Montoya" userId="9dcd01be5ee7e1a3" providerId="LiveId" clId="{BB7BF1B4-2650-4D42-BAF6-398AD46A8610}" dt="2022-05-30T22:43:53.144" v="3558" actId="478"/>
          <ac:spMkLst>
            <pc:docMk/>
            <pc:sldMk cId="2114970111" sldId="272"/>
            <ac:spMk id="9" creationId="{E8B5CF08-25BD-41F9-BB88-81A122E6E3B0}"/>
          </ac:spMkLst>
        </pc:spChg>
        <pc:spChg chg="mod ord topLvl">
          <ac:chgData name="Camilo Beltran Montoya" userId="9dcd01be5ee7e1a3" providerId="LiveId" clId="{BB7BF1B4-2650-4D42-BAF6-398AD46A8610}" dt="2022-05-30T22:48:49.171" v="3663" actId="1036"/>
          <ac:spMkLst>
            <pc:docMk/>
            <pc:sldMk cId="2114970111" sldId="272"/>
            <ac:spMk id="10" creationId="{1B7E43C8-9596-4849-91E9-E5155B9D53A1}"/>
          </ac:spMkLst>
        </pc:spChg>
        <pc:spChg chg="mod topLvl">
          <ac:chgData name="Camilo Beltran Montoya" userId="9dcd01be5ee7e1a3" providerId="LiveId" clId="{BB7BF1B4-2650-4D42-BAF6-398AD46A8610}" dt="2022-05-30T22:48:49.171" v="3663" actId="1036"/>
          <ac:spMkLst>
            <pc:docMk/>
            <pc:sldMk cId="2114970111" sldId="272"/>
            <ac:spMk id="11" creationId="{00225E8B-7039-4034-88DF-C9EDAE0B1598}"/>
          </ac:spMkLst>
        </pc:spChg>
        <pc:spChg chg="add del mod ord topLvl">
          <ac:chgData name="Camilo Beltran Montoya" userId="9dcd01be5ee7e1a3" providerId="LiveId" clId="{BB7BF1B4-2650-4D42-BAF6-398AD46A8610}" dt="2022-05-30T23:00:11.914" v="3769" actId="1076"/>
          <ac:spMkLst>
            <pc:docMk/>
            <pc:sldMk cId="2114970111" sldId="272"/>
            <ac:spMk id="12" creationId="{9F15CE69-9941-458E-AF21-4F071CBA6AC9}"/>
          </ac:spMkLst>
        </pc:spChg>
        <pc:spChg chg="mod topLvl">
          <ac:chgData name="Camilo Beltran Montoya" userId="9dcd01be5ee7e1a3" providerId="LiveId" clId="{BB7BF1B4-2650-4D42-BAF6-398AD46A8610}" dt="2022-05-30T22:48:49.171" v="3663" actId="1036"/>
          <ac:spMkLst>
            <pc:docMk/>
            <pc:sldMk cId="2114970111" sldId="272"/>
            <ac:spMk id="13" creationId="{EF6D697F-F393-4034-99E2-A9A0B94E9806}"/>
          </ac:spMkLst>
        </pc:spChg>
        <pc:spChg chg="mod ord topLvl">
          <ac:chgData name="Camilo Beltran Montoya" userId="9dcd01be5ee7e1a3" providerId="LiveId" clId="{BB7BF1B4-2650-4D42-BAF6-398AD46A8610}" dt="2022-05-30T22:48:49.171" v="3663" actId="1036"/>
          <ac:spMkLst>
            <pc:docMk/>
            <pc:sldMk cId="2114970111" sldId="272"/>
            <ac:spMk id="14" creationId="{F77F4FA9-1F5A-4F50-AEF3-C437539DAA63}"/>
          </ac:spMkLst>
        </pc:spChg>
        <pc:spChg chg="mod topLvl">
          <ac:chgData name="Camilo Beltran Montoya" userId="9dcd01be5ee7e1a3" providerId="LiveId" clId="{BB7BF1B4-2650-4D42-BAF6-398AD46A8610}" dt="2022-05-30T22:48:49.171" v="3663" actId="1036"/>
          <ac:spMkLst>
            <pc:docMk/>
            <pc:sldMk cId="2114970111" sldId="272"/>
            <ac:spMk id="15" creationId="{AF5CBF5C-2278-4394-96DE-367764BD49F3}"/>
          </ac:spMkLst>
        </pc:spChg>
        <pc:spChg chg="mod ord topLvl">
          <ac:chgData name="Camilo Beltran Montoya" userId="9dcd01be5ee7e1a3" providerId="LiveId" clId="{BB7BF1B4-2650-4D42-BAF6-398AD46A8610}" dt="2022-05-30T22:48:49.171" v="3663" actId="1036"/>
          <ac:spMkLst>
            <pc:docMk/>
            <pc:sldMk cId="2114970111" sldId="272"/>
            <ac:spMk id="16" creationId="{0226F9DB-13D2-4006-9E03-6D3A4BC9A615}"/>
          </ac:spMkLst>
        </pc:spChg>
        <pc:spChg chg="mod topLvl">
          <ac:chgData name="Camilo Beltran Montoya" userId="9dcd01be5ee7e1a3" providerId="LiveId" clId="{BB7BF1B4-2650-4D42-BAF6-398AD46A8610}" dt="2022-05-30T22:48:49.171" v="3663" actId="1036"/>
          <ac:spMkLst>
            <pc:docMk/>
            <pc:sldMk cId="2114970111" sldId="272"/>
            <ac:spMk id="17" creationId="{F8807F7F-1177-4133-A5D2-C2FB3DBB82D4}"/>
          </ac:spMkLst>
        </pc:spChg>
        <pc:spChg chg="mod ord topLvl">
          <ac:chgData name="Camilo Beltran Montoya" userId="9dcd01be5ee7e1a3" providerId="LiveId" clId="{BB7BF1B4-2650-4D42-BAF6-398AD46A8610}" dt="2022-05-30T22:48:49.171" v="3663" actId="1036"/>
          <ac:spMkLst>
            <pc:docMk/>
            <pc:sldMk cId="2114970111" sldId="272"/>
            <ac:spMk id="18" creationId="{A40D86FF-C4EF-4049-AE9A-2ACDFA144ED6}"/>
          </ac:spMkLst>
        </pc:spChg>
        <pc:spChg chg="mod topLvl">
          <ac:chgData name="Camilo Beltran Montoya" userId="9dcd01be5ee7e1a3" providerId="LiveId" clId="{BB7BF1B4-2650-4D42-BAF6-398AD46A8610}" dt="2022-05-30T22:49:08.659" v="3667" actId="1076"/>
          <ac:spMkLst>
            <pc:docMk/>
            <pc:sldMk cId="2114970111" sldId="272"/>
            <ac:spMk id="19" creationId="{5F7BB0F8-2984-4906-BC07-8C91A54BCEDA}"/>
          </ac:spMkLst>
        </pc:spChg>
        <pc:spChg chg="add del mod ord">
          <ac:chgData name="Camilo Beltran Montoya" userId="9dcd01be5ee7e1a3" providerId="LiveId" clId="{BB7BF1B4-2650-4D42-BAF6-398AD46A8610}" dt="2022-05-30T22:43:30.278" v="3551" actId="478"/>
          <ac:spMkLst>
            <pc:docMk/>
            <pc:sldMk cId="2114970111" sldId="272"/>
            <ac:spMk id="20" creationId="{5A2B7AED-B4B6-41E4-BBB8-84614A11F658}"/>
          </ac:spMkLst>
        </pc:spChg>
        <pc:spChg chg="add del mod ord">
          <ac:chgData name="Camilo Beltran Montoya" userId="9dcd01be5ee7e1a3" providerId="LiveId" clId="{BB7BF1B4-2650-4D42-BAF6-398AD46A8610}" dt="2022-05-30T22:43:53.786" v="3559" actId="478"/>
          <ac:spMkLst>
            <pc:docMk/>
            <pc:sldMk cId="2114970111" sldId="272"/>
            <ac:spMk id="21" creationId="{A703AC7E-222E-4469-8941-00A420A905A2}"/>
          </ac:spMkLst>
        </pc:spChg>
        <pc:spChg chg="add del mod">
          <ac:chgData name="Camilo Beltran Montoya" userId="9dcd01be5ee7e1a3" providerId="LiveId" clId="{BB7BF1B4-2650-4D42-BAF6-398AD46A8610}" dt="2022-05-30T21:09:42.798" v="2726"/>
          <ac:spMkLst>
            <pc:docMk/>
            <pc:sldMk cId="2114970111" sldId="272"/>
            <ac:spMk id="22" creationId="{F36EC1F3-5A35-4B98-B2EC-90904D4139D9}"/>
          </ac:spMkLst>
        </pc:spChg>
        <pc:spChg chg="add del mod ord">
          <ac:chgData name="Camilo Beltran Montoya" userId="9dcd01be5ee7e1a3" providerId="LiveId" clId="{BB7BF1B4-2650-4D42-BAF6-398AD46A8610}" dt="2022-05-30T22:44:18.689" v="3570" actId="478"/>
          <ac:spMkLst>
            <pc:docMk/>
            <pc:sldMk cId="2114970111" sldId="272"/>
            <ac:spMk id="23" creationId="{C12F6182-561F-4479-9471-4A5428336BBE}"/>
          </ac:spMkLst>
        </pc:spChg>
        <pc:spChg chg="add del mod ord">
          <ac:chgData name="Camilo Beltran Montoya" userId="9dcd01be5ee7e1a3" providerId="LiveId" clId="{BB7BF1B4-2650-4D42-BAF6-398AD46A8610}" dt="2022-05-30T22:44:30.347" v="3574" actId="478"/>
          <ac:spMkLst>
            <pc:docMk/>
            <pc:sldMk cId="2114970111" sldId="272"/>
            <ac:spMk id="24" creationId="{7E3965AC-1643-4A35-A6B9-FFD70ABD7BF5}"/>
          </ac:spMkLst>
        </pc:spChg>
        <pc:spChg chg="add del mod ord">
          <ac:chgData name="Camilo Beltran Montoya" userId="9dcd01be5ee7e1a3" providerId="LiveId" clId="{BB7BF1B4-2650-4D42-BAF6-398AD46A8610}" dt="2022-05-30T22:44:55.027" v="3584" actId="478"/>
          <ac:spMkLst>
            <pc:docMk/>
            <pc:sldMk cId="2114970111" sldId="272"/>
            <ac:spMk id="25" creationId="{5566A92C-3234-474B-ADF9-91D68C8CCBC3}"/>
          </ac:spMkLst>
        </pc:spChg>
        <pc:spChg chg="add del mod ord">
          <ac:chgData name="Camilo Beltran Montoya" userId="9dcd01be5ee7e1a3" providerId="LiveId" clId="{BB7BF1B4-2650-4D42-BAF6-398AD46A8610}" dt="2022-05-30T22:45:05.838" v="3589" actId="478"/>
          <ac:spMkLst>
            <pc:docMk/>
            <pc:sldMk cId="2114970111" sldId="272"/>
            <ac:spMk id="26" creationId="{80EE19E1-5F77-4C77-98F2-A2BE1B84A8F9}"/>
          </ac:spMkLst>
        </pc:spChg>
        <pc:spChg chg="add del mod ord">
          <ac:chgData name="Camilo Beltran Montoya" userId="9dcd01be5ee7e1a3" providerId="LiveId" clId="{BB7BF1B4-2650-4D42-BAF6-398AD46A8610}" dt="2022-05-30T22:45:18.650" v="3593" actId="478"/>
          <ac:spMkLst>
            <pc:docMk/>
            <pc:sldMk cId="2114970111" sldId="272"/>
            <ac:spMk id="27" creationId="{D0B9BF65-37A5-48D5-9638-19F57AC0C195}"/>
          </ac:spMkLst>
        </pc:spChg>
        <pc:spChg chg="add mod">
          <ac:chgData name="Camilo Beltran Montoya" userId="9dcd01be5ee7e1a3" providerId="LiveId" clId="{BB7BF1B4-2650-4D42-BAF6-398AD46A8610}" dt="2022-05-30T22:40:22.751" v="3520" actId="571"/>
          <ac:spMkLst>
            <pc:docMk/>
            <pc:sldMk cId="2114970111" sldId="272"/>
            <ac:spMk id="30" creationId="{C813C43C-9E63-446C-9EA7-AD58864FC8AB}"/>
          </ac:spMkLst>
        </pc:spChg>
        <pc:spChg chg="add mod">
          <ac:chgData name="Camilo Beltran Montoya" userId="9dcd01be5ee7e1a3" providerId="LiveId" clId="{BB7BF1B4-2650-4D42-BAF6-398AD46A8610}" dt="2022-05-30T22:40:22.751" v="3520" actId="571"/>
          <ac:spMkLst>
            <pc:docMk/>
            <pc:sldMk cId="2114970111" sldId="272"/>
            <ac:spMk id="31" creationId="{671BA8E2-78C6-4B54-8F06-50A7BDF32EB0}"/>
          </ac:spMkLst>
        </pc:spChg>
        <pc:spChg chg="add mod">
          <ac:chgData name="Camilo Beltran Montoya" userId="9dcd01be5ee7e1a3" providerId="LiveId" clId="{BB7BF1B4-2650-4D42-BAF6-398AD46A8610}" dt="2022-05-30T22:40:22.751" v="3520" actId="571"/>
          <ac:spMkLst>
            <pc:docMk/>
            <pc:sldMk cId="2114970111" sldId="272"/>
            <ac:spMk id="32" creationId="{C8541C81-86FC-4C60-A9CF-04C3E4489843}"/>
          </ac:spMkLst>
        </pc:spChg>
        <pc:spChg chg="add del mod">
          <ac:chgData name="Camilo Beltran Montoya" userId="9dcd01be5ee7e1a3" providerId="LiveId" clId="{BB7BF1B4-2650-4D42-BAF6-398AD46A8610}" dt="2022-05-30T22:42:46.976" v="3536" actId="478"/>
          <ac:spMkLst>
            <pc:docMk/>
            <pc:sldMk cId="2114970111" sldId="272"/>
            <ac:spMk id="34" creationId="{F3223CA5-06B8-44C9-8904-2FD1AFE76C03}"/>
          </ac:spMkLst>
        </pc:spChg>
        <pc:spChg chg="add mod">
          <ac:chgData name="Camilo Beltran Montoya" userId="9dcd01be5ee7e1a3" providerId="LiveId" clId="{BB7BF1B4-2650-4D42-BAF6-398AD46A8610}" dt="2022-05-30T22:48:58.785" v="3665" actId="1076"/>
          <ac:spMkLst>
            <pc:docMk/>
            <pc:sldMk cId="2114970111" sldId="272"/>
            <ac:spMk id="35" creationId="{38823282-B592-4A0C-99A5-AC793699E564}"/>
          </ac:spMkLst>
        </pc:spChg>
        <pc:spChg chg="add mod ord">
          <ac:chgData name="Camilo Beltran Montoya" userId="9dcd01be5ee7e1a3" providerId="LiveId" clId="{BB7BF1B4-2650-4D42-BAF6-398AD46A8610}" dt="2022-05-30T22:51:56.758" v="3711" actId="1035"/>
          <ac:spMkLst>
            <pc:docMk/>
            <pc:sldMk cId="2114970111" sldId="272"/>
            <ac:spMk id="36" creationId="{FB2B89AE-4AD2-4666-93B2-3154BF3180E8}"/>
          </ac:spMkLst>
        </pc:spChg>
        <pc:spChg chg="add mod ord">
          <ac:chgData name="Camilo Beltran Montoya" userId="9dcd01be5ee7e1a3" providerId="LiveId" clId="{BB7BF1B4-2650-4D42-BAF6-398AD46A8610}" dt="2022-05-30T22:51:53.134" v="3709" actId="1035"/>
          <ac:spMkLst>
            <pc:docMk/>
            <pc:sldMk cId="2114970111" sldId="272"/>
            <ac:spMk id="37" creationId="{BACD58CF-DF23-4159-8889-B2C08BF1EB0C}"/>
          </ac:spMkLst>
        </pc:spChg>
        <pc:grpChg chg="del mod">
          <ac:chgData name="Camilo Beltran Montoya" userId="9dcd01be5ee7e1a3" providerId="LiveId" clId="{BB7BF1B4-2650-4D42-BAF6-398AD46A8610}" dt="2022-05-30T21:01:36.156" v="2665" actId="165"/>
          <ac:grpSpMkLst>
            <pc:docMk/>
            <pc:sldMk cId="2114970111" sldId="272"/>
            <ac:grpSpMk id="2" creationId="{EBE372B1-2F30-4B02-B47C-04A6C7094AB3}"/>
          </ac:grpSpMkLst>
        </pc:grpChg>
        <pc:graphicFrameChg chg="del">
          <ac:chgData name="Camilo Beltran Montoya" userId="9dcd01be5ee7e1a3" providerId="LiveId" clId="{BB7BF1B4-2650-4D42-BAF6-398AD46A8610}" dt="2022-05-30T21:01:21.781" v="2663" actId="18245"/>
          <ac:graphicFrameMkLst>
            <pc:docMk/>
            <pc:sldMk cId="2114970111" sldId="272"/>
            <ac:graphicFrameMk id="5" creationId="{00000000-0000-0000-0000-000000000000}"/>
          </ac:graphicFrameMkLst>
        </pc:graphicFrameChg>
        <pc:picChg chg="add del mod modCrop">
          <ac:chgData name="Camilo Beltran Montoya" userId="9dcd01be5ee7e1a3" providerId="LiveId" clId="{BB7BF1B4-2650-4D42-BAF6-398AD46A8610}" dt="2022-05-30T22:43:00.155" v="3539" actId="478"/>
          <ac:picMkLst>
            <pc:docMk/>
            <pc:sldMk cId="2114970111" sldId="272"/>
            <ac:picMk id="29" creationId="{C73C0691-CFA1-499B-9096-B2D665F03B34}"/>
          </ac:picMkLst>
        </pc:picChg>
        <pc:picChg chg="add mod modCrop">
          <ac:chgData name="Camilo Beltran Montoya" userId="9dcd01be5ee7e1a3" providerId="LiveId" clId="{BB7BF1B4-2650-4D42-BAF6-398AD46A8610}" dt="2022-05-30T22:50:36.955" v="3686" actId="1037"/>
          <ac:picMkLst>
            <pc:docMk/>
            <pc:sldMk cId="2114970111" sldId="272"/>
            <ac:picMk id="39" creationId="{A096130B-3330-4791-86D3-90F6E667A740}"/>
          </ac:picMkLst>
        </pc:picChg>
        <pc:picChg chg="add mod">
          <ac:chgData name="Camilo Beltran Montoya" userId="9dcd01be5ee7e1a3" providerId="LiveId" clId="{BB7BF1B4-2650-4D42-BAF6-398AD46A8610}" dt="2022-05-30T22:50:45.419" v="3688" actId="1076"/>
          <ac:picMkLst>
            <pc:docMk/>
            <pc:sldMk cId="2114970111" sldId="272"/>
            <ac:picMk id="40" creationId="{971EB345-0E8C-45F4-9F5A-03E87BDDC152}"/>
          </ac:picMkLst>
        </pc:picChg>
        <pc:picChg chg="add mod">
          <ac:chgData name="Camilo Beltran Montoya" userId="9dcd01be5ee7e1a3" providerId="LiveId" clId="{BB7BF1B4-2650-4D42-BAF6-398AD46A8610}" dt="2022-05-30T22:50:52.470" v="3690" actId="1076"/>
          <ac:picMkLst>
            <pc:docMk/>
            <pc:sldMk cId="2114970111" sldId="272"/>
            <ac:picMk id="41" creationId="{8B8D5500-EC59-463B-9048-ADF4E79AFF2A}"/>
          </ac:picMkLst>
        </pc:picChg>
        <pc:picChg chg="add mod">
          <ac:chgData name="Camilo Beltran Montoya" userId="9dcd01be5ee7e1a3" providerId="LiveId" clId="{BB7BF1B4-2650-4D42-BAF6-398AD46A8610}" dt="2022-05-30T22:50:58.188" v="3692" actId="1076"/>
          <ac:picMkLst>
            <pc:docMk/>
            <pc:sldMk cId="2114970111" sldId="272"/>
            <ac:picMk id="42" creationId="{058966E9-3E91-4E9A-9A05-993229411C63}"/>
          </ac:picMkLst>
        </pc:picChg>
        <pc:picChg chg="add mod">
          <ac:chgData name="Camilo Beltran Montoya" userId="9dcd01be5ee7e1a3" providerId="LiveId" clId="{BB7BF1B4-2650-4D42-BAF6-398AD46A8610}" dt="2022-05-30T22:51:09.652" v="3694" actId="1076"/>
          <ac:picMkLst>
            <pc:docMk/>
            <pc:sldMk cId="2114970111" sldId="272"/>
            <ac:picMk id="43" creationId="{236DEE6D-3550-4475-BD7A-C54CF6F494A5}"/>
          </ac:picMkLst>
        </pc:picChg>
        <pc:picChg chg="add mod">
          <ac:chgData name="Camilo Beltran Montoya" userId="9dcd01be5ee7e1a3" providerId="LiveId" clId="{BB7BF1B4-2650-4D42-BAF6-398AD46A8610}" dt="2022-05-30T22:51:23.975" v="3698" actId="1036"/>
          <ac:picMkLst>
            <pc:docMk/>
            <pc:sldMk cId="2114970111" sldId="272"/>
            <ac:picMk id="44" creationId="{DC2D2633-2FB4-414B-99FD-701C11CA7DD8}"/>
          </ac:picMkLst>
        </pc:picChg>
        <pc:picChg chg="add mod">
          <ac:chgData name="Camilo Beltran Montoya" userId="9dcd01be5ee7e1a3" providerId="LiveId" clId="{BB7BF1B4-2650-4D42-BAF6-398AD46A8610}" dt="2022-05-30T22:51:36.915" v="3703" actId="1037"/>
          <ac:picMkLst>
            <pc:docMk/>
            <pc:sldMk cId="2114970111" sldId="272"/>
            <ac:picMk id="45" creationId="{665DEE94-B1C7-4A2B-B336-22A3B32AB91D}"/>
          </ac:picMkLst>
        </pc:picChg>
      </pc:sldChg>
      <pc:sldChg chg="addSp delSp modSp mod">
        <pc:chgData name="Camilo Beltran Montoya" userId="9dcd01be5ee7e1a3" providerId="LiveId" clId="{BB7BF1B4-2650-4D42-BAF6-398AD46A8610}" dt="2022-05-30T22:32:49.703" v="3404" actId="207"/>
        <pc:sldMkLst>
          <pc:docMk/>
          <pc:sldMk cId="1812015177" sldId="275"/>
        </pc:sldMkLst>
        <pc:spChg chg="mod topLvl">
          <ac:chgData name="Camilo Beltran Montoya" userId="9dcd01be5ee7e1a3" providerId="LiveId" clId="{BB7BF1B4-2650-4D42-BAF6-398AD46A8610}" dt="2022-05-30T22:17:40.566" v="3246" actId="20577"/>
          <ac:spMkLst>
            <pc:docMk/>
            <pc:sldMk cId="1812015177" sldId="275"/>
            <ac:spMk id="3" creationId="{1809AB6A-D0BF-40C0-A605-578A7DDE238A}"/>
          </ac:spMkLst>
        </pc:spChg>
        <pc:spChg chg="mod topLvl">
          <ac:chgData name="Camilo Beltran Montoya" userId="9dcd01be5ee7e1a3" providerId="LiveId" clId="{BB7BF1B4-2650-4D42-BAF6-398AD46A8610}" dt="2022-05-30T22:32:49.703" v="3404" actId="207"/>
          <ac:spMkLst>
            <pc:docMk/>
            <pc:sldMk cId="1812015177" sldId="275"/>
            <ac:spMk id="4" creationId="{680AD12F-5D37-489F-AF48-B86C10862739}"/>
          </ac:spMkLst>
        </pc:spChg>
        <pc:spChg chg="mod topLvl">
          <ac:chgData name="Camilo Beltran Montoya" userId="9dcd01be5ee7e1a3" providerId="LiveId" clId="{BB7BF1B4-2650-4D42-BAF6-398AD46A8610}" dt="2022-05-30T22:17:38.738" v="3245" actId="20577"/>
          <ac:spMkLst>
            <pc:docMk/>
            <pc:sldMk cId="1812015177" sldId="275"/>
            <ac:spMk id="7" creationId="{D2FFFC6F-36E2-4762-B664-4713CCE5C957}"/>
          </ac:spMkLst>
        </pc:spChg>
        <pc:spChg chg="mod topLvl">
          <ac:chgData name="Camilo Beltran Montoya" userId="9dcd01be5ee7e1a3" providerId="LiveId" clId="{BB7BF1B4-2650-4D42-BAF6-398AD46A8610}" dt="2022-05-30T22:14:45.742" v="3200" actId="14100"/>
          <ac:spMkLst>
            <pc:docMk/>
            <pc:sldMk cId="1812015177" sldId="275"/>
            <ac:spMk id="8" creationId="{05D2B525-6341-41F9-A378-D2C9A96A64D2}"/>
          </ac:spMkLst>
        </pc:spChg>
        <pc:spChg chg="mod topLvl">
          <ac:chgData name="Camilo Beltran Montoya" userId="9dcd01be5ee7e1a3" providerId="LiveId" clId="{BB7BF1B4-2650-4D42-BAF6-398AD46A8610}" dt="2022-05-30T22:17:30.096" v="3243" actId="20577"/>
          <ac:spMkLst>
            <pc:docMk/>
            <pc:sldMk cId="1812015177" sldId="275"/>
            <ac:spMk id="9" creationId="{CF0CF6C0-A54C-4431-B0A5-C53BFE42E625}"/>
          </ac:spMkLst>
        </pc:spChg>
        <pc:spChg chg="mod topLvl">
          <ac:chgData name="Camilo Beltran Montoya" userId="9dcd01be5ee7e1a3" providerId="LiveId" clId="{BB7BF1B4-2650-4D42-BAF6-398AD46A8610}" dt="2022-05-30T22:14:43.643" v="3199" actId="14100"/>
          <ac:spMkLst>
            <pc:docMk/>
            <pc:sldMk cId="1812015177" sldId="275"/>
            <ac:spMk id="10" creationId="{0D9F40B6-5669-4F15-9D6E-0453AE58D6B0}"/>
          </ac:spMkLst>
        </pc:spChg>
        <pc:spChg chg="mod topLvl">
          <ac:chgData name="Camilo Beltran Montoya" userId="9dcd01be5ee7e1a3" providerId="LiveId" clId="{BB7BF1B4-2650-4D42-BAF6-398AD46A8610}" dt="2022-05-30T22:16:45.133" v="3237" actId="14100"/>
          <ac:spMkLst>
            <pc:docMk/>
            <pc:sldMk cId="1812015177" sldId="275"/>
            <ac:spMk id="11" creationId="{EB82F4BE-A239-4CCD-AF8D-27B18DB46F22}"/>
          </ac:spMkLst>
        </pc:spChg>
        <pc:spChg chg="mod topLvl">
          <ac:chgData name="Camilo Beltran Montoya" userId="9dcd01be5ee7e1a3" providerId="LiveId" clId="{BB7BF1B4-2650-4D42-BAF6-398AD46A8610}" dt="2022-05-30T22:15:06.029" v="3206" actId="14100"/>
          <ac:spMkLst>
            <pc:docMk/>
            <pc:sldMk cId="1812015177" sldId="275"/>
            <ac:spMk id="12" creationId="{A8601322-AF11-4443-B3E8-68C85BE76C8D}"/>
          </ac:spMkLst>
        </pc:spChg>
        <pc:spChg chg="mod topLvl">
          <ac:chgData name="Camilo Beltran Montoya" userId="9dcd01be5ee7e1a3" providerId="LiveId" clId="{BB7BF1B4-2650-4D42-BAF6-398AD46A8610}" dt="2022-05-30T22:17:42.322" v="3247" actId="20577"/>
          <ac:spMkLst>
            <pc:docMk/>
            <pc:sldMk cId="1812015177" sldId="275"/>
            <ac:spMk id="13" creationId="{26E8A59D-3114-4374-AB72-41A3CE4ADE91}"/>
          </ac:spMkLst>
        </pc:spChg>
        <pc:spChg chg="mod topLvl">
          <ac:chgData name="Camilo Beltran Montoya" userId="9dcd01be5ee7e1a3" providerId="LiveId" clId="{BB7BF1B4-2650-4D42-BAF6-398AD46A8610}" dt="2022-05-30T22:15:15.884" v="3208" actId="14100"/>
          <ac:spMkLst>
            <pc:docMk/>
            <pc:sldMk cId="1812015177" sldId="275"/>
            <ac:spMk id="14" creationId="{7716EC96-844F-4FE2-8ACB-8089505AD336}"/>
          </ac:spMkLst>
        </pc:spChg>
        <pc:grpChg chg="del mod">
          <ac:chgData name="Camilo Beltran Montoya" userId="9dcd01be5ee7e1a3" providerId="LiveId" clId="{BB7BF1B4-2650-4D42-BAF6-398AD46A8610}" dt="2022-05-30T20:07:15.571" v="2392" actId="165"/>
          <ac:grpSpMkLst>
            <pc:docMk/>
            <pc:sldMk cId="1812015177" sldId="275"/>
            <ac:grpSpMk id="2" creationId="{A9DBF181-7D3E-495B-B902-740A812C9AFB}"/>
          </ac:grpSpMkLst>
        </pc:grpChg>
        <pc:graphicFrameChg chg="del">
          <ac:chgData name="Camilo Beltran Montoya" userId="9dcd01be5ee7e1a3" providerId="LiveId" clId="{BB7BF1B4-2650-4D42-BAF6-398AD46A8610}" dt="2022-05-30T20:07:05.372" v="2391" actId="18245"/>
          <ac:graphicFrameMkLst>
            <pc:docMk/>
            <pc:sldMk cId="1812015177" sldId="275"/>
            <ac:graphicFrameMk id="6" creationId="{00000000-0000-0000-0000-000000000000}"/>
          </ac:graphicFrameMkLst>
        </pc:graphicFrameChg>
        <pc:picChg chg="add del">
          <ac:chgData name="Camilo Beltran Montoya" userId="9dcd01be5ee7e1a3" providerId="LiveId" clId="{BB7BF1B4-2650-4D42-BAF6-398AD46A8610}" dt="2022-05-30T20:24:45.949" v="2455" actId="478"/>
          <ac:picMkLst>
            <pc:docMk/>
            <pc:sldMk cId="1812015177" sldId="275"/>
            <ac:picMk id="16" creationId="{36D9B098-2FE9-4585-9775-85C0A1CD73B4}"/>
          </ac:picMkLst>
        </pc:picChg>
        <pc:picChg chg="add del mod ord modCrop">
          <ac:chgData name="Camilo Beltran Montoya" userId="9dcd01be5ee7e1a3" providerId="LiveId" clId="{BB7BF1B4-2650-4D42-BAF6-398AD46A8610}" dt="2022-05-30T22:11:47.618" v="3171" actId="478"/>
          <ac:picMkLst>
            <pc:docMk/>
            <pc:sldMk cId="1812015177" sldId="275"/>
            <ac:picMk id="18" creationId="{DA7A8052-29BC-479A-A0E4-B3190DB3BB27}"/>
          </ac:picMkLst>
        </pc:picChg>
        <pc:picChg chg="add del mod modCrop">
          <ac:chgData name="Camilo Beltran Montoya" userId="9dcd01be5ee7e1a3" providerId="LiveId" clId="{BB7BF1B4-2650-4D42-BAF6-398AD46A8610}" dt="2022-05-30T22:12:11.125" v="3178" actId="478"/>
          <ac:picMkLst>
            <pc:docMk/>
            <pc:sldMk cId="1812015177" sldId="275"/>
            <ac:picMk id="20" creationId="{B21F5DAB-0F7A-41A2-B44B-F3E85F36C1FA}"/>
          </ac:picMkLst>
        </pc:picChg>
        <pc:picChg chg="add del mod">
          <ac:chgData name="Camilo Beltran Montoya" userId="9dcd01be5ee7e1a3" providerId="LiveId" clId="{BB7BF1B4-2650-4D42-BAF6-398AD46A8610}" dt="2022-05-30T22:13:03.843" v="3183" actId="478"/>
          <ac:picMkLst>
            <pc:docMk/>
            <pc:sldMk cId="1812015177" sldId="275"/>
            <ac:picMk id="22" creationId="{5E7A1BF4-0E56-451C-96D6-EA6D00FF0A87}"/>
          </ac:picMkLst>
        </pc:picChg>
        <pc:picChg chg="add mod modCrop">
          <ac:chgData name="Camilo Beltran Montoya" userId="9dcd01be5ee7e1a3" providerId="LiveId" clId="{BB7BF1B4-2650-4D42-BAF6-398AD46A8610}" dt="2022-05-30T22:18:49.315" v="3266" actId="732"/>
          <ac:picMkLst>
            <pc:docMk/>
            <pc:sldMk cId="1812015177" sldId="275"/>
            <ac:picMk id="24" creationId="{47E89951-5058-4636-8679-E83D17D6AF49}"/>
          </ac:picMkLst>
        </pc:picChg>
      </pc:sldChg>
      <pc:sldChg chg="addSp delSp modSp mod">
        <pc:chgData name="Camilo Beltran Montoya" userId="9dcd01be5ee7e1a3" providerId="LiveId" clId="{BB7BF1B4-2650-4D42-BAF6-398AD46A8610}" dt="2022-05-30T22:35:24.480" v="3423" actId="12"/>
        <pc:sldMkLst>
          <pc:docMk/>
          <pc:sldMk cId="4241851891" sldId="276"/>
        </pc:sldMkLst>
        <pc:spChg chg="mod">
          <ac:chgData name="Camilo Beltran Montoya" userId="9dcd01be5ee7e1a3" providerId="LiveId" clId="{BB7BF1B4-2650-4D42-BAF6-398AD46A8610}" dt="2022-05-30T22:35:24.480" v="3423" actId="12"/>
          <ac:spMkLst>
            <pc:docMk/>
            <pc:sldMk cId="4241851891" sldId="276"/>
            <ac:spMk id="2" creationId="{16CAE4D8-B039-0649-BDEF-444210836B94}"/>
          </ac:spMkLst>
        </pc:spChg>
        <pc:spChg chg="add mod">
          <ac:chgData name="Camilo Beltran Montoya" userId="9dcd01be5ee7e1a3" providerId="LiveId" clId="{BB7BF1B4-2650-4D42-BAF6-398AD46A8610}" dt="2022-05-30T22:34:31.358" v="3411" actId="14100"/>
          <ac:spMkLst>
            <pc:docMk/>
            <pc:sldMk cId="4241851891" sldId="276"/>
            <ac:spMk id="5" creationId="{7CD352DB-0D00-40E8-B7E7-B0EB2FF22BC6}"/>
          </ac:spMkLst>
        </pc:spChg>
        <pc:spChg chg="add mod ord">
          <ac:chgData name="Camilo Beltran Montoya" userId="9dcd01be5ee7e1a3" providerId="LiveId" clId="{BB7BF1B4-2650-4D42-BAF6-398AD46A8610}" dt="2022-05-30T22:33:35.936" v="3405" actId="207"/>
          <ac:spMkLst>
            <pc:docMk/>
            <pc:sldMk cId="4241851891" sldId="276"/>
            <ac:spMk id="6" creationId="{F5023F56-C30D-4DC8-8DDF-213C08A1FE50}"/>
          </ac:spMkLst>
        </pc:spChg>
        <pc:spChg chg="add mod ord">
          <ac:chgData name="Camilo Beltran Montoya" userId="9dcd01be5ee7e1a3" providerId="LiveId" clId="{BB7BF1B4-2650-4D42-BAF6-398AD46A8610}" dt="2022-05-30T22:33:40.713" v="3406" actId="207"/>
          <ac:spMkLst>
            <pc:docMk/>
            <pc:sldMk cId="4241851891" sldId="276"/>
            <ac:spMk id="7" creationId="{3A9BCCDC-650C-4EF6-8114-5CB4082306E1}"/>
          </ac:spMkLst>
        </pc:spChg>
        <pc:spChg chg="add mod ord">
          <ac:chgData name="Camilo Beltran Montoya" userId="9dcd01be5ee7e1a3" providerId="LiveId" clId="{BB7BF1B4-2650-4D42-BAF6-398AD46A8610}" dt="2022-05-30T22:33:44.456" v="3407" actId="207"/>
          <ac:spMkLst>
            <pc:docMk/>
            <pc:sldMk cId="4241851891" sldId="276"/>
            <ac:spMk id="8" creationId="{A9E7930E-D675-49DB-8CF5-AE10BCDC9C76}"/>
          </ac:spMkLst>
        </pc:spChg>
        <pc:spChg chg="add mod ord">
          <ac:chgData name="Camilo Beltran Montoya" userId="9dcd01be5ee7e1a3" providerId="LiveId" clId="{BB7BF1B4-2650-4D42-BAF6-398AD46A8610}" dt="2022-05-30T22:33:55.175" v="3408" actId="207"/>
          <ac:spMkLst>
            <pc:docMk/>
            <pc:sldMk cId="4241851891" sldId="276"/>
            <ac:spMk id="9" creationId="{2C505C09-9014-46A7-9136-98AC8914FD22}"/>
          </ac:spMkLst>
        </pc:spChg>
        <pc:spChg chg="add mod">
          <ac:chgData name="Camilo Beltran Montoya" userId="9dcd01be5ee7e1a3" providerId="LiveId" clId="{BB7BF1B4-2650-4D42-BAF6-398AD46A8610}" dt="2022-05-30T21:30:20.266" v="2989" actId="1076"/>
          <ac:spMkLst>
            <pc:docMk/>
            <pc:sldMk cId="4241851891" sldId="276"/>
            <ac:spMk id="11" creationId="{CC2A69DD-AEF9-47B9-B412-3704CD6F43E5}"/>
          </ac:spMkLst>
        </pc:spChg>
        <pc:picChg chg="del mod modCrop">
          <ac:chgData name="Camilo Beltran Montoya" userId="9dcd01be5ee7e1a3" providerId="LiveId" clId="{BB7BF1B4-2650-4D42-BAF6-398AD46A8610}" dt="2022-05-30T21:24:00.128" v="2932" actId="478"/>
          <ac:picMkLst>
            <pc:docMk/>
            <pc:sldMk cId="4241851891" sldId="276"/>
            <ac:picMk id="4" creationId="{6CDC1E69-98D8-E467-F5F0-8B7B6EAB64F5}"/>
          </ac:picMkLst>
        </pc:picChg>
        <pc:picChg chg="add mod modCrop">
          <ac:chgData name="Camilo Beltran Montoya" userId="9dcd01be5ee7e1a3" providerId="LiveId" clId="{BB7BF1B4-2650-4D42-BAF6-398AD46A8610}" dt="2022-05-30T22:34:06.547" v="3409" actId="1582"/>
          <ac:picMkLst>
            <pc:docMk/>
            <pc:sldMk cId="4241851891" sldId="276"/>
            <ac:picMk id="13" creationId="{303E56F3-0D54-4B69-981A-B77A0062C079}"/>
          </ac:picMkLst>
        </pc:picChg>
      </pc:sldChg>
      <pc:sldChg chg="modSp mod modCm">
        <pc:chgData name="Camilo Beltran Montoya" userId="9dcd01be5ee7e1a3" providerId="LiveId" clId="{BB7BF1B4-2650-4D42-BAF6-398AD46A8610}" dt="2022-05-30T23:00:02.391" v="3768" actId="207"/>
        <pc:sldMkLst>
          <pc:docMk/>
          <pc:sldMk cId="1346481884" sldId="277"/>
        </pc:sldMkLst>
        <pc:spChg chg="mod">
          <ac:chgData name="Camilo Beltran Montoya" userId="9dcd01be5ee7e1a3" providerId="LiveId" clId="{BB7BF1B4-2650-4D42-BAF6-398AD46A8610}" dt="2022-05-30T23:00:02.391" v="3768" actId="207"/>
          <ac:spMkLst>
            <pc:docMk/>
            <pc:sldMk cId="1346481884" sldId="277"/>
            <ac:spMk id="2" creationId="{16CAE4D8-B039-0649-BDEF-444210836B94}"/>
          </ac:spMkLst>
        </pc:spChg>
      </pc:sldChg>
      <pc:sldChg chg="addSp delSp modSp add del mod">
        <pc:chgData name="Camilo Beltran Montoya" userId="9dcd01be5ee7e1a3" providerId="LiveId" clId="{BB7BF1B4-2650-4D42-BAF6-398AD46A8610}" dt="2022-05-30T23:23:47.128" v="4043" actId="404"/>
        <pc:sldMkLst>
          <pc:docMk/>
          <pc:sldMk cId="60666576" sldId="278"/>
        </pc:sldMkLst>
        <pc:spChg chg="mod">
          <ac:chgData name="Camilo Beltran Montoya" userId="9dcd01be5ee7e1a3" providerId="LiveId" clId="{BB7BF1B4-2650-4D42-BAF6-398AD46A8610}" dt="2022-05-30T16:49:19.468" v="67" actId="1076"/>
          <ac:spMkLst>
            <pc:docMk/>
            <pc:sldMk cId="60666576" sldId="278"/>
            <ac:spMk id="5" creationId="{00000000-0000-0000-0000-000000000000}"/>
          </ac:spMkLst>
        </pc:spChg>
        <pc:spChg chg="mod">
          <ac:chgData name="Camilo Beltran Montoya" userId="9dcd01be5ee7e1a3" providerId="LiveId" clId="{BB7BF1B4-2650-4D42-BAF6-398AD46A8610}" dt="2022-05-30T17:38:07.461" v="430" actId="1035"/>
          <ac:spMkLst>
            <pc:docMk/>
            <pc:sldMk cId="60666576" sldId="278"/>
            <ac:spMk id="6" creationId="{00000000-0000-0000-0000-000000000000}"/>
          </ac:spMkLst>
        </pc:spChg>
        <pc:spChg chg="del mod topLvl">
          <ac:chgData name="Camilo Beltran Montoya" userId="9dcd01be5ee7e1a3" providerId="LiveId" clId="{BB7BF1B4-2650-4D42-BAF6-398AD46A8610}" dt="2022-05-30T17:56:01.289" v="1186" actId="165"/>
          <ac:spMkLst>
            <pc:docMk/>
            <pc:sldMk cId="60666576" sldId="278"/>
            <ac:spMk id="14" creationId="{6EEA4550-A976-4B94-B905-3A80B1646E0D}"/>
          </ac:spMkLst>
        </pc:spChg>
        <pc:spChg chg="mod">
          <ac:chgData name="Camilo Beltran Montoya" userId="9dcd01be5ee7e1a3" providerId="LiveId" clId="{BB7BF1B4-2650-4D42-BAF6-398AD46A8610}" dt="2022-05-30T17:56:01.289" v="1186" actId="165"/>
          <ac:spMkLst>
            <pc:docMk/>
            <pc:sldMk cId="60666576" sldId="278"/>
            <ac:spMk id="15" creationId="{A6AB5EA3-5149-4F45-B7D8-67B593F360D9}"/>
          </ac:spMkLst>
        </pc:spChg>
        <pc:spChg chg="mod topLvl">
          <ac:chgData name="Camilo Beltran Montoya" userId="9dcd01be5ee7e1a3" providerId="LiveId" clId="{BB7BF1B4-2650-4D42-BAF6-398AD46A8610}" dt="2022-05-30T23:23:34.923" v="4041" actId="15"/>
          <ac:spMkLst>
            <pc:docMk/>
            <pc:sldMk cId="60666576" sldId="278"/>
            <ac:spMk id="19" creationId="{5C511A39-0C08-2A4B-8D48-F4A5785A6AE7}"/>
          </ac:spMkLst>
        </pc:spChg>
        <pc:spChg chg="del mod topLvl">
          <ac:chgData name="Camilo Beltran Montoya" userId="9dcd01be5ee7e1a3" providerId="LiveId" clId="{BB7BF1B4-2650-4D42-BAF6-398AD46A8610}" dt="2022-05-30T17:56:10.120" v="1188" actId="165"/>
          <ac:spMkLst>
            <pc:docMk/>
            <pc:sldMk cId="60666576" sldId="278"/>
            <ac:spMk id="20" creationId="{D7E1C267-087F-9D41-93E4-F69F545A179F}"/>
          </ac:spMkLst>
        </pc:spChg>
        <pc:spChg chg="del mod topLvl">
          <ac:chgData name="Camilo Beltran Montoya" userId="9dcd01be5ee7e1a3" providerId="LiveId" clId="{BB7BF1B4-2650-4D42-BAF6-398AD46A8610}" dt="2022-05-30T17:56:10.120" v="1188" actId="165"/>
          <ac:spMkLst>
            <pc:docMk/>
            <pc:sldMk cId="60666576" sldId="278"/>
            <ac:spMk id="21" creationId="{93300451-4322-B144-977D-0678B5C5A5A4}"/>
          </ac:spMkLst>
        </pc:spChg>
        <pc:spChg chg="mod topLvl">
          <ac:chgData name="Camilo Beltran Montoya" userId="9dcd01be5ee7e1a3" providerId="LiveId" clId="{BB7BF1B4-2650-4D42-BAF6-398AD46A8610}" dt="2022-05-30T17:56:10.120" v="1188" actId="165"/>
          <ac:spMkLst>
            <pc:docMk/>
            <pc:sldMk cId="60666576" sldId="278"/>
            <ac:spMk id="24" creationId="{129E1EE1-1CE4-7144-9290-A29724344C6A}"/>
          </ac:spMkLst>
        </pc:spChg>
        <pc:spChg chg="mod topLvl">
          <ac:chgData name="Camilo Beltran Montoya" userId="9dcd01be5ee7e1a3" providerId="LiveId" clId="{BB7BF1B4-2650-4D42-BAF6-398AD46A8610}" dt="2022-05-30T23:23:43.176" v="4042" actId="404"/>
          <ac:spMkLst>
            <pc:docMk/>
            <pc:sldMk cId="60666576" sldId="278"/>
            <ac:spMk id="28" creationId="{3A15670F-2946-4642-A89E-51A82B9FC22D}"/>
          </ac:spMkLst>
        </pc:spChg>
        <pc:spChg chg="del mod ord topLvl">
          <ac:chgData name="Camilo Beltran Montoya" userId="9dcd01be5ee7e1a3" providerId="LiveId" clId="{BB7BF1B4-2650-4D42-BAF6-398AD46A8610}" dt="2022-05-30T17:56:18.475" v="1191" actId="165"/>
          <ac:spMkLst>
            <pc:docMk/>
            <pc:sldMk cId="60666576" sldId="278"/>
            <ac:spMk id="29" creationId="{A372BC83-AC02-F74F-B1CC-90BCC2DAA38C}"/>
          </ac:spMkLst>
        </pc:spChg>
        <pc:spChg chg="mod topLvl">
          <ac:chgData name="Camilo Beltran Montoya" userId="9dcd01be5ee7e1a3" providerId="LiveId" clId="{BB7BF1B4-2650-4D42-BAF6-398AD46A8610}" dt="2022-05-30T17:56:18.475" v="1191" actId="165"/>
          <ac:spMkLst>
            <pc:docMk/>
            <pc:sldMk cId="60666576" sldId="278"/>
            <ac:spMk id="31" creationId="{6F481BDB-0A2F-EB49-AC00-98A74CD332B0}"/>
          </ac:spMkLst>
        </pc:spChg>
        <pc:spChg chg="mod">
          <ac:chgData name="Camilo Beltran Montoya" userId="9dcd01be5ee7e1a3" providerId="LiveId" clId="{BB7BF1B4-2650-4D42-BAF6-398AD46A8610}" dt="2022-05-30T17:56:01.289" v="1186" actId="165"/>
          <ac:spMkLst>
            <pc:docMk/>
            <pc:sldMk cId="60666576" sldId="278"/>
            <ac:spMk id="34" creationId="{A3DA351A-45BF-5146-ABF0-102C67E65161}"/>
          </ac:spMkLst>
        </pc:spChg>
        <pc:spChg chg="del mod">
          <ac:chgData name="Camilo Beltran Montoya" userId="9dcd01be5ee7e1a3" providerId="LiveId" clId="{BB7BF1B4-2650-4D42-BAF6-398AD46A8610}" dt="2022-05-30T17:56:01.289" v="1186" actId="165"/>
          <ac:spMkLst>
            <pc:docMk/>
            <pc:sldMk cId="60666576" sldId="278"/>
            <ac:spMk id="35" creationId="{4FE74156-9FB8-B446-B831-E6B3DAF75228}"/>
          </ac:spMkLst>
        </pc:spChg>
        <pc:spChg chg="mod">
          <ac:chgData name="Camilo Beltran Montoya" userId="9dcd01be5ee7e1a3" providerId="LiveId" clId="{BB7BF1B4-2650-4D42-BAF6-398AD46A8610}" dt="2022-05-30T23:23:47.128" v="4043" actId="404"/>
          <ac:spMkLst>
            <pc:docMk/>
            <pc:sldMk cId="60666576" sldId="278"/>
            <ac:spMk id="37" creationId="{A8DBA397-86FD-084E-8354-A0A04C8B7484}"/>
          </ac:spMkLst>
        </pc:spChg>
        <pc:spChg chg="del mod ord">
          <ac:chgData name="Camilo Beltran Montoya" userId="9dcd01be5ee7e1a3" providerId="LiveId" clId="{BB7BF1B4-2650-4D42-BAF6-398AD46A8610}" dt="2022-05-30T17:56:01.289" v="1186" actId="165"/>
          <ac:spMkLst>
            <pc:docMk/>
            <pc:sldMk cId="60666576" sldId="278"/>
            <ac:spMk id="40" creationId="{DB41ED30-F992-9F41-86C2-CC7CBFCDE402}"/>
          </ac:spMkLst>
        </pc:spChg>
        <pc:spChg chg="del mod">
          <ac:chgData name="Camilo Beltran Montoya" userId="9dcd01be5ee7e1a3" providerId="LiveId" clId="{BB7BF1B4-2650-4D42-BAF6-398AD46A8610}" dt="2022-05-30T17:56:01.289" v="1186" actId="165"/>
          <ac:spMkLst>
            <pc:docMk/>
            <pc:sldMk cId="60666576" sldId="278"/>
            <ac:spMk id="42" creationId="{F881BB25-936D-CF40-A3D3-9522CDD1A98C}"/>
          </ac:spMkLst>
        </pc:spChg>
        <pc:spChg chg="del mod">
          <ac:chgData name="Camilo Beltran Montoya" userId="9dcd01be5ee7e1a3" providerId="LiveId" clId="{BB7BF1B4-2650-4D42-BAF6-398AD46A8610}" dt="2022-05-30T17:56:01.289" v="1186" actId="165"/>
          <ac:spMkLst>
            <pc:docMk/>
            <pc:sldMk cId="60666576" sldId="278"/>
            <ac:spMk id="43" creationId="{66D197AA-7632-2143-A88B-18D1F01286F7}"/>
          </ac:spMkLst>
        </pc:spChg>
        <pc:spChg chg="mod">
          <ac:chgData name="Camilo Beltran Montoya" userId="9dcd01be5ee7e1a3" providerId="LiveId" clId="{BB7BF1B4-2650-4D42-BAF6-398AD46A8610}" dt="2022-05-30T17:46:56.755" v="843" actId="1076"/>
          <ac:spMkLst>
            <pc:docMk/>
            <pc:sldMk cId="60666576" sldId="278"/>
            <ac:spMk id="46" creationId="{6F481BDB-0A2F-EB49-AC00-98A74CD332B0}"/>
          </ac:spMkLst>
        </pc:spChg>
        <pc:spChg chg="mod">
          <ac:chgData name="Camilo Beltran Montoya" userId="9dcd01be5ee7e1a3" providerId="LiveId" clId="{BB7BF1B4-2650-4D42-BAF6-398AD46A8610}" dt="2022-05-30T17:38:07.461" v="430" actId="1035"/>
          <ac:spMkLst>
            <pc:docMk/>
            <pc:sldMk cId="60666576" sldId="278"/>
            <ac:spMk id="47" creationId="{58BB82BA-55C9-4400-BA13-0467C7AED791}"/>
          </ac:spMkLst>
        </pc:spChg>
        <pc:spChg chg="mod">
          <ac:chgData name="Camilo Beltran Montoya" userId="9dcd01be5ee7e1a3" providerId="LiveId" clId="{BB7BF1B4-2650-4D42-BAF6-398AD46A8610}" dt="2022-05-30T17:40:05.451" v="450" actId="14100"/>
          <ac:spMkLst>
            <pc:docMk/>
            <pc:sldMk cId="60666576" sldId="278"/>
            <ac:spMk id="48" creationId="{B1611D7A-AAAB-4337-8155-2B002D691F6E}"/>
          </ac:spMkLst>
        </pc:spChg>
        <pc:spChg chg="del mod">
          <ac:chgData name="Camilo Beltran Montoya" userId="9dcd01be5ee7e1a3" providerId="LiveId" clId="{BB7BF1B4-2650-4D42-BAF6-398AD46A8610}" dt="2022-05-30T17:33:35.033" v="342" actId="478"/>
          <ac:spMkLst>
            <pc:docMk/>
            <pc:sldMk cId="60666576" sldId="278"/>
            <ac:spMk id="49" creationId="{64C3C462-3C79-451D-B928-2B768184FA05}"/>
          </ac:spMkLst>
        </pc:spChg>
        <pc:spChg chg="del mod">
          <ac:chgData name="Camilo Beltran Montoya" userId="9dcd01be5ee7e1a3" providerId="LiveId" clId="{BB7BF1B4-2650-4D42-BAF6-398AD46A8610}" dt="2022-05-30T17:35:38.206" v="370" actId="478"/>
          <ac:spMkLst>
            <pc:docMk/>
            <pc:sldMk cId="60666576" sldId="278"/>
            <ac:spMk id="50" creationId="{75D781EB-0115-492B-9322-B9CD16B42C73}"/>
          </ac:spMkLst>
        </pc:spChg>
        <pc:spChg chg="del">
          <ac:chgData name="Camilo Beltran Montoya" userId="9dcd01be5ee7e1a3" providerId="LiveId" clId="{BB7BF1B4-2650-4D42-BAF6-398AD46A8610}" dt="2022-05-30T17:32:46.914" v="331" actId="478"/>
          <ac:spMkLst>
            <pc:docMk/>
            <pc:sldMk cId="60666576" sldId="278"/>
            <ac:spMk id="70" creationId="{2E6912F2-29D2-4F00-ABFC-3463F6191AA0}"/>
          </ac:spMkLst>
        </pc:spChg>
        <pc:spChg chg="add del mod">
          <ac:chgData name="Camilo Beltran Montoya" userId="9dcd01be5ee7e1a3" providerId="LiveId" clId="{BB7BF1B4-2650-4D42-BAF6-398AD46A8610}" dt="2022-05-30T17:25:54.278" v="243" actId="478"/>
          <ac:spMkLst>
            <pc:docMk/>
            <pc:sldMk cId="60666576" sldId="278"/>
            <ac:spMk id="77" creationId="{FE05DE73-D189-4C9C-8985-2AAECE492E14}"/>
          </ac:spMkLst>
        </pc:spChg>
        <pc:spChg chg="add del mod">
          <ac:chgData name="Camilo Beltran Montoya" userId="9dcd01be5ee7e1a3" providerId="LiveId" clId="{BB7BF1B4-2650-4D42-BAF6-398AD46A8610}" dt="2022-05-30T17:25:56.569" v="244" actId="478"/>
          <ac:spMkLst>
            <pc:docMk/>
            <pc:sldMk cId="60666576" sldId="278"/>
            <ac:spMk id="78" creationId="{C8232FC3-9C48-46D5-B71B-F7CDC5F133FD}"/>
          </ac:spMkLst>
        </pc:spChg>
        <pc:spChg chg="add del mod">
          <ac:chgData name="Camilo Beltran Montoya" userId="9dcd01be5ee7e1a3" providerId="LiveId" clId="{BB7BF1B4-2650-4D42-BAF6-398AD46A8610}" dt="2022-05-30T17:25:57.988" v="245" actId="478"/>
          <ac:spMkLst>
            <pc:docMk/>
            <pc:sldMk cId="60666576" sldId="278"/>
            <ac:spMk id="79" creationId="{F8BD29C3-04EA-47CC-A71C-6956E29B63E2}"/>
          </ac:spMkLst>
        </pc:spChg>
        <pc:spChg chg="add del mod">
          <ac:chgData name="Camilo Beltran Montoya" userId="9dcd01be5ee7e1a3" providerId="LiveId" clId="{BB7BF1B4-2650-4D42-BAF6-398AD46A8610}" dt="2022-05-30T17:25:59.869" v="246" actId="478"/>
          <ac:spMkLst>
            <pc:docMk/>
            <pc:sldMk cId="60666576" sldId="278"/>
            <ac:spMk id="80" creationId="{86B1B55D-D8F7-4B85-929E-2BDF733B9B07}"/>
          </ac:spMkLst>
        </pc:spChg>
        <pc:spChg chg="add del mod">
          <ac:chgData name="Camilo Beltran Montoya" userId="9dcd01be5ee7e1a3" providerId="LiveId" clId="{BB7BF1B4-2650-4D42-BAF6-398AD46A8610}" dt="2022-05-30T17:21:05.627" v="197" actId="478"/>
          <ac:spMkLst>
            <pc:docMk/>
            <pc:sldMk cId="60666576" sldId="278"/>
            <ac:spMk id="81" creationId="{6CB2C063-F436-454A-B64C-799D7AAB7170}"/>
          </ac:spMkLst>
        </pc:spChg>
        <pc:spChg chg="add del mod">
          <ac:chgData name="Camilo Beltran Montoya" userId="9dcd01be5ee7e1a3" providerId="LiveId" clId="{BB7BF1B4-2650-4D42-BAF6-398AD46A8610}" dt="2022-05-30T16:51:16.217" v="78" actId="478"/>
          <ac:spMkLst>
            <pc:docMk/>
            <pc:sldMk cId="60666576" sldId="278"/>
            <ac:spMk id="82" creationId="{684A3984-79B8-4E93-A960-BF8110180F59}"/>
          </ac:spMkLst>
        </pc:spChg>
        <pc:spChg chg="add del mod">
          <ac:chgData name="Camilo Beltran Montoya" userId="9dcd01be5ee7e1a3" providerId="LiveId" clId="{BB7BF1B4-2650-4D42-BAF6-398AD46A8610}" dt="2022-05-30T16:51:15.629" v="77" actId="478"/>
          <ac:spMkLst>
            <pc:docMk/>
            <pc:sldMk cId="60666576" sldId="278"/>
            <ac:spMk id="83" creationId="{853E691E-63DB-4141-924E-A9AA6DA3161B}"/>
          </ac:spMkLst>
        </pc:spChg>
        <pc:spChg chg="add del mod">
          <ac:chgData name="Camilo Beltran Montoya" userId="9dcd01be5ee7e1a3" providerId="LiveId" clId="{BB7BF1B4-2650-4D42-BAF6-398AD46A8610}" dt="2022-05-30T16:51:15.023" v="76" actId="478"/>
          <ac:spMkLst>
            <pc:docMk/>
            <pc:sldMk cId="60666576" sldId="278"/>
            <ac:spMk id="84" creationId="{69F3F537-2D8A-4A86-8D7F-9468B9A4DAA5}"/>
          </ac:spMkLst>
        </pc:spChg>
        <pc:spChg chg="add del mod">
          <ac:chgData name="Camilo Beltran Montoya" userId="9dcd01be5ee7e1a3" providerId="LiveId" clId="{BB7BF1B4-2650-4D42-BAF6-398AD46A8610}" dt="2022-05-30T16:52:00.165" v="86" actId="478"/>
          <ac:spMkLst>
            <pc:docMk/>
            <pc:sldMk cId="60666576" sldId="278"/>
            <ac:spMk id="85" creationId="{E386E7EA-ED9F-4608-8B83-D92796FD43B5}"/>
          </ac:spMkLst>
        </pc:spChg>
        <pc:spChg chg="add del mod">
          <ac:chgData name="Camilo Beltran Montoya" userId="9dcd01be5ee7e1a3" providerId="LiveId" clId="{BB7BF1B4-2650-4D42-BAF6-398AD46A8610}" dt="2022-05-30T16:51:59.363" v="85" actId="478"/>
          <ac:spMkLst>
            <pc:docMk/>
            <pc:sldMk cId="60666576" sldId="278"/>
            <ac:spMk id="86" creationId="{86DBA490-C680-42E9-A694-A37C2777EA63}"/>
          </ac:spMkLst>
        </pc:spChg>
        <pc:spChg chg="add del mod">
          <ac:chgData name="Camilo Beltran Montoya" userId="9dcd01be5ee7e1a3" providerId="LiveId" clId="{BB7BF1B4-2650-4D42-BAF6-398AD46A8610}" dt="2022-05-30T16:52:28.489" v="96" actId="478"/>
          <ac:spMkLst>
            <pc:docMk/>
            <pc:sldMk cId="60666576" sldId="278"/>
            <ac:spMk id="87" creationId="{6631E3C5-D9BB-4AC2-AD40-7676CBE01641}"/>
          </ac:spMkLst>
        </pc:spChg>
        <pc:spChg chg="add del mod">
          <ac:chgData name="Camilo Beltran Montoya" userId="9dcd01be5ee7e1a3" providerId="LiveId" clId="{BB7BF1B4-2650-4D42-BAF6-398AD46A8610}" dt="2022-05-30T16:52:27.971" v="95" actId="478"/>
          <ac:spMkLst>
            <pc:docMk/>
            <pc:sldMk cId="60666576" sldId="278"/>
            <ac:spMk id="88" creationId="{8E698F3C-E865-4D00-800E-9B592B4A995E}"/>
          </ac:spMkLst>
        </pc:spChg>
        <pc:spChg chg="add del mod">
          <ac:chgData name="Camilo Beltran Montoya" userId="9dcd01be5ee7e1a3" providerId="LiveId" clId="{BB7BF1B4-2650-4D42-BAF6-398AD46A8610}" dt="2022-05-30T16:52:27.435" v="94" actId="478"/>
          <ac:spMkLst>
            <pc:docMk/>
            <pc:sldMk cId="60666576" sldId="278"/>
            <ac:spMk id="89" creationId="{2F3E59DE-3599-4022-B0CC-772E5E8A2C60}"/>
          </ac:spMkLst>
        </pc:spChg>
        <pc:spChg chg="add del mod">
          <ac:chgData name="Camilo Beltran Montoya" userId="9dcd01be5ee7e1a3" providerId="LiveId" clId="{BB7BF1B4-2650-4D42-BAF6-398AD46A8610}" dt="2022-05-30T16:53:00.669" v="107" actId="478"/>
          <ac:spMkLst>
            <pc:docMk/>
            <pc:sldMk cId="60666576" sldId="278"/>
            <ac:spMk id="90" creationId="{F8D688D0-72C5-4D8F-9F8F-95BB5A36DAA3}"/>
          </ac:spMkLst>
        </pc:spChg>
        <pc:spChg chg="add del mod">
          <ac:chgData name="Camilo Beltran Montoya" userId="9dcd01be5ee7e1a3" providerId="LiveId" clId="{BB7BF1B4-2650-4D42-BAF6-398AD46A8610}" dt="2022-05-30T16:52:59.626" v="106" actId="478"/>
          <ac:spMkLst>
            <pc:docMk/>
            <pc:sldMk cId="60666576" sldId="278"/>
            <ac:spMk id="91" creationId="{11CA7336-6468-4A6D-9D14-581EC6230D3B}"/>
          </ac:spMkLst>
        </pc:spChg>
        <pc:spChg chg="add del mod">
          <ac:chgData name="Camilo Beltran Montoya" userId="9dcd01be5ee7e1a3" providerId="LiveId" clId="{BB7BF1B4-2650-4D42-BAF6-398AD46A8610}" dt="2022-05-30T16:52:58.979" v="105" actId="478"/>
          <ac:spMkLst>
            <pc:docMk/>
            <pc:sldMk cId="60666576" sldId="278"/>
            <ac:spMk id="92" creationId="{57456EAD-A17D-48EA-82A6-88E3FCA110D3}"/>
          </ac:spMkLst>
        </pc:spChg>
        <pc:spChg chg="add del mod">
          <ac:chgData name="Camilo Beltran Montoya" userId="9dcd01be5ee7e1a3" providerId="LiveId" clId="{BB7BF1B4-2650-4D42-BAF6-398AD46A8610}" dt="2022-05-30T16:53:54.479" v="114" actId="478"/>
          <ac:spMkLst>
            <pc:docMk/>
            <pc:sldMk cId="60666576" sldId="278"/>
            <ac:spMk id="93" creationId="{2BB4E406-9D10-4FF4-9851-66CEBB580844}"/>
          </ac:spMkLst>
        </pc:spChg>
        <pc:spChg chg="add del mod">
          <ac:chgData name="Camilo Beltran Montoya" userId="9dcd01be5ee7e1a3" providerId="LiveId" clId="{BB7BF1B4-2650-4D42-BAF6-398AD46A8610}" dt="2022-05-30T17:14:50.014" v="117" actId="478"/>
          <ac:spMkLst>
            <pc:docMk/>
            <pc:sldMk cId="60666576" sldId="278"/>
            <ac:spMk id="94" creationId="{2A26C3A7-7FA4-4275-A711-6C002882CCF5}"/>
          </ac:spMkLst>
        </pc:spChg>
        <pc:spChg chg="add del mod">
          <ac:chgData name="Camilo Beltran Montoya" userId="9dcd01be5ee7e1a3" providerId="LiveId" clId="{BB7BF1B4-2650-4D42-BAF6-398AD46A8610}" dt="2022-05-30T17:15:09.685" v="121" actId="21"/>
          <ac:spMkLst>
            <pc:docMk/>
            <pc:sldMk cId="60666576" sldId="278"/>
            <ac:spMk id="95" creationId="{2E8DF603-028D-4D8C-A432-37B478338E19}"/>
          </ac:spMkLst>
        </pc:spChg>
        <pc:spChg chg="add del mod">
          <ac:chgData name="Camilo Beltran Montoya" userId="9dcd01be5ee7e1a3" providerId="LiveId" clId="{BB7BF1B4-2650-4D42-BAF6-398AD46A8610}" dt="2022-05-30T17:15:28.493" v="129" actId="478"/>
          <ac:spMkLst>
            <pc:docMk/>
            <pc:sldMk cId="60666576" sldId="278"/>
            <ac:spMk id="96" creationId="{7CCC8AAF-54D0-4845-B217-E8655206C553}"/>
          </ac:spMkLst>
        </pc:spChg>
        <pc:spChg chg="add del mod">
          <ac:chgData name="Camilo Beltran Montoya" userId="9dcd01be5ee7e1a3" providerId="LiveId" clId="{BB7BF1B4-2650-4D42-BAF6-398AD46A8610}" dt="2022-05-30T17:15:27.789" v="128" actId="478"/>
          <ac:spMkLst>
            <pc:docMk/>
            <pc:sldMk cId="60666576" sldId="278"/>
            <ac:spMk id="97" creationId="{9850D159-2292-42AC-8A49-35BD93A0C068}"/>
          </ac:spMkLst>
        </pc:spChg>
        <pc:spChg chg="add del mod">
          <ac:chgData name="Camilo Beltran Montoya" userId="9dcd01be5ee7e1a3" providerId="LiveId" clId="{BB7BF1B4-2650-4D42-BAF6-398AD46A8610}" dt="2022-05-30T17:15:27.175" v="127" actId="478"/>
          <ac:spMkLst>
            <pc:docMk/>
            <pc:sldMk cId="60666576" sldId="278"/>
            <ac:spMk id="98" creationId="{A8DDF7E2-2687-420B-B993-CCAC21C7C00B}"/>
          </ac:spMkLst>
        </pc:spChg>
        <pc:spChg chg="add del mod">
          <ac:chgData name="Camilo Beltran Montoya" userId="9dcd01be5ee7e1a3" providerId="LiveId" clId="{BB7BF1B4-2650-4D42-BAF6-398AD46A8610}" dt="2022-05-30T17:21:06.487" v="198" actId="478"/>
          <ac:spMkLst>
            <pc:docMk/>
            <pc:sldMk cId="60666576" sldId="278"/>
            <ac:spMk id="99" creationId="{D9706812-9E39-44CA-B102-B1825F64E380}"/>
          </ac:spMkLst>
        </pc:spChg>
        <pc:spChg chg="add del mod">
          <ac:chgData name="Camilo Beltran Montoya" userId="9dcd01be5ee7e1a3" providerId="LiveId" clId="{BB7BF1B4-2650-4D42-BAF6-398AD46A8610}" dt="2022-05-30T17:21:07.371" v="199" actId="478"/>
          <ac:spMkLst>
            <pc:docMk/>
            <pc:sldMk cId="60666576" sldId="278"/>
            <ac:spMk id="100" creationId="{F35DC934-D7A6-49DA-9100-14CF4AE23002}"/>
          </ac:spMkLst>
        </pc:spChg>
        <pc:spChg chg="add del mod">
          <ac:chgData name="Camilo Beltran Montoya" userId="9dcd01be5ee7e1a3" providerId="LiveId" clId="{BB7BF1B4-2650-4D42-BAF6-398AD46A8610}" dt="2022-05-30T17:21:10.849" v="200" actId="478"/>
          <ac:spMkLst>
            <pc:docMk/>
            <pc:sldMk cId="60666576" sldId="278"/>
            <ac:spMk id="101" creationId="{13FA3327-F8BC-4EDB-B0CA-0684517F4397}"/>
          </ac:spMkLst>
        </pc:spChg>
        <pc:spChg chg="add del mod">
          <ac:chgData name="Camilo Beltran Montoya" userId="9dcd01be5ee7e1a3" providerId="LiveId" clId="{BB7BF1B4-2650-4D42-BAF6-398AD46A8610}" dt="2022-05-30T17:16:59.118" v="150" actId="478"/>
          <ac:spMkLst>
            <pc:docMk/>
            <pc:sldMk cId="60666576" sldId="278"/>
            <ac:spMk id="102" creationId="{172589DC-40E2-4380-B4C2-C21055864A9D}"/>
          </ac:spMkLst>
        </pc:spChg>
        <pc:spChg chg="add del mod">
          <ac:chgData name="Camilo Beltran Montoya" userId="9dcd01be5ee7e1a3" providerId="LiveId" clId="{BB7BF1B4-2650-4D42-BAF6-398AD46A8610}" dt="2022-05-30T17:16:58.522" v="149" actId="478"/>
          <ac:spMkLst>
            <pc:docMk/>
            <pc:sldMk cId="60666576" sldId="278"/>
            <ac:spMk id="103" creationId="{8B6DF629-F278-45AB-BB1B-EB91D4C8AF63}"/>
          </ac:spMkLst>
        </pc:spChg>
        <pc:spChg chg="add del mod">
          <ac:chgData name="Camilo Beltran Montoya" userId="9dcd01be5ee7e1a3" providerId="LiveId" clId="{BB7BF1B4-2650-4D42-BAF6-398AD46A8610}" dt="2022-05-30T17:18:13.006" v="168" actId="478"/>
          <ac:spMkLst>
            <pc:docMk/>
            <pc:sldMk cId="60666576" sldId="278"/>
            <ac:spMk id="104" creationId="{C6C0EC69-DE48-4A05-8E70-BA2DA8E504C1}"/>
          </ac:spMkLst>
        </pc:spChg>
        <pc:spChg chg="add del mod">
          <ac:chgData name="Camilo Beltran Montoya" userId="9dcd01be5ee7e1a3" providerId="LiveId" clId="{BB7BF1B4-2650-4D42-BAF6-398AD46A8610}" dt="2022-05-30T17:17:40.043" v="160" actId="478"/>
          <ac:spMkLst>
            <pc:docMk/>
            <pc:sldMk cId="60666576" sldId="278"/>
            <ac:spMk id="105" creationId="{39848A4D-25A9-4773-9EFD-352562A982E8}"/>
          </ac:spMkLst>
        </pc:spChg>
        <pc:spChg chg="add del mod">
          <ac:chgData name="Camilo Beltran Montoya" userId="9dcd01be5ee7e1a3" providerId="LiveId" clId="{BB7BF1B4-2650-4D42-BAF6-398AD46A8610}" dt="2022-05-30T17:18:12.084" v="167" actId="478"/>
          <ac:spMkLst>
            <pc:docMk/>
            <pc:sldMk cId="60666576" sldId="278"/>
            <ac:spMk id="106" creationId="{1777FD9C-1602-4B0B-9E97-9B3C40FDA2F3}"/>
          </ac:spMkLst>
        </pc:spChg>
        <pc:spChg chg="add del">
          <ac:chgData name="Camilo Beltran Montoya" userId="9dcd01be5ee7e1a3" providerId="LiveId" clId="{BB7BF1B4-2650-4D42-BAF6-398AD46A8610}" dt="2022-05-30T17:18:37.477" v="170" actId="478"/>
          <ac:spMkLst>
            <pc:docMk/>
            <pc:sldMk cId="60666576" sldId="278"/>
            <ac:spMk id="107" creationId="{15C99471-5D1C-4BB5-B7EC-1403F67BEB3E}"/>
          </ac:spMkLst>
        </pc:spChg>
        <pc:spChg chg="add del mod">
          <ac:chgData name="Camilo Beltran Montoya" userId="9dcd01be5ee7e1a3" providerId="LiveId" clId="{BB7BF1B4-2650-4D42-BAF6-398AD46A8610}" dt="2022-05-30T17:19:07.693" v="176" actId="478"/>
          <ac:spMkLst>
            <pc:docMk/>
            <pc:sldMk cId="60666576" sldId="278"/>
            <ac:spMk id="108" creationId="{E24A2588-1E00-4E5D-8E59-0EDE9D8128BC}"/>
          </ac:spMkLst>
        </pc:spChg>
        <pc:spChg chg="add del mod ord">
          <ac:chgData name="Camilo Beltran Montoya" userId="9dcd01be5ee7e1a3" providerId="LiveId" clId="{BB7BF1B4-2650-4D42-BAF6-398AD46A8610}" dt="2022-05-30T17:25:44.074" v="242" actId="478"/>
          <ac:spMkLst>
            <pc:docMk/>
            <pc:sldMk cId="60666576" sldId="278"/>
            <ac:spMk id="109" creationId="{518927C0-063C-49FE-AD32-0BC5A89EBBBB}"/>
          </ac:spMkLst>
        </pc:spChg>
        <pc:spChg chg="add del mod">
          <ac:chgData name="Camilo Beltran Montoya" userId="9dcd01be5ee7e1a3" providerId="LiveId" clId="{BB7BF1B4-2650-4D42-BAF6-398AD46A8610}" dt="2022-05-30T17:20:00.286" v="189" actId="478"/>
          <ac:spMkLst>
            <pc:docMk/>
            <pc:sldMk cId="60666576" sldId="278"/>
            <ac:spMk id="110" creationId="{93C937B8-132A-4E93-B7CB-BE07D09BC811}"/>
          </ac:spMkLst>
        </pc:spChg>
        <pc:spChg chg="add del mod">
          <ac:chgData name="Camilo Beltran Montoya" userId="9dcd01be5ee7e1a3" providerId="LiveId" clId="{BB7BF1B4-2650-4D42-BAF6-398AD46A8610}" dt="2022-05-30T17:20:52.470" v="196" actId="478"/>
          <ac:spMkLst>
            <pc:docMk/>
            <pc:sldMk cId="60666576" sldId="278"/>
            <ac:spMk id="111" creationId="{8D0DDE66-5E54-4248-B747-E88F5D053183}"/>
          </ac:spMkLst>
        </pc:spChg>
        <pc:spChg chg="add del mod">
          <ac:chgData name="Camilo Beltran Montoya" userId="9dcd01be5ee7e1a3" providerId="LiveId" clId="{BB7BF1B4-2650-4D42-BAF6-398AD46A8610}" dt="2022-05-30T17:22:39.800" v="211" actId="478"/>
          <ac:spMkLst>
            <pc:docMk/>
            <pc:sldMk cId="60666576" sldId="278"/>
            <ac:spMk id="112" creationId="{9D89448C-6071-4891-9786-1170D406C8ED}"/>
          </ac:spMkLst>
        </pc:spChg>
        <pc:spChg chg="add del mod">
          <ac:chgData name="Camilo Beltran Montoya" userId="9dcd01be5ee7e1a3" providerId="LiveId" clId="{BB7BF1B4-2650-4D42-BAF6-398AD46A8610}" dt="2022-05-30T17:23:35.233" v="234" actId="478"/>
          <ac:spMkLst>
            <pc:docMk/>
            <pc:sldMk cId="60666576" sldId="278"/>
            <ac:spMk id="113" creationId="{C311E5DD-976C-4893-A3A0-55AB21987AA0}"/>
          </ac:spMkLst>
        </pc:spChg>
        <pc:spChg chg="add mod ord">
          <ac:chgData name="Camilo Beltran Montoya" userId="9dcd01be5ee7e1a3" providerId="LiveId" clId="{BB7BF1B4-2650-4D42-BAF6-398AD46A8610}" dt="2022-05-30T17:47:43.627" v="845" actId="14100"/>
          <ac:spMkLst>
            <pc:docMk/>
            <pc:sldMk cId="60666576" sldId="278"/>
            <ac:spMk id="114" creationId="{BC44CF49-B04B-47E6-AABD-73E0C3DC5344}"/>
          </ac:spMkLst>
        </pc:spChg>
        <pc:spChg chg="add del mod ord">
          <ac:chgData name="Camilo Beltran Montoya" userId="9dcd01be5ee7e1a3" providerId="LiveId" clId="{BB7BF1B4-2650-4D42-BAF6-398AD46A8610}" dt="2022-05-30T17:38:03.385" v="401" actId="21"/>
          <ac:spMkLst>
            <pc:docMk/>
            <pc:sldMk cId="60666576" sldId="278"/>
            <ac:spMk id="115" creationId="{49D267A9-D600-40A8-BC80-E6C0FA375D0C}"/>
          </ac:spMkLst>
        </pc:spChg>
        <pc:spChg chg="add mod ord">
          <ac:chgData name="Camilo Beltran Montoya" userId="9dcd01be5ee7e1a3" providerId="LiveId" clId="{BB7BF1B4-2650-4D42-BAF6-398AD46A8610}" dt="2022-05-30T17:45:31.401" v="659" actId="207"/>
          <ac:spMkLst>
            <pc:docMk/>
            <pc:sldMk cId="60666576" sldId="278"/>
            <ac:spMk id="116" creationId="{25AC2B66-920F-4A18-B687-95CACA45DB2E}"/>
          </ac:spMkLst>
        </pc:spChg>
        <pc:spChg chg="add del mod">
          <ac:chgData name="Camilo Beltran Montoya" userId="9dcd01be5ee7e1a3" providerId="LiveId" clId="{BB7BF1B4-2650-4D42-BAF6-398AD46A8610}" dt="2022-05-30T17:38:03.385" v="401" actId="21"/>
          <ac:spMkLst>
            <pc:docMk/>
            <pc:sldMk cId="60666576" sldId="278"/>
            <ac:spMk id="117" creationId="{FFD727CA-4516-4758-8847-7D1944C00FE0}"/>
          </ac:spMkLst>
        </pc:spChg>
        <pc:spChg chg="add del mod ord">
          <ac:chgData name="Camilo Beltran Montoya" userId="9dcd01be5ee7e1a3" providerId="LiveId" clId="{BB7BF1B4-2650-4D42-BAF6-398AD46A8610}" dt="2022-05-30T17:38:03.385" v="401" actId="21"/>
          <ac:spMkLst>
            <pc:docMk/>
            <pc:sldMk cId="60666576" sldId="278"/>
            <ac:spMk id="118" creationId="{397CE4C0-CA47-48AC-8910-55410645DD2F}"/>
          </ac:spMkLst>
        </pc:spChg>
        <pc:spChg chg="add del mod">
          <ac:chgData name="Camilo Beltran Montoya" userId="9dcd01be5ee7e1a3" providerId="LiveId" clId="{BB7BF1B4-2650-4D42-BAF6-398AD46A8610}" dt="2022-05-30T17:38:03.385" v="401" actId="21"/>
          <ac:spMkLst>
            <pc:docMk/>
            <pc:sldMk cId="60666576" sldId="278"/>
            <ac:spMk id="119" creationId="{9979394E-6726-4B7C-921E-8CC0B803BB3C}"/>
          </ac:spMkLst>
        </pc:spChg>
        <pc:spChg chg="add del mod ord">
          <ac:chgData name="Camilo Beltran Montoya" userId="9dcd01be5ee7e1a3" providerId="LiveId" clId="{BB7BF1B4-2650-4D42-BAF6-398AD46A8610}" dt="2022-05-30T17:38:03.385" v="401" actId="21"/>
          <ac:spMkLst>
            <pc:docMk/>
            <pc:sldMk cId="60666576" sldId="278"/>
            <ac:spMk id="120" creationId="{8FF9DD8E-0B30-46F5-869E-E3CCF3DA21E4}"/>
          </ac:spMkLst>
        </pc:spChg>
        <pc:spChg chg="add mod ord">
          <ac:chgData name="Camilo Beltran Montoya" userId="9dcd01be5ee7e1a3" providerId="LiveId" clId="{BB7BF1B4-2650-4D42-BAF6-398AD46A8610}" dt="2022-05-30T17:45:41.297" v="676" actId="207"/>
          <ac:spMkLst>
            <pc:docMk/>
            <pc:sldMk cId="60666576" sldId="278"/>
            <ac:spMk id="121" creationId="{9FA8FD27-C29E-44E7-A44B-482F221BA1A5}"/>
          </ac:spMkLst>
        </pc:spChg>
        <pc:spChg chg="add del mod ord">
          <ac:chgData name="Camilo Beltran Montoya" userId="9dcd01be5ee7e1a3" providerId="LiveId" clId="{BB7BF1B4-2650-4D42-BAF6-398AD46A8610}" dt="2022-05-30T17:39:05.853" v="434" actId="21"/>
          <ac:spMkLst>
            <pc:docMk/>
            <pc:sldMk cId="60666576" sldId="278"/>
            <ac:spMk id="122" creationId="{0F8EB895-BD40-4649-B257-E6E2E74ACE28}"/>
          </ac:spMkLst>
        </pc:spChg>
        <pc:spChg chg="add del mod ord">
          <ac:chgData name="Camilo Beltran Montoya" userId="9dcd01be5ee7e1a3" providerId="LiveId" clId="{BB7BF1B4-2650-4D42-BAF6-398AD46A8610}" dt="2022-05-30T17:39:05.853" v="434" actId="21"/>
          <ac:spMkLst>
            <pc:docMk/>
            <pc:sldMk cId="60666576" sldId="278"/>
            <ac:spMk id="123" creationId="{54804CED-ED11-4B32-B642-A2FEC56EAD82}"/>
          </ac:spMkLst>
        </pc:spChg>
        <pc:spChg chg="add mod ord">
          <ac:chgData name="Camilo Beltran Montoya" userId="9dcd01be5ee7e1a3" providerId="LiveId" clId="{BB7BF1B4-2650-4D42-BAF6-398AD46A8610}" dt="2022-05-30T17:46:39.993" v="840" actId="207"/>
          <ac:spMkLst>
            <pc:docMk/>
            <pc:sldMk cId="60666576" sldId="278"/>
            <ac:spMk id="124" creationId="{AD557929-D37F-4B85-9BE1-32827D12C908}"/>
          </ac:spMkLst>
        </pc:spChg>
        <pc:spChg chg="add del mod">
          <ac:chgData name="Camilo Beltran Montoya" userId="9dcd01be5ee7e1a3" providerId="LiveId" clId="{BB7BF1B4-2650-4D42-BAF6-398AD46A8610}" dt="2022-05-30T17:39:43.563" v="443" actId="478"/>
          <ac:spMkLst>
            <pc:docMk/>
            <pc:sldMk cId="60666576" sldId="278"/>
            <ac:spMk id="125" creationId="{9A81ADB1-D4ED-4BFD-BEC4-9270DE1FA311}"/>
          </ac:spMkLst>
        </pc:spChg>
        <pc:spChg chg="add del mod">
          <ac:chgData name="Camilo Beltran Montoya" userId="9dcd01be5ee7e1a3" providerId="LiveId" clId="{BB7BF1B4-2650-4D42-BAF6-398AD46A8610}" dt="2022-05-30T17:39:45.706" v="445" actId="478"/>
          <ac:spMkLst>
            <pc:docMk/>
            <pc:sldMk cId="60666576" sldId="278"/>
            <ac:spMk id="126" creationId="{E1CBE920-42EC-43D7-B9F6-DC920339B4FA}"/>
          </ac:spMkLst>
        </pc:spChg>
        <pc:spChg chg="add del mod">
          <ac:chgData name="Camilo Beltran Montoya" userId="9dcd01be5ee7e1a3" providerId="LiveId" clId="{BB7BF1B4-2650-4D42-BAF6-398AD46A8610}" dt="2022-05-30T17:39:47.457" v="447" actId="478"/>
          <ac:spMkLst>
            <pc:docMk/>
            <pc:sldMk cId="60666576" sldId="278"/>
            <ac:spMk id="127" creationId="{B96FBC83-5C64-46B6-A333-39D08D2320B9}"/>
          </ac:spMkLst>
        </pc:spChg>
        <pc:spChg chg="add mod">
          <ac:chgData name="Camilo Beltran Montoya" userId="9dcd01be5ee7e1a3" providerId="LiveId" clId="{BB7BF1B4-2650-4D42-BAF6-398AD46A8610}" dt="2022-05-30T17:43:10.487" v="480" actId="1076"/>
          <ac:spMkLst>
            <pc:docMk/>
            <pc:sldMk cId="60666576" sldId="278"/>
            <ac:spMk id="128" creationId="{DEABBF51-D1B2-468C-8912-8206BD65A8DD}"/>
          </ac:spMkLst>
        </pc:spChg>
        <pc:spChg chg="add mod">
          <ac:chgData name="Camilo Beltran Montoya" userId="9dcd01be5ee7e1a3" providerId="LiveId" clId="{BB7BF1B4-2650-4D42-BAF6-398AD46A8610}" dt="2022-05-30T17:42:58.414" v="477" actId="1076"/>
          <ac:spMkLst>
            <pc:docMk/>
            <pc:sldMk cId="60666576" sldId="278"/>
            <ac:spMk id="131" creationId="{E00350C8-A768-46AD-95E2-3897696C7642}"/>
          </ac:spMkLst>
        </pc:spChg>
        <pc:spChg chg="add mod">
          <ac:chgData name="Camilo Beltran Montoya" userId="9dcd01be5ee7e1a3" providerId="LiveId" clId="{BB7BF1B4-2650-4D42-BAF6-398AD46A8610}" dt="2022-05-30T17:42:44.045" v="475" actId="1076"/>
          <ac:spMkLst>
            <pc:docMk/>
            <pc:sldMk cId="60666576" sldId="278"/>
            <ac:spMk id="132" creationId="{ED9222D3-58D3-420A-B4E1-315AC928F04D}"/>
          </ac:spMkLst>
        </pc:spChg>
        <pc:spChg chg="add del mod">
          <ac:chgData name="Camilo Beltran Montoya" userId="9dcd01be5ee7e1a3" providerId="LiveId" clId="{BB7BF1B4-2650-4D42-BAF6-398AD46A8610}" dt="2022-05-30T17:39:46.820" v="446" actId="478"/>
          <ac:spMkLst>
            <pc:docMk/>
            <pc:sldMk cId="60666576" sldId="278"/>
            <ac:spMk id="133" creationId="{77116320-6E0D-44E5-BBC5-0CEF173DDB22}"/>
          </ac:spMkLst>
        </pc:spChg>
        <pc:spChg chg="add mod">
          <ac:chgData name="Camilo Beltran Montoya" userId="9dcd01be5ee7e1a3" providerId="LiveId" clId="{BB7BF1B4-2650-4D42-BAF6-398AD46A8610}" dt="2022-05-30T17:43:03.446" v="478" actId="1076"/>
          <ac:spMkLst>
            <pc:docMk/>
            <pc:sldMk cId="60666576" sldId="278"/>
            <ac:spMk id="134" creationId="{A42D047E-D9CD-4F72-8CF2-DF6F78B94D40}"/>
          </ac:spMkLst>
        </pc:spChg>
        <pc:spChg chg="add del mod">
          <ac:chgData name="Camilo Beltran Montoya" userId="9dcd01be5ee7e1a3" providerId="LiveId" clId="{BB7BF1B4-2650-4D42-BAF6-398AD46A8610}" dt="2022-05-30T17:39:44.894" v="444" actId="478"/>
          <ac:spMkLst>
            <pc:docMk/>
            <pc:sldMk cId="60666576" sldId="278"/>
            <ac:spMk id="135" creationId="{4FE693DE-59BB-4B4F-BE2B-4B42CAA6051A}"/>
          </ac:spMkLst>
        </pc:spChg>
        <pc:spChg chg="add mod">
          <ac:chgData name="Camilo Beltran Montoya" userId="9dcd01be5ee7e1a3" providerId="LiveId" clId="{BB7BF1B4-2650-4D42-BAF6-398AD46A8610}" dt="2022-05-30T17:46:04.537" v="681" actId="1076"/>
          <ac:spMkLst>
            <pc:docMk/>
            <pc:sldMk cId="60666576" sldId="278"/>
            <ac:spMk id="136" creationId="{DD84CC03-CEDF-4BD3-AC46-98B8971B6D06}"/>
          </ac:spMkLst>
        </pc:spChg>
        <pc:spChg chg="add mod ord">
          <ac:chgData name="Camilo Beltran Montoya" userId="9dcd01be5ee7e1a3" providerId="LiveId" clId="{BB7BF1B4-2650-4D42-BAF6-398AD46A8610}" dt="2022-05-30T17:46:10.463" v="683" actId="14100"/>
          <ac:spMkLst>
            <pc:docMk/>
            <pc:sldMk cId="60666576" sldId="278"/>
            <ac:spMk id="137" creationId="{69879DED-A7DA-4EA5-84A9-C7083C5CE2DE}"/>
          </ac:spMkLst>
        </pc:spChg>
        <pc:spChg chg="add mod">
          <ac:chgData name="Camilo Beltran Montoya" userId="9dcd01be5ee7e1a3" providerId="LiveId" clId="{BB7BF1B4-2650-4D42-BAF6-398AD46A8610}" dt="2022-05-30T17:45:45.136" v="677" actId="207"/>
          <ac:spMkLst>
            <pc:docMk/>
            <pc:sldMk cId="60666576" sldId="278"/>
            <ac:spMk id="138" creationId="{CB58B027-692A-4F78-BEE0-0F9F3956EC6A}"/>
          </ac:spMkLst>
        </pc:spChg>
        <pc:spChg chg="add mod">
          <ac:chgData name="Camilo Beltran Montoya" userId="9dcd01be5ee7e1a3" providerId="LiveId" clId="{BB7BF1B4-2650-4D42-BAF6-398AD46A8610}" dt="2022-05-30T17:45:59.209" v="680" actId="1076"/>
          <ac:spMkLst>
            <pc:docMk/>
            <pc:sldMk cId="60666576" sldId="278"/>
            <ac:spMk id="139" creationId="{A2921C80-4137-4311-9791-81A2A88F449A}"/>
          </ac:spMkLst>
        </pc:spChg>
        <pc:spChg chg="add mod">
          <ac:chgData name="Camilo Beltran Montoya" userId="9dcd01be5ee7e1a3" providerId="LiveId" clId="{BB7BF1B4-2650-4D42-BAF6-398AD46A8610}" dt="2022-05-30T17:43:25.330" v="483" actId="1076"/>
          <ac:spMkLst>
            <pc:docMk/>
            <pc:sldMk cId="60666576" sldId="278"/>
            <ac:spMk id="140" creationId="{E61BD1E9-CD55-43BA-8C8F-F2E05A4EE500}"/>
          </ac:spMkLst>
        </pc:spChg>
        <pc:spChg chg="add mod">
          <ac:chgData name="Camilo Beltran Montoya" userId="9dcd01be5ee7e1a3" providerId="LiveId" clId="{BB7BF1B4-2650-4D42-BAF6-398AD46A8610}" dt="2022-05-30T17:40:42.039" v="459" actId="1076"/>
          <ac:spMkLst>
            <pc:docMk/>
            <pc:sldMk cId="60666576" sldId="278"/>
            <ac:spMk id="141" creationId="{5F753552-9618-457E-8A26-9B2BB442A88E}"/>
          </ac:spMkLst>
        </pc:spChg>
        <pc:grpChg chg="del">
          <ac:chgData name="Camilo Beltran Montoya" userId="9dcd01be5ee7e1a3" providerId="LiveId" clId="{BB7BF1B4-2650-4D42-BAF6-398AD46A8610}" dt="2022-05-30T17:56:01.289" v="1186" actId="165"/>
          <ac:grpSpMkLst>
            <pc:docMk/>
            <pc:sldMk cId="60666576" sldId="278"/>
            <ac:grpSpMk id="7" creationId="{145338F2-EB22-4C29-A0E2-D4A414A75DAE}"/>
          </ac:grpSpMkLst>
        </pc:grpChg>
        <pc:grpChg chg="mod topLvl">
          <ac:chgData name="Camilo Beltran Montoya" userId="9dcd01be5ee7e1a3" providerId="LiveId" clId="{BB7BF1B4-2650-4D42-BAF6-398AD46A8610}" dt="2022-05-30T17:56:01.289" v="1186" actId="165"/>
          <ac:grpSpMkLst>
            <pc:docMk/>
            <pc:sldMk cId="60666576" sldId="278"/>
            <ac:grpSpMk id="9" creationId="{65788D44-80DC-0C42-8A76-26295DDFD46B}"/>
          </ac:grpSpMkLst>
        </pc:grpChg>
        <pc:grpChg chg="mod topLvl">
          <ac:chgData name="Camilo Beltran Montoya" userId="9dcd01be5ee7e1a3" providerId="LiveId" clId="{BB7BF1B4-2650-4D42-BAF6-398AD46A8610}" dt="2022-05-30T17:56:01.289" v="1186" actId="165"/>
          <ac:grpSpMkLst>
            <pc:docMk/>
            <pc:sldMk cId="60666576" sldId="278"/>
            <ac:grpSpMk id="10" creationId="{D6EA0120-B0B7-ED4F-A869-76B01CBF70F0}"/>
          </ac:grpSpMkLst>
        </pc:grpChg>
        <pc:grpChg chg="del mod topLvl">
          <ac:chgData name="Camilo Beltran Montoya" userId="9dcd01be5ee7e1a3" providerId="LiveId" clId="{BB7BF1B4-2650-4D42-BAF6-398AD46A8610}" dt="2022-05-30T17:56:18.475" v="1191" actId="165"/>
          <ac:grpSpMkLst>
            <pc:docMk/>
            <pc:sldMk cId="60666576" sldId="278"/>
            <ac:grpSpMk id="11" creationId="{C048C38D-FFDF-C443-AEB7-1789A299F75E}"/>
          </ac:grpSpMkLst>
        </pc:grpChg>
        <pc:grpChg chg="del mod topLvl">
          <ac:chgData name="Camilo Beltran Montoya" userId="9dcd01be5ee7e1a3" providerId="LiveId" clId="{BB7BF1B4-2650-4D42-BAF6-398AD46A8610}" dt="2022-05-30T17:56:06.573" v="1187" actId="165"/>
          <ac:grpSpMkLst>
            <pc:docMk/>
            <pc:sldMk cId="60666576" sldId="278"/>
            <ac:grpSpMk id="12" creationId="{662CF057-F991-E440-BCDB-6B003C6559FF}"/>
          </ac:grpSpMkLst>
        </pc:grpChg>
        <pc:grpChg chg="mod topLvl">
          <ac:chgData name="Camilo Beltran Montoya" userId="9dcd01be5ee7e1a3" providerId="LiveId" clId="{BB7BF1B4-2650-4D42-BAF6-398AD46A8610}" dt="2022-05-30T17:56:01.289" v="1186" actId="165"/>
          <ac:grpSpMkLst>
            <pc:docMk/>
            <pc:sldMk cId="60666576" sldId="278"/>
            <ac:grpSpMk id="13" creationId="{353B0088-5C47-F449-9209-43A93FA2DCCA}"/>
          </ac:grpSpMkLst>
        </pc:grpChg>
        <pc:grpChg chg="del mod topLvl">
          <ac:chgData name="Camilo Beltran Montoya" userId="9dcd01be5ee7e1a3" providerId="LiveId" clId="{BB7BF1B4-2650-4D42-BAF6-398AD46A8610}" dt="2022-05-30T17:56:10.120" v="1188" actId="165"/>
          <ac:grpSpMkLst>
            <pc:docMk/>
            <pc:sldMk cId="60666576" sldId="278"/>
            <ac:grpSpMk id="18" creationId="{4566E33C-6A32-9748-B442-95C6B307D4FB}"/>
          </ac:grpSpMkLst>
        </pc:grpChg>
        <pc:picChg chg="mod topLvl">
          <ac:chgData name="Camilo Beltran Montoya" userId="9dcd01be5ee7e1a3" providerId="LiveId" clId="{BB7BF1B4-2650-4D42-BAF6-398AD46A8610}" dt="2022-05-30T17:56:10.120" v="1188" actId="165"/>
          <ac:picMkLst>
            <pc:docMk/>
            <pc:sldMk cId="60666576" sldId="278"/>
            <ac:picMk id="22" creationId="{C542B82F-BCDA-0046-8F6F-CA9AA713D914}"/>
          </ac:picMkLst>
        </pc:picChg>
        <pc:picChg chg="mod topLvl">
          <ac:chgData name="Camilo Beltran Montoya" userId="9dcd01be5ee7e1a3" providerId="LiveId" clId="{BB7BF1B4-2650-4D42-BAF6-398AD46A8610}" dt="2022-05-30T17:56:10.120" v="1188" actId="165"/>
          <ac:picMkLst>
            <pc:docMk/>
            <pc:sldMk cId="60666576" sldId="278"/>
            <ac:picMk id="23" creationId="{EF87B153-B3D1-0347-AA26-5C0E77775230}"/>
          </ac:picMkLst>
        </pc:picChg>
        <pc:picChg chg="mod topLvl">
          <ac:chgData name="Camilo Beltran Montoya" userId="9dcd01be5ee7e1a3" providerId="LiveId" clId="{BB7BF1B4-2650-4D42-BAF6-398AD46A8610}" dt="2022-05-30T17:56:18.475" v="1191" actId="165"/>
          <ac:picMkLst>
            <pc:docMk/>
            <pc:sldMk cId="60666576" sldId="278"/>
            <ac:picMk id="30" creationId="{7502D73D-B9E5-0A4A-ABCD-3FBAC9272C1A}"/>
          </ac:picMkLst>
        </pc:picChg>
        <pc:picChg chg="del mod">
          <ac:chgData name="Camilo Beltran Montoya" userId="9dcd01be5ee7e1a3" providerId="LiveId" clId="{BB7BF1B4-2650-4D42-BAF6-398AD46A8610}" dt="2022-05-30T17:56:01.289" v="1186" actId="165"/>
          <ac:picMkLst>
            <pc:docMk/>
            <pc:sldMk cId="60666576" sldId="278"/>
            <ac:picMk id="36" creationId="{F97231C4-B83C-C64E-8889-947D66959964}"/>
          </ac:picMkLst>
        </pc:picChg>
        <pc:picChg chg="mod">
          <ac:chgData name="Camilo Beltran Montoya" userId="9dcd01be5ee7e1a3" providerId="LiveId" clId="{BB7BF1B4-2650-4D42-BAF6-398AD46A8610}" dt="2022-05-30T17:56:01.289" v="1186" actId="165"/>
          <ac:picMkLst>
            <pc:docMk/>
            <pc:sldMk cId="60666576" sldId="278"/>
            <ac:picMk id="41" creationId="{CA323453-0730-554A-88F6-D6E27E0DA4CD}"/>
          </ac:picMkLst>
        </pc:picChg>
        <pc:picChg chg="del mod">
          <ac:chgData name="Camilo Beltran Montoya" userId="9dcd01be5ee7e1a3" providerId="LiveId" clId="{BB7BF1B4-2650-4D42-BAF6-398AD46A8610}" dt="2022-05-30T17:27:02.080" v="259" actId="478"/>
          <ac:picMkLst>
            <pc:docMk/>
            <pc:sldMk cId="60666576" sldId="278"/>
            <ac:picMk id="62" creationId="{36442210-B7C0-420A-A5F2-DD3E7D0926E1}"/>
          </ac:picMkLst>
        </pc:picChg>
        <pc:picChg chg="del mod">
          <ac:chgData name="Camilo Beltran Montoya" userId="9dcd01be5ee7e1a3" providerId="LiveId" clId="{BB7BF1B4-2650-4D42-BAF6-398AD46A8610}" dt="2022-05-30T17:27:02.686" v="260" actId="478"/>
          <ac:picMkLst>
            <pc:docMk/>
            <pc:sldMk cId="60666576" sldId="278"/>
            <ac:picMk id="63" creationId="{3C77878E-CBFE-4367-A789-FE12E5060002}"/>
          </ac:picMkLst>
        </pc:picChg>
        <pc:picChg chg="del mod">
          <ac:chgData name="Camilo Beltran Montoya" userId="9dcd01be5ee7e1a3" providerId="LiveId" clId="{BB7BF1B4-2650-4D42-BAF6-398AD46A8610}" dt="2022-05-30T17:27:03.454" v="261" actId="478"/>
          <ac:picMkLst>
            <pc:docMk/>
            <pc:sldMk cId="60666576" sldId="278"/>
            <ac:picMk id="64" creationId="{1C207C45-CBF6-490C-94E1-95E06B841C6D}"/>
          </ac:picMkLst>
        </pc:picChg>
        <pc:picChg chg="del mod">
          <ac:chgData name="Camilo Beltran Montoya" userId="9dcd01be5ee7e1a3" providerId="LiveId" clId="{BB7BF1B4-2650-4D42-BAF6-398AD46A8610}" dt="2022-05-30T17:27:04.296" v="262" actId="478"/>
          <ac:picMkLst>
            <pc:docMk/>
            <pc:sldMk cId="60666576" sldId="278"/>
            <ac:picMk id="65" creationId="{0A46DB1D-2B8A-4483-8AC1-078F362E602E}"/>
          </ac:picMkLst>
        </pc:picChg>
        <pc:cxnChg chg="mod">
          <ac:chgData name="Camilo Beltran Montoya" userId="9dcd01be5ee7e1a3" providerId="LiveId" clId="{BB7BF1B4-2650-4D42-BAF6-398AD46A8610}" dt="2022-05-30T17:56:01.289" v="1186" actId="165"/>
          <ac:cxnSpMkLst>
            <pc:docMk/>
            <pc:sldMk cId="60666576" sldId="278"/>
            <ac:cxnSpMk id="16" creationId="{D97D1590-4790-7444-93AD-39A78F060395}"/>
          </ac:cxnSpMkLst>
        </pc:cxnChg>
        <pc:cxnChg chg="del mod topLvl">
          <ac:chgData name="Camilo Beltran Montoya" userId="9dcd01be5ee7e1a3" providerId="LiveId" clId="{BB7BF1B4-2650-4D42-BAF6-398AD46A8610}" dt="2022-05-30T17:56:15.314" v="1190" actId="478"/>
          <ac:cxnSpMkLst>
            <pc:docMk/>
            <pc:sldMk cId="60666576" sldId="278"/>
            <ac:cxnSpMk id="17" creationId="{8157C52A-2155-8B47-9FE2-6AE84BDE92D0}"/>
          </ac:cxnSpMkLst>
        </pc:cxnChg>
        <pc:cxnChg chg="del mod topLvl">
          <ac:chgData name="Camilo Beltran Montoya" userId="9dcd01be5ee7e1a3" providerId="LiveId" clId="{BB7BF1B4-2650-4D42-BAF6-398AD46A8610}" dt="2022-05-30T17:56:10.120" v="1188" actId="165"/>
          <ac:cxnSpMkLst>
            <pc:docMk/>
            <pc:sldMk cId="60666576" sldId="278"/>
            <ac:cxnSpMk id="25" creationId="{ABFF18C1-1F5D-B44A-9321-10E8F55F3942}"/>
          </ac:cxnSpMkLst>
        </pc:cxnChg>
        <pc:cxnChg chg="del mod topLvl">
          <ac:chgData name="Camilo Beltran Montoya" userId="9dcd01be5ee7e1a3" providerId="LiveId" clId="{BB7BF1B4-2650-4D42-BAF6-398AD46A8610}" dt="2022-05-30T17:56:10.120" v="1188" actId="165"/>
          <ac:cxnSpMkLst>
            <pc:docMk/>
            <pc:sldMk cId="60666576" sldId="278"/>
            <ac:cxnSpMk id="26" creationId="{C72A8409-F275-7940-BCBB-2A8E41657336}"/>
          </ac:cxnSpMkLst>
        </pc:cxnChg>
        <pc:cxnChg chg="del mod topLvl">
          <ac:chgData name="Camilo Beltran Montoya" userId="9dcd01be5ee7e1a3" providerId="LiveId" clId="{BB7BF1B4-2650-4D42-BAF6-398AD46A8610}" dt="2022-05-30T17:56:13.965" v="1189" actId="478"/>
          <ac:cxnSpMkLst>
            <pc:docMk/>
            <pc:sldMk cId="60666576" sldId="278"/>
            <ac:cxnSpMk id="27" creationId="{005F4FD3-CF55-474C-8AFA-F82C73767617}"/>
          </ac:cxnSpMkLst>
        </pc:cxnChg>
        <pc:cxnChg chg="del mod topLvl">
          <ac:chgData name="Camilo Beltran Montoya" userId="9dcd01be5ee7e1a3" providerId="LiveId" clId="{BB7BF1B4-2650-4D42-BAF6-398AD46A8610}" dt="2022-05-30T17:56:18.475" v="1191" actId="165"/>
          <ac:cxnSpMkLst>
            <pc:docMk/>
            <pc:sldMk cId="60666576" sldId="278"/>
            <ac:cxnSpMk id="32" creationId="{2FBD942A-ADEC-A946-8444-0E8AA65DF8E2}"/>
          </ac:cxnSpMkLst>
        </pc:cxnChg>
        <pc:cxnChg chg="del mod topLvl">
          <ac:chgData name="Camilo Beltran Montoya" userId="9dcd01be5ee7e1a3" providerId="LiveId" clId="{BB7BF1B4-2650-4D42-BAF6-398AD46A8610}" dt="2022-05-30T17:56:29.639" v="1193" actId="693"/>
          <ac:cxnSpMkLst>
            <pc:docMk/>
            <pc:sldMk cId="60666576" sldId="278"/>
            <ac:cxnSpMk id="33" creationId="{A15DFE2E-57D0-3441-8301-5457096F8772}"/>
          </ac:cxnSpMkLst>
        </pc:cxnChg>
        <pc:cxnChg chg="del mod">
          <ac:chgData name="Camilo Beltran Montoya" userId="9dcd01be5ee7e1a3" providerId="LiveId" clId="{BB7BF1B4-2650-4D42-BAF6-398AD46A8610}" dt="2022-05-30T17:56:01.289" v="1186" actId="165"/>
          <ac:cxnSpMkLst>
            <pc:docMk/>
            <pc:sldMk cId="60666576" sldId="278"/>
            <ac:cxnSpMk id="38" creationId="{80798479-9245-654E-AFCC-F7F680694D56}"/>
          </ac:cxnSpMkLst>
        </pc:cxnChg>
        <pc:cxnChg chg="del mod">
          <ac:chgData name="Camilo Beltran Montoya" userId="9dcd01be5ee7e1a3" providerId="LiveId" clId="{BB7BF1B4-2650-4D42-BAF6-398AD46A8610}" dt="2022-05-30T17:56:01.289" v="1186" actId="165"/>
          <ac:cxnSpMkLst>
            <pc:docMk/>
            <pc:sldMk cId="60666576" sldId="278"/>
            <ac:cxnSpMk id="39" creationId="{5F1DC0A3-65BB-DE47-BA99-BF0B6C339038}"/>
          </ac:cxnSpMkLst>
        </pc:cxnChg>
        <pc:cxnChg chg="add mod">
          <ac:chgData name="Camilo Beltran Montoya" userId="9dcd01be5ee7e1a3" providerId="LiveId" clId="{BB7BF1B4-2650-4D42-BAF6-398AD46A8610}" dt="2022-05-30T17:38:07.461" v="430" actId="1035"/>
          <ac:cxnSpMkLst>
            <pc:docMk/>
            <pc:sldMk cId="60666576" sldId="278"/>
            <ac:cxnSpMk id="74" creationId="{3E9D6DB5-91D6-4E17-B481-4501945A2D40}"/>
          </ac:cxnSpMkLst>
        </pc:cxnChg>
        <pc:cxnChg chg="add mod">
          <ac:chgData name="Camilo Beltran Montoya" userId="9dcd01be5ee7e1a3" providerId="LiveId" clId="{BB7BF1B4-2650-4D42-BAF6-398AD46A8610}" dt="2022-05-30T17:38:29.322" v="432" actId="1076"/>
          <ac:cxnSpMkLst>
            <pc:docMk/>
            <pc:sldMk cId="60666576" sldId="278"/>
            <ac:cxnSpMk id="129" creationId="{4B0996DA-7392-4AE4-A09D-0C74A5901D7A}"/>
          </ac:cxnSpMkLst>
        </pc:cxnChg>
        <pc:cxnChg chg="add mod">
          <ac:chgData name="Camilo Beltran Montoya" userId="9dcd01be5ee7e1a3" providerId="LiveId" clId="{BB7BF1B4-2650-4D42-BAF6-398AD46A8610}" dt="2022-05-30T17:38:29.322" v="432" actId="1076"/>
          <ac:cxnSpMkLst>
            <pc:docMk/>
            <pc:sldMk cId="60666576" sldId="278"/>
            <ac:cxnSpMk id="130" creationId="{B5573835-455D-4F49-B198-2297BB24366C}"/>
          </ac:cxnSpMkLst>
        </pc:cxnChg>
      </pc:sldChg>
      <pc:sldChg chg="addSp delSp modSp mod">
        <pc:chgData name="Camilo Beltran Montoya" userId="9dcd01be5ee7e1a3" providerId="LiveId" clId="{BB7BF1B4-2650-4D42-BAF6-398AD46A8610}" dt="2022-05-30T23:01:58.773" v="3774" actId="1076"/>
        <pc:sldMkLst>
          <pc:docMk/>
          <pc:sldMk cId="3982413118" sldId="279"/>
        </pc:sldMkLst>
        <pc:spChg chg="add del mod ord">
          <ac:chgData name="Camilo Beltran Montoya" userId="9dcd01be5ee7e1a3" providerId="LiveId" clId="{BB7BF1B4-2650-4D42-BAF6-398AD46A8610}" dt="2022-05-30T19:59:54.435" v="2361" actId="478"/>
          <ac:spMkLst>
            <pc:docMk/>
            <pc:sldMk cId="3982413118" sldId="279"/>
            <ac:spMk id="2" creationId="{B3654B46-ACD0-4749-AA9C-4F1C74117595}"/>
          </ac:spMkLst>
        </pc:spChg>
        <pc:spChg chg="del mod topLvl">
          <ac:chgData name="Camilo Beltran Montoya" userId="9dcd01be5ee7e1a3" providerId="LiveId" clId="{BB7BF1B4-2650-4D42-BAF6-398AD46A8610}" dt="2022-05-30T18:07:08.134" v="1313" actId="478"/>
          <ac:spMkLst>
            <pc:docMk/>
            <pc:sldMk cId="3982413118" sldId="279"/>
            <ac:spMk id="4" creationId="{2A98A50F-6822-47B5-A170-5CC6B262ACA0}"/>
          </ac:spMkLst>
        </pc:spChg>
        <pc:spChg chg="mod">
          <ac:chgData name="Camilo Beltran Montoya" userId="9dcd01be5ee7e1a3" providerId="LiveId" clId="{BB7BF1B4-2650-4D42-BAF6-398AD46A8610}" dt="2022-05-30T23:01:58.773" v="3774" actId="1076"/>
          <ac:spMkLst>
            <pc:docMk/>
            <pc:sldMk cId="3982413118" sldId="279"/>
            <ac:spMk id="5" creationId="{BF13C2C3-3C27-6748-B8C5-8E7FB4480433}"/>
          </ac:spMkLst>
        </pc:spChg>
        <pc:spChg chg="mod topLvl">
          <ac:chgData name="Camilo Beltran Montoya" userId="9dcd01be5ee7e1a3" providerId="LiveId" clId="{BB7BF1B4-2650-4D42-BAF6-398AD46A8610}" dt="2022-05-30T22:59:25.189" v="3761" actId="207"/>
          <ac:spMkLst>
            <pc:docMk/>
            <pc:sldMk cId="3982413118" sldId="279"/>
            <ac:spMk id="6" creationId="{4D1E2E8D-E5F6-4B10-B153-7B5288EED6D3}"/>
          </ac:spMkLst>
        </pc:spChg>
        <pc:spChg chg="mod topLvl">
          <ac:chgData name="Camilo Beltran Montoya" userId="9dcd01be5ee7e1a3" providerId="LiveId" clId="{BB7BF1B4-2650-4D42-BAF6-398AD46A8610}" dt="2022-05-30T22:59:25.189" v="3761" actId="207"/>
          <ac:spMkLst>
            <pc:docMk/>
            <pc:sldMk cId="3982413118" sldId="279"/>
            <ac:spMk id="7" creationId="{20FEA67F-5EF4-48F3-9DA9-4077D14CEC02}"/>
          </ac:spMkLst>
        </pc:spChg>
        <pc:spChg chg="mod topLvl">
          <ac:chgData name="Camilo Beltran Montoya" userId="9dcd01be5ee7e1a3" providerId="LiveId" clId="{BB7BF1B4-2650-4D42-BAF6-398AD46A8610}" dt="2022-05-30T22:59:25.189" v="3761" actId="207"/>
          <ac:spMkLst>
            <pc:docMk/>
            <pc:sldMk cId="3982413118" sldId="279"/>
            <ac:spMk id="8" creationId="{604B3B4E-F8B9-4847-AE3B-10170837D13A}"/>
          </ac:spMkLst>
        </pc:spChg>
        <pc:spChg chg="del mod topLvl">
          <ac:chgData name="Camilo Beltran Montoya" userId="9dcd01be5ee7e1a3" providerId="LiveId" clId="{BB7BF1B4-2650-4D42-BAF6-398AD46A8610}" dt="2022-05-30T18:07:38.008" v="1326" actId="478"/>
          <ac:spMkLst>
            <pc:docMk/>
            <pc:sldMk cId="3982413118" sldId="279"/>
            <ac:spMk id="9" creationId="{6480D227-8B12-4FFE-A4EA-D1B2E0613DCA}"/>
          </ac:spMkLst>
        </pc:spChg>
        <pc:spChg chg="mod topLvl">
          <ac:chgData name="Camilo Beltran Montoya" userId="9dcd01be5ee7e1a3" providerId="LiveId" clId="{BB7BF1B4-2650-4D42-BAF6-398AD46A8610}" dt="2022-05-30T20:01:30.597" v="2377" actId="207"/>
          <ac:spMkLst>
            <pc:docMk/>
            <pc:sldMk cId="3982413118" sldId="279"/>
            <ac:spMk id="10" creationId="{6E2CF07B-302C-4CAA-856B-13DDDE0D3FD9}"/>
          </ac:spMkLst>
        </pc:spChg>
        <pc:spChg chg="mod topLvl">
          <ac:chgData name="Camilo Beltran Montoya" userId="9dcd01be5ee7e1a3" providerId="LiveId" clId="{BB7BF1B4-2650-4D42-BAF6-398AD46A8610}" dt="2022-05-30T20:01:32.956" v="2378" actId="207"/>
          <ac:spMkLst>
            <pc:docMk/>
            <pc:sldMk cId="3982413118" sldId="279"/>
            <ac:spMk id="11" creationId="{F6BB542A-0581-498E-905C-BC6BD2ADCDEB}"/>
          </ac:spMkLst>
        </pc:spChg>
        <pc:spChg chg="mod topLvl">
          <ac:chgData name="Camilo Beltran Montoya" userId="9dcd01be5ee7e1a3" providerId="LiveId" clId="{BB7BF1B4-2650-4D42-BAF6-398AD46A8610}" dt="2022-05-30T20:01:35.963" v="2379" actId="207"/>
          <ac:spMkLst>
            <pc:docMk/>
            <pc:sldMk cId="3982413118" sldId="279"/>
            <ac:spMk id="12" creationId="{3EFED2DD-3836-4E5C-B933-0E073CBF62F8}"/>
          </ac:spMkLst>
        </pc:spChg>
        <pc:spChg chg="del mod topLvl">
          <ac:chgData name="Camilo Beltran Montoya" userId="9dcd01be5ee7e1a3" providerId="LiveId" clId="{BB7BF1B4-2650-4D42-BAF6-398AD46A8610}" dt="2022-05-30T18:07:36.149" v="1325" actId="478"/>
          <ac:spMkLst>
            <pc:docMk/>
            <pc:sldMk cId="3982413118" sldId="279"/>
            <ac:spMk id="13" creationId="{3DDC8EB9-2FDD-47CF-BFAA-7BDBC2DAB694}"/>
          </ac:spMkLst>
        </pc:spChg>
        <pc:spChg chg="mod topLvl">
          <ac:chgData name="Camilo Beltran Montoya" userId="9dcd01be5ee7e1a3" providerId="LiveId" clId="{BB7BF1B4-2650-4D42-BAF6-398AD46A8610}" dt="2022-05-30T20:01:38.026" v="2380" actId="207"/>
          <ac:spMkLst>
            <pc:docMk/>
            <pc:sldMk cId="3982413118" sldId="279"/>
            <ac:spMk id="14" creationId="{32C63B8E-99AC-413A-89C0-8A49C46C9F17}"/>
          </ac:spMkLst>
        </pc:spChg>
        <pc:spChg chg="mod topLvl">
          <ac:chgData name="Camilo Beltran Montoya" userId="9dcd01be5ee7e1a3" providerId="LiveId" clId="{BB7BF1B4-2650-4D42-BAF6-398AD46A8610}" dt="2022-05-30T20:01:40.299" v="2381" actId="207"/>
          <ac:spMkLst>
            <pc:docMk/>
            <pc:sldMk cId="3982413118" sldId="279"/>
            <ac:spMk id="15" creationId="{FDC3A205-129A-417B-B087-758B5BE555FF}"/>
          </ac:spMkLst>
        </pc:spChg>
        <pc:spChg chg="add del mod ord">
          <ac:chgData name="Camilo Beltran Montoya" userId="9dcd01be5ee7e1a3" providerId="LiveId" clId="{BB7BF1B4-2650-4D42-BAF6-398AD46A8610}" dt="2022-05-30T22:59:27.706" v="3764" actId="207"/>
          <ac:spMkLst>
            <pc:docMk/>
            <pc:sldMk cId="3982413118" sldId="279"/>
            <ac:spMk id="16" creationId="{A94002FC-3D7F-47DA-BED6-A224F44FF9D7}"/>
          </ac:spMkLst>
        </pc:spChg>
        <pc:spChg chg="add del mod">
          <ac:chgData name="Camilo Beltran Montoya" userId="9dcd01be5ee7e1a3" providerId="LiveId" clId="{BB7BF1B4-2650-4D42-BAF6-398AD46A8610}" dt="2022-05-30T18:05:24.695" v="1288" actId="478"/>
          <ac:spMkLst>
            <pc:docMk/>
            <pc:sldMk cId="3982413118" sldId="279"/>
            <ac:spMk id="18" creationId="{97ECC10A-4DCD-4D6C-A5B8-1FB83A8194DC}"/>
          </ac:spMkLst>
        </pc:spChg>
        <pc:spChg chg="add del mod">
          <ac:chgData name="Camilo Beltran Montoya" userId="9dcd01be5ee7e1a3" providerId="LiveId" clId="{BB7BF1B4-2650-4D42-BAF6-398AD46A8610}" dt="2022-05-30T18:05:25.661" v="1289" actId="478"/>
          <ac:spMkLst>
            <pc:docMk/>
            <pc:sldMk cId="3982413118" sldId="279"/>
            <ac:spMk id="19" creationId="{1088D75C-8AC4-4D6B-BAAE-5417F1924E0C}"/>
          </ac:spMkLst>
        </pc:spChg>
        <pc:spChg chg="add del mod">
          <ac:chgData name="Camilo Beltran Montoya" userId="9dcd01be5ee7e1a3" providerId="LiveId" clId="{BB7BF1B4-2650-4D42-BAF6-398AD46A8610}" dt="2022-05-30T18:05:23.593" v="1287" actId="478"/>
          <ac:spMkLst>
            <pc:docMk/>
            <pc:sldMk cId="3982413118" sldId="279"/>
            <ac:spMk id="20" creationId="{6A574CBC-60CC-4414-B450-D5E385060F7B}"/>
          </ac:spMkLst>
        </pc:spChg>
        <pc:spChg chg="add mod">
          <ac:chgData name="Camilo Beltran Montoya" userId="9dcd01be5ee7e1a3" providerId="LiveId" clId="{BB7BF1B4-2650-4D42-BAF6-398AD46A8610}" dt="2022-05-30T22:58:28.569" v="3750" actId="207"/>
          <ac:spMkLst>
            <pc:docMk/>
            <pc:sldMk cId="3982413118" sldId="279"/>
            <ac:spMk id="22" creationId="{5AC44B6C-C000-4DCA-81C5-D9754C91245F}"/>
          </ac:spMkLst>
        </pc:spChg>
        <pc:spChg chg="add mod">
          <ac:chgData name="Camilo Beltran Montoya" userId="9dcd01be5ee7e1a3" providerId="LiveId" clId="{BB7BF1B4-2650-4D42-BAF6-398AD46A8610}" dt="2022-05-30T22:58:33.356" v="3753" actId="113"/>
          <ac:spMkLst>
            <pc:docMk/>
            <pc:sldMk cId="3982413118" sldId="279"/>
            <ac:spMk id="24" creationId="{FEA29A9D-9A98-4177-AB51-14505A55464F}"/>
          </ac:spMkLst>
        </pc:spChg>
        <pc:spChg chg="add mod">
          <ac:chgData name="Camilo Beltran Montoya" userId="9dcd01be5ee7e1a3" providerId="LiveId" clId="{BB7BF1B4-2650-4D42-BAF6-398AD46A8610}" dt="2022-05-30T22:58:36.680" v="3756" actId="113"/>
          <ac:spMkLst>
            <pc:docMk/>
            <pc:sldMk cId="3982413118" sldId="279"/>
            <ac:spMk id="26" creationId="{8066FA9E-6F9C-4B6F-ADA6-CFE3BA9E0DFB}"/>
          </ac:spMkLst>
        </pc:spChg>
        <pc:spChg chg="add mod ord">
          <ac:chgData name="Camilo Beltran Montoya" userId="9dcd01be5ee7e1a3" providerId="LiveId" clId="{BB7BF1B4-2650-4D42-BAF6-398AD46A8610}" dt="2022-05-30T22:59:27.080" v="3763" actId="207"/>
          <ac:spMkLst>
            <pc:docMk/>
            <pc:sldMk cId="3982413118" sldId="279"/>
            <ac:spMk id="28" creationId="{CFA47D9D-51C0-4115-84C4-3624E55A74A7}"/>
          </ac:spMkLst>
        </pc:spChg>
        <pc:spChg chg="add mod ord">
          <ac:chgData name="Camilo Beltran Montoya" userId="9dcd01be5ee7e1a3" providerId="LiveId" clId="{BB7BF1B4-2650-4D42-BAF6-398AD46A8610}" dt="2022-05-30T22:59:26.634" v="3762" actId="207"/>
          <ac:spMkLst>
            <pc:docMk/>
            <pc:sldMk cId="3982413118" sldId="279"/>
            <ac:spMk id="29" creationId="{3BEBB42C-F942-47B9-BA73-2AE87B98D736}"/>
          </ac:spMkLst>
        </pc:spChg>
        <pc:spChg chg="add del mod ord">
          <ac:chgData name="Camilo Beltran Montoya" userId="9dcd01be5ee7e1a3" providerId="LiveId" clId="{BB7BF1B4-2650-4D42-BAF6-398AD46A8610}" dt="2022-05-30T22:58:06.928" v="3746" actId="207"/>
          <ac:spMkLst>
            <pc:docMk/>
            <pc:sldMk cId="3982413118" sldId="279"/>
            <ac:spMk id="30" creationId="{4CDDE7AE-417B-4800-838E-3FB2949521E5}"/>
          </ac:spMkLst>
        </pc:spChg>
        <pc:spChg chg="add mod ord">
          <ac:chgData name="Camilo Beltran Montoya" userId="9dcd01be5ee7e1a3" providerId="LiveId" clId="{BB7BF1B4-2650-4D42-BAF6-398AD46A8610}" dt="2022-05-30T20:01:56.587" v="2383" actId="207"/>
          <ac:spMkLst>
            <pc:docMk/>
            <pc:sldMk cId="3982413118" sldId="279"/>
            <ac:spMk id="31" creationId="{0BA1A705-3BA8-4595-A93C-6E6F806CC411}"/>
          </ac:spMkLst>
        </pc:spChg>
        <pc:spChg chg="add mod ord">
          <ac:chgData name="Camilo Beltran Montoya" userId="9dcd01be5ee7e1a3" providerId="LiveId" clId="{BB7BF1B4-2650-4D42-BAF6-398AD46A8610}" dt="2022-05-30T20:01:47.390" v="2382" actId="207"/>
          <ac:spMkLst>
            <pc:docMk/>
            <pc:sldMk cId="3982413118" sldId="279"/>
            <ac:spMk id="32" creationId="{8F2FA271-C59D-4852-9A31-03775CE94555}"/>
          </ac:spMkLst>
        </pc:spChg>
        <pc:grpChg chg="del mod">
          <ac:chgData name="Camilo Beltran Montoya" userId="9dcd01be5ee7e1a3" providerId="LiveId" clId="{BB7BF1B4-2650-4D42-BAF6-398AD46A8610}" dt="2022-05-30T17:58:29.723" v="1198" actId="165"/>
          <ac:grpSpMkLst>
            <pc:docMk/>
            <pc:sldMk cId="3982413118" sldId="279"/>
            <ac:grpSpMk id="2" creationId="{3DACB2F0-A294-48BA-8CB9-7504A64CE6C7}"/>
          </ac:grpSpMkLst>
        </pc:grpChg>
        <pc:graphicFrameChg chg="del mod">
          <ac:chgData name="Camilo Beltran Montoya" userId="9dcd01be5ee7e1a3" providerId="LiveId" clId="{BB7BF1B4-2650-4D42-BAF6-398AD46A8610}" dt="2022-05-30T17:58:22.484" v="1197" actId="18245"/>
          <ac:graphicFrameMkLst>
            <pc:docMk/>
            <pc:sldMk cId="3982413118" sldId="279"/>
            <ac:graphicFrameMk id="3" creationId="{00000000-0000-0000-0000-000000000000}"/>
          </ac:graphicFrameMkLst>
        </pc:graphicFrameChg>
        <pc:picChg chg="add mod modCrop">
          <ac:chgData name="Camilo Beltran Montoya" userId="9dcd01be5ee7e1a3" providerId="LiveId" clId="{BB7BF1B4-2650-4D42-BAF6-398AD46A8610}" dt="2022-05-30T19:58:49.217" v="2340"/>
          <ac:picMkLst>
            <pc:docMk/>
            <pc:sldMk cId="3982413118" sldId="279"/>
            <ac:picMk id="33" creationId="{9CC870DA-6B02-41E4-A215-821BB00575E3}"/>
          </ac:picMkLst>
        </pc:picChg>
        <pc:picChg chg="add mod modCrop">
          <ac:chgData name="Camilo Beltran Montoya" userId="9dcd01be5ee7e1a3" providerId="LiveId" clId="{BB7BF1B4-2650-4D42-BAF6-398AD46A8610}" dt="2022-05-30T18:19:23.493" v="1419" actId="732"/>
          <ac:picMkLst>
            <pc:docMk/>
            <pc:sldMk cId="3982413118" sldId="279"/>
            <ac:picMk id="34" creationId="{5CFC8C6F-6224-4068-ADCB-D84D10B3A3B6}"/>
          </ac:picMkLst>
        </pc:picChg>
        <pc:picChg chg="add mod modCrop">
          <ac:chgData name="Camilo Beltran Montoya" userId="9dcd01be5ee7e1a3" providerId="LiveId" clId="{BB7BF1B4-2650-4D42-BAF6-398AD46A8610}" dt="2022-05-30T18:19:06.597" v="1416" actId="732"/>
          <ac:picMkLst>
            <pc:docMk/>
            <pc:sldMk cId="3982413118" sldId="279"/>
            <ac:picMk id="35" creationId="{14A68D00-ACC6-44D6-A26C-F912AED8326C}"/>
          </ac:picMkLst>
        </pc:picChg>
      </pc:sldChg>
      <pc:sldChg chg="addSp delSp modSp mod">
        <pc:chgData name="Camilo Beltran Montoya" userId="9dcd01be5ee7e1a3" providerId="LiveId" clId="{BB7BF1B4-2650-4D42-BAF6-398AD46A8610}" dt="2022-05-30T23:21:25.753" v="4002" actId="1076"/>
        <pc:sldMkLst>
          <pc:docMk/>
          <pc:sldMk cId="2906579665" sldId="280"/>
        </pc:sldMkLst>
        <pc:spChg chg="add mod ord">
          <ac:chgData name="Camilo Beltran Montoya" userId="9dcd01be5ee7e1a3" providerId="LiveId" clId="{BB7BF1B4-2650-4D42-BAF6-398AD46A8610}" dt="2022-05-30T23:21:17.285" v="4001" actId="1038"/>
          <ac:spMkLst>
            <pc:docMk/>
            <pc:sldMk cId="2906579665" sldId="280"/>
            <ac:spMk id="2" creationId="{A1C2A590-B4ED-4007-97CB-9B957C6E59D7}"/>
          </ac:spMkLst>
        </pc:spChg>
        <pc:spChg chg="mod">
          <ac:chgData name="Camilo Beltran Montoya" userId="9dcd01be5ee7e1a3" providerId="LiveId" clId="{BB7BF1B4-2650-4D42-BAF6-398AD46A8610}" dt="2022-05-30T23:21:17.285" v="4001" actId="1038"/>
          <ac:spMkLst>
            <pc:docMk/>
            <pc:sldMk cId="2906579665" sldId="280"/>
            <ac:spMk id="8" creationId="{55E22B71-D115-597B-FB34-AB50FBA3E73E}"/>
          </ac:spMkLst>
        </pc:spChg>
        <pc:spChg chg="mod">
          <ac:chgData name="Camilo Beltran Montoya" userId="9dcd01be5ee7e1a3" providerId="LiveId" clId="{BB7BF1B4-2650-4D42-BAF6-398AD46A8610}" dt="2022-05-30T23:16:48.929" v="3955" actId="207"/>
          <ac:spMkLst>
            <pc:docMk/>
            <pc:sldMk cId="2906579665" sldId="280"/>
            <ac:spMk id="11" creationId="{78FC9A1F-6545-285C-039A-6CF5207D7894}"/>
          </ac:spMkLst>
        </pc:spChg>
        <pc:spChg chg="mod">
          <ac:chgData name="Camilo Beltran Montoya" userId="9dcd01be5ee7e1a3" providerId="LiveId" clId="{BB7BF1B4-2650-4D42-BAF6-398AD46A8610}" dt="2022-05-30T23:21:17.285" v="4001" actId="1038"/>
          <ac:spMkLst>
            <pc:docMk/>
            <pc:sldMk cId="2906579665" sldId="280"/>
            <ac:spMk id="13" creationId="{69DA0893-D991-746B-C622-FAC423AC2284}"/>
          </ac:spMkLst>
        </pc:spChg>
        <pc:spChg chg="mod">
          <ac:chgData name="Camilo Beltran Montoya" userId="9dcd01be5ee7e1a3" providerId="LiveId" clId="{BB7BF1B4-2650-4D42-BAF6-398AD46A8610}" dt="2022-05-30T23:21:17.285" v="4001" actId="1038"/>
          <ac:spMkLst>
            <pc:docMk/>
            <pc:sldMk cId="2906579665" sldId="280"/>
            <ac:spMk id="16" creationId="{8CC334BB-DBCA-97E1-DA18-7DD21D0EEADF}"/>
          </ac:spMkLst>
        </pc:spChg>
        <pc:spChg chg="mod">
          <ac:chgData name="Camilo Beltran Montoya" userId="9dcd01be5ee7e1a3" providerId="LiveId" clId="{BB7BF1B4-2650-4D42-BAF6-398AD46A8610}" dt="2022-05-30T23:21:17.285" v="4001" actId="1038"/>
          <ac:spMkLst>
            <pc:docMk/>
            <pc:sldMk cId="2906579665" sldId="280"/>
            <ac:spMk id="20" creationId="{C53B7171-E222-6281-1B42-F1A2F3A63FB9}"/>
          </ac:spMkLst>
        </pc:spChg>
        <pc:spChg chg="mod">
          <ac:chgData name="Camilo Beltran Montoya" userId="9dcd01be5ee7e1a3" providerId="LiveId" clId="{BB7BF1B4-2650-4D42-BAF6-398AD46A8610}" dt="2022-05-30T23:21:17.285" v="4001" actId="1038"/>
          <ac:spMkLst>
            <pc:docMk/>
            <pc:sldMk cId="2906579665" sldId="280"/>
            <ac:spMk id="23" creationId="{45DD7BB3-2382-0EB8-9740-66C47DFC6EAF}"/>
          </ac:spMkLst>
        </pc:spChg>
        <pc:spChg chg="mod">
          <ac:chgData name="Camilo Beltran Montoya" userId="9dcd01be5ee7e1a3" providerId="LiveId" clId="{BB7BF1B4-2650-4D42-BAF6-398AD46A8610}" dt="2022-05-30T23:21:17.285" v="4001" actId="1038"/>
          <ac:spMkLst>
            <pc:docMk/>
            <pc:sldMk cId="2906579665" sldId="280"/>
            <ac:spMk id="26" creationId="{EB4B5D28-CA22-46A8-43A1-6C3B952F13F8}"/>
          </ac:spMkLst>
        </pc:spChg>
        <pc:spChg chg="mod">
          <ac:chgData name="Camilo Beltran Montoya" userId="9dcd01be5ee7e1a3" providerId="LiveId" clId="{BB7BF1B4-2650-4D42-BAF6-398AD46A8610}" dt="2022-05-30T23:21:17.285" v="4001" actId="1038"/>
          <ac:spMkLst>
            <pc:docMk/>
            <pc:sldMk cId="2906579665" sldId="280"/>
            <ac:spMk id="28" creationId="{D2C16DB8-BA49-8643-0F8A-2EB873FA16C8}"/>
          </ac:spMkLst>
        </pc:spChg>
        <pc:spChg chg="mod">
          <ac:chgData name="Camilo Beltran Montoya" userId="9dcd01be5ee7e1a3" providerId="LiveId" clId="{BB7BF1B4-2650-4D42-BAF6-398AD46A8610}" dt="2022-05-30T23:21:17.285" v="4001" actId="1038"/>
          <ac:spMkLst>
            <pc:docMk/>
            <pc:sldMk cId="2906579665" sldId="280"/>
            <ac:spMk id="31" creationId="{722B8023-C5EB-0B18-79C1-C7AF999DFC42}"/>
          </ac:spMkLst>
        </pc:spChg>
        <pc:spChg chg="add mod ord">
          <ac:chgData name="Camilo Beltran Montoya" userId="9dcd01be5ee7e1a3" providerId="LiveId" clId="{BB7BF1B4-2650-4D42-BAF6-398AD46A8610}" dt="2022-05-30T23:21:17.285" v="4001" actId="1038"/>
          <ac:spMkLst>
            <pc:docMk/>
            <pc:sldMk cId="2906579665" sldId="280"/>
            <ac:spMk id="35" creationId="{8A6CA5D6-DBB5-48BC-938C-50C61AD52C93}"/>
          </ac:spMkLst>
        </pc:spChg>
        <pc:spChg chg="add mod ord">
          <ac:chgData name="Camilo Beltran Montoya" userId="9dcd01be5ee7e1a3" providerId="LiveId" clId="{BB7BF1B4-2650-4D42-BAF6-398AD46A8610}" dt="2022-05-30T23:21:17.285" v="4001" actId="1038"/>
          <ac:spMkLst>
            <pc:docMk/>
            <pc:sldMk cId="2906579665" sldId="280"/>
            <ac:spMk id="41" creationId="{A0D48CE5-1961-46F6-84DC-6C89E75D631D}"/>
          </ac:spMkLst>
        </pc:spChg>
        <pc:spChg chg="mod">
          <ac:chgData name="Camilo Beltran Montoya" userId="9dcd01be5ee7e1a3" providerId="LiveId" clId="{BB7BF1B4-2650-4D42-BAF6-398AD46A8610}" dt="2022-05-30T23:21:17.285" v="4001" actId="1038"/>
          <ac:spMkLst>
            <pc:docMk/>
            <pc:sldMk cId="2906579665" sldId="280"/>
            <ac:spMk id="42" creationId="{3B70F1C4-543D-CF5D-B768-6F288CE4BAEB}"/>
          </ac:spMkLst>
        </pc:spChg>
        <pc:spChg chg="add mod ord">
          <ac:chgData name="Camilo Beltran Montoya" userId="9dcd01be5ee7e1a3" providerId="LiveId" clId="{BB7BF1B4-2650-4D42-BAF6-398AD46A8610}" dt="2022-05-30T23:21:17.285" v="4001" actId="1038"/>
          <ac:spMkLst>
            <pc:docMk/>
            <pc:sldMk cId="2906579665" sldId="280"/>
            <ac:spMk id="44" creationId="{287DCDA7-B942-4DA1-B67A-F58BE3CDD53A}"/>
          </ac:spMkLst>
        </pc:spChg>
        <pc:spChg chg="mod">
          <ac:chgData name="Camilo Beltran Montoya" userId="9dcd01be5ee7e1a3" providerId="LiveId" clId="{BB7BF1B4-2650-4D42-BAF6-398AD46A8610}" dt="2022-05-30T23:21:17.285" v="4001" actId="1038"/>
          <ac:spMkLst>
            <pc:docMk/>
            <pc:sldMk cId="2906579665" sldId="280"/>
            <ac:spMk id="45" creationId="{D9D217D3-88BE-D569-8C44-AA295FD3120C}"/>
          </ac:spMkLst>
        </pc:spChg>
        <pc:spChg chg="add mod ord">
          <ac:chgData name="Camilo Beltran Montoya" userId="9dcd01be5ee7e1a3" providerId="LiveId" clId="{BB7BF1B4-2650-4D42-BAF6-398AD46A8610}" dt="2022-05-30T23:21:17.285" v="4001" actId="1038"/>
          <ac:spMkLst>
            <pc:docMk/>
            <pc:sldMk cId="2906579665" sldId="280"/>
            <ac:spMk id="47" creationId="{C17C4E29-2630-456D-BC42-3AC1421DE146}"/>
          </ac:spMkLst>
        </pc:spChg>
        <pc:spChg chg="mod">
          <ac:chgData name="Camilo Beltran Montoya" userId="9dcd01be5ee7e1a3" providerId="LiveId" clId="{BB7BF1B4-2650-4D42-BAF6-398AD46A8610}" dt="2022-05-30T23:21:17.285" v="4001" actId="1038"/>
          <ac:spMkLst>
            <pc:docMk/>
            <pc:sldMk cId="2906579665" sldId="280"/>
            <ac:spMk id="48" creationId="{87D5BEB8-63C6-9CC3-5E2E-6E860AF2C8E6}"/>
          </ac:spMkLst>
        </pc:spChg>
        <pc:spChg chg="add mod ord">
          <ac:chgData name="Camilo Beltran Montoya" userId="9dcd01be5ee7e1a3" providerId="LiveId" clId="{BB7BF1B4-2650-4D42-BAF6-398AD46A8610}" dt="2022-05-30T23:21:17.285" v="4001" actId="1038"/>
          <ac:spMkLst>
            <pc:docMk/>
            <pc:sldMk cId="2906579665" sldId="280"/>
            <ac:spMk id="49" creationId="{59A63816-C702-4FAA-A567-DF6678057CFC}"/>
          </ac:spMkLst>
        </pc:spChg>
        <pc:spChg chg="mod">
          <ac:chgData name="Camilo Beltran Montoya" userId="9dcd01be5ee7e1a3" providerId="LiveId" clId="{BB7BF1B4-2650-4D42-BAF6-398AD46A8610}" dt="2022-05-30T23:21:17.285" v="4001" actId="1038"/>
          <ac:spMkLst>
            <pc:docMk/>
            <pc:sldMk cId="2906579665" sldId="280"/>
            <ac:spMk id="50" creationId="{300112A9-A603-949C-EB92-5F31F9A91291}"/>
          </ac:spMkLst>
        </pc:spChg>
        <pc:spChg chg="add mod ord">
          <ac:chgData name="Camilo Beltran Montoya" userId="9dcd01be5ee7e1a3" providerId="LiveId" clId="{BB7BF1B4-2650-4D42-BAF6-398AD46A8610}" dt="2022-05-30T23:21:17.285" v="4001" actId="1038"/>
          <ac:spMkLst>
            <pc:docMk/>
            <pc:sldMk cId="2906579665" sldId="280"/>
            <ac:spMk id="51" creationId="{A8B7B1CC-495F-41F6-BB14-AEA0B01C8CCB}"/>
          </ac:spMkLst>
        </pc:spChg>
        <pc:spChg chg="add del mod">
          <ac:chgData name="Camilo Beltran Montoya" userId="9dcd01be5ee7e1a3" providerId="LiveId" clId="{BB7BF1B4-2650-4D42-BAF6-398AD46A8610}" dt="2022-05-30T23:11:43.903" v="3890" actId="478"/>
          <ac:spMkLst>
            <pc:docMk/>
            <pc:sldMk cId="2906579665" sldId="280"/>
            <ac:spMk id="52" creationId="{E6C6EA4F-2EA6-47A0-9F21-AE57C7BA1BCB}"/>
          </ac:spMkLst>
        </pc:spChg>
        <pc:spChg chg="add del mod">
          <ac:chgData name="Camilo Beltran Montoya" userId="9dcd01be5ee7e1a3" providerId="LiveId" clId="{BB7BF1B4-2650-4D42-BAF6-398AD46A8610}" dt="2022-05-30T23:11:27.769" v="3875"/>
          <ac:spMkLst>
            <pc:docMk/>
            <pc:sldMk cId="2906579665" sldId="280"/>
            <ac:spMk id="53" creationId="{3E8EEBC4-EA29-4711-9920-FE514275B891}"/>
          </ac:spMkLst>
        </pc:spChg>
        <pc:spChg chg="add mod ord">
          <ac:chgData name="Camilo Beltran Montoya" userId="9dcd01be5ee7e1a3" providerId="LiveId" clId="{BB7BF1B4-2650-4D42-BAF6-398AD46A8610}" dt="2022-05-30T23:21:17.285" v="4001" actId="1038"/>
          <ac:spMkLst>
            <pc:docMk/>
            <pc:sldMk cId="2906579665" sldId="280"/>
            <ac:spMk id="54" creationId="{F6F856AF-5B22-487F-BB47-08C829425A2C}"/>
          </ac:spMkLst>
        </pc:spChg>
        <pc:spChg chg="mod">
          <ac:chgData name="Camilo Beltran Montoya" userId="9dcd01be5ee7e1a3" providerId="LiveId" clId="{BB7BF1B4-2650-4D42-BAF6-398AD46A8610}" dt="2022-05-30T23:21:17.285" v="4001" actId="1038"/>
          <ac:spMkLst>
            <pc:docMk/>
            <pc:sldMk cId="2906579665" sldId="280"/>
            <ac:spMk id="55" creationId="{EA872865-AFA0-AAE9-8432-5CA46D230D77}"/>
          </ac:spMkLst>
        </pc:spChg>
        <pc:spChg chg="add mod ord">
          <ac:chgData name="Camilo Beltran Montoya" userId="9dcd01be5ee7e1a3" providerId="LiveId" clId="{BB7BF1B4-2650-4D42-BAF6-398AD46A8610}" dt="2022-05-30T23:21:17.285" v="4001" actId="1038"/>
          <ac:spMkLst>
            <pc:docMk/>
            <pc:sldMk cId="2906579665" sldId="280"/>
            <ac:spMk id="56" creationId="{DDECFBB2-FD61-41F8-B9F4-87BF64BD3957}"/>
          </ac:spMkLst>
        </pc:spChg>
        <pc:spChg chg="mod">
          <ac:chgData name="Camilo Beltran Montoya" userId="9dcd01be5ee7e1a3" providerId="LiveId" clId="{BB7BF1B4-2650-4D42-BAF6-398AD46A8610}" dt="2022-05-30T23:21:25.753" v="4002" actId="1076"/>
          <ac:spMkLst>
            <pc:docMk/>
            <pc:sldMk cId="2906579665" sldId="280"/>
            <ac:spMk id="57" creationId="{57A58874-B36C-9FF2-1AB4-B999C3DA575D}"/>
          </ac:spMkLst>
        </pc:spChg>
        <pc:spChg chg="add del mod ord">
          <ac:chgData name="Camilo Beltran Montoya" userId="9dcd01be5ee7e1a3" providerId="LiveId" clId="{BB7BF1B4-2650-4D42-BAF6-398AD46A8610}" dt="2022-05-30T23:21:17.285" v="4001" actId="1038"/>
          <ac:spMkLst>
            <pc:docMk/>
            <pc:sldMk cId="2906579665" sldId="280"/>
            <ac:spMk id="58" creationId="{B544525A-BB9F-4B9B-8809-AE45592AB17C}"/>
          </ac:spMkLst>
        </pc:spChg>
        <pc:grpChg chg="mod">
          <ac:chgData name="Camilo Beltran Montoya" userId="9dcd01be5ee7e1a3" providerId="LiveId" clId="{BB7BF1B4-2650-4D42-BAF6-398AD46A8610}" dt="2022-05-30T23:21:17.285" v="4001" actId="1038"/>
          <ac:grpSpMkLst>
            <pc:docMk/>
            <pc:sldMk cId="2906579665" sldId="280"/>
            <ac:grpSpMk id="9" creationId="{A423150D-1B1E-7FA5-2694-2A507DCB459C}"/>
          </ac:grpSpMkLst>
        </pc:grpChg>
        <pc:picChg chg="mod">
          <ac:chgData name="Camilo Beltran Montoya" userId="9dcd01be5ee7e1a3" providerId="LiveId" clId="{BB7BF1B4-2650-4D42-BAF6-398AD46A8610}" dt="2022-05-30T21:37:08.209" v="3045" actId="208"/>
          <ac:picMkLst>
            <pc:docMk/>
            <pc:sldMk cId="2906579665" sldId="280"/>
            <ac:picMk id="10" creationId="{4A4B10D5-9D21-C392-5852-E123998D90E2}"/>
          </ac:picMkLst>
        </pc:picChg>
        <pc:picChg chg="mod">
          <ac:chgData name="Camilo Beltran Montoya" userId="9dcd01be5ee7e1a3" providerId="LiveId" clId="{BB7BF1B4-2650-4D42-BAF6-398AD46A8610}" dt="2022-05-30T23:21:17.285" v="4001" actId="1038"/>
          <ac:picMkLst>
            <pc:docMk/>
            <pc:sldMk cId="2906579665" sldId="280"/>
            <ac:picMk id="14" creationId="{9EC893AD-1EC5-CD3B-2C70-805CA97E1A86}"/>
          </ac:picMkLst>
        </pc:picChg>
        <pc:picChg chg="mod">
          <ac:chgData name="Camilo Beltran Montoya" userId="9dcd01be5ee7e1a3" providerId="LiveId" clId="{BB7BF1B4-2650-4D42-BAF6-398AD46A8610}" dt="2022-05-30T23:21:17.285" v="4001" actId="1038"/>
          <ac:picMkLst>
            <pc:docMk/>
            <pc:sldMk cId="2906579665" sldId="280"/>
            <ac:picMk id="17" creationId="{9DCA981C-4776-2E5A-B152-53F5D0C75A53}"/>
          </ac:picMkLst>
        </pc:picChg>
        <pc:picChg chg="mod">
          <ac:chgData name="Camilo Beltran Montoya" userId="9dcd01be5ee7e1a3" providerId="LiveId" clId="{BB7BF1B4-2650-4D42-BAF6-398AD46A8610}" dt="2022-05-30T23:21:17.285" v="4001" actId="1038"/>
          <ac:picMkLst>
            <pc:docMk/>
            <pc:sldMk cId="2906579665" sldId="280"/>
            <ac:picMk id="19" creationId="{9810F6D6-0EBE-BC04-1924-FB11E80DD22B}"/>
          </ac:picMkLst>
        </pc:picChg>
        <pc:picChg chg="mod">
          <ac:chgData name="Camilo Beltran Montoya" userId="9dcd01be5ee7e1a3" providerId="LiveId" clId="{BB7BF1B4-2650-4D42-BAF6-398AD46A8610}" dt="2022-05-30T23:21:17.285" v="4001" actId="1038"/>
          <ac:picMkLst>
            <pc:docMk/>
            <pc:sldMk cId="2906579665" sldId="280"/>
            <ac:picMk id="22" creationId="{9A2290C9-3AF2-D2D9-5148-BF9D04CA6626}"/>
          </ac:picMkLst>
        </pc:picChg>
        <pc:picChg chg="mod">
          <ac:chgData name="Camilo Beltran Montoya" userId="9dcd01be5ee7e1a3" providerId="LiveId" clId="{BB7BF1B4-2650-4D42-BAF6-398AD46A8610}" dt="2022-05-30T23:21:17.285" v="4001" actId="1038"/>
          <ac:picMkLst>
            <pc:docMk/>
            <pc:sldMk cId="2906579665" sldId="280"/>
            <ac:picMk id="25" creationId="{C5EE63FD-D790-05B8-B059-97D28004A91A}"/>
          </ac:picMkLst>
        </pc:picChg>
        <pc:picChg chg="mod">
          <ac:chgData name="Camilo Beltran Montoya" userId="9dcd01be5ee7e1a3" providerId="LiveId" clId="{BB7BF1B4-2650-4D42-BAF6-398AD46A8610}" dt="2022-05-30T23:21:17.285" v="4001" actId="1038"/>
          <ac:picMkLst>
            <pc:docMk/>
            <pc:sldMk cId="2906579665" sldId="280"/>
            <ac:picMk id="29" creationId="{DC5FE32D-4231-8F9A-2C40-EEDF0A65CE5D}"/>
          </ac:picMkLst>
        </pc:picChg>
        <pc:picChg chg="mod">
          <ac:chgData name="Camilo Beltran Montoya" userId="9dcd01be5ee7e1a3" providerId="LiveId" clId="{BB7BF1B4-2650-4D42-BAF6-398AD46A8610}" dt="2022-05-30T23:21:17.285" v="4001" actId="1038"/>
          <ac:picMkLst>
            <pc:docMk/>
            <pc:sldMk cId="2906579665" sldId="280"/>
            <ac:picMk id="32" creationId="{6D3E0446-552C-322D-13F4-6C3C48345961}"/>
          </ac:picMkLst>
        </pc:picChg>
        <pc:picChg chg="mod">
          <ac:chgData name="Camilo Beltran Montoya" userId="9dcd01be5ee7e1a3" providerId="LiveId" clId="{BB7BF1B4-2650-4D42-BAF6-398AD46A8610}" dt="2022-05-30T23:21:17.285" v="4001" actId="1038"/>
          <ac:picMkLst>
            <pc:docMk/>
            <pc:sldMk cId="2906579665" sldId="280"/>
            <ac:picMk id="46" creationId="{4C23FF65-6D2B-75DD-10A4-F20BC7E4DD29}"/>
          </ac:picMkLst>
        </pc:picChg>
        <pc:cxnChg chg="del">
          <ac:chgData name="Camilo Beltran Montoya" userId="9dcd01be5ee7e1a3" providerId="LiveId" clId="{BB7BF1B4-2650-4D42-BAF6-398AD46A8610}" dt="2022-05-30T23:07:26.229" v="3803" actId="478"/>
          <ac:cxnSpMkLst>
            <pc:docMk/>
            <pc:sldMk cId="2906579665" sldId="280"/>
            <ac:cxnSpMk id="33" creationId="{34DB8AC4-32DC-ED81-1A79-3291F1AB113E}"/>
          </ac:cxnSpMkLst>
        </pc:cxnChg>
        <pc:cxnChg chg="del">
          <ac:chgData name="Camilo Beltran Montoya" userId="9dcd01be5ee7e1a3" providerId="LiveId" clId="{BB7BF1B4-2650-4D42-BAF6-398AD46A8610}" dt="2022-05-30T23:13:39.560" v="3918" actId="478"/>
          <ac:cxnSpMkLst>
            <pc:docMk/>
            <pc:sldMk cId="2906579665" sldId="280"/>
            <ac:cxnSpMk id="36" creationId="{41F1533F-EFB2-1230-594F-DE724D4A1EB7}"/>
          </ac:cxnSpMkLst>
        </pc:cxnChg>
        <pc:cxnChg chg="del">
          <ac:chgData name="Camilo Beltran Montoya" userId="9dcd01be5ee7e1a3" providerId="LiveId" clId="{BB7BF1B4-2650-4D42-BAF6-398AD46A8610}" dt="2022-05-30T23:13:20.739" v="3913" actId="478"/>
          <ac:cxnSpMkLst>
            <pc:docMk/>
            <pc:sldMk cId="2906579665" sldId="280"/>
            <ac:cxnSpMk id="37" creationId="{57D8F0B2-E271-60DE-C2D2-23E7FE31A4E8}"/>
          </ac:cxnSpMkLst>
        </pc:cxnChg>
        <pc:cxnChg chg="del">
          <ac:chgData name="Camilo Beltran Montoya" userId="9dcd01be5ee7e1a3" providerId="LiveId" clId="{BB7BF1B4-2650-4D42-BAF6-398AD46A8610}" dt="2022-05-30T23:13:19.150" v="3912" actId="478"/>
          <ac:cxnSpMkLst>
            <pc:docMk/>
            <pc:sldMk cId="2906579665" sldId="280"/>
            <ac:cxnSpMk id="38" creationId="{305D3CE3-3367-D2B1-F2EC-A2BDF7344A95}"/>
          </ac:cxnSpMkLst>
        </pc:cxnChg>
        <pc:cxnChg chg="del">
          <ac:chgData name="Camilo Beltran Montoya" userId="9dcd01be5ee7e1a3" providerId="LiveId" clId="{BB7BF1B4-2650-4D42-BAF6-398AD46A8610}" dt="2022-05-30T23:13:22.757" v="3914" actId="478"/>
          <ac:cxnSpMkLst>
            <pc:docMk/>
            <pc:sldMk cId="2906579665" sldId="280"/>
            <ac:cxnSpMk id="39" creationId="{3B34AAA8-3B0B-CA23-AECE-F8316CE8CD8A}"/>
          </ac:cxnSpMkLst>
        </pc:cxnChg>
        <pc:cxnChg chg="del">
          <ac:chgData name="Camilo Beltran Montoya" userId="9dcd01be5ee7e1a3" providerId="LiveId" clId="{BB7BF1B4-2650-4D42-BAF6-398AD46A8610}" dt="2022-05-30T23:13:41.206" v="3919" actId="478"/>
          <ac:cxnSpMkLst>
            <pc:docMk/>
            <pc:sldMk cId="2906579665" sldId="280"/>
            <ac:cxnSpMk id="40" creationId="{2F1547D2-C552-C3C7-8CB6-2084534E2DC2}"/>
          </ac:cxnSpMkLst>
        </pc:cxnChg>
        <pc:cxnChg chg="del">
          <ac:chgData name="Camilo Beltran Montoya" userId="9dcd01be5ee7e1a3" providerId="LiveId" clId="{BB7BF1B4-2650-4D42-BAF6-398AD46A8610}" dt="2022-05-30T23:13:32.117" v="3917" actId="478"/>
          <ac:cxnSpMkLst>
            <pc:docMk/>
            <pc:sldMk cId="2906579665" sldId="280"/>
            <ac:cxnSpMk id="43" creationId="{7BB2E81A-D38F-153A-E837-82E562455E19}"/>
          </ac:cxnSpMkLst>
        </pc:cxnChg>
      </pc:sldChg>
      <pc:sldChg chg="new del">
        <pc:chgData name="Camilo Beltran Montoya" userId="9dcd01be5ee7e1a3" providerId="LiveId" clId="{BB7BF1B4-2650-4D42-BAF6-398AD46A8610}" dt="2022-05-30T22:05:12.679" v="3112" actId="47"/>
        <pc:sldMkLst>
          <pc:docMk/>
          <pc:sldMk cId="297182537" sldId="281"/>
        </pc:sldMkLst>
      </pc:sldChg>
      <pc:sldChg chg="add del">
        <pc:chgData name="Camilo Beltran Montoya" userId="9dcd01be5ee7e1a3" providerId="LiveId" clId="{BB7BF1B4-2650-4D42-BAF6-398AD46A8610}" dt="2022-05-30T17:57:26.623" v="1195" actId="47"/>
        <pc:sldMkLst>
          <pc:docMk/>
          <pc:sldMk cId="503209636" sldId="281"/>
        </pc:sldMkLst>
      </pc:sldChg>
      <pc:sldChg chg="delSp add del mod">
        <pc:chgData name="Camilo Beltran Montoya" userId="9dcd01be5ee7e1a3" providerId="LiveId" clId="{BB7BF1B4-2650-4D42-BAF6-398AD46A8610}" dt="2022-05-30T23:21:33.395" v="4003" actId="47"/>
        <pc:sldMkLst>
          <pc:docMk/>
          <pc:sldMk cId="1291535545" sldId="281"/>
        </pc:sldMkLst>
        <pc:spChg chg="del">
          <ac:chgData name="Camilo Beltran Montoya" userId="9dcd01be5ee7e1a3" providerId="LiveId" clId="{BB7BF1B4-2650-4D42-BAF6-398AD46A8610}" dt="2022-05-30T23:06:10.734" v="3784" actId="478"/>
          <ac:spMkLst>
            <pc:docMk/>
            <pc:sldMk cId="1291535545" sldId="281"/>
            <ac:spMk id="2" creationId="{A1C2A590-B4ED-4007-97CB-9B957C6E59D7}"/>
          </ac:spMkLst>
        </pc:spChg>
      </pc:sldChg>
      <pc:sldChg chg="add del">
        <pc:chgData name="Camilo Beltran Montoya" userId="9dcd01be5ee7e1a3" providerId="LiveId" clId="{BB7BF1B4-2650-4D42-BAF6-398AD46A8610}" dt="2022-05-30T18:35:21.101" v="1431" actId="47"/>
        <pc:sldMkLst>
          <pc:docMk/>
          <pc:sldMk cId="1765522118" sldId="281"/>
        </pc:sldMkLst>
      </pc:sldChg>
      <pc:sldChg chg="add del">
        <pc:chgData name="Camilo Beltran Montoya" userId="9dcd01be5ee7e1a3" providerId="LiveId" clId="{BB7BF1B4-2650-4D42-BAF6-398AD46A8610}" dt="2022-05-30T22:01:53.402" v="3110" actId="47"/>
        <pc:sldMkLst>
          <pc:docMk/>
          <pc:sldMk cId="2108528794" sldId="281"/>
        </pc:sldMkLst>
      </pc:sldChg>
      <pc:sldChg chg="add del">
        <pc:chgData name="Camilo Beltran Montoya" userId="9dcd01be5ee7e1a3" providerId="LiveId" clId="{BB7BF1B4-2650-4D42-BAF6-398AD46A8610}" dt="2022-05-30T19:27:39.870" v="1909" actId="47"/>
        <pc:sldMkLst>
          <pc:docMk/>
          <pc:sldMk cId="2938580672" sldId="281"/>
        </pc:sldMkLst>
      </pc:sldChg>
      <pc:sldChg chg="addSp delSp modSp add del mod">
        <pc:chgData name="Camilo Beltran Montoya" userId="9dcd01be5ee7e1a3" providerId="LiveId" clId="{BB7BF1B4-2650-4D42-BAF6-398AD46A8610}" dt="2022-05-30T17:55:46.719" v="1184" actId="47"/>
        <pc:sldMkLst>
          <pc:docMk/>
          <pc:sldMk cId="3511562033" sldId="281"/>
        </pc:sldMkLst>
        <pc:spChg chg="add del mod ord">
          <ac:chgData name="Camilo Beltran Montoya" userId="9dcd01be5ee7e1a3" providerId="LiveId" clId="{BB7BF1B4-2650-4D42-BAF6-398AD46A8610}" dt="2022-05-30T17:50:52.426" v="1123" actId="11529"/>
          <ac:spMkLst>
            <pc:docMk/>
            <pc:sldMk cId="3511562033" sldId="281"/>
            <ac:spMk id="8" creationId="{316427C3-3B99-4A21-B519-9AAE52EBFEDA}"/>
          </ac:spMkLst>
        </pc:spChg>
        <pc:spChg chg="mod topLvl">
          <ac:chgData name="Camilo Beltran Montoya" userId="9dcd01be5ee7e1a3" providerId="LiveId" clId="{BB7BF1B4-2650-4D42-BAF6-398AD46A8610}" dt="2022-05-30T17:54:59.958" v="1182" actId="1076"/>
          <ac:spMkLst>
            <pc:docMk/>
            <pc:sldMk cId="3511562033" sldId="281"/>
            <ac:spMk id="14" creationId="{6EEA4550-A976-4B94-B905-3A80B1646E0D}"/>
          </ac:spMkLst>
        </pc:spChg>
        <pc:spChg chg="mod topLvl">
          <ac:chgData name="Camilo Beltran Montoya" userId="9dcd01be5ee7e1a3" providerId="LiveId" clId="{BB7BF1B4-2650-4D42-BAF6-398AD46A8610}" dt="2022-05-30T17:54:59.958" v="1182" actId="1076"/>
          <ac:spMkLst>
            <pc:docMk/>
            <pc:sldMk cId="3511562033" sldId="281"/>
            <ac:spMk id="15" creationId="{A6AB5EA3-5149-4F45-B7D8-67B593F360D9}"/>
          </ac:spMkLst>
        </pc:spChg>
        <pc:spChg chg="mod">
          <ac:chgData name="Camilo Beltran Montoya" userId="9dcd01be5ee7e1a3" providerId="LiveId" clId="{BB7BF1B4-2650-4D42-BAF6-398AD46A8610}" dt="2022-05-30T17:54:18.010" v="1172" actId="165"/>
          <ac:spMkLst>
            <pc:docMk/>
            <pc:sldMk cId="3511562033" sldId="281"/>
            <ac:spMk id="19" creationId="{5C511A39-0C08-2A4B-8D48-F4A5785A6AE7}"/>
          </ac:spMkLst>
        </pc:spChg>
        <pc:spChg chg="mod">
          <ac:chgData name="Camilo Beltran Montoya" userId="9dcd01be5ee7e1a3" providerId="LiveId" clId="{BB7BF1B4-2650-4D42-BAF6-398AD46A8610}" dt="2022-05-30T17:54:18.010" v="1172" actId="165"/>
          <ac:spMkLst>
            <pc:docMk/>
            <pc:sldMk cId="3511562033" sldId="281"/>
            <ac:spMk id="20" creationId="{D7E1C267-087F-9D41-93E4-F69F545A179F}"/>
          </ac:spMkLst>
        </pc:spChg>
        <pc:spChg chg="mod">
          <ac:chgData name="Camilo Beltran Montoya" userId="9dcd01be5ee7e1a3" providerId="LiveId" clId="{BB7BF1B4-2650-4D42-BAF6-398AD46A8610}" dt="2022-05-30T17:54:18.010" v="1172" actId="165"/>
          <ac:spMkLst>
            <pc:docMk/>
            <pc:sldMk cId="3511562033" sldId="281"/>
            <ac:spMk id="21" creationId="{93300451-4322-B144-977D-0678B5C5A5A4}"/>
          </ac:spMkLst>
        </pc:spChg>
        <pc:spChg chg="mod ord">
          <ac:chgData name="Camilo Beltran Montoya" userId="9dcd01be5ee7e1a3" providerId="LiveId" clId="{BB7BF1B4-2650-4D42-BAF6-398AD46A8610}" dt="2022-05-30T17:54:18.010" v="1172" actId="165"/>
          <ac:spMkLst>
            <pc:docMk/>
            <pc:sldMk cId="3511562033" sldId="281"/>
            <ac:spMk id="24" creationId="{129E1EE1-1CE4-7144-9290-A29724344C6A}"/>
          </ac:spMkLst>
        </pc:spChg>
        <pc:spChg chg="mod">
          <ac:chgData name="Camilo Beltran Montoya" userId="9dcd01be5ee7e1a3" providerId="LiveId" clId="{BB7BF1B4-2650-4D42-BAF6-398AD46A8610}" dt="2022-05-30T17:54:18.010" v="1172" actId="165"/>
          <ac:spMkLst>
            <pc:docMk/>
            <pc:sldMk cId="3511562033" sldId="281"/>
            <ac:spMk id="28" creationId="{3A15670F-2946-4642-A89E-51A82B9FC22D}"/>
          </ac:spMkLst>
        </pc:spChg>
        <pc:spChg chg="mod">
          <ac:chgData name="Camilo Beltran Montoya" userId="9dcd01be5ee7e1a3" providerId="LiveId" clId="{BB7BF1B4-2650-4D42-BAF6-398AD46A8610}" dt="2022-05-30T17:54:18.010" v="1172" actId="165"/>
          <ac:spMkLst>
            <pc:docMk/>
            <pc:sldMk cId="3511562033" sldId="281"/>
            <ac:spMk id="29" creationId="{A372BC83-AC02-F74F-B1CC-90BCC2DAA38C}"/>
          </ac:spMkLst>
        </pc:spChg>
        <pc:spChg chg="mod ord">
          <ac:chgData name="Camilo Beltran Montoya" userId="9dcd01be5ee7e1a3" providerId="LiveId" clId="{BB7BF1B4-2650-4D42-BAF6-398AD46A8610}" dt="2022-05-30T17:54:18.010" v="1172" actId="165"/>
          <ac:spMkLst>
            <pc:docMk/>
            <pc:sldMk cId="3511562033" sldId="281"/>
            <ac:spMk id="31" creationId="{6F481BDB-0A2F-EB49-AC00-98A74CD332B0}"/>
          </ac:spMkLst>
        </pc:spChg>
        <pc:spChg chg="mod">
          <ac:chgData name="Camilo Beltran Montoya" userId="9dcd01be5ee7e1a3" providerId="LiveId" clId="{BB7BF1B4-2650-4D42-BAF6-398AD46A8610}" dt="2022-05-30T17:54:18.010" v="1172" actId="165"/>
          <ac:spMkLst>
            <pc:docMk/>
            <pc:sldMk cId="3511562033" sldId="281"/>
            <ac:spMk id="34" creationId="{A3DA351A-45BF-5146-ABF0-102C67E65161}"/>
          </ac:spMkLst>
        </pc:spChg>
        <pc:spChg chg="mod">
          <ac:chgData name="Camilo Beltran Montoya" userId="9dcd01be5ee7e1a3" providerId="LiveId" clId="{BB7BF1B4-2650-4D42-BAF6-398AD46A8610}" dt="2022-05-30T17:54:18.010" v="1172" actId="165"/>
          <ac:spMkLst>
            <pc:docMk/>
            <pc:sldMk cId="3511562033" sldId="281"/>
            <ac:spMk id="35" creationId="{4FE74156-9FB8-B446-B831-E6B3DAF75228}"/>
          </ac:spMkLst>
        </pc:spChg>
        <pc:spChg chg="mod">
          <ac:chgData name="Camilo Beltran Montoya" userId="9dcd01be5ee7e1a3" providerId="LiveId" clId="{BB7BF1B4-2650-4D42-BAF6-398AD46A8610}" dt="2022-05-30T17:54:18.010" v="1172" actId="165"/>
          <ac:spMkLst>
            <pc:docMk/>
            <pc:sldMk cId="3511562033" sldId="281"/>
            <ac:spMk id="37" creationId="{A8DBA397-86FD-084E-8354-A0A04C8B7484}"/>
          </ac:spMkLst>
        </pc:spChg>
        <pc:spChg chg="mod">
          <ac:chgData name="Camilo Beltran Montoya" userId="9dcd01be5ee7e1a3" providerId="LiveId" clId="{BB7BF1B4-2650-4D42-BAF6-398AD46A8610}" dt="2022-05-30T17:54:18.010" v="1172" actId="165"/>
          <ac:spMkLst>
            <pc:docMk/>
            <pc:sldMk cId="3511562033" sldId="281"/>
            <ac:spMk id="40" creationId="{DB41ED30-F992-9F41-86C2-CC7CBFCDE402}"/>
          </ac:spMkLst>
        </pc:spChg>
        <pc:spChg chg="mod">
          <ac:chgData name="Camilo Beltran Montoya" userId="9dcd01be5ee7e1a3" providerId="LiveId" clId="{BB7BF1B4-2650-4D42-BAF6-398AD46A8610}" dt="2022-05-30T17:54:18.010" v="1172" actId="165"/>
          <ac:spMkLst>
            <pc:docMk/>
            <pc:sldMk cId="3511562033" sldId="281"/>
            <ac:spMk id="42" creationId="{F881BB25-936D-CF40-A3D3-9522CDD1A98C}"/>
          </ac:spMkLst>
        </pc:spChg>
        <pc:spChg chg="mod">
          <ac:chgData name="Camilo Beltran Montoya" userId="9dcd01be5ee7e1a3" providerId="LiveId" clId="{BB7BF1B4-2650-4D42-BAF6-398AD46A8610}" dt="2022-05-30T17:54:18.010" v="1172" actId="165"/>
          <ac:spMkLst>
            <pc:docMk/>
            <pc:sldMk cId="3511562033" sldId="281"/>
            <ac:spMk id="43" creationId="{66D197AA-7632-2143-A88B-18D1F01286F7}"/>
          </ac:spMkLst>
        </pc:spChg>
        <pc:spChg chg="add del mod ord">
          <ac:chgData name="Camilo Beltran Montoya" userId="9dcd01be5ee7e1a3" providerId="LiveId" clId="{BB7BF1B4-2650-4D42-BAF6-398AD46A8610}" dt="2022-05-30T17:51:58.444" v="1138"/>
          <ac:spMkLst>
            <pc:docMk/>
            <pc:sldMk cId="3511562033" sldId="281"/>
            <ac:spMk id="45" creationId="{603D1CA6-980B-423D-9D43-95179BEDD868}"/>
          </ac:spMkLst>
        </pc:spChg>
        <pc:spChg chg="mod">
          <ac:chgData name="Camilo Beltran Montoya" userId="9dcd01be5ee7e1a3" providerId="LiveId" clId="{BB7BF1B4-2650-4D42-BAF6-398AD46A8610}" dt="2022-05-30T17:54:44.254" v="1180" actId="20577"/>
          <ac:spMkLst>
            <pc:docMk/>
            <pc:sldMk cId="3511562033" sldId="281"/>
            <ac:spMk id="46" creationId="{6F481BDB-0A2F-EB49-AC00-98A74CD332B0}"/>
          </ac:spMkLst>
        </pc:spChg>
        <pc:grpChg chg="del mod ord">
          <ac:chgData name="Camilo Beltran Montoya" userId="9dcd01be5ee7e1a3" providerId="LiveId" clId="{BB7BF1B4-2650-4D42-BAF6-398AD46A8610}" dt="2022-05-30T17:54:18.010" v="1172" actId="165"/>
          <ac:grpSpMkLst>
            <pc:docMk/>
            <pc:sldMk cId="3511562033" sldId="281"/>
            <ac:grpSpMk id="7" creationId="{145338F2-EB22-4C29-A0E2-D4A414A75DAE}"/>
          </ac:grpSpMkLst>
        </pc:grpChg>
        <pc:grpChg chg="mod topLvl">
          <ac:chgData name="Camilo Beltran Montoya" userId="9dcd01be5ee7e1a3" providerId="LiveId" clId="{BB7BF1B4-2650-4D42-BAF6-398AD46A8610}" dt="2022-05-30T17:54:18.010" v="1172" actId="165"/>
          <ac:grpSpMkLst>
            <pc:docMk/>
            <pc:sldMk cId="3511562033" sldId="281"/>
            <ac:grpSpMk id="9" creationId="{65788D44-80DC-0C42-8A76-26295DDFD46B}"/>
          </ac:grpSpMkLst>
        </pc:grpChg>
        <pc:grpChg chg="mod topLvl">
          <ac:chgData name="Camilo Beltran Montoya" userId="9dcd01be5ee7e1a3" providerId="LiveId" clId="{BB7BF1B4-2650-4D42-BAF6-398AD46A8610}" dt="2022-05-30T17:54:18.010" v="1172" actId="165"/>
          <ac:grpSpMkLst>
            <pc:docMk/>
            <pc:sldMk cId="3511562033" sldId="281"/>
            <ac:grpSpMk id="10" creationId="{D6EA0120-B0B7-ED4F-A869-76B01CBF70F0}"/>
          </ac:grpSpMkLst>
        </pc:grpChg>
        <pc:grpChg chg="mod topLvl">
          <ac:chgData name="Camilo Beltran Montoya" userId="9dcd01be5ee7e1a3" providerId="LiveId" clId="{BB7BF1B4-2650-4D42-BAF6-398AD46A8610}" dt="2022-05-30T17:54:18.010" v="1172" actId="165"/>
          <ac:grpSpMkLst>
            <pc:docMk/>
            <pc:sldMk cId="3511562033" sldId="281"/>
            <ac:grpSpMk id="11" creationId="{C048C38D-FFDF-C443-AEB7-1789A299F75E}"/>
          </ac:grpSpMkLst>
        </pc:grpChg>
        <pc:grpChg chg="del">
          <ac:chgData name="Camilo Beltran Montoya" userId="9dcd01be5ee7e1a3" providerId="LiveId" clId="{BB7BF1B4-2650-4D42-BAF6-398AD46A8610}" dt="2022-05-30T17:48:25.870" v="849" actId="478"/>
          <ac:grpSpMkLst>
            <pc:docMk/>
            <pc:sldMk cId="3511562033" sldId="281"/>
            <ac:grpSpMk id="12" creationId="{662CF057-F991-E440-BCDB-6B003C6559FF}"/>
          </ac:grpSpMkLst>
        </pc:grpChg>
        <pc:grpChg chg="del mod topLvl">
          <ac:chgData name="Camilo Beltran Montoya" userId="9dcd01be5ee7e1a3" providerId="LiveId" clId="{BB7BF1B4-2650-4D42-BAF6-398AD46A8610}" dt="2022-05-30T17:54:29.915" v="1175" actId="165"/>
          <ac:grpSpMkLst>
            <pc:docMk/>
            <pc:sldMk cId="3511562033" sldId="281"/>
            <ac:grpSpMk id="13" creationId="{353B0088-5C47-F449-9209-43A93FA2DCCA}"/>
          </ac:grpSpMkLst>
        </pc:grpChg>
        <pc:grpChg chg="mod topLvl">
          <ac:chgData name="Camilo Beltran Montoya" userId="9dcd01be5ee7e1a3" providerId="LiveId" clId="{BB7BF1B4-2650-4D42-BAF6-398AD46A8610}" dt="2022-05-30T17:54:18.010" v="1172" actId="165"/>
          <ac:grpSpMkLst>
            <pc:docMk/>
            <pc:sldMk cId="3511562033" sldId="281"/>
            <ac:grpSpMk id="18" creationId="{4566E33C-6A32-9748-B442-95C6B307D4FB}"/>
          </ac:grpSpMkLst>
        </pc:grpChg>
        <pc:picChg chg="mod">
          <ac:chgData name="Camilo Beltran Montoya" userId="9dcd01be5ee7e1a3" providerId="LiveId" clId="{BB7BF1B4-2650-4D42-BAF6-398AD46A8610}" dt="2022-05-30T17:54:18.010" v="1172" actId="165"/>
          <ac:picMkLst>
            <pc:docMk/>
            <pc:sldMk cId="3511562033" sldId="281"/>
            <ac:picMk id="22" creationId="{C542B82F-BCDA-0046-8F6F-CA9AA713D914}"/>
          </ac:picMkLst>
        </pc:picChg>
        <pc:picChg chg="mod">
          <ac:chgData name="Camilo Beltran Montoya" userId="9dcd01be5ee7e1a3" providerId="LiveId" clId="{BB7BF1B4-2650-4D42-BAF6-398AD46A8610}" dt="2022-05-30T17:54:18.010" v="1172" actId="165"/>
          <ac:picMkLst>
            <pc:docMk/>
            <pc:sldMk cId="3511562033" sldId="281"/>
            <ac:picMk id="23" creationId="{EF87B153-B3D1-0347-AA26-5C0E77775230}"/>
          </ac:picMkLst>
        </pc:picChg>
        <pc:picChg chg="mod">
          <ac:chgData name="Camilo Beltran Montoya" userId="9dcd01be5ee7e1a3" providerId="LiveId" clId="{BB7BF1B4-2650-4D42-BAF6-398AD46A8610}" dt="2022-05-30T17:54:18.010" v="1172" actId="165"/>
          <ac:picMkLst>
            <pc:docMk/>
            <pc:sldMk cId="3511562033" sldId="281"/>
            <ac:picMk id="30" creationId="{7502D73D-B9E5-0A4A-ABCD-3FBAC9272C1A}"/>
          </ac:picMkLst>
        </pc:picChg>
        <pc:picChg chg="mod">
          <ac:chgData name="Camilo Beltran Montoya" userId="9dcd01be5ee7e1a3" providerId="LiveId" clId="{BB7BF1B4-2650-4D42-BAF6-398AD46A8610}" dt="2022-05-30T17:54:18.010" v="1172" actId="165"/>
          <ac:picMkLst>
            <pc:docMk/>
            <pc:sldMk cId="3511562033" sldId="281"/>
            <ac:picMk id="36" creationId="{F97231C4-B83C-C64E-8889-947D66959964}"/>
          </ac:picMkLst>
        </pc:picChg>
        <pc:picChg chg="mod">
          <ac:chgData name="Camilo Beltran Montoya" userId="9dcd01be5ee7e1a3" providerId="LiveId" clId="{BB7BF1B4-2650-4D42-BAF6-398AD46A8610}" dt="2022-05-30T17:54:18.010" v="1172" actId="165"/>
          <ac:picMkLst>
            <pc:docMk/>
            <pc:sldMk cId="3511562033" sldId="281"/>
            <ac:picMk id="41" creationId="{CA323453-0730-554A-88F6-D6E27E0DA4CD}"/>
          </ac:picMkLst>
        </pc:picChg>
        <pc:cxnChg chg="mod topLvl">
          <ac:chgData name="Camilo Beltran Montoya" userId="9dcd01be5ee7e1a3" providerId="LiveId" clId="{BB7BF1B4-2650-4D42-BAF6-398AD46A8610}" dt="2022-05-30T17:54:29.915" v="1175" actId="165"/>
          <ac:cxnSpMkLst>
            <pc:docMk/>
            <pc:sldMk cId="3511562033" sldId="281"/>
            <ac:cxnSpMk id="16" creationId="{D97D1590-4790-7444-93AD-39A78F060395}"/>
          </ac:cxnSpMkLst>
        </pc:cxnChg>
        <pc:cxnChg chg="del">
          <ac:chgData name="Camilo Beltran Montoya" userId="9dcd01be5ee7e1a3" providerId="LiveId" clId="{BB7BF1B4-2650-4D42-BAF6-398AD46A8610}" dt="2022-05-30T17:48:25.870" v="849" actId="478"/>
          <ac:cxnSpMkLst>
            <pc:docMk/>
            <pc:sldMk cId="3511562033" sldId="281"/>
            <ac:cxnSpMk id="17" creationId="{8157C52A-2155-8B47-9FE2-6AE84BDE92D0}"/>
          </ac:cxnSpMkLst>
        </pc:cxnChg>
        <pc:cxnChg chg="mod">
          <ac:chgData name="Camilo Beltran Montoya" userId="9dcd01be5ee7e1a3" providerId="LiveId" clId="{BB7BF1B4-2650-4D42-BAF6-398AD46A8610}" dt="2022-05-30T17:54:18.010" v="1172" actId="165"/>
          <ac:cxnSpMkLst>
            <pc:docMk/>
            <pc:sldMk cId="3511562033" sldId="281"/>
            <ac:cxnSpMk id="25" creationId="{ABFF18C1-1F5D-B44A-9321-10E8F55F3942}"/>
          </ac:cxnSpMkLst>
        </pc:cxnChg>
        <pc:cxnChg chg="mod">
          <ac:chgData name="Camilo Beltran Montoya" userId="9dcd01be5ee7e1a3" providerId="LiveId" clId="{BB7BF1B4-2650-4D42-BAF6-398AD46A8610}" dt="2022-05-30T17:54:18.010" v="1172" actId="165"/>
          <ac:cxnSpMkLst>
            <pc:docMk/>
            <pc:sldMk cId="3511562033" sldId="281"/>
            <ac:cxnSpMk id="26" creationId="{C72A8409-F275-7940-BCBB-2A8E41657336}"/>
          </ac:cxnSpMkLst>
        </pc:cxnChg>
        <pc:cxnChg chg="del">
          <ac:chgData name="Camilo Beltran Montoya" userId="9dcd01be5ee7e1a3" providerId="LiveId" clId="{BB7BF1B4-2650-4D42-BAF6-398AD46A8610}" dt="2022-05-30T17:48:23.014" v="848" actId="478"/>
          <ac:cxnSpMkLst>
            <pc:docMk/>
            <pc:sldMk cId="3511562033" sldId="281"/>
            <ac:cxnSpMk id="27" creationId="{005F4FD3-CF55-474C-8AFA-F82C73767617}"/>
          </ac:cxnSpMkLst>
        </pc:cxnChg>
        <pc:cxnChg chg="mod">
          <ac:chgData name="Camilo Beltran Montoya" userId="9dcd01be5ee7e1a3" providerId="LiveId" clId="{BB7BF1B4-2650-4D42-BAF6-398AD46A8610}" dt="2022-05-30T17:54:18.010" v="1172" actId="165"/>
          <ac:cxnSpMkLst>
            <pc:docMk/>
            <pc:sldMk cId="3511562033" sldId="281"/>
            <ac:cxnSpMk id="32" creationId="{2FBD942A-ADEC-A946-8444-0E8AA65DF8E2}"/>
          </ac:cxnSpMkLst>
        </pc:cxnChg>
        <pc:cxnChg chg="mod">
          <ac:chgData name="Camilo Beltran Montoya" userId="9dcd01be5ee7e1a3" providerId="LiveId" clId="{BB7BF1B4-2650-4D42-BAF6-398AD46A8610}" dt="2022-05-30T17:54:18.010" v="1172" actId="165"/>
          <ac:cxnSpMkLst>
            <pc:docMk/>
            <pc:sldMk cId="3511562033" sldId="281"/>
            <ac:cxnSpMk id="33" creationId="{A15DFE2E-57D0-3441-8301-5457096F8772}"/>
          </ac:cxnSpMkLst>
        </pc:cxnChg>
        <pc:cxnChg chg="mod">
          <ac:chgData name="Camilo Beltran Montoya" userId="9dcd01be5ee7e1a3" providerId="LiveId" clId="{BB7BF1B4-2650-4D42-BAF6-398AD46A8610}" dt="2022-05-30T17:54:18.010" v="1172" actId="165"/>
          <ac:cxnSpMkLst>
            <pc:docMk/>
            <pc:sldMk cId="3511562033" sldId="281"/>
            <ac:cxnSpMk id="38" creationId="{80798479-9245-654E-AFCC-F7F680694D56}"/>
          </ac:cxnSpMkLst>
        </pc:cxnChg>
        <pc:cxnChg chg="mod">
          <ac:chgData name="Camilo Beltran Montoya" userId="9dcd01be5ee7e1a3" providerId="LiveId" clId="{BB7BF1B4-2650-4D42-BAF6-398AD46A8610}" dt="2022-05-30T17:54:18.010" v="1172" actId="165"/>
          <ac:cxnSpMkLst>
            <pc:docMk/>
            <pc:sldMk cId="3511562033" sldId="281"/>
            <ac:cxnSpMk id="39" creationId="{5F1DC0A3-65BB-DE47-BA99-BF0B6C339038}"/>
          </ac:cxnSpMkLst>
        </pc:cxnChg>
      </pc:sldChg>
      <pc:sldChg chg="add del">
        <pc:chgData name="Camilo Beltran Montoya" userId="9dcd01be5ee7e1a3" providerId="LiveId" clId="{BB7BF1B4-2650-4D42-BAF6-398AD46A8610}" dt="2022-05-30T17:41:28.207" v="471" actId="47"/>
        <pc:sldMkLst>
          <pc:docMk/>
          <pc:sldMk cId="3376323039" sldId="282"/>
        </pc:sldMkLst>
      </pc:sldChg>
      <pc:sldChg chg="add del">
        <pc:chgData name="Camilo Beltran Montoya" userId="9dcd01be5ee7e1a3" providerId="LiveId" clId="{BB7BF1B4-2650-4D42-BAF6-398AD46A8610}" dt="2022-05-30T23:06:17.999" v="3786"/>
        <pc:sldMkLst>
          <pc:docMk/>
          <pc:sldMk cId="4237056203" sldId="282"/>
        </pc:sldMkLst>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04E6A48E-F040-47E2-B2B9-E089595514E1}" authorId="{CFAE7C6C-AD59-DA11-07E7-D20581E3EE4D}" created="2022-05-12T14:45:01.686">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replyLst>
      <p188:reply id="{1A77D458-34FE-4E46-B72F-FD6898B272AF}" authorId="{9BB5F3F9-348E-AED9-6146-011F4CFE7F56}" created="2022-05-13T07:31:46.268">
        <p188:txBody>
          <a:bodyPr/>
          <a:lstStyle/>
          <a:p>
            <a:r>
              <a:rPr lang="en-US"/>
              <a:t>[@Frio, Mutya(FAOPH)] can we take the same wording and structure of the factsheet? Verify compliance of what?</a:t>
            </a:r>
          </a:p>
        </p188:txBody>
      </p188:reply>
      <p188:reply id="{1CFB5CCB-FE44-4427-8A52-C475B0846102}" authorId="{9BB5F3F9-348E-AED9-6146-011F4CFE7F56}" created="2022-05-13T07:50:30.868">
        <p188:txBody>
          <a:bodyPr/>
          <a:lstStyle/>
          <a:p>
            <a:r>
              <a:rPr lang="en-US"/>
              <a:t>Component page need to be quoted from here, with a screenshot of it.</a:t>
            </a:r>
          </a:p>
        </p188:txBody>
      </p188:reply>
      <p188:reply id="{7019FFC2-3790-484A-B2DA-5EE51D63D723}" authorId="{CFAE7C6C-AD59-DA11-07E7-D20581E3EE4D}" created="2022-05-13T07:54:31.906">
        <p188:txBody>
          <a:bodyPr/>
          <a:lstStyle/>
          <a:p>
            <a:r>
              <a:rPr lang="en-US"/>
              <a:t>I would prefer to keep the wordings here as they refer to the original functions of IRSS when it was adopted in 2008, i.e.,a system of verification of compliance with the IPPC. Please see IRSS history slide from Brent's files: https://unfao.sharepoint.com/:p:/r/sites/IPPC/_layouts/15/Doc.aspx?sourcedoc=%7B8B9EA224-E3D0-4A4C-A311-EA337824D244%7D&amp;file=PPT2_IRSS%20History_2021-11-29.pptx&amp;action=edit&amp;mobileredirect=true
We now describe the Observatory in the factsheet as "an evaluation system established to facilitate the implementation of the International Plant Protection Convention (IPPC)..."</a:t>
            </a:r>
          </a:p>
        </p188:txBody>
      </p188:reply>
    </p188:replyLst>
    <p188:txBody>
      <a:bodyPr/>
      <a:lstStyle/>
      <a:p>
        <a:r>
          <a:rPr lang="en-US"/>
          <a:t>I moved the illustrations below where it's more appropriate after the last bullet point</a:t>
        </a:r>
      </a:p>
    </p188:txBody>
  </p188:cm>
</p188:cmLst>
</file>

<file path=ppt/comments/modernComment_106_56C6A1BF.xml><?xml version="1.0" encoding="utf-8"?>
<p188:cmLst xmlns:a="http://schemas.openxmlformats.org/drawingml/2006/main" xmlns:r="http://schemas.openxmlformats.org/officeDocument/2006/relationships" xmlns:p188="http://schemas.microsoft.com/office/powerpoint/2018/8/main">
  <p188:cm id="{34A242B2-2067-45E5-86AE-7A96D6330357}" authorId="{CA67F4DD-A8DE-4058-B63C-0DC95EE075A5}" created="2022-05-12T00:12:11.273">
    <ac:deMkLst xmlns:ac="http://schemas.microsoft.com/office/drawing/2013/main/command">
      <pc:docMk xmlns:pc="http://schemas.microsoft.com/office/powerpoint/2013/main/command"/>
      <pc:sldMk xmlns:pc="http://schemas.microsoft.com/office/powerpoint/2013/main/command" cId="1455858111" sldId="262"/>
      <ac:graphicFrameMk id="9" creationId="{00000000-0000-0000-0000-000000000000}"/>
    </ac:deMkLst>
    <p188:txBody>
      <a:bodyPr/>
      <a:lstStyle/>
      <a:p>
        <a:r>
          <a:rPr lang="en-US"/>
          <a:t>I'm confused here because ..CPM adopted the allocation of a baseline fund only for fixed costs or to support staff from existing units within Sec. or it will be let by full-time staff? Specially the recommendation says without compromising other secretariat activities!</a:t>
        </a:r>
      </a:p>
    </p188:txBody>
  </p188:cm>
  <p188:cm id="{63086F28-253B-4DB6-9E7A-C940B346FFAD}" authorId="{9BB5F3F9-348E-AED9-6146-011F4CFE7F56}" created="2022-05-13T07:42:38.776">
    <pc:sldMkLst xmlns:pc="http://schemas.microsoft.com/office/powerpoint/2013/main/command">
      <pc:docMk/>
      <pc:sldMk cId="1455858111" sldId="262"/>
    </pc:sldMkLst>
    <p188:txBody>
      <a:bodyPr/>
      <a:lstStyle/>
      <a:p>
        <a:r>
          <a:rPr lang="en-US"/>
          <a:t>Here do we want to state the different with something nobody knew about, or just state what the IPPC Observatory is?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EE110E20-C11A-4CDE-A935-9CB13DA429F1}" authorId="{9BB5F3F9-348E-AED9-6146-011F4CFE7F56}" created="2022-05-13T07:43:07.481">
    <pc:sldMkLst xmlns:pc="http://schemas.microsoft.com/office/powerpoint/2013/main/command">
      <pc:docMk/>
      <pc:sldMk cId="2518539011" sldId="263"/>
    </pc:sldMkLst>
    <p188:txBody>
      <a:bodyPr/>
      <a:lstStyle/>
      <a:p>
        <a:r>
          <a:rPr lang="en-US"/>
          <a:t>Can we plan the displaying of the video during this presentation?</a:t>
        </a:r>
      </a:p>
    </p188:txBody>
  </p188:cm>
</p188:cmLst>
</file>

<file path=ppt/comments/modernComment_10C_C456DD80.xml><?xml version="1.0" encoding="utf-8"?>
<p188:cmLst xmlns:a="http://schemas.openxmlformats.org/drawingml/2006/main" xmlns:r="http://schemas.openxmlformats.org/officeDocument/2006/relationships" xmlns:p188="http://schemas.microsoft.com/office/powerpoint/2018/8/main">
  <p188:cm id="{AA870349-DFDB-4E5F-B238-BB05D3C68BDE}" authorId="{9BB5F3F9-348E-AED9-6146-011F4CFE7F56}" created="2022-05-13T07:41:40.804">
    <pc:sldMkLst xmlns:pc="http://schemas.microsoft.com/office/powerpoint/2013/main/command">
      <pc:docMk/>
      <pc:sldMk cId="3294027136" sldId="268"/>
    </pc:sldMkLst>
    <p188:txBody>
      <a:bodyPr/>
      <a:lstStyle/>
      <a:p>
        <a:r>
          <a:rPr lang="en-US"/>
          <a:t>Do CPs need to know about all the steps? The result counts!  I would remove this slide and put the logo in very big.</a:t>
        </a:r>
      </a:p>
    </p188:txBody>
  </p188:cm>
</p188:cmLst>
</file>

<file path=ppt/comments/modernComment_10D_2516EB82.xml><?xml version="1.0" encoding="utf-8"?>
<p188:cmLst xmlns:a="http://schemas.openxmlformats.org/drawingml/2006/main" xmlns:r="http://schemas.openxmlformats.org/officeDocument/2006/relationships" xmlns:p188="http://schemas.microsoft.com/office/powerpoint/2018/8/main">
  <p188:cm id="{01E94E3C-7637-45B2-96C9-A06B2DB741C3}" authorId="{9BB5F3F9-348E-AED9-6146-011F4CFE7F56}" created="2022-05-13T07:48:21.407">
    <pc:sldMkLst xmlns:pc="http://schemas.microsoft.com/office/powerpoint/2013/main/command">
      <pc:docMk/>
      <pc:sldMk cId="622259074" sldId="269"/>
    </pc:sldMkLst>
    <p188:txBody>
      <a:bodyPr/>
      <a:lstStyle/>
      <a:p>
        <a:r>
          <a:rPr lang="en-US"/>
          <a:t>could this slide be more visually appealing?</a:t>
        </a:r>
      </a:p>
    </p188:txBody>
  </p188:cm>
</p188:cmLst>
</file>

<file path=ppt/comments/modernComment_10F_AB2E6E17.xml><?xml version="1.0" encoding="utf-8"?>
<p188:cmLst xmlns:a="http://schemas.openxmlformats.org/drawingml/2006/main" xmlns:r="http://schemas.openxmlformats.org/officeDocument/2006/relationships" xmlns:p188="http://schemas.microsoft.com/office/powerpoint/2018/8/main">
  <p188:cm id="{3BD1582C-D0AF-4479-B1AA-81B5961E96D9}" authorId="{B345FC1B-F6CF-BFAA-F54A-6EF96C6DB8AD}" created="2022-05-11T13:49:31.210">
    <pc:sldMkLst xmlns:pc="http://schemas.microsoft.com/office/powerpoint/2013/main/command">
      <pc:docMk/>
      <pc:sldMk cId="2871946775" sldId="271"/>
    </pc:sldMkLst>
    <p188:replyLst>
      <p188:reply id="{997C2CE3-2CFB-43AA-94D0-89E4230AEE85}" authorId="{CA67F4DD-A8DE-4058-B63C-0DC95EE075A5}" created="2022-05-11T21:30:05.701">
        <p188:txBody>
          <a:bodyPr/>
          <a:lstStyle/>
          <a:p>
            <a:r>
              <a:rPr lang="en-US"/>
              <a:t>I tried a solution, pls check this!</a:t>
            </a:r>
          </a:p>
        </p188:txBody>
      </p188:reply>
    </p188:replyLst>
    <p188:txBody>
      <a:bodyPr/>
      <a:lstStyle/>
      <a:p>
        <a:r>
          <a:rPr lang="en-US"/>
          <a:t>[@Koumba, Descartes (NSP)] the IPPC Observatory logo is a bit stretched, have tried to change it but I think you copy/pasted an image.</a:t>
        </a:r>
      </a:p>
    </p188:txBody>
  </p188:cm>
  <p188:cm id="{B7FD2628-9589-413E-A1D9-16ED60967256}" authorId="{9BB5F3F9-348E-AED9-6146-011F4CFE7F56}" created="2022-05-13T07:47:46.155">
    <pc:sldMkLst xmlns:pc="http://schemas.microsoft.com/office/powerpoint/2013/main/command">
      <pc:docMk/>
      <pc:sldMk cId="2871946775" sldId="271"/>
    </pc:sldMkLst>
    <p188:txBody>
      <a:bodyPr/>
      <a:lstStyle/>
      <a:p>
        <a:r>
          <a:rPr lang="en-US"/>
          <a:t>the factsheet picture should be different, these are ISPMs</a:t>
        </a:r>
      </a:p>
    </p188:txBody>
  </p188:cm>
</p188:cmLst>
</file>

<file path=ppt/comments/modernComment_113_6C012849.xml><?xml version="1.0" encoding="utf-8"?>
<p188:cmLst xmlns:a="http://schemas.openxmlformats.org/drawingml/2006/main" xmlns:r="http://schemas.openxmlformats.org/officeDocument/2006/relationships" xmlns:p188="http://schemas.microsoft.com/office/powerpoint/2018/8/main">
  <p188:cm id="{30FD34B3-8307-45F5-8CBB-9DB847C71289}" authorId="{9BB5F3F9-348E-AED9-6146-011F4CFE7F56}" created="2022-05-13T07:46:28.291">
    <pc:sldMkLst xmlns:pc="http://schemas.microsoft.com/office/powerpoint/2013/main/command">
      <pc:docMk/>
      <pc:sldMk cId="1812015177" sldId="275"/>
    </pc:sldMkLst>
    <p188:txBody>
      <a:bodyPr/>
      <a:lstStyle/>
      <a:p>
        <a:r>
          <a:rPr lang="en-US"/>
          <a:t>Could we have a visual slide with picture of the text of the convention, of some ISPMs and the SF to illustrate what is being monitored and how?</a:t>
        </a:r>
      </a:p>
    </p188:txBody>
  </p188:cm>
</p188:cmLst>
</file>

<file path=ppt/comments/modernComment_114_FCD585F3.xml><?xml version="1.0" encoding="utf-8"?>
<p188:cmLst xmlns:a="http://schemas.openxmlformats.org/drawingml/2006/main" xmlns:r="http://schemas.openxmlformats.org/officeDocument/2006/relationships" xmlns:p188="http://schemas.microsoft.com/office/powerpoint/2018/8/main">
  <p188:cm id="{CEA806C9-9950-41E3-BA8E-B959829F1A40}" authorId="{9BB5F3F9-348E-AED9-6146-011F4CFE7F56}" created="2022-05-13T07:51:35.012">
    <pc:sldMkLst xmlns:pc="http://schemas.microsoft.com/office/powerpoint/2013/main/command">
      <pc:docMk/>
      <pc:sldMk cId="4241851891" sldId="276"/>
    </pc:sldMkLst>
    <p188:txBody>
      <a:bodyPr/>
      <a:lstStyle/>
      <a:p>
        <a:r>
          <a:rPr lang="en-US"/>
          <a:t>Could it be more concrete? Should'nt this come earlier in the presentation?</a:t>
        </a:r>
      </a:p>
    </p188:txBody>
  </p188:cm>
</p188:cmLst>
</file>

<file path=ppt/comments/modernComment_115_5041AEDC.xml><?xml version="1.0" encoding="utf-8"?>
<p188:cmLst xmlns:a="http://schemas.openxmlformats.org/drawingml/2006/main" xmlns:r="http://schemas.openxmlformats.org/officeDocument/2006/relationships" xmlns:p188="http://schemas.microsoft.com/office/powerpoint/2018/8/main">
  <p188:cm id="{0DE85882-9BA1-43DC-AC7F-80EDA2CB5B47}" authorId="{9BB5F3F9-348E-AED9-6146-011F4CFE7F56}" created="2022-05-13T07:49:05.300">
    <ac:txMkLst xmlns:ac="http://schemas.microsoft.com/office/drawing/2013/main/command">
      <pc:docMk xmlns:pc="http://schemas.microsoft.com/office/powerpoint/2013/main/command"/>
      <pc:sldMk xmlns:pc="http://schemas.microsoft.com/office/powerpoint/2013/main/command" cId="1346481884" sldId="277"/>
      <ac:spMk id="2" creationId="{16CAE4D8-B039-0649-BDEF-444210836B94}"/>
      <ac:txMk cp="305">
        <ac:context len="449" hash="1483270497"/>
      </ac:txMk>
    </ac:txMkLst>
    <p188:pos x="5127171" y="3124200"/>
    <p188:replyLst>
      <p188:reply id="{D972852B-72CC-4A6D-97E7-3F338A8356AE}" authorId="{9BB5F3F9-348E-AED9-6146-011F4CFE7F56}" created="2022-05-13T07:50:06.023">
        <p188:txBody>
          <a:bodyPr/>
          <a:lstStyle/>
          <a:p>
            <a:r>
              <a:rPr lang="en-US"/>
              <a:t>Can we include a link to the component pages?</a:t>
            </a:r>
          </a:p>
        </p188:txBody>
      </p188:reply>
    </p188:replyLst>
    <p188:txBody>
      <a:bodyPr/>
      <a:lstStyle/>
      <a:p>
        <a:r>
          <a:rPr lang="en-US"/>
          <a:t>do we need this? It will be on the IC subgroup webpage</a:t>
        </a:r>
      </a:p>
    </p188:txBody>
  </p188:cm>
</p188:cmLst>
</file>

<file path=ppt/comments/modernComment_116_39DB2D0.xml><?xml version="1.0" encoding="utf-8"?>
<p188:cmLst xmlns:a="http://schemas.openxmlformats.org/drawingml/2006/main" xmlns:r="http://schemas.openxmlformats.org/officeDocument/2006/relationships" xmlns:p188="http://schemas.microsoft.com/office/powerpoint/2018/8/main">
  <p188:cm id="{5E40C3C3-FE99-4D88-B49D-691A32826C95}" authorId="{9BB5F3F9-348E-AED9-6146-011F4CFE7F56}" created="2022-05-13T07:35:31.766">
    <ac:deMkLst xmlns:ac="http://schemas.microsoft.com/office/drawing/2013/main/command">
      <pc:docMk xmlns:pc="http://schemas.microsoft.com/office/powerpoint/2013/main/command"/>
      <pc:sldMk xmlns:pc="http://schemas.microsoft.com/office/powerpoint/2013/main/command" cId="60666576" sldId="278"/>
      <ac:spMk id="28" creationId="{3A15670F-2946-4642-A89E-51A82B9FC22D}"/>
    </ac:deMkLst>
    <p188:txBody>
      <a:bodyPr/>
      <a:lstStyle/>
      <a:p>
        <a:r>
          <a:rPr lang="en-US"/>
          <a:t>is the detail under 2007 and 2008 really interesting? I think it is too detailed.</a:t>
        </a:r>
      </a:p>
    </p188:txBody>
  </p188:cm>
</p188:cmLst>
</file>

<file path=ppt/comments/modernComment_117_ED5ECD3E.xml><?xml version="1.0" encoding="utf-8"?>
<p188:cmLst xmlns:a="http://schemas.openxmlformats.org/drawingml/2006/main" xmlns:r="http://schemas.openxmlformats.org/officeDocument/2006/relationships" xmlns:p188="http://schemas.microsoft.com/office/powerpoint/2018/8/main">
  <p188:cm id="{CDE2AB67-E505-4A4C-8FFA-7F21FBAB3932}" authorId="{9BB5F3F9-348E-AED9-6146-011F4CFE7F56}" created="2022-05-13T07:36:32.301">
    <pc:sldMkLst xmlns:pc="http://schemas.microsoft.com/office/powerpoint/2013/main/command">
      <pc:docMk/>
      <pc:sldMk cId="3982413118" sldId="279"/>
    </pc:sldMkLst>
    <p188:txBody>
      <a:bodyPr/>
      <a:lstStyle/>
      <a:p>
        <a:r>
          <a:rPr lang="en-US"/>
          <a:t>Can the text in integration be also in bold as for other boxes?</a:t>
        </a:r>
      </a:p>
    </p188:txBody>
  </p188:cm>
</p188:cmLst>
</file>

<file path=ppt/comments/modernComment_118_AD3EE2D1.xml><?xml version="1.0" encoding="utf-8"?>
<p188:cmLst xmlns:a="http://schemas.openxmlformats.org/drawingml/2006/main" xmlns:r="http://schemas.openxmlformats.org/officeDocument/2006/relationships" xmlns:p188="http://schemas.microsoft.com/office/powerpoint/2018/8/main">
  <p188:cm id="{F38F7E09-6CB6-4DCF-8805-93301CD87E86}" authorId="{9BB5F3F9-348E-AED9-6146-011F4CFE7F56}" created="2022-05-13T07:33:51.604">
    <ac:deMkLst xmlns:ac="http://schemas.microsoft.com/office/drawing/2013/main/command">
      <pc:docMk xmlns:pc="http://schemas.microsoft.com/office/powerpoint/2013/main/command"/>
      <pc:sldMk xmlns:pc="http://schemas.microsoft.com/office/powerpoint/2013/main/command" cId="2906579665" sldId="280"/>
      <ac:spMk id="26" creationId="{EB4B5D28-CA22-46A8-43A1-6C3B952F13F8}"/>
    </ac:deMkLst>
    <p188:replyLst>
      <p188:reply id="{DC279B56-85B6-4E65-BD9D-395E7229FFDE}" authorId="{CFAE7C6C-AD59-DA11-07E7-D20581E3EE4D}" created="2022-05-13T08:05:55.458">
        <p188:txBody>
          <a:bodyPr/>
          <a:lstStyle/>
          <a:p>
            <a:r>
              <a:rPr lang="en-US"/>
              <a:t>see edits -- "held in 6 FAO regions in 2012"</a:t>
            </a:r>
          </a:p>
        </p188:txBody>
      </p188:reply>
    </p188:replyLst>
    <p188:txBody>
      <a:bodyPr/>
      <a:lstStyle/>
      <a:p>
        <a:r>
          <a:rPr lang="en-US"/>
          <a:t>for this 6 RW, is it a same year in 6 regions, or in some regions for 6 years? Not clear....</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20/06/2022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r>
              <a:rPr lang="en-GB"/>
              <a:t>2022 IPPC Regional Workshops</a:t>
            </a:r>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20/06/2022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r>
              <a:rPr lang="en-GB"/>
              <a:t>2022 IPPC Regional Workshops</a:t>
            </a:r>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hf hd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3001703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
        <p:nvSpPr>
          <p:cNvPr id="5" name="Footer Placeholder 4"/>
          <p:cNvSpPr>
            <a:spLocks noGrp="1"/>
          </p:cNvSpPr>
          <p:nvPr>
            <p:ph type="ftr" sz="quarter" idx="10"/>
          </p:nvPr>
        </p:nvSpPr>
        <p:spPr/>
        <p:txBody>
          <a:bodyPr/>
          <a:lstStyle/>
          <a:p>
            <a:r>
              <a:rPr lang="en-GB"/>
              <a:t>2022 IPPC Regional Workshops</a:t>
            </a:r>
          </a:p>
        </p:txBody>
      </p:sp>
    </p:spTree>
    <p:extLst>
      <p:ext uri="{BB962C8B-B14F-4D97-AF65-F5344CB8AC3E}">
        <p14:creationId xmlns:p14="http://schemas.microsoft.com/office/powerpoint/2010/main" val="1092685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p:txBody>
      </p:sp>
      <p:sp>
        <p:nvSpPr>
          <p:cNvPr id="4" name="Slide Number Placeholder 3"/>
          <p:cNvSpPr>
            <a:spLocks noGrp="1"/>
          </p:cNvSpPr>
          <p:nvPr>
            <p:ph type="sldNum" sz="quarter" idx="10"/>
          </p:nvPr>
        </p:nvSpPr>
        <p:spPr/>
        <p:txBody>
          <a:bodyPr/>
          <a:lstStyle/>
          <a:p>
            <a:fld id="{9E492BAE-CBB2-4849-83DB-8D4E8C3851E0}" type="slidenum">
              <a:rPr lang="en-US" smtClean="0"/>
              <a:t>5</a:t>
            </a:fld>
            <a:endParaRPr lang="en-US"/>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961189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564376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83129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GB"/>
              <a:t>2022 IPPC Regional Workshops</a:t>
            </a:r>
          </a:p>
        </p:txBody>
      </p:sp>
      <p:sp>
        <p:nvSpPr>
          <p:cNvPr id="5" name="Slide Number Placeholder 4"/>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009864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
        <p:nvSpPr>
          <p:cNvPr id="5" name="Footer Placeholder 4"/>
          <p:cNvSpPr>
            <a:spLocks noGrp="1"/>
          </p:cNvSpPr>
          <p:nvPr>
            <p:ph type="ftr" sz="quarter" idx="11"/>
          </p:nvPr>
        </p:nvSpPr>
        <p:spPr/>
        <p:txBody>
          <a:bodyPr/>
          <a:lstStyle/>
          <a:p>
            <a:r>
              <a:rPr lang="en-GB"/>
              <a:t>2022 IPPC Regional Workshops</a:t>
            </a:r>
          </a:p>
        </p:txBody>
      </p:sp>
    </p:spTree>
    <p:extLst>
      <p:ext uri="{BB962C8B-B14F-4D97-AF65-F5344CB8AC3E}">
        <p14:creationId xmlns:p14="http://schemas.microsoft.com/office/powerpoint/2010/main" val="27543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IPPC Observatory</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IPPC OBSERVATORY</a:t>
            </a: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1.xml"/><Relationship Id="rId4" Type="http://schemas.microsoft.com/office/2018/10/relationships/comments" Target="../comments/modernComment_107_961DDB03.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4.xml"/><Relationship Id="rId4" Type="http://schemas.microsoft.com/office/2018/10/relationships/comments" Target="../comments/modernComment_10F_AB2E6E17.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microsoft.com/office/2018/10/relationships/comments" Target="../comments/modernComment_10D_2516EB8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18/10/relationships/comments" Target="../comments/modernComment_114_FCD585F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core-activities/capacity-development/capacity-development-committee/ic-sub-group/ic-sub-group-for-the-ippc-observatory/" TargetMode="External"/><Relationship Id="rId2" Type="http://schemas.openxmlformats.org/officeDocument/2006/relationships/hyperlink" Target="https://www.ippc.int/en/core-activities/implementation-review-and-support-system/" TargetMode="External"/><Relationship Id="rId1" Type="http://schemas.openxmlformats.org/officeDocument/2006/relationships/slideLayout" Target="../slideLayouts/slideLayout4.xml"/><Relationship Id="rId6" Type="http://schemas.microsoft.com/office/2018/10/relationships/comments" Target="../comments/modernComment_115_5041AEDC.xml"/><Relationship Id="rId5" Type="http://schemas.openxmlformats.org/officeDocument/2006/relationships/hyperlink" Target="https://www.ippc.int/en/publications/87720/" TargetMode="External"/><Relationship Id="rId4" Type="http://schemas.openxmlformats.org/officeDocument/2006/relationships/hyperlink" Target="https://www.ippc.int/en/publications/86154/"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microsoft.com/office/2018/10/relationships/comments" Target="../comments/modernComment_101_72EF25F.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9.svg"/><Relationship Id="rId18" Type="http://schemas.openxmlformats.org/officeDocument/2006/relationships/image" Target="../media/image17.png"/><Relationship Id="rId3" Type="http://schemas.openxmlformats.org/officeDocument/2006/relationships/image" Target="../media/image10.png"/><Relationship Id="rId21" Type="http://schemas.openxmlformats.org/officeDocument/2006/relationships/image" Target="../media/image27.svg"/><Relationship Id="rId7" Type="http://schemas.openxmlformats.org/officeDocument/2006/relationships/image" Target="../media/image13.svg"/><Relationship Id="rId12" Type="http://schemas.openxmlformats.org/officeDocument/2006/relationships/image" Target="../media/image14.png"/><Relationship Id="rId17" Type="http://schemas.openxmlformats.org/officeDocument/2006/relationships/image" Target="../media/image23.svg"/><Relationship Id="rId2" Type="http://schemas.openxmlformats.org/officeDocument/2006/relationships/notesSlide" Target="../notesSlides/notesSlide2.xml"/><Relationship Id="rId16" Type="http://schemas.openxmlformats.org/officeDocument/2006/relationships/image" Target="../media/image16.png"/><Relationship Id="rId20"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7.svg"/><Relationship Id="rId5" Type="http://schemas.openxmlformats.org/officeDocument/2006/relationships/image" Target="../media/image11.svg"/><Relationship Id="rId15" Type="http://schemas.openxmlformats.org/officeDocument/2006/relationships/image" Target="../media/image21.svg"/><Relationship Id="rId10" Type="http://schemas.openxmlformats.org/officeDocument/2006/relationships/image" Target="../media/image13.png"/><Relationship Id="rId19" Type="http://schemas.openxmlformats.org/officeDocument/2006/relationships/image" Target="../media/image25.svg"/><Relationship Id="rId9" Type="http://schemas.openxmlformats.org/officeDocument/2006/relationships/image" Target="../media/image15.svg"/><Relationship Id="rId14" Type="http://schemas.openxmlformats.org/officeDocument/2006/relationships/image" Target="../media/image15.png"/><Relationship Id="rId22" Type="http://schemas.microsoft.com/office/2018/10/relationships/comments" Target="../comments/modernComment_118_AD3EE2D1.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16_39DB2D0.xml"/><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microsoft.com/office/2018/10/relationships/comments" Target="../comments/modernComment_117_ED5ECD3E.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microsoft.com/office/2018/10/relationships/comments" Target="../comments/modernComment_10C_C456DD80.xml"/></Relationships>
</file>

<file path=ppt/slides/_rels/slide7.xml.rels><?xml version="1.0" encoding="UTF-8" standalone="yes"?>
<Relationships xmlns="http://schemas.openxmlformats.org/package/2006/relationships"><Relationship Id="rId2" Type="http://schemas.microsoft.com/office/2018/10/relationships/comments" Target="../comments/modernComment_106_56C6A1BF.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microsoft.com/office/2018/10/relationships/comments" Target="../comments/modernComment_113_6C0128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dirty="0" smtClean="0"/>
              <a:t>L’OBSERVATOIRE DE LA CIPV</a:t>
            </a:r>
            <a:endParaRPr lang="en-US" dirty="0"/>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p:pic>
      <p:pic>
        <p:nvPicPr>
          <p:cNvPr id="2" name="Picture 1"/>
          <p:cNvPicPr>
            <a:picLocks noChangeAspect="1"/>
          </p:cNvPicPr>
          <p:nvPr/>
        </p:nvPicPr>
        <p:blipFill>
          <a:blip r:embed="rId3"/>
          <a:stretch>
            <a:fillRect/>
          </a:stretch>
        </p:blipFill>
        <p:spPr>
          <a:xfrm>
            <a:off x="9372600" y="4682077"/>
            <a:ext cx="2498501" cy="1384479"/>
          </a:xfrm>
          <a:prstGeom prst="rect">
            <a:avLst/>
          </a:prstGeom>
        </p:spPr>
      </p:pic>
    </p:spTree>
    <p:extLst>
      <p:ext uri="{BB962C8B-B14F-4D97-AF65-F5344CB8AC3E}">
        <p14:creationId xmlns:p14="http://schemas.microsoft.com/office/powerpoint/2010/main" val="2518539011"/>
      </p:ext>
    </p:extLst>
  </p:cSld>
  <p:clrMapOvr>
    <a:masterClrMapping/>
  </p:clrMapOvr>
  <p:extLst mod="1">
    <p:ext uri="{6950BFC3-D8DA-4A85-94F7-54DA5524770B}">
      <p188:commentRel xmlns:p188="http://schemas.microsoft.com/office/powerpoint/2018/8/main" xmlns="" r:id="rId4"/>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Rounded Corners 36">
            <a:extLst>
              <a:ext uri="{FF2B5EF4-FFF2-40B4-BE49-F238E27FC236}">
                <a16:creationId xmlns="" xmlns:a16="http://schemas.microsoft.com/office/drawing/2014/main" id="{758724B8-3167-4CE9-AA24-D3955E780FC8}"/>
              </a:ext>
            </a:extLst>
          </p:cNvPr>
          <p:cNvSpPr/>
          <p:nvPr/>
        </p:nvSpPr>
        <p:spPr>
          <a:xfrm>
            <a:off x="2924169" y="2837824"/>
            <a:ext cx="8754316" cy="1153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 xmlns:a16="http://schemas.microsoft.com/office/drawing/2014/main" id="{C17EB7C4-E64B-4818-9096-98E1D7AD4C4F}"/>
              </a:ext>
            </a:extLst>
          </p:cNvPr>
          <p:cNvSpPr/>
          <p:nvPr/>
        </p:nvSpPr>
        <p:spPr>
          <a:xfrm>
            <a:off x="0" y="5923283"/>
            <a:ext cx="12192000" cy="774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8000"/>
              </a:solidFill>
            </a:endParaRPr>
          </a:p>
        </p:txBody>
      </p:sp>
      <p:sp>
        <p:nvSpPr>
          <p:cNvPr id="12" name="Rectangle: Rounded Corners 11">
            <a:extLst>
              <a:ext uri="{FF2B5EF4-FFF2-40B4-BE49-F238E27FC236}">
                <a16:creationId xmlns="" xmlns:a16="http://schemas.microsoft.com/office/drawing/2014/main" id="{E8964D9D-148F-4DBE-91A2-61208D9C96B4}"/>
              </a:ext>
            </a:extLst>
          </p:cNvPr>
          <p:cNvSpPr/>
          <p:nvPr/>
        </p:nvSpPr>
        <p:spPr>
          <a:xfrm>
            <a:off x="2910585" y="1435505"/>
            <a:ext cx="8754316" cy="1153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0" y="944391"/>
            <a:ext cx="7120246" cy="296840"/>
          </a:xfrm>
        </p:spPr>
        <p:txBody>
          <a:bodyPr/>
          <a:lstStyle/>
          <a:p>
            <a:r>
              <a:rPr lang="en-US" dirty="0" smtClean="0"/>
              <a:t>COMMUNICATION AMELIOREE</a:t>
            </a:r>
            <a:endParaRPr lang="x-none" dirty="0"/>
          </a:p>
        </p:txBody>
      </p:sp>
      <p:sp>
        <p:nvSpPr>
          <p:cNvPr id="6" name="TextBox 5"/>
          <p:cNvSpPr txBox="1"/>
          <p:nvPr/>
        </p:nvSpPr>
        <p:spPr>
          <a:xfrm>
            <a:off x="762000" y="1752600"/>
            <a:ext cx="5357288" cy="1752600"/>
          </a:xfrm>
          <a:prstGeom prst="rect">
            <a:avLst/>
          </a:prstGeom>
        </p:spPr>
        <p:txBody>
          <a:bodyPr wrap="square" lIns="540000" tIns="0" rIns="360000" rtlCol="0" anchor="t" anchorCtr="0">
            <a:spAutoFit/>
          </a:bodyPr>
          <a:lstStyle/>
          <a:p>
            <a:endParaRPr lang="en-US"/>
          </a:p>
        </p:txBody>
      </p:sp>
      <p:sp>
        <p:nvSpPr>
          <p:cNvPr id="7" name="Rectangle 6"/>
          <p:cNvSpPr/>
          <p:nvPr/>
        </p:nvSpPr>
        <p:spPr>
          <a:xfrm>
            <a:off x="3042799" y="2982891"/>
            <a:ext cx="9044705" cy="830997"/>
          </a:xfrm>
          <a:prstGeom prst="rect">
            <a:avLst/>
          </a:prstGeom>
        </p:spPr>
        <p:txBody>
          <a:bodyPr wrap="square">
            <a:spAutoFit/>
          </a:bodyPr>
          <a:lstStyle/>
          <a:p>
            <a:r>
              <a:rPr lang="fr-FR" dirty="0"/>
              <a:t>est l'un des piliers de l'Observatoire IPPC pour faire connaître les résultats et les réalisations au sein de la communauté </a:t>
            </a:r>
            <a:r>
              <a:rPr lang="fr-FR" dirty="0" smtClean="0"/>
              <a:t>CIPV</a:t>
            </a:r>
            <a:endParaRPr lang="en-US" dirty="0"/>
          </a:p>
        </p:txBody>
      </p:sp>
      <p:sp>
        <p:nvSpPr>
          <p:cNvPr id="18" name="Freeform: Shape 17">
            <a:extLst>
              <a:ext uri="{FF2B5EF4-FFF2-40B4-BE49-F238E27FC236}">
                <a16:creationId xmlns="" xmlns:a16="http://schemas.microsoft.com/office/drawing/2014/main" id="{26D0755B-F0CD-4C18-983B-53FDD6E79E16}"/>
              </a:ext>
            </a:extLst>
          </p:cNvPr>
          <p:cNvSpPr/>
          <p:nvPr/>
        </p:nvSpPr>
        <p:spPr>
          <a:xfrm>
            <a:off x="60373" y="6018851"/>
            <a:ext cx="2318630"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800" b="1" dirty="0">
                <a:solidFill>
                  <a:srgbClr val="008000"/>
                </a:solidFill>
              </a:rPr>
              <a:t>Stratégie de communication et plan de travail</a:t>
            </a:r>
            <a:endParaRPr lang="en-US" sz="1800" b="1" kern="1200" dirty="0">
              <a:solidFill>
                <a:srgbClr val="008000"/>
              </a:solidFill>
            </a:endParaRPr>
          </a:p>
        </p:txBody>
      </p:sp>
      <p:sp>
        <p:nvSpPr>
          <p:cNvPr id="20" name="Freeform: Shape 19">
            <a:extLst>
              <a:ext uri="{FF2B5EF4-FFF2-40B4-BE49-F238E27FC236}">
                <a16:creationId xmlns="" xmlns:a16="http://schemas.microsoft.com/office/drawing/2014/main" id="{700F41E3-E38A-45A6-A93F-BC5417D91F61}"/>
              </a:ext>
            </a:extLst>
          </p:cNvPr>
          <p:cNvSpPr/>
          <p:nvPr/>
        </p:nvSpPr>
        <p:spPr>
          <a:xfrm>
            <a:off x="2708459" y="6037350"/>
            <a:ext cx="1986257"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800" b="1" dirty="0">
                <a:solidFill>
                  <a:srgbClr val="008000"/>
                </a:solidFill>
              </a:rPr>
              <a:t>Nouveau logo pour l'Observatoire </a:t>
            </a:r>
            <a:r>
              <a:rPr lang="fr-FR" sz="1800" b="1" dirty="0" smtClean="0">
                <a:solidFill>
                  <a:srgbClr val="008000"/>
                </a:solidFill>
              </a:rPr>
              <a:t>CIPV</a:t>
            </a:r>
            <a:endParaRPr lang="en-US" sz="1800" b="1" kern="1200" dirty="0">
              <a:solidFill>
                <a:srgbClr val="008000"/>
              </a:solidFill>
            </a:endParaRPr>
          </a:p>
        </p:txBody>
      </p:sp>
      <p:sp>
        <p:nvSpPr>
          <p:cNvPr id="22" name="Freeform: Shape 21">
            <a:extLst>
              <a:ext uri="{FF2B5EF4-FFF2-40B4-BE49-F238E27FC236}">
                <a16:creationId xmlns="" xmlns:a16="http://schemas.microsoft.com/office/drawing/2014/main" id="{77C50DFA-A078-4EEE-A389-2918828B7883}"/>
              </a:ext>
            </a:extLst>
          </p:cNvPr>
          <p:cNvSpPr/>
          <p:nvPr/>
        </p:nvSpPr>
        <p:spPr>
          <a:xfrm>
            <a:off x="5087463" y="6003725"/>
            <a:ext cx="2012266"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800" b="1" dirty="0">
                <a:solidFill>
                  <a:srgbClr val="008000"/>
                </a:solidFill>
              </a:rPr>
              <a:t>Vidéo explicative de l'Observatoire </a:t>
            </a:r>
            <a:r>
              <a:rPr lang="fr-FR" sz="1800" b="1" dirty="0" smtClean="0">
                <a:solidFill>
                  <a:srgbClr val="008000"/>
                </a:solidFill>
              </a:rPr>
              <a:t>CIPV</a:t>
            </a:r>
            <a:endParaRPr lang="en-US" sz="1800" b="1" kern="1200" dirty="0">
              <a:solidFill>
                <a:srgbClr val="008000"/>
              </a:solidFill>
            </a:endParaRPr>
          </a:p>
        </p:txBody>
      </p:sp>
      <p:sp>
        <p:nvSpPr>
          <p:cNvPr id="24" name="Freeform: Shape 23">
            <a:extLst>
              <a:ext uri="{FF2B5EF4-FFF2-40B4-BE49-F238E27FC236}">
                <a16:creationId xmlns="" xmlns:a16="http://schemas.microsoft.com/office/drawing/2014/main" id="{343AB42C-613E-4802-9C19-C3FBB716D2FA}"/>
              </a:ext>
            </a:extLst>
          </p:cNvPr>
          <p:cNvSpPr/>
          <p:nvPr/>
        </p:nvSpPr>
        <p:spPr>
          <a:xfrm>
            <a:off x="7203994" y="5968813"/>
            <a:ext cx="2478727"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fr-FR" sz="1800" b="1" dirty="0" smtClean="0">
                <a:solidFill>
                  <a:srgbClr val="008000"/>
                </a:solidFill>
              </a:rPr>
              <a:t>Fiche </a:t>
            </a:r>
            <a:r>
              <a:rPr lang="fr-FR" sz="1800" b="1" dirty="0">
                <a:solidFill>
                  <a:srgbClr val="008000"/>
                </a:solidFill>
              </a:rPr>
              <a:t>d'information </a:t>
            </a:r>
            <a:r>
              <a:rPr lang="fr-FR" sz="1800" b="1" dirty="0" smtClean="0">
                <a:solidFill>
                  <a:srgbClr val="008000"/>
                </a:solidFill>
              </a:rPr>
              <a:t>revue de l’Observatoire CIPV</a:t>
            </a:r>
            <a:endParaRPr lang="fr-FR" sz="1800" b="1" dirty="0">
              <a:solidFill>
                <a:srgbClr val="008000"/>
              </a:solidFill>
            </a:endParaRPr>
          </a:p>
        </p:txBody>
      </p:sp>
      <p:sp>
        <p:nvSpPr>
          <p:cNvPr id="26" name="Freeform: Shape 25">
            <a:extLst>
              <a:ext uri="{FF2B5EF4-FFF2-40B4-BE49-F238E27FC236}">
                <a16:creationId xmlns="" xmlns:a16="http://schemas.microsoft.com/office/drawing/2014/main" id="{51E53D66-E561-42C1-8DEE-D29FDC610EF8}"/>
              </a:ext>
            </a:extLst>
          </p:cNvPr>
          <p:cNvSpPr/>
          <p:nvPr/>
        </p:nvSpPr>
        <p:spPr>
          <a:xfrm>
            <a:off x="9786986" y="6013111"/>
            <a:ext cx="2300517" cy="588313"/>
          </a:xfrm>
          <a:custGeom>
            <a:avLst/>
            <a:gdLst>
              <a:gd name="connsiteX0" fmla="*/ 0 w 1869995"/>
              <a:gd name="connsiteY0" fmla="*/ 0 h 588313"/>
              <a:gd name="connsiteX1" fmla="*/ 1090830 w 1869995"/>
              <a:gd name="connsiteY1" fmla="*/ 0 h 588313"/>
              <a:gd name="connsiteX2" fmla="*/ 1313671 w 1869995"/>
              <a:gd name="connsiteY2" fmla="*/ -62949 h 588313"/>
              <a:gd name="connsiteX3" fmla="*/ 1558329 w 1869995"/>
              <a:gd name="connsiteY3" fmla="*/ 0 h 588313"/>
              <a:gd name="connsiteX4" fmla="*/ 1869995 w 1869995"/>
              <a:gd name="connsiteY4" fmla="*/ 0 h 588313"/>
              <a:gd name="connsiteX5" fmla="*/ 1869995 w 1869995"/>
              <a:gd name="connsiteY5" fmla="*/ 98052 h 588313"/>
              <a:gd name="connsiteX6" fmla="*/ 1869995 w 1869995"/>
              <a:gd name="connsiteY6" fmla="*/ 98052 h 588313"/>
              <a:gd name="connsiteX7" fmla="*/ 1869995 w 1869995"/>
              <a:gd name="connsiteY7" fmla="*/ 245130 h 588313"/>
              <a:gd name="connsiteX8" fmla="*/ 1869995 w 1869995"/>
              <a:gd name="connsiteY8" fmla="*/ 588313 h 588313"/>
              <a:gd name="connsiteX9" fmla="*/ 1558329 w 1869995"/>
              <a:gd name="connsiteY9" fmla="*/ 588313 h 588313"/>
              <a:gd name="connsiteX10" fmla="*/ 1090830 w 1869995"/>
              <a:gd name="connsiteY10" fmla="*/ 588313 h 588313"/>
              <a:gd name="connsiteX11" fmla="*/ 1090830 w 1869995"/>
              <a:gd name="connsiteY11" fmla="*/ 588313 h 588313"/>
              <a:gd name="connsiteX12" fmla="*/ 0 w 1869995"/>
              <a:gd name="connsiteY12" fmla="*/ 588313 h 588313"/>
              <a:gd name="connsiteX13" fmla="*/ 0 w 1869995"/>
              <a:gd name="connsiteY13" fmla="*/ 245130 h 588313"/>
              <a:gd name="connsiteX14" fmla="*/ 0 w 1869995"/>
              <a:gd name="connsiteY14" fmla="*/ 98052 h 588313"/>
              <a:gd name="connsiteX15" fmla="*/ 0 w 1869995"/>
              <a:gd name="connsiteY15" fmla="*/ 98052 h 588313"/>
              <a:gd name="connsiteX16" fmla="*/ 0 w 1869995"/>
              <a:gd name="connsiteY16" fmla="*/ 0 h 58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9995" h="588313">
                <a:moveTo>
                  <a:pt x="0" y="0"/>
                </a:moveTo>
                <a:lnTo>
                  <a:pt x="1090830" y="0"/>
                </a:lnTo>
                <a:lnTo>
                  <a:pt x="1313671" y="-62949"/>
                </a:lnTo>
                <a:lnTo>
                  <a:pt x="1558329" y="0"/>
                </a:lnTo>
                <a:lnTo>
                  <a:pt x="1869995" y="0"/>
                </a:lnTo>
                <a:lnTo>
                  <a:pt x="1869995" y="98052"/>
                </a:lnTo>
                <a:lnTo>
                  <a:pt x="1869995" y="98052"/>
                </a:lnTo>
                <a:lnTo>
                  <a:pt x="1869995" y="245130"/>
                </a:lnTo>
                <a:lnTo>
                  <a:pt x="1869995" y="588313"/>
                </a:lnTo>
                <a:lnTo>
                  <a:pt x="1558329" y="588313"/>
                </a:lnTo>
                <a:lnTo>
                  <a:pt x="1090830" y="588313"/>
                </a:lnTo>
                <a:lnTo>
                  <a:pt x="1090830" y="588313"/>
                </a:lnTo>
                <a:lnTo>
                  <a:pt x="0" y="588313"/>
                </a:lnTo>
                <a:lnTo>
                  <a:pt x="0" y="245130"/>
                </a:lnTo>
                <a:lnTo>
                  <a:pt x="0" y="98052"/>
                </a:lnTo>
                <a:lnTo>
                  <a:pt x="0" y="98052"/>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800" b="1" dirty="0">
                <a:solidFill>
                  <a:srgbClr val="008000"/>
                </a:solidFill>
              </a:rPr>
              <a:t>Messages </a:t>
            </a:r>
            <a:r>
              <a:rPr lang="fr-FR" sz="1800" b="1" dirty="0" smtClean="0">
                <a:solidFill>
                  <a:srgbClr val="008000"/>
                </a:solidFill>
              </a:rPr>
              <a:t>clés après </a:t>
            </a:r>
            <a:r>
              <a:rPr lang="fr-FR" sz="1800" b="1" dirty="0">
                <a:solidFill>
                  <a:srgbClr val="008000"/>
                </a:solidFill>
              </a:rPr>
              <a:t>chaque étude</a:t>
            </a:r>
            <a:endParaRPr lang="en-US" sz="1800" b="1" kern="1200" dirty="0">
              <a:solidFill>
                <a:srgbClr val="008000"/>
              </a:solidFill>
            </a:endParaRPr>
          </a:p>
        </p:txBody>
      </p:sp>
      <p:sp>
        <p:nvSpPr>
          <p:cNvPr id="9" name="TextBox 8">
            <a:extLst>
              <a:ext uri="{FF2B5EF4-FFF2-40B4-BE49-F238E27FC236}">
                <a16:creationId xmlns="" xmlns:a16="http://schemas.microsoft.com/office/drawing/2014/main" id="{CBE64814-196F-463C-8C29-C955A0D7FF3D}"/>
              </a:ext>
            </a:extLst>
          </p:cNvPr>
          <p:cNvSpPr txBox="1"/>
          <p:nvPr/>
        </p:nvSpPr>
        <p:spPr>
          <a:xfrm>
            <a:off x="320511" y="1582815"/>
            <a:ext cx="2323750" cy="830997"/>
          </a:xfrm>
          <a:prstGeom prst="rect">
            <a:avLst/>
          </a:prstGeom>
          <a:noFill/>
        </p:spPr>
        <p:txBody>
          <a:bodyPr wrap="square">
            <a:spAutoFit/>
          </a:bodyPr>
          <a:lstStyle/>
          <a:p>
            <a:pPr algn="ctr"/>
            <a:r>
              <a:rPr lang="en-US" b="1" dirty="0" err="1">
                <a:solidFill>
                  <a:srgbClr val="008000"/>
                </a:solidFill>
              </a:rPr>
              <a:t>Renforcer</a:t>
            </a:r>
            <a:r>
              <a:rPr lang="en-US" b="1" dirty="0">
                <a:solidFill>
                  <a:srgbClr val="008000"/>
                </a:solidFill>
              </a:rPr>
              <a:t> la communication</a:t>
            </a:r>
            <a:endParaRPr lang="en-US" dirty="0">
              <a:solidFill>
                <a:srgbClr val="008000"/>
              </a:solidFill>
            </a:endParaRPr>
          </a:p>
        </p:txBody>
      </p:sp>
      <p:sp>
        <p:nvSpPr>
          <p:cNvPr id="11" name="TextBox 10">
            <a:extLst>
              <a:ext uri="{FF2B5EF4-FFF2-40B4-BE49-F238E27FC236}">
                <a16:creationId xmlns="" xmlns:a16="http://schemas.microsoft.com/office/drawing/2014/main" id="{2AEFE577-4023-4737-9F6B-2A0A35C18F22}"/>
              </a:ext>
            </a:extLst>
          </p:cNvPr>
          <p:cNvSpPr txBox="1"/>
          <p:nvPr/>
        </p:nvSpPr>
        <p:spPr>
          <a:xfrm>
            <a:off x="162184" y="2982891"/>
            <a:ext cx="2685709" cy="830997"/>
          </a:xfrm>
          <a:prstGeom prst="rect">
            <a:avLst/>
          </a:prstGeom>
          <a:noFill/>
        </p:spPr>
        <p:txBody>
          <a:bodyPr wrap="square">
            <a:spAutoFit/>
          </a:bodyPr>
          <a:lstStyle/>
          <a:p>
            <a:pPr algn="ctr"/>
            <a:r>
              <a:rPr lang="en-US" b="1" dirty="0" smtClean="0">
                <a:solidFill>
                  <a:srgbClr val="008000"/>
                </a:solidFill>
              </a:rPr>
              <a:t>Communication </a:t>
            </a:r>
            <a:r>
              <a:rPr lang="en-US" b="1" dirty="0" err="1" smtClean="0">
                <a:solidFill>
                  <a:srgbClr val="008000"/>
                </a:solidFill>
              </a:rPr>
              <a:t>ciblée</a:t>
            </a:r>
            <a:endParaRPr lang="en-US" dirty="0"/>
          </a:p>
        </p:txBody>
      </p:sp>
      <p:sp>
        <p:nvSpPr>
          <p:cNvPr id="14" name="Rectangle 13">
            <a:extLst>
              <a:ext uri="{FF2B5EF4-FFF2-40B4-BE49-F238E27FC236}">
                <a16:creationId xmlns="" xmlns:a16="http://schemas.microsoft.com/office/drawing/2014/main" id="{2F369A0A-FB9D-42F9-8B45-0980DA657DC3}"/>
              </a:ext>
            </a:extLst>
          </p:cNvPr>
          <p:cNvSpPr/>
          <p:nvPr/>
        </p:nvSpPr>
        <p:spPr>
          <a:xfrm>
            <a:off x="3044942" y="1211240"/>
            <a:ext cx="9021453" cy="1200329"/>
          </a:xfrm>
          <a:prstGeom prst="rect">
            <a:avLst/>
          </a:prstGeom>
        </p:spPr>
        <p:txBody>
          <a:bodyPr wrap="square">
            <a:spAutoFit/>
          </a:bodyPr>
          <a:lstStyle/>
          <a:p>
            <a:endParaRPr lang="en-US" dirty="0"/>
          </a:p>
          <a:p>
            <a:r>
              <a:rPr lang="fr-FR" b="1" dirty="0" smtClean="0"/>
              <a:t>ainsi </a:t>
            </a:r>
            <a:r>
              <a:rPr lang="fr-FR" b="1" dirty="0"/>
              <a:t>que des messages à </a:t>
            </a:r>
            <a:r>
              <a:rPr lang="fr-FR" b="1" dirty="0" smtClean="0"/>
              <a:t>retenir, </a:t>
            </a:r>
            <a:r>
              <a:rPr lang="fr-FR" dirty="0"/>
              <a:t>seront partagés avec les parties contractantes à la fin des études et des enquêtes</a:t>
            </a:r>
            <a:endParaRPr lang="en-US" dirty="0"/>
          </a:p>
        </p:txBody>
      </p:sp>
      <p:grpSp>
        <p:nvGrpSpPr>
          <p:cNvPr id="36" name="Group 35">
            <a:extLst>
              <a:ext uri="{FF2B5EF4-FFF2-40B4-BE49-F238E27FC236}">
                <a16:creationId xmlns="" xmlns:a16="http://schemas.microsoft.com/office/drawing/2014/main" id="{1DA31C34-464D-4F37-82B5-263AFD2F51FF}"/>
              </a:ext>
            </a:extLst>
          </p:cNvPr>
          <p:cNvGrpSpPr/>
          <p:nvPr/>
        </p:nvGrpSpPr>
        <p:grpSpPr>
          <a:xfrm>
            <a:off x="162184" y="4020434"/>
            <a:ext cx="11516301" cy="1724952"/>
            <a:chOff x="94591" y="4162950"/>
            <a:chExt cx="11516301" cy="1724952"/>
          </a:xfrm>
        </p:grpSpPr>
        <p:pic>
          <p:nvPicPr>
            <p:cNvPr id="29" name="Picture 28" descr="Logo, company name&#10;&#10;Description automatically generated">
              <a:extLst>
                <a:ext uri="{FF2B5EF4-FFF2-40B4-BE49-F238E27FC236}">
                  <a16:creationId xmlns="" xmlns:a16="http://schemas.microsoft.com/office/drawing/2014/main" id="{B1A3F120-671A-924E-3BD0-9F78CF564369}"/>
                </a:ext>
              </a:extLst>
            </p:cNvPr>
            <p:cNvPicPr>
              <a:picLocks noChangeAspect="1"/>
            </p:cNvPicPr>
            <p:nvPr/>
          </p:nvPicPr>
          <p:blipFill rotWithShape="1">
            <a:blip r:embed="rId2"/>
            <a:srcRect l="10975" t="9005" r="9403" b="13244"/>
            <a:stretch/>
          </p:blipFill>
          <p:spPr>
            <a:xfrm>
              <a:off x="2346969" y="4371585"/>
              <a:ext cx="2620221" cy="1425793"/>
            </a:xfrm>
            <a:prstGeom prst="rect">
              <a:avLst/>
            </a:prstGeom>
          </p:spPr>
        </p:pic>
        <p:pic>
          <p:nvPicPr>
            <p:cNvPr id="28" name="Picture 27" descr="Graphical user interface, application&#10;&#10;Description automatically generated">
              <a:extLst>
                <a:ext uri="{FF2B5EF4-FFF2-40B4-BE49-F238E27FC236}">
                  <a16:creationId xmlns="" xmlns:a16="http://schemas.microsoft.com/office/drawing/2014/main" id="{9E052C7E-5B87-470C-A577-3928A4B8BC1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9906" r="77795" b="26667"/>
            <a:stretch/>
          </p:blipFill>
          <p:spPr>
            <a:xfrm>
              <a:off x="94591" y="4162950"/>
              <a:ext cx="1992827" cy="1687447"/>
            </a:xfrm>
            <a:prstGeom prst="rect">
              <a:avLst/>
            </a:prstGeom>
          </p:spPr>
        </p:pic>
        <p:pic>
          <p:nvPicPr>
            <p:cNvPr id="32" name="Picture 31" descr="Graphical user interface, application&#10;&#10;Description automatically generated">
              <a:extLst>
                <a:ext uri="{FF2B5EF4-FFF2-40B4-BE49-F238E27FC236}">
                  <a16:creationId xmlns="" xmlns:a16="http://schemas.microsoft.com/office/drawing/2014/main" id="{6E7B06B8-0B7B-49EA-9222-B5461EF5013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495" t="39906" r="2357" b="26667"/>
            <a:stretch/>
          </p:blipFill>
          <p:spPr>
            <a:xfrm>
              <a:off x="5135951" y="4200455"/>
              <a:ext cx="6474941" cy="1687447"/>
            </a:xfrm>
            <a:prstGeom prst="rect">
              <a:avLst/>
            </a:prstGeom>
          </p:spPr>
        </p:pic>
      </p:grpSp>
    </p:spTree>
    <p:extLst>
      <p:ext uri="{BB962C8B-B14F-4D97-AF65-F5344CB8AC3E}">
        <p14:creationId xmlns:p14="http://schemas.microsoft.com/office/powerpoint/2010/main" val="2871946775"/>
      </p:ext>
    </p:extLst>
  </p:cSld>
  <p:clrMapOvr>
    <a:masterClrMapping/>
  </p:clrMapOvr>
  <p:extLst mod="1">
    <p:ext uri="{6950BFC3-D8DA-4A85-94F7-54DA5524770B}">
      <p188:commentRel xmlns:p188="http://schemas.microsoft.com/office/powerpoint/2018/8/main" xmlns="" r:id="rId4"/>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 xmlns:a16="http://schemas.microsoft.com/office/drawing/2014/main" id="{210C94ED-005D-43F0-A208-C5CF66523643}"/>
              </a:ext>
            </a:extLst>
          </p:cNvPr>
          <p:cNvSpPr/>
          <p:nvPr/>
        </p:nvSpPr>
        <p:spPr>
          <a:xfrm>
            <a:off x="1420502" y="4823827"/>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 xmlns:a16="http://schemas.microsoft.com/office/drawing/2014/main" id="{4135DEF6-CCCA-46BC-9AD0-4E6833171978}"/>
              </a:ext>
            </a:extLst>
          </p:cNvPr>
          <p:cNvSpPr/>
          <p:nvPr/>
        </p:nvSpPr>
        <p:spPr>
          <a:xfrm>
            <a:off x="1475380" y="3396384"/>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 xmlns:a16="http://schemas.microsoft.com/office/drawing/2014/main" id="{5207F729-7F6D-4049-A20A-1123BFE9DC45}"/>
              </a:ext>
            </a:extLst>
          </p:cNvPr>
          <p:cNvSpPr/>
          <p:nvPr/>
        </p:nvSpPr>
        <p:spPr>
          <a:xfrm>
            <a:off x="1475381" y="1806370"/>
            <a:ext cx="10422817" cy="119621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600"/>
              </a:solidFill>
            </a:endParaRPr>
          </a:p>
        </p:txBody>
      </p:sp>
      <p:sp>
        <p:nvSpPr>
          <p:cNvPr id="4" name="Block Arc 3">
            <a:extLst>
              <a:ext uri="{FF2B5EF4-FFF2-40B4-BE49-F238E27FC236}">
                <a16:creationId xmlns="" xmlns:a16="http://schemas.microsoft.com/office/drawing/2014/main" id="{99D8346B-4918-4995-AC08-2DE707090B85}"/>
              </a:ext>
            </a:extLst>
          </p:cNvPr>
          <p:cNvSpPr/>
          <p:nvPr/>
        </p:nvSpPr>
        <p:spPr>
          <a:xfrm>
            <a:off x="-5098375" y="647686"/>
            <a:ext cx="6441647" cy="6441647"/>
          </a:xfrm>
          <a:prstGeom prst="blockArc">
            <a:avLst>
              <a:gd name="adj1" fmla="val 18900000"/>
              <a:gd name="adj2" fmla="val 2700000"/>
              <a:gd name="adj3" fmla="val 335"/>
            </a:avLst>
          </a:prstGeom>
          <a:solidFill>
            <a:srgbClr val="008000"/>
          </a:solidFill>
          <a:ln w="38100">
            <a:solidFill>
              <a:srgbClr val="008000"/>
            </a:solidFill>
          </a:ln>
        </p:spPr>
        <p:style>
          <a:lnRef idx="2">
            <a:schemeClr val="dk2">
              <a:shade val="60000"/>
              <a:hueOff val="0"/>
              <a:satOff val="0"/>
              <a:lumOff val="0"/>
              <a:alphaOff val="0"/>
            </a:schemeClr>
          </a:lnRef>
          <a:fillRef idx="0">
            <a:schemeClr val="dk2">
              <a:hueOff val="0"/>
              <a:satOff val="0"/>
              <a:lumOff val="0"/>
              <a:alphaOff val="0"/>
            </a:schemeClr>
          </a:fillRef>
          <a:effectRef idx="0">
            <a:schemeClr val="dk2">
              <a:hueOff val="0"/>
              <a:satOff val="0"/>
              <a:lumOff val="0"/>
              <a:alphaOff val="0"/>
            </a:schemeClr>
          </a:effectRef>
          <a:fontRef idx="minor">
            <a:schemeClr val="tx1">
              <a:hueOff val="0"/>
              <a:satOff val="0"/>
              <a:lumOff val="0"/>
              <a:alphaOff val="0"/>
            </a:schemeClr>
          </a:fontRef>
        </p:style>
      </p:sp>
      <p:sp>
        <p:nvSpPr>
          <p:cNvPr id="6" name="Freeform: Shape 5">
            <a:extLst>
              <a:ext uri="{FF2B5EF4-FFF2-40B4-BE49-F238E27FC236}">
                <a16:creationId xmlns="" xmlns:a16="http://schemas.microsoft.com/office/drawing/2014/main" id="{2589F24B-62C3-491B-9CE6-C5811C4206C6}"/>
              </a:ext>
            </a:extLst>
          </p:cNvPr>
          <p:cNvSpPr/>
          <p:nvPr/>
        </p:nvSpPr>
        <p:spPr>
          <a:xfrm>
            <a:off x="1127522" y="1925991"/>
            <a:ext cx="11107140" cy="956971"/>
          </a:xfrm>
          <a:custGeom>
            <a:avLst/>
            <a:gdLst>
              <a:gd name="connsiteX0" fmla="*/ 0 w 10660919"/>
              <a:gd name="connsiteY0" fmla="*/ 0 h 956971"/>
              <a:gd name="connsiteX1" fmla="*/ 10660919 w 10660919"/>
              <a:gd name="connsiteY1" fmla="*/ 0 h 956971"/>
              <a:gd name="connsiteX2" fmla="*/ 10660919 w 10660919"/>
              <a:gd name="connsiteY2" fmla="*/ 956971 h 956971"/>
              <a:gd name="connsiteX3" fmla="*/ 0 w 10660919"/>
              <a:gd name="connsiteY3" fmla="*/ 956971 h 956971"/>
              <a:gd name="connsiteX4" fmla="*/ 0 w 10660919"/>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0919" h="956971">
                <a:moveTo>
                  <a:pt x="0" y="0"/>
                </a:moveTo>
                <a:lnTo>
                  <a:pt x="10660919" y="0"/>
                </a:lnTo>
                <a:lnTo>
                  <a:pt x="10660919" y="956971"/>
                </a:lnTo>
                <a:lnTo>
                  <a:pt x="0" y="956971"/>
                </a:lnTo>
                <a:lnTo>
                  <a:pt x="0" y="0"/>
                </a:lnTo>
                <a:close/>
              </a:path>
            </a:pathLst>
          </a:custGeom>
          <a:noFill/>
          <a:ln>
            <a:noFill/>
          </a:ln>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lvl="0" defTabSz="1289050">
              <a:lnSpc>
                <a:spcPct val="90000"/>
              </a:lnSpc>
              <a:spcBef>
                <a:spcPct val="0"/>
              </a:spcBef>
              <a:spcAft>
                <a:spcPct val="35000"/>
              </a:spcAft>
            </a:pPr>
            <a:r>
              <a:rPr lang="fr-FR" sz="2900" dirty="0">
                <a:solidFill>
                  <a:srgbClr val="006600"/>
                </a:solidFill>
              </a:rPr>
              <a:t>Soumettre des </a:t>
            </a:r>
            <a:r>
              <a:rPr lang="fr-FR" sz="2900" b="1" dirty="0" smtClean="0">
                <a:solidFill>
                  <a:srgbClr val="006600"/>
                </a:solidFill>
              </a:rPr>
              <a:t>thèmes </a:t>
            </a:r>
            <a:r>
              <a:rPr lang="fr-FR" sz="2900" b="1" dirty="0">
                <a:solidFill>
                  <a:srgbClr val="006600"/>
                </a:solidFill>
              </a:rPr>
              <a:t>d'études </a:t>
            </a:r>
            <a:r>
              <a:rPr lang="fr-FR" sz="2900" dirty="0">
                <a:solidFill>
                  <a:srgbClr val="006600"/>
                </a:solidFill>
              </a:rPr>
              <a:t>sur les défis rencontrés dans la mise en œuvre de la CIPV et des NIMP</a:t>
            </a:r>
            <a:endParaRPr lang="en-US" sz="2900" kern="1200" dirty="0">
              <a:solidFill>
                <a:srgbClr val="006600"/>
              </a:solidFill>
            </a:endParaRPr>
          </a:p>
        </p:txBody>
      </p:sp>
      <p:sp>
        <p:nvSpPr>
          <p:cNvPr id="8" name="Freeform: Shape 7">
            <a:extLst>
              <a:ext uri="{FF2B5EF4-FFF2-40B4-BE49-F238E27FC236}">
                <a16:creationId xmlns="" xmlns:a16="http://schemas.microsoft.com/office/drawing/2014/main" id="{157B31A5-CA7E-4133-8FC2-4A799950EAD2}"/>
              </a:ext>
            </a:extLst>
          </p:cNvPr>
          <p:cNvSpPr/>
          <p:nvPr/>
        </p:nvSpPr>
        <p:spPr>
          <a:xfrm>
            <a:off x="1475381" y="3475282"/>
            <a:ext cx="10313060" cy="956971"/>
          </a:xfrm>
          <a:custGeom>
            <a:avLst/>
            <a:gdLst>
              <a:gd name="connsiteX0" fmla="*/ 0 w 10313060"/>
              <a:gd name="connsiteY0" fmla="*/ 0 h 956971"/>
              <a:gd name="connsiteX1" fmla="*/ 10313060 w 10313060"/>
              <a:gd name="connsiteY1" fmla="*/ 0 h 956971"/>
              <a:gd name="connsiteX2" fmla="*/ 10313060 w 10313060"/>
              <a:gd name="connsiteY2" fmla="*/ 956971 h 956971"/>
              <a:gd name="connsiteX3" fmla="*/ 0 w 10313060"/>
              <a:gd name="connsiteY3" fmla="*/ 956971 h 956971"/>
              <a:gd name="connsiteX4" fmla="*/ 0 w 10313060"/>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3060" h="956971">
                <a:moveTo>
                  <a:pt x="0" y="0"/>
                </a:moveTo>
                <a:lnTo>
                  <a:pt x="10313060" y="0"/>
                </a:lnTo>
                <a:lnTo>
                  <a:pt x="10313060" y="956971"/>
                </a:lnTo>
                <a:lnTo>
                  <a:pt x="0" y="956971"/>
                </a:lnTo>
                <a:lnTo>
                  <a:pt x="0" y="0"/>
                </a:lnTo>
                <a:close/>
              </a:path>
            </a:pathLst>
          </a:custGeom>
          <a:noFill/>
          <a:ln>
            <a:no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lvl="0" defTabSz="1289050">
              <a:lnSpc>
                <a:spcPct val="90000"/>
              </a:lnSpc>
              <a:spcBef>
                <a:spcPct val="0"/>
              </a:spcBef>
              <a:spcAft>
                <a:spcPct val="35000"/>
              </a:spcAft>
            </a:pPr>
            <a:r>
              <a:rPr lang="fr-FR" sz="2900" dirty="0">
                <a:solidFill>
                  <a:srgbClr val="006600"/>
                </a:solidFill>
              </a:rPr>
              <a:t>Répondre aux questionnaires des </a:t>
            </a:r>
            <a:r>
              <a:rPr lang="fr-FR" sz="2900" b="1" dirty="0">
                <a:solidFill>
                  <a:srgbClr val="006600"/>
                </a:solidFill>
              </a:rPr>
              <a:t>enquêtes et études</a:t>
            </a:r>
            <a:endParaRPr lang="en-US" sz="2900" b="1" kern="1200" dirty="0">
              <a:solidFill>
                <a:srgbClr val="006600"/>
              </a:solidFill>
            </a:endParaRPr>
          </a:p>
        </p:txBody>
      </p:sp>
      <p:sp>
        <p:nvSpPr>
          <p:cNvPr id="10" name="Freeform: Shape 9">
            <a:extLst>
              <a:ext uri="{FF2B5EF4-FFF2-40B4-BE49-F238E27FC236}">
                <a16:creationId xmlns="" xmlns:a16="http://schemas.microsoft.com/office/drawing/2014/main" id="{7D62FD9D-7084-41BB-9850-86E496872D72}"/>
              </a:ext>
            </a:extLst>
          </p:cNvPr>
          <p:cNvSpPr/>
          <p:nvPr/>
        </p:nvSpPr>
        <p:spPr>
          <a:xfrm>
            <a:off x="1127522" y="4978273"/>
            <a:ext cx="10660919" cy="956971"/>
          </a:xfrm>
          <a:custGeom>
            <a:avLst/>
            <a:gdLst>
              <a:gd name="connsiteX0" fmla="*/ 0 w 10660919"/>
              <a:gd name="connsiteY0" fmla="*/ 0 h 956971"/>
              <a:gd name="connsiteX1" fmla="*/ 10660919 w 10660919"/>
              <a:gd name="connsiteY1" fmla="*/ 0 h 956971"/>
              <a:gd name="connsiteX2" fmla="*/ 10660919 w 10660919"/>
              <a:gd name="connsiteY2" fmla="*/ 956971 h 956971"/>
              <a:gd name="connsiteX3" fmla="*/ 0 w 10660919"/>
              <a:gd name="connsiteY3" fmla="*/ 956971 h 956971"/>
              <a:gd name="connsiteX4" fmla="*/ 0 w 10660919"/>
              <a:gd name="connsiteY4" fmla="*/ 0 h 956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0919" h="956971">
                <a:moveTo>
                  <a:pt x="0" y="0"/>
                </a:moveTo>
                <a:lnTo>
                  <a:pt x="10660919" y="0"/>
                </a:lnTo>
                <a:lnTo>
                  <a:pt x="10660919" y="956971"/>
                </a:lnTo>
                <a:lnTo>
                  <a:pt x="0" y="956971"/>
                </a:lnTo>
                <a:lnTo>
                  <a:pt x="0" y="0"/>
                </a:lnTo>
                <a:close/>
              </a:path>
            </a:pathLst>
          </a:custGeom>
          <a:noFill/>
          <a:ln>
            <a:noFill/>
          </a:ln>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759596" tIns="73660" rIns="73660" bIns="73660" numCol="1" spcCol="1270" anchor="ctr" anchorCtr="0">
            <a:noAutofit/>
          </a:bodyPr>
          <a:lstStyle/>
          <a:p>
            <a:pPr lvl="0" defTabSz="1289050">
              <a:lnSpc>
                <a:spcPct val="90000"/>
              </a:lnSpc>
              <a:spcBef>
                <a:spcPct val="0"/>
              </a:spcBef>
              <a:spcAft>
                <a:spcPct val="35000"/>
              </a:spcAft>
            </a:pPr>
            <a:r>
              <a:rPr lang="fr-FR" sz="2900" dirty="0" smtClean="0">
                <a:solidFill>
                  <a:srgbClr val="006600"/>
                </a:solidFill>
              </a:rPr>
              <a:t>Fournir </a:t>
            </a:r>
            <a:r>
              <a:rPr lang="fr-FR" sz="2900" dirty="0">
                <a:solidFill>
                  <a:srgbClr val="006600"/>
                </a:solidFill>
              </a:rPr>
              <a:t>le </a:t>
            </a:r>
            <a:r>
              <a:rPr lang="fr-FR" sz="2900" b="1" dirty="0">
                <a:solidFill>
                  <a:srgbClr val="006600"/>
                </a:solidFill>
              </a:rPr>
              <a:t>financement</a:t>
            </a:r>
            <a:r>
              <a:rPr lang="fr-FR" sz="2900" dirty="0">
                <a:solidFill>
                  <a:srgbClr val="006600"/>
                </a:solidFill>
              </a:rPr>
              <a:t> des études et enquêtes et mettre en œuvre le plan de travail et le plan de communication</a:t>
            </a:r>
            <a:endParaRPr lang="en-US" sz="2900" kern="1200" dirty="0">
              <a:solidFill>
                <a:srgbClr val="006600"/>
              </a:solidFill>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0" y="925989"/>
            <a:ext cx="7120246" cy="296840"/>
          </a:xfrm>
        </p:spPr>
        <p:txBody>
          <a:bodyPr/>
          <a:lstStyle/>
          <a:p>
            <a:r>
              <a:rPr lang="fr-FR" dirty="0"/>
              <a:t>COMMENT LES PARTIES CONTRACTANTES PEUVENT CONTRIBUER</a:t>
            </a:r>
            <a:endParaRPr lang="x-none" dirty="0"/>
          </a:p>
        </p:txBody>
      </p:sp>
      <p:grpSp>
        <p:nvGrpSpPr>
          <p:cNvPr id="25" name="Group 24">
            <a:extLst>
              <a:ext uri="{FF2B5EF4-FFF2-40B4-BE49-F238E27FC236}">
                <a16:creationId xmlns="" xmlns:a16="http://schemas.microsoft.com/office/drawing/2014/main" id="{DFB00CD6-EF50-48BE-A998-0F1A1AA615FD}"/>
              </a:ext>
            </a:extLst>
          </p:cNvPr>
          <p:cNvGrpSpPr/>
          <p:nvPr/>
        </p:nvGrpSpPr>
        <p:grpSpPr>
          <a:xfrm>
            <a:off x="131506" y="1518110"/>
            <a:ext cx="1685925" cy="1467365"/>
            <a:chOff x="0" y="1577332"/>
            <a:chExt cx="1685925" cy="1467365"/>
          </a:xfrm>
        </p:grpSpPr>
        <p:sp>
          <p:nvSpPr>
            <p:cNvPr id="15" name="Oval 14">
              <a:extLst>
                <a:ext uri="{FF2B5EF4-FFF2-40B4-BE49-F238E27FC236}">
                  <a16:creationId xmlns="" xmlns:a16="http://schemas.microsoft.com/office/drawing/2014/main" id="{3C0A29D0-1F6D-40F3-B62E-03B2186B5CEC}"/>
                </a:ext>
              </a:extLst>
            </p:cNvPr>
            <p:cNvSpPr/>
            <p:nvPr/>
          </p:nvSpPr>
          <p:spPr>
            <a:xfrm>
              <a:off x="130632" y="1577332"/>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Graphical user interface, application&#10;&#10;Description automatically generated">
              <a:extLst>
                <a:ext uri="{FF2B5EF4-FFF2-40B4-BE49-F238E27FC236}">
                  <a16:creationId xmlns="" xmlns:a16="http://schemas.microsoft.com/office/drawing/2014/main" id="{DA1C9E8E-DF2C-4AC2-BB19-D7918178CBD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7919" r="65160" b="30371"/>
            <a:stretch/>
          </p:blipFill>
          <p:spPr>
            <a:xfrm>
              <a:off x="0" y="1724842"/>
              <a:ext cx="1685925" cy="1135335"/>
            </a:xfrm>
            <a:prstGeom prst="rect">
              <a:avLst/>
            </a:prstGeom>
          </p:spPr>
        </p:pic>
      </p:grpSp>
      <p:grpSp>
        <p:nvGrpSpPr>
          <p:cNvPr id="24" name="Group 23">
            <a:extLst>
              <a:ext uri="{FF2B5EF4-FFF2-40B4-BE49-F238E27FC236}">
                <a16:creationId xmlns="" xmlns:a16="http://schemas.microsoft.com/office/drawing/2014/main" id="{298B9576-D3BC-402A-8841-D0989BA536EB}"/>
              </a:ext>
            </a:extLst>
          </p:cNvPr>
          <p:cNvGrpSpPr/>
          <p:nvPr/>
        </p:nvGrpSpPr>
        <p:grpSpPr>
          <a:xfrm>
            <a:off x="550677" y="3127246"/>
            <a:ext cx="1588513" cy="1467365"/>
            <a:chOff x="398277" y="3079621"/>
            <a:chExt cx="1588513" cy="1467365"/>
          </a:xfrm>
        </p:grpSpPr>
        <p:sp>
          <p:nvSpPr>
            <p:cNvPr id="17" name="Oval 16">
              <a:extLst>
                <a:ext uri="{FF2B5EF4-FFF2-40B4-BE49-F238E27FC236}">
                  <a16:creationId xmlns="" xmlns:a16="http://schemas.microsoft.com/office/drawing/2014/main" id="{45561A38-7351-49AA-A96D-E20FCB668BD2}"/>
                </a:ext>
              </a:extLst>
            </p:cNvPr>
            <p:cNvSpPr/>
            <p:nvPr/>
          </p:nvSpPr>
          <p:spPr>
            <a:xfrm>
              <a:off x="485242" y="3079621"/>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Graphical user interface, application&#10;&#10;Description automatically generated">
              <a:extLst>
                <a:ext uri="{FF2B5EF4-FFF2-40B4-BE49-F238E27FC236}">
                  <a16:creationId xmlns="" xmlns:a16="http://schemas.microsoft.com/office/drawing/2014/main" id="{D6906F59-FF97-4C4E-8F4E-0FAA33458B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628" t="27919" r="37576" b="30371"/>
            <a:stretch/>
          </p:blipFill>
          <p:spPr>
            <a:xfrm>
              <a:off x="398277" y="3117530"/>
              <a:ext cx="1588513" cy="1294253"/>
            </a:xfrm>
            <a:prstGeom prst="rect">
              <a:avLst/>
            </a:prstGeom>
          </p:spPr>
        </p:pic>
      </p:grpSp>
      <p:grpSp>
        <p:nvGrpSpPr>
          <p:cNvPr id="23" name="Group 22">
            <a:extLst>
              <a:ext uri="{FF2B5EF4-FFF2-40B4-BE49-F238E27FC236}">
                <a16:creationId xmlns="" xmlns:a16="http://schemas.microsoft.com/office/drawing/2014/main" id="{F7F7D7FA-57BA-41F9-86B3-33C5F72FF727}"/>
              </a:ext>
            </a:extLst>
          </p:cNvPr>
          <p:cNvGrpSpPr/>
          <p:nvPr/>
        </p:nvGrpSpPr>
        <p:grpSpPr>
          <a:xfrm>
            <a:off x="262138" y="4782500"/>
            <a:ext cx="1501548" cy="1467365"/>
            <a:chOff x="130632" y="4645177"/>
            <a:chExt cx="1501548" cy="1467365"/>
          </a:xfrm>
        </p:grpSpPr>
        <p:sp>
          <p:nvSpPr>
            <p:cNvPr id="18" name="Oval 17">
              <a:extLst>
                <a:ext uri="{FF2B5EF4-FFF2-40B4-BE49-F238E27FC236}">
                  <a16:creationId xmlns="" xmlns:a16="http://schemas.microsoft.com/office/drawing/2014/main" id="{ED29B024-92E4-4707-9326-67BEA642FABF}"/>
                </a:ext>
              </a:extLst>
            </p:cNvPr>
            <p:cNvSpPr/>
            <p:nvPr/>
          </p:nvSpPr>
          <p:spPr>
            <a:xfrm>
              <a:off x="130632" y="4645177"/>
              <a:ext cx="1501548" cy="1467365"/>
            </a:xfrm>
            <a:prstGeom prst="ellipse">
              <a:avLst/>
            </a:prstGeom>
            <a:solidFill>
              <a:schemeClr val="bg1"/>
            </a:solid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Graphical user interface, application&#10;&#10;Description automatically generated">
              <a:extLst>
                <a:ext uri="{FF2B5EF4-FFF2-40B4-BE49-F238E27FC236}">
                  <a16:creationId xmlns="" xmlns:a16="http://schemas.microsoft.com/office/drawing/2014/main" id="{E67FE7D8-6D10-44AF-A1FC-8EFA2C6808C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6690" t="27919" b="30371"/>
            <a:stretch/>
          </p:blipFill>
          <p:spPr>
            <a:xfrm>
              <a:off x="255376" y="4828164"/>
              <a:ext cx="1376804" cy="969757"/>
            </a:xfrm>
            <a:prstGeom prst="rect">
              <a:avLst/>
            </a:prstGeom>
          </p:spPr>
        </p:pic>
      </p:grpSp>
    </p:spTree>
    <p:extLst>
      <p:ext uri="{BB962C8B-B14F-4D97-AF65-F5344CB8AC3E}">
        <p14:creationId xmlns:p14="http://schemas.microsoft.com/office/powerpoint/2010/main" val="622259074"/>
      </p:ext>
    </p:extLst>
  </p:cSld>
  <p:clrMapOvr>
    <a:masterClrMapping/>
  </p:clrMapOvr>
  <p:extLst mod="1">
    <p:ext uri="{6950BFC3-D8DA-4A85-94F7-54DA5524770B}">
      <p188:commentRel xmlns:p188="http://schemas.microsoft.com/office/powerpoint/2018/8/main" xmlns="" r:id="rId5"/>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 xmlns:a16="http://schemas.microsoft.com/office/drawing/2014/main" id="{2C505C09-9014-46A7-9136-98AC8914FD22}"/>
              </a:ext>
            </a:extLst>
          </p:cNvPr>
          <p:cNvSpPr/>
          <p:nvPr/>
        </p:nvSpPr>
        <p:spPr>
          <a:xfrm>
            <a:off x="5708685" y="5943600"/>
            <a:ext cx="6206795" cy="71561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 xmlns:a16="http://schemas.microsoft.com/office/drawing/2014/main" id="{A9E7930E-D675-49DB-8CF5-AE10BCDC9C76}"/>
              </a:ext>
            </a:extLst>
          </p:cNvPr>
          <p:cNvSpPr/>
          <p:nvPr/>
        </p:nvSpPr>
        <p:spPr>
          <a:xfrm>
            <a:off x="5708685" y="4649182"/>
            <a:ext cx="6206795" cy="98392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 xmlns:a16="http://schemas.microsoft.com/office/drawing/2014/main" id="{3A9BCCDC-650C-4EF6-8114-5CB4082306E1}"/>
              </a:ext>
            </a:extLst>
          </p:cNvPr>
          <p:cNvSpPr/>
          <p:nvPr/>
        </p:nvSpPr>
        <p:spPr>
          <a:xfrm>
            <a:off x="5708685" y="3209829"/>
            <a:ext cx="6206795" cy="106994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 xmlns:a16="http://schemas.microsoft.com/office/drawing/2014/main" id="{F5023F56-C30D-4DC8-8DDF-213C08A1FE50}"/>
              </a:ext>
            </a:extLst>
          </p:cNvPr>
          <p:cNvSpPr/>
          <p:nvPr/>
        </p:nvSpPr>
        <p:spPr>
          <a:xfrm>
            <a:off x="5708685" y="2026762"/>
            <a:ext cx="6206795" cy="81070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4975722" y="1622228"/>
            <a:ext cx="7216278" cy="4632457"/>
          </a:xfrm>
        </p:spPr>
        <p:txBody>
          <a:bodyPr lIns="540000" tIns="0" rIns="360000" bIns="45720" anchor="t" anchorCtr="0"/>
          <a:lstStyle/>
          <a:p>
            <a:r>
              <a:rPr lang="fr-FR" sz="2400" b="1" dirty="0">
                <a:solidFill>
                  <a:srgbClr val="008000"/>
                </a:solidFill>
              </a:rPr>
              <a:t>Partager les lacunes, les défis et les meilleures </a:t>
            </a:r>
            <a:r>
              <a:rPr lang="fr-FR" sz="2400" b="1" dirty="0" smtClean="0">
                <a:solidFill>
                  <a:srgbClr val="008000"/>
                </a:solidFill>
              </a:rPr>
              <a:t>pratiques</a:t>
            </a:r>
          </a:p>
          <a:p>
            <a:r>
              <a:rPr lang="fr-FR" sz="1600" dirty="0"/>
              <a:t>Les informations sur les lacunes, les défis et les meilleures pratiques de mise en œuvre peuvent être utilisées pour aider les parties contractantes à prendre des décisions, à parvenir à un consensus et à identifier les meilleurs moyens d'améliorer la mise en œuvre. </a:t>
            </a:r>
            <a:r>
              <a:rPr lang="en-US" sz="1600" dirty="0"/>
              <a:t> </a:t>
            </a:r>
            <a:endParaRPr lang="en-US" sz="1600" dirty="0">
              <a:cs typeface="Calibri"/>
            </a:endParaRPr>
          </a:p>
          <a:p>
            <a:r>
              <a:rPr lang="fr-FR" sz="2400" b="1" dirty="0">
                <a:solidFill>
                  <a:srgbClr val="008000"/>
                </a:solidFill>
              </a:rPr>
              <a:t>Meilleure compréhension de la mise en œuvre de </a:t>
            </a:r>
            <a:r>
              <a:rPr lang="fr-FR" sz="2400" b="1" dirty="0" smtClean="0">
                <a:solidFill>
                  <a:srgbClr val="008000"/>
                </a:solidFill>
              </a:rPr>
              <a:t>la CIPV</a:t>
            </a:r>
          </a:p>
          <a:p>
            <a:r>
              <a:rPr lang="fr-FR" sz="1600" dirty="0"/>
              <a:t>La compréhension de la manière dont la CIPV est mise en œuvre aux niveaux national, régional et mondial permet d'identifier les défis actuels et les problèmes émergents, permettant une amélioration continue du système phytosanitaire au fil du temps</a:t>
            </a:r>
            <a:r>
              <a:rPr lang="fr-FR" sz="1600" dirty="0" smtClean="0"/>
              <a:t>.</a:t>
            </a:r>
          </a:p>
          <a:p>
            <a:r>
              <a:rPr lang="en-US" sz="2400" b="1" dirty="0" smtClean="0">
                <a:solidFill>
                  <a:srgbClr val="008000"/>
                </a:solidFill>
              </a:rPr>
              <a:t>Page des </a:t>
            </a:r>
            <a:r>
              <a:rPr lang="en-US" sz="2400" b="1" dirty="0" err="1" smtClean="0">
                <a:solidFill>
                  <a:srgbClr val="008000"/>
                </a:solidFill>
              </a:rPr>
              <a:t>composantes</a:t>
            </a:r>
            <a:endParaRPr lang="en-US" sz="2400" b="1" dirty="0" smtClean="0">
              <a:solidFill>
                <a:srgbClr val="008000"/>
              </a:solidFill>
            </a:endParaRPr>
          </a:p>
          <a:p>
            <a:r>
              <a:rPr lang="fr-FR" sz="1600" dirty="0"/>
              <a:t>Les NIMP, les guides </a:t>
            </a:r>
            <a:r>
              <a:rPr lang="fr-FR" sz="1600" dirty="0" smtClean="0"/>
              <a:t>CIPV et </a:t>
            </a:r>
            <a:r>
              <a:rPr lang="fr-FR" sz="1600" dirty="0"/>
              <a:t>les supports de formation et autres informations relatives aux composantes du système phytosanitaire national compilés au même endroit et facilement accessibles</a:t>
            </a:r>
            <a:r>
              <a:rPr lang="fr-FR" sz="1600" dirty="0" smtClean="0"/>
              <a:t>.</a:t>
            </a:r>
          </a:p>
          <a:p>
            <a:r>
              <a:rPr lang="en-US" sz="2400" b="1" dirty="0" smtClean="0">
                <a:solidFill>
                  <a:srgbClr val="008000"/>
                </a:solidFill>
              </a:rPr>
              <a:t>Messages </a:t>
            </a:r>
            <a:r>
              <a:rPr lang="en-US" sz="2400" b="1" dirty="0" err="1" smtClean="0">
                <a:solidFill>
                  <a:srgbClr val="008000"/>
                </a:solidFill>
              </a:rPr>
              <a:t>clés</a:t>
            </a:r>
            <a:r>
              <a:rPr lang="en-US" sz="2400" b="1" dirty="0" smtClean="0">
                <a:solidFill>
                  <a:srgbClr val="008000"/>
                </a:solidFill>
              </a:rPr>
              <a:t> des </a:t>
            </a:r>
            <a:r>
              <a:rPr lang="en-US" sz="2400" b="1" dirty="0" err="1" smtClean="0">
                <a:solidFill>
                  <a:srgbClr val="008000"/>
                </a:solidFill>
              </a:rPr>
              <a:t>études</a:t>
            </a:r>
            <a:endParaRPr lang="en-US" sz="2400" b="1" dirty="0">
              <a:solidFill>
                <a:srgbClr val="008000"/>
              </a:solidFill>
              <a:cs typeface="Calibri"/>
            </a:endParaRPr>
          </a:p>
          <a:p>
            <a:pPr marL="342900" indent="-342900">
              <a:buFont typeface="Arial" panose="020B0604020202020204" pitchFamily="34" charset="0"/>
              <a:buChar char="•"/>
            </a:pPr>
            <a:r>
              <a:rPr lang="fr-FR" sz="1600" dirty="0"/>
              <a:t>Les recommandations clés, les bonnes pratiques et les enseignements tirés des études seront partagés avec les ONPV et les ORPV</a:t>
            </a:r>
            <a:endParaRPr lang="x-none" sz="2400" dirty="0"/>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32657" y="914400"/>
            <a:ext cx="7120246" cy="296840"/>
          </a:xfrm>
        </p:spPr>
        <p:txBody>
          <a:bodyPr/>
          <a:lstStyle/>
          <a:p>
            <a:r>
              <a:rPr lang="fr-FR" dirty="0"/>
              <a:t>AVANTAGES POUR LES PARTIES CONTRACTANTES</a:t>
            </a:r>
            <a:endParaRPr lang="x-none" dirty="0"/>
          </a:p>
        </p:txBody>
      </p:sp>
      <p:sp>
        <p:nvSpPr>
          <p:cNvPr id="5" name="Subtitle 1">
            <a:extLst>
              <a:ext uri="{FF2B5EF4-FFF2-40B4-BE49-F238E27FC236}">
                <a16:creationId xmlns="" xmlns:a16="http://schemas.microsoft.com/office/drawing/2014/main" id="{7CD352DB-0D00-40E8-B7E7-B0EB2FF22BC6}"/>
              </a:ext>
            </a:extLst>
          </p:cNvPr>
          <p:cNvSpPr txBox="1">
            <a:spLocks/>
          </p:cNvSpPr>
          <p:nvPr/>
        </p:nvSpPr>
        <p:spPr>
          <a:xfrm>
            <a:off x="247357" y="4844303"/>
            <a:ext cx="5070078" cy="694763"/>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ct val="100000"/>
              </a:lnSpc>
              <a:spcBef>
                <a:spcPts val="0"/>
              </a:spcBef>
            </a:pPr>
            <a:r>
              <a:rPr lang="es-CO" sz="3200" b="1" dirty="0" err="1" smtClean="0">
                <a:solidFill>
                  <a:srgbClr val="008000"/>
                </a:solidFill>
              </a:rPr>
              <a:t>Système</a:t>
            </a:r>
            <a:r>
              <a:rPr lang="es-CO" sz="3200" b="1" dirty="0" smtClean="0">
                <a:solidFill>
                  <a:srgbClr val="008000"/>
                </a:solidFill>
              </a:rPr>
              <a:t> </a:t>
            </a:r>
            <a:r>
              <a:rPr lang="es-CO" sz="3200" b="1" dirty="0" err="1" smtClean="0">
                <a:solidFill>
                  <a:srgbClr val="008000"/>
                </a:solidFill>
              </a:rPr>
              <a:t>phytosanitaire</a:t>
            </a:r>
            <a:endParaRPr lang="en-US" sz="3200" b="1" dirty="0">
              <a:solidFill>
                <a:srgbClr val="008000"/>
              </a:solidFill>
            </a:endParaRPr>
          </a:p>
        </p:txBody>
      </p:sp>
      <p:sp>
        <p:nvSpPr>
          <p:cNvPr id="11" name="TextBox 10">
            <a:extLst>
              <a:ext uri="{FF2B5EF4-FFF2-40B4-BE49-F238E27FC236}">
                <a16:creationId xmlns="" xmlns:a16="http://schemas.microsoft.com/office/drawing/2014/main" id="{CC2A69DD-AEF9-47B9-B412-3704CD6F43E5}"/>
              </a:ext>
            </a:extLst>
          </p:cNvPr>
          <p:cNvSpPr txBox="1"/>
          <p:nvPr/>
        </p:nvSpPr>
        <p:spPr>
          <a:xfrm>
            <a:off x="306261" y="5420380"/>
            <a:ext cx="4924193" cy="523220"/>
          </a:xfrm>
          <a:prstGeom prst="rect">
            <a:avLst/>
          </a:prstGeom>
          <a:noFill/>
        </p:spPr>
        <p:txBody>
          <a:bodyPr wrap="square">
            <a:spAutoFit/>
          </a:bodyPr>
          <a:lstStyle/>
          <a:p>
            <a:pPr algn="ctr"/>
            <a:r>
              <a:rPr lang="en-US" sz="1400" dirty="0">
                <a:solidFill>
                  <a:srgbClr val="5792C9"/>
                </a:solidFill>
              </a:rPr>
              <a:t>https://</a:t>
            </a:r>
            <a:r>
              <a:rPr lang="en-US" sz="1400" dirty="0" smtClean="0">
                <a:solidFill>
                  <a:srgbClr val="5792C9"/>
                </a:solidFill>
              </a:rPr>
              <a:t>www.ippc.int/en/core-activities/capacity-development/phytosanitary-system</a:t>
            </a:r>
            <a:r>
              <a:rPr lang="en-US" sz="1400" dirty="0">
                <a:solidFill>
                  <a:srgbClr val="5792C9"/>
                </a:solidFill>
              </a:rPr>
              <a:t>/</a:t>
            </a:r>
          </a:p>
        </p:txBody>
      </p:sp>
      <p:pic>
        <p:nvPicPr>
          <p:cNvPr id="13" name="Picture 12">
            <a:extLst>
              <a:ext uri="{FF2B5EF4-FFF2-40B4-BE49-F238E27FC236}">
                <a16:creationId xmlns="" xmlns:a16="http://schemas.microsoft.com/office/drawing/2014/main" id="{303E56F3-0D54-4B69-981A-B77A0062C079}"/>
              </a:ext>
            </a:extLst>
          </p:cNvPr>
          <p:cNvPicPr>
            <a:picLocks noChangeAspect="1"/>
          </p:cNvPicPr>
          <p:nvPr/>
        </p:nvPicPr>
        <p:blipFill rotWithShape="1">
          <a:blip r:embed="rId3"/>
          <a:srcRect t="11111"/>
          <a:stretch/>
        </p:blipFill>
        <p:spPr>
          <a:xfrm>
            <a:off x="247357" y="1654827"/>
            <a:ext cx="4983098" cy="3110003"/>
          </a:xfrm>
          <a:prstGeom prst="roundRect">
            <a:avLst>
              <a:gd name="adj" fmla="val 8594"/>
            </a:avLst>
          </a:prstGeom>
          <a:solidFill>
            <a:srgbClr val="FFFFFF">
              <a:shade val="85000"/>
            </a:srgbClr>
          </a:solidFill>
          <a:ln w="3175">
            <a:solidFill>
              <a:srgbClr val="008000"/>
            </a:solidFill>
          </a:ln>
          <a:effectLst/>
        </p:spPr>
      </p:pic>
    </p:spTree>
    <p:extLst>
      <p:ext uri="{BB962C8B-B14F-4D97-AF65-F5344CB8AC3E}">
        <p14:creationId xmlns:p14="http://schemas.microsoft.com/office/powerpoint/2010/main" val="4241851891"/>
      </p:ext>
    </p:extLst>
  </p:cSld>
  <p:clrMapOvr>
    <a:masterClrMapping/>
  </p:clrMapOvr>
  <p:extLst mod="1">
    <p:ext uri="{6950BFC3-D8DA-4A85-94F7-54DA5524770B}">
      <p188:commentRel xmlns:p188="http://schemas.microsoft.com/office/powerpoint/2018/8/main" xmlns="" r:id="rId4"/>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 xmlns:a16="http://schemas.microsoft.com/office/drawing/2014/main" id="{BACD58CF-DF23-4159-8889-B2C08BF1EB0C}"/>
              </a:ext>
            </a:extLst>
          </p:cNvPr>
          <p:cNvSpPr/>
          <p:nvPr/>
        </p:nvSpPr>
        <p:spPr>
          <a:xfrm>
            <a:off x="-46759" y="2494380"/>
            <a:ext cx="12238759" cy="14786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6600"/>
              </a:solidFill>
            </a:endParaRPr>
          </a:p>
        </p:txBody>
      </p:sp>
      <p:sp>
        <p:nvSpPr>
          <p:cNvPr id="36" name="Rectangle 35">
            <a:extLst>
              <a:ext uri="{FF2B5EF4-FFF2-40B4-BE49-F238E27FC236}">
                <a16:creationId xmlns="" xmlns:a16="http://schemas.microsoft.com/office/drawing/2014/main" id="{FB2B89AE-4AD2-4666-93B2-3154BF3180E8}"/>
              </a:ext>
            </a:extLst>
          </p:cNvPr>
          <p:cNvSpPr/>
          <p:nvPr/>
        </p:nvSpPr>
        <p:spPr>
          <a:xfrm>
            <a:off x="-46759" y="5103240"/>
            <a:ext cx="12238759" cy="1321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6600"/>
              </a:solidFill>
            </a:endParaRPr>
          </a:p>
        </p:txBody>
      </p:sp>
      <p:sp>
        <p:nvSpPr>
          <p:cNvPr id="6" name="Freeform: Shape 5">
            <a:extLst>
              <a:ext uri="{FF2B5EF4-FFF2-40B4-BE49-F238E27FC236}">
                <a16:creationId xmlns="" xmlns:a16="http://schemas.microsoft.com/office/drawing/2014/main" id="{E139BC15-DAC9-45E5-B0BC-3EAF58C35891}"/>
              </a:ext>
            </a:extLst>
          </p:cNvPr>
          <p:cNvSpPr/>
          <p:nvPr/>
        </p:nvSpPr>
        <p:spPr>
          <a:xfrm>
            <a:off x="-217701" y="2958463"/>
            <a:ext cx="3075305" cy="475618"/>
          </a:xfrm>
          <a:custGeom>
            <a:avLst/>
            <a:gdLst>
              <a:gd name="connsiteX0" fmla="*/ 0 w 10623353"/>
              <a:gd name="connsiteY0" fmla="*/ 0 h 475618"/>
              <a:gd name="connsiteX1" fmla="*/ 10623353 w 10623353"/>
              <a:gd name="connsiteY1" fmla="*/ 0 h 475618"/>
              <a:gd name="connsiteX2" fmla="*/ 10623353 w 10623353"/>
              <a:gd name="connsiteY2" fmla="*/ 475618 h 475618"/>
              <a:gd name="connsiteX3" fmla="*/ 0 w 10623353"/>
              <a:gd name="connsiteY3" fmla="*/ 475618 h 475618"/>
              <a:gd name="connsiteX4" fmla="*/ 0 w 10623353"/>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353" h="475618">
                <a:moveTo>
                  <a:pt x="0" y="0"/>
                </a:moveTo>
                <a:lnTo>
                  <a:pt x="10623353" y="0"/>
                </a:lnTo>
                <a:lnTo>
                  <a:pt x="10623353"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fr-FR" b="1" dirty="0">
                <a:solidFill>
                  <a:srgbClr val="006600"/>
                </a:solidFill>
              </a:rPr>
              <a:t>Mobilisation des ressources pour mettre en œuvre le plan de travail</a:t>
            </a:r>
            <a:endParaRPr lang="en-US" b="1" kern="1200" dirty="0">
              <a:solidFill>
                <a:srgbClr val="006600"/>
              </a:solidFill>
            </a:endParaRPr>
          </a:p>
        </p:txBody>
      </p:sp>
      <p:sp>
        <p:nvSpPr>
          <p:cNvPr id="8" name="Freeform: Shape 7">
            <a:extLst>
              <a:ext uri="{FF2B5EF4-FFF2-40B4-BE49-F238E27FC236}">
                <a16:creationId xmlns="" xmlns:a16="http://schemas.microsoft.com/office/drawing/2014/main" id="{776B6EDA-90B7-42E6-B3DC-98382F40CA32}"/>
              </a:ext>
            </a:extLst>
          </p:cNvPr>
          <p:cNvSpPr/>
          <p:nvPr/>
        </p:nvSpPr>
        <p:spPr>
          <a:xfrm>
            <a:off x="2772412" y="2977462"/>
            <a:ext cx="3179952" cy="258546"/>
          </a:xfrm>
          <a:custGeom>
            <a:avLst/>
            <a:gdLst>
              <a:gd name="connsiteX0" fmla="*/ 0 w 10192637"/>
              <a:gd name="connsiteY0" fmla="*/ 0 h 475618"/>
              <a:gd name="connsiteX1" fmla="*/ 10192637 w 10192637"/>
              <a:gd name="connsiteY1" fmla="*/ 0 h 475618"/>
              <a:gd name="connsiteX2" fmla="*/ 10192637 w 10192637"/>
              <a:gd name="connsiteY2" fmla="*/ 475618 h 475618"/>
              <a:gd name="connsiteX3" fmla="*/ 0 w 10192637"/>
              <a:gd name="connsiteY3" fmla="*/ 475618 h 475618"/>
              <a:gd name="connsiteX4" fmla="*/ 0 w 1019263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2637" h="475618">
                <a:moveTo>
                  <a:pt x="0" y="0"/>
                </a:moveTo>
                <a:lnTo>
                  <a:pt x="10192637" y="0"/>
                </a:lnTo>
                <a:lnTo>
                  <a:pt x="1019263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956445"/>
              <a:satOff val="846"/>
              <a:lumOff val="1503"/>
              <a:alphaOff val="0"/>
            </a:schemeClr>
          </a:fillRef>
          <a:effectRef idx="2">
            <a:schemeClr val="accent2">
              <a:hueOff val="-956445"/>
              <a:satOff val="846"/>
              <a:lumOff val="1503"/>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fr-FR" b="1" dirty="0">
                <a:solidFill>
                  <a:srgbClr val="006600"/>
                </a:solidFill>
              </a:rPr>
              <a:t>Mettre en œuvre le suivi périodique de la CIPV, des NIMP</a:t>
            </a:r>
            <a:endParaRPr lang="en-US" b="1" kern="1200" dirty="0">
              <a:solidFill>
                <a:srgbClr val="006600"/>
              </a:solidFill>
            </a:endParaRPr>
          </a:p>
        </p:txBody>
      </p:sp>
      <p:sp>
        <p:nvSpPr>
          <p:cNvPr id="10" name="Freeform: Shape 9">
            <a:extLst>
              <a:ext uri="{FF2B5EF4-FFF2-40B4-BE49-F238E27FC236}">
                <a16:creationId xmlns="" xmlns:a16="http://schemas.microsoft.com/office/drawing/2014/main" id="{1B7E43C8-9596-4849-91E9-E5155B9D53A1}"/>
              </a:ext>
            </a:extLst>
          </p:cNvPr>
          <p:cNvSpPr/>
          <p:nvPr/>
        </p:nvSpPr>
        <p:spPr>
          <a:xfrm>
            <a:off x="5840381" y="2943307"/>
            <a:ext cx="3271287" cy="475618"/>
          </a:xfrm>
          <a:custGeom>
            <a:avLst/>
            <a:gdLst>
              <a:gd name="connsiteX0" fmla="*/ 0 w 9956607"/>
              <a:gd name="connsiteY0" fmla="*/ 0 h 475618"/>
              <a:gd name="connsiteX1" fmla="*/ 9956607 w 9956607"/>
              <a:gd name="connsiteY1" fmla="*/ 0 h 475618"/>
              <a:gd name="connsiteX2" fmla="*/ 9956607 w 9956607"/>
              <a:gd name="connsiteY2" fmla="*/ 475618 h 475618"/>
              <a:gd name="connsiteX3" fmla="*/ 0 w 9956607"/>
              <a:gd name="connsiteY3" fmla="*/ 475618 h 475618"/>
              <a:gd name="connsiteX4" fmla="*/ 0 w 995660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607" h="475618">
                <a:moveTo>
                  <a:pt x="0" y="0"/>
                </a:moveTo>
                <a:lnTo>
                  <a:pt x="9956607" y="0"/>
                </a:lnTo>
                <a:lnTo>
                  <a:pt x="995660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1912890"/>
              <a:satOff val="1692"/>
              <a:lumOff val="3007"/>
              <a:alphaOff val="0"/>
            </a:schemeClr>
          </a:fillRef>
          <a:effectRef idx="2">
            <a:schemeClr val="accent2">
              <a:hueOff val="-1912890"/>
              <a:satOff val="1692"/>
              <a:lumOff val="3007"/>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914400">
              <a:spcBef>
                <a:spcPct val="0"/>
              </a:spcBef>
              <a:defRPr/>
            </a:pPr>
            <a:r>
              <a:rPr lang="fr-FR" b="1" dirty="0">
                <a:solidFill>
                  <a:srgbClr val="006600"/>
                </a:solidFill>
              </a:rPr>
              <a:t>Améliorer la coordination des enquêtes IPPC </a:t>
            </a:r>
            <a:r>
              <a:rPr lang="en-US" b="1" kern="1200" dirty="0">
                <a:solidFill>
                  <a:srgbClr val="006600"/>
                </a:solidFill>
              </a:rPr>
              <a:t> </a:t>
            </a:r>
          </a:p>
        </p:txBody>
      </p:sp>
      <p:sp>
        <p:nvSpPr>
          <p:cNvPr id="12" name="Freeform: Shape 11">
            <a:extLst>
              <a:ext uri="{FF2B5EF4-FFF2-40B4-BE49-F238E27FC236}">
                <a16:creationId xmlns="" xmlns:a16="http://schemas.microsoft.com/office/drawing/2014/main" id="{9F15CE69-9941-458E-AF21-4F071CBA6AC9}"/>
              </a:ext>
            </a:extLst>
          </p:cNvPr>
          <p:cNvSpPr/>
          <p:nvPr/>
        </p:nvSpPr>
        <p:spPr>
          <a:xfrm>
            <a:off x="8771535" y="3001244"/>
            <a:ext cx="2876077" cy="475618"/>
          </a:xfrm>
          <a:custGeom>
            <a:avLst/>
            <a:gdLst>
              <a:gd name="connsiteX0" fmla="*/ 0 w 9881245"/>
              <a:gd name="connsiteY0" fmla="*/ 0 h 475618"/>
              <a:gd name="connsiteX1" fmla="*/ 9881245 w 9881245"/>
              <a:gd name="connsiteY1" fmla="*/ 0 h 475618"/>
              <a:gd name="connsiteX2" fmla="*/ 9881245 w 9881245"/>
              <a:gd name="connsiteY2" fmla="*/ 475618 h 475618"/>
              <a:gd name="connsiteX3" fmla="*/ 0 w 9881245"/>
              <a:gd name="connsiteY3" fmla="*/ 475618 h 475618"/>
              <a:gd name="connsiteX4" fmla="*/ 0 w 9881245"/>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1245" h="475618">
                <a:moveTo>
                  <a:pt x="0" y="0"/>
                </a:moveTo>
                <a:lnTo>
                  <a:pt x="9881245" y="0"/>
                </a:lnTo>
                <a:lnTo>
                  <a:pt x="9881245"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2869335"/>
              <a:satOff val="2538"/>
              <a:lumOff val="4510"/>
              <a:alphaOff val="0"/>
            </a:schemeClr>
          </a:fillRef>
          <a:effectRef idx="2">
            <a:schemeClr val="accent2">
              <a:hueOff val="-2869335"/>
              <a:satOff val="2538"/>
              <a:lumOff val="4510"/>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fr-FR" b="1" dirty="0">
                <a:solidFill>
                  <a:srgbClr val="006600"/>
                </a:solidFill>
              </a:rPr>
              <a:t>Publier le rapport triennal du projet de troisième cycle de la CE</a:t>
            </a:r>
            <a:endParaRPr lang="en-US" b="1" kern="1200" dirty="0">
              <a:solidFill>
                <a:srgbClr val="006600"/>
              </a:solidFill>
            </a:endParaRPr>
          </a:p>
        </p:txBody>
      </p:sp>
      <p:sp>
        <p:nvSpPr>
          <p:cNvPr id="14" name="Freeform: Shape 13">
            <a:extLst>
              <a:ext uri="{FF2B5EF4-FFF2-40B4-BE49-F238E27FC236}">
                <a16:creationId xmlns="" xmlns:a16="http://schemas.microsoft.com/office/drawing/2014/main" id="{F77F4FA9-1F5A-4F50-AEF3-C437539DAA63}"/>
              </a:ext>
            </a:extLst>
          </p:cNvPr>
          <p:cNvSpPr/>
          <p:nvPr/>
        </p:nvSpPr>
        <p:spPr>
          <a:xfrm>
            <a:off x="1163791" y="5512749"/>
            <a:ext cx="2489479" cy="475618"/>
          </a:xfrm>
          <a:custGeom>
            <a:avLst/>
            <a:gdLst>
              <a:gd name="connsiteX0" fmla="*/ 0 w 9956607"/>
              <a:gd name="connsiteY0" fmla="*/ 0 h 475618"/>
              <a:gd name="connsiteX1" fmla="*/ 9956607 w 9956607"/>
              <a:gd name="connsiteY1" fmla="*/ 0 h 475618"/>
              <a:gd name="connsiteX2" fmla="*/ 9956607 w 9956607"/>
              <a:gd name="connsiteY2" fmla="*/ 475618 h 475618"/>
              <a:gd name="connsiteX3" fmla="*/ 0 w 9956607"/>
              <a:gd name="connsiteY3" fmla="*/ 475618 h 475618"/>
              <a:gd name="connsiteX4" fmla="*/ 0 w 995660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607" h="475618">
                <a:moveTo>
                  <a:pt x="0" y="0"/>
                </a:moveTo>
                <a:lnTo>
                  <a:pt x="9956607" y="0"/>
                </a:lnTo>
                <a:lnTo>
                  <a:pt x="995660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3825781"/>
              <a:satOff val="3385"/>
              <a:lumOff val="6013"/>
              <a:alphaOff val="0"/>
            </a:schemeClr>
          </a:fillRef>
          <a:effectRef idx="2">
            <a:schemeClr val="accent2">
              <a:hueOff val="-3825781"/>
              <a:satOff val="3385"/>
              <a:lumOff val="6013"/>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en-US" b="1" dirty="0">
                <a:solidFill>
                  <a:srgbClr val="006600"/>
                </a:solidFill>
              </a:rPr>
              <a:t>La </a:t>
            </a:r>
            <a:r>
              <a:rPr lang="en-US" b="1" dirty="0" err="1">
                <a:solidFill>
                  <a:srgbClr val="006600"/>
                </a:solidFill>
              </a:rPr>
              <a:t>troisième</a:t>
            </a:r>
            <a:r>
              <a:rPr lang="en-US" b="1" dirty="0">
                <a:solidFill>
                  <a:srgbClr val="006600"/>
                </a:solidFill>
              </a:rPr>
              <a:t> </a:t>
            </a:r>
            <a:r>
              <a:rPr lang="en-US" b="1" dirty="0" err="1">
                <a:solidFill>
                  <a:srgbClr val="006600"/>
                </a:solidFill>
              </a:rPr>
              <a:t>enquête</a:t>
            </a:r>
            <a:r>
              <a:rPr lang="en-US" b="1" dirty="0">
                <a:solidFill>
                  <a:srgbClr val="006600"/>
                </a:solidFill>
              </a:rPr>
              <a:t> </a:t>
            </a:r>
            <a:r>
              <a:rPr lang="en-US" b="1" dirty="0" err="1">
                <a:solidFill>
                  <a:srgbClr val="006600"/>
                </a:solidFill>
              </a:rPr>
              <a:t>générale</a:t>
            </a:r>
            <a:endParaRPr lang="en-US" b="1" kern="1200" dirty="0">
              <a:solidFill>
                <a:srgbClr val="006600"/>
              </a:solidFill>
            </a:endParaRPr>
          </a:p>
        </p:txBody>
      </p:sp>
      <p:sp>
        <p:nvSpPr>
          <p:cNvPr id="16" name="Freeform: Shape 15">
            <a:extLst>
              <a:ext uri="{FF2B5EF4-FFF2-40B4-BE49-F238E27FC236}">
                <a16:creationId xmlns="" xmlns:a16="http://schemas.microsoft.com/office/drawing/2014/main" id="{0226F9DB-13D2-4006-9E03-6D3A4BC9A615}"/>
              </a:ext>
            </a:extLst>
          </p:cNvPr>
          <p:cNvSpPr/>
          <p:nvPr/>
        </p:nvSpPr>
        <p:spPr>
          <a:xfrm>
            <a:off x="4304477" y="5609851"/>
            <a:ext cx="2429475" cy="475618"/>
          </a:xfrm>
          <a:custGeom>
            <a:avLst/>
            <a:gdLst>
              <a:gd name="connsiteX0" fmla="*/ 0 w 10192637"/>
              <a:gd name="connsiteY0" fmla="*/ 0 h 475618"/>
              <a:gd name="connsiteX1" fmla="*/ 10192637 w 10192637"/>
              <a:gd name="connsiteY1" fmla="*/ 0 h 475618"/>
              <a:gd name="connsiteX2" fmla="*/ 10192637 w 10192637"/>
              <a:gd name="connsiteY2" fmla="*/ 475618 h 475618"/>
              <a:gd name="connsiteX3" fmla="*/ 0 w 10192637"/>
              <a:gd name="connsiteY3" fmla="*/ 475618 h 475618"/>
              <a:gd name="connsiteX4" fmla="*/ 0 w 10192637"/>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2637" h="475618">
                <a:moveTo>
                  <a:pt x="0" y="0"/>
                </a:moveTo>
                <a:lnTo>
                  <a:pt x="10192637" y="0"/>
                </a:lnTo>
                <a:lnTo>
                  <a:pt x="10192637"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4782225"/>
              <a:satOff val="4231"/>
              <a:lumOff val="7517"/>
              <a:alphaOff val="0"/>
            </a:schemeClr>
          </a:fillRef>
          <a:effectRef idx="2">
            <a:schemeClr val="accent2">
              <a:hueOff val="-4782225"/>
              <a:satOff val="4231"/>
              <a:lumOff val="7517"/>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fr-FR" b="1" dirty="0">
                <a:solidFill>
                  <a:srgbClr val="006600"/>
                </a:solidFill>
              </a:rPr>
              <a:t>Appel inclusif de </a:t>
            </a:r>
            <a:r>
              <a:rPr lang="fr-FR" b="1" dirty="0" smtClean="0">
                <a:solidFill>
                  <a:srgbClr val="006600"/>
                </a:solidFill>
              </a:rPr>
              <a:t>thèmes d'études</a:t>
            </a:r>
            <a:endParaRPr lang="en-US" b="1" kern="1200" dirty="0">
              <a:solidFill>
                <a:srgbClr val="006600"/>
              </a:solidFill>
            </a:endParaRPr>
          </a:p>
        </p:txBody>
      </p:sp>
      <p:sp>
        <p:nvSpPr>
          <p:cNvPr id="18" name="Freeform: Shape 17">
            <a:extLst>
              <a:ext uri="{FF2B5EF4-FFF2-40B4-BE49-F238E27FC236}">
                <a16:creationId xmlns="" xmlns:a16="http://schemas.microsoft.com/office/drawing/2014/main" id="{A40D86FF-C4EF-4049-AE9A-2ACDFA144ED6}"/>
              </a:ext>
            </a:extLst>
          </p:cNvPr>
          <p:cNvSpPr/>
          <p:nvPr/>
        </p:nvSpPr>
        <p:spPr>
          <a:xfrm>
            <a:off x="7385159" y="5545245"/>
            <a:ext cx="3152301" cy="475618"/>
          </a:xfrm>
          <a:custGeom>
            <a:avLst/>
            <a:gdLst>
              <a:gd name="connsiteX0" fmla="*/ 0 w 10623353"/>
              <a:gd name="connsiteY0" fmla="*/ 0 h 475618"/>
              <a:gd name="connsiteX1" fmla="*/ 10623353 w 10623353"/>
              <a:gd name="connsiteY1" fmla="*/ 0 h 475618"/>
              <a:gd name="connsiteX2" fmla="*/ 10623353 w 10623353"/>
              <a:gd name="connsiteY2" fmla="*/ 475618 h 475618"/>
              <a:gd name="connsiteX3" fmla="*/ 0 w 10623353"/>
              <a:gd name="connsiteY3" fmla="*/ 475618 h 475618"/>
              <a:gd name="connsiteX4" fmla="*/ 0 w 10623353"/>
              <a:gd name="connsiteY4" fmla="*/ 0 h 475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353" h="475618">
                <a:moveTo>
                  <a:pt x="0" y="0"/>
                </a:moveTo>
                <a:lnTo>
                  <a:pt x="10623353" y="0"/>
                </a:lnTo>
                <a:lnTo>
                  <a:pt x="10623353" y="475618"/>
                </a:lnTo>
                <a:lnTo>
                  <a:pt x="0" y="475618"/>
                </a:lnTo>
                <a:lnTo>
                  <a:pt x="0" y="0"/>
                </a:lnTo>
                <a:close/>
              </a:path>
            </a:pathLst>
          </a:custGeom>
          <a:noFill/>
          <a:ln>
            <a:noFill/>
          </a:ln>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2">
              <a:hueOff val="-5738671"/>
              <a:satOff val="5077"/>
              <a:lumOff val="9020"/>
              <a:alphaOff val="0"/>
            </a:schemeClr>
          </a:fillRef>
          <a:effectRef idx="2">
            <a:schemeClr val="accent2">
              <a:hueOff val="-5738671"/>
              <a:satOff val="5077"/>
              <a:lumOff val="9020"/>
              <a:alphaOff val="0"/>
            </a:schemeClr>
          </a:effectRef>
          <a:fontRef idx="minor">
            <a:schemeClr val="lt1"/>
          </a:fontRef>
        </p:style>
        <p:txBody>
          <a:bodyPr spcFirstLastPara="0" vert="horz" wrap="square" lIns="377522" tIns="58420" rIns="58420" bIns="58420" numCol="1" spcCol="1270" anchor="ctr" anchorCtr="0">
            <a:noAutofit/>
          </a:bodyPr>
          <a:lstStyle/>
          <a:p>
            <a:pPr lvl="0" algn="ctr" defTabSz="1022350">
              <a:lnSpc>
                <a:spcPct val="90000"/>
              </a:lnSpc>
              <a:spcBef>
                <a:spcPct val="0"/>
              </a:spcBef>
              <a:spcAft>
                <a:spcPct val="35000"/>
              </a:spcAft>
            </a:pPr>
            <a:r>
              <a:rPr lang="fr-FR" b="1" dirty="0" smtClean="0">
                <a:solidFill>
                  <a:srgbClr val="006600"/>
                </a:solidFill>
              </a:rPr>
              <a:t>Lancement des études </a:t>
            </a:r>
            <a:r>
              <a:rPr lang="fr-FR" b="1" dirty="0">
                <a:solidFill>
                  <a:srgbClr val="006600"/>
                </a:solidFill>
              </a:rPr>
              <a:t>pour les thèmes prioritaires 1</a:t>
            </a:r>
            <a:endParaRPr lang="en-US" b="1" kern="1200" dirty="0">
              <a:solidFill>
                <a:srgbClr val="006600"/>
              </a:solidFill>
            </a:endParaRPr>
          </a:p>
        </p:txBody>
      </p:sp>
      <p:sp>
        <p:nvSpPr>
          <p:cNvPr id="7" name="Oval 6">
            <a:extLst>
              <a:ext uri="{FF2B5EF4-FFF2-40B4-BE49-F238E27FC236}">
                <a16:creationId xmlns="" xmlns:a16="http://schemas.microsoft.com/office/drawing/2014/main" id="{65A921DE-6D11-4E28-80B9-D058E17AFFCD}"/>
              </a:ext>
            </a:extLst>
          </p:cNvPr>
          <p:cNvSpPr/>
          <p:nvPr/>
        </p:nvSpPr>
        <p:spPr>
          <a:xfrm>
            <a:off x="1131896" y="1675814"/>
            <a:ext cx="722435" cy="710913"/>
          </a:xfrm>
          <a:prstGeom prst="ellipse">
            <a:avLst/>
          </a:prstGeom>
          <a:solidFill>
            <a:srgbClr val="3366CC"/>
          </a:solidFill>
          <a:ln w="38100">
            <a:noFill/>
          </a:ln>
          <a:effectLst/>
          <a:scene3d>
            <a:camera prst="orthographicFront"/>
            <a:lightRig rig="flat" dir="t"/>
          </a:scene3d>
          <a:sp3d z="190500" extrusionH="12700" prstMaterial="plastic"/>
        </p:spPr>
        <p:style>
          <a:lnRef idx="1">
            <a:schemeClr val="accent2">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1" name="Oval 10">
            <a:extLst>
              <a:ext uri="{FF2B5EF4-FFF2-40B4-BE49-F238E27FC236}">
                <a16:creationId xmlns="" xmlns:a16="http://schemas.microsoft.com/office/drawing/2014/main" id="{00225E8B-7039-4034-88DF-C9EDAE0B1598}"/>
              </a:ext>
            </a:extLst>
          </p:cNvPr>
          <p:cNvSpPr/>
          <p:nvPr/>
        </p:nvSpPr>
        <p:spPr>
          <a:xfrm>
            <a:off x="4131543" y="1635749"/>
            <a:ext cx="722435" cy="710913"/>
          </a:xfrm>
          <a:prstGeom prst="ellipse">
            <a:avLst/>
          </a:prstGeom>
          <a:solidFill>
            <a:srgbClr val="009999"/>
          </a:solidFill>
          <a:ln w="38100">
            <a:noFill/>
          </a:ln>
          <a:effectLst/>
          <a:scene3d>
            <a:camera prst="orthographicFront"/>
            <a:lightRig rig="flat" dir="t"/>
          </a:scene3d>
          <a:sp3d z="190500" extrusionH="12700" prstMaterial="plastic"/>
        </p:spPr>
        <p:style>
          <a:lnRef idx="1">
            <a:schemeClr val="accent2">
              <a:hueOff val="-1912890"/>
              <a:satOff val="1692"/>
              <a:lumOff val="3007"/>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3" name="Oval 12">
            <a:extLst>
              <a:ext uri="{FF2B5EF4-FFF2-40B4-BE49-F238E27FC236}">
                <a16:creationId xmlns="" xmlns:a16="http://schemas.microsoft.com/office/drawing/2014/main" id="{EF6D697F-F393-4034-99E2-A9A0B94E9806}"/>
              </a:ext>
            </a:extLst>
          </p:cNvPr>
          <p:cNvSpPr/>
          <p:nvPr/>
        </p:nvSpPr>
        <p:spPr>
          <a:xfrm>
            <a:off x="7181462" y="1631068"/>
            <a:ext cx="722435" cy="710913"/>
          </a:xfrm>
          <a:prstGeom prst="ellipse">
            <a:avLst/>
          </a:prstGeom>
          <a:solidFill>
            <a:srgbClr val="00CC99"/>
          </a:solidFill>
          <a:ln w="38100">
            <a:noFill/>
          </a:ln>
          <a:effectLst/>
          <a:scene3d>
            <a:camera prst="orthographicFront"/>
            <a:lightRig rig="flat" dir="t"/>
          </a:scene3d>
          <a:sp3d z="190500" extrusionH="12700" prstMaterial="plastic"/>
        </p:spPr>
        <p:style>
          <a:lnRef idx="1">
            <a:schemeClr val="accent2">
              <a:hueOff val="-2869335"/>
              <a:satOff val="2538"/>
              <a:lumOff val="451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5" name="Oval 14">
            <a:extLst>
              <a:ext uri="{FF2B5EF4-FFF2-40B4-BE49-F238E27FC236}">
                <a16:creationId xmlns="" xmlns:a16="http://schemas.microsoft.com/office/drawing/2014/main" id="{AF5CBF5C-2278-4394-96DE-367764BD49F3}"/>
              </a:ext>
            </a:extLst>
          </p:cNvPr>
          <p:cNvSpPr/>
          <p:nvPr/>
        </p:nvSpPr>
        <p:spPr>
          <a:xfrm>
            <a:off x="2390373" y="4277837"/>
            <a:ext cx="722435" cy="710913"/>
          </a:xfrm>
          <a:prstGeom prst="ellipse">
            <a:avLst/>
          </a:prstGeom>
          <a:solidFill>
            <a:srgbClr val="00CC66"/>
          </a:solidFill>
          <a:ln w="38100">
            <a:noFill/>
          </a:ln>
          <a:effectLst/>
          <a:scene3d>
            <a:camera prst="orthographicFront"/>
            <a:lightRig rig="flat" dir="t"/>
          </a:scene3d>
          <a:sp3d z="190500" extrusionH="12700" prstMaterial="plastic"/>
        </p:spPr>
        <p:style>
          <a:lnRef idx="1">
            <a:schemeClr val="accent2">
              <a:hueOff val="-3825781"/>
              <a:satOff val="3385"/>
              <a:lumOff val="6013"/>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7" name="Oval 16">
            <a:extLst>
              <a:ext uri="{FF2B5EF4-FFF2-40B4-BE49-F238E27FC236}">
                <a16:creationId xmlns="" xmlns:a16="http://schemas.microsoft.com/office/drawing/2014/main" id="{F8807F7F-1177-4133-A5D2-C2FB3DBB82D4}"/>
              </a:ext>
            </a:extLst>
          </p:cNvPr>
          <p:cNvSpPr/>
          <p:nvPr/>
        </p:nvSpPr>
        <p:spPr>
          <a:xfrm>
            <a:off x="5379316" y="4277836"/>
            <a:ext cx="722435" cy="710913"/>
          </a:xfrm>
          <a:prstGeom prst="ellipse">
            <a:avLst/>
          </a:prstGeom>
          <a:solidFill>
            <a:srgbClr val="00CC00"/>
          </a:solidFill>
          <a:ln w="38100">
            <a:noFill/>
          </a:ln>
          <a:effectLst/>
          <a:scene3d>
            <a:camera prst="orthographicFront"/>
            <a:lightRig rig="flat" dir="t"/>
          </a:scene3d>
          <a:sp3d z="190500" extrusionH="12700" prstMaterial="plastic"/>
        </p:spPr>
        <p:style>
          <a:lnRef idx="1">
            <a:schemeClr val="accent2">
              <a:hueOff val="-4782225"/>
              <a:satOff val="4231"/>
              <a:lumOff val="7517"/>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9" name="Oval 18">
            <a:extLst>
              <a:ext uri="{FF2B5EF4-FFF2-40B4-BE49-F238E27FC236}">
                <a16:creationId xmlns="" xmlns:a16="http://schemas.microsoft.com/office/drawing/2014/main" id="{5F7BB0F8-2984-4906-BC07-8C91A54BCEDA}"/>
              </a:ext>
            </a:extLst>
          </p:cNvPr>
          <p:cNvSpPr/>
          <p:nvPr/>
        </p:nvSpPr>
        <p:spPr>
          <a:xfrm>
            <a:off x="8750450" y="4281823"/>
            <a:ext cx="722435" cy="710913"/>
          </a:xfrm>
          <a:prstGeom prst="ellipse">
            <a:avLst/>
          </a:prstGeom>
          <a:solidFill>
            <a:srgbClr val="008000"/>
          </a:solidFill>
          <a:ln w="38100">
            <a:noFill/>
          </a:ln>
          <a:effectLst/>
          <a:scene3d>
            <a:camera prst="orthographicFront"/>
            <a:lightRig rig="flat" dir="t"/>
          </a:scene3d>
          <a:sp3d z="190500" extrusionH="12700" prstMaterial="plastic"/>
        </p:spPr>
        <p:style>
          <a:lnRef idx="1">
            <a:schemeClr val="accent2">
              <a:hueOff val="-5738671"/>
              <a:satOff val="5077"/>
              <a:lumOff val="902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46759" y="972041"/>
            <a:ext cx="7120246" cy="296840"/>
          </a:xfrm>
        </p:spPr>
        <p:txBody>
          <a:bodyPr/>
          <a:lstStyle/>
          <a:p>
            <a:r>
              <a:rPr lang="en-US" dirty="0" smtClean="0"/>
              <a:t>PROCHAINES ETAPES</a:t>
            </a:r>
            <a:endParaRPr lang="x-none" dirty="0"/>
          </a:p>
        </p:txBody>
      </p:sp>
      <p:sp>
        <p:nvSpPr>
          <p:cNvPr id="35" name="Oval 34">
            <a:extLst>
              <a:ext uri="{FF2B5EF4-FFF2-40B4-BE49-F238E27FC236}">
                <a16:creationId xmlns="" xmlns:a16="http://schemas.microsoft.com/office/drawing/2014/main" id="{38823282-B592-4A0C-99A5-AC793699E564}"/>
              </a:ext>
            </a:extLst>
          </p:cNvPr>
          <p:cNvSpPr/>
          <p:nvPr/>
        </p:nvSpPr>
        <p:spPr>
          <a:xfrm>
            <a:off x="9976451" y="1635748"/>
            <a:ext cx="722435" cy="710913"/>
          </a:xfrm>
          <a:prstGeom prst="ellipse">
            <a:avLst/>
          </a:prstGeom>
          <a:solidFill>
            <a:srgbClr val="006699"/>
          </a:solidFill>
          <a:ln w="38100">
            <a:noFill/>
          </a:ln>
          <a:effectLst/>
          <a:scene3d>
            <a:camera prst="orthographicFront"/>
            <a:lightRig rig="flat" dir="t"/>
          </a:scene3d>
          <a:sp3d z="190500" extrusionH="12700" prstMaterial="plastic"/>
        </p:spPr>
        <p:style>
          <a:lnRef idx="1">
            <a:schemeClr val="accent2">
              <a:hueOff val="-5738671"/>
              <a:satOff val="5077"/>
              <a:lumOff val="902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pic>
        <p:nvPicPr>
          <p:cNvPr id="39" name="Picture 38" descr="Icon&#10;&#10;Description automatically generated with medium confidence">
            <a:extLst>
              <a:ext uri="{FF2B5EF4-FFF2-40B4-BE49-F238E27FC236}">
                <a16:creationId xmlns="" xmlns:a16="http://schemas.microsoft.com/office/drawing/2014/main" id="{A096130B-3330-4791-86D3-90F6E667A7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1235650" y="1733543"/>
            <a:ext cx="476825" cy="626283"/>
          </a:xfrm>
          <a:prstGeom prst="rect">
            <a:avLst/>
          </a:prstGeom>
        </p:spPr>
      </p:pic>
      <p:pic>
        <p:nvPicPr>
          <p:cNvPr id="40" name="Picture 39" descr="Icon&#10;&#10;Description automatically generated with medium confidence">
            <a:extLst>
              <a:ext uri="{FF2B5EF4-FFF2-40B4-BE49-F238E27FC236}">
                <a16:creationId xmlns="" xmlns:a16="http://schemas.microsoft.com/office/drawing/2014/main" id="{971EB345-0E8C-45F4-9F5A-03E87BDDC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4254347" y="1695108"/>
            <a:ext cx="476825" cy="626283"/>
          </a:xfrm>
          <a:prstGeom prst="rect">
            <a:avLst/>
          </a:prstGeom>
        </p:spPr>
      </p:pic>
      <p:pic>
        <p:nvPicPr>
          <p:cNvPr id="41" name="Picture 40" descr="Icon&#10;&#10;Description automatically generated with medium confidence">
            <a:extLst>
              <a:ext uri="{FF2B5EF4-FFF2-40B4-BE49-F238E27FC236}">
                <a16:creationId xmlns="" xmlns:a16="http://schemas.microsoft.com/office/drawing/2014/main" id="{8B8D5500-EC59-463B-9048-ADF4E79AFF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7304266" y="1692338"/>
            <a:ext cx="476825" cy="626283"/>
          </a:xfrm>
          <a:prstGeom prst="rect">
            <a:avLst/>
          </a:prstGeom>
        </p:spPr>
      </p:pic>
      <p:pic>
        <p:nvPicPr>
          <p:cNvPr id="42" name="Picture 41" descr="Icon&#10;&#10;Description automatically generated with medium confidence">
            <a:extLst>
              <a:ext uri="{FF2B5EF4-FFF2-40B4-BE49-F238E27FC236}">
                <a16:creationId xmlns="" xmlns:a16="http://schemas.microsoft.com/office/drawing/2014/main" id="{058966E9-3E91-4E9A-9A05-993229411C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10099255" y="1713330"/>
            <a:ext cx="476825" cy="626283"/>
          </a:xfrm>
          <a:prstGeom prst="rect">
            <a:avLst/>
          </a:prstGeom>
        </p:spPr>
      </p:pic>
      <p:pic>
        <p:nvPicPr>
          <p:cNvPr id="43" name="Picture 42" descr="Icon&#10;&#10;Description automatically generated with medium confidence">
            <a:extLst>
              <a:ext uri="{FF2B5EF4-FFF2-40B4-BE49-F238E27FC236}">
                <a16:creationId xmlns="" xmlns:a16="http://schemas.microsoft.com/office/drawing/2014/main" id="{236DEE6D-3550-4475-BD7A-C54CF6F494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2480702" y="4320150"/>
            <a:ext cx="476825" cy="626283"/>
          </a:xfrm>
          <a:prstGeom prst="rect">
            <a:avLst/>
          </a:prstGeom>
        </p:spPr>
      </p:pic>
      <p:pic>
        <p:nvPicPr>
          <p:cNvPr id="44" name="Picture 43" descr="Icon&#10;&#10;Description automatically generated with medium confidence">
            <a:extLst>
              <a:ext uri="{FF2B5EF4-FFF2-40B4-BE49-F238E27FC236}">
                <a16:creationId xmlns="" xmlns:a16="http://schemas.microsoft.com/office/drawing/2014/main" id="{DC2D2633-2FB4-414B-99FD-701C11CA7D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5464328" y="4337634"/>
            <a:ext cx="476825" cy="626283"/>
          </a:xfrm>
          <a:prstGeom prst="rect">
            <a:avLst/>
          </a:prstGeom>
        </p:spPr>
      </p:pic>
      <p:pic>
        <p:nvPicPr>
          <p:cNvPr id="45" name="Picture 44" descr="Icon&#10;&#10;Description automatically generated with medium confidence">
            <a:extLst>
              <a:ext uri="{FF2B5EF4-FFF2-40B4-BE49-F238E27FC236}">
                <a16:creationId xmlns="" xmlns:a16="http://schemas.microsoft.com/office/drawing/2014/main" id="{665DEE94-B1C7-4A2B-B336-22A3B32AB9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09" t="11265" r="35860" b="14174"/>
          <a:stretch/>
        </p:blipFill>
        <p:spPr>
          <a:xfrm>
            <a:off x="8854204" y="4347159"/>
            <a:ext cx="476825" cy="626283"/>
          </a:xfrm>
          <a:prstGeom prst="rect">
            <a:avLst/>
          </a:prstGeom>
        </p:spPr>
      </p:pic>
    </p:spTree>
    <p:extLst>
      <p:ext uri="{BB962C8B-B14F-4D97-AF65-F5344CB8AC3E}">
        <p14:creationId xmlns:p14="http://schemas.microsoft.com/office/powerpoint/2010/main" val="2114970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152400" y="1819275"/>
            <a:ext cx="11958537" cy="4176457"/>
          </a:xfrm>
        </p:spPr>
        <p:txBody>
          <a:bodyPr lIns="540000" tIns="0" rIns="360000" bIns="45720" anchor="t" anchorCtr="0"/>
          <a:lstStyle/>
          <a:p>
            <a:pPr>
              <a:spcBef>
                <a:spcPts val="300"/>
              </a:spcBef>
              <a:spcAft>
                <a:spcPts val="0"/>
              </a:spcAft>
            </a:pPr>
            <a:r>
              <a:rPr lang="en-GB" sz="2400" b="1" dirty="0">
                <a:solidFill>
                  <a:srgbClr val="006600"/>
                </a:solidFill>
                <a:ea typeface="MS Mincho"/>
                <a:cs typeface="Times New Roman" panose="02020603050405020304" pitchFamily="18" charset="0"/>
              </a:rPr>
              <a:t>Page Web </a:t>
            </a:r>
            <a:r>
              <a:rPr lang="en-GB" sz="2400" b="1" dirty="0" smtClean="0">
                <a:solidFill>
                  <a:srgbClr val="006600"/>
                </a:solidFill>
                <a:ea typeface="MS Mincho"/>
                <a:cs typeface="Times New Roman" panose="02020603050405020304" pitchFamily="18" charset="0"/>
              </a:rPr>
              <a:t>de </a:t>
            </a:r>
            <a:r>
              <a:rPr lang="en-GB" sz="2400" b="1" dirty="0" err="1" smtClean="0">
                <a:solidFill>
                  <a:srgbClr val="006600"/>
                </a:solidFill>
                <a:ea typeface="MS Mincho"/>
                <a:cs typeface="Times New Roman" panose="02020603050405020304" pitchFamily="18" charset="0"/>
              </a:rPr>
              <a:t>l’</a:t>
            </a:r>
            <a:r>
              <a:rPr lang="en-GB" sz="2400" b="1" dirty="0" err="1" smtClean="0">
                <a:solidFill>
                  <a:srgbClr val="006600"/>
                </a:solidFill>
                <a:ea typeface="MS Mincho"/>
                <a:cs typeface="Times New Roman" panose="02020603050405020304" pitchFamily="18" charset="0"/>
              </a:rPr>
              <a:t>Observatoire</a:t>
            </a:r>
            <a:r>
              <a:rPr lang="en-GB" sz="2400" b="1" dirty="0" smtClean="0">
                <a:solidFill>
                  <a:srgbClr val="006600"/>
                </a:solidFill>
                <a:ea typeface="MS Mincho"/>
                <a:cs typeface="Times New Roman" panose="02020603050405020304" pitchFamily="18" charset="0"/>
              </a:rPr>
              <a:t> CIPV</a:t>
            </a:r>
            <a:r>
              <a:rPr lang="en-GB" sz="2400" dirty="0" smtClean="0">
                <a:solidFill>
                  <a:srgbClr val="008000"/>
                </a:solidFill>
                <a:latin typeface="Times New Roman" panose="02020603050405020304" pitchFamily="18" charset="0"/>
                <a:ea typeface="MS Mincho"/>
                <a:cs typeface="Times New Roman" panose="02020603050405020304" pitchFamily="18" charset="0"/>
              </a:rPr>
              <a:t>: </a:t>
            </a:r>
            <a:r>
              <a:rPr lang="en-GB" sz="2400" u="sng" dirty="0">
                <a:solidFill>
                  <a:srgbClr val="5792C9"/>
                </a:solidFill>
                <a:latin typeface="Times New Roman" panose="02020603050405020304" pitchFamily="18" charset="0"/>
                <a:ea typeface="MS Mincho"/>
                <a:cs typeface="Times New Roman" panose="02020603050405020304" pitchFamily="18" charset="0"/>
                <a:hlinkClick r:id="rId2">
                  <a:extLst>
                    <a:ext uri="{A12FA001-AC4F-418D-AE19-62706E023703}">
                      <ahyp:hlinkClr xmlns:ahyp="http://schemas.microsoft.com/office/drawing/2018/hyperlinkcolor" xmlns="" val="tx"/>
                    </a:ext>
                  </a:extLst>
                </a:hlinkClick>
              </a:rPr>
              <a:t>https://www.ippc.int/en/core-activities/implementation-review-and-support-system/</a:t>
            </a:r>
            <a:r>
              <a:rPr lang="en-GB" sz="2400" dirty="0">
                <a:solidFill>
                  <a:srgbClr val="5792C9"/>
                </a:solidFill>
                <a:latin typeface="Times New Roman" panose="02020603050405020304" pitchFamily="18" charset="0"/>
                <a:ea typeface="MS Mincho"/>
                <a:cs typeface="Times New Roman" panose="02020603050405020304" pitchFamily="18" charset="0"/>
              </a:rPr>
              <a:t> </a:t>
            </a:r>
          </a:p>
          <a:p>
            <a:pPr>
              <a:spcBef>
                <a:spcPts val="300"/>
              </a:spcBef>
              <a:spcAft>
                <a:spcPts val="0"/>
              </a:spcAft>
            </a:pPr>
            <a:endParaRPr lang="en-US" sz="2400" dirty="0">
              <a:latin typeface="Times New Roman" panose="02020603050405020304" pitchFamily="18" charset="0"/>
              <a:ea typeface="MS Mincho"/>
              <a:cs typeface="Times New Roman" panose="02020603050405020304" pitchFamily="18" charset="0"/>
            </a:endParaRPr>
          </a:p>
          <a:p>
            <a:r>
              <a:rPr lang="en-GB" sz="2400" b="1" dirty="0" smtClean="0">
                <a:solidFill>
                  <a:srgbClr val="006600"/>
                </a:solidFill>
                <a:ea typeface="MS Mincho"/>
                <a:cs typeface="Times New Roman" panose="02020603050405020304" pitchFamily="18" charset="0"/>
              </a:rPr>
              <a:t>P</a:t>
            </a:r>
            <a:r>
              <a:rPr lang="en-GB" sz="2400" b="1" dirty="0" smtClean="0">
                <a:solidFill>
                  <a:srgbClr val="006600"/>
                </a:solidFill>
                <a:ea typeface="MS Mincho"/>
                <a:cs typeface="Times New Roman" panose="02020603050405020304" pitchFamily="18" charset="0"/>
              </a:rPr>
              <a:t>age Web du Sous </a:t>
            </a:r>
            <a:r>
              <a:rPr lang="en-GB" sz="2400" b="1" dirty="0" err="1" smtClean="0">
                <a:solidFill>
                  <a:srgbClr val="006600"/>
                </a:solidFill>
                <a:ea typeface="MS Mincho"/>
                <a:cs typeface="Times New Roman" panose="02020603050405020304" pitchFamily="18" charset="0"/>
              </a:rPr>
              <a:t>groupe</a:t>
            </a:r>
            <a:r>
              <a:rPr lang="en-GB" sz="2400" b="1" dirty="0" smtClean="0">
                <a:solidFill>
                  <a:srgbClr val="006600"/>
                </a:solidFill>
                <a:ea typeface="MS Mincho"/>
                <a:cs typeface="Times New Roman" panose="02020603050405020304" pitchFamily="18" charset="0"/>
              </a:rPr>
              <a:t> IC</a:t>
            </a:r>
            <a:r>
              <a:rPr lang="en-GB" sz="2400" dirty="0" smtClean="0">
                <a:solidFill>
                  <a:srgbClr val="006600"/>
                </a:solidFill>
                <a:latin typeface="Times New Roman"/>
                <a:ea typeface="MS Mincho"/>
                <a:cs typeface="Times New Roman"/>
              </a:rPr>
              <a:t>: </a:t>
            </a:r>
            <a:r>
              <a:rPr lang="en-GB" sz="2400" dirty="0">
                <a:solidFill>
                  <a:srgbClr val="5792C9"/>
                </a:solidFill>
                <a:latin typeface="Times New Roman"/>
                <a:ea typeface="MS Mincho"/>
                <a:cs typeface="Times New Roman"/>
                <a:hlinkClick r:id="rId3">
                  <a:extLst>
                    <a:ext uri="{A12FA001-AC4F-418D-AE19-62706E023703}">
                      <ahyp:hlinkClr xmlns:ahyp="http://schemas.microsoft.com/office/drawing/2018/hyperlinkcolor" xmlns="" val="tx"/>
                    </a:ext>
                  </a:extLst>
                </a:hlinkClick>
              </a:rPr>
              <a:t>https://www.ippc.int/en/core-activities/capacity-development/capacity-development-committee/ic-sub-group/ic-sub-group-for-the-ippc-observatory/</a:t>
            </a:r>
            <a:r>
              <a:rPr lang="en-GB" sz="2400" dirty="0">
                <a:solidFill>
                  <a:srgbClr val="5792C9"/>
                </a:solidFill>
                <a:latin typeface="Times New Roman"/>
                <a:ea typeface="MS Mincho"/>
                <a:cs typeface="Times New Roman"/>
              </a:rPr>
              <a:t>   </a:t>
            </a:r>
          </a:p>
          <a:p>
            <a:endParaRPr lang="en-US" sz="2400" dirty="0">
              <a:latin typeface="Times New Roman" panose="02020603050405020304" pitchFamily="18" charset="0"/>
              <a:cs typeface="Times New Roman" panose="02020603050405020304" pitchFamily="18" charset="0"/>
            </a:endParaRPr>
          </a:p>
          <a:p>
            <a:r>
              <a:rPr lang="en-US" sz="2400" b="1" dirty="0" err="1" smtClean="0">
                <a:solidFill>
                  <a:srgbClr val="006600"/>
                </a:solidFill>
                <a:ea typeface="MS Mincho"/>
                <a:cs typeface="Times New Roman" panose="02020603050405020304" pitchFamily="18" charset="0"/>
              </a:rPr>
              <a:t>Termes</a:t>
            </a:r>
            <a:r>
              <a:rPr lang="en-US" sz="2400" b="1" dirty="0" smtClean="0">
                <a:solidFill>
                  <a:srgbClr val="006600"/>
                </a:solidFill>
                <a:ea typeface="MS Mincho"/>
                <a:cs typeface="Times New Roman" panose="02020603050405020304" pitchFamily="18" charset="0"/>
              </a:rPr>
              <a:t> </a:t>
            </a:r>
            <a:r>
              <a:rPr lang="en-US" sz="2400" b="1" dirty="0">
                <a:solidFill>
                  <a:srgbClr val="006600"/>
                </a:solidFill>
                <a:ea typeface="MS Mincho"/>
                <a:cs typeface="Times New Roman" panose="02020603050405020304" pitchFamily="18" charset="0"/>
              </a:rPr>
              <a:t>of </a:t>
            </a:r>
            <a:r>
              <a:rPr lang="en-US" sz="2400" b="1" dirty="0" err="1" smtClean="0">
                <a:solidFill>
                  <a:srgbClr val="006600"/>
                </a:solidFill>
                <a:ea typeface="MS Mincho"/>
                <a:cs typeface="Times New Roman" panose="02020603050405020304" pitchFamily="18" charset="0"/>
              </a:rPr>
              <a:t>Référence</a:t>
            </a:r>
            <a:r>
              <a:rPr lang="en-US" sz="2400" b="1" dirty="0" smtClean="0">
                <a:solidFill>
                  <a:srgbClr val="006600"/>
                </a:solidFill>
                <a:ea typeface="MS Mincho"/>
                <a:cs typeface="Times New Roman" panose="02020603050405020304" pitchFamily="18" charset="0"/>
              </a:rPr>
              <a:t> du Sous </a:t>
            </a:r>
            <a:r>
              <a:rPr lang="en-US" sz="2400" b="1" dirty="0" err="1" smtClean="0">
                <a:solidFill>
                  <a:srgbClr val="006600"/>
                </a:solidFill>
                <a:ea typeface="MS Mincho"/>
                <a:cs typeface="Times New Roman" panose="02020603050405020304" pitchFamily="18" charset="0"/>
              </a:rPr>
              <a:t>groupe</a:t>
            </a:r>
            <a:r>
              <a:rPr lang="en-US" sz="2400" b="1" dirty="0" smtClean="0">
                <a:solidFill>
                  <a:srgbClr val="006600"/>
                </a:solidFill>
                <a:latin typeface="Times New Roman" panose="02020603050405020304" pitchFamily="18" charset="0"/>
                <a:cs typeface="Times New Roman" panose="02020603050405020304" pitchFamily="18" charset="0"/>
              </a:rPr>
              <a:t>:</a:t>
            </a:r>
            <a:r>
              <a:rPr lang="en-US" sz="2400" dirty="0" smtClean="0">
                <a:solidFill>
                  <a:srgbClr val="006600"/>
                </a:solidFill>
                <a:latin typeface="Times New Roman" panose="02020603050405020304" pitchFamily="18" charset="0"/>
                <a:cs typeface="Times New Roman" panose="02020603050405020304" pitchFamily="18" charset="0"/>
              </a:rPr>
              <a:t> </a:t>
            </a:r>
            <a:r>
              <a:rPr lang="en-US" sz="2400" dirty="0">
                <a:solidFill>
                  <a:srgbClr val="5792C9"/>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https://www.ippc.int/en/publications/86154/</a:t>
            </a:r>
            <a:r>
              <a:rPr lang="en-US" sz="2400" dirty="0">
                <a:solidFill>
                  <a:srgbClr val="5792C9"/>
                </a:solidFill>
                <a:latin typeface="Times New Roman" panose="02020603050405020304" pitchFamily="18" charset="0"/>
                <a:cs typeface="Times New Roman" panose="02020603050405020304" pitchFamily="18" charset="0"/>
              </a:rPr>
              <a:t> </a:t>
            </a:r>
          </a:p>
          <a:p>
            <a:endParaRPr lang="en-US" sz="2400" dirty="0">
              <a:latin typeface="Times New Roman" panose="02020603050405020304" pitchFamily="18" charset="0"/>
              <a:cs typeface="Times New Roman" panose="02020603050405020304" pitchFamily="18" charset="0"/>
            </a:endParaRPr>
          </a:p>
          <a:p>
            <a:r>
              <a:rPr lang="fr-FR" sz="2400" b="1" dirty="0">
                <a:solidFill>
                  <a:srgbClr val="006600"/>
                </a:solidFill>
                <a:ea typeface="MS Mincho"/>
                <a:cs typeface="Times New Roman" panose="02020603050405020304" pitchFamily="18" charset="0"/>
              </a:rPr>
              <a:t>Base de données </a:t>
            </a:r>
            <a:r>
              <a:rPr lang="fr-FR" sz="2400" b="1" dirty="0" smtClean="0">
                <a:solidFill>
                  <a:srgbClr val="006600"/>
                </a:solidFill>
                <a:ea typeface="MS Mincho"/>
                <a:cs typeface="Times New Roman" panose="02020603050405020304" pitchFamily="18" charset="0"/>
              </a:rPr>
              <a:t>des thèmes d'études </a:t>
            </a:r>
            <a:r>
              <a:rPr lang="fr-FR" sz="2400" b="1" dirty="0">
                <a:solidFill>
                  <a:srgbClr val="006600"/>
                </a:solidFill>
                <a:ea typeface="MS Mincho"/>
                <a:cs typeface="Times New Roman" panose="02020603050405020304" pitchFamily="18" charset="0"/>
              </a:rPr>
              <a:t>et </a:t>
            </a:r>
            <a:r>
              <a:rPr lang="fr-FR" sz="2400" b="1" dirty="0" smtClean="0">
                <a:solidFill>
                  <a:srgbClr val="006600"/>
                </a:solidFill>
                <a:ea typeface="MS Mincho"/>
                <a:cs typeface="Times New Roman" panose="02020603050405020304" pitchFamily="18" charset="0"/>
              </a:rPr>
              <a:t>d'enquêtes </a:t>
            </a:r>
            <a:r>
              <a:rPr lang="en-US" sz="2400" b="1" dirty="0" smtClean="0">
                <a:solidFill>
                  <a:srgbClr val="006600"/>
                </a:solidFill>
                <a:ea typeface="MS Mincho"/>
                <a:cs typeface="Times New Roman" panose="02020603050405020304" pitchFamily="18" charset="0"/>
              </a:rPr>
              <a:t>: </a:t>
            </a:r>
            <a:r>
              <a:rPr lang="en-GB" sz="2400" dirty="0">
                <a:solidFill>
                  <a:srgbClr val="5792C9"/>
                </a:solidFill>
                <a:latin typeface="Times New Roman"/>
                <a:ea typeface="MS Mincho"/>
                <a:cs typeface="Times New Roman"/>
                <a:hlinkClick r:id="rId5">
                  <a:extLst>
                    <a:ext uri="{A12FA001-AC4F-418D-AE19-62706E023703}">
                      <ahyp:hlinkClr xmlns:ahyp="http://schemas.microsoft.com/office/drawing/2018/hyperlinkcolor" xmlns="" val="tx"/>
                    </a:ext>
                  </a:extLst>
                </a:hlinkClick>
              </a:rPr>
              <a:t>https://www.ippc.int/en/publications/87720/</a:t>
            </a:r>
            <a:r>
              <a:rPr lang="en-GB" sz="2400" dirty="0">
                <a:solidFill>
                  <a:srgbClr val="5792C9"/>
                </a:solidFill>
                <a:latin typeface="Times New Roman"/>
                <a:ea typeface="MS Mincho"/>
                <a:cs typeface="Times New Roman"/>
              </a:rPr>
              <a:t> </a:t>
            </a:r>
            <a:endParaRPr lang="en-GB" sz="2400" dirty="0">
              <a:solidFill>
                <a:srgbClr val="5792C9"/>
              </a:solidFill>
              <a:latin typeface="Times New Roman" panose="02020603050405020304" pitchFamily="18" charset="0"/>
              <a:ea typeface="MS Mincho"/>
              <a:cs typeface="Times New Roman" panose="02020603050405020304" pitchFamily="18" charset="0"/>
            </a:endParaRPr>
          </a:p>
          <a:p>
            <a:endParaRPr lang="en-GB" sz="2400" dirty="0">
              <a:latin typeface="Times New Roman" panose="02020603050405020304" pitchFamily="18" charset="0"/>
              <a:cs typeface="Arial" panose="020B0604020202020204" pitchFamily="34" charset="0"/>
            </a:endParaRPr>
          </a:p>
          <a:p>
            <a:endParaRPr lang="x-none" sz="2400" dirty="0"/>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990600"/>
            <a:ext cx="7120246" cy="296840"/>
          </a:xfrm>
        </p:spPr>
        <p:txBody>
          <a:bodyPr/>
          <a:lstStyle/>
          <a:p>
            <a:r>
              <a:rPr lang="en-US" dirty="0" smtClean="0"/>
              <a:t>POUR PLUS D’INFORMATION</a:t>
            </a:r>
            <a:endParaRPr lang="x-none" dirty="0"/>
          </a:p>
        </p:txBody>
      </p:sp>
    </p:spTree>
    <p:extLst>
      <p:ext uri="{BB962C8B-B14F-4D97-AF65-F5344CB8AC3E}">
        <p14:creationId xmlns:p14="http://schemas.microsoft.com/office/powerpoint/2010/main" val="1346481884"/>
      </p:ext>
    </p:extLst>
  </p:cSld>
  <p:clrMapOvr>
    <a:masterClrMapping/>
  </p:clrMapOvr>
  <p:extLst mod="1">
    <p:ext uri="{6950BFC3-D8DA-4A85-94F7-54DA5524770B}">
      <p188:commentRel xmlns:p188="http://schemas.microsoft.com/office/powerpoint/2018/8/main" xmlns="" r:id="rId6"/>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dirty="0" smtClean="0"/>
              <a:t>Merci pour votre attention</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a:solidFill>
                  <a:schemeClr val="bg1"/>
                </a:solidFill>
              </a:rPr>
              <a:t/>
            </a:r>
            <a:br>
              <a:rPr lang="en-US" sz="5400">
                <a:solidFill>
                  <a:schemeClr val="bg1"/>
                </a:solidFill>
              </a:rPr>
            </a:br>
            <a:endParaRPr lang="x-none">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 xmlns:a16="http://schemas.microsoft.com/office/drawing/2014/main" id="{3DF7CF6C-C169-4829-97BF-745D0B60C4F0}"/>
              </a:ext>
            </a:extLst>
          </p:cNvPr>
          <p:cNvSpPr>
            <a:spLocks/>
          </p:cNvSpPr>
          <p:nvPr/>
        </p:nvSpPr>
        <p:spPr>
          <a:xfrm>
            <a:off x="159700" y="1478106"/>
            <a:ext cx="7274929" cy="5093500"/>
          </a:xfrm>
          <a:prstGeom prst="roundRect">
            <a:avLst>
              <a:gd name="adj" fmla="val 907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 xmlns:a16="http://schemas.microsoft.com/office/drawing/2014/main" id="{9C2F1E0B-3284-3849-950E-32EC44C1C236}"/>
              </a:ext>
            </a:extLst>
          </p:cNvPr>
          <p:cNvSpPr>
            <a:spLocks noGrp="1"/>
          </p:cNvSpPr>
          <p:nvPr>
            <p:ph type="subTitle" idx="1"/>
          </p:nvPr>
        </p:nvSpPr>
        <p:spPr>
          <a:xfrm>
            <a:off x="124861" y="1808966"/>
            <a:ext cx="7755225" cy="4188709"/>
          </a:xfrm>
        </p:spPr>
        <p:txBody>
          <a:bodyPr lIns="540000" tIns="0" rIns="360000" bIns="45720" anchor="t" anchorCtr="0"/>
          <a:lstStyle/>
          <a:p>
            <a:r>
              <a:rPr lang="fr-FR" sz="2400" dirty="0"/>
              <a:t>Le </a:t>
            </a:r>
            <a:r>
              <a:rPr lang="fr-FR" sz="2400" b="1" dirty="0">
                <a:solidFill>
                  <a:srgbClr val="008000"/>
                </a:solidFill>
              </a:rPr>
              <a:t>Système d'examen et d'appui à la mise en œuvre (IRSS)</a:t>
            </a:r>
            <a:r>
              <a:rPr lang="fr-FR" sz="2400" dirty="0"/>
              <a:t> a été adopté à la troisième session de la Commission des mesures phytosanitaires (</a:t>
            </a:r>
            <a:r>
              <a:rPr lang="fr-FR" sz="2400" dirty="0" smtClean="0"/>
              <a:t>CMP-3, </a:t>
            </a:r>
            <a:r>
              <a:rPr lang="fr-FR" sz="2400" dirty="0"/>
              <a:t>2008) en tant que système permettant de vérifier la conformité avec la CIPV et d'évaluer l'adoption des NIMP</a:t>
            </a:r>
            <a:r>
              <a:rPr lang="fr-FR" sz="2400" dirty="0" smtClean="0"/>
              <a:t>.</a:t>
            </a:r>
            <a:endParaRPr lang="fr-FR" sz="2400" dirty="0"/>
          </a:p>
          <a:p>
            <a:r>
              <a:rPr lang="fr-FR" sz="2400" dirty="0"/>
              <a:t>Dans le cadre de l'IRSS, les lacunes identifiées dans la mise en œuvre devaient être traitées par une approche basée sur l'assistance et la facilitation</a:t>
            </a:r>
            <a:r>
              <a:rPr lang="fr-FR" sz="2400" dirty="0" smtClean="0"/>
              <a:t>.</a:t>
            </a:r>
            <a:endParaRPr lang="fr-FR" sz="2400" dirty="0"/>
          </a:p>
          <a:p>
            <a:r>
              <a:rPr lang="fr-FR" sz="2400" dirty="0"/>
              <a:t>Cette surveillance a été principalement menée au moyen d'études et d'enquêtes, comme demandé par la communauté </a:t>
            </a:r>
            <a:r>
              <a:rPr lang="fr-FR" sz="2400" dirty="0" smtClean="0"/>
              <a:t>CIPV par </a:t>
            </a:r>
            <a:r>
              <a:rPr lang="fr-FR" sz="2400" dirty="0"/>
              <a:t>le biais du sous-groupe </a:t>
            </a:r>
            <a:r>
              <a:rPr lang="fr-FR" sz="2400" dirty="0" smtClean="0"/>
              <a:t>IC-IRSS</a:t>
            </a:r>
            <a:r>
              <a:rPr lang="fr-FR" sz="2400" dirty="0"/>
              <a:t>.</a:t>
            </a:r>
            <a:endParaRPr lang="en-US" sz="2400" dirty="0">
              <a:cs typeface="Calibri"/>
            </a:endParaRPr>
          </a:p>
        </p:txBody>
      </p:sp>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106218" y="937971"/>
            <a:ext cx="7986304" cy="296840"/>
          </a:xfrm>
        </p:spPr>
        <p:txBody>
          <a:bodyPr/>
          <a:lstStyle/>
          <a:p>
            <a:r>
              <a:rPr lang="en-US" dirty="0"/>
              <a:t>INTRODUCTION</a:t>
            </a:r>
            <a:endParaRPr lang="x-none"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7175" y="3015816"/>
            <a:ext cx="3653285" cy="3653285"/>
          </a:xfrm>
          <a:prstGeom prst="rect">
            <a:avLst/>
          </a:prstGeom>
        </p:spPr>
      </p:pic>
      <p:sp>
        <p:nvSpPr>
          <p:cNvPr id="5" name="Rectangle: Rounded Corners 4">
            <a:extLst>
              <a:ext uri="{FF2B5EF4-FFF2-40B4-BE49-F238E27FC236}">
                <a16:creationId xmlns="" xmlns:a16="http://schemas.microsoft.com/office/drawing/2014/main" id="{DBFB53E9-7CEB-4334-8B38-832A96970112}"/>
              </a:ext>
            </a:extLst>
          </p:cNvPr>
          <p:cNvSpPr/>
          <p:nvPr/>
        </p:nvSpPr>
        <p:spPr>
          <a:xfrm>
            <a:off x="7591564" y="3113313"/>
            <a:ext cx="4307066" cy="3458293"/>
          </a:xfrm>
          <a:prstGeom prst="roundRect">
            <a:avLst>
              <a:gd name="adj" fmla="val 7399"/>
            </a:avLst>
          </a:prstGeom>
          <a:noFill/>
          <a:ln w="3175">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 xmlns:a16="http://schemas.microsoft.com/office/drawing/2014/main" id="{64B27017-B35D-49CD-B954-701B98B09458}"/>
              </a:ext>
            </a:extLst>
          </p:cNvPr>
          <p:cNvSpPr txBox="1"/>
          <p:nvPr/>
        </p:nvSpPr>
        <p:spPr>
          <a:xfrm>
            <a:off x="7108526" y="1478106"/>
            <a:ext cx="5335297" cy="661720"/>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b="1" dirty="0" smtClean="0"/>
              <a:t>CMP-16 </a:t>
            </a:r>
            <a:r>
              <a:rPr lang="en-US" sz="2000" b="1" dirty="0"/>
              <a:t>(2022) </a:t>
            </a:r>
            <a:r>
              <a:rPr lang="fr-FR" sz="2000" dirty="0"/>
              <a:t>a approuvé le passage de l'IRSS </a:t>
            </a:r>
            <a:r>
              <a:rPr lang="fr-FR" sz="2000" dirty="0" smtClean="0"/>
              <a:t>à l’</a:t>
            </a:r>
            <a:r>
              <a:rPr lang="en-US" sz="2000" b="1" dirty="0" err="1" smtClean="0">
                <a:solidFill>
                  <a:srgbClr val="006600"/>
                </a:solidFill>
              </a:rPr>
              <a:t>Observatoire</a:t>
            </a:r>
            <a:r>
              <a:rPr lang="en-US" sz="2000" b="1" dirty="0" smtClean="0">
                <a:solidFill>
                  <a:srgbClr val="006600"/>
                </a:solidFill>
              </a:rPr>
              <a:t> de la CIPV</a:t>
            </a:r>
            <a:endParaRPr lang="en-US" sz="2000" dirty="0">
              <a:solidFill>
                <a:srgbClr val="006600"/>
              </a:solidFill>
            </a:endParaRPr>
          </a:p>
        </p:txBody>
      </p:sp>
      <p:sp>
        <p:nvSpPr>
          <p:cNvPr id="25" name="Rectangle: Rounded Corners 24">
            <a:extLst>
              <a:ext uri="{FF2B5EF4-FFF2-40B4-BE49-F238E27FC236}">
                <a16:creationId xmlns="" xmlns:a16="http://schemas.microsoft.com/office/drawing/2014/main" id="{21170266-DE7F-4A3B-A281-341B4FB2FDAE}"/>
              </a:ext>
            </a:extLst>
          </p:cNvPr>
          <p:cNvSpPr/>
          <p:nvPr/>
        </p:nvSpPr>
        <p:spPr>
          <a:xfrm>
            <a:off x="7591563" y="2102865"/>
            <a:ext cx="4307066" cy="933293"/>
          </a:xfrm>
          <a:prstGeom prst="roundRect">
            <a:avLst/>
          </a:prstGeom>
          <a:gradFill flip="none" rotWithShape="1">
            <a:gsLst>
              <a:gs pos="0">
                <a:srgbClr val="006600"/>
              </a:gs>
              <a:gs pos="17000">
                <a:srgbClr val="00825F"/>
              </a:gs>
              <a:gs pos="8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 xmlns:a16="http://schemas.microsoft.com/office/drawing/2014/main" id="{B056DE2E-FC7E-46D4-A48E-57CED8884019}"/>
              </a:ext>
            </a:extLst>
          </p:cNvPr>
          <p:cNvSpPr/>
          <p:nvPr/>
        </p:nvSpPr>
        <p:spPr>
          <a:xfrm>
            <a:off x="10123148" y="2190388"/>
            <a:ext cx="1674010" cy="7360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A picture containing application&#10;&#10;Description automatically generated">
            <a:extLst>
              <a:ext uri="{FF2B5EF4-FFF2-40B4-BE49-F238E27FC236}">
                <a16:creationId xmlns="" xmlns:a16="http://schemas.microsoft.com/office/drawing/2014/main" id="{64CA83A7-231D-4E02-B2BA-A7F7285F97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406" t="31470" r="39411" b="33890"/>
          <a:stretch/>
        </p:blipFill>
        <p:spPr>
          <a:xfrm>
            <a:off x="8852013" y="2152779"/>
            <a:ext cx="1271135" cy="833464"/>
          </a:xfrm>
          <a:prstGeom prst="rect">
            <a:avLst/>
          </a:prstGeom>
          <a:ln>
            <a:noFill/>
          </a:ln>
        </p:spPr>
      </p:pic>
      <p:sp>
        <p:nvSpPr>
          <p:cNvPr id="29" name="TextBox 28">
            <a:extLst>
              <a:ext uri="{FF2B5EF4-FFF2-40B4-BE49-F238E27FC236}">
                <a16:creationId xmlns="" xmlns:a16="http://schemas.microsoft.com/office/drawing/2014/main" id="{849184E5-0DDE-4DCB-809F-A4EE6C6642E1}"/>
              </a:ext>
            </a:extLst>
          </p:cNvPr>
          <p:cNvSpPr txBox="1"/>
          <p:nvPr/>
        </p:nvSpPr>
        <p:spPr>
          <a:xfrm>
            <a:off x="7357621" y="2316050"/>
            <a:ext cx="1656603" cy="538609"/>
          </a:xfrm>
          <a:prstGeom prst="rect">
            <a:avLst/>
          </a:prstGeom>
          <a:noFill/>
          <a:ln>
            <a:noFill/>
          </a:ln>
        </p:spPr>
        <p:txBody>
          <a:bodyPr wrap="square" lIns="540000" tIns="0" rIns="360000" bIns="45720" rtlCol="0" anchor="ctr" anchorCtr="0">
            <a:spAutoFit/>
          </a:bodyPr>
          <a:lstStyle/>
          <a:p>
            <a:r>
              <a:rPr lang="en-US" sz="3200" b="1" dirty="0">
                <a:solidFill>
                  <a:schemeClr val="bg1"/>
                </a:solidFill>
              </a:rPr>
              <a:t>IRSS</a:t>
            </a:r>
          </a:p>
        </p:txBody>
      </p:sp>
      <p:pic>
        <p:nvPicPr>
          <p:cNvPr id="30" name="Picture 29">
            <a:extLst>
              <a:ext uri="{FF2B5EF4-FFF2-40B4-BE49-F238E27FC236}">
                <a16:creationId xmlns="" xmlns:a16="http://schemas.microsoft.com/office/drawing/2014/main" id="{0DAF6370-B6CC-44B0-9B04-7FE0249A4D51}"/>
              </a:ext>
            </a:extLst>
          </p:cNvPr>
          <p:cNvPicPr>
            <a:picLocks noChangeAspect="1"/>
          </p:cNvPicPr>
          <p:nvPr/>
        </p:nvPicPr>
        <p:blipFill rotWithShape="1">
          <a:blip r:embed="rId5"/>
          <a:srcRect l="11034" t="14102" r="10345" b="11877"/>
          <a:stretch/>
        </p:blipFill>
        <p:spPr>
          <a:xfrm>
            <a:off x="10217231" y="2193410"/>
            <a:ext cx="1425531" cy="729964"/>
          </a:xfrm>
          <a:prstGeom prst="rect">
            <a:avLst/>
          </a:prstGeom>
          <a:noFill/>
          <a:ln>
            <a:noFill/>
          </a:ln>
        </p:spPr>
      </p:pic>
    </p:spTree>
    <p:extLst>
      <p:ext uri="{BB962C8B-B14F-4D97-AF65-F5344CB8AC3E}">
        <p14:creationId xmlns:p14="http://schemas.microsoft.com/office/powerpoint/2010/main" val="120517215"/>
      </p:ext>
    </p:extLst>
  </p:cSld>
  <p:clrMapOvr>
    <a:masterClrMapping/>
  </p:clrMapOvr>
  <p:extLst mod="1">
    <p:ext uri="{6950BFC3-D8DA-4A85-94F7-54DA5524770B}">
      <p188:commentRel xmlns:p188="http://schemas.microsoft.com/office/powerpoint/2018/8/main" xmlns="" r:id="rId6"/>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Rounded Corners 57">
            <a:extLst>
              <a:ext uri="{FF2B5EF4-FFF2-40B4-BE49-F238E27FC236}">
                <a16:creationId xmlns="" xmlns:a16="http://schemas.microsoft.com/office/drawing/2014/main" id="{B544525A-BB9F-4B9B-8809-AE45592AB17C}"/>
              </a:ext>
            </a:extLst>
          </p:cNvPr>
          <p:cNvSpPr/>
          <p:nvPr/>
        </p:nvSpPr>
        <p:spPr>
          <a:xfrm>
            <a:off x="7577753" y="5394252"/>
            <a:ext cx="4505011" cy="1407216"/>
          </a:xfrm>
          <a:prstGeom prst="roundRect">
            <a:avLst>
              <a:gd name="adj" fmla="val 90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 xmlns:a16="http://schemas.microsoft.com/office/drawing/2014/main" id="{DDECFBB2-FD61-41F8-B9F4-87BF64BD3957}"/>
              </a:ext>
            </a:extLst>
          </p:cNvPr>
          <p:cNvSpPr/>
          <p:nvPr/>
        </p:nvSpPr>
        <p:spPr>
          <a:xfrm>
            <a:off x="4469641" y="4468730"/>
            <a:ext cx="3019819" cy="2332738"/>
          </a:xfrm>
          <a:prstGeom prst="roundRect">
            <a:avLst>
              <a:gd name="adj" fmla="val 7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 xmlns:a16="http://schemas.microsoft.com/office/drawing/2014/main" id="{F6F856AF-5B22-487F-BB47-08C829425A2C}"/>
              </a:ext>
            </a:extLst>
          </p:cNvPr>
          <p:cNvSpPr/>
          <p:nvPr/>
        </p:nvSpPr>
        <p:spPr>
          <a:xfrm>
            <a:off x="99803" y="4468729"/>
            <a:ext cx="4254536" cy="2283389"/>
          </a:xfrm>
          <a:prstGeom prst="roundRect">
            <a:avLst>
              <a:gd name="adj" fmla="val 7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Rounded Corners 50">
            <a:extLst>
              <a:ext uri="{FF2B5EF4-FFF2-40B4-BE49-F238E27FC236}">
                <a16:creationId xmlns="" xmlns:a16="http://schemas.microsoft.com/office/drawing/2014/main" id="{A8B7B1CC-495F-41F6-BB14-AEA0B01C8CCB}"/>
              </a:ext>
            </a:extLst>
          </p:cNvPr>
          <p:cNvSpPr/>
          <p:nvPr/>
        </p:nvSpPr>
        <p:spPr>
          <a:xfrm>
            <a:off x="7577753" y="3366271"/>
            <a:ext cx="4505011" cy="1943202"/>
          </a:xfrm>
          <a:prstGeom prst="roundRect">
            <a:avLst>
              <a:gd name="adj" fmla="val 600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Rounded Corners 48">
            <a:extLst>
              <a:ext uri="{FF2B5EF4-FFF2-40B4-BE49-F238E27FC236}">
                <a16:creationId xmlns="" xmlns:a16="http://schemas.microsoft.com/office/drawing/2014/main" id="{59A63816-C702-4FAA-A567-DF6678057CFC}"/>
              </a:ext>
            </a:extLst>
          </p:cNvPr>
          <p:cNvSpPr/>
          <p:nvPr/>
        </p:nvSpPr>
        <p:spPr>
          <a:xfrm>
            <a:off x="4453363" y="3369820"/>
            <a:ext cx="3036097" cy="990955"/>
          </a:xfrm>
          <a:prstGeom prst="roundRect">
            <a:avLst>
              <a:gd name="adj" fmla="val 99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Rounded Corners 46">
            <a:extLst>
              <a:ext uri="{FF2B5EF4-FFF2-40B4-BE49-F238E27FC236}">
                <a16:creationId xmlns="" xmlns:a16="http://schemas.microsoft.com/office/drawing/2014/main" id="{C17C4E29-2630-456D-BC42-3AC1421DE146}"/>
              </a:ext>
            </a:extLst>
          </p:cNvPr>
          <p:cNvSpPr/>
          <p:nvPr/>
        </p:nvSpPr>
        <p:spPr>
          <a:xfrm>
            <a:off x="106995" y="3366271"/>
            <a:ext cx="4274266" cy="994504"/>
          </a:xfrm>
          <a:prstGeom prst="roundRect">
            <a:avLst>
              <a:gd name="adj" fmla="val 166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 xmlns:a16="http://schemas.microsoft.com/office/drawing/2014/main" id="{A0D48CE5-1961-46F6-84DC-6C89E75D631D}"/>
              </a:ext>
            </a:extLst>
          </p:cNvPr>
          <p:cNvSpPr/>
          <p:nvPr/>
        </p:nvSpPr>
        <p:spPr>
          <a:xfrm>
            <a:off x="7569947" y="1409695"/>
            <a:ext cx="1472440" cy="1856862"/>
          </a:xfrm>
          <a:prstGeom prst="roundRect">
            <a:avLst>
              <a:gd name="adj" fmla="val 761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Rounded Corners 43">
            <a:extLst>
              <a:ext uri="{FF2B5EF4-FFF2-40B4-BE49-F238E27FC236}">
                <a16:creationId xmlns="" xmlns:a16="http://schemas.microsoft.com/office/drawing/2014/main" id="{287DCDA7-B942-4DA1-B67A-F58BE3CDD53A}"/>
              </a:ext>
            </a:extLst>
          </p:cNvPr>
          <p:cNvSpPr/>
          <p:nvPr/>
        </p:nvSpPr>
        <p:spPr>
          <a:xfrm>
            <a:off x="9120340" y="1416335"/>
            <a:ext cx="2962427" cy="1850222"/>
          </a:xfrm>
          <a:prstGeom prst="roundRect">
            <a:avLst>
              <a:gd name="adj" fmla="val 456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 xmlns:a16="http://schemas.microsoft.com/office/drawing/2014/main" id="{8A6CA5D6-DBB5-48BC-938C-50C61AD52C93}"/>
              </a:ext>
            </a:extLst>
          </p:cNvPr>
          <p:cNvSpPr/>
          <p:nvPr/>
        </p:nvSpPr>
        <p:spPr>
          <a:xfrm>
            <a:off x="4453364" y="1409695"/>
            <a:ext cx="3043160" cy="1856862"/>
          </a:xfrm>
          <a:prstGeom prst="roundRect">
            <a:avLst>
              <a:gd name="adj" fmla="val 54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 xmlns:a16="http://schemas.microsoft.com/office/drawing/2014/main" id="{A1C2A590-B4ED-4007-97CB-9B957C6E59D7}"/>
              </a:ext>
            </a:extLst>
          </p:cNvPr>
          <p:cNvSpPr/>
          <p:nvPr/>
        </p:nvSpPr>
        <p:spPr>
          <a:xfrm>
            <a:off x="99803" y="1416335"/>
            <a:ext cx="4286020" cy="1856863"/>
          </a:xfrm>
          <a:prstGeom prst="roundRect">
            <a:avLst>
              <a:gd name="adj" fmla="val 930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 xmlns:a16="http://schemas.microsoft.com/office/drawing/2014/main" id="{55E22B71-D115-597B-FB34-AB50FBA3E73E}"/>
              </a:ext>
            </a:extLst>
          </p:cNvPr>
          <p:cNvSpPr txBox="1"/>
          <p:nvPr/>
        </p:nvSpPr>
        <p:spPr>
          <a:xfrm>
            <a:off x="424781" y="2369003"/>
            <a:ext cx="3800395" cy="923330"/>
          </a:xfrm>
          <a:prstGeom prst="rect">
            <a:avLst/>
          </a:prstGeom>
          <a:noFill/>
        </p:spPr>
        <p:txBody>
          <a:bodyPr wrap="square" rtlCol="0">
            <a:spAutoFit/>
          </a:bodyPr>
          <a:lstStyle/>
          <a:p>
            <a:r>
              <a:rPr lang="fr-FR" sz="1800" dirty="0"/>
              <a:t>Mis en œuvre en tant que projet (largement soutenu par l'UE) depuis 2011</a:t>
            </a:r>
            <a:endParaRPr lang="x-none" sz="1800" b="1" dirty="0"/>
          </a:p>
        </p:txBody>
      </p:sp>
      <p:grpSp>
        <p:nvGrpSpPr>
          <p:cNvPr id="9" name="Group 8">
            <a:extLst>
              <a:ext uri="{FF2B5EF4-FFF2-40B4-BE49-F238E27FC236}">
                <a16:creationId xmlns="" xmlns:a16="http://schemas.microsoft.com/office/drawing/2014/main" id="{A423150D-1B1E-7FA5-2694-2A507DCB459C}"/>
              </a:ext>
            </a:extLst>
          </p:cNvPr>
          <p:cNvGrpSpPr/>
          <p:nvPr/>
        </p:nvGrpSpPr>
        <p:grpSpPr>
          <a:xfrm>
            <a:off x="4472311" y="1440537"/>
            <a:ext cx="3279236" cy="856217"/>
            <a:chOff x="532023" y="4919436"/>
            <a:chExt cx="3279236" cy="856217"/>
          </a:xfrm>
        </p:grpSpPr>
        <p:pic>
          <p:nvPicPr>
            <p:cNvPr id="10" name="Graphic 12" descr="Remote learning science with solid fill">
              <a:extLst>
                <a:ext uri="{FF2B5EF4-FFF2-40B4-BE49-F238E27FC236}">
                  <a16:creationId xmlns="" xmlns:a16="http://schemas.microsoft.com/office/drawing/2014/main" id="{4A4B10D5-9D21-C392-5852-E123998D90E2}"/>
                </a:ext>
              </a:extLst>
            </p:cNvPr>
            <p:cNvPicPr>
              <a:picLocks noChangeAspect="1"/>
            </p:cNvPicPr>
            <p:nvPr/>
          </p:nvPicPr>
          <p:blipFill>
            <a:blip r:embed="rId3">
              <a:extLst>
                <a:ext uri="{96DAC541-7B7A-43D3-8B79-37D633B846F1}">
                  <asvg:svgBlip xmlns:asvg="http://schemas.microsoft.com/office/drawing/2016/SVG/main" xmlns="" r:embed="rId5"/>
                </a:ext>
              </a:extLst>
            </a:blip>
            <a:stretch>
              <a:fillRect/>
            </a:stretch>
          </p:blipFill>
          <p:spPr>
            <a:xfrm>
              <a:off x="532023" y="4919436"/>
              <a:ext cx="856217" cy="856217"/>
            </a:xfrm>
            <a:prstGeom prst="rect">
              <a:avLst/>
            </a:prstGeom>
          </p:spPr>
        </p:pic>
        <p:sp>
          <p:nvSpPr>
            <p:cNvPr id="11" name="TextBox 10">
              <a:extLst>
                <a:ext uri="{FF2B5EF4-FFF2-40B4-BE49-F238E27FC236}">
                  <a16:creationId xmlns="" xmlns:a16="http://schemas.microsoft.com/office/drawing/2014/main" id="{78FC9A1F-6545-285C-039A-6CF5207D7894}"/>
                </a:ext>
              </a:extLst>
            </p:cNvPr>
            <p:cNvSpPr txBox="1"/>
            <p:nvPr/>
          </p:nvSpPr>
          <p:spPr>
            <a:xfrm>
              <a:off x="1282424" y="4944870"/>
              <a:ext cx="2528835" cy="769441"/>
            </a:xfrm>
            <a:prstGeom prst="rect">
              <a:avLst/>
            </a:prstGeom>
            <a:noFill/>
          </p:spPr>
          <p:txBody>
            <a:bodyPr wrap="square" lIns="91440" tIns="45720" rIns="91440" bIns="45720" rtlCol="0" anchor="t">
              <a:spAutoFit/>
            </a:bodyPr>
            <a:lstStyle/>
            <a:p>
              <a:r>
                <a:rPr lang="en-US" sz="2600" b="1" dirty="0">
                  <a:solidFill>
                    <a:srgbClr val="006600"/>
                  </a:solidFill>
                </a:rPr>
                <a:t>2</a:t>
              </a:r>
              <a:r>
                <a:rPr lang="en-US" sz="2000" b="1" dirty="0">
                  <a:solidFill>
                    <a:srgbClr val="006600"/>
                  </a:solidFill>
                </a:rPr>
                <a:t> </a:t>
              </a:r>
              <a:r>
                <a:rPr lang="en-US" sz="2000" b="1" dirty="0" err="1">
                  <a:solidFill>
                    <a:srgbClr val="006600"/>
                  </a:solidFill>
                </a:rPr>
                <a:t>enquêtes</a:t>
              </a:r>
              <a:r>
                <a:rPr lang="en-US" sz="2000" b="1" dirty="0">
                  <a:solidFill>
                    <a:srgbClr val="006600"/>
                  </a:solidFill>
                </a:rPr>
                <a:t> </a:t>
              </a:r>
              <a:r>
                <a:rPr lang="en-US" sz="2000" b="1" dirty="0" err="1">
                  <a:solidFill>
                    <a:srgbClr val="006600"/>
                  </a:solidFill>
                </a:rPr>
                <a:t>générales</a:t>
              </a:r>
              <a:endParaRPr lang="en-US" sz="2000" b="1" dirty="0">
                <a:solidFill>
                  <a:srgbClr val="006600"/>
                </a:solidFill>
              </a:endParaRPr>
            </a:p>
            <a:p>
              <a:r>
                <a:rPr lang="en-US" sz="1800" dirty="0"/>
                <a:t>carried out </a:t>
              </a:r>
              <a:endParaRPr lang="x-none" sz="1800" dirty="0"/>
            </a:p>
          </p:txBody>
        </p:sp>
      </p:grpSp>
      <p:sp>
        <p:nvSpPr>
          <p:cNvPr id="13" name="TextBox 12">
            <a:extLst>
              <a:ext uri="{FF2B5EF4-FFF2-40B4-BE49-F238E27FC236}">
                <a16:creationId xmlns="" xmlns:a16="http://schemas.microsoft.com/office/drawing/2014/main" id="{69DA0893-D991-746B-C622-FAC423AC2284}"/>
              </a:ext>
            </a:extLst>
          </p:cNvPr>
          <p:cNvSpPr txBox="1"/>
          <p:nvPr/>
        </p:nvSpPr>
        <p:spPr>
          <a:xfrm>
            <a:off x="891574" y="4275066"/>
            <a:ext cx="3279846" cy="738664"/>
          </a:xfrm>
          <a:prstGeom prst="rect">
            <a:avLst/>
          </a:prstGeom>
          <a:noFill/>
        </p:spPr>
        <p:txBody>
          <a:bodyPr wrap="square" rtlCol="0">
            <a:spAutoFit/>
          </a:bodyPr>
          <a:lstStyle/>
          <a:p>
            <a:r>
              <a:rPr lang="en-US" sz="2600" b="1" dirty="0">
                <a:solidFill>
                  <a:srgbClr val="006600"/>
                </a:solidFill>
              </a:rPr>
              <a:t>3</a:t>
            </a:r>
            <a:r>
              <a:rPr lang="en-US" sz="2000" b="1" dirty="0">
                <a:solidFill>
                  <a:srgbClr val="006600"/>
                </a:solidFill>
              </a:rPr>
              <a:t> </a:t>
            </a:r>
            <a:r>
              <a:rPr lang="en-US" sz="2000" b="1" dirty="0" smtClean="0">
                <a:solidFill>
                  <a:srgbClr val="006600"/>
                </a:solidFill>
              </a:rPr>
              <a:t>Recommendations CMP </a:t>
            </a:r>
            <a:r>
              <a:rPr lang="en-US" sz="1600" dirty="0" smtClean="0"/>
              <a:t>en lien direct avec les </a:t>
            </a:r>
            <a:r>
              <a:rPr lang="en-US" sz="1600" dirty="0" err="1" smtClean="0"/>
              <a:t>études</a:t>
            </a:r>
            <a:r>
              <a:rPr lang="en-US" sz="1600" dirty="0" smtClean="0"/>
              <a:t> de IRSS</a:t>
            </a:r>
            <a:endParaRPr lang="en-US" sz="1600" dirty="0"/>
          </a:p>
        </p:txBody>
      </p:sp>
      <p:pic>
        <p:nvPicPr>
          <p:cNvPr id="14" name="Graphic 18" descr="Megaphone1 with solid fill">
            <a:extLst>
              <a:ext uri="{FF2B5EF4-FFF2-40B4-BE49-F238E27FC236}">
                <a16:creationId xmlns="" xmlns:a16="http://schemas.microsoft.com/office/drawing/2014/main" id="{9EC893AD-1EC5-CD3B-2C70-805CA97E1A86}"/>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357962" y="4447127"/>
            <a:ext cx="759378" cy="759378"/>
          </a:xfrm>
          <a:prstGeom prst="rect">
            <a:avLst/>
          </a:prstGeom>
        </p:spPr>
      </p:pic>
      <p:sp>
        <p:nvSpPr>
          <p:cNvPr id="16" name="TextBox 15">
            <a:extLst>
              <a:ext uri="{FF2B5EF4-FFF2-40B4-BE49-F238E27FC236}">
                <a16:creationId xmlns="" xmlns:a16="http://schemas.microsoft.com/office/drawing/2014/main" id="{8CC334BB-DBCA-97E1-DA18-7DD21D0EEADF}"/>
              </a:ext>
            </a:extLst>
          </p:cNvPr>
          <p:cNvSpPr txBox="1"/>
          <p:nvPr/>
        </p:nvSpPr>
        <p:spPr>
          <a:xfrm>
            <a:off x="430462" y="3341799"/>
            <a:ext cx="3797466" cy="923330"/>
          </a:xfrm>
          <a:prstGeom prst="rect">
            <a:avLst/>
          </a:prstGeom>
          <a:noFill/>
        </p:spPr>
        <p:txBody>
          <a:bodyPr wrap="square" rtlCol="0">
            <a:spAutoFit/>
          </a:bodyPr>
          <a:lstStyle/>
          <a:p>
            <a:r>
              <a:rPr lang="x-none" sz="2600" b="1" dirty="0" smtClean="0">
                <a:solidFill>
                  <a:srgbClr val="006600"/>
                </a:solidFill>
              </a:rPr>
              <a:t>3</a:t>
            </a:r>
            <a:r>
              <a:rPr lang="x-none" sz="3600" b="1" dirty="0" smtClean="0">
                <a:solidFill>
                  <a:srgbClr val="006600"/>
                </a:solidFill>
              </a:rPr>
              <a:t> </a:t>
            </a:r>
            <a:r>
              <a:rPr lang="en-US" sz="2000" b="1" dirty="0" smtClean="0">
                <a:solidFill>
                  <a:srgbClr val="006600"/>
                </a:solidFill>
              </a:rPr>
              <a:t>C</a:t>
            </a:r>
            <a:r>
              <a:rPr lang="en-US" sz="2000" b="1" dirty="0" smtClean="0">
                <a:solidFill>
                  <a:srgbClr val="006600"/>
                </a:solidFill>
              </a:rPr>
              <a:t>ycles de </a:t>
            </a:r>
            <a:r>
              <a:rPr lang="en-US" sz="2000" b="1" dirty="0" err="1" smtClean="0">
                <a:solidFill>
                  <a:srgbClr val="006600"/>
                </a:solidFill>
              </a:rPr>
              <a:t>financement</a:t>
            </a:r>
            <a:r>
              <a:rPr lang="en-US" sz="2000" b="1" dirty="0">
                <a:solidFill>
                  <a:schemeClr val="accent1">
                    <a:lumMod val="75000"/>
                  </a:schemeClr>
                </a:solidFill>
              </a:rPr>
              <a:t/>
            </a:r>
            <a:br>
              <a:rPr lang="en-US" sz="2000" b="1" dirty="0">
                <a:solidFill>
                  <a:schemeClr val="accent1">
                    <a:lumMod val="75000"/>
                  </a:schemeClr>
                </a:solidFill>
              </a:rPr>
            </a:br>
            <a:r>
              <a:rPr lang="fr-FR" sz="1800" dirty="0"/>
              <a:t>Le 3e cycle s'est terminé en mai 2022</a:t>
            </a:r>
            <a:endParaRPr lang="x-none" sz="1600" dirty="0"/>
          </a:p>
        </p:txBody>
      </p:sp>
      <p:pic>
        <p:nvPicPr>
          <p:cNvPr id="17" name="Graphic 21" descr="Money with solid fill">
            <a:extLst>
              <a:ext uri="{FF2B5EF4-FFF2-40B4-BE49-F238E27FC236}">
                <a16:creationId xmlns="" xmlns:a16="http://schemas.microsoft.com/office/drawing/2014/main" id="{9DCA981C-4776-2E5A-B152-53F5D0C75A53}"/>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3345757" y="3310478"/>
            <a:ext cx="738207" cy="738207"/>
          </a:xfrm>
          <a:prstGeom prst="rect">
            <a:avLst/>
          </a:prstGeom>
        </p:spPr>
      </p:pic>
      <p:pic>
        <p:nvPicPr>
          <p:cNvPr id="19" name="Graphic 23" descr="Books with solid fill">
            <a:extLst>
              <a:ext uri="{FF2B5EF4-FFF2-40B4-BE49-F238E27FC236}">
                <a16:creationId xmlns="" xmlns:a16="http://schemas.microsoft.com/office/drawing/2014/main" id="{9810F6D6-0EBE-BC04-1924-FB11E80DD22B}"/>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7874287" y="1506715"/>
            <a:ext cx="803985" cy="803985"/>
          </a:xfrm>
          <a:prstGeom prst="rect">
            <a:avLst/>
          </a:prstGeom>
        </p:spPr>
      </p:pic>
      <p:sp>
        <p:nvSpPr>
          <p:cNvPr id="20" name="TextBox 19">
            <a:extLst>
              <a:ext uri="{FF2B5EF4-FFF2-40B4-BE49-F238E27FC236}">
                <a16:creationId xmlns="" xmlns:a16="http://schemas.microsoft.com/office/drawing/2014/main" id="{C53B7171-E222-6281-1B42-F1A2F3A63FB9}"/>
              </a:ext>
            </a:extLst>
          </p:cNvPr>
          <p:cNvSpPr txBox="1"/>
          <p:nvPr/>
        </p:nvSpPr>
        <p:spPr>
          <a:xfrm>
            <a:off x="5118372" y="3262980"/>
            <a:ext cx="2585058" cy="1323439"/>
          </a:xfrm>
          <a:prstGeom prst="rect">
            <a:avLst/>
          </a:prstGeom>
          <a:noFill/>
        </p:spPr>
        <p:txBody>
          <a:bodyPr wrap="square" rtlCol="0">
            <a:spAutoFit/>
          </a:bodyPr>
          <a:lstStyle/>
          <a:p>
            <a:r>
              <a:rPr lang="en-US" sz="2600" b="1" dirty="0">
                <a:solidFill>
                  <a:srgbClr val="006600"/>
                </a:solidFill>
              </a:rPr>
              <a:t>15</a:t>
            </a:r>
            <a:r>
              <a:rPr lang="en-US" sz="2000" b="1" dirty="0">
                <a:solidFill>
                  <a:srgbClr val="006600"/>
                </a:solidFill>
              </a:rPr>
              <a:t> </a:t>
            </a:r>
            <a:r>
              <a:rPr lang="en-US" sz="2000" b="1" dirty="0" err="1" smtClean="0">
                <a:solidFill>
                  <a:srgbClr val="006600"/>
                </a:solidFill>
              </a:rPr>
              <a:t>thèmes</a:t>
            </a:r>
            <a:r>
              <a:rPr lang="en-US" sz="2000" b="1" dirty="0" smtClean="0">
                <a:solidFill>
                  <a:srgbClr val="006600"/>
                </a:solidFill>
              </a:rPr>
              <a:t> </a:t>
            </a:r>
            <a:r>
              <a:rPr lang="fr-FR" sz="2000" dirty="0" smtClean="0"/>
              <a:t>approuvés</a:t>
            </a:r>
            <a:endParaRPr lang="en-US" sz="2000" b="1" dirty="0" smtClean="0">
              <a:solidFill>
                <a:srgbClr val="006600"/>
              </a:solidFill>
            </a:endParaRPr>
          </a:p>
          <a:p>
            <a:r>
              <a:rPr lang="fr-FR" sz="1800" dirty="0" smtClean="0"/>
              <a:t>pour </a:t>
            </a:r>
            <a:r>
              <a:rPr lang="fr-FR" sz="1800" dirty="0"/>
              <a:t>des études documentaires approfondies</a:t>
            </a:r>
            <a:endParaRPr lang="x-none" sz="1600" dirty="0"/>
          </a:p>
        </p:txBody>
      </p:sp>
      <p:pic>
        <p:nvPicPr>
          <p:cNvPr id="22" name="Graphic 22" descr="Plant with solid fill">
            <a:extLst>
              <a:ext uri="{FF2B5EF4-FFF2-40B4-BE49-F238E27FC236}">
                <a16:creationId xmlns="" xmlns:a16="http://schemas.microsoft.com/office/drawing/2014/main" id="{9A2290C9-3AF2-D2D9-5148-BF9D04CA6626}"/>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4547993" y="3500910"/>
            <a:ext cx="768049" cy="768049"/>
          </a:xfrm>
          <a:prstGeom prst="rect">
            <a:avLst/>
          </a:prstGeom>
        </p:spPr>
      </p:pic>
      <p:sp>
        <p:nvSpPr>
          <p:cNvPr id="23" name="TextBox 22">
            <a:extLst>
              <a:ext uri="{FF2B5EF4-FFF2-40B4-BE49-F238E27FC236}">
                <a16:creationId xmlns="" xmlns:a16="http://schemas.microsoft.com/office/drawing/2014/main" id="{45DD7BB3-2382-0EB8-9740-66C47DFC6EAF}"/>
              </a:ext>
            </a:extLst>
          </p:cNvPr>
          <p:cNvSpPr txBox="1"/>
          <p:nvPr/>
        </p:nvSpPr>
        <p:spPr>
          <a:xfrm>
            <a:off x="7677778" y="2428698"/>
            <a:ext cx="1333329" cy="769441"/>
          </a:xfrm>
          <a:prstGeom prst="rect">
            <a:avLst/>
          </a:prstGeom>
          <a:noFill/>
        </p:spPr>
        <p:txBody>
          <a:bodyPr wrap="square" rtlCol="0">
            <a:spAutoFit/>
          </a:bodyPr>
          <a:lstStyle/>
          <a:p>
            <a:r>
              <a:rPr lang="en-US" sz="2600" b="1" dirty="0">
                <a:solidFill>
                  <a:srgbClr val="006600"/>
                </a:solidFill>
              </a:rPr>
              <a:t>15</a:t>
            </a:r>
            <a:r>
              <a:rPr lang="en-US" sz="2000" b="1" dirty="0">
                <a:solidFill>
                  <a:srgbClr val="006600"/>
                </a:solidFill>
              </a:rPr>
              <a:t> </a:t>
            </a:r>
            <a:r>
              <a:rPr lang="en-US" sz="2000" b="1" dirty="0" err="1" smtClean="0">
                <a:solidFill>
                  <a:srgbClr val="006600"/>
                </a:solidFill>
              </a:rPr>
              <a:t>études</a:t>
            </a:r>
            <a:r>
              <a:rPr lang="en-US" sz="2000" b="1" dirty="0" smtClean="0">
                <a:solidFill>
                  <a:srgbClr val="006600"/>
                </a:solidFill>
              </a:rPr>
              <a:t> </a:t>
            </a:r>
            <a:r>
              <a:rPr lang="en-US" sz="1800" dirty="0" err="1" smtClean="0"/>
              <a:t>approuvées</a:t>
            </a:r>
            <a:r>
              <a:rPr lang="x-none" sz="1800" dirty="0" smtClean="0"/>
              <a:t> </a:t>
            </a:r>
            <a:endParaRPr lang="x-none" sz="1800" dirty="0"/>
          </a:p>
        </p:txBody>
      </p:sp>
      <p:pic>
        <p:nvPicPr>
          <p:cNvPr id="25" name="Graphic 26">
            <a:extLst>
              <a:ext uri="{FF2B5EF4-FFF2-40B4-BE49-F238E27FC236}">
                <a16:creationId xmlns="" xmlns:a16="http://schemas.microsoft.com/office/drawing/2014/main" id="{C5EE63FD-D790-05B8-B059-97D28004A91A}"/>
              </a:ext>
            </a:extLst>
          </p:cNvPr>
          <p:cNvPicPr>
            <a:picLocks noChangeAspect="1"/>
          </p:cNvPicPr>
          <p:nvPr/>
        </p:nvPicPr>
        <p:blipFill>
          <a:blip r:embed="rId14">
            <a:extLst>
              <a:ext uri="{96DAC541-7B7A-43D3-8B79-37D633B846F1}">
                <asvg:svgBlip xmlns:asvg="http://schemas.microsoft.com/office/drawing/2016/SVG/main" xmlns="" r:embed="rId15"/>
              </a:ext>
            </a:extLst>
          </a:blip>
          <a:srcRect/>
          <a:stretch/>
        </p:blipFill>
        <p:spPr>
          <a:xfrm>
            <a:off x="7733209" y="3538157"/>
            <a:ext cx="787766" cy="787766"/>
          </a:xfrm>
          <a:prstGeom prst="rect">
            <a:avLst/>
          </a:prstGeom>
        </p:spPr>
      </p:pic>
      <p:sp>
        <p:nvSpPr>
          <p:cNvPr id="26" name="TextBox 25">
            <a:extLst>
              <a:ext uri="{FF2B5EF4-FFF2-40B4-BE49-F238E27FC236}">
                <a16:creationId xmlns="" xmlns:a16="http://schemas.microsoft.com/office/drawing/2014/main" id="{EB4B5D28-CA22-46A8-43A1-6C3B952F13F8}"/>
              </a:ext>
            </a:extLst>
          </p:cNvPr>
          <p:cNvSpPr txBox="1"/>
          <p:nvPr/>
        </p:nvSpPr>
        <p:spPr>
          <a:xfrm>
            <a:off x="8448285" y="3299953"/>
            <a:ext cx="3706984" cy="2185214"/>
          </a:xfrm>
          <a:prstGeom prst="rect">
            <a:avLst/>
          </a:prstGeom>
          <a:noFill/>
        </p:spPr>
        <p:txBody>
          <a:bodyPr wrap="square" lIns="91440" tIns="45720" rIns="91440" bIns="45720" rtlCol="0" anchor="t">
            <a:spAutoFit/>
          </a:bodyPr>
          <a:lstStyle/>
          <a:p>
            <a:r>
              <a:rPr lang="en-US" sz="2600" b="1" dirty="0">
                <a:solidFill>
                  <a:srgbClr val="006600"/>
                </a:solidFill>
              </a:rPr>
              <a:t>6</a:t>
            </a:r>
            <a:r>
              <a:rPr lang="en-US" sz="2000" b="1" dirty="0">
                <a:solidFill>
                  <a:srgbClr val="006600"/>
                </a:solidFill>
              </a:rPr>
              <a:t> </a:t>
            </a:r>
            <a:r>
              <a:rPr lang="en-US" sz="2000" b="1" dirty="0" smtClean="0">
                <a:solidFill>
                  <a:srgbClr val="006600"/>
                </a:solidFill>
              </a:rPr>
              <a:t>Ateliers </a:t>
            </a:r>
            <a:r>
              <a:rPr lang="en-US" sz="2000" b="1" dirty="0" err="1" smtClean="0">
                <a:solidFill>
                  <a:srgbClr val="006600"/>
                </a:solidFill>
              </a:rPr>
              <a:t>ré</a:t>
            </a:r>
            <a:r>
              <a:rPr lang="en-US" sz="2000" b="1" dirty="0" err="1" smtClean="0">
                <a:solidFill>
                  <a:srgbClr val="006600"/>
                </a:solidFill>
              </a:rPr>
              <a:t>gionaux</a:t>
            </a:r>
            <a:r>
              <a:rPr lang="en-US" sz="2000" b="1" dirty="0">
                <a:solidFill>
                  <a:srgbClr val="006600"/>
                </a:solidFill>
              </a:rPr>
              <a:t> </a:t>
            </a:r>
            <a:r>
              <a:rPr lang="fr-FR" sz="1800" dirty="0" smtClean="0"/>
              <a:t>organisés </a:t>
            </a:r>
            <a:r>
              <a:rPr lang="fr-FR" sz="1800" dirty="0"/>
              <a:t>dans 6 régions de la FAO en </a:t>
            </a:r>
            <a:r>
              <a:rPr lang="fr-FR" sz="1800" dirty="0" smtClean="0"/>
              <a:t>2012,</a:t>
            </a:r>
            <a:endParaRPr lang="en-US" sz="1800" b="1" dirty="0">
              <a:solidFill>
                <a:srgbClr val="006600"/>
              </a:solidFill>
            </a:endParaRPr>
          </a:p>
          <a:p>
            <a:r>
              <a:rPr lang="fr-FR" sz="1800" dirty="0"/>
              <a:t>sur l'examen des défis et des meilleures pratiques en matière de surveillance phytosanitaire (NIMP 6) pour aider les pays dans sa mise en </a:t>
            </a:r>
            <a:r>
              <a:rPr lang="fr-FR" sz="1800" dirty="0" smtClean="0"/>
              <a:t>œuvre</a:t>
            </a:r>
            <a:endParaRPr lang="en-US" sz="1800" dirty="0"/>
          </a:p>
        </p:txBody>
      </p:sp>
      <p:sp>
        <p:nvSpPr>
          <p:cNvPr id="28" name="TextBox 27">
            <a:extLst>
              <a:ext uri="{FF2B5EF4-FFF2-40B4-BE49-F238E27FC236}">
                <a16:creationId xmlns="" xmlns:a16="http://schemas.microsoft.com/office/drawing/2014/main" id="{D2C16DB8-BA49-8643-0F8A-2EB873FA16C8}"/>
              </a:ext>
            </a:extLst>
          </p:cNvPr>
          <p:cNvSpPr txBox="1"/>
          <p:nvPr/>
        </p:nvSpPr>
        <p:spPr>
          <a:xfrm>
            <a:off x="5444744" y="4509253"/>
            <a:ext cx="2071297" cy="800219"/>
          </a:xfrm>
          <a:prstGeom prst="rect">
            <a:avLst/>
          </a:prstGeom>
          <a:noFill/>
        </p:spPr>
        <p:txBody>
          <a:bodyPr wrap="square" lIns="91440" tIns="45720" rIns="91440" bIns="45720" rtlCol="0" anchor="t">
            <a:spAutoFit/>
          </a:bodyPr>
          <a:lstStyle/>
          <a:p>
            <a:r>
              <a:rPr lang="en-US" sz="2600" b="1" dirty="0">
                <a:solidFill>
                  <a:srgbClr val="006600"/>
                </a:solidFill>
              </a:rPr>
              <a:t>3</a:t>
            </a:r>
            <a:r>
              <a:rPr lang="en-US" sz="2000" b="1" dirty="0">
                <a:solidFill>
                  <a:srgbClr val="006600"/>
                </a:solidFill>
              </a:rPr>
              <a:t> </a:t>
            </a:r>
            <a:r>
              <a:rPr lang="en-US" sz="2000" b="1" dirty="0" err="1" smtClean="0">
                <a:solidFill>
                  <a:srgbClr val="006600"/>
                </a:solidFill>
              </a:rPr>
              <a:t>Réunions</a:t>
            </a:r>
            <a:r>
              <a:rPr lang="en-US" sz="2000" b="1" dirty="0" smtClean="0">
                <a:solidFill>
                  <a:srgbClr val="006600"/>
                </a:solidFill>
              </a:rPr>
              <a:t> </a:t>
            </a:r>
            <a:r>
              <a:rPr lang="en-US" sz="2000" b="1" dirty="0" err="1" smtClean="0">
                <a:solidFill>
                  <a:srgbClr val="006600"/>
                </a:solidFill>
              </a:rPr>
              <a:t>internationales</a:t>
            </a:r>
            <a:endParaRPr lang="en-US" sz="2000" b="1" dirty="0">
              <a:solidFill>
                <a:srgbClr val="006600"/>
              </a:solidFill>
            </a:endParaRPr>
          </a:p>
        </p:txBody>
      </p:sp>
      <p:pic>
        <p:nvPicPr>
          <p:cNvPr id="29" name="Graphic 30" descr="Online meeting with solid fill">
            <a:extLst>
              <a:ext uri="{FF2B5EF4-FFF2-40B4-BE49-F238E27FC236}">
                <a16:creationId xmlns="" xmlns:a16="http://schemas.microsoft.com/office/drawing/2014/main" id="{DC5FE32D-4231-8F9A-2C40-EEDF0A65CE5D}"/>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4572724" y="4606681"/>
            <a:ext cx="736382" cy="736382"/>
          </a:xfrm>
          <a:prstGeom prst="rect">
            <a:avLst/>
          </a:prstGeom>
        </p:spPr>
      </p:pic>
      <p:sp>
        <p:nvSpPr>
          <p:cNvPr id="31" name="TextBox 30">
            <a:extLst>
              <a:ext uri="{FF2B5EF4-FFF2-40B4-BE49-F238E27FC236}">
                <a16:creationId xmlns="" xmlns:a16="http://schemas.microsoft.com/office/drawing/2014/main" id="{722B8023-C5EB-0B18-79C1-C7AF999DFC42}"/>
              </a:ext>
            </a:extLst>
          </p:cNvPr>
          <p:cNvSpPr txBox="1"/>
          <p:nvPr/>
        </p:nvSpPr>
        <p:spPr>
          <a:xfrm>
            <a:off x="9782175" y="1393240"/>
            <a:ext cx="2223879" cy="1877437"/>
          </a:xfrm>
          <a:prstGeom prst="rect">
            <a:avLst/>
          </a:prstGeom>
          <a:noFill/>
        </p:spPr>
        <p:txBody>
          <a:bodyPr wrap="square" rtlCol="0">
            <a:spAutoFit/>
          </a:bodyPr>
          <a:lstStyle/>
          <a:p>
            <a:r>
              <a:rPr lang="en-US" sz="2600" b="1" dirty="0">
                <a:solidFill>
                  <a:srgbClr val="006600"/>
                </a:solidFill>
              </a:rPr>
              <a:t>8</a:t>
            </a:r>
            <a:r>
              <a:rPr lang="en-US" sz="2000" b="1" dirty="0">
                <a:solidFill>
                  <a:srgbClr val="006600"/>
                </a:solidFill>
              </a:rPr>
              <a:t> </a:t>
            </a:r>
            <a:r>
              <a:rPr lang="en-US" sz="2000" b="1" dirty="0" smtClean="0">
                <a:solidFill>
                  <a:srgbClr val="006600"/>
                </a:solidFill>
              </a:rPr>
              <a:t>new desk studies </a:t>
            </a:r>
            <a:r>
              <a:rPr lang="en-US" sz="1600" b="1" dirty="0" smtClean="0">
                <a:solidFill>
                  <a:schemeClr val="accent1">
                    <a:lumMod val="75000"/>
                  </a:schemeClr>
                </a:solidFill>
              </a:rPr>
              <a:t/>
            </a:r>
            <a:br>
              <a:rPr lang="en-US" sz="1600" b="1" dirty="0" smtClean="0">
                <a:solidFill>
                  <a:schemeClr val="accent1">
                    <a:lumMod val="75000"/>
                  </a:schemeClr>
                </a:solidFill>
              </a:rPr>
            </a:br>
            <a:r>
              <a:rPr lang="fr-FR" sz="1800" dirty="0"/>
              <a:t>menées sur des sujets ayant un impact sur la mise en œuvre publiées en 2022</a:t>
            </a:r>
            <a:endParaRPr lang="x-none" sz="1600" dirty="0"/>
          </a:p>
        </p:txBody>
      </p:sp>
      <p:pic>
        <p:nvPicPr>
          <p:cNvPr id="32" name="Graphic 31" descr="Circles with arrows with solid fill">
            <a:extLst>
              <a:ext uri="{FF2B5EF4-FFF2-40B4-BE49-F238E27FC236}">
                <a16:creationId xmlns="" xmlns:a16="http://schemas.microsoft.com/office/drawing/2014/main" id="{6D3E0446-552C-322D-13F4-6C3C48345961}"/>
              </a:ext>
            </a:extLst>
          </p:cNvPr>
          <p:cNvPicPr>
            <a:picLocks noChangeAspect="1"/>
          </p:cNvPicPr>
          <p:nvPr/>
        </p:nvPicPr>
        <p:blipFill>
          <a:blip r:embed="rId18">
            <a:extLst>
              <a:ext uri="{96DAC541-7B7A-43D3-8B79-37D633B846F1}">
                <asvg:svgBlip xmlns:asvg="http://schemas.microsoft.com/office/drawing/2016/SVG/main" xmlns="" r:embed="rId19"/>
              </a:ext>
            </a:extLst>
          </a:blip>
          <a:stretch>
            <a:fillRect/>
          </a:stretch>
        </p:blipFill>
        <p:spPr>
          <a:xfrm>
            <a:off x="9011107" y="1465971"/>
            <a:ext cx="877085" cy="877085"/>
          </a:xfrm>
          <a:prstGeom prst="rect">
            <a:avLst/>
          </a:prstGeom>
        </p:spPr>
      </p:pic>
      <p:sp>
        <p:nvSpPr>
          <p:cNvPr id="45" name="TextBox 44">
            <a:extLst>
              <a:ext uri="{FF2B5EF4-FFF2-40B4-BE49-F238E27FC236}">
                <a16:creationId xmlns="" xmlns:a16="http://schemas.microsoft.com/office/drawing/2014/main" id="{D9D217D3-88BE-D569-8C44-AA295FD3120C}"/>
              </a:ext>
            </a:extLst>
          </p:cNvPr>
          <p:cNvSpPr txBox="1"/>
          <p:nvPr/>
        </p:nvSpPr>
        <p:spPr>
          <a:xfrm>
            <a:off x="1235754" y="1518025"/>
            <a:ext cx="3029511" cy="1015663"/>
          </a:xfrm>
          <a:prstGeom prst="rect">
            <a:avLst/>
          </a:prstGeom>
          <a:noFill/>
        </p:spPr>
        <p:txBody>
          <a:bodyPr wrap="square" lIns="91440" tIns="45720" rIns="91440" bIns="45720" rtlCol="0" anchor="t">
            <a:spAutoFit/>
          </a:bodyPr>
          <a:lstStyle/>
          <a:p>
            <a:r>
              <a:rPr lang="en-US" sz="2000" dirty="0" err="1" smtClean="0"/>
              <a:t>L’Observatoire</a:t>
            </a:r>
            <a:r>
              <a:rPr lang="en-US" sz="2000" dirty="0" smtClean="0"/>
              <a:t> CIPV a </a:t>
            </a:r>
            <a:r>
              <a:rPr lang="en-US" sz="2000" dirty="0" err="1" smtClean="0"/>
              <a:t>été</a:t>
            </a:r>
            <a:r>
              <a:rPr lang="en-US" sz="2000" dirty="0" smtClean="0"/>
              <a:t> </a:t>
            </a:r>
            <a:r>
              <a:rPr lang="en-US" sz="2000" b="1" dirty="0" err="1" smtClean="0">
                <a:solidFill>
                  <a:srgbClr val="006600"/>
                </a:solidFill>
              </a:rPr>
              <a:t>adopté</a:t>
            </a:r>
            <a:r>
              <a:rPr lang="en-US" sz="2000" b="1" dirty="0" smtClean="0">
                <a:solidFill>
                  <a:srgbClr val="006600"/>
                </a:solidFill>
              </a:rPr>
              <a:t> à la </a:t>
            </a:r>
            <a:r>
              <a:rPr lang="en-US" sz="2000" b="1" dirty="0" smtClean="0">
                <a:solidFill>
                  <a:srgbClr val="006600"/>
                </a:solidFill>
              </a:rPr>
              <a:t>CMP </a:t>
            </a:r>
            <a:r>
              <a:rPr lang="en-US" sz="2000" b="1" dirty="0">
                <a:solidFill>
                  <a:srgbClr val="006600"/>
                </a:solidFill>
              </a:rPr>
              <a:t>-16 </a:t>
            </a:r>
            <a:r>
              <a:rPr lang="en-US" sz="2000" b="1" dirty="0" smtClean="0">
                <a:solidFill>
                  <a:srgbClr val="006600"/>
                </a:solidFill>
              </a:rPr>
              <a:t>en </a:t>
            </a:r>
            <a:r>
              <a:rPr lang="en-US" sz="2000" b="1" dirty="0">
                <a:solidFill>
                  <a:srgbClr val="006600"/>
                </a:solidFill>
              </a:rPr>
              <a:t>2022</a:t>
            </a:r>
            <a:r>
              <a:rPr lang="x-none" sz="2000" b="1" dirty="0">
                <a:solidFill>
                  <a:srgbClr val="006600"/>
                </a:solidFill>
              </a:rPr>
              <a:t> </a:t>
            </a:r>
          </a:p>
        </p:txBody>
      </p:sp>
      <p:pic>
        <p:nvPicPr>
          <p:cNvPr id="46" name="Graphic 16" descr="Open hand with plant with solid fill">
            <a:extLst>
              <a:ext uri="{FF2B5EF4-FFF2-40B4-BE49-F238E27FC236}">
                <a16:creationId xmlns="" xmlns:a16="http://schemas.microsoft.com/office/drawing/2014/main" id="{4C23FF65-6D2B-75DD-10A4-F20BC7E4DD29}"/>
              </a:ext>
            </a:extLst>
          </p:cNvPr>
          <p:cNvPicPr>
            <a:picLocks noChangeAspect="1"/>
          </p:cNvPicPr>
          <p:nvPr/>
        </p:nvPicPr>
        <p:blipFill>
          <a:blip r:embed="rId20">
            <a:extLst>
              <a:ext uri="{96DAC541-7B7A-43D3-8B79-37D633B846F1}">
                <asvg:svgBlip xmlns:asvg="http://schemas.microsoft.com/office/drawing/2016/SVG/main" xmlns="" r:embed="rId21"/>
              </a:ext>
            </a:extLst>
          </a:blip>
          <a:stretch>
            <a:fillRect/>
          </a:stretch>
        </p:blipFill>
        <p:spPr>
          <a:xfrm>
            <a:off x="277141" y="1509302"/>
            <a:ext cx="855237" cy="855237"/>
          </a:xfrm>
          <a:prstGeom prst="rect">
            <a:avLst/>
          </a:prstGeom>
        </p:spPr>
      </p:pic>
      <p:sp>
        <p:nvSpPr>
          <p:cNvPr id="48" name="TextBox 47">
            <a:extLst>
              <a:ext uri="{FF2B5EF4-FFF2-40B4-BE49-F238E27FC236}">
                <a16:creationId xmlns="" xmlns:a16="http://schemas.microsoft.com/office/drawing/2014/main" id="{87D5BEB8-63C6-9CC3-5E2E-6E860AF2C8E6}"/>
              </a:ext>
            </a:extLst>
          </p:cNvPr>
          <p:cNvSpPr txBox="1"/>
          <p:nvPr/>
        </p:nvSpPr>
        <p:spPr>
          <a:xfrm>
            <a:off x="4437019" y="2172003"/>
            <a:ext cx="3238308" cy="1200329"/>
          </a:xfrm>
          <a:prstGeom prst="rect">
            <a:avLst/>
          </a:prstGeom>
          <a:noFill/>
        </p:spPr>
        <p:txBody>
          <a:bodyPr wrap="square">
            <a:spAutoFit/>
          </a:bodyPr>
          <a:lstStyle/>
          <a:p>
            <a:r>
              <a:rPr lang="fr-FR" sz="1800" dirty="0">
                <a:solidFill>
                  <a:srgbClr val="000000"/>
                </a:solidFill>
                <a:ea typeface="Times New Roman" panose="02020603050405020304" pitchFamily="18" charset="0"/>
                <a:cs typeface="DaunPenh" pitchFamily="2" charset="0"/>
              </a:rPr>
              <a:t>Les enquêtes étaient une auto-évaluation des ONPV sur leur niveau de mise en œuvre de la CIPV et de la NIMP.</a:t>
            </a:r>
            <a:endParaRPr lang="en-US" sz="1800" dirty="0"/>
          </a:p>
        </p:txBody>
      </p:sp>
      <p:sp>
        <p:nvSpPr>
          <p:cNvPr id="50" name="TextBox 49">
            <a:extLst>
              <a:ext uri="{FF2B5EF4-FFF2-40B4-BE49-F238E27FC236}">
                <a16:creationId xmlns="" xmlns:a16="http://schemas.microsoft.com/office/drawing/2014/main" id="{300112A9-A603-949C-EB92-5F31F9A91291}"/>
              </a:ext>
            </a:extLst>
          </p:cNvPr>
          <p:cNvSpPr txBox="1"/>
          <p:nvPr/>
        </p:nvSpPr>
        <p:spPr>
          <a:xfrm>
            <a:off x="106995" y="4826816"/>
            <a:ext cx="4685022" cy="2000548"/>
          </a:xfrm>
          <a:prstGeom prst="rect">
            <a:avLst/>
          </a:prstGeom>
          <a:noFill/>
        </p:spPr>
        <p:txBody>
          <a:bodyPr wrap="square" lIns="91440" tIns="45720" rIns="91440" bIns="45720" anchor="t">
            <a:spAutoFit/>
          </a:bodyPr>
          <a:lstStyle/>
          <a:p>
            <a:endParaRPr lang="en-US" sz="1600" dirty="0"/>
          </a:p>
          <a:p>
            <a:pPr marL="285750" indent="-285750">
              <a:buFont typeface="Arial" panose="020B0604020202020204" pitchFamily="34" charset="0"/>
              <a:buChar char="•"/>
            </a:pPr>
            <a:r>
              <a:rPr lang="fr-FR" sz="1800" b="1" dirty="0"/>
              <a:t>R-04. </a:t>
            </a:r>
            <a:r>
              <a:rPr lang="fr-FR" sz="1800" dirty="0"/>
              <a:t>Couverture IPPC des plantes aquatiques</a:t>
            </a:r>
          </a:p>
          <a:p>
            <a:pPr marL="285750" indent="-285750">
              <a:buFont typeface="Arial" panose="020B0604020202020204" pitchFamily="34" charset="0"/>
              <a:buChar char="•"/>
            </a:pPr>
            <a:r>
              <a:rPr lang="fr-FR" sz="1800" b="1" dirty="0"/>
              <a:t>R-05. </a:t>
            </a:r>
            <a:r>
              <a:rPr lang="fr-FR" sz="1800" dirty="0"/>
              <a:t>Commerce sur Internet (e-Commerce) de plantes et autres articles réglementés</a:t>
            </a:r>
          </a:p>
          <a:p>
            <a:pPr marL="285750" indent="-285750">
              <a:buFont typeface="Arial" panose="020B0604020202020204" pitchFamily="34" charset="0"/>
              <a:buChar char="•"/>
            </a:pPr>
            <a:r>
              <a:rPr lang="fr-FR" sz="1800" b="1" dirty="0"/>
              <a:t>R-07. </a:t>
            </a:r>
            <a:r>
              <a:rPr lang="fr-FR" sz="1800" dirty="0"/>
              <a:t>L'importance du diagnostic des ravageurs</a:t>
            </a:r>
            <a:endParaRPr lang="en-US" sz="1800" dirty="0"/>
          </a:p>
        </p:txBody>
      </p:sp>
      <p:sp>
        <p:nvSpPr>
          <p:cNvPr id="55" name="TextBox 54">
            <a:extLst>
              <a:ext uri="{FF2B5EF4-FFF2-40B4-BE49-F238E27FC236}">
                <a16:creationId xmlns="" xmlns:a16="http://schemas.microsoft.com/office/drawing/2014/main" id="{EA872865-AFA0-AAE9-8432-5CA46D230D77}"/>
              </a:ext>
            </a:extLst>
          </p:cNvPr>
          <p:cNvSpPr txBox="1"/>
          <p:nvPr/>
        </p:nvSpPr>
        <p:spPr>
          <a:xfrm>
            <a:off x="4792018" y="5243260"/>
            <a:ext cx="2724024" cy="1200329"/>
          </a:xfrm>
          <a:prstGeom prst="rect">
            <a:avLst/>
          </a:prstGeom>
          <a:noFill/>
        </p:spPr>
        <p:txBody>
          <a:bodyPr wrap="square">
            <a:spAutoFit/>
          </a:bodyPr>
          <a:lstStyle/>
          <a:p>
            <a:r>
              <a:rPr lang="fr-FR" sz="1800" dirty="0"/>
              <a:t>convoquées sur la surveillance, les questions émergentes mondiales et le suivi et l'évaluation</a:t>
            </a:r>
            <a:endParaRPr lang="en-US" sz="1800" dirty="0"/>
          </a:p>
        </p:txBody>
      </p:sp>
      <p:sp>
        <p:nvSpPr>
          <p:cNvPr id="57" name="Title 1">
            <a:extLst>
              <a:ext uri="{FF2B5EF4-FFF2-40B4-BE49-F238E27FC236}">
                <a16:creationId xmlns="" xmlns:a16="http://schemas.microsoft.com/office/drawing/2014/main" id="{57A58874-B36C-9FF2-1AB4-B999C3DA575D}"/>
              </a:ext>
            </a:extLst>
          </p:cNvPr>
          <p:cNvSpPr>
            <a:spLocks noGrp="1"/>
          </p:cNvSpPr>
          <p:nvPr>
            <p:ph type="title"/>
          </p:nvPr>
        </p:nvSpPr>
        <p:spPr>
          <a:xfrm>
            <a:off x="-199690" y="957887"/>
            <a:ext cx="7986304" cy="296840"/>
          </a:xfrm>
        </p:spPr>
        <p:txBody>
          <a:bodyPr/>
          <a:lstStyle/>
          <a:p>
            <a:r>
              <a:rPr lang="en-US" dirty="0"/>
              <a:t>PRINCIPALES RÉALISATIONS DE L'IRSS</a:t>
            </a:r>
            <a:endParaRPr lang="x-none" dirty="0"/>
          </a:p>
        </p:txBody>
      </p:sp>
      <p:sp>
        <p:nvSpPr>
          <p:cNvPr id="42" name="TextBox 41">
            <a:extLst>
              <a:ext uri="{FF2B5EF4-FFF2-40B4-BE49-F238E27FC236}">
                <a16:creationId xmlns="" xmlns:a16="http://schemas.microsoft.com/office/drawing/2014/main" id="{3B70F1C4-543D-CF5D-B768-6F288CE4BAEB}"/>
              </a:ext>
            </a:extLst>
          </p:cNvPr>
          <p:cNvSpPr txBox="1"/>
          <p:nvPr/>
        </p:nvSpPr>
        <p:spPr>
          <a:xfrm>
            <a:off x="7401192" y="5406165"/>
            <a:ext cx="4681572" cy="1431161"/>
          </a:xfrm>
          <a:prstGeom prst="rect">
            <a:avLst/>
          </a:prstGeom>
        </p:spPr>
        <p:txBody>
          <a:bodyPr wrap="square" lIns="540000" tIns="0" rIns="360000" rtlCol="0" anchor="t" anchorCtr="0">
            <a:spAutoFit/>
          </a:bodyPr>
          <a:lstStyle/>
          <a:p>
            <a:r>
              <a:rPr lang="fr-FR" sz="1800" dirty="0"/>
              <a:t>Dirigé par </a:t>
            </a:r>
            <a:r>
              <a:rPr lang="fr-FR" sz="1800" b="1" dirty="0">
                <a:solidFill>
                  <a:srgbClr val="006600"/>
                </a:solidFill>
              </a:rPr>
              <a:t>le sous-groupe du </a:t>
            </a:r>
            <a:r>
              <a:rPr lang="fr-FR" sz="1800" b="1" dirty="0" smtClean="0">
                <a:solidFill>
                  <a:srgbClr val="006600"/>
                </a:solidFill>
              </a:rPr>
              <a:t>IC </a:t>
            </a:r>
            <a:r>
              <a:rPr lang="fr-FR" sz="1800" b="1" dirty="0">
                <a:solidFill>
                  <a:srgbClr val="006600"/>
                </a:solidFill>
              </a:rPr>
              <a:t>sur l'Observatoire de la CIPV </a:t>
            </a:r>
            <a:r>
              <a:rPr lang="fr-FR" sz="1800" dirty="0"/>
              <a:t>avec des membres du Bureau, du </a:t>
            </a:r>
            <a:r>
              <a:rPr lang="fr-FR" sz="1800" dirty="0" smtClean="0"/>
              <a:t>CN, de IC, </a:t>
            </a:r>
            <a:r>
              <a:rPr lang="fr-FR" sz="1800" dirty="0"/>
              <a:t>des ORPV et de chacune des unités du Secrétariat</a:t>
            </a:r>
            <a:endParaRPr lang="x-none" sz="1600" dirty="0"/>
          </a:p>
        </p:txBody>
      </p:sp>
    </p:spTree>
    <p:extLst>
      <p:ext uri="{BB962C8B-B14F-4D97-AF65-F5344CB8AC3E}">
        <p14:creationId xmlns:p14="http://schemas.microsoft.com/office/powerpoint/2010/main" val="2906579665"/>
      </p:ext>
    </p:extLst>
  </p:cSld>
  <p:clrMapOvr>
    <a:masterClrMapping/>
  </p:clrMapOvr>
  <p:extLst mod="1">
    <p:ext uri="{6950BFC3-D8DA-4A85-94F7-54DA5524770B}">
      <p188:commentRel xmlns:p188="http://schemas.microsoft.com/office/powerpoint/2018/8/main" xmlns="" r:id="rId2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 </a:t>
            </a:r>
          </a:p>
        </p:txBody>
      </p:sp>
      <p:sp>
        <p:nvSpPr>
          <p:cNvPr id="5" name="Title 4"/>
          <p:cNvSpPr>
            <a:spLocks noGrp="1"/>
          </p:cNvSpPr>
          <p:nvPr>
            <p:ph type="title"/>
          </p:nvPr>
        </p:nvSpPr>
        <p:spPr>
          <a:xfrm>
            <a:off x="65431" y="946292"/>
            <a:ext cx="7986304" cy="296840"/>
          </a:xfrm>
        </p:spPr>
        <p:txBody>
          <a:bodyPr/>
          <a:lstStyle/>
          <a:p>
            <a:r>
              <a:rPr lang="en-US" dirty="0" smtClean="0"/>
              <a:t>HISTORIQUE ET ETAPES CLES</a:t>
            </a:r>
            <a:endParaRPr lang="en-US" dirty="0"/>
          </a:p>
        </p:txBody>
      </p:sp>
      <p:sp>
        <p:nvSpPr>
          <p:cNvPr id="6" name="Rectangle 5"/>
          <p:cNvSpPr/>
          <p:nvPr/>
        </p:nvSpPr>
        <p:spPr>
          <a:xfrm>
            <a:off x="5965195" y="3198168"/>
            <a:ext cx="261610" cy="461665"/>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grpSp>
        <p:nvGrpSpPr>
          <p:cNvPr id="9" name="Group 8">
            <a:extLst>
              <a:ext uri="{FF2B5EF4-FFF2-40B4-BE49-F238E27FC236}">
                <a16:creationId xmlns="" xmlns:a16="http://schemas.microsoft.com/office/drawing/2014/main" id="{65788D44-80DC-0C42-8A76-26295DDFD46B}"/>
              </a:ext>
            </a:extLst>
          </p:cNvPr>
          <p:cNvGrpSpPr/>
          <p:nvPr/>
        </p:nvGrpSpPr>
        <p:grpSpPr>
          <a:xfrm>
            <a:off x="4754519" y="1775091"/>
            <a:ext cx="4990698" cy="4333271"/>
            <a:chOff x="4627855" y="1499896"/>
            <a:chExt cx="4990698" cy="4333271"/>
          </a:xfrm>
        </p:grpSpPr>
        <p:cxnSp>
          <p:nvCxnSpPr>
            <p:cNvPr id="39" name="Straight Connector 38">
              <a:extLst>
                <a:ext uri="{FF2B5EF4-FFF2-40B4-BE49-F238E27FC236}">
                  <a16:creationId xmlns="" xmlns:a16="http://schemas.microsoft.com/office/drawing/2014/main" id="{5F1DC0A3-65BB-DE47-BA99-BF0B6C339038}"/>
                </a:ext>
              </a:extLst>
            </p:cNvPr>
            <p:cNvCxnSpPr>
              <a:cxnSpLocks/>
              <a:stCxn id="41" idx="2"/>
              <a:endCxn id="42" idx="0"/>
            </p:cNvCxnSpPr>
            <p:nvPr/>
          </p:nvCxnSpPr>
          <p:spPr>
            <a:xfrm flipH="1">
              <a:off x="8182173" y="2392832"/>
              <a:ext cx="58893" cy="2245600"/>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 xmlns:a16="http://schemas.microsoft.com/office/drawing/2014/main" id="{DB41ED30-F992-9F41-86C2-CC7CBFCDE402}"/>
                </a:ext>
              </a:extLst>
            </p:cNvPr>
            <p:cNvSpPr txBox="1"/>
            <p:nvPr/>
          </p:nvSpPr>
          <p:spPr>
            <a:xfrm>
              <a:off x="7598590" y="1499896"/>
              <a:ext cx="1264853" cy="523220"/>
            </a:xfrm>
            <a:prstGeom prst="rect">
              <a:avLst/>
            </a:prstGeom>
            <a:noFill/>
          </p:spPr>
          <p:txBody>
            <a:bodyPr wrap="square" rtlCol="0">
              <a:spAutoFit/>
            </a:bodyPr>
            <a:lstStyle/>
            <a:p>
              <a:pPr marR="0" lvl="0" indent="0" algn="ctr" defTabSz="1219170" fontAlgn="auto">
                <a:lnSpc>
                  <a:spcPct val="100000"/>
                </a:lnSpc>
                <a:spcBef>
                  <a:spcPts val="0"/>
                </a:spcBef>
                <a:spcAft>
                  <a:spcPts val="0"/>
                </a:spcAft>
                <a:buClrTx/>
                <a:buSzTx/>
                <a:buFontTx/>
                <a:buNone/>
                <a:tabLst/>
                <a:defRPr/>
              </a:pPr>
              <a:r>
                <a:rPr lang="it-IT" sz="2800" b="1">
                  <a:solidFill>
                    <a:srgbClr val="E32D91">
                      <a:lumMod val="75000"/>
                    </a:srgbClr>
                  </a:solidFill>
                  <a:latin typeface="Calibri" panose="020F0502020204030204"/>
                </a:rPr>
                <a:t>2017</a:t>
              </a:r>
            </a:p>
          </p:txBody>
        </p:sp>
        <p:pic>
          <p:nvPicPr>
            <p:cNvPr id="41" name="Picture 40">
              <a:extLst>
                <a:ext uri="{FF2B5EF4-FFF2-40B4-BE49-F238E27FC236}">
                  <a16:creationId xmlns="" xmlns:a16="http://schemas.microsoft.com/office/drawing/2014/main" id="{CA323453-0730-554A-88F6-D6E27E0DA4CD}"/>
                </a:ext>
              </a:extLst>
            </p:cNvPr>
            <p:cNvPicPr>
              <a:picLocks noChangeAspect="1"/>
            </p:cNvPicPr>
            <p:nvPr/>
          </p:nvPicPr>
          <p:blipFill>
            <a:blip r:embed="rId2"/>
            <a:stretch>
              <a:fillRect/>
            </a:stretch>
          </p:blipFill>
          <p:spPr>
            <a:xfrm>
              <a:off x="8119828" y="2052630"/>
              <a:ext cx="242475" cy="340202"/>
            </a:xfrm>
            <a:prstGeom prst="rect">
              <a:avLst/>
            </a:prstGeom>
          </p:spPr>
        </p:pic>
        <p:sp>
          <p:nvSpPr>
            <p:cNvPr id="42" name="TextBox 41">
              <a:extLst>
                <a:ext uri="{FF2B5EF4-FFF2-40B4-BE49-F238E27FC236}">
                  <a16:creationId xmlns="" xmlns:a16="http://schemas.microsoft.com/office/drawing/2014/main" id="{F881BB25-936D-CF40-A3D3-9522CDD1A98C}"/>
                </a:ext>
              </a:extLst>
            </p:cNvPr>
            <p:cNvSpPr txBox="1"/>
            <p:nvPr/>
          </p:nvSpPr>
          <p:spPr>
            <a:xfrm>
              <a:off x="7321710" y="4638432"/>
              <a:ext cx="1720925"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smtClean="0">
                  <a:solidFill>
                    <a:schemeClr val="bg1"/>
                  </a:solidFill>
                  <a:latin typeface="Calibri" panose="020F0502020204030204"/>
                </a:rPr>
                <a:t>Supervision par IC</a:t>
              </a:r>
              <a:endParaRPr lang="it-IT" sz="1600" b="1" dirty="0">
                <a:solidFill>
                  <a:schemeClr val="bg1"/>
                </a:solidFill>
                <a:latin typeface="Calibri" panose="020F0502020204030204"/>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 </a:t>
              </a:r>
              <a:endParaRPr lang="x-none" sz="1600" b="1" dirty="0">
                <a:solidFill>
                  <a:schemeClr val="bg1"/>
                </a:solidFill>
                <a:latin typeface="Calibri" panose="020F0502020204030204"/>
              </a:endParaRPr>
            </a:p>
          </p:txBody>
        </p:sp>
        <p:sp>
          <p:nvSpPr>
            <p:cNvPr id="43" name="TextBox 42">
              <a:extLst>
                <a:ext uri="{FF2B5EF4-FFF2-40B4-BE49-F238E27FC236}">
                  <a16:creationId xmlns="" xmlns:a16="http://schemas.microsoft.com/office/drawing/2014/main" id="{66D197AA-7632-2143-A88B-18D1F01286F7}"/>
                </a:ext>
              </a:extLst>
            </p:cNvPr>
            <p:cNvSpPr txBox="1"/>
            <p:nvPr/>
          </p:nvSpPr>
          <p:spPr>
            <a:xfrm>
              <a:off x="4627855" y="5233003"/>
              <a:ext cx="4990698" cy="600164"/>
            </a:xfrm>
            <a:prstGeom prst="rect">
              <a:avLst/>
            </a:prstGeom>
          </p:spPr>
          <p:txBody>
            <a:bodyPr wrap="square" lIns="540000" tIns="0" rIns="360000" rtlCol="0" anchor="t" anchorCtr="0">
              <a:spAutoFit/>
            </a:bodyPr>
            <a:lstStyle/>
            <a:p>
              <a:pPr lvl="2"/>
              <a:r>
                <a:rPr lang="fr-FR" sz="1200" dirty="0"/>
                <a:t>Comité de mise en œuvre et de développement des capacités pour superviser l'IRSS et le sous-groupe IC créé</a:t>
              </a:r>
              <a:endParaRPr lang="x-none" sz="1200" dirty="0"/>
            </a:p>
          </p:txBody>
        </p:sp>
      </p:grpSp>
      <p:grpSp>
        <p:nvGrpSpPr>
          <p:cNvPr id="10" name="Group 9">
            <a:extLst>
              <a:ext uri="{FF2B5EF4-FFF2-40B4-BE49-F238E27FC236}">
                <a16:creationId xmlns="" xmlns:a16="http://schemas.microsoft.com/office/drawing/2014/main" id="{D6EA0120-B0B7-ED4F-A869-76B01CBF70F0}"/>
              </a:ext>
            </a:extLst>
          </p:cNvPr>
          <p:cNvGrpSpPr/>
          <p:nvPr/>
        </p:nvGrpSpPr>
        <p:grpSpPr>
          <a:xfrm>
            <a:off x="-340629" y="1747999"/>
            <a:ext cx="2982509" cy="3270967"/>
            <a:chOff x="-467293" y="1472804"/>
            <a:chExt cx="2982509" cy="3270967"/>
          </a:xfrm>
        </p:grpSpPr>
        <p:sp>
          <p:nvSpPr>
            <p:cNvPr id="34" name="TextBox 33">
              <a:extLst>
                <a:ext uri="{FF2B5EF4-FFF2-40B4-BE49-F238E27FC236}">
                  <a16:creationId xmlns="" xmlns:a16="http://schemas.microsoft.com/office/drawing/2014/main" id="{A3DA351A-45BF-5146-ABF0-102C67E65161}"/>
                </a:ext>
              </a:extLst>
            </p:cNvPr>
            <p:cNvSpPr txBox="1"/>
            <p:nvPr/>
          </p:nvSpPr>
          <p:spPr>
            <a:xfrm>
              <a:off x="83698" y="2904515"/>
              <a:ext cx="2028914" cy="584775"/>
            </a:xfrm>
            <a:prstGeom prst="rect">
              <a:avLst/>
            </a:prstGeom>
            <a:solidFill>
              <a:srgbClr val="0E7E42"/>
            </a:solidFill>
          </p:spPr>
          <p:txBody>
            <a:bodyPr wrap="square" rtlCol="0">
              <a:spAutoFit/>
            </a:bodyPr>
            <a:lstStyle/>
            <a:p>
              <a:pPr algn="ctr">
                <a:defRPr/>
              </a:pPr>
              <a:r>
                <a:rPr lang="it-IT" sz="1600" b="1" dirty="0">
                  <a:solidFill>
                    <a:schemeClr val="bg1"/>
                  </a:solidFill>
                </a:rPr>
                <a:t>Conceptualization</a:t>
              </a:r>
              <a:endParaRPr lang="x-none" sz="1600" b="1" dirty="0">
                <a:solidFill>
                  <a:schemeClr val="bg1"/>
                </a:solidFill>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d</a:t>
              </a:r>
              <a:r>
                <a:rPr lang="it-IT" sz="1600" b="1" dirty="0" smtClean="0">
                  <a:solidFill>
                    <a:schemeClr val="bg1"/>
                  </a:solidFill>
                  <a:latin typeface="Calibri" panose="020F0502020204030204"/>
                </a:rPr>
                <a:t>e IRSS </a:t>
              </a:r>
              <a:endParaRPr lang="it-IT" sz="1600" b="1" dirty="0">
                <a:solidFill>
                  <a:schemeClr val="bg1"/>
                </a:solidFill>
                <a:latin typeface="Calibri" panose="020F0502020204030204"/>
              </a:endParaRPr>
            </a:p>
          </p:txBody>
        </p:sp>
        <p:sp>
          <p:nvSpPr>
            <p:cNvPr id="35" name="TextBox 34">
              <a:extLst>
                <a:ext uri="{FF2B5EF4-FFF2-40B4-BE49-F238E27FC236}">
                  <a16:creationId xmlns="" xmlns:a16="http://schemas.microsoft.com/office/drawing/2014/main" id="{4FE74156-9FB8-B446-B831-E6B3DAF75228}"/>
                </a:ext>
              </a:extLst>
            </p:cNvPr>
            <p:cNvSpPr txBox="1"/>
            <p:nvPr/>
          </p:nvSpPr>
          <p:spPr>
            <a:xfrm>
              <a:off x="659814" y="1472804"/>
              <a:ext cx="1020168" cy="523220"/>
            </a:xfrm>
            <a:prstGeom prst="rect">
              <a:avLst/>
            </a:prstGeom>
            <a:noFill/>
          </p:spPr>
          <p:txBody>
            <a:bodyPr wrap="square" rtlCol="0">
              <a:spAutoFit/>
            </a:bodyPr>
            <a:lstStyle/>
            <a:p>
              <a:pPr algn="ctr" defTabSz="1219170">
                <a:defRPr/>
              </a:pPr>
              <a:r>
                <a:rPr lang="it-IT" sz="2800" b="1" dirty="0">
                  <a:solidFill>
                    <a:srgbClr val="E32D91">
                      <a:lumMod val="75000"/>
                    </a:srgbClr>
                  </a:solidFill>
                  <a:latin typeface="Calibri" panose="020F0502020204030204"/>
                </a:rPr>
                <a:t>2007</a:t>
              </a:r>
            </a:p>
          </p:txBody>
        </p:sp>
        <p:pic>
          <p:nvPicPr>
            <p:cNvPr id="36" name="Picture 35">
              <a:extLst>
                <a:ext uri="{FF2B5EF4-FFF2-40B4-BE49-F238E27FC236}">
                  <a16:creationId xmlns="" xmlns:a16="http://schemas.microsoft.com/office/drawing/2014/main" id="{F97231C4-B83C-C64E-8889-947D66959964}"/>
                </a:ext>
              </a:extLst>
            </p:cNvPr>
            <p:cNvPicPr>
              <a:picLocks noChangeAspect="1"/>
            </p:cNvPicPr>
            <p:nvPr/>
          </p:nvPicPr>
          <p:blipFill>
            <a:blip r:embed="rId2"/>
            <a:stretch>
              <a:fillRect/>
            </a:stretch>
          </p:blipFill>
          <p:spPr>
            <a:xfrm>
              <a:off x="976918" y="2078757"/>
              <a:ext cx="242475" cy="340202"/>
            </a:xfrm>
            <a:prstGeom prst="rect">
              <a:avLst/>
            </a:prstGeom>
          </p:spPr>
        </p:pic>
        <p:sp>
          <p:nvSpPr>
            <p:cNvPr id="37" name="TextBox 36">
              <a:extLst>
                <a:ext uri="{FF2B5EF4-FFF2-40B4-BE49-F238E27FC236}">
                  <a16:creationId xmlns="" xmlns:a16="http://schemas.microsoft.com/office/drawing/2014/main" id="{A8DBA397-86FD-084E-8354-A0A04C8B7484}"/>
                </a:ext>
              </a:extLst>
            </p:cNvPr>
            <p:cNvSpPr txBox="1"/>
            <p:nvPr/>
          </p:nvSpPr>
          <p:spPr>
            <a:xfrm>
              <a:off x="-467293" y="3681942"/>
              <a:ext cx="2982509" cy="1061829"/>
            </a:xfrm>
            <a:prstGeom prst="rect">
              <a:avLst/>
            </a:prstGeom>
          </p:spPr>
          <p:txBody>
            <a:bodyPr wrap="square" lIns="540000" tIns="0" rIns="360000" rtlCol="0" anchor="t" anchorCtr="0">
              <a:spAutoFit/>
            </a:bodyPr>
            <a:lstStyle/>
            <a:p>
              <a:r>
                <a:rPr lang="fr-FR" sz="1100" dirty="0"/>
                <a:t>Groupe de travail à composition non limitée (Malaisie) sur un éventuel mécanisme de conformité à la CIPV.</a:t>
              </a:r>
            </a:p>
            <a:p>
              <a:r>
                <a:rPr lang="fr-FR" sz="1100" dirty="0"/>
                <a:t>Conseillé d'établir un examen complet de la mise en œuvre et un système de soutien.</a:t>
              </a:r>
              <a:endParaRPr lang="x-none" sz="1100" dirty="0"/>
            </a:p>
          </p:txBody>
        </p:sp>
        <p:cxnSp>
          <p:nvCxnSpPr>
            <p:cNvPr id="38" name="Straight Connector 37">
              <a:extLst>
                <a:ext uri="{FF2B5EF4-FFF2-40B4-BE49-F238E27FC236}">
                  <a16:creationId xmlns="" xmlns:a16="http://schemas.microsoft.com/office/drawing/2014/main" id="{80798479-9245-654E-AFCC-F7F680694D56}"/>
                </a:ext>
              </a:extLst>
            </p:cNvPr>
            <p:cNvCxnSpPr>
              <a:cxnSpLocks/>
            </p:cNvCxnSpPr>
            <p:nvPr/>
          </p:nvCxnSpPr>
          <p:spPr>
            <a:xfrm>
              <a:off x="1098155" y="2444724"/>
              <a:ext cx="0" cy="45979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 xmlns:a16="http://schemas.microsoft.com/office/drawing/2014/main" id="{3A15670F-2946-4642-A89E-51A82B9FC22D}"/>
              </a:ext>
            </a:extLst>
          </p:cNvPr>
          <p:cNvSpPr txBox="1"/>
          <p:nvPr/>
        </p:nvSpPr>
        <p:spPr>
          <a:xfrm>
            <a:off x="917437" y="3756966"/>
            <a:ext cx="4559689" cy="2262158"/>
          </a:xfrm>
          <a:prstGeom prst="rect">
            <a:avLst/>
          </a:prstGeom>
        </p:spPr>
        <p:txBody>
          <a:bodyPr wrap="square" lIns="540000" tIns="0" rIns="360000" bIns="45720" rtlCol="0" anchor="t" anchorCtr="0">
            <a:spAutoFit/>
          </a:bodyPr>
          <a:lstStyle/>
          <a:p>
            <a:pPr marL="1218565" lvl="2"/>
            <a:endParaRPr lang="en-GB" sz="1200" b="1" dirty="0">
              <a:cs typeface="Calibri" panose="020F0502020204030204"/>
            </a:endParaRPr>
          </a:p>
          <a:p>
            <a:pPr marL="1218565" lvl="2"/>
            <a:r>
              <a:rPr lang="en-US" sz="1200" b="1" dirty="0"/>
              <a:t>Avec 3 </a:t>
            </a:r>
            <a:r>
              <a:rPr lang="en-US" sz="1200" b="1" dirty="0" err="1"/>
              <a:t>composants</a:t>
            </a:r>
            <a:r>
              <a:rPr lang="en-US" sz="1200" b="1" dirty="0"/>
              <a:t> </a:t>
            </a:r>
            <a:r>
              <a:rPr lang="en-US" sz="1200" b="1" dirty="0" err="1"/>
              <a:t>principaux</a:t>
            </a:r>
            <a:r>
              <a:rPr lang="en-US" sz="1200" b="1" dirty="0"/>
              <a:t> </a:t>
            </a:r>
            <a:r>
              <a:rPr lang="en-GB" sz="1200" b="1" dirty="0" smtClean="0"/>
              <a:t>:</a:t>
            </a:r>
            <a:r>
              <a:rPr lang="en-GB" sz="1200" b="1" dirty="0"/>
              <a:t> </a:t>
            </a:r>
            <a:endParaRPr lang="en-GB" sz="1200" b="1" dirty="0">
              <a:cs typeface="Calibri" panose="020F0502020204030204"/>
            </a:endParaRPr>
          </a:p>
          <a:p>
            <a:pPr marL="1200150" lvl="2" indent="-285750">
              <a:buFont typeface="+mj-lt"/>
              <a:buAutoNum type="arabicPeriod"/>
            </a:pPr>
            <a:r>
              <a:rPr lang="en-US" sz="1200" b="1" dirty="0"/>
              <a:t>Examiner et </a:t>
            </a:r>
            <a:r>
              <a:rPr lang="en-US" sz="1200" b="1" dirty="0" err="1"/>
              <a:t>surveiller</a:t>
            </a:r>
            <a:r>
              <a:rPr lang="en-US" sz="1200" b="1" dirty="0"/>
              <a:t> la </a:t>
            </a:r>
            <a:r>
              <a:rPr lang="en-US" sz="1200" b="1" dirty="0" err="1"/>
              <a:t>mise</a:t>
            </a:r>
            <a:r>
              <a:rPr lang="en-US" sz="1200" b="1" dirty="0"/>
              <a:t> en </a:t>
            </a:r>
            <a:r>
              <a:rPr lang="en-US" sz="1200" b="1" dirty="0" err="1"/>
              <a:t>œuvre</a:t>
            </a:r>
            <a:r>
              <a:rPr lang="en-US" sz="1200" b="1" dirty="0"/>
              <a:t> </a:t>
            </a:r>
            <a:r>
              <a:rPr lang="en-US" sz="1200" dirty="0"/>
              <a:t>de la Convention et des NIMP</a:t>
            </a:r>
            <a:r>
              <a:rPr lang="en-GB" sz="1200" dirty="0" smtClean="0"/>
              <a:t>. </a:t>
            </a:r>
          </a:p>
          <a:p>
            <a:pPr marL="1200150" lvl="2" indent="-285750">
              <a:buFont typeface="+mj-lt"/>
              <a:buAutoNum type="arabicPeriod"/>
            </a:pPr>
            <a:r>
              <a:rPr lang="fr-FR" sz="1200" dirty="0"/>
              <a:t>Création du </a:t>
            </a:r>
            <a:r>
              <a:rPr lang="fr-FR" sz="1200" b="1" dirty="0"/>
              <a:t>service d'assistance </a:t>
            </a:r>
            <a:r>
              <a:rPr lang="fr-FR" sz="1200" b="1" dirty="0" smtClean="0"/>
              <a:t>CIPV</a:t>
            </a:r>
          </a:p>
          <a:p>
            <a:pPr marL="1200150" lvl="2" indent="-285750">
              <a:buFont typeface="+mj-lt"/>
              <a:buAutoNum type="arabicPeriod"/>
            </a:pPr>
            <a:r>
              <a:rPr lang="fr-FR" sz="1200" b="1" dirty="0"/>
              <a:t>Examiner 1 et 2 et proposer des plans </a:t>
            </a:r>
            <a:r>
              <a:rPr lang="fr-FR" sz="1200" b="1" dirty="0" smtClean="0"/>
              <a:t>d'action</a:t>
            </a:r>
          </a:p>
          <a:p>
            <a:pPr marL="1543050" lvl="3" indent="-171450">
              <a:buFont typeface="Wingdings" panose="05000000000000000000" pitchFamily="2" charset="2"/>
              <a:buChar char="§"/>
            </a:pPr>
            <a:r>
              <a:rPr lang="fr-FR" sz="1200" dirty="0"/>
              <a:t>Le </a:t>
            </a:r>
            <a:r>
              <a:rPr lang="fr-FR" sz="1200" b="1" dirty="0"/>
              <a:t>Bureau de la CMP </a:t>
            </a:r>
            <a:r>
              <a:rPr lang="fr-FR" sz="1200" dirty="0"/>
              <a:t>a </a:t>
            </a:r>
            <a:r>
              <a:rPr lang="fr-FR" sz="1200" dirty="0" smtClean="0"/>
              <a:t>donné des </a:t>
            </a:r>
            <a:r>
              <a:rPr lang="fr-FR" sz="1200" dirty="0"/>
              <a:t>orientations</a:t>
            </a:r>
            <a:r>
              <a:rPr lang="en-US" sz="1200" dirty="0" smtClean="0"/>
              <a:t> </a:t>
            </a:r>
            <a:r>
              <a:rPr lang="en-GB" sz="1200" dirty="0" smtClean="0"/>
              <a:t> </a:t>
            </a:r>
            <a:endParaRPr lang="en-GB" sz="1200" dirty="0" smtClean="0">
              <a:cs typeface="Calibri" panose="020F0502020204030204"/>
            </a:endParaRPr>
          </a:p>
          <a:p>
            <a:pPr marL="1543050" lvl="3" indent="-171450">
              <a:buFont typeface="Wingdings" panose="05000000000000000000" pitchFamily="2" charset="2"/>
              <a:buChar char="§"/>
            </a:pPr>
            <a:r>
              <a:rPr lang="fr-FR" sz="1200" dirty="0"/>
              <a:t>Le </a:t>
            </a:r>
            <a:r>
              <a:rPr lang="fr-FR" sz="1200" b="1" dirty="0"/>
              <a:t>Groupe d'examen triennal (TRG)</a:t>
            </a:r>
            <a:r>
              <a:rPr lang="fr-FR" sz="1200" dirty="0"/>
              <a:t> a fourni des </a:t>
            </a:r>
            <a:r>
              <a:rPr lang="fr-FR" sz="1200" dirty="0" smtClean="0"/>
              <a:t>conseils</a:t>
            </a:r>
          </a:p>
          <a:p>
            <a:pPr marL="1543050" lvl="3" indent="-171450">
              <a:buFont typeface="Wingdings" panose="05000000000000000000" pitchFamily="2" charset="2"/>
              <a:buChar char="§"/>
            </a:pPr>
            <a:r>
              <a:rPr lang="en-GB" sz="1200" b="1" dirty="0" smtClean="0"/>
              <a:t>Supervision </a:t>
            </a:r>
            <a:r>
              <a:rPr lang="en-GB" sz="1200" dirty="0" smtClean="0"/>
              <a:t>par le </a:t>
            </a:r>
            <a:r>
              <a:rPr lang="en-GB" sz="1200" dirty="0" err="1" smtClean="0"/>
              <a:t>donateur</a:t>
            </a:r>
            <a:endParaRPr lang="x-none" sz="1200" dirty="0">
              <a:cs typeface="Calibri" panose="020F0502020204030204"/>
            </a:endParaRPr>
          </a:p>
        </p:txBody>
      </p:sp>
      <p:sp>
        <p:nvSpPr>
          <p:cNvPr id="29" name="TextBox 28">
            <a:extLst>
              <a:ext uri="{FF2B5EF4-FFF2-40B4-BE49-F238E27FC236}">
                <a16:creationId xmlns="" xmlns:a16="http://schemas.microsoft.com/office/drawing/2014/main" id="{A372BC83-AC02-F74F-B1CC-90BCC2DAA38C}"/>
              </a:ext>
            </a:extLst>
          </p:cNvPr>
          <p:cNvSpPr txBox="1"/>
          <p:nvPr/>
        </p:nvSpPr>
        <p:spPr>
          <a:xfrm>
            <a:off x="2683720" y="1775091"/>
            <a:ext cx="1481182" cy="523220"/>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2800" b="1">
                <a:solidFill>
                  <a:srgbClr val="E32D91">
                    <a:lumMod val="75000"/>
                  </a:srgbClr>
                </a:solidFill>
                <a:latin typeface="Calibri" panose="020F0502020204030204"/>
              </a:rPr>
              <a:t>2008</a:t>
            </a:r>
          </a:p>
        </p:txBody>
      </p:sp>
      <p:pic>
        <p:nvPicPr>
          <p:cNvPr id="30" name="Picture 29">
            <a:extLst>
              <a:ext uri="{FF2B5EF4-FFF2-40B4-BE49-F238E27FC236}">
                <a16:creationId xmlns="" xmlns:a16="http://schemas.microsoft.com/office/drawing/2014/main" id="{7502D73D-B9E5-0A4A-ABCD-3FBAC9272C1A}"/>
              </a:ext>
            </a:extLst>
          </p:cNvPr>
          <p:cNvPicPr>
            <a:picLocks noChangeAspect="1"/>
          </p:cNvPicPr>
          <p:nvPr/>
        </p:nvPicPr>
        <p:blipFill>
          <a:blip r:embed="rId2"/>
          <a:stretch>
            <a:fillRect/>
          </a:stretch>
        </p:blipFill>
        <p:spPr>
          <a:xfrm>
            <a:off x="3303074" y="2339700"/>
            <a:ext cx="242475" cy="340202"/>
          </a:xfrm>
          <a:prstGeom prst="rect">
            <a:avLst/>
          </a:prstGeom>
        </p:spPr>
      </p:pic>
      <p:sp>
        <p:nvSpPr>
          <p:cNvPr id="31" name="TextBox 30">
            <a:extLst>
              <a:ext uri="{FF2B5EF4-FFF2-40B4-BE49-F238E27FC236}">
                <a16:creationId xmlns="" xmlns:a16="http://schemas.microsoft.com/office/drawing/2014/main" id="{6F481BDB-0A2F-EB49-AC00-98A74CD332B0}"/>
              </a:ext>
            </a:extLst>
          </p:cNvPr>
          <p:cNvSpPr txBox="1"/>
          <p:nvPr/>
        </p:nvSpPr>
        <p:spPr>
          <a:xfrm>
            <a:off x="2409854" y="3179710"/>
            <a:ext cx="2028914" cy="584775"/>
          </a:xfrm>
          <a:prstGeom prst="rect">
            <a:avLst/>
          </a:prstGeom>
          <a:solidFill>
            <a:srgbClr val="0E7E42"/>
          </a:solidFill>
        </p:spPr>
        <p:txBody>
          <a:bodyPr wrap="square" rtlCol="0">
            <a:spAutoFit/>
          </a:bodyPr>
          <a:lstStyle/>
          <a:p>
            <a:pPr lvl="0" algn="ctr">
              <a:defRPr/>
            </a:pPr>
            <a:r>
              <a:rPr lang="it-IT" sz="1600" b="1" dirty="0">
                <a:solidFill>
                  <a:schemeClr val="bg1"/>
                </a:solidFill>
                <a:latin typeface="Calibri" panose="020F0502020204030204"/>
              </a:rPr>
              <a:t>Adoption </a:t>
            </a:r>
            <a:r>
              <a:rPr lang="it-IT" sz="1600" b="1" dirty="0" smtClean="0">
                <a:solidFill>
                  <a:schemeClr val="bg1"/>
                </a:solidFill>
                <a:latin typeface="Calibri" panose="020F0502020204030204"/>
              </a:rPr>
              <a:t>de IRSS </a:t>
            </a:r>
            <a:r>
              <a:rPr lang="it-IT" sz="1600" b="1" dirty="0">
                <a:solidFill>
                  <a:schemeClr val="bg1"/>
                </a:solidFill>
              </a:rPr>
              <a:t>par </a:t>
            </a:r>
            <a:r>
              <a:rPr lang="it-IT" sz="1600" b="1" dirty="0" smtClean="0">
                <a:solidFill>
                  <a:schemeClr val="bg1"/>
                </a:solidFill>
              </a:rPr>
              <a:t>CMP-3</a:t>
            </a:r>
            <a:endParaRPr lang="x-none" sz="1600" b="1" dirty="0">
              <a:solidFill>
                <a:schemeClr val="bg1"/>
              </a:solidFill>
              <a:latin typeface="Calibri" panose="020F0502020204030204"/>
            </a:endParaRPr>
          </a:p>
        </p:txBody>
      </p:sp>
      <p:cxnSp>
        <p:nvCxnSpPr>
          <p:cNvPr id="32" name="Straight Connector 31">
            <a:extLst>
              <a:ext uri="{FF2B5EF4-FFF2-40B4-BE49-F238E27FC236}">
                <a16:creationId xmlns="" xmlns:a16="http://schemas.microsoft.com/office/drawing/2014/main" id="{2FBD942A-ADEC-A946-8444-0E8AA65DF8E2}"/>
              </a:ext>
            </a:extLst>
          </p:cNvPr>
          <p:cNvCxnSpPr>
            <a:cxnSpLocks/>
          </p:cNvCxnSpPr>
          <p:nvPr/>
        </p:nvCxnSpPr>
        <p:spPr>
          <a:xfrm>
            <a:off x="3424311" y="2713400"/>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A15DFE2E-57D0-3441-8301-5457096F8772}"/>
              </a:ext>
            </a:extLst>
          </p:cNvPr>
          <p:cNvCxnSpPr>
            <a:cxnSpLocks/>
            <a:endCxn id="23" idx="2"/>
          </p:cNvCxnSpPr>
          <p:nvPr/>
        </p:nvCxnSpPr>
        <p:spPr>
          <a:xfrm flipV="1">
            <a:off x="1224819" y="2701905"/>
            <a:ext cx="8992919" cy="18015"/>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TextBox 18">
            <a:extLst>
              <a:ext uri="{FF2B5EF4-FFF2-40B4-BE49-F238E27FC236}">
                <a16:creationId xmlns="" xmlns:a16="http://schemas.microsoft.com/office/drawing/2014/main" id="{5C511A39-0C08-2A4B-8D48-F4A5785A6AE7}"/>
              </a:ext>
            </a:extLst>
          </p:cNvPr>
          <p:cNvSpPr txBox="1"/>
          <p:nvPr/>
        </p:nvSpPr>
        <p:spPr>
          <a:xfrm>
            <a:off x="4813410" y="3836375"/>
            <a:ext cx="5525565" cy="969496"/>
          </a:xfrm>
          <a:prstGeom prst="rect">
            <a:avLst/>
          </a:prstGeom>
          <a:noFill/>
        </p:spPr>
        <p:txBody>
          <a:bodyPr wrap="square" lIns="540000" tIns="0" rIns="360000" bIns="45720" rtlCol="0" anchor="t" anchorCtr="0">
            <a:spAutoFit/>
          </a:bodyPr>
          <a:lstStyle/>
          <a:p>
            <a:pPr lvl="1" indent="-304770">
              <a:buFont typeface="Wingdings" panose="05000000000000000000" pitchFamily="2" charset="2"/>
              <a:buChar char="§"/>
            </a:pPr>
            <a:r>
              <a:rPr lang="fr-FR" sz="1200" dirty="0"/>
              <a:t>Direction générale du commerce de la Commission européenne (projets de </a:t>
            </a:r>
            <a:r>
              <a:rPr lang="fr-FR" sz="1200" b="1" dirty="0"/>
              <a:t>1er, 2e et 3e cycles</a:t>
            </a:r>
            <a:r>
              <a:rPr lang="fr-FR" sz="1200" dirty="0"/>
              <a:t>)</a:t>
            </a:r>
            <a:r>
              <a:rPr lang="en-GB" sz="1200" b="1" dirty="0" smtClean="0"/>
              <a:t>)</a:t>
            </a:r>
            <a:endParaRPr lang="en-GB" sz="1200" b="1" dirty="0"/>
          </a:p>
          <a:p>
            <a:pPr lvl="1" indent="-304770">
              <a:buFont typeface="Wingdings" panose="05000000000000000000" pitchFamily="2" charset="2"/>
              <a:buChar char="§"/>
            </a:pPr>
            <a:r>
              <a:rPr lang="fr-FR" sz="1200" dirty="0"/>
              <a:t>Un financement supplémentaire a été fourni par la Suisse pour le 2e cycle</a:t>
            </a:r>
            <a:r>
              <a:rPr lang="en-GB" sz="1200" b="1" dirty="0" smtClean="0"/>
              <a:t>.</a:t>
            </a:r>
            <a:r>
              <a:rPr lang="en-GB" sz="1200" b="1" dirty="0"/>
              <a:t> </a:t>
            </a:r>
            <a:endParaRPr lang="en-US" sz="1200" b="1" dirty="0"/>
          </a:p>
          <a:p>
            <a:pPr lvl="1" indent="-304770">
              <a:buFont typeface="Wingdings" panose="05000000000000000000" pitchFamily="2" charset="2"/>
              <a:buChar char="§"/>
            </a:pPr>
            <a:r>
              <a:rPr lang="en-US" sz="1200" b="1" dirty="0" smtClean="0"/>
              <a:t>Le 3ème cycle </a:t>
            </a:r>
            <a:r>
              <a:rPr lang="en-US" sz="1200" dirty="0" err="1" smtClean="0"/>
              <a:t>Idu</a:t>
            </a:r>
            <a:r>
              <a:rPr lang="en-US" sz="1200" dirty="0" smtClean="0"/>
              <a:t> </a:t>
            </a:r>
            <a:r>
              <a:rPr lang="en-US" sz="1200" dirty="0" err="1" smtClean="0"/>
              <a:t>projet</a:t>
            </a:r>
            <a:r>
              <a:rPr lang="en-US" sz="1200" dirty="0" smtClean="0"/>
              <a:t> IRSS </a:t>
            </a:r>
            <a:r>
              <a:rPr lang="en-US" sz="1200" b="1" dirty="0" smtClean="0"/>
              <a:t>(</a:t>
            </a:r>
            <a:r>
              <a:rPr lang="en-US" sz="1200" b="1" dirty="0" err="1" smtClean="0">
                <a:solidFill>
                  <a:srgbClr val="0070C0"/>
                </a:solidFill>
              </a:rPr>
              <a:t>jusqu’à</a:t>
            </a:r>
            <a:r>
              <a:rPr lang="en-US" sz="1200" b="1" dirty="0" smtClean="0">
                <a:solidFill>
                  <a:srgbClr val="0070C0"/>
                </a:solidFill>
              </a:rPr>
              <a:t> </a:t>
            </a:r>
            <a:r>
              <a:rPr lang="en-US" sz="1200" b="1" dirty="0" err="1" smtClean="0">
                <a:solidFill>
                  <a:srgbClr val="0070C0"/>
                </a:solidFill>
              </a:rPr>
              <a:t>mai</a:t>
            </a:r>
            <a:r>
              <a:rPr lang="en-US" sz="1200" b="1" dirty="0" smtClean="0">
                <a:solidFill>
                  <a:srgbClr val="0070C0"/>
                </a:solidFill>
              </a:rPr>
              <a:t> </a:t>
            </a:r>
            <a:r>
              <a:rPr lang="en-US" sz="1200" b="1" dirty="0">
                <a:solidFill>
                  <a:srgbClr val="0070C0"/>
                </a:solidFill>
              </a:rPr>
              <a:t>2022</a:t>
            </a:r>
            <a:r>
              <a:rPr lang="en-US" sz="1200" b="1" dirty="0" smtClean="0"/>
              <a:t>). </a:t>
            </a:r>
            <a:endParaRPr lang="x-none" sz="1200" dirty="0"/>
          </a:p>
        </p:txBody>
      </p:sp>
      <p:sp>
        <p:nvSpPr>
          <p:cNvPr id="20" name="TextBox 19">
            <a:extLst>
              <a:ext uri="{FF2B5EF4-FFF2-40B4-BE49-F238E27FC236}">
                <a16:creationId xmlns="" xmlns:a16="http://schemas.microsoft.com/office/drawing/2014/main" id="{D7E1C267-087F-9D41-93E4-F69F545A179F}"/>
              </a:ext>
            </a:extLst>
          </p:cNvPr>
          <p:cNvSpPr txBox="1"/>
          <p:nvPr/>
        </p:nvSpPr>
        <p:spPr>
          <a:xfrm>
            <a:off x="4111063" y="1775091"/>
            <a:ext cx="1264853" cy="523220"/>
          </a:xfrm>
          <a:prstGeom prst="rect">
            <a:avLst/>
          </a:prstGeom>
          <a:noFill/>
        </p:spPr>
        <p:txBody>
          <a:bodyPr wrap="square" rtlCol="0">
            <a:spAutoFit/>
          </a:bodyPr>
          <a:lstStyle/>
          <a:p>
            <a:pPr marR="0" lvl="0" indent="0" algn="ctr" defTabSz="1219170" fontAlgn="auto">
              <a:lnSpc>
                <a:spcPct val="100000"/>
              </a:lnSpc>
              <a:spcBef>
                <a:spcPts val="0"/>
              </a:spcBef>
              <a:spcAft>
                <a:spcPts val="0"/>
              </a:spcAft>
              <a:buClrTx/>
              <a:buSzTx/>
              <a:buFontTx/>
              <a:buNone/>
              <a:tabLst/>
              <a:defRPr/>
            </a:pPr>
            <a:r>
              <a:rPr lang="it-IT" sz="2800" b="1">
                <a:solidFill>
                  <a:srgbClr val="E32D91">
                    <a:lumMod val="75000"/>
                  </a:srgbClr>
                </a:solidFill>
                <a:latin typeface="Calibri" panose="020F0502020204030204"/>
              </a:rPr>
              <a:t>2011</a:t>
            </a:r>
          </a:p>
        </p:txBody>
      </p:sp>
      <p:sp>
        <p:nvSpPr>
          <p:cNvPr id="21" name="TextBox 20">
            <a:extLst>
              <a:ext uri="{FF2B5EF4-FFF2-40B4-BE49-F238E27FC236}">
                <a16:creationId xmlns="" xmlns:a16="http://schemas.microsoft.com/office/drawing/2014/main" id="{93300451-4322-B144-977D-0678B5C5A5A4}"/>
              </a:ext>
            </a:extLst>
          </p:cNvPr>
          <p:cNvSpPr txBox="1"/>
          <p:nvPr/>
        </p:nvSpPr>
        <p:spPr>
          <a:xfrm>
            <a:off x="9478465" y="1747999"/>
            <a:ext cx="1603683" cy="523220"/>
          </a:xfrm>
          <a:prstGeom prst="rect">
            <a:avLst/>
          </a:prstGeom>
          <a:noFill/>
        </p:spPr>
        <p:txBody>
          <a:bodyPr wrap="square" rtlCol="0">
            <a:spAutoFit/>
          </a:bodyPr>
          <a:lstStyle/>
          <a:p>
            <a:pPr algn="ctr" defTabSz="1219170">
              <a:defRPr/>
            </a:pPr>
            <a:r>
              <a:rPr lang="it-IT" sz="2800" b="1">
                <a:solidFill>
                  <a:srgbClr val="E32D91">
                    <a:lumMod val="75000"/>
                  </a:srgbClr>
                </a:solidFill>
                <a:latin typeface="Calibri" panose="020F0502020204030204"/>
              </a:rPr>
              <a:t>2022</a:t>
            </a:r>
          </a:p>
        </p:txBody>
      </p:sp>
      <p:pic>
        <p:nvPicPr>
          <p:cNvPr id="22" name="Picture 21">
            <a:extLst>
              <a:ext uri="{FF2B5EF4-FFF2-40B4-BE49-F238E27FC236}">
                <a16:creationId xmlns="" xmlns:a16="http://schemas.microsoft.com/office/drawing/2014/main" id="{C542B82F-BCDA-0046-8F6F-CA9AA713D914}"/>
              </a:ext>
            </a:extLst>
          </p:cNvPr>
          <p:cNvPicPr>
            <a:picLocks noChangeAspect="1"/>
          </p:cNvPicPr>
          <p:nvPr/>
        </p:nvPicPr>
        <p:blipFill>
          <a:blip r:embed="rId2"/>
          <a:stretch>
            <a:fillRect/>
          </a:stretch>
        </p:blipFill>
        <p:spPr>
          <a:xfrm>
            <a:off x="4622253" y="2391668"/>
            <a:ext cx="242475" cy="340202"/>
          </a:xfrm>
          <a:prstGeom prst="rect">
            <a:avLst/>
          </a:prstGeom>
        </p:spPr>
      </p:pic>
      <p:pic>
        <p:nvPicPr>
          <p:cNvPr id="23" name="Picture 22">
            <a:extLst>
              <a:ext uri="{FF2B5EF4-FFF2-40B4-BE49-F238E27FC236}">
                <a16:creationId xmlns="" xmlns:a16="http://schemas.microsoft.com/office/drawing/2014/main" id="{EF87B153-B3D1-0347-AA26-5C0E77775230}"/>
              </a:ext>
            </a:extLst>
          </p:cNvPr>
          <p:cNvPicPr>
            <a:picLocks noChangeAspect="1"/>
          </p:cNvPicPr>
          <p:nvPr/>
        </p:nvPicPr>
        <p:blipFill>
          <a:blip r:embed="rId2"/>
          <a:stretch>
            <a:fillRect/>
          </a:stretch>
        </p:blipFill>
        <p:spPr>
          <a:xfrm>
            <a:off x="10096500" y="2361703"/>
            <a:ext cx="242475" cy="340202"/>
          </a:xfrm>
          <a:prstGeom prst="rect">
            <a:avLst/>
          </a:prstGeom>
        </p:spPr>
      </p:pic>
      <p:sp>
        <p:nvSpPr>
          <p:cNvPr id="24" name="TextBox 23">
            <a:extLst>
              <a:ext uri="{FF2B5EF4-FFF2-40B4-BE49-F238E27FC236}">
                <a16:creationId xmlns="" xmlns:a16="http://schemas.microsoft.com/office/drawing/2014/main" id="{129E1EE1-1CE4-7144-9290-A29724344C6A}"/>
              </a:ext>
            </a:extLst>
          </p:cNvPr>
          <p:cNvSpPr txBox="1"/>
          <p:nvPr/>
        </p:nvSpPr>
        <p:spPr>
          <a:xfrm>
            <a:off x="4726210" y="3200752"/>
            <a:ext cx="5495476" cy="584775"/>
          </a:xfrm>
          <a:prstGeom prst="rect">
            <a:avLst/>
          </a:prstGeom>
          <a:solidFill>
            <a:srgbClr val="0E7E42"/>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smtClean="0">
                <a:solidFill>
                  <a:schemeClr val="bg1"/>
                </a:solidFill>
                <a:latin typeface="Calibri" panose="020F0502020204030204"/>
              </a:rPr>
              <a:t>Financement de UE</a:t>
            </a:r>
            <a:endParaRPr lang="it-IT" sz="1600" b="1" dirty="0">
              <a:solidFill>
                <a:schemeClr val="bg1"/>
              </a:solidFill>
              <a:latin typeface="Calibri" panose="020F0502020204030204"/>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it-IT" sz="1600" b="1" dirty="0">
                <a:solidFill>
                  <a:schemeClr val="bg1"/>
                </a:solidFill>
                <a:latin typeface="Calibri" panose="020F0502020204030204"/>
              </a:rPr>
              <a:t> </a:t>
            </a:r>
            <a:endParaRPr lang="x-none" sz="1600" b="1" dirty="0">
              <a:solidFill>
                <a:schemeClr val="bg1"/>
              </a:solidFill>
              <a:latin typeface="Calibri" panose="020F0502020204030204"/>
            </a:endParaRPr>
          </a:p>
        </p:txBody>
      </p:sp>
      <p:cxnSp>
        <p:nvCxnSpPr>
          <p:cNvPr id="25" name="Straight Connector 24">
            <a:extLst>
              <a:ext uri="{FF2B5EF4-FFF2-40B4-BE49-F238E27FC236}">
                <a16:creationId xmlns="" xmlns:a16="http://schemas.microsoft.com/office/drawing/2014/main" id="{ABFF18C1-1F5D-B44A-9321-10E8F55F3942}"/>
              </a:ext>
            </a:extLst>
          </p:cNvPr>
          <p:cNvCxnSpPr/>
          <p:nvPr/>
        </p:nvCxnSpPr>
        <p:spPr>
          <a:xfrm>
            <a:off x="4756495" y="2731870"/>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C72A8409-F275-7940-BCBB-2A8E41657336}"/>
              </a:ext>
            </a:extLst>
          </p:cNvPr>
          <p:cNvCxnSpPr/>
          <p:nvPr/>
        </p:nvCxnSpPr>
        <p:spPr>
          <a:xfrm>
            <a:off x="10217738" y="2668027"/>
            <a:ext cx="0" cy="49581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 xmlns:a16="http://schemas.microsoft.com/office/drawing/2014/main" id="{353B0088-5C47-F449-9209-43A93FA2DCCA}"/>
              </a:ext>
            </a:extLst>
          </p:cNvPr>
          <p:cNvGrpSpPr/>
          <p:nvPr/>
        </p:nvGrpSpPr>
        <p:grpSpPr>
          <a:xfrm>
            <a:off x="10031251" y="3472097"/>
            <a:ext cx="1720925" cy="1546869"/>
            <a:chOff x="9925754" y="3154569"/>
            <a:chExt cx="1720925" cy="1546869"/>
          </a:xfrm>
        </p:grpSpPr>
        <p:sp>
          <p:nvSpPr>
            <p:cNvPr id="15" name="TextBox 14">
              <a:extLst>
                <a:ext uri="{FF2B5EF4-FFF2-40B4-BE49-F238E27FC236}">
                  <a16:creationId xmlns="" xmlns:a16="http://schemas.microsoft.com/office/drawing/2014/main" id="{A6AB5EA3-5149-4F45-B7D8-67B593F360D9}"/>
                </a:ext>
              </a:extLst>
            </p:cNvPr>
            <p:cNvSpPr txBox="1"/>
            <p:nvPr/>
          </p:nvSpPr>
          <p:spPr>
            <a:xfrm>
              <a:off x="9925754" y="4362884"/>
              <a:ext cx="1720925" cy="338554"/>
            </a:xfrm>
            <a:prstGeom prst="rect">
              <a:avLst/>
            </a:prstGeom>
            <a:solidFill>
              <a:srgbClr val="0E7E42"/>
            </a:solidFill>
          </p:spPr>
          <p:txBody>
            <a:bodyPr wrap="square" rtlCol="0">
              <a:spAutoFit/>
            </a:bodyPr>
            <a:lstStyle/>
            <a:p>
              <a:pPr lvl="0" algn="ctr">
                <a:defRPr/>
              </a:pPr>
              <a:r>
                <a:rPr lang="it-IT" sz="1600" b="1" dirty="0" smtClean="0">
                  <a:solidFill>
                    <a:schemeClr val="bg1"/>
                  </a:solidFill>
                </a:rPr>
                <a:t>Durabilité</a:t>
              </a:r>
              <a:endParaRPr lang="x-none" sz="1600" b="1" dirty="0">
                <a:solidFill>
                  <a:schemeClr val="bg1"/>
                </a:solidFill>
                <a:latin typeface="Calibri" panose="020F0502020204030204"/>
              </a:endParaRPr>
            </a:p>
          </p:txBody>
        </p:sp>
        <p:cxnSp>
          <p:nvCxnSpPr>
            <p:cNvPr id="16" name="Straight Connector 15">
              <a:extLst>
                <a:ext uri="{FF2B5EF4-FFF2-40B4-BE49-F238E27FC236}">
                  <a16:creationId xmlns="" xmlns:a16="http://schemas.microsoft.com/office/drawing/2014/main" id="{D97D1590-4790-7444-93AD-39A78F060395}"/>
                </a:ext>
              </a:extLst>
            </p:cNvPr>
            <p:cNvCxnSpPr>
              <a:cxnSpLocks/>
            </p:cNvCxnSpPr>
            <p:nvPr/>
          </p:nvCxnSpPr>
          <p:spPr>
            <a:xfrm>
              <a:off x="10820652" y="3154569"/>
              <a:ext cx="0" cy="1421421"/>
            </a:xfrm>
            <a:prstGeom prst="line">
              <a:avLst/>
            </a:prstGeom>
            <a:ln w="19050">
              <a:solidFill>
                <a:srgbClr val="0E7E42"/>
              </a:solidFill>
              <a:prstDash val="sysDot"/>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 xmlns:a16="http://schemas.microsoft.com/office/drawing/2014/main" id="{6EEA4550-A976-4B94-B905-3A80B1646E0D}"/>
              </a:ext>
            </a:extLst>
          </p:cNvPr>
          <p:cNvSpPr txBox="1"/>
          <p:nvPr/>
        </p:nvSpPr>
        <p:spPr>
          <a:xfrm>
            <a:off x="8488967" y="5203826"/>
            <a:ext cx="3940640" cy="600164"/>
          </a:xfrm>
          <a:prstGeom prst="rect">
            <a:avLst/>
          </a:prstGeom>
        </p:spPr>
        <p:txBody>
          <a:bodyPr wrap="square" lIns="540000" tIns="0" rIns="360000" rtlCol="0" anchor="t" anchorCtr="0">
            <a:spAutoFit/>
          </a:bodyPr>
          <a:lstStyle/>
          <a:p>
            <a:pPr lvl="2"/>
            <a:r>
              <a:rPr lang="fr-FR" sz="1200" dirty="0"/>
              <a:t>Portée claire,</a:t>
            </a:r>
          </a:p>
          <a:p>
            <a:pPr lvl="2"/>
            <a:r>
              <a:rPr lang="fr-FR" sz="1200" dirty="0"/>
              <a:t>un nom plus approprié et des ressources durables</a:t>
            </a:r>
            <a:endParaRPr lang="en-US" sz="1200" b="1" dirty="0"/>
          </a:p>
        </p:txBody>
      </p:sp>
      <p:sp>
        <p:nvSpPr>
          <p:cNvPr id="46" name="TextBox 45">
            <a:extLst>
              <a:ext uri="{FF2B5EF4-FFF2-40B4-BE49-F238E27FC236}">
                <a16:creationId xmlns="" xmlns:a16="http://schemas.microsoft.com/office/drawing/2014/main" id="{6F481BDB-0A2F-EB49-AC00-98A74CD332B0}"/>
              </a:ext>
            </a:extLst>
          </p:cNvPr>
          <p:cNvSpPr txBox="1"/>
          <p:nvPr/>
        </p:nvSpPr>
        <p:spPr>
          <a:xfrm>
            <a:off x="10278422" y="3184808"/>
            <a:ext cx="1738734" cy="830997"/>
          </a:xfrm>
          <a:prstGeom prst="rect">
            <a:avLst/>
          </a:prstGeom>
          <a:solidFill>
            <a:srgbClr val="0E7E42"/>
          </a:solidFill>
        </p:spPr>
        <p:txBody>
          <a:bodyPr wrap="square" lIns="91440" tIns="45720" rIns="91440" bIns="45720" rtlCol="0" anchor="t">
            <a:spAutoFit/>
          </a:bodyPr>
          <a:lstStyle/>
          <a:p>
            <a:pPr algn="ctr">
              <a:defRPr/>
            </a:pPr>
            <a:r>
              <a:rPr lang="it-IT" sz="1600" b="1" dirty="0">
                <a:solidFill>
                  <a:schemeClr val="bg1"/>
                </a:solidFill>
                <a:latin typeface="Calibri" panose="020F0502020204030204"/>
              </a:rPr>
              <a:t>Adoption </a:t>
            </a:r>
          </a:p>
          <a:p>
            <a:pPr lvl="0" algn="ctr">
              <a:defRPr/>
            </a:pPr>
            <a:r>
              <a:rPr lang="it-IT" sz="1600" b="1" dirty="0">
                <a:solidFill>
                  <a:schemeClr val="bg1"/>
                </a:solidFill>
                <a:latin typeface="Calibri" panose="020F0502020204030204"/>
              </a:rPr>
              <a:t>d</a:t>
            </a:r>
            <a:r>
              <a:rPr lang="it-IT" sz="1600" b="1" dirty="0" smtClean="0">
                <a:solidFill>
                  <a:schemeClr val="bg1"/>
                </a:solidFill>
                <a:latin typeface="Calibri" panose="020F0502020204030204"/>
              </a:rPr>
              <a:t>e l’</a:t>
            </a:r>
            <a:r>
              <a:rPr lang="it-IT" sz="1600" b="1" dirty="0">
                <a:solidFill>
                  <a:schemeClr val="bg1"/>
                </a:solidFill>
              </a:rPr>
              <a:t>Observatoire </a:t>
            </a:r>
            <a:r>
              <a:rPr lang="it-IT" sz="1600" b="1" dirty="0" smtClean="0">
                <a:solidFill>
                  <a:schemeClr val="bg1"/>
                </a:solidFill>
              </a:rPr>
              <a:t>CPM-16 </a:t>
            </a:r>
            <a:r>
              <a:rPr lang="it-IT" sz="1600" b="1" dirty="0">
                <a:solidFill>
                  <a:schemeClr val="bg1"/>
                </a:solidFill>
                <a:latin typeface="Calibri" panose="020F0502020204030204"/>
              </a:rPr>
              <a:t>(2022)</a:t>
            </a:r>
            <a:endParaRPr lang="x-none" sz="1800" b="1" dirty="0">
              <a:solidFill>
                <a:schemeClr val="bg1"/>
              </a:solidFill>
              <a:latin typeface="Calibri" panose="020F0502020204030204"/>
            </a:endParaRPr>
          </a:p>
        </p:txBody>
      </p:sp>
    </p:spTree>
    <p:extLst>
      <p:ext uri="{BB962C8B-B14F-4D97-AF65-F5344CB8AC3E}">
        <p14:creationId xmlns:p14="http://schemas.microsoft.com/office/powerpoint/2010/main" val="60666576"/>
      </p:ext>
    </p:extLst>
  </p:cSld>
  <p:clrMapOvr>
    <a:masterClrMapping/>
  </p:clrMapOvr>
  <p:extLst mod="1">
    <p:ext uri="{6950BFC3-D8DA-4A85-94F7-54DA5524770B}">
      <p188:commentRel xmlns:p188="http://schemas.microsoft.com/office/powerpoint/2018/8/main" xmlns=""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Rounded Corners 31">
            <a:extLst>
              <a:ext uri="{FF2B5EF4-FFF2-40B4-BE49-F238E27FC236}">
                <a16:creationId xmlns="" xmlns:a16="http://schemas.microsoft.com/office/drawing/2014/main" id="{8F2FA271-C59D-4852-9A31-03775CE94555}"/>
              </a:ext>
            </a:extLst>
          </p:cNvPr>
          <p:cNvSpPr/>
          <p:nvPr/>
        </p:nvSpPr>
        <p:spPr>
          <a:xfrm>
            <a:off x="8278025" y="2389890"/>
            <a:ext cx="321478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 xmlns:a16="http://schemas.microsoft.com/office/drawing/2014/main" id="{0BA1A705-3BA8-4595-A93C-6E6F806CC411}"/>
              </a:ext>
            </a:extLst>
          </p:cNvPr>
          <p:cNvSpPr/>
          <p:nvPr/>
        </p:nvSpPr>
        <p:spPr>
          <a:xfrm>
            <a:off x="4325324" y="2389891"/>
            <a:ext cx="311277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 xmlns:a16="http://schemas.microsoft.com/office/drawing/2014/main" id="{4CDDE7AE-417B-4800-838E-3FB2949521E5}"/>
              </a:ext>
            </a:extLst>
          </p:cNvPr>
          <p:cNvSpPr/>
          <p:nvPr/>
        </p:nvSpPr>
        <p:spPr>
          <a:xfrm>
            <a:off x="437287" y="2389891"/>
            <a:ext cx="3112775" cy="3982578"/>
          </a:xfrm>
          <a:prstGeom prst="roundRect">
            <a:avLst>
              <a:gd name="adj" fmla="val 12681"/>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Rounded Corners 28">
            <a:extLst>
              <a:ext uri="{FF2B5EF4-FFF2-40B4-BE49-F238E27FC236}">
                <a16:creationId xmlns="" xmlns:a16="http://schemas.microsoft.com/office/drawing/2014/main" id="{3BEBB42C-F942-47B9-BA73-2AE87B98D736}"/>
              </a:ext>
            </a:extLst>
          </p:cNvPr>
          <p:cNvSpPr/>
          <p:nvPr/>
        </p:nvSpPr>
        <p:spPr>
          <a:xfrm>
            <a:off x="8386663" y="2472362"/>
            <a:ext cx="3214785" cy="4004637"/>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 xmlns:a16="http://schemas.microsoft.com/office/drawing/2014/main" id="{CFA47D9D-51C0-4115-84C4-3624E55A74A7}"/>
              </a:ext>
            </a:extLst>
          </p:cNvPr>
          <p:cNvSpPr/>
          <p:nvPr/>
        </p:nvSpPr>
        <p:spPr>
          <a:xfrm>
            <a:off x="4433789" y="2472363"/>
            <a:ext cx="3214785" cy="3982578"/>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 xmlns:a16="http://schemas.microsoft.com/office/drawing/2014/main" id="{A94002FC-3D7F-47DA-BED6-A224F44FF9D7}"/>
              </a:ext>
            </a:extLst>
          </p:cNvPr>
          <p:cNvSpPr/>
          <p:nvPr/>
        </p:nvSpPr>
        <p:spPr>
          <a:xfrm>
            <a:off x="582925" y="2472363"/>
            <a:ext cx="3112775" cy="3982578"/>
          </a:xfrm>
          <a:prstGeom prst="roundRect">
            <a:avLst>
              <a:gd name="adj" fmla="val 12681"/>
            </a:avLst>
          </a:prstGeom>
          <a:solidFill>
            <a:schemeClr val="bg1"/>
          </a:solid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endParaRPr lang="en-US" sz="4400" b="1">
              <a:solidFill>
                <a:srgbClr val="FF0000"/>
              </a:solidFill>
              <a:effectLst>
                <a:outerShdw blurRad="38100" dist="38100" dir="2700000" algn="tl">
                  <a:srgbClr val="000000">
                    <a:alpha val="43137"/>
                  </a:srgbClr>
                </a:outerShdw>
              </a:effectLst>
              <a:latin typeface="+mn-lt"/>
            </a:endParaRPr>
          </a:p>
        </p:txBody>
      </p:sp>
      <p:sp>
        <p:nvSpPr>
          <p:cNvPr id="6" name="Freeform: Shape 5">
            <a:extLst>
              <a:ext uri="{FF2B5EF4-FFF2-40B4-BE49-F238E27FC236}">
                <a16:creationId xmlns="" xmlns:a16="http://schemas.microsoft.com/office/drawing/2014/main" id="{4D1E2E8D-E5F6-4B10-B153-7B5288EED6D3}"/>
              </a:ext>
            </a:extLst>
          </p:cNvPr>
          <p:cNvSpPr/>
          <p:nvPr/>
        </p:nvSpPr>
        <p:spPr>
          <a:xfrm>
            <a:off x="728393" y="2873078"/>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6669" tIns="63969" rIns="76669" bIns="63969"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2000" b="1" kern="1200" dirty="0" err="1" smtClean="0">
                <a:solidFill>
                  <a:schemeClr val="tx1"/>
                </a:solidFill>
                <a:effectLst/>
              </a:rPr>
              <a:t>Pourquoi</a:t>
            </a:r>
            <a:r>
              <a:rPr lang="en-GB" sz="2000" b="1" kern="1200" dirty="0" smtClean="0">
                <a:solidFill>
                  <a:schemeClr val="tx1"/>
                </a:solidFill>
                <a:effectLst/>
              </a:rPr>
              <a:t> </a:t>
            </a:r>
            <a:r>
              <a:rPr lang="en-GB" sz="2000" b="1" kern="1200" dirty="0">
                <a:solidFill>
                  <a:schemeClr val="tx1"/>
                </a:solidFill>
                <a:effectLst/>
              </a:rPr>
              <a:t>IRSS?</a:t>
            </a:r>
            <a:endParaRPr lang="en-US" sz="2000" b="1" kern="1200" dirty="0">
              <a:solidFill>
                <a:schemeClr val="tx1"/>
              </a:solidFill>
              <a:effectLst/>
            </a:endParaRPr>
          </a:p>
        </p:txBody>
      </p:sp>
      <p:sp>
        <p:nvSpPr>
          <p:cNvPr id="7" name="Freeform: Shape 6">
            <a:extLst>
              <a:ext uri="{FF2B5EF4-FFF2-40B4-BE49-F238E27FC236}">
                <a16:creationId xmlns="" xmlns:a16="http://schemas.microsoft.com/office/drawing/2014/main" id="{20FEA67F-5EF4-48F3-9DA9-4077D14CEC02}"/>
              </a:ext>
            </a:extLst>
          </p:cNvPr>
          <p:cNvSpPr/>
          <p:nvPr/>
        </p:nvSpPr>
        <p:spPr>
          <a:xfrm>
            <a:off x="728393" y="4033058"/>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71589" tIns="60159" rIns="71589" bIns="60159" numCol="1" spcCol="1270" anchor="ctr" anchorCtr="0">
            <a:noAutofit/>
          </a:bodyPr>
          <a:lstStyle/>
          <a:p>
            <a:pPr lvl="0" algn="ctr" defTabSz="800100">
              <a:lnSpc>
                <a:spcPct val="90000"/>
              </a:lnSpc>
              <a:spcBef>
                <a:spcPct val="0"/>
              </a:spcBef>
              <a:spcAft>
                <a:spcPct val="35000"/>
              </a:spcAft>
            </a:pPr>
            <a:r>
              <a:rPr lang="fr-FR" sz="2000" b="1" dirty="0" smtClean="0">
                <a:solidFill>
                  <a:schemeClr val="tx1"/>
                </a:solidFill>
              </a:rPr>
              <a:t>IRSS </a:t>
            </a:r>
            <a:r>
              <a:rPr lang="fr-FR" sz="2000" b="1" dirty="0">
                <a:solidFill>
                  <a:schemeClr val="tx1"/>
                </a:solidFill>
              </a:rPr>
              <a:t>n'évoque ni l'objet ni la portée</a:t>
            </a:r>
            <a:endParaRPr lang="en-US" sz="2000" b="1" kern="1200" dirty="0">
              <a:solidFill>
                <a:schemeClr val="tx1"/>
              </a:solidFill>
              <a:effectLst/>
            </a:endParaRPr>
          </a:p>
        </p:txBody>
      </p:sp>
      <p:sp>
        <p:nvSpPr>
          <p:cNvPr id="8" name="Freeform: Shape 7">
            <a:extLst>
              <a:ext uri="{FF2B5EF4-FFF2-40B4-BE49-F238E27FC236}">
                <a16:creationId xmlns="" xmlns:a16="http://schemas.microsoft.com/office/drawing/2014/main" id="{604B3B4E-F8B9-4847-AE3B-10170837D13A}"/>
              </a:ext>
            </a:extLst>
          </p:cNvPr>
          <p:cNvSpPr/>
          <p:nvPr/>
        </p:nvSpPr>
        <p:spPr>
          <a:xfrm>
            <a:off x="728393" y="5254281"/>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lvl="0" algn="ctr" defTabSz="914400">
              <a:spcBef>
                <a:spcPct val="0"/>
              </a:spcBef>
              <a:defRPr/>
            </a:pPr>
            <a:r>
              <a:rPr lang="fr-FR" sz="2000" b="1" dirty="0">
                <a:solidFill>
                  <a:schemeClr val="tx1"/>
                </a:solidFill>
              </a:rPr>
              <a:t>Aucun message clair sur l'utilité du système</a:t>
            </a:r>
            <a:endParaRPr lang="en-US" sz="2000" b="1" kern="1200" dirty="0">
              <a:solidFill>
                <a:schemeClr val="tx1"/>
              </a:solidFill>
              <a:effectLst/>
            </a:endParaRPr>
          </a:p>
        </p:txBody>
      </p:sp>
      <p:sp>
        <p:nvSpPr>
          <p:cNvPr id="10" name="Freeform: Shape 9">
            <a:extLst>
              <a:ext uri="{FF2B5EF4-FFF2-40B4-BE49-F238E27FC236}">
                <a16:creationId xmlns="" xmlns:a16="http://schemas.microsoft.com/office/drawing/2014/main" id="{6E2CF07B-302C-4CAA-856B-13DDDE0D3FD9}"/>
              </a:ext>
            </a:extLst>
          </p:cNvPr>
          <p:cNvSpPr/>
          <p:nvPr/>
        </p:nvSpPr>
        <p:spPr>
          <a:xfrm>
            <a:off x="4666665" y="3101153"/>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lvl="0" algn="ctr" defTabSz="755650">
              <a:lnSpc>
                <a:spcPct val="90000"/>
              </a:lnSpc>
              <a:spcBef>
                <a:spcPct val="0"/>
              </a:spcBef>
              <a:spcAft>
                <a:spcPct val="35000"/>
              </a:spcAft>
            </a:pPr>
            <a:r>
              <a:rPr lang="fr-FR" sz="2000" b="1" dirty="0" smtClean="0">
                <a:solidFill>
                  <a:schemeClr val="tx1"/>
                </a:solidFill>
              </a:rPr>
              <a:t>La position </a:t>
            </a:r>
            <a:r>
              <a:rPr lang="fr-FR" sz="2000" b="1" dirty="0">
                <a:solidFill>
                  <a:schemeClr val="tx1"/>
                </a:solidFill>
              </a:rPr>
              <a:t>de l'IRSS au sein du </a:t>
            </a:r>
            <a:r>
              <a:rPr lang="fr-FR" sz="2000" b="1" dirty="0" smtClean="0">
                <a:solidFill>
                  <a:schemeClr val="tx1"/>
                </a:solidFill>
              </a:rPr>
              <a:t>Secrétariat n’est pas bien définie</a:t>
            </a:r>
            <a:endParaRPr lang="en-US" sz="2000" b="1" kern="1200" dirty="0">
              <a:solidFill>
                <a:schemeClr val="tx1"/>
              </a:solidFill>
              <a:latin typeface="Calibri Light" panose="020F0302020204030204"/>
            </a:endParaRPr>
          </a:p>
        </p:txBody>
      </p:sp>
      <p:sp>
        <p:nvSpPr>
          <p:cNvPr id="11" name="Freeform: Shape 10">
            <a:extLst>
              <a:ext uri="{FF2B5EF4-FFF2-40B4-BE49-F238E27FC236}">
                <a16:creationId xmlns="" xmlns:a16="http://schemas.microsoft.com/office/drawing/2014/main" id="{F6BB542A-0581-498E-905C-BC6BD2ADCDEB}"/>
              </a:ext>
            </a:extLst>
          </p:cNvPr>
          <p:cNvSpPr/>
          <p:nvPr/>
        </p:nvSpPr>
        <p:spPr>
          <a:xfrm>
            <a:off x="4682613" y="4262643"/>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lvl="0" algn="ctr" defTabSz="755650">
              <a:lnSpc>
                <a:spcPct val="90000"/>
              </a:lnSpc>
              <a:spcBef>
                <a:spcPct val="0"/>
              </a:spcBef>
              <a:spcAft>
                <a:spcPct val="35000"/>
              </a:spcAft>
            </a:pPr>
            <a:r>
              <a:rPr lang="fr-FR" sz="2000" b="1" dirty="0">
                <a:solidFill>
                  <a:schemeClr val="tx1"/>
                </a:solidFill>
              </a:rPr>
              <a:t>Chevauchement de la mission d'appui avec les missions d'IC</a:t>
            </a:r>
            <a:endParaRPr lang="en-US" sz="2000" b="1" kern="1200" dirty="0">
              <a:solidFill>
                <a:schemeClr val="tx1"/>
              </a:solidFill>
            </a:endParaRPr>
          </a:p>
        </p:txBody>
      </p:sp>
      <p:sp>
        <p:nvSpPr>
          <p:cNvPr id="12" name="Freeform: Shape 11">
            <a:extLst>
              <a:ext uri="{FF2B5EF4-FFF2-40B4-BE49-F238E27FC236}">
                <a16:creationId xmlns="" xmlns:a16="http://schemas.microsoft.com/office/drawing/2014/main" id="{3EFED2DD-3836-4E5C-B933-0E073CBF62F8}"/>
              </a:ext>
            </a:extLst>
          </p:cNvPr>
          <p:cNvSpPr/>
          <p:nvPr/>
        </p:nvSpPr>
        <p:spPr>
          <a:xfrm>
            <a:off x="4719207" y="5304511"/>
            <a:ext cx="2858669" cy="883244"/>
          </a:xfrm>
          <a:custGeom>
            <a:avLst/>
            <a:gdLst>
              <a:gd name="connsiteX0" fmla="*/ 0 w 2858669"/>
              <a:gd name="connsiteY0" fmla="*/ 88324 h 883244"/>
              <a:gd name="connsiteX1" fmla="*/ 88324 w 2858669"/>
              <a:gd name="connsiteY1" fmla="*/ 0 h 883244"/>
              <a:gd name="connsiteX2" fmla="*/ 2770345 w 2858669"/>
              <a:gd name="connsiteY2" fmla="*/ 0 h 883244"/>
              <a:gd name="connsiteX3" fmla="*/ 2858669 w 2858669"/>
              <a:gd name="connsiteY3" fmla="*/ 88324 h 883244"/>
              <a:gd name="connsiteX4" fmla="*/ 2858669 w 2858669"/>
              <a:gd name="connsiteY4" fmla="*/ 794920 h 883244"/>
              <a:gd name="connsiteX5" fmla="*/ 2770345 w 2858669"/>
              <a:gd name="connsiteY5" fmla="*/ 883244 h 883244"/>
              <a:gd name="connsiteX6" fmla="*/ 88324 w 2858669"/>
              <a:gd name="connsiteY6" fmla="*/ 883244 h 883244"/>
              <a:gd name="connsiteX7" fmla="*/ 0 w 2858669"/>
              <a:gd name="connsiteY7" fmla="*/ 794920 h 883244"/>
              <a:gd name="connsiteX8" fmla="*/ 0 w 2858669"/>
              <a:gd name="connsiteY8" fmla="*/ 88324 h 8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883244">
                <a:moveTo>
                  <a:pt x="0" y="88324"/>
                </a:moveTo>
                <a:cubicBezTo>
                  <a:pt x="0" y="39544"/>
                  <a:pt x="39544" y="0"/>
                  <a:pt x="88324" y="0"/>
                </a:cubicBezTo>
                <a:lnTo>
                  <a:pt x="2770345" y="0"/>
                </a:lnTo>
                <a:cubicBezTo>
                  <a:pt x="2819125" y="0"/>
                  <a:pt x="2858669" y="39544"/>
                  <a:pt x="2858669" y="88324"/>
                </a:cubicBezTo>
                <a:lnTo>
                  <a:pt x="2858669" y="794920"/>
                </a:lnTo>
                <a:cubicBezTo>
                  <a:pt x="2858669" y="843700"/>
                  <a:pt x="2819125" y="883244"/>
                  <a:pt x="2770345" y="883244"/>
                </a:cubicBezTo>
                <a:lnTo>
                  <a:pt x="88324" y="883244"/>
                </a:lnTo>
                <a:cubicBezTo>
                  <a:pt x="39544" y="883244"/>
                  <a:pt x="0" y="843700"/>
                  <a:pt x="0" y="794920"/>
                </a:cubicBezTo>
                <a:lnTo>
                  <a:pt x="0" y="88324"/>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69049" tIns="58254" rIns="69049" bIns="58254" numCol="1" spcCol="1270" anchor="ctr" anchorCtr="0">
            <a:noAutofit/>
          </a:bodyPr>
          <a:lstStyle/>
          <a:p>
            <a:pPr lvl="0" algn="ctr" defTabSz="755650">
              <a:lnSpc>
                <a:spcPct val="90000"/>
              </a:lnSpc>
              <a:spcBef>
                <a:spcPct val="0"/>
              </a:spcBef>
              <a:spcAft>
                <a:spcPct val="35000"/>
              </a:spcAft>
            </a:pPr>
            <a:r>
              <a:rPr lang="fr-FR" sz="2000" b="1" dirty="0">
                <a:solidFill>
                  <a:schemeClr val="tx1"/>
                </a:solidFill>
              </a:rPr>
              <a:t>Contribution au Cadre Stratégique 2020-2030</a:t>
            </a:r>
            <a:endParaRPr lang="en-US" sz="2000" b="1" kern="1200" dirty="0">
              <a:solidFill>
                <a:schemeClr val="tx1"/>
              </a:solidFill>
            </a:endParaRPr>
          </a:p>
        </p:txBody>
      </p:sp>
      <p:sp>
        <p:nvSpPr>
          <p:cNvPr id="14" name="Freeform: Shape 13">
            <a:extLst>
              <a:ext uri="{FF2B5EF4-FFF2-40B4-BE49-F238E27FC236}">
                <a16:creationId xmlns="" xmlns:a16="http://schemas.microsoft.com/office/drawing/2014/main" id="{32C63B8E-99AC-413A-89C0-8A49C46C9F17}"/>
              </a:ext>
            </a:extLst>
          </p:cNvPr>
          <p:cNvSpPr/>
          <p:nvPr/>
        </p:nvSpPr>
        <p:spPr>
          <a:xfrm>
            <a:off x="8515163" y="3078549"/>
            <a:ext cx="2957784" cy="1355545"/>
          </a:xfrm>
          <a:custGeom>
            <a:avLst/>
            <a:gdLst>
              <a:gd name="connsiteX0" fmla="*/ 0 w 2858669"/>
              <a:gd name="connsiteY0" fmla="*/ 135555 h 1355545"/>
              <a:gd name="connsiteX1" fmla="*/ 135555 w 2858669"/>
              <a:gd name="connsiteY1" fmla="*/ 0 h 1355545"/>
              <a:gd name="connsiteX2" fmla="*/ 2723115 w 2858669"/>
              <a:gd name="connsiteY2" fmla="*/ 0 h 1355545"/>
              <a:gd name="connsiteX3" fmla="*/ 2858670 w 2858669"/>
              <a:gd name="connsiteY3" fmla="*/ 135555 h 1355545"/>
              <a:gd name="connsiteX4" fmla="*/ 2858669 w 2858669"/>
              <a:gd name="connsiteY4" fmla="*/ 1219991 h 1355545"/>
              <a:gd name="connsiteX5" fmla="*/ 2723114 w 2858669"/>
              <a:gd name="connsiteY5" fmla="*/ 1355546 h 1355545"/>
              <a:gd name="connsiteX6" fmla="*/ 135555 w 2858669"/>
              <a:gd name="connsiteY6" fmla="*/ 1355545 h 1355545"/>
              <a:gd name="connsiteX7" fmla="*/ 0 w 2858669"/>
              <a:gd name="connsiteY7" fmla="*/ 1219990 h 1355545"/>
              <a:gd name="connsiteX8" fmla="*/ 0 w 2858669"/>
              <a:gd name="connsiteY8" fmla="*/ 135555 h 13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1355545">
                <a:moveTo>
                  <a:pt x="0" y="135555"/>
                </a:moveTo>
                <a:cubicBezTo>
                  <a:pt x="0" y="60690"/>
                  <a:pt x="60690" y="0"/>
                  <a:pt x="135555" y="0"/>
                </a:cubicBezTo>
                <a:lnTo>
                  <a:pt x="2723115" y="0"/>
                </a:lnTo>
                <a:cubicBezTo>
                  <a:pt x="2797980" y="0"/>
                  <a:pt x="2858670" y="60690"/>
                  <a:pt x="2858670" y="135555"/>
                </a:cubicBezTo>
                <a:cubicBezTo>
                  <a:pt x="2858670" y="497034"/>
                  <a:pt x="2858669" y="858512"/>
                  <a:pt x="2858669" y="1219991"/>
                </a:cubicBezTo>
                <a:cubicBezTo>
                  <a:pt x="2858669" y="1294856"/>
                  <a:pt x="2797979" y="1355546"/>
                  <a:pt x="2723114" y="1355546"/>
                </a:cubicBezTo>
                <a:lnTo>
                  <a:pt x="135555" y="1355545"/>
                </a:lnTo>
                <a:cubicBezTo>
                  <a:pt x="60690" y="1355545"/>
                  <a:pt x="0" y="1294855"/>
                  <a:pt x="0" y="1219990"/>
                </a:cubicBezTo>
                <a:lnTo>
                  <a:pt x="0" y="135555"/>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0503" tIns="77803" rIns="90503" bIns="77803" numCol="1" spcCol="1270" anchor="ctr" anchorCtr="0">
            <a:noAutofit/>
          </a:bodyPr>
          <a:lstStyle/>
          <a:p>
            <a:pPr lvl="0" algn="ctr" defTabSz="889000">
              <a:lnSpc>
                <a:spcPct val="90000"/>
              </a:lnSpc>
              <a:spcBef>
                <a:spcPct val="0"/>
              </a:spcBef>
              <a:spcAft>
                <a:spcPct val="35000"/>
              </a:spcAft>
            </a:pPr>
            <a:r>
              <a:rPr lang="fr-FR" sz="2000" b="1" dirty="0">
                <a:solidFill>
                  <a:schemeClr val="tx1"/>
                </a:solidFill>
              </a:rPr>
              <a:t>Projet basé sur le fonds de l'UE </a:t>
            </a:r>
            <a:r>
              <a:rPr lang="en-GB" sz="2000" b="1" kern="1200" dirty="0">
                <a:solidFill>
                  <a:schemeClr val="tx1"/>
                </a:solidFill>
                <a:latin typeface="Calibri Light" panose="020F0302020204030204"/>
              </a:rPr>
              <a:t>  </a:t>
            </a:r>
            <a:endParaRPr lang="en-US" sz="2000" b="1" kern="1200" dirty="0">
              <a:solidFill>
                <a:schemeClr val="tx1"/>
              </a:solidFill>
            </a:endParaRPr>
          </a:p>
        </p:txBody>
      </p:sp>
      <p:sp>
        <p:nvSpPr>
          <p:cNvPr id="15" name="Freeform: Shape 14">
            <a:extLst>
              <a:ext uri="{FF2B5EF4-FFF2-40B4-BE49-F238E27FC236}">
                <a16:creationId xmlns="" xmlns:a16="http://schemas.microsoft.com/office/drawing/2014/main" id="{FDC3A205-129A-417B-B087-758B5BE555FF}"/>
              </a:ext>
            </a:extLst>
          </p:cNvPr>
          <p:cNvSpPr/>
          <p:nvPr/>
        </p:nvSpPr>
        <p:spPr>
          <a:xfrm>
            <a:off x="8589345" y="4576508"/>
            <a:ext cx="2957784" cy="1355545"/>
          </a:xfrm>
          <a:custGeom>
            <a:avLst/>
            <a:gdLst>
              <a:gd name="connsiteX0" fmla="*/ 0 w 2858669"/>
              <a:gd name="connsiteY0" fmla="*/ 135555 h 1355545"/>
              <a:gd name="connsiteX1" fmla="*/ 135555 w 2858669"/>
              <a:gd name="connsiteY1" fmla="*/ 0 h 1355545"/>
              <a:gd name="connsiteX2" fmla="*/ 2723115 w 2858669"/>
              <a:gd name="connsiteY2" fmla="*/ 0 h 1355545"/>
              <a:gd name="connsiteX3" fmla="*/ 2858670 w 2858669"/>
              <a:gd name="connsiteY3" fmla="*/ 135555 h 1355545"/>
              <a:gd name="connsiteX4" fmla="*/ 2858669 w 2858669"/>
              <a:gd name="connsiteY4" fmla="*/ 1219991 h 1355545"/>
              <a:gd name="connsiteX5" fmla="*/ 2723114 w 2858669"/>
              <a:gd name="connsiteY5" fmla="*/ 1355546 h 1355545"/>
              <a:gd name="connsiteX6" fmla="*/ 135555 w 2858669"/>
              <a:gd name="connsiteY6" fmla="*/ 1355545 h 1355545"/>
              <a:gd name="connsiteX7" fmla="*/ 0 w 2858669"/>
              <a:gd name="connsiteY7" fmla="*/ 1219990 h 1355545"/>
              <a:gd name="connsiteX8" fmla="*/ 0 w 2858669"/>
              <a:gd name="connsiteY8" fmla="*/ 135555 h 13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8669" h="1355545">
                <a:moveTo>
                  <a:pt x="0" y="135555"/>
                </a:moveTo>
                <a:cubicBezTo>
                  <a:pt x="0" y="60690"/>
                  <a:pt x="60690" y="0"/>
                  <a:pt x="135555" y="0"/>
                </a:cubicBezTo>
                <a:lnTo>
                  <a:pt x="2723115" y="0"/>
                </a:lnTo>
                <a:cubicBezTo>
                  <a:pt x="2797980" y="0"/>
                  <a:pt x="2858670" y="60690"/>
                  <a:pt x="2858670" y="135555"/>
                </a:cubicBezTo>
                <a:cubicBezTo>
                  <a:pt x="2858670" y="497034"/>
                  <a:pt x="2858669" y="858512"/>
                  <a:pt x="2858669" y="1219991"/>
                </a:cubicBezTo>
                <a:cubicBezTo>
                  <a:pt x="2858669" y="1294856"/>
                  <a:pt x="2797979" y="1355546"/>
                  <a:pt x="2723114" y="1355546"/>
                </a:cubicBezTo>
                <a:lnTo>
                  <a:pt x="135555" y="1355545"/>
                </a:lnTo>
                <a:cubicBezTo>
                  <a:pt x="60690" y="1355545"/>
                  <a:pt x="0" y="1294855"/>
                  <a:pt x="0" y="1219990"/>
                </a:cubicBezTo>
                <a:lnTo>
                  <a:pt x="0" y="135555"/>
                </a:lnTo>
                <a:close/>
              </a:path>
            </a:pathLst>
          </a:custGeom>
          <a:solidFill>
            <a:schemeClr val="bg1"/>
          </a:solid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00663" tIns="85423" rIns="100663" bIns="85423" numCol="1" spcCol="1270" anchor="ctr" anchorCtr="0">
            <a:noAutofit/>
          </a:bodyPr>
          <a:lstStyle/>
          <a:p>
            <a:pPr lvl="0" algn="ctr" defTabSz="1066800">
              <a:lnSpc>
                <a:spcPct val="90000"/>
              </a:lnSpc>
              <a:spcBef>
                <a:spcPct val="0"/>
              </a:spcBef>
              <a:spcAft>
                <a:spcPct val="35000"/>
              </a:spcAft>
            </a:pPr>
            <a:r>
              <a:rPr lang="fr-FR" sz="2000" b="1" dirty="0" smtClean="0">
                <a:solidFill>
                  <a:schemeClr val="tx1"/>
                </a:solidFill>
              </a:rPr>
              <a:t>Fin du </a:t>
            </a:r>
            <a:r>
              <a:rPr lang="fr-FR" sz="2000" b="1" dirty="0">
                <a:solidFill>
                  <a:schemeClr val="tx1"/>
                </a:solidFill>
              </a:rPr>
              <a:t>troisième </a:t>
            </a:r>
            <a:r>
              <a:rPr lang="fr-FR" sz="2000" b="1" dirty="0" smtClean="0">
                <a:solidFill>
                  <a:schemeClr val="tx1"/>
                </a:solidFill>
              </a:rPr>
              <a:t>cycle du Projet</a:t>
            </a:r>
            <a:endParaRPr lang="en-US" sz="2000" b="1" kern="1200" dirty="0">
              <a:solidFill>
                <a:schemeClr val="tx1"/>
              </a:solidFill>
            </a:endParaRPr>
          </a:p>
        </p:txBody>
      </p:sp>
      <p:sp>
        <p:nvSpPr>
          <p:cNvPr id="5" name="Title 1">
            <a:extLst>
              <a:ext uri="{FF2B5EF4-FFF2-40B4-BE49-F238E27FC236}">
                <a16:creationId xmlns="" xmlns:a16="http://schemas.microsoft.com/office/drawing/2014/main" id="{BF13C2C3-3C27-6748-B8C5-8E7FB4480433}"/>
              </a:ext>
            </a:extLst>
          </p:cNvPr>
          <p:cNvSpPr>
            <a:spLocks noGrp="1"/>
          </p:cNvSpPr>
          <p:nvPr>
            <p:ph type="title"/>
          </p:nvPr>
        </p:nvSpPr>
        <p:spPr>
          <a:xfrm>
            <a:off x="0" y="979493"/>
            <a:ext cx="7986304" cy="296840"/>
          </a:xfrm>
        </p:spPr>
        <p:txBody>
          <a:bodyPr/>
          <a:lstStyle/>
          <a:p>
            <a:r>
              <a:rPr lang="en-US" dirty="0" smtClean="0"/>
              <a:t>JUSTIFICATIONS POUR AMELIORER IRSS</a:t>
            </a:r>
            <a:endParaRPr lang="x-none" dirty="0"/>
          </a:p>
        </p:txBody>
      </p:sp>
      <p:sp>
        <p:nvSpPr>
          <p:cNvPr id="22" name="TextBox 21">
            <a:extLst>
              <a:ext uri="{FF2B5EF4-FFF2-40B4-BE49-F238E27FC236}">
                <a16:creationId xmlns="" xmlns:a16="http://schemas.microsoft.com/office/drawing/2014/main" id="{5AC44B6C-C000-4DCA-81C5-D9754C91245F}"/>
              </a:ext>
            </a:extLst>
          </p:cNvPr>
          <p:cNvSpPr txBox="1"/>
          <p:nvPr/>
        </p:nvSpPr>
        <p:spPr>
          <a:xfrm>
            <a:off x="1423878" y="1887543"/>
            <a:ext cx="2640789" cy="424732"/>
          </a:xfrm>
          <a:prstGeom prst="rect">
            <a:avLst/>
          </a:prstGeom>
          <a:noFill/>
        </p:spPr>
        <p:txBody>
          <a:bodyPr wrap="square">
            <a:spAutoFit/>
          </a:bodyPr>
          <a:lstStyle/>
          <a:p>
            <a:pPr marL="0" lvl="0" indent="0" defTabSz="1600200" rtl="0">
              <a:lnSpc>
                <a:spcPct val="90000"/>
              </a:lnSpc>
              <a:spcBef>
                <a:spcPct val="0"/>
              </a:spcBef>
              <a:spcAft>
                <a:spcPct val="35000"/>
              </a:spcAft>
              <a:buNone/>
            </a:pPr>
            <a:r>
              <a:rPr lang="en-US" sz="2400" b="1" kern="1200" dirty="0" smtClean="0"/>
              <a:t>Nom et mission</a:t>
            </a:r>
            <a:endParaRPr lang="en-US" sz="2400" b="1" kern="1200" dirty="0"/>
          </a:p>
        </p:txBody>
      </p:sp>
      <p:sp>
        <p:nvSpPr>
          <p:cNvPr id="24" name="TextBox 23">
            <a:extLst>
              <a:ext uri="{FF2B5EF4-FFF2-40B4-BE49-F238E27FC236}">
                <a16:creationId xmlns="" xmlns:a16="http://schemas.microsoft.com/office/drawing/2014/main" id="{FEA29A9D-9A98-4177-AB51-14505A55464F}"/>
              </a:ext>
            </a:extLst>
          </p:cNvPr>
          <p:cNvSpPr txBox="1"/>
          <p:nvPr/>
        </p:nvSpPr>
        <p:spPr>
          <a:xfrm>
            <a:off x="4985426" y="1878069"/>
            <a:ext cx="2607850" cy="424732"/>
          </a:xfrm>
          <a:prstGeom prst="rect">
            <a:avLst/>
          </a:prstGeom>
          <a:noFill/>
        </p:spPr>
        <p:txBody>
          <a:bodyPr wrap="square">
            <a:spAutoFit/>
          </a:bodyPr>
          <a:lstStyle/>
          <a:p>
            <a:pPr marL="0" lvl="0" indent="0" algn="ctr" defTabSz="1733550" rtl="0">
              <a:lnSpc>
                <a:spcPct val="90000"/>
              </a:lnSpc>
              <a:spcBef>
                <a:spcPct val="0"/>
              </a:spcBef>
              <a:spcAft>
                <a:spcPct val="35000"/>
              </a:spcAft>
              <a:buNone/>
            </a:pPr>
            <a:r>
              <a:rPr lang="en-GB" sz="2400" b="1" kern="1200" dirty="0" err="1" smtClean="0"/>
              <a:t>Intégration</a:t>
            </a:r>
            <a:endParaRPr lang="en-US" sz="2400" b="1" kern="1200" dirty="0"/>
          </a:p>
        </p:txBody>
      </p:sp>
      <p:sp>
        <p:nvSpPr>
          <p:cNvPr id="26" name="TextBox 25">
            <a:extLst>
              <a:ext uri="{FF2B5EF4-FFF2-40B4-BE49-F238E27FC236}">
                <a16:creationId xmlns="" xmlns:a16="http://schemas.microsoft.com/office/drawing/2014/main" id="{8066FA9E-6F9C-4B6F-ADA6-CFE3BA9E0DFB}"/>
              </a:ext>
            </a:extLst>
          </p:cNvPr>
          <p:cNvSpPr txBox="1"/>
          <p:nvPr/>
        </p:nvSpPr>
        <p:spPr>
          <a:xfrm>
            <a:off x="7648574" y="1844944"/>
            <a:ext cx="6105524" cy="424732"/>
          </a:xfrm>
          <a:prstGeom prst="rect">
            <a:avLst/>
          </a:prstGeom>
          <a:noFill/>
        </p:spPr>
        <p:txBody>
          <a:bodyPr wrap="square">
            <a:spAutoFit/>
          </a:bodyPr>
          <a:lstStyle/>
          <a:p>
            <a:pPr marL="0" lvl="0" indent="0" algn="ctr" defTabSz="1733550" rtl="0">
              <a:lnSpc>
                <a:spcPct val="90000"/>
              </a:lnSpc>
              <a:spcBef>
                <a:spcPct val="0"/>
              </a:spcBef>
              <a:spcAft>
                <a:spcPct val="35000"/>
              </a:spcAft>
              <a:buNone/>
            </a:pPr>
            <a:r>
              <a:rPr lang="en-GB" sz="2400" b="1" kern="1200" dirty="0" err="1" smtClean="0"/>
              <a:t>Modèle</a:t>
            </a:r>
            <a:r>
              <a:rPr lang="en-GB" sz="2400" b="1" kern="1200" dirty="0" smtClean="0"/>
              <a:t> de </a:t>
            </a:r>
            <a:r>
              <a:rPr lang="en-GB" sz="2400" b="1" kern="1200" dirty="0" err="1" smtClean="0"/>
              <a:t>financement</a:t>
            </a:r>
            <a:endParaRPr lang="en-US" sz="2400" b="1" kern="1200" dirty="0"/>
          </a:p>
        </p:txBody>
      </p:sp>
      <p:pic>
        <p:nvPicPr>
          <p:cNvPr id="33" name="Picture 32" descr="A picture containing pool ball, wheel&#10;&#10;Description automatically generated">
            <a:extLst>
              <a:ext uri="{FF2B5EF4-FFF2-40B4-BE49-F238E27FC236}">
                <a16:creationId xmlns="" xmlns:a16="http://schemas.microsoft.com/office/drawing/2014/main" id="{9CC870DA-6B02-41E4-A215-821BB00575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6794" r="67535" b="18611"/>
          <a:stretch/>
        </p:blipFill>
        <p:spPr>
          <a:xfrm>
            <a:off x="56886" y="1733148"/>
            <a:ext cx="1550341" cy="1466519"/>
          </a:xfrm>
          <a:prstGeom prst="rect">
            <a:avLst/>
          </a:prstGeom>
        </p:spPr>
      </p:pic>
      <p:pic>
        <p:nvPicPr>
          <p:cNvPr id="34" name="Picture 33" descr="A picture containing pool ball, wheel&#10;&#10;Description automatically generated">
            <a:extLst>
              <a:ext uri="{FF2B5EF4-FFF2-40B4-BE49-F238E27FC236}">
                <a16:creationId xmlns="" xmlns:a16="http://schemas.microsoft.com/office/drawing/2014/main" id="{5CFC8C6F-6224-4068-ADCB-D84D10B3A3B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359" t="26794" r="34385" b="18611"/>
          <a:stretch/>
        </p:blipFill>
        <p:spPr>
          <a:xfrm>
            <a:off x="4071048" y="1569542"/>
            <a:ext cx="1444838" cy="1466519"/>
          </a:xfrm>
          <a:prstGeom prst="rect">
            <a:avLst/>
          </a:prstGeom>
        </p:spPr>
      </p:pic>
      <p:pic>
        <p:nvPicPr>
          <p:cNvPr id="35" name="Picture 34" descr="A picture containing pool ball, wheel&#10;&#10;Description automatically generated">
            <a:extLst>
              <a:ext uri="{FF2B5EF4-FFF2-40B4-BE49-F238E27FC236}">
                <a16:creationId xmlns="" xmlns:a16="http://schemas.microsoft.com/office/drawing/2014/main" id="{14A68D00-ACC6-44D6-A26C-F912AED8326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702" t="26794" b="18611"/>
          <a:stretch/>
        </p:blipFill>
        <p:spPr>
          <a:xfrm>
            <a:off x="7757039" y="1579016"/>
            <a:ext cx="1494618" cy="1466519"/>
          </a:xfrm>
          <a:prstGeom prst="rect">
            <a:avLst/>
          </a:prstGeom>
        </p:spPr>
      </p:pic>
    </p:spTree>
    <p:extLst>
      <p:ext uri="{BB962C8B-B14F-4D97-AF65-F5344CB8AC3E}">
        <p14:creationId xmlns:p14="http://schemas.microsoft.com/office/powerpoint/2010/main" val="3982413118"/>
      </p:ext>
    </p:extLst>
  </p:cSld>
  <p:clrMapOvr>
    <a:masterClrMapping/>
  </p:clrMapOvr>
  <p:extLst mod="1">
    <p:ext uri="{6950BFC3-D8DA-4A85-94F7-54DA5524770B}">
      <p188:commentRel xmlns:p188="http://schemas.microsoft.com/office/powerpoint/2018/8/main" xmlns=""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957776"/>
            <a:ext cx="7986304" cy="296840"/>
          </a:xfrm>
        </p:spPr>
        <p:txBody>
          <a:bodyPr/>
          <a:lstStyle/>
          <a:p>
            <a:r>
              <a:rPr lang="en-US" dirty="0" smtClean="0"/>
              <a:t>VERS </a:t>
            </a:r>
            <a:r>
              <a:rPr lang="en-US" dirty="0"/>
              <a:t>L'OBSERVATOIRE </a:t>
            </a:r>
            <a:r>
              <a:rPr lang="en-US" dirty="0" smtClean="0"/>
              <a:t>CIPV</a:t>
            </a:r>
            <a:endParaRPr lang="en-US" dirty="0"/>
          </a:p>
        </p:txBody>
      </p:sp>
      <p:sp>
        <p:nvSpPr>
          <p:cNvPr id="3" name="Freeform: Shape 2">
            <a:extLst>
              <a:ext uri="{FF2B5EF4-FFF2-40B4-BE49-F238E27FC236}">
                <a16:creationId xmlns="" xmlns:a16="http://schemas.microsoft.com/office/drawing/2014/main" id="{3BEA42A9-827E-49CB-83E1-984527B23235}"/>
              </a:ext>
            </a:extLst>
          </p:cNvPr>
          <p:cNvSpPr/>
          <p:nvPr/>
        </p:nvSpPr>
        <p:spPr>
          <a:xfrm>
            <a:off x="2983646" y="2871332"/>
            <a:ext cx="446417" cy="45721"/>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4" name="Freeform: Shape 3">
            <a:extLst>
              <a:ext uri="{FF2B5EF4-FFF2-40B4-BE49-F238E27FC236}">
                <a16:creationId xmlns="" xmlns:a16="http://schemas.microsoft.com/office/drawing/2014/main" id="{2E7CD7E7-56EE-4D47-9FF7-584F3AF45AB4}"/>
              </a:ext>
            </a:extLst>
          </p:cNvPr>
          <p:cNvSpPr/>
          <p:nvPr/>
        </p:nvSpPr>
        <p:spPr>
          <a:xfrm>
            <a:off x="175858" y="2219535"/>
            <a:ext cx="2821188"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9568" tIns="99568" rIns="99568" bIns="99568" numCol="1" spcCol="1270" anchor="t" anchorCtr="0">
            <a:noAutofit/>
          </a:bodyPr>
          <a:lstStyle/>
          <a:p>
            <a:pPr marL="114300" lvl="1" indent="-114300" defTabSz="622300">
              <a:lnSpc>
                <a:spcPct val="90000"/>
              </a:lnSpc>
              <a:spcBef>
                <a:spcPct val="0"/>
              </a:spcBef>
              <a:spcAft>
                <a:spcPct val="15000"/>
              </a:spcAft>
              <a:buChar char="•"/>
            </a:pPr>
            <a:r>
              <a:rPr lang="fr-FR" sz="1700" dirty="0" smtClean="0">
                <a:solidFill>
                  <a:schemeClr val="tx1"/>
                </a:solidFill>
              </a:rPr>
              <a:t>Envoyer un </a:t>
            </a:r>
            <a:r>
              <a:rPr lang="fr-FR" sz="1700" dirty="0">
                <a:solidFill>
                  <a:schemeClr val="tx1"/>
                </a:solidFill>
              </a:rPr>
              <a:t>message clair sur les avantages de </a:t>
            </a:r>
            <a:r>
              <a:rPr lang="fr-FR" sz="1700" dirty="0" smtClean="0">
                <a:solidFill>
                  <a:schemeClr val="tx1"/>
                </a:solidFill>
              </a:rPr>
              <a:t>IRSS</a:t>
            </a:r>
            <a:endParaRPr lang="fr-FR" sz="1700" dirty="0">
              <a:solidFill>
                <a:schemeClr val="tx1"/>
              </a:solidFill>
            </a:endParaRPr>
          </a:p>
          <a:p>
            <a:pPr marL="114300" lvl="1" indent="-114300" defTabSz="622300">
              <a:lnSpc>
                <a:spcPct val="90000"/>
              </a:lnSpc>
              <a:spcBef>
                <a:spcPct val="0"/>
              </a:spcBef>
              <a:spcAft>
                <a:spcPct val="15000"/>
              </a:spcAft>
              <a:buChar char="•"/>
            </a:pPr>
            <a:r>
              <a:rPr lang="fr-FR" sz="1700" dirty="0">
                <a:solidFill>
                  <a:schemeClr val="tx1"/>
                </a:solidFill>
              </a:rPr>
              <a:t>Proposition sur la façon </a:t>
            </a:r>
            <a:r>
              <a:rPr lang="fr-FR" sz="1700" dirty="0" smtClean="0">
                <a:solidFill>
                  <a:schemeClr val="tx1"/>
                </a:solidFill>
              </a:rPr>
              <a:t>dont IRSS </a:t>
            </a:r>
            <a:r>
              <a:rPr lang="fr-FR" sz="1700" dirty="0">
                <a:solidFill>
                  <a:schemeClr val="tx1"/>
                </a:solidFill>
              </a:rPr>
              <a:t>pourrait être intégré aux travaux du Secrétariat de la CIPV.</a:t>
            </a:r>
            <a:endParaRPr lang="en-US" sz="1700" kern="1200" dirty="0">
              <a:solidFill>
                <a:schemeClr val="tx1"/>
              </a:solidFill>
            </a:endParaRPr>
          </a:p>
        </p:txBody>
      </p:sp>
      <p:sp>
        <p:nvSpPr>
          <p:cNvPr id="7" name="Freeform: Shape 6">
            <a:extLst>
              <a:ext uri="{FF2B5EF4-FFF2-40B4-BE49-F238E27FC236}">
                <a16:creationId xmlns="" xmlns:a16="http://schemas.microsoft.com/office/drawing/2014/main" id="{A5221784-E561-4EB3-A9F6-741B7F05DD81}"/>
              </a:ext>
            </a:extLst>
          </p:cNvPr>
          <p:cNvSpPr/>
          <p:nvPr/>
        </p:nvSpPr>
        <p:spPr>
          <a:xfrm>
            <a:off x="6434501" y="2930051"/>
            <a:ext cx="483500" cy="45719"/>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8" name="Freeform: Shape 7">
            <a:extLst>
              <a:ext uri="{FF2B5EF4-FFF2-40B4-BE49-F238E27FC236}">
                <a16:creationId xmlns="" xmlns:a16="http://schemas.microsoft.com/office/drawing/2014/main" id="{E968FE08-28C5-4F69-9A82-825C7D71F61E}"/>
              </a:ext>
            </a:extLst>
          </p:cNvPr>
          <p:cNvSpPr/>
          <p:nvPr/>
        </p:nvSpPr>
        <p:spPr>
          <a:xfrm>
            <a:off x="3421791" y="2219535"/>
            <a:ext cx="3012086"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r-FR" sz="1700" dirty="0">
                <a:solidFill>
                  <a:schemeClr val="tx1"/>
                </a:solidFill>
              </a:rPr>
              <a:t>Faire passer l'IRSS d'une activité axée sur un projet à un système pour la communauté </a:t>
            </a:r>
            <a:r>
              <a:rPr lang="fr-FR" sz="1700" dirty="0" smtClean="0">
                <a:solidFill>
                  <a:schemeClr val="tx1"/>
                </a:solidFill>
              </a:rPr>
              <a:t>CIPV avec </a:t>
            </a:r>
            <a:r>
              <a:rPr lang="fr-FR" sz="1700" dirty="0">
                <a:solidFill>
                  <a:schemeClr val="tx1"/>
                </a:solidFill>
              </a:rPr>
              <a:t>un plan de travail à long terme </a:t>
            </a:r>
            <a:r>
              <a:rPr lang="fr-FR" sz="1700" dirty="0" smtClean="0">
                <a:solidFill>
                  <a:schemeClr val="tx1"/>
                </a:solidFill>
              </a:rPr>
              <a:t>et un </a:t>
            </a:r>
            <a:r>
              <a:rPr lang="fr-FR" sz="1700" dirty="0">
                <a:solidFill>
                  <a:schemeClr val="tx1"/>
                </a:solidFill>
              </a:rPr>
              <a:t>financement provenant de plusieurs sources.</a:t>
            </a:r>
            <a:endParaRPr lang="en-US" sz="1700" b="0" kern="1200" dirty="0">
              <a:solidFill>
                <a:schemeClr val="tx1"/>
              </a:solidFill>
            </a:endParaRPr>
          </a:p>
        </p:txBody>
      </p:sp>
      <p:sp>
        <p:nvSpPr>
          <p:cNvPr id="9" name="Freeform: Shape 8">
            <a:extLst>
              <a:ext uri="{FF2B5EF4-FFF2-40B4-BE49-F238E27FC236}">
                <a16:creationId xmlns="" xmlns:a16="http://schemas.microsoft.com/office/drawing/2014/main" id="{756652AC-AEB2-4AF0-BB12-D44DB63EF158}"/>
              </a:ext>
            </a:extLst>
          </p:cNvPr>
          <p:cNvSpPr/>
          <p:nvPr/>
        </p:nvSpPr>
        <p:spPr>
          <a:xfrm flipV="1">
            <a:off x="8937694" y="2871331"/>
            <a:ext cx="282506" cy="82551"/>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4">
              <a:hueOff val="0"/>
              <a:satOff val="0"/>
              <a:lumOff val="0"/>
              <a:alphaOff val="0"/>
            </a:schemeClr>
          </a:lnRef>
          <a:fillRef idx="0">
            <a:scrgbClr r="0" g="0" b="0"/>
          </a:fillRef>
          <a:effectRef idx="0">
            <a:schemeClr val="accent4">
              <a:hueOff val="0"/>
              <a:satOff val="0"/>
              <a:lumOff val="0"/>
              <a:alphaOff val="0"/>
            </a:schemeClr>
          </a:effectRef>
          <a:fontRef idx="minor">
            <a:schemeClr val="tx1">
              <a:hueOff val="0"/>
              <a:satOff val="0"/>
              <a:lumOff val="0"/>
              <a:alphaOff val="0"/>
            </a:schemeClr>
          </a:fontRef>
        </p:style>
        <p:txBody>
          <a:bodyPr spcFirstLastPara="0" vert="horz" wrap="square" lIns="270599" tIns="42841" rIns="270600" bIns="42842"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0" name="Freeform: Shape 9">
            <a:extLst>
              <a:ext uri="{FF2B5EF4-FFF2-40B4-BE49-F238E27FC236}">
                <a16:creationId xmlns="" xmlns:a16="http://schemas.microsoft.com/office/drawing/2014/main" id="{29BC6E15-889B-4D7E-8E89-17891CBD71BA}"/>
              </a:ext>
            </a:extLst>
          </p:cNvPr>
          <p:cNvSpPr/>
          <p:nvPr/>
        </p:nvSpPr>
        <p:spPr>
          <a:xfrm>
            <a:off x="6934200" y="2157590"/>
            <a:ext cx="1987295"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r-FR" sz="1700" dirty="0">
                <a:solidFill>
                  <a:schemeClr val="tx1"/>
                </a:solidFill>
              </a:rPr>
              <a:t>Discussion générale au sein du sous-groupe IC</a:t>
            </a:r>
            <a:endParaRPr lang="en-US" sz="1700" b="0" kern="1200" dirty="0">
              <a:solidFill>
                <a:schemeClr val="tx1"/>
              </a:solidFill>
            </a:endParaRPr>
          </a:p>
        </p:txBody>
      </p:sp>
      <p:sp>
        <p:nvSpPr>
          <p:cNvPr id="11" name="Freeform: Shape 10">
            <a:extLst>
              <a:ext uri="{FF2B5EF4-FFF2-40B4-BE49-F238E27FC236}">
                <a16:creationId xmlns="" xmlns:a16="http://schemas.microsoft.com/office/drawing/2014/main" id="{49C5274D-32E4-4B1C-B16B-BE4745C59690}"/>
              </a:ext>
            </a:extLst>
          </p:cNvPr>
          <p:cNvSpPr/>
          <p:nvPr/>
        </p:nvSpPr>
        <p:spPr>
          <a:xfrm>
            <a:off x="1553683" y="3701687"/>
            <a:ext cx="9227507" cy="677910"/>
          </a:xfrm>
          <a:custGeom>
            <a:avLst/>
            <a:gdLst>
              <a:gd name="connsiteX0" fmla="*/ 9227507 w 9227507"/>
              <a:gd name="connsiteY0" fmla="*/ 0 h 544556"/>
              <a:gd name="connsiteX1" fmla="*/ 9227507 w 9227507"/>
              <a:gd name="connsiteY1" fmla="*/ 289378 h 544556"/>
              <a:gd name="connsiteX2" fmla="*/ 0 w 9227507"/>
              <a:gd name="connsiteY2" fmla="*/ 289378 h 544556"/>
              <a:gd name="connsiteX3" fmla="*/ 0 w 9227507"/>
              <a:gd name="connsiteY3" fmla="*/ 544556 h 544556"/>
            </a:gdLst>
            <a:ahLst/>
            <a:cxnLst>
              <a:cxn ang="0">
                <a:pos x="connsiteX0" y="connsiteY0"/>
              </a:cxn>
              <a:cxn ang="0">
                <a:pos x="connsiteX1" y="connsiteY1"/>
              </a:cxn>
              <a:cxn ang="0">
                <a:pos x="connsiteX2" y="connsiteY2"/>
              </a:cxn>
              <a:cxn ang="0">
                <a:pos x="connsiteX3" y="connsiteY3"/>
              </a:cxn>
            </a:cxnLst>
            <a:rect l="l" t="t" r="r" b="b"/>
            <a:pathLst>
              <a:path w="9227507" h="544556">
                <a:moveTo>
                  <a:pt x="9227507" y="0"/>
                </a:moveTo>
                <a:lnTo>
                  <a:pt x="9227507" y="289378"/>
                </a:lnTo>
                <a:lnTo>
                  <a:pt x="0" y="289378"/>
                </a:lnTo>
                <a:lnTo>
                  <a:pt x="0" y="544556"/>
                </a:lnTo>
              </a:path>
            </a:pathLst>
          </a:custGeom>
          <a:noFill/>
          <a:ln w="38100">
            <a:solidFill>
              <a:srgbClr val="00660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spcFirstLastPara="0" vert="horz" wrap="square" lIns="4395319" tIns="269400" rIns="4395318" bIns="269399"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2" name="Freeform: Shape 11">
            <a:extLst>
              <a:ext uri="{FF2B5EF4-FFF2-40B4-BE49-F238E27FC236}">
                <a16:creationId xmlns="" xmlns:a16="http://schemas.microsoft.com/office/drawing/2014/main" id="{4BA96419-0C00-4B77-BD19-BCDC6AB11AE8}"/>
              </a:ext>
            </a:extLst>
          </p:cNvPr>
          <p:cNvSpPr/>
          <p:nvPr/>
        </p:nvSpPr>
        <p:spPr>
          <a:xfrm>
            <a:off x="9144001" y="2166618"/>
            <a:ext cx="3048000" cy="154419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r-FR" sz="1700" dirty="0">
                <a:solidFill>
                  <a:schemeClr val="tx1"/>
                </a:solidFill>
              </a:rPr>
              <a:t>Étude sur la façon de faire évoluer l'IRSS vers un système durable</a:t>
            </a:r>
          </a:p>
          <a:p>
            <a:pPr lvl="0" algn="ctr" defTabSz="622300">
              <a:lnSpc>
                <a:spcPct val="90000"/>
              </a:lnSpc>
              <a:spcBef>
                <a:spcPct val="0"/>
              </a:spcBef>
              <a:spcAft>
                <a:spcPct val="35000"/>
              </a:spcAft>
            </a:pPr>
            <a:r>
              <a:rPr lang="fr-FR" sz="1700" dirty="0">
                <a:solidFill>
                  <a:schemeClr val="tx1"/>
                </a:solidFill>
              </a:rPr>
              <a:t>Rapport distribué pour commentaires au </a:t>
            </a:r>
            <a:r>
              <a:rPr lang="fr-FR" sz="1700" dirty="0" smtClean="0">
                <a:solidFill>
                  <a:schemeClr val="tx1"/>
                </a:solidFill>
              </a:rPr>
              <a:t>Bureau, IC </a:t>
            </a:r>
            <a:r>
              <a:rPr lang="fr-FR" sz="1700" dirty="0">
                <a:solidFill>
                  <a:schemeClr val="tx1"/>
                </a:solidFill>
              </a:rPr>
              <a:t>, </a:t>
            </a:r>
            <a:r>
              <a:rPr lang="fr-FR" sz="1700" dirty="0" smtClean="0">
                <a:solidFill>
                  <a:schemeClr val="tx1"/>
                </a:solidFill>
              </a:rPr>
              <a:t>CN, ORPV </a:t>
            </a:r>
            <a:r>
              <a:rPr lang="fr-FR" sz="1700" dirty="0">
                <a:solidFill>
                  <a:schemeClr val="tx1"/>
                </a:solidFill>
              </a:rPr>
              <a:t>et </a:t>
            </a:r>
            <a:r>
              <a:rPr lang="fr-FR" sz="1700" dirty="0" smtClean="0">
                <a:solidFill>
                  <a:schemeClr val="tx1"/>
                </a:solidFill>
              </a:rPr>
              <a:t>Secrétariat</a:t>
            </a:r>
            <a:endParaRPr lang="en-US" sz="1700" b="0" kern="1200" dirty="0">
              <a:solidFill>
                <a:schemeClr val="tx1"/>
              </a:solidFill>
            </a:endParaRPr>
          </a:p>
        </p:txBody>
      </p:sp>
      <p:sp>
        <p:nvSpPr>
          <p:cNvPr id="13" name="Freeform: Shape 12">
            <a:extLst>
              <a:ext uri="{FF2B5EF4-FFF2-40B4-BE49-F238E27FC236}">
                <a16:creationId xmlns="" xmlns:a16="http://schemas.microsoft.com/office/drawing/2014/main" id="{2A48A826-A7DD-4594-B281-005539C736CC}"/>
              </a:ext>
            </a:extLst>
          </p:cNvPr>
          <p:cNvSpPr/>
          <p:nvPr/>
        </p:nvSpPr>
        <p:spPr>
          <a:xfrm>
            <a:off x="2708036" y="5510433"/>
            <a:ext cx="544556" cy="91440"/>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6">
              <a:hueOff val="0"/>
              <a:satOff val="0"/>
              <a:lumOff val="0"/>
              <a:alphaOff val="0"/>
            </a:schemeClr>
          </a:lnRef>
          <a:fillRef idx="0">
            <a:scrgbClr r="0" g="0" b="0"/>
          </a:fillRef>
          <a:effectRef idx="0">
            <a:schemeClr val="accent6">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4" name="Freeform: Shape 13">
            <a:extLst>
              <a:ext uri="{FF2B5EF4-FFF2-40B4-BE49-F238E27FC236}">
                <a16:creationId xmlns="" xmlns:a16="http://schemas.microsoft.com/office/drawing/2014/main" id="{A4C3AF46-D595-4734-83AC-5E5950A07A6D}"/>
              </a:ext>
            </a:extLst>
          </p:cNvPr>
          <p:cNvSpPr/>
          <p:nvPr/>
        </p:nvSpPr>
        <p:spPr>
          <a:xfrm>
            <a:off x="301545" y="4796045"/>
            <a:ext cx="2356036"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a:ln>
            <a:noFill/>
          </a:ln>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700" b="0" kern="1200" dirty="0">
                <a:solidFill>
                  <a:schemeClr val="tx1"/>
                </a:solidFill>
              </a:rPr>
              <a:t>Options </a:t>
            </a:r>
            <a:r>
              <a:rPr lang="en-GB" sz="1700" b="0" kern="1200" dirty="0" err="1" smtClean="0">
                <a:solidFill>
                  <a:schemeClr val="tx1"/>
                </a:solidFill>
              </a:rPr>
              <a:t>présentées</a:t>
            </a:r>
            <a:r>
              <a:rPr lang="en-GB" sz="1700" b="0" kern="1200" dirty="0" smtClean="0">
                <a:solidFill>
                  <a:schemeClr val="tx1"/>
                </a:solidFill>
              </a:rPr>
              <a:t> au Bureau de la </a:t>
            </a:r>
            <a:r>
              <a:rPr lang="en-GB" sz="1700" dirty="0" smtClean="0">
                <a:solidFill>
                  <a:schemeClr val="tx1"/>
                </a:solidFill>
              </a:rPr>
              <a:t>CMP </a:t>
            </a:r>
            <a:endParaRPr lang="en-US" sz="1700" b="0" kern="1200" dirty="0">
              <a:solidFill>
                <a:schemeClr val="tx1"/>
              </a:solidFill>
            </a:endParaRPr>
          </a:p>
        </p:txBody>
      </p:sp>
      <p:sp>
        <p:nvSpPr>
          <p:cNvPr id="15" name="Freeform: Shape 14">
            <a:extLst>
              <a:ext uri="{FF2B5EF4-FFF2-40B4-BE49-F238E27FC236}">
                <a16:creationId xmlns="" xmlns:a16="http://schemas.microsoft.com/office/drawing/2014/main" id="{00D0DBAD-BFA8-4EA2-9D0D-8382F047EA0F}"/>
              </a:ext>
            </a:extLst>
          </p:cNvPr>
          <p:cNvSpPr/>
          <p:nvPr/>
        </p:nvSpPr>
        <p:spPr>
          <a:xfrm>
            <a:off x="5726997" y="5535809"/>
            <a:ext cx="544556" cy="91440"/>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2">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6" name="Freeform: Shape 15">
            <a:extLst>
              <a:ext uri="{FF2B5EF4-FFF2-40B4-BE49-F238E27FC236}">
                <a16:creationId xmlns="" xmlns:a16="http://schemas.microsoft.com/office/drawing/2014/main" id="{91EE3782-D027-4C64-BFD8-08F12696EA68}"/>
              </a:ext>
            </a:extLst>
          </p:cNvPr>
          <p:cNvSpPr/>
          <p:nvPr/>
        </p:nvSpPr>
        <p:spPr>
          <a:xfrm>
            <a:off x="3246395" y="4785606"/>
            <a:ext cx="2500679"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r-FR" sz="1700" dirty="0">
                <a:solidFill>
                  <a:schemeClr val="tx1"/>
                </a:solidFill>
              </a:rPr>
              <a:t>Le sous-groupe IC a examiné les options et recommandé pour approbation IC</a:t>
            </a:r>
            <a:endParaRPr lang="en-US" sz="1700" b="0" kern="1200" dirty="0">
              <a:solidFill>
                <a:schemeClr val="tx1"/>
              </a:solidFill>
            </a:endParaRPr>
          </a:p>
        </p:txBody>
      </p:sp>
      <p:sp>
        <p:nvSpPr>
          <p:cNvPr id="17" name="Freeform: Shape 16">
            <a:extLst>
              <a:ext uri="{FF2B5EF4-FFF2-40B4-BE49-F238E27FC236}">
                <a16:creationId xmlns="" xmlns:a16="http://schemas.microsoft.com/office/drawing/2014/main" id="{0855FB80-360F-4C3B-B070-76B82BA011C9}"/>
              </a:ext>
            </a:extLst>
          </p:cNvPr>
          <p:cNvSpPr/>
          <p:nvPr/>
        </p:nvSpPr>
        <p:spPr>
          <a:xfrm>
            <a:off x="8743146" y="5559231"/>
            <a:ext cx="621944" cy="91439"/>
          </a:xfrm>
          <a:custGeom>
            <a:avLst/>
            <a:gdLst>
              <a:gd name="connsiteX0" fmla="*/ 0 w 544556"/>
              <a:gd name="connsiteY0" fmla="*/ 45720 h 91440"/>
              <a:gd name="connsiteX1" fmla="*/ 544556 w 544556"/>
              <a:gd name="connsiteY1" fmla="*/ 45720 h 91440"/>
            </a:gdLst>
            <a:ahLst/>
            <a:cxnLst>
              <a:cxn ang="0">
                <a:pos x="connsiteX0" y="connsiteY0"/>
              </a:cxn>
              <a:cxn ang="0">
                <a:pos x="connsiteX1" y="connsiteY1"/>
              </a:cxn>
            </a:cxnLst>
            <a:rect l="l" t="t" r="r" b="b"/>
            <a:pathLst>
              <a:path w="544556" h="91440">
                <a:moveTo>
                  <a:pt x="0" y="45720"/>
                </a:moveTo>
                <a:lnTo>
                  <a:pt x="544556" y="45720"/>
                </a:lnTo>
              </a:path>
            </a:pathLst>
          </a:custGeom>
          <a:noFill/>
          <a:ln w="38100">
            <a:solidFill>
              <a:srgbClr val="006600"/>
            </a:solidFill>
            <a:tailEnd type="arrow"/>
          </a:ln>
        </p:spPr>
        <p:style>
          <a:lnRef idx="1">
            <a:schemeClr val="accent3">
              <a:hueOff val="0"/>
              <a:satOff val="0"/>
              <a:lumOff val="0"/>
              <a:alphaOff val="0"/>
            </a:schemeClr>
          </a:lnRef>
          <a:fillRef idx="0">
            <a:scrgbClr r="0" g="0" b="0"/>
          </a:fillRef>
          <a:effectRef idx="0">
            <a:schemeClr val="accent3">
              <a:hueOff val="0"/>
              <a:satOff val="0"/>
              <a:lumOff val="0"/>
              <a:alphaOff val="0"/>
            </a:schemeClr>
          </a:effectRef>
          <a:fontRef idx="minor">
            <a:schemeClr val="tx1">
              <a:hueOff val="0"/>
              <a:satOff val="0"/>
              <a:lumOff val="0"/>
              <a:alphaOff val="0"/>
            </a:schemeClr>
          </a:fontRef>
        </p:style>
        <p:txBody>
          <a:bodyPr spcFirstLastPara="0" vert="horz" wrap="square" lIns="270599" tIns="42842" rIns="270600" bIns="42841" numCol="1" spcCol="1270" anchor="ctr" anchorCtr="0">
            <a:noAutofit/>
          </a:bodyPr>
          <a:lstStyle/>
          <a:p>
            <a:pPr marL="0" lvl="0" indent="0" algn="ctr" defTabSz="222250">
              <a:lnSpc>
                <a:spcPct val="90000"/>
              </a:lnSpc>
              <a:spcBef>
                <a:spcPct val="0"/>
              </a:spcBef>
              <a:spcAft>
                <a:spcPct val="35000"/>
              </a:spcAft>
              <a:buNone/>
            </a:pPr>
            <a:endParaRPr lang="en-US" sz="1600" kern="1200">
              <a:solidFill>
                <a:schemeClr val="tx1"/>
              </a:solidFill>
            </a:endParaRPr>
          </a:p>
        </p:txBody>
      </p:sp>
      <p:sp>
        <p:nvSpPr>
          <p:cNvPr id="18" name="Freeform: Shape 17">
            <a:extLst>
              <a:ext uri="{FF2B5EF4-FFF2-40B4-BE49-F238E27FC236}">
                <a16:creationId xmlns="" xmlns:a16="http://schemas.microsoft.com/office/drawing/2014/main" id="{6E181D13-8F9A-4E3F-9B8B-AA2EF2F7F526}"/>
              </a:ext>
            </a:extLst>
          </p:cNvPr>
          <p:cNvSpPr/>
          <p:nvPr/>
        </p:nvSpPr>
        <p:spPr>
          <a:xfrm>
            <a:off x="6352808" y="4840468"/>
            <a:ext cx="2316647" cy="1500407"/>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fr-FR" sz="1700" dirty="0">
                <a:solidFill>
                  <a:schemeClr val="tx1"/>
                </a:solidFill>
              </a:rPr>
              <a:t>IC a approuvé les options de transition vers un IRSS durable</a:t>
            </a:r>
            <a:endParaRPr lang="en-US" sz="1700" b="0" kern="1200" dirty="0">
              <a:solidFill>
                <a:schemeClr val="tx1"/>
              </a:solidFill>
            </a:endParaRPr>
          </a:p>
        </p:txBody>
      </p:sp>
      <p:sp>
        <p:nvSpPr>
          <p:cNvPr id="19" name="Freeform: Shape 18">
            <a:extLst>
              <a:ext uri="{FF2B5EF4-FFF2-40B4-BE49-F238E27FC236}">
                <a16:creationId xmlns="" xmlns:a16="http://schemas.microsoft.com/office/drawing/2014/main" id="{20E10000-BBF1-46B4-81D9-3E25EDF821C8}"/>
              </a:ext>
            </a:extLst>
          </p:cNvPr>
          <p:cNvSpPr/>
          <p:nvPr/>
        </p:nvSpPr>
        <p:spPr>
          <a:xfrm>
            <a:off x="9526691" y="4763053"/>
            <a:ext cx="2316648" cy="856595"/>
          </a:xfrm>
          <a:custGeom>
            <a:avLst/>
            <a:gdLst>
              <a:gd name="connsiteX0" fmla="*/ 0 w 2500679"/>
              <a:gd name="connsiteY0" fmla="*/ 0 h 1500407"/>
              <a:gd name="connsiteX1" fmla="*/ 2500679 w 2500679"/>
              <a:gd name="connsiteY1" fmla="*/ 0 h 1500407"/>
              <a:gd name="connsiteX2" fmla="*/ 2500679 w 2500679"/>
              <a:gd name="connsiteY2" fmla="*/ 1500407 h 1500407"/>
              <a:gd name="connsiteX3" fmla="*/ 0 w 2500679"/>
              <a:gd name="connsiteY3" fmla="*/ 1500407 h 1500407"/>
              <a:gd name="connsiteX4" fmla="*/ 0 w 2500679"/>
              <a:gd name="connsiteY4" fmla="*/ 0 h 150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679" h="1500407">
                <a:moveTo>
                  <a:pt x="0" y="0"/>
                </a:moveTo>
                <a:lnTo>
                  <a:pt x="2500679" y="0"/>
                </a:lnTo>
                <a:lnTo>
                  <a:pt x="2500679" y="1500407"/>
                </a:lnTo>
                <a:lnTo>
                  <a:pt x="0" y="1500407"/>
                </a:lnTo>
                <a:lnTo>
                  <a:pt x="0" y="0"/>
                </a:lnTo>
                <a:close/>
              </a:path>
            </a:pathLst>
          </a:custGeom>
          <a:noFill/>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r>
              <a:rPr lang="fr-FR" sz="1700" dirty="0" smtClean="0">
                <a:solidFill>
                  <a:schemeClr val="tx1"/>
                </a:solidFill>
              </a:rPr>
              <a:t>A approuvé </a:t>
            </a:r>
            <a:r>
              <a:rPr lang="fr-FR" sz="1700" dirty="0">
                <a:solidFill>
                  <a:schemeClr val="tx1"/>
                </a:solidFill>
              </a:rPr>
              <a:t>le passage à </a:t>
            </a:r>
            <a:endParaRPr lang="en-US" sz="1700" b="1" kern="1200" dirty="0">
              <a:solidFill>
                <a:schemeClr val="tx1"/>
              </a:solidFill>
              <a:effectLst>
                <a:outerShdw blurRad="38100" dist="38100" dir="2700000" algn="tl">
                  <a:srgbClr val="000000">
                    <a:alpha val="43137"/>
                  </a:srgbClr>
                </a:outerShdw>
              </a:effectLst>
            </a:endParaRPr>
          </a:p>
        </p:txBody>
      </p:sp>
      <p:sp>
        <p:nvSpPr>
          <p:cNvPr id="20" name="Rectangle: Rounded Corners 19">
            <a:extLst>
              <a:ext uri="{FF2B5EF4-FFF2-40B4-BE49-F238E27FC236}">
                <a16:creationId xmlns="" xmlns:a16="http://schemas.microsoft.com/office/drawing/2014/main" id="{A39AA795-E2A4-42A2-B526-A00CC05FB4F7}"/>
              </a:ext>
            </a:extLst>
          </p:cNvPr>
          <p:cNvSpPr/>
          <p:nvPr/>
        </p:nvSpPr>
        <p:spPr>
          <a:xfrm>
            <a:off x="160469" y="2076004"/>
            <a:ext cx="2828477" cy="1715435"/>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3" name="Rectangle: Rounded Corners 22">
            <a:extLst>
              <a:ext uri="{FF2B5EF4-FFF2-40B4-BE49-F238E27FC236}">
                <a16:creationId xmlns="" xmlns:a16="http://schemas.microsoft.com/office/drawing/2014/main" id="{79DA33BC-9A1D-4F46-A404-F4CC69D24811}"/>
              </a:ext>
            </a:extLst>
          </p:cNvPr>
          <p:cNvSpPr/>
          <p:nvPr/>
        </p:nvSpPr>
        <p:spPr>
          <a:xfrm>
            <a:off x="3408494" y="2068905"/>
            <a:ext cx="3038681" cy="17225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Rectangle: Rounded Corners 23">
            <a:extLst>
              <a:ext uri="{FF2B5EF4-FFF2-40B4-BE49-F238E27FC236}">
                <a16:creationId xmlns="" xmlns:a16="http://schemas.microsoft.com/office/drawing/2014/main" id="{EC3A5A36-802D-448E-BCA3-B36AD8E1C8B6}"/>
              </a:ext>
            </a:extLst>
          </p:cNvPr>
          <p:cNvSpPr/>
          <p:nvPr/>
        </p:nvSpPr>
        <p:spPr>
          <a:xfrm>
            <a:off x="6893505" y="2122928"/>
            <a:ext cx="2027990"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Rectangle: Rounded Corners 24">
            <a:extLst>
              <a:ext uri="{FF2B5EF4-FFF2-40B4-BE49-F238E27FC236}">
                <a16:creationId xmlns="" xmlns:a16="http://schemas.microsoft.com/office/drawing/2014/main" id="{2F18FA6A-6BCD-4582-A486-B4F9B6891668}"/>
              </a:ext>
            </a:extLst>
          </p:cNvPr>
          <p:cNvSpPr/>
          <p:nvPr/>
        </p:nvSpPr>
        <p:spPr>
          <a:xfrm>
            <a:off x="9249573" y="2110074"/>
            <a:ext cx="2942427" cy="1535068"/>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Rectangle: Rounded Corners 25">
            <a:extLst>
              <a:ext uri="{FF2B5EF4-FFF2-40B4-BE49-F238E27FC236}">
                <a16:creationId xmlns="" xmlns:a16="http://schemas.microsoft.com/office/drawing/2014/main" id="{3A5BE65D-99C4-46C4-83AE-6EFBE123F6D5}"/>
              </a:ext>
            </a:extLst>
          </p:cNvPr>
          <p:cNvSpPr/>
          <p:nvPr/>
        </p:nvSpPr>
        <p:spPr>
          <a:xfrm>
            <a:off x="270944" y="4760925"/>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7" name="Rectangle: Rounded Corners 26">
            <a:extLst>
              <a:ext uri="{FF2B5EF4-FFF2-40B4-BE49-F238E27FC236}">
                <a16:creationId xmlns="" xmlns:a16="http://schemas.microsoft.com/office/drawing/2014/main" id="{13B5AB3E-995F-4F57-AE5E-BAEA4F52190D}"/>
              </a:ext>
            </a:extLst>
          </p:cNvPr>
          <p:cNvSpPr/>
          <p:nvPr/>
        </p:nvSpPr>
        <p:spPr>
          <a:xfrm>
            <a:off x="3283193" y="4750942"/>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Rectangle: Rounded Corners 28">
            <a:extLst>
              <a:ext uri="{FF2B5EF4-FFF2-40B4-BE49-F238E27FC236}">
                <a16:creationId xmlns="" xmlns:a16="http://schemas.microsoft.com/office/drawing/2014/main" id="{815FC1BB-5CC6-4450-9D48-0A6F21F8FAB6}"/>
              </a:ext>
            </a:extLst>
          </p:cNvPr>
          <p:cNvSpPr/>
          <p:nvPr/>
        </p:nvSpPr>
        <p:spPr>
          <a:xfrm>
            <a:off x="6292528" y="4802785"/>
            <a:ext cx="2406491" cy="1569734"/>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Rectangle: Rounded Corners 29">
            <a:extLst>
              <a:ext uri="{FF2B5EF4-FFF2-40B4-BE49-F238E27FC236}">
                <a16:creationId xmlns="" xmlns:a16="http://schemas.microsoft.com/office/drawing/2014/main" id="{CA509D74-2101-451A-BD9A-9662CA2630AE}"/>
              </a:ext>
            </a:extLst>
          </p:cNvPr>
          <p:cNvSpPr/>
          <p:nvPr/>
        </p:nvSpPr>
        <p:spPr>
          <a:xfrm>
            <a:off x="9362167" y="4673022"/>
            <a:ext cx="2669364" cy="2020008"/>
          </a:xfrm>
          <a:prstGeom prst="roundRect">
            <a:avLst/>
          </a:prstGeom>
          <a:noFill/>
          <a:ln w="3810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TextBox 36">
            <a:extLst>
              <a:ext uri="{FF2B5EF4-FFF2-40B4-BE49-F238E27FC236}">
                <a16:creationId xmlns="" xmlns:a16="http://schemas.microsoft.com/office/drawing/2014/main" id="{D40E81E0-F18A-4D42-A4DB-1AD5F9C8610A}"/>
              </a:ext>
            </a:extLst>
          </p:cNvPr>
          <p:cNvSpPr txBox="1"/>
          <p:nvPr/>
        </p:nvSpPr>
        <p:spPr>
          <a:xfrm>
            <a:off x="-102233" y="1687711"/>
            <a:ext cx="3393980" cy="369332"/>
          </a:xfrm>
          <a:prstGeom prst="rect">
            <a:avLst/>
          </a:prstGeom>
          <a:noFill/>
          <a:ln>
            <a:noFill/>
          </a:ln>
        </p:spPr>
        <p:txBody>
          <a:bodyPr wrap="square">
            <a:spAutoFit/>
          </a:bodyPr>
          <a:lstStyle/>
          <a:p>
            <a:pPr lvl="0" algn="ctr" defTabSz="622300">
              <a:lnSpc>
                <a:spcPct val="90000"/>
              </a:lnSpc>
              <a:spcBef>
                <a:spcPct val="0"/>
              </a:spcBef>
              <a:spcAft>
                <a:spcPct val="35000"/>
              </a:spcAft>
            </a:pPr>
            <a:r>
              <a:rPr lang="en-GB" sz="2000" b="1" dirty="0" err="1">
                <a:solidFill>
                  <a:srgbClr val="006600"/>
                </a:solidFill>
              </a:rPr>
              <a:t>Octobre</a:t>
            </a:r>
            <a:r>
              <a:rPr lang="en-GB" sz="2000" b="1" dirty="0">
                <a:solidFill>
                  <a:srgbClr val="006600"/>
                </a:solidFill>
              </a:rPr>
              <a:t> 2020 : IC </a:t>
            </a:r>
            <a:r>
              <a:rPr lang="en-GB" sz="2000" b="1" dirty="0" err="1">
                <a:solidFill>
                  <a:srgbClr val="006600"/>
                </a:solidFill>
              </a:rPr>
              <a:t>demandé</a:t>
            </a:r>
            <a:r>
              <a:rPr lang="en-GB" sz="2000" b="1" dirty="0">
                <a:solidFill>
                  <a:srgbClr val="006600"/>
                </a:solidFill>
              </a:rPr>
              <a:t> </a:t>
            </a:r>
            <a:r>
              <a:rPr lang="en-US" sz="2000" b="1" kern="1200" dirty="0" smtClean="0">
                <a:solidFill>
                  <a:srgbClr val="006600"/>
                </a:solidFill>
              </a:rPr>
              <a:t>:</a:t>
            </a:r>
            <a:endParaRPr lang="en-US" sz="2000" b="1" kern="1200" dirty="0">
              <a:solidFill>
                <a:srgbClr val="006600"/>
              </a:solidFill>
            </a:endParaRPr>
          </a:p>
        </p:txBody>
      </p:sp>
      <p:sp>
        <p:nvSpPr>
          <p:cNvPr id="39" name="TextBox 38">
            <a:extLst>
              <a:ext uri="{FF2B5EF4-FFF2-40B4-BE49-F238E27FC236}">
                <a16:creationId xmlns="" xmlns:a16="http://schemas.microsoft.com/office/drawing/2014/main" id="{E7A10439-128B-4910-BFF1-EFC6667B6DCD}"/>
              </a:ext>
            </a:extLst>
          </p:cNvPr>
          <p:cNvSpPr txBox="1"/>
          <p:nvPr/>
        </p:nvSpPr>
        <p:spPr>
          <a:xfrm>
            <a:off x="3881594" y="1706672"/>
            <a:ext cx="2092480" cy="369332"/>
          </a:xfrm>
          <a:prstGeom prst="rect">
            <a:avLst/>
          </a:prstGeom>
          <a:noFill/>
          <a:ln>
            <a:noFill/>
          </a:ln>
        </p:spPr>
        <p:txBody>
          <a:bodyPr wrap="square">
            <a:spAutoFit/>
          </a:bodyPr>
          <a:lstStyle/>
          <a:p>
            <a:pPr lvl="0" algn="ctr" defTabSz="622300">
              <a:lnSpc>
                <a:spcPct val="90000"/>
              </a:lnSpc>
              <a:spcBef>
                <a:spcPct val="0"/>
              </a:spcBef>
              <a:spcAft>
                <a:spcPct val="35000"/>
              </a:spcAft>
            </a:pPr>
            <a:r>
              <a:rPr lang="en-GB" sz="2000" b="1" dirty="0" smtClean="0">
                <a:solidFill>
                  <a:srgbClr val="006600"/>
                </a:solidFill>
              </a:rPr>
              <a:t>CMP-15 </a:t>
            </a:r>
            <a:r>
              <a:rPr lang="en-GB" sz="2000" b="1" dirty="0">
                <a:solidFill>
                  <a:srgbClr val="006600"/>
                </a:solidFill>
              </a:rPr>
              <a:t>(2021):</a:t>
            </a:r>
          </a:p>
        </p:txBody>
      </p:sp>
      <p:sp>
        <p:nvSpPr>
          <p:cNvPr id="41" name="TextBox 40">
            <a:extLst>
              <a:ext uri="{FF2B5EF4-FFF2-40B4-BE49-F238E27FC236}">
                <a16:creationId xmlns="" xmlns:a16="http://schemas.microsoft.com/office/drawing/2014/main" id="{532FFE8F-D892-40EF-8B9B-2536B92066D0}"/>
              </a:ext>
            </a:extLst>
          </p:cNvPr>
          <p:cNvSpPr txBox="1"/>
          <p:nvPr/>
        </p:nvSpPr>
        <p:spPr>
          <a:xfrm>
            <a:off x="6368936" y="1740742"/>
            <a:ext cx="3052122" cy="369332"/>
          </a:xfrm>
          <a:prstGeom prst="rect">
            <a:avLst/>
          </a:prstGeom>
          <a:noFill/>
        </p:spPr>
        <p:txBody>
          <a:bodyPr wrap="square">
            <a:spAutoFit/>
          </a:bodyPr>
          <a:lstStyle/>
          <a:p>
            <a:pPr algn="ctr" defTabSz="622300">
              <a:lnSpc>
                <a:spcPct val="90000"/>
              </a:lnSpc>
              <a:spcBef>
                <a:spcPct val="0"/>
              </a:spcBef>
              <a:spcAft>
                <a:spcPct val="35000"/>
              </a:spcAft>
            </a:pPr>
            <a:r>
              <a:rPr lang="en-GB" sz="2000" b="1" dirty="0" smtClean="0">
                <a:solidFill>
                  <a:srgbClr val="006600"/>
                </a:solidFill>
              </a:rPr>
              <a:t>Avril </a:t>
            </a:r>
            <a:r>
              <a:rPr lang="en-GB" sz="2000" b="1" dirty="0">
                <a:solidFill>
                  <a:srgbClr val="006600"/>
                </a:solidFill>
              </a:rPr>
              <a:t>2021 IRSS-VM01: </a:t>
            </a:r>
          </a:p>
        </p:txBody>
      </p:sp>
      <p:sp>
        <p:nvSpPr>
          <p:cNvPr id="43" name="TextBox 42">
            <a:extLst>
              <a:ext uri="{FF2B5EF4-FFF2-40B4-BE49-F238E27FC236}">
                <a16:creationId xmlns="" xmlns:a16="http://schemas.microsoft.com/office/drawing/2014/main" id="{E6AD49EF-3524-47D0-A0F5-ADCBEDB7749E}"/>
              </a:ext>
            </a:extLst>
          </p:cNvPr>
          <p:cNvSpPr txBox="1"/>
          <p:nvPr/>
        </p:nvSpPr>
        <p:spPr>
          <a:xfrm>
            <a:off x="9726669" y="1722818"/>
            <a:ext cx="2092480" cy="400110"/>
          </a:xfrm>
          <a:prstGeom prst="rect">
            <a:avLst/>
          </a:prstGeom>
          <a:noFill/>
        </p:spPr>
        <p:txBody>
          <a:bodyPr wrap="square">
            <a:spAutoFit/>
          </a:bodyPr>
          <a:lstStyle/>
          <a:p>
            <a:pPr algn="ctr"/>
            <a:r>
              <a:rPr lang="en-GB" sz="2000" b="1" dirty="0" smtClean="0">
                <a:solidFill>
                  <a:srgbClr val="006600"/>
                </a:solidFill>
              </a:rPr>
              <a:t>Mai-</a:t>
            </a:r>
            <a:r>
              <a:rPr lang="en-GB" sz="2000" b="1" dirty="0" err="1" smtClean="0">
                <a:solidFill>
                  <a:srgbClr val="006600"/>
                </a:solidFill>
              </a:rPr>
              <a:t>Juillet</a:t>
            </a:r>
            <a:r>
              <a:rPr lang="en-GB" sz="2000" b="1" dirty="0" smtClean="0">
                <a:solidFill>
                  <a:srgbClr val="006600"/>
                </a:solidFill>
              </a:rPr>
              <a:t> </a:t>
            </a:r>
            <a:r>
              <a:rPr lang="en-GB" sz="2000" b="1" dirty="0">
                <a:solidFill>
                  <a:srgbClr val="006600"/>
                </a:solidFill>
              </a:rPr>
              <a:t>2021: </a:t>
            </a:r>
            <a:endParaRPr lang="en-US" sz="2000" b="1" dirty="0">
              <a:solidFill>
                <a:srgbClr val="006600"/>
              </a:solidFill>
            </a:endParaRPr>
          </a:p>
        </p:txBody>
      </p:sp>
      <p:sp>
        <p:nvSpPr>
          <p:cNvPr id="45" name="TextBox 44">
            <a:extLst>
              <a:ext uri="{FF2B5EF4-FFF2-40B4-BE49-F238E27FC236}">
                <a16:creationId xmlns="" xmlns:a16="http://schemas.microsoft.com/office/drawing/2014/main" id="{8EA7AFA6-208C-400A-B271-AF222D51CE7D}"/>
              </a:ext>
            </a:extLst>
          </p:cNvPr>
          <p:cNvSpPr txBox="1"/>
          <p:nvPr/>
        </p:nvSpPr>
        <p:spPr>
          <a:xfrm>
            <a:off x="160469" y="4416274"/>
            <a:ext cx="2675952"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en-GB" sz="2000" b="1" dirty="0" err="1" smtClean="0">
                <a:solidFill>
                  <a:srgbClr val="006600"/>
                </a:solidFill>
              </a:rPr>
              <a:t>Août</a:t>
            </a:r>
            <a:r>
              <a:rPr lang="en-GB" sz="2000" b="1" dirty="0" smtClean="0">
                <a:solidFill>
                  <a:srgbClr val="006600"/>
                </a:solidFill>
              </a:rPr>
              <a:t> </a:t>
            </a:r>
            <a:r>
              <a:rPr lang="en-GB" sz="2000" b="1" dirty="0">
                <a:solidFill>
                  <a:srgbClr val="006600"/>
                </a:solidFill>
              </a:rPr>
              <a:t>2021: </a:t>
            </a:r>
          </a:p>
        </p:txBody>
      </p:sp>
      <p:sp>
        <p:nvSpPr>
          <p:cNvPr id="47" name="TextBox 46">
            <a:extLst>
              <a:ext uri="{FF2B5EF4-FFF2-40B4-BE49-F238E27FC236}">
                <a16:creationId xmlns="" xmlns:a16="http://schemas.microsoft.com/office/drawing/2014/main" id="{AB5B8C4F-9400-43B1-B638-19652EAD141E}"/>
              </a:ext>
            </a:extLst>
          </p:cNvPr>
          <p:cNvSpPr txBox="1"/>
          <p:nvPr/>
        </p:nvSpPr>
        <p:spPr>
          <a:xfrm>
            <a:off x="3469476" y="4416274"/>
            <a:ext cx="2072293"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en-GB" sz="2000" b="1" kern="1200" dirty="0" err="1" smtClean="0">
                <a:solidFill>
                  <a:srgbClr val="006600"/>
                </a:solidFill>
              </a:rPr>
              <a:t>Octobre</a:t>
            </a:r>
            <a:r>
              <a:rPr lang="en-GB" sz="2000" b="1" kern="1200" dirty="0" smtClean="0">
                <a:solidFill>
                  <a:srgbClr val="006600"/>
                </a:solidFill>
              </a:rPr>
              <a:t> </a:t>
            </a:r>
            <a:r>
              <a:rPr lang="en-GB" sz="2000" b="1" kern="1200" dirty="0">
                <a:solidFill>
                  <a:srgbClr val="006600"/>
                </a:solidFill>
              </a:rPr>
              <a:t>2021: </a:t>
            </a:r>
          </a:p>
        </p:txBody>
      </p:sp>
      <p:sp>
        <p:nvSpPr>
          <p:cNvPr id="49" name="TextBox 48">
            <a:extLst>
              <a:ext uri="{FF2B5EF4-FFF2-40B4-BE49-F238E27FC236}">
                <a16:creationId xmlns="" xmlns:a16="http://schemas.microsoft.com/office/drawing/2014/main" id="{91345D02-E22A-4843-B6B8-47BA42ADC97F}"/>
              </a:ext>
            </a:extLst>
          </p:cNvPr>
          <p:cNvSpPr txBox="1"/>
          <p:nvPr/>
        </p:nvSpPr>
        <p:spPr>
          <a:xfrm>
            <a:off x="6285433" y="4440466"/>
            <a:ext cx="2406491" cy="369332"/>
          </a:xfrm>
          <a:prstGeom prst="rect">
            <a:avLst/>
          </a:prstGeom>
          <a:noFill/>
        </p:spPr>
        <p:txBody>
          <a:bodyPr wrap="square">
            <a:spAutoFit/>
          </a:bodyPr>
          <a:lstStyle/>
          <a:p>
            <a:pPr marL="0" lvl="0" indent="0" algn="ctr" defTabSz="622300" rtl="0">
              <a:lnSpc>
                <a:spcPct val="90000"/>
              </a:lnSpc>
              <a:spcBef>
                <a:spcPct val="0"/>
              </a:spcBef>
              <a:spcAft>
                <a:spcPct val="35000"/>
              </a:spcAft>
              <a:buNone/>
            </a:pPr>
            <a:r>
              <a:rPr lang="en-GB" sz="2000" b="1" kern="1200" dirty="0" err="1" smtClean="0">
                <a:solidFill>
                  <a:srgbClr val="006600"/>
                </a:solidFill>
              </a:rPr>
              <a:t>Novembre</a:t>
            </a:r>
            <a:r>
              <a:rPr lang="en-GB" sz="2000" b="1" kern="1200" dirty="0" smtClean="0">
                <a:solidFill>
                  <a:srgbClr val="006600"/>
                </a:solidFill>
              </a:rPr>
              <a:t> </a:t>
            </a:r>
            <a:r>
              <a:rPr lang="en-GB" sz="2000" b="1" kern="1200" dirty="0">
                <a:solidFill>
                  <a:srgbClr val="006600"/>
                </a:solidFill>
              </a:rPr>
              <a:t>2021: </a:t>
            </a:r>
          </a:p>
        </p:txBody>
      </p:sp>
      <p:sp>
        <p:nvSpPr>
          <p:cNvPr id="51" name="TextBox 50">
            <a:extLst>
              <a:ext uri="{FF2B5EF4-FFF2-40B4-BE49-F238E27FC236}">
                <a16:creationId xmlns="" xmlns:a16="http://schemas.microsoft.com/office/drawing/2014/main" id="{EE190EC5-8280-4BF6-8A55-1893AFF9A61C}"/>
              </a:ext>
            </a:extLst>
          </p:cNvPr>
          <p:cNvSpPr txBox="1"/>
          <p:nvPr/>
        </p:nvSpPr>
        <p:spPr>
          <a:xfrm>
            <a:off x="9389766" y="4237011"/>
            <a:ext cx="2675952" cy="436010"/>
          </a:xfrm>
          <a:prstGeom prst="rect">
            <a:avLst/>
          </a:prstGeom>
          <a:noFill/>
        </p:spPr>
        <p:txBody>
          <a:bodyPr wrap="square">
            <a:spAutoFit/>
          </a:bodyPr>
          <a:lstStyle/>
          <a:p>
            <a:pPr lvl="0" algn="ctr" defTabSz="622300">
              <a:lnSpc>
                <a:spcPct val="90000"/>
              </a:lnSpc>
              <a:spcBef>
                <a:spcPct val="0"/>
              </a:spcBef>
              <a:spcAft>
                <a:spcPct val="35000"/>
              </a:spcAft>
            </a:pPr>
            <a:r>
              <a:rPr lang="en-US" b="1" dirty="0" smtClean="0">
                <a:solidFill>
                  <a:srgbClr val="006600"/>
                </a:solidFill>
              </a:rPr>
              <a:t>CMP-16 </a:t>
            </a:r>
            <a:r>
              <a:rPr lang="en-US" sz="2400" b="1" kern="1200" dirty="0">
                <a:solidFill>
                  <a:srgbClr val="006600"/>
                </a:solidFill>
              </a:rPr>
              <a:t>(2022):</a:t>
            </a:r>
          </a:p>
        </p:txBody>
      </p:sp>
      <p:pic>
        <p:nvPicPr>
          <p:cNvPr id="22" name="Picture 21">
            <a:extLst>
              <a:ext uri="{FF2B5EF4-FFF2-40B4-BE49-F238E27FC236}">
                <a16:creationId xmlns="" xmlns:a16="http://schemas.microsoft.com/office/drawing/2014/main" id="{2F0AAE9F-FDF3-B20E-A83E-AA334A32B6DF}"/>
              </a:ext>
            </a:extLst>
          </p:cNvPr>
          <p:cNvPicPr>
            <a:picLocks noChangeAspect="1"/>
          </p:cNvPicPr>
          <p:nvPr/>
        </p:nvPicPr>
        <p:blipFill rotWithShape="1">
          <a:blip r:embed="rId3"/>
          <a:srcRect l="13934" t="14102" r="10345" b="11877"/>
          <a:stretch/>
        </p:blipFill>
        <p:spPr>
          <a:xfrm>
            <a:off x="9569418" y="5312383"/>
            <a:ext cx="2231194" cy="1191132"/>
          </a:xfrm>
          <a:prstGeom prst="rect">
            <a:avLst/>
          </a:prstGeom>
          <a:noFill/>
        </p:spPr>
      </p:pic>
    </p:spTree>
    <p:extLst>
      <p:ext uri="{BB962C8B-B14F-4D97-AF65-F5344CB8AC3E}">
        <p14:creationId xmlns:p14="http://schemas.microsoft.com/office/powerpoint/2010/main" val="3294027136"/>
      </p:ext>
    </p:extLst>
  </p:cSld>
  <p:clrMapOvr>
    <a:masterClrMapping/>
  </p:clrMapOvr>
  <p:extLst mod="1">
    <p:ext uri="{6950BFC3-D8DA-4A85-94F7-54DA5524770B}">
      <p188:commentRel xmlns:p188="http://schemas.microsoft.com/office/powerpoint/2018/8/main" xmlns="" r:id="rId4"/>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Rounded Corners 33">
            <a:extLst>
              <a:ext uri="{FF2B5EF4-FFF2-40B4-BE49-F238E27FC236}">
                <a16:creationId xmlns="" xmlns:a16="http://schemas.microsoft.com/office/drawing/2014/main" id="{CE374FFE-D783-4D7D-B6DE-5C7B759EA5BB}"/>
              </a:ext>
            </a:extLst>
          </p:cNvPr>
          <p:cNvSpPr/>
          <p:nvPr/>
        </p:nvSpPr>
        <p:spPr>
          <a:xfrm>
            <a:off x="6400800" y="5783938"/>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 xmlns:a16="http://schemas.microsoft.com/office/drawing/2014/main" id="{9A577928-2CA8-40FC-A17F-E3CE7CE01258}"/>
              </a:ext>
            </a:extLst>
          </p:cNvPr>
          <p:cNvSpPr/>
          <p:nvPr/>
        </p:nvSpPr>
        <p:spPr>
          <a:xfrm>
            <a:off x="6362698" y="4376908"/>
            <a:ext cx="5829301" cy="1188587"/>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Rounded Corners 31">
            <a:extLst>
              <a:ext uri="{FF2B5EF4-FFF2-40B4-BE49-F238E27FC236}">
                <a16:creationId xmlns="" xmlns:a16="http://schemas.microsoft.com/office/drawing/2014/main" id="{70E34B46-F12B-4D1F-A310-92CB6EDDC72C}"/>
              </a:ext>
            </a:extLst>
          </p:cNvPr>
          <p:cNvSpPr/>
          <p:nvPr/>
        </p:nvSpPr>
        <p:spPr>
          <a:xfrm>
            <a:off x="6400800" y="3073478"/>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 xmlns:a16="http://schemas.microsoft.com/office/drawing/2014/main" id="{A60E389E-E982-48FD-B92C-1CA8CB0EFECF}"/>
              </a:ext>
            </a:extLst>
          </p:cNvPr>
          <p:cNvSpPr/>
          <p:nvPr/>
        </p:nvSpPr>
        <p:spPr>
          <a:xfrm>
            <a:off x="6400800" y="1765091"/>
            <a:ext cx="5638800" cy="920975"/>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Rounded Corners 29">
            <a:extLst>
              <a:ext uri="{FF2B5EF4-FFF2-40B4-BE49-F238E27FC236}">
                <a16:creationId xmlns="" xmlns:a16="http://schemas.microsoft.com/office/drawing/2014/main" id="{8BF7A230-7C5A-49F2-8F7F-8C433DE501C4}"/>
              </a:ext>
            </a:extLst>
          </p:cNvPr>
          <p:cNvSpPr/>
          <p:nvPr/>
        </p:nvSpPr>
        <p:spPr>
          <a:xfrm>
            <a:off x="457200" y="5203478"/>
            <a:ext cx="5638800" cy="1526174"/>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 xmlns:a16="http://schemas.microsoft.com/office/drawing/2014/main" id="{D3008F94-6A68-438B-9A16-1CCCEABA00F3}"/>
              </a:ext>
            </a:extLst>
          </p:cNvPr>
          <p:cNvSpPr/>
          <p:nvPr/>
        </p:nvSpPr>
        <p:spPr>
          <a:xfrm>
            <a:off x="519113" y="3303768"/>
            <a:ext cx="5791200" cy="1630541"/>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 xmlns:a16="http://schemas.microsoft.com/office/drawing/2014/main" id="{09CF25F0-93DB-4CCE-B2A7-D81F78D3C101}"/>
              </a:ext>
            </a:extLst>
          </p:cNvPr>
          <p:cNvSpPr/>
          <p:nvPr/>
        </p:nvSpPr>
        <p:spPr>
          <a:xfrm>
            <a:off x="457200" y="1841837"/>
            <a:ext cx="5638800" cy="920975"/>
          </a:xfrm>
          <a:prstGeom prst="roundRect">
            <a:avLst/>
          </a:prstGeom>
          <a:solidFill>
            <a:schemeClr val="bg1"/>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228600" y="965903"/>
            <a:ext cx="7120246" cy="296840"/>
          </a:xfrm>
          <a:ln>
            <a:noFill/>
          </a:ln>
        </p:spPr>
        <p:txBody>
          <a:bodyPr/>
          <a:lstStyle/>
          <a:p>
            <a:r>
              <a:rPr lang="en-US" dirty="0" smtClean="0"/>
              <a:t>QU’EST CE </a:t>
            </a:r>
            <a:r>
              <a:rPr lang="en-US" dirty="0" smtClean="0">
                <a:solidFill>
                  <a:srgbClr val="006600"/>
                </a:solidFill>
              </a:rPr>
              <a:t>QUI CHANGE</a:t>
            </a:r>
            <a:r>
              <a:rPr lang="en-US" dirty="0"/>
              <a:t>?</a:t>
            </a:r>
            <a:endParaRPr lang="x-none" dirty="0"/>
          </a:p>
        </p:txBody>
      </p:sp>
      <p:sp>
        <p:nvSpPr>
          <p:cNvPr id="4" name="Freeform: Shape 3">
            <a:extLst>
              <a:ext uri="{FF2B5EF4-FFF2-40B4-BE49-F238E27FC236}">
                <a16:creationId xmlns="" xmlns:a16="http://schemas.microsoft.com/office/drawing/2014/main" id="{7C79DEBF-3A33-4198-A820-BDBE2697B3E5}"/>
              </a:ext>
            </a:extLst>
          </p:cNvPr>
          <p:cNvSpPr/>
          <p:nvPr/>
        </p:nvSpPr>
        <p:spPr>
          <a:xfrm>
            <a:off x="152400" y="1744888"/>
            <a:ext cx="6400799" cy="963900"/>
          </a:xfrm>
          <a:custGeom>
            <a:avLst/>
            <a:gdLst>
              <a:gd name="connsiteX0" fmla="*/ 0 w 6096000"/>
              <a:gd name="connsiteY0" fmla="*/ 0 h 963900"/>
              <a:gd name="connsiteX1" fmla="*/ 6096000 w 6096000"/>
              <a:gd name="connsiteY1" fmla="*/ 0 h 963900"/>
              <a:gd name="connsiteX2" fmla="*/ 6096000 w 6096000"/>
              <a:gd name="connsiteY2" fmla="*/ 963900 h 963900"/>
              <a:gd name="connsiteX3" fmla="*/ 0 w 6096000"/>
              <a:gd name="connsiteY3" fmla="*/ 963900 h 963900"/>
              <a:gd name="connsiteX4" fmla="*/ 0 w 6096000"/>
              <a:gd name="connsiteY4" fmla="*/ 0 h 96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963900">
                <a:moveTo>
                  <a:pt x="0" y="0"/>
                </a:moveTo>
                <a:lnTo>
                  <a:pt x="6096000" y="0"/>
                </a:lnTo>
                <a:lnTo>
                  <a:pt x="6096000" y="963900"/>
                </a:lnTo>
                <a:lnTo>
                  <a:pt x="0" y="963900"/>
                </a:lnTo>
                <a:lnTo>
                  <a:pt x="0" y="0"/>
                </a:lnTo>
                <a:close/>
              </a:path>
            </a:pathLst>
          </a:custGeom>
          <a:noFill/>
          <a:ln>
            <a:noFill/>
          </a:ln>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171450" lvl="1" indent="-171450" defTabSz="755650">
              <a:lnSpc>
                <a:spcPct val="90000"/>
              </a:lnSpc>
              <a:spcBef>
                <a:spcPct val="0"/>
              </a:spcBef>
              <a:spcAft>
                <a:spcPct val="15000"/>
              </a:spcAft>
              <a:buChar char="•"/>
            </a:pPr>
            <a:r>
              <a:rPr lang="fr-FR" sz="1800" dirty="0"/>
              <a:t>Afin de mieux refléter ses objectifs et ses missions, le nom </a:t>
            </a:r>
            <a:r>
              <a:rPr lang="fr-FR" sz="1800" dirty="0" smtClean="0"/>
              <a:t>IRSS </a:t>
            </a:r>
            <a:r>
              <a:rPr lang="fr-FR" sz="1800" dirty="0"/>
              <a:t>devrait être changé en </a:t>
            </a:r>
            <a:r>
              <a:rPr lang="fr-FR" sz="1800" b="1" dirty="0">
                <a:solidFill>
                  <a:srgbClr val="006600"/>
                </a:solidFill>
              </a:rPr>
              <a:t>« Observatoire </a:t>
            </a:r>
            <a:r>
              <a:rPr lang="fr-FR" sz="1800" b="1" dirty="0" smtClean="0">
                <a:solidFill>
                  <a:srgbClr val="006600"/>
                </a:solidFill>
              </a:rPr>
              <a:t>CIPV».</a:t>
            </a:r>
            <a:endParaRPr lang="en-US" sz="1800" b="1" kern="1200" dirty="0">
              <a:solidFill>
                <a:srgbClr val="006600"/>
              </a:solidFill>
            </a:endParaRPr>
          </a:p>
        </p:txBody>
      </p:sp>
      <p:sp>
        <p:nvSpPr>
          <p:cNvPr id="5" name="Freeform: Shape 4">
            <a:extLst>
              <a:ext uri="{FF2B5EF4-FFF2-40B4-BE49-F238E27FC236}">
                <a16:creationId xmlns="" xmlns:a16="http://schemas.microsoft.com/office/drawing/2014/main" id="{389383ED-ABE1-439E-AC7C-7CA402748B9B}"/>
              </a:ext>
            </a:extLst>
          </p:cNvPr>
          <p:cNvSpPr/>
          <p:nvPr/>
        </p:nvSpPr>
        <p:spPr>
          <a:xfrm>
            <a:off x="609599" y="1481193"/>
            <a:ext cx="4055746" cy="465398"/>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marL="0" lvl="0" indent="0" algn="l" defTabSz="755650" rtl="0">
              <a:lnSpc>
                <a:spcPct val="90000"/>
              </a:lnSpc>
              <a:spcBef>
                <a:spcPct val="0"/>
              </a:spcBef>
              <a:spcAft>
                <a:spcPct val="35000"/>
              </a:spcAft>
              <a:buNone/>
            </a:pPr>
            <a:r>
              <a:rPr lang="en-GB" sz="1800" b="1" kern="1200" dirty="0" smtClean="0">
                <a:solidFill>
                  <a:srgbClr val="FFFF00"/>
                </a:solidFill>
              </a:rPr>
              <a:t>Nom</a:t>
            </a:r>
            <a:endParaRPr lang="en-US" sz="1800" kern="1200" dirty="0">
              <a:solidFill>
                <a:srgbClr val="FFFF00"/>
              </a:solidFill>
            </a:endParaRPr>
          </a:p>
        </p:txBody>
      </p:sp>
      <p:sp>
        <p:nvSpPr>
          <p:cNvPr id="6" name="Freeform: Shape 5">
            <a:extLst>
              <a:ext uri="{FF2B5EF4-FFF2-40B4-BE49-F238E27FC236}">
                <a16:creationId xmlns="" xmlns:a16="http://schemas.microsoft.com/office/drawing/2014/main" id="{76E4809F-3E8A-49CC-933C-332629BF06F9}"/>
              </a:ext>
            </a:extLst>
          </p:cNvPr>
          <p:cNvSpPr/>
          <p:nvPr/>
        </p:nvSpPr>
        <p:spPr>
          <a:xfrm>
            <a:off x="123825" y="3077140"/>
            <a:ext cx="6400800" cy="1219044"/>
          </a:xfrm>
          <a:custGeom>
            <a:avLst/>
            <a:gdLst>
              <a:gd name="connsiteX0" fmla="*/ 0 w 6096000"/>
              <a:gd name="connsiteY0" fmla="*/ 0 h 1526175"/>
              <a:gd name="connsiteX1" fmla="*/ 6096000 w 6096000"/>
              <a:gd name="connsiteY1" fmla="*/ 0 h 1526175"/>
              <a:gd name="connsiteX2" fmla="*/ 6096000 w 6096000"/>
              <a:gd name="connsiteY2" fmla="*/ 1526175 h 1526175"/>
              <a:gd name="connsiteX3" fmla="*/ 0 w 6096000"/>
              <a:gd name="connsiteY3" fmla="*/ 1526175 h 1526175"/>
              <a:gd name="connsiteX4" fmla="*/ 0 w 6096000"/>
              <a:gd name="connsiteY4" fmla="*/ 0 h 1526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526175">
                <a:moveTo>
                  <a:pt x="0" y="0"/>
                </a:moveTo>
                <a:lnTo>
                  <a:pt x="6096000" y="0"/>
                </a:lnTo>
                <a:lnTo>
                  <a:pt x="6096000" y="1526175"/>
                </a:lnTo>
                <a:lnTo>
                  <a:pt x="0" y="1526175"/>
                </a:lnTo>
                <a:lnTo>
                  <a:pt x="0" y="0"/>
                </a:lnTo>
                <a:close/>
              </a:path>
            </a:pathLst>
          </a:custGeom>
          <a:noFill/>
          <a:ln>
            <a:noFill/>
          </a:ln>
        </p:spPr>
        <p:style>
          <a:lnRef idx="2">
            <a:schemeClr val="accent3">
              <a:hueOff val="597989"/>
              <a:satOff val="4972"/>
              <a:lumOff val="39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171450" lvl="1" indent="-171450" defTabSz="755650">
              <a:lnSpc>
                <a:spcPct val="90000"/>
              </a:lnSpc>
              <a:spcBef>
                <a:spcPct val="0"/>
              </a:spcBef>
              <a:spcAft>
                <a:spcPct val="15000"/>
              </a:spcAft>
              <a:buChar char="•"/>
            </a:pPr>
            <a:r>
              <a:rPr lang="fr-FR" sz="1800" b="1" dirty="0" smtClean="0">
                <a:solidFill>
                  <a:srgbClr val="006600"/>
                </a:solidFill>
              </a:rPr>
              <a:t>suivre </a:t>
            </a:r>
            <a:r>
              <a:rPr lang="fr-FR" sz="1800" b="1" dirty="0">
                <a:solidFill>
                  <a:srgbClr val="006600"/>
                </a:solidFill>
              </a:rPr>
              <a:t>la mise en œuvre </a:t>
            </a:r>
            <a:r>
              <a:rPr lang="fr-FR" sz="1800" dirty="0">
                <a:solidFill>
                  <a:schemeClr val="tx1"/>
                </a:solidFill>
              </a:rPr>
              <a:t>de la CIPV, des NIMP et des recommandations de la CPM</a:t>
            </a:r>
            <a:r>
              <a:rPr lang="fr-FR" sz="1800" dirty="0" smtClean="0">
                <a:solidFill>
                  <a:schemeClr val="tx1"/>
                </a:solidFill>
              </a:rPr>
              <a:t>,</a:t>
            </a:r>
          </a:p>
          <a:p>
            <a:pPr marL="171450" lvl="1" indent="-171450" defTabSz="755650">
              <a:lnSpc>
                <a:spcPct val="90000"/>
              </a:lnSpc>
              <a:spcBef>
                <a:spcPct val="0"/>
              </a:spcBef>
              <a:spcAft>
                <a:spcPct val="15000"/>
              </a:spcAft>
              <a:buChar char="•"/>
            </a:pPr>
            <a:r>
              <a:rPr lang="fr-FR" sz="1800" b="1" dirty="0" smtClean="0">
                <a:solidFill>
                  <a:srgbClr val="006600"/>
                </a:solidFill>
              </a:rPr>
              <a:t>identifier </a:t>
            </a:r>
            <a:r>
              <a:rPr lang="fr-FR" sz="1800" b="1" dirty="0">
                <a:solidFill>
                  <a:srgbClr val="006600"/>
                </a:solidFill>
              </a:rPr>
              <a:t>les défis et les meilleures pratiques connexes, </a:t>
            </a:r>
            <a:endParaRPr lang="fr-FR" sz="1800" b="1" dirty="0" smtClean="0">
              <a:solidFill>
                <a:srgbClr val="006600"/>
              </a:solidFill>
            </a:endParaRPr>
          </a:p>
          <a:p>
            <a:pPr marL="171450" lvl="1" indent="-171450" defTabSz="755650">
              <a:lnSpc>
                <a:spcPct val="90000"/>
              </a:lnSpc>
              <a:spcBef>
                <a:spcPct val="0"/>
              </a:spcBef>
              <a:spcAft>
                <a:spcPct val="15000"/>
              </a:spcAft>
              <a:buChar char="•"/>
            </a:pPr>
            <a:r>
              <a:rPr lang="fr-FR" sz="1800" b="1" dirty="0" smtClean="0">
                <a:solidFill>
                  <a:srgbClr val="006600"/>
                </a:solidFill>
              </a:rPr>
              <a:t>fournir </a:t>
            </a:r>
            <a:r>
              <a:rPr lang="fr-FR" sz="1800" b="1" dirty="0">
                <a:solidFill>
                  <a:srgbClr val="006600"/>
                </a:solidFill>
              </a:rPr>
              <a:t>des recommandations au CPM pour les mesures de suivi</a:t>
            </a:r>
            <a:r>
              <a:rPr lang="en-US" sz="1800" b="1" kern="1200" dirty="0" smtClean="0">
                <a:solidFill>
                  <a:srgbClr val="006600"/>
                </a:solidFill>
              </a:rPr>
              <a:t>.</a:t>
            </a:r>
            <a:endParaRPr lang="en-US" sz="1800" b="1" kern="1200" dirty="0">
              <a:solidFill>
                <a:srgbClr val="006600"/>
              </a:solidFill>
            </a:endParaRPr>
          </a:p>
        </p:txBody>
      </p:sp>
      <p:sp>
        <p:nvSpPr>
          <p:cNvPr id="7" name="Freeform: Shape 6">
            <a:extLst>
              <a:ext uri="{FF2B5EF4-FFF2-40B4-BE49-F238E27FC236}">
                <a16:creationId xmlns="" xmlns:a16="http://schemas.microsoft.com/office/drawing/2014/main" id="{FB5C94D1-85FF-492A-8812-9DB06EB72102}"/>
              </a:ext>
            </a:extLst>
          </p:cNvPr>
          <p:cNvSpPr/>
          <p:nvPr/>
        </p:nvSpPr>
        <p:spPr>
          <a:xfrm>
            <a:off x="609599" y="2850306"/>
            <a:ext cx="4055746" cy="469106"/>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err="1" smtClean="0">
                <a:solidFill>
                  <a:srgbClr val="FFFF00"/>
                </a:solidFill>
              </a:rPr>
              <a:t>Portée</a:t>
            </a:r>
            <a:endParaRPr lang="en-US" sz="1800" b="1" dirty="0">
              <a:solidFill>
                <a:srgbClr val="FFFF00"/>
              </a:solidFill>
            </a:endParaRPr>
          </a:p>
        </p:txBody>
      </p:sp>
      <p:sp>
        <p:nvSpPr>
          <p:cNvPr id="8" name="Freeform: Shape 7">
            <a:extLst>
              <a:ext uri="{FF2B5EF4-FFF2-40B4-BE49-F238E27FC236}">
                <a16:creationId xmlns="" xmlns:a16="http://schemas.microsoft.com/office/drawing/2014/main" id="{C657D30C-71A1-43FF-9E82-763122313769}"/>
              </a:ext>
            </a:extLst>
          </p:cNvPr>
          <p:cNvSpPr/>
          <p:nvPr/>
        </p:nvSpPr>
        <p:spPr>
          <a:xfrm>
            <a:off x="152400" y="5058381"/>
            <a:ext cx="6096000" cy="1445850"/>
          </a:xfrm>
          <a:custGeom>
            <a:avLst/>
            <a:gdLst>
              <a:gd name="connsiteX0" fmla="*/ 0 w 6096000"/>
              <a:gd name="connsiteY0" fmla="*/ 0 h 1445850"/>
              <a:gd name="connsiteX1" fmla="*/ 6096000 w 6096000"/>
              <a:gd name="connsiteY1" fmla="*/ 0 h 1445850"/>
              <a:gd name="connsiteX2" fmla="*/ 6096000 w 6096000"/>
              <a:gd name="connsiteY2" fmla="*/ 1445850 h 1445850"/>
              <a:gd name="connsiteX3" fmla="*/ 0 w 6096000"/>
              <a:gd name="connsiteY3" fmla="*/ 1445850 h 1445850"/>
              <a:gd name="connsiteX4" fmla="*/ 0 w 6096000"/>
              <a:gd name="connsiteY4" fmla="*/ 0 h 1445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445850">
                <a:moveTo>
                  <a:pt x="0" y="0"/>
                </a:moveTo>
                <a:lnTo>
                  <a:pt x="6096000" y="0"/>
                </a:lnTo>
                <a:lnTo>
                  <a:pt x="6096000" y="1445850"/>
                </a:lnTo>
                <a:lnTo>
                  <a:pt x="0" y="1445850"/>
                </a:lnTo>
                <a:lnTo>
                  <a:pt x="0" y="0"/>
                </a:lnTo>
                <a:close/>
              </a:path>
            </a:pathLst>
          </a:custGeom>
          <a:noFill/>
          <a:ln>
            <a:noFill/>
          </a:ln>
        </p:spPr>
        <p:style>
          <a:lnRef idx="2">
            <a:schemeClr val="accent3">
              <a:hueOff val="1195977"/>
              <a:satOff val="9943"/>
              <a:lumOff val="78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354076" rIns="473117" bIns="120904" numCol="1" spcCol="1270" anchor="t" anchorCtr="0">
            <a:noAutofit/>
          </a:bodyPr>
          <a:lstStyle/>
          <a:p>
            <a:pPr marL="171450" lvl="1" indent="-171450" defTabSz="755650">
              <a:lnSpc>
                <a:spcPct val="90000"/>
              </a:lnSpc>
              <a:spcBef>
                <a:spcPct val="0"/>
              </a:spcBef>
              <a:spcAft>
                <a:spcPct val="15000"/>
              </a:spcAft>
              <a:buChar char="•"/>
            </a:pPr>
            <a:r>
              <a:rPr lang="fr-FR" sz="1800" dirty="0"/>
              <a:t>L'Observatoire de la CIPV sera dirigé par un </a:t>
            </a:r>
            <a:r>
              <a:rPr lang="fr-FR" sz="1800" b="1" dirty="0">
                <a:solidFill>
                  <a:srgbClr val="006600"/>
                </a:solidFill>
              </a:rPr>
              <a:t>personnel du Secrétariat dédié à plein temps</a:t>
            </a:r>
            <a:r>
              <a:rPr lang="fr-FR" sz="1800" dirty="0"/>
              <a:t>, au sein d'une </a:t>
            </a:r>
            <a:r>
              <a:rPr lang="fr-FR" sz="1800" b="1" dirty="0">
                <a:solidFill>
                  <a:srgbClr val="00B0F0"/>
                </a:solidFill>
              </a:rPr>
              <a:t>nouvelle équipe </a:t>
            </a:r>
            <a:r>
              <a:rPr lang="fr-FR" sz="1800" dirty="0"/>
              <a:t>soutenue par le </a:t>
            </a:r>
            <a:r>
              <a:rPr lang="fr-FR" sz="1800" b="1" dirty="0">
                <a:solidFill>
                  <a:srgbClr val="00B0F0"/>
                </a:solidFill>
              </a:rPr>
              <a:t>personnel des unités existantes </a:t>
            </a:r>
            <a:r>
              <a:rPr lang="fr-FR" sz="1800" dirty="0"/>
              <a:t>du Secrétariat et dirigée par </a:t>
            </a:r>
            <a:r>
              <a:rPr lang="fr-FR" sz="1800" b="1" dirty="0">
                <a:solidFill>
                  <a:srgbClr val="00B0F0"/>
                </a:solidFill>
              </a:rPr>
              <a:t>le sous-groupe IC.</a:t>
            </a:r>
            <a:endParaRPr lang="en-US" sz="1800" b="1" kern="1200" dirty="0">
              <a:solidFill>
                <a:srgbClr val="00B0F0"/>
              </a:solidFill>
            </a:endParaRPr>
          </a:p>
        </p:txBody>
      </p:sp>
      <p:sp>
        <p:nvSpPr>
          <p:cNvPr id="10" name="Freeform: Shape 9">
            <a:extLst>
              <a:ext uri="{FF2B5EF4-FFF2-40B4-BE49-F238E27FC236}">
                <a16:creationId xmlns="" xmlns:a16="http://schemas.microsoft.com/office/drawing/2014/main" id="{E16D81F5-FC72-4EB0-9EE0-23E3491185CE}"/>
              </a:ext>
            </a:extLst>
          </p:cNvPr>
          <p:cNvSpPr/>
          <p:nvPr/>
        </p:nvSpPr>
        <p:spPr>
          <a:xfrm>
            <a:off x="609598" y="4917644"/>
            <a:ext cx="4114801" cy="396150"/>
          </a:xfrm>
          <a:custGeom>
            <a:avLst/>
            <a:gdLst>
              <a:gd name="connsiteX0" fmla="*/ 0 w 4267200"/>
              <a:gd name="connsiteY0" fmla="*/ 83642 h 501840"/>
              <a:gd name="connsiteX1" fmla="*/ 83642 w 4267200"/>
              <a:gd name="connsiteY1" fmla="*/ 0 h 501840"/>
              <a:gd name="connsiteX2" fmla="*/ 4183558 w 4267200"/>
              <a:gd name="connsiteY2" fmla="*/ 0 h 501840"/>
              <a:gd name="connsiteX3" fmla="*/ 4267200 w 4267200"/>
              <a:gd name="connsiteY3" fmla="*/ 83642 h 501840"/>
              <a:gd name="connsiteX4" fmla="*/ 4267200 w 4267200"/>
              <a:gd name="connsiteY4" fmla="*/ 418198 h 501840"/>
              <a:gd name="connsiteX5" fmla="*/ 4183558 w 4267200"/>
              <a:gd name="connsiteY5" fmla="*/ 501840 h 501840"/>
              <a:gd name="connsiteX6" fmla="*/ 83642 w 4267200"/>
              <a:gd name="connsiteY6" fmla="*/ 501840 h 501840"/>
              <a:gd name="connsiteX7" fmla="*/ 0 w 4267200"/>
              <a:gd name="connsiteY7" fmla="*/ 418198 h 501840"/>
              <a:gd name="connsiteX8" fmla="*/ 0 w 426720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501840">
                <a:moveTo>
                  <a:pt x="0" y="83642"/>
                </a:moveTo>
                <a:cubicBezTo>
                  <a:pt x="0" y="37448"/>
                  <a:pt x="37448" y="0"/>
                  <a:pt x="83642" y="0"/>
                </a:cubicBezTo>
                <a:lnTo>
                  <a:pt x="4183558" y="0"/>
                </a:lnTo>
                <a:cubicBezTo>
                  <a:pt x="4229752" y="0"/>
                  <a:pt x="4267200" y="37448"/>
                  <a:pt x="4267200" y="83642"/>
                </a:cubicBezTo>
                <a:lnTo>
                  <a:pt x="4267200" y="418198"/>
                </a:lnTo>
                <a:cubicBezTo>
                  <a:pt x="4267200" y="464392"/>
                  <a:pt x="4229752" y="501840"/>
                  <a:pt x="4183558" y="501840"/>
                </a:cubicBezTo>
                <a:lnTo>
                  <a:pt x="83642" y="501840"/>
                </a:lnTo>
                <a:cubicBezTo>
                  <a:pt x="37448" y="501840"/>
                  <a:pt x="0" y="464392"/>
                  <a:pt x="0" y="418198"/>
                </a:cubicBezTo>
                <a:lnTo>
                  <a:pt x="0" y="83642"/>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fr-FR" sz="1800" b="1" dirty="0">
                <a:solidFill>
                  <a:srgbClr val="FFFF00"/>
                </a:solidFill>
              </a:rPr>
              <a:t>Intégration au Secrétariat de la CIPV</a:t>
            </a:r>
            <a:endParaRPr lang="en-US" sz="1800" b="1" dirty="0">
              <a:solidFill>
                <a:srgbClr val="FFFF00"/>
              </a:solidFill>
            </a:endParaRPr>
          </a:p>
        </p:txBody>
      </p:sp>
      <p:sp>
        <p:nvSpPr>
          <p:cNvPr id="22" name="Freeform: Shape 21">
            <a:extLst>
              <a:ext uri="{FF2B5EF4-FFF2-40B4-BE49-F238E27FC236}">
                <a16:creationId xmlns="" xmlns:a16="http://schemas.microsoft.com/office/drawing/2014/main" id="{34A715C6-DBAB-48F5-82D8-889368E5D8E1}"/>
              </a:ext>
            </a:extLst>
          </p:cNvPr>
          <p:cNvSpPr/>
          <p:nvPr/>
        </p:nvSpPr>
        <p:spPr>
          <a:xfrm>
            <a:off x="6096000" y="1626162"/>
            <a:ext cx="6248400" cy="992250"/>
          </a:xfrm>
          <a:custGeom>
            <a:avLst/>
            <a:gdLst>
              <a:gd name="connsiteX0" fmla="*/ 0 w 5486400"/>
              <a:gd name="connsiteY0" fmla="*/ 0 h 992250"/>
              <a:gd name="connsiteX1" fmla="*/ 5486400 w 5486400"/>
              <a:gd name="connsiteY1" fmla="*/ 0 h 992250"/>
              <a:gd name="connsiteX2" fmla="*/ 5486400 w 5486400"/>
              <a:gd name="connsiteY2" fmla="*/ 992250 h 992250"/>
              <a:gd name="connsiteX3" fmla="*/ 0 w 5486400"/>
              <a:gd name="connsiteY3" fmla="*/ 992250 h 992250"/>
              <a:gd name="connsiteX4" fmla="*/ 0 w 5486400"/>
              <a:gd name="connsiteY4" fmla="*/ 0 h 99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992250">
                <a:moveTo>
                  <a:pt x="0" y="0"/>
                </a:moveTo>
                <a:lnTo>
                  <a:pt x="5486400" y="0"/>
                </a:lnTo>
                <a:lnTo>
                  <a:pt x="5486400" y="992250"/>
                </a:lnTo>
                <a:lnTo>
                  <a:pt x="0" y="99225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indent="-285750" defTabSz="622300">
              <a:lnSpc>
                <a:spcPct val="90000"/>
              </a:lnSpc>
              <a:spcBef>
                <a:spcPct val="0"/>
              </a:spcBef>
              <a:spcAft>
                <a:spcPct val="15000"/>
              </a:spcAft>
              <a:buFont typeface="Arial" panose="020B0604020202020204" pitchFamily="34" charset="0"/>
              <a:buChar char="•"/>
            </a:pPr>
            <a:r>
              <a:rPr lang="fr-FR" sz="1800" dirty="0"/>
              <a:t>L'Observatoire </a:t>
            </a:r>
            <a:r>
              <a:rPr lang="fr-FR" sz="1800" dirty="0" smtClean="0"/>
              <a:t>CIPV contribuerait </a:t>
            </a:r>
            <a:r>
              <a:rPr lang="fr-FR" sz="1800" b="1" dirty="0">
                <a:solidFill>
                  <a:srgbClr val="006600"/>
                </a:solidFill>
              </a:rPr>
              <a:t>au suivi de la réalisation des objectifs définis dans le cadre stratégique IPPC 2020-2030</a:t>
            </a:r>
            <a:endParaRPr lang="en-US" sz="1800" b="1" kern="1200" dirty="0">
              <a:solidFill>
                <a:srgbClr val="006600"/>
              </a:solidFill>
            </a:endParaRPr>
          </a:p>
        </p:txBody>
      </p:sp>
      <p:sp>
        <p:nvSpPr>
          <p:cNvPr id="23" name="Freeform: Shape 22">
            <a:extLst>
              <a:ext uri="{FF2B5EF4-FFF2-40B4-BE49-F238E27FC236}">
                <a16:creationId xmlns="" xmlns:a16="http://schemas.microsoft.com/office/drawing/2014/main" id="{26958646-3964-48C2-AC89-8768F8463899}"/>
              </a:ext>
            </a:extLst>
          </p:cNvPr>
          <p:cNvSpPr/>
          <p:nvPr/>
        </p:nvSpPr>
        <p:spPr>
          <a:xfrm>
            <a:off x="6515098" y="1482965"/>
            <a:ext cx="4286251" cy="437205"/>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fr-FR" sz="1800" b="1" dirty="0">
                <a:solidFill>
                  <a:srgbClr val="FFFF00"/>
                </a:solidFill>
              </a:rPr>
              <a:t>Cadre stratégique de la CIPV </a:t>
            </a:r>
            <a:r>
              <a:rPr lang="en-GB" sz="1800" b="1" dirty="0" smtClean="0">
                <a:solidFill>
                  <a:srgbClr val="FFFF00"/>
                </a:solidFill>
              </a:rPr>
              <a:t>2020-2030 </a:t>
            </a:r>
            <a:endParaRPr lang="en-US" sz="1800" b="1" dirty="0">
              <a:solidFill>
                <a:srgbClr val="FFFF00"/>
              </a:solidFill>
            </a:endParaRPr>
          </a:p>
        </p:txBody>
      </p:sp>
      <p:sp>
        <p:nvSpPr>
          <p:cNvPr id="24" name="Freeform: Shape 23">
            <a:extLst>
              <a:ext uri="{FF2B5EF4-FFF2-40B4-BE49-F238E27FC236}">
                <a16:creationId xmlns="" xmlns:a16="http://schemas.microsoft.com/office/drawing/2014/main" id="{5A99C454-2088-4693-813A-9303EE9E33D9}"/>
              </a:ext>
            </a:extLst>
          </p:cNvPr>
          <p:cNvSpPr/>
          <p:nvPr/>
        </p:nvSpPr>
        <p:spPr>
          <a:xfrm>
            <a:off x="6095999" y="3026109"/>
            <a:ext cx="6562725" cy="793800"/>
          </a:xfrm>
          <a:custGeom>
            <a:avLst/>
            <a:gdLst>
              <a:gd name="connsiteX0" fmla="*/ 0 w 5486400"/>
              <a:gd name="connsiteY0" fmla="*/ 0 h 793800"/>
              <a:gd name="connsiteX1" fmla="*/ 5486400 w 5486400"/>
              <a:gd name="connsiteY1" fmla="*/ 0 h 793800"/>
              <a:gd name="connsiteX2" fmla="*/ 5486400 w 5486400"/>
              <a:gd name="connsiteY2" fmla="*/ 793800 h 793800"/>
              <a:gd name="connsiteX3" fmla="*/ 0 w 5486400"/>
              <a:gd name="connsiteY3" fmla="*/ 793800 h 793800"/>
              <a:gd name="connsiteX4" fmla="*/ 0 w 5486400"/>
              <a:gd name="connsiteY4" fmla="*/ 0 h 7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793800">
                <a:moveTo>
                  <a:pt x="0" y="0"/>
                </a:moveTo>
                <a:lnTo>
                  <a:pt x="5486400" y="0"/>
                </a:lnTo>
                <a:lnTo>
                  <a:pt x="5486400" y="793800"/>
                </a:lnTo>
                <a:lnTo>
                  <a:pt x="0" y="79380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285750" lvl="1" indent="-285750" defTabSz="622300">
              <a:lnSpc>
                <a:spcPct val="90000"/>
              </a:lnSpc>
              <a:spcBef>
                <a:spcPct val="0"/>
              </a:spcBef>
              <a:spcAft>
                <a:spcPct val="15000"/>
              </a:spcAft>
              <a:buFont typeface="Arial" panose="020B0604020202020204" pitchFamily="34" charset="0"/>
              <a:buChar char="•"/>
            </a:pPr>
            <a:r>
              <a:rPr lang="fr-FR" sz="1800" dirty="0"/>
              <a:t>L'Observatoire IPPC aura un </a:t>
            </a:r>
            <a:r>
              <a:rPr lang="fr-FR" sz="1800" b="1" dirty="0">
                <a:solidFill>
                  <a:srgbClr val="006600"/>
                </a:solidFill>
              </a:rPr>
              <a:t>plan de travail triennal</a:t>
            </a:r>
            <a:r>
              <a:rPr lang="fr-FR" sz="1800" dirty="0"/>
              <a:t>, qui est approuvé par le CI et </a:t>
            </a:r>
            <a:r>
              <a:rPr lang="fr-FR" sz="1800" b="1" dirty="0">
                <a:solidFill>
                  <a:srgbClr val="006600"/>
                </a:solidFill>
              </a:rPr>
              <a:t>mis à jour chaque année</a:t>
            </a:r>
            <a:r>
              <a:rPr lang="fr-FR" sz="1800" dirty="0"/>
              <a:t>.</a:t>
            </a:r>
            <a:endParaRPr lang="en-US" sz="1800" kern="1200" dirty="0">
              <a:solidFill>
                <a:srgbClr val="006600"/>
              </a:solidFill>
            </a:endParaRPr>
          </a:p>
        </p:txBody>
      </p:sp>
      <p:sp>
        <p:nvSpPr>
          <p:cNvPr id="25" name="Freeform: Shape 24">
            <a:extLst>
              <a:ext uri="{FF2B5EF4-FFF2-40B4-BE49-F238E27FC236}">
                <a16:creationId xmlns="" xmlns:a16="http://schemas.microsoft.com/office/drawing/2014/main" id="{0B602749-A94A-4710-A1B0-362BE7493E85}"/>
              </a:ext>
            </a:extLst>
          </p:cNvPr>
          <p:cNvSpPr/>
          <p:nvPr/>
        </p:nvSpPr>
        <p:spPr>
          <a:xfrm>
            <a:off x="6572247" y="2805710"/>
            <a:ext cx="3688081" cy="435034"/>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fr-FR" sz="1800" b="1" dirty="0">
                <a:solidFill>
                  <a:srgbClr val="FFFF00"/>
                </a:solidFill>
              </a:rPr>
              <a:t>Élaboration du plan de travail</a:t>
            </a:r>
            <a:endParaRPr lang="en-US" sz="1800" b="1" dirty="0">
              <a:solidFill>
                <a:srgbClr val="FFFF00"/>
              </a:solidFill>
            </a:endParaRPr>
          </a:p>
        </p:txBody>
      </p:sp>
      <p:sp>
        <p:nvSpPr>
          <p:cNvPr id="26" name="Freeform: Shape 25">
            <a:extLst>
              <a:ext uri="{FF2B5EF4-FFF2-40B4-BE49-F238E27FC236}">
                <a16:creationId xmlns="" xmlns:a16="http://schemas.microsoft.com/office/drawing/2014/main" id="{26C8CD1C-ADC1-4059-A2C0-E6BDD28266E7}"/>
              </a:ext>
            </a:extLst>
          </p:cNvPr>
          <p:cNvSpPr/>
          <p:nvPr/>
        </p:nvSpPr>
        <p:spPr>
          <a:xfrm>
            <a:off x="6138860" y="4107459"/>
            <a:ext cx="6284594" cy="1212750"/>
          </a:xfrm>
          <a:custGeom>
            <a:avLst/>
            <a:gdLst>
              <a:gd name="connsiteX0" fmla="*/ 0 w 5486400"/>
              <a:gd name="connsiteY0" fmla="*/ 0 h 1212750"/>
              <a:gd name="connsiteX1" fmla="*/ 5486400 w 5486400"/>
              <a:gd name="connsiteY1" fmla="*/ 0 h 1212750"/>
              <a:gd name="connsiteX2" fmla="*/ 5486400 w 5486400"/>
              <a:gd name="connsiteY2" fmla="*/ 1212750 h 1212750"/>
              <a:gd name="connsiteX3" fmla="*/ 0 w 5486400"/>
              <a:gd name="connsiteY3" fmla="*/ 1212750 h 1212750"/>
              <a:gd name="connsiteX4" fmla="*/ 0 w 5486400"/>
              <a:gd name="connsiteY4" fmla="*/ 0 h 121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1212750">
                <a:moveTo>
                  <a:pt x="0" y="0"/>
                </a:moveTo>
                <a:lnTo>
                  <a:pt x="5486400" y="0"/>
                </a:lnTo>
                <a:lnTo>
                  <a:pt x="5486400" y="1212750"/>
                </a:lnTo>
                <a:lnTo>
                  <a:pt x="0" y="121275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114300" lvl="1" indent="-114300" defTabSz="622300">
              <a:lnSpc>
                <a:spcPct val="90000"/>
              </a:lnSpc>
              <a:spcBef>
                <a:spcPct val="0"/>
              </a:spcBef>
              <a:spcAft>
                <a:spcPct val="15000"/>
              </a:spcAft>
              <a:buChar char="•"/>
            </a:pPr>
            <a:r>
              <a:rPr lang="fr-FR" sz="1800" b="1" dirty="0">
                <a:solidFill>
                  <a:srgbClr val="006600"/>
                </a:solidFill>
              </a:rPr>
              <a:t>Le financement de base </a:t>
            </a:r>
            <a:r>
              <a:rPr lang="fr-FR" sz="1800" dirty="0">
                <a:solidFill>
                  <a:schemeClr val="tx1"/>
                </a:solidFill>
              </a:rPr>
              <a:t>devrait être alloué à partir du programme ordinaire du Secrétariat de la CIPV pour couvrir les coûts fixes</a:t>
            </a:r>
            <a:r>
              <a:rPr lang="fr-FR" sz="1800" dirty="0" smtClean="0">
                <a:solidFill>
                  <a:schemeClr val="tx1"/>
                </a:solidFill>
              </a:rPr>
              <a:t>. Des </a:t>
            </a:r>
            <a:r>
              <a:rPr lang="fr-FR" sz="1800" dirty="0">
                <a:solidFill>
                  <a:schemeClr val="tx1"/>
                </a:solidFill>
              </a:rPr>
              <a:t>fonds supplémentaires pour couvrir les études et les enquêtes devraient être mobilisés auprès d'autres sources</a:t>
            </a:r>
            <a:endParaRPr lang="en-US" sz="1800" kern="1200" dirty="0">
              <a:solidFill>
                <a:schemeClr val="tx1"/>
              </a:solidFill>
            </a:endParaRPr>
          </a:p>
        </p:txBody>
      </p:sp>
      <p:sp>
        <p:nvSpPr>
          <p:cNvPr id="27" name="Freeform: Shape 26">
            <a:extLst>
              <a:ext uri="{FF2B5EF4-FFF2-40B4-BE49-F238E27FC236}">
                <a16:creationId xmlns="" xmlns:a16="http://schemas.microsoft.com/office/drawing/2014/main" id="{2E963EC0-F39F-4FC7-9278-B0211E383743}"/>
              </a:ext>
            </a:extLst>
          </p:cNvPr>
          <p:cNvSpPr/>
          <p:nvPr/>
        </p:nvSpPr>
        <p:spPr>
          <a:xfrm>
            <a:off x="6515098" y="3937406"/>
            <a:ext cx="3726180" cy="439502"/>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err="1">
                <a:solidFill>
                  <a:srgbClr val="FFFF00"/>
                </a:solidFill>
              </a:rPr>
              <a:t>Modèle</a:t>
            </a:r>
            <a:r>
              <a:rPr lang="en-GB" sz="1800" b="1" dirty="0">
                <a:solidFill>
                  <a:srgbClr val="FFFF00"/>
                </a:solidFill>
              </a:rPr>
              <a:t> de </a:t>
            </a:r>
            <a:r>
              <a:rPr lang="en-GB" sz="1800" b="1" dirty="0" err="1">
                <a:solidFill>
                  <a:srgbClr val="FFFF00"/>
                </a:solidFill>
              </a:rPr>
              <a:t>financement</a:t>
            </a:r>
            <a:endParaRPr lang="en-US" sz="1800" b="1" dirty="0">
              <a:solidFill>
                <a:srgbClr val="FFFF00"/>
              </a:solidFill>
            </a:endParaRPr>
          </a:p>
        </p:txBody>
      </p:sp>
      <p:sp>
        <p:nvSpPr>
          <p:cNvPr id="28" name="Freeform: Shape 27">
            <a:extLst>
              <a:ext uri="{FF2B5EF4-FFF2-40B4-BE49-F238E27FC236}">
                <a16:creationId xmlns="" xmlns:a16="http://schemas.microsoft.com/office/drawing/2014/main" id="{B8D04B8B-27AC-47B7-A82C-1F571C30783E}"/>
              </a:ext>
            </a:extLst>
          </p:cNvPr>
          <p:cNvSpPr/>
          <p:nvPr/>
        </p:nvSpPr>
        <p:spPr>
          <a:xfrm>
            <a:off x="6219824" y="5808850"/>
            <a:ext cx="6124575" cy="793800"/>
          </a:xfrm>
          <a:custGeom>
            <a:avLst/>
            <a:gdLst>
              <a:gd name="connsiteX0" fmla="*/ 0 w 5486400"/>
              <a:gd name="connsiteY0" fmla="*/ 0 h 793800"/>
              <a:gd name="connsiteX1" fmla="*/ 5486400 w 5486400"/>
              <a:gd name="connsiteY1" fmla="*/ 0 h 793800"/>
              <a:gd name="connsiteX2" fmla="*/ 5486400 w 5486400"/>
              <a:gd name="connsiteY2" fmla="*/ 793800 h 793800"/>
              <a:gd name="connsiteX3" fmla="*/ 0 w 5486400"/>
              <a:gd name="connsiteY3" fmla="*/ 793800 h 793800"/>
              <a:gd name="connsiteX4" fmla="*/ 0 w 5486400"/>
              <a:gd name="connsiteY4" fmla="*/ 0 h 79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793800">
                <a:moveTo>
                  <a:pt x="0" y="0"/>
                </a:moveTo>
                <a:lnTo>
                  <a:pt x="5486400" y="0"/>
                </a:lnTo>
                <a:lnTo>
                  <a:pt x="5486400" y="793800"/>
                </a:lnTo>
                <a:lnTo>
                  <a:pt x="0" y="793800"/>
                </a:lnTo>
                <a:lnTo>
                  <a:pt x="0" y="0"/>
                </a:lnTo>
                <a:close/>
              </a:path>
            </a:pathLst>
          </a:cu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25806" tIns="291592" rIns="425806" bIns="99568" numCol="1" spcCol="1270" anchor="t" anchorCtr="0">
            <a:noAutofit/>
          </a:bodyPr>
          <a:lstStyle/>
          <a:p>
            <a:pPr marL="114300" lvl="1" indent="-114300" defTabSz="622300">
              <a:lnSpc>
                <a:spcPct val="90000"/>
              </a:lnSpc>
              <a:spcBef>
                <a:spcPct val="0"/>
              </a:spcBef>
              <a:spcAft>
                <a:spcPct val="15000"/>
              </a:spcAft>
              <a:buChar char="•"/>
            </a:pPr>
            <a:r>
              <a:rPr lang="fr-FR" sz="1800" dirty="0"/>
              <a:t>L'Observatoire </a:t>
            </a:r>
            <a:r>
              <a:rPr lang="fr-FR" sz="1800" dirty="0" smtClean="0"/>
              <a:t>CIPV aura </a:t>
            </a:r>
            <a:r>
              <a:rPr lang="fr-FR" sz="1800" dirty="0"/>
              <a:t>une approche commune de communication avec les </a:t>
            </a:r>
            <a:r>
              <a:rPr lang="fr-FR" sz="1800" b="1" dirty="0">
                <a:solidFill>
                  <a:srgbClr val="006600"/>
                </a:solidFill>
              </a:rPr>
              <a:t>publics cibles</a:t>
            </a:r>
            <a:endParaRPr lang="en-US" sz="1800" b="1" kern="1200" dirty="0">
              <a:solidFill>
                <a:srgbClr val="006600"/>
              </a:solidFill>
            </a:endParaRPr>
          </a:p>
        </p:txBody>
      </p:sp>
      <p:sp>
        <p:nvSpPr>
          <p:cNvPr id="29" name="Freeform: Shape 28">
            <a:extLst>
              <a:ext uri="{FF2B5EF4-FFF2-40B4-BE49-F238E27FC236}">
                <a16:creationId xmlns="" xmlns:a16="http://schemas.microsoft.com/office/drawing/2014/main" id="{2E174ABA-B903-422B-90F1-CE3ED7E05A88}"/>
              </a:ext>
            </a:extLst>
          </p:cNvPr>
          <p:cNvSpPr/>
          <p:nvPr/>
        </p:nvSpPr>
        <p:spPr>
          <a:xfrm>
            <a:off x="6515099" y="5610114"/>
            <a:ext cx="3726180" cy="435180"/>
          </a:xfrm>
          <a:custGeom>
            <a:avLst/>
            <a:gdLst>
              <a:gd name="connsiteX0" fmla="*/ 0 w 3840480"/>
              <a:gd name="connsiteY0" fmla="*/ 68881 h 413280"/>
              <a:gd name="connsiteX1" fmla="*/ 68881 w 3840480"/>
              <a:gd name="connsiteY1" fmla="*/ 0 h 413280"/>
              <a:gd name="connsiteX2" fmla="*/ 3771599 w 3840480"/>
              <a:gd name="connsiteY2" fmla="*/ 0 h 413280"/>
              <a:gd name="connsiteX3" fmla="*/ 3840480 w 3840480"/>
              <a:gd name="connsiteY3" fmla="*/ 68881 h 413280"/>
              <a:gd name="connsiteX4" fmla="*/ 3840480 w 3840480"/>
              <a:gd name="connsiteY4" fmla="*/ 344399 h 413280"/>
              <a:gd name="connsiteX5" fmla="*/ 3771599 w 3840480"/>
              <a:gd name="connsiteY5" fmla="*/ 413280 h 413280"/>
              <a:gd name="connsiteX6" fmla="*/ 68881 w 3840480"/>
              <a:gd name="connsiteY6" fmla="*/ 413280 h 413280"/>
              <a:gd name="connsiteX7" fmla="*/ 0 w 3840480"/>
              <a:gd name="connsiteY7" fmla="*/ 344399 h 413280"/>
              <a:gd name="connsiteX8" fmla="*/ 0 w 3840480"/>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0480" h="413280">
                <a:moveTo>
                  <a:pt x="0" y="68881"/>
                </a:moveTo>
                <a:cubicBezTo>
                  <a:pt x="0" y="30839"/>
                  <a:pt x="30839" y="0"/>
                  <a:pt x="68881" y="0"/>
                </a:cubicBezTo>
                <a:lnTo>
                  <a:pt x="3771599" y="0"/>
                </a:lnTo>
                <a:cubicBezTo>
                  <a:pt x="3809641" y="0"/>
                  <a:pt x="3840480" y="30839"/>
                  <a:pt x="3840480" y="68881"/>
                </a:cubicBezTo>
                <a:lnTo>
                  <a:pt x="3840480" y="344399"/>
                </a:lnTo>
                <a:cubicBezTo>
                  <a:pt x="3840480" y="382441"/>
                  <a:pt x="3809641" y="413280"/>
                  <a:pt x="3771599" y="413280"/>
                </a:cubicBezTo>
                <a:lnTo>
                  <a:pt x="68881" y="413280"/>
                </a:lnTo>
                <a:cubicBezTo>
                  <a:pt x="30839" y="413280"/>
                  <a:pt x="0" y="382441"/>
                  <a:pt x="0" y="344399"/>
                </a:cubicBezTo>
                <a:lnTo>
                  <a:pt x="0" y="68881"/>
                </a:lnTo>
                <a:close/>
              </a:path>
            </a:pathLst>
          </a:custGeom>
          <a:solidFill>
            <a:srgbClr val="008000"/>
          </a:solidFill>
          <a:ln>
            <a:solidFill>
              <a:srgbClr val="00CC00"/>
            </a:solidFill>
          </a:ln>
        </p:spPr>
        <p:style>
          <a:lnRef idx="2">
            <a:schemeClr val="accent6"/>
          </a:lnRef>
          <a:fillRef idx="1">
            <a:schemeClr val="lt1"/>
          </a:fillRef>
          <a:effectRef idx="0">
            <a:schemeClr val="accent6"/>
          </a:effectRef>
          <a:fontRef idx="minor">
            <a:schemeClr val="dk1"/>
          </a:fontRef>
        </p:style>
        <p:txBody>
          <a:bodyPr spcFirstLastPara="0" vert="horz" wrap="square" lIns="185788" tIns="24498" rIns="185788" bIns="24498" numCol="1" spcCol="1270" anchor="ctr" anchorCtr="0">
            <a:noAutofit/>
          </a:bodyPr>
          <a:lstStyle/>
          <a:p>
            <a:pPr defTabSz="755650">
              <a:lnSpc>
                <a:spcPct val="90000"/>
              </a:lnSpc>
              <a:spcBef>
                <a:spcPct val="0"/>
              </a:spcBef>
              <a:spcAft>
                <a:spcPct val="35000"/>
              </a:spcAft>
            </a:pPr>
            <a:r>
              <a:rPr lang="en-GB" sz="1800" b="1" dirty="0" smtClean="0">
                <a:solidFill>
                  <a:srgbClr val="FFFF00"/>
                </a:solidFill>
              </a:rPr>
              <a:t>Communication</a:t>
            </a:r>
            <a:endParaRPr lang="en-US" sz="1800" b="1" dirty="0">
              <a:solidFill>
                <a:srgbClr val="FFFF00"/>
              </a:solidFill>
            </a:endParaRPr>
          </a:p>
        </p:txBody>
      </p:sp>
    </p:spTree>
    <p:extLst>
      <p:ext uri="{BB962C8B-B14F-4D97-AF65-F5344CB8AC3E}">
        <p14:creationId xmlns:p14="http://schemas.microsoft.com/office/powerpoint/2010/main" val="1455858111"/>
      </p:ext>
    </p:extLst>
  </p:cSld>
  <p:clrMapOvr>
    <a:masterClrMapping/>
  </p:clrMapOvr>
  <p:extLst mod="1">
    <p:ext uri="{6950BFC3-D8DA-4A85-94F7-54DA5524770B}">
      <p188:commentRel xmlns:p188="http://schemas.microsoft.com/office/powerpoint/2018/8/main" xmlns=""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Right 5">
            <a:extLst>
              <a:ext uri="{FF2B5EF4-FFF2-40B4-BE49-F238E27FC236}">
                <a16:creationId xmlns="" xmlns:a16="http://schemas.microsoft.com/office/drawing/2014/main" id="{92994FDB-2222-43E7-859F-0FB76637C783}"/>
              </a:ext>
            </a:extLst>
          </p:cNvPr>
          <p:cNvSpPr/>
          <p:nvPr/>
        </p:nvSpPr>
        <p:spPr>
          <a:xfrm rot="16200000">
            <a:off x="5221731" y="3018699"/>
            <a:ext cx="1748539" cy="115333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914400"/>
            <a:ext cx="7120246" cy="296840"/>
          </a:xfrm>
          <a:noFill/>
          <a:ln>
            <a:noFill/>
          </a:ln>
        </p:spPr>
        <p:txBody>
          <a:bodyPr/>
          <a:lstStyle/>
          <a:p>
            <a:r>
              <a:rPr lang="en-US" dirty="0">
                <a:solidFill>
                  <a:srgbClr val="006600"/>
                </a:solidFill>
              </a:rPr>
              <a:t>STRUCTURE DE GESTION</a:t>
            </a:r>
            <a:endParaRPr lang="x-none" dirty="0">
              <a:solidFill>
                <a:srgbClr val="006600"/>
              </a:solidFill>
            </a:endParaRPr>
          </a:p>
        </p:txBody>
      </p:sp>
      <p:sp>
        <p:nvSpPr>
          <p:cNvPr id="5" name="Rounded Rectangle 4"/>
          <p:cNvSpPr/>
          <p:nvPr/>
        </p:nvSpPr>
        <p:spPr>
          <a:xfrm>
            <a:off x="4572280" y="4608232"/>
            <a:ext cx="2929246" cy="1391025"/>
          </a:xfrm>
          <a:prstGeom prst="roundRect">
            <a:avLst/>
          </a:prstGeom>
          <a:noFill/>
          <a:ln w="571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pic>
        <p:nvPicPr>
          <p:cNvPr id="7" name="Picture 6"/>
          <p:cNvPicPr>
            <a:picLocks noChangeAspect="1"/>
          </p:cNvPicPr>
          <p:nvPr/>
        </p:nvPicPr>
        <p:blipFill rotWithShape="1">
          <a:blip r:embed="rId2"/>
          <a:srcRect l="11034" t="14102" r="10345" b="11877"/>
          <a:stretch/>
        </p:blipFill>
        <p:spPr>
          <a:xfrm>
            <a:off x="4825202" y="4679168"/>
            <a:ext cx="2366836" cy="1211973"/>
          </a:xfrm>
          <a:prstGeom prst="rect">
            <a:avLst/>
          </a:prstGeom>
          <a:noFill/>
          <a:ln>
            <a:noFill/>
          </a:ln>
        </p:spPr>
      </p:pic>
      <p:sp>
        <p:nvSpPr>
          <p:cNvPr id="8" name="Rounded Rectangle 7"/>
          <p:cNvSpPr/>
          <p:nvPr/>
        </p:nvSpPr>
        <p:spPr>
          <a:xfrm>
            <a:off x="383576" y="1508081"/>
            <a:ext cx="2784986" cy="1104901"/>
          </a:xfrm>
          <a:prstGeom prst="roundRect">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rgbClr val="006600"/>
                </a:solidFill>
              </a:rPr>
              <a:t>Comité</a:t>
            </a:r>
            <a:r>
              <a:rPr lang="en-US" sz="2000" b="1" dirty="0" smtClean="0">
                <a:solidFill>
                  <a:srgbClr val="006600"/>
                </a:solidFill>
              </a:rPr>
              <a:t> des </a:t>
            </a:r>
            <a:r>
              <a:rPr lang="en-US" sz="2000" b="1" dirty="0" err="1" smtClean="0">
                <a:solidFill>
                  <a:srgbClr val="006600"/>
                </a:solidFill>
              </a:rPr>
              <a:t>Normes</a:t>
            </a:r>
            <a:r>
              <a:rPr lang="en-US" sz="2000" b="1" dirty="0" smtClean="0">
                <a:solidFill>
                  <a:srgbClr val="006600"/>
                </a:solidFill>
              </a:rPr>
              <a:t> (CN</a:t>
            </a:r>
            <a:r>
              <a:rPr lang="en-US" sz="2000" b="1" dirty="0" smtClean="0">
                <a:solidFill>
                  <a:srgbClr val="5792C9"/>
                </a:solidFill>
              </a:rPr>
              <a:t>)</a:t>
            </a:r>
            <a:endParaRPr lang="en-US" sz="2000" b="1" dirty="0">
              <a:solidFill>
                <a:srgbClr val="5792C9"/>
              </a:solidFill>
            </a:endParaRPr>
          </a:p>
        </p:txBody>
      </p:sp>
      <p:sp>
        <p:nvSpPr>
          <p:cNvPr id="10" name="Rounded Rectangle 9"/>
          <p:cNvSpPr/>
          <p:nvPr/>
        </p:nvSpPr>
        <p:spPr>
          <a:xfrm>
            <a:off x="8762248" y="4739686"/>
            <a:ext cx="2798123" cy="11049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006600"/>
                </a:solidFill>
              </a:rPr>
              <a:t>Sous-</a:t>
            </a:r>
            <a:r>
              <a:rPr lang="en-US" sz="2000" b="1" dirty="0" err="1" smtClean="0">
                <a:solidFill>
                  <a:srgbClr val="006600"/>
                </a:solidFill>
              </a:rPr>
              <a:t>groupe</a:t>
            </a:r>
            <a:r>
              <a:rPr lang="en-US" sz="2000" b="1" dirty="0" smtClean="0">
                <a:solidFill>
                  <a:srgbClr val="006600"/>
                </a:solidFill>
              </a:rPr>
              <a:t> </a:t>
            </a:r>
            <a:r>
              <a:rPr lang="en-US" sz="2000" b="1" dirty="0">
                <a:solidFill>
                  <a:srgbClr val="006600"/>
                </a:solidFill>
              </a:rPr>
              <a:t>IC </a:t>
            </a:r>
            <a:endParaRPr lang="en-US" sz="2000" b="1" dirty="0">
              <a:solidFill>
                <a:srgbClr val="006600"/>
              </a:solidFill>
            </a:endParaRPr>
          </a:p>
        </p:txBody>
      </p:sp>
      <p:sp>
        <p:nvSpPr>
          <p:cNvPr id="11" name="Rounded Rectangle 10"/>
          <p:cNvSpPr/>
          <p:nvPr/>
        </p:nvSpPr>
        <p:spPr>
          <a:xfrm>
            <a:off x="4617727" y="1367437"/>
            <a:ext cx="2944214" cy="1240933"/>
          </a:xfrm>
          <a:prstGeom prst="roundRect">
            <a:avLst/>
          </a:prstGeom>
          <a:solidFill>
            <a:srgbClr val="006600"/>
          </a:solid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rPr>
              <a:t>CMP</a:t>
            </a:r>
            <a:endParaRPr lang="en-US" sz="3200" b="1" dirty="0">
              <a:solidFill>
                <a:schemeClr val="bg1"/>
              </a:solidFill>
            </a:endParaRPr>
          </a:p>
        </p:txBody>
      </p:sp>
      <p:sp>
        <p:nvSpPr>
          <p:cNvPr id="12" name="Rounded Rectangle 11"/>
          <p:cNvSpPr/>
          <p:nvPr/>
        </p:nvSpPr>
        <p:spPr>
          <a:xfrm>
            <a:off x="8762248" y="1508082"/>
            <a:ext cx="3020177" cy="1104901"/>
          </a:xfrm>
          <a:prstGeom prst="roundRect">
            <a:avLst/>
          </a:prstGeom>
          <a:noFill/>
          <a:ln>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solidFill>
                  <a:srgbClr val="006600"/>
                </a:solidFill>
              </a:rPr>
              <a:t>Comité de mise en œuvre et de renforcement des </a:t>
            </a:r>
            <a:r>
              <a:rPr lang="fr-FR" sz="2000" b="1" dirty="0" smtClean="0">
                <a:solidFill>
                  <a:srgbClr val="006600"/>
                </a:solidFill>
              </a:rPr>
              <a:t>capacités </a:t>
            </a:r>
            <a:r>
              <a:rPr lang="en-US" sz="2000" b="1" dirty="0" smtClean="0">
                <a:solidFill>
                  <a:srgbClr val="006600"/>
                </a:solidFill>
              </a:rPr>
              <a:t>(IC</a:t>
            </a:r>
            <a:r>
              <a:rPr lang="en-US" sz="2000" b="1" dirty="0">
                <a:solidFill>
                  <a:srgbClr val="006600"/>
                </a:solidFill>
              </a:rPr>
              <a:t>)</a:t>
            </a:r>
          </a:p>
        </p:txBody>
      </p:sp>
      <p:sp>
        <p:nvSpPr>
          <p:cNvPr id="19" name="Rounded Rectangle 18"/>
          <p:cNvSpPr/>
          <p:nvPr/>
        </p:nvSpPr>
        <p:spPr>
          <a:xfrm>
            <a:off x="383575" y="4731351"/>
            <a:ext cx="2784985" cy="1104901"/>
          </a:xfrm>
          <a:prstGeom prst="roundRect">
            <a:avLst/>
          </a:prstGeom>
          <a:solidFill>
            <a:schemeClr val="tx2">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000" b="1" dirty="0" smtClean="0">
                <a:solidFill>
                  <a:srgbClr val="006600"/>
                </a:solidFill>
              </a:rPr>
              <a:t>ONPV </a:t>
            </a:r>
            <a:r>
              <a:rPr lang="en-US" sz="2000" b="1" dirty="0" smtClean="0">
                <a:solidFill>
                  <a:srgbClr val="006600"/>
                </a:solidFill>
              </a:rPr>
              <a:t>et O</a:t>
            </a:r>
            <a:r>
              <a:rPr lang="en-US" sz="2000" b="1" dirty="0" smtClean="0">
                <a:solidFill>
                  <a:srgbClr val="006600"/>
                </a:solidFill>
              </a:rPr>
              <a:t>RPV</a:t>
            </a:r>
            <a:endParaRPr lang="en-US" sz="2000" b="1" dirty="0">
              <a:solidFill>
                <a:srgbClr val="006600"/>
              </a:solidFill>
            </a:endParaRPr>
          </a:p>
        </p:txBody>
      </p:sp>
      <p:sp>
        <p:nvSpPr>
          <p:cNvPr id="23" name="TextBox 22">
            <a:extLst>
              <a:ext uri="{FF2B5EF4-FFF2-40B4-BE49-F238E27FC236}">
                <a16:creationId xmlns="" xmlns:a16="http://schemas.microsoft.com/office/drawing/2014/main" id="{3F48C504-E153-4AA2-923C-475915129C96}"/>
              </a:ext>
            </a:extLst>
          </p:cNvPr>
          <p:cNvSpPr txBox="1"/>
          <p:nvPr/>
        </p:nvSpPr>
        <p:spPr>
          <a:xfrm>
            <a:off x="4150893" y="6010505"/>
            <a:ext cx="3890213" cy="830997"/>
          </a:xfrm>
          <a:prstGeom prst="rect">
            <a:avLst/>
          </a:prstGeom>
          <a:noFill/>
        </p:spPr>
        <p:txBody>
          <a:bodyPr wrap="square">
            <a:spAutoFit/>
          </a:bodyPr>
          <a:lstStyle/>
          <a:p>
            <a:pPr algn="ctr"/>
            <a:r>
              <a:rPr lang="fr-FR" sz="1600" dirty="0"/>
              <a:t>Personnel permanent +</a:t>
            </a:r>
          </a:p>
          <a:p>
            <a:pPr algn="ctr"/>
            <a:r>
              <a:rPr lang="fr-FR" sz="1600" dirty="0"/>
              <a:t>Soutenu par le personnel du Secrétariat de la CIPV des unités et équipes existantes</a:t>
            </a:r>
            <a:endParaRPr lang="en-US" sz="1600" dirty="0">
              <a:solidFill>
                <a:schemeClr val="tx1"/>
              </a:solidFill>
            </a:endParaRPr>
          </a:p>
        </p:txBody>
      </p:sp>
      <p:sp>
        <p:nvSpPr>
          <p:cNvPr id="24" name="TextBox 23">
            <a:extLst>
              <a:ext uri="{FF2B5EF4-FFF2-40B4-BE49-F238E27FC236}">
                <a16:creationId xmlns="" xmlns:a16="http://schemas.microsoft.com/office/drawing/2014/main" id="{04B54DAE-B64C-47BA-8543-C90A95A8D398}"/>
              </a:ext>
            </a:extLst>
          </p:cNvPr>
          <p:cNvSpPr txBox="1"/>
          <p:nvPr/>
        </p:nvSpPr>
        <p:spPr>
          <a:xfrm>
            <a:off x="3048785" y="3517088"/>
            <a:ext cx="6094428" cy="461665"/>
          </a:xfrm>
          <a:prstGeom prst="rect">
            <a:avLst/>
          </a:prstGeom>
          <a:solidFill>
            <a:schemeClr val="bg1"/>
          </a:solidFill>
        </p:spPr>
        <p:txBody>
          <a:bodyPr wrap="square">
            <a:spAutoFit/>
          </a:bodyPr>
          <a:lstStyle/>
          <a:p>
            <a:pPr algn="ctr"/>
            <a:r>
              <a:rPr lang="fr-FR" dirty="0" smtClean="0"/>
              <a:t>Rapports sur les </a:t>
            </a:r>
            <a:r>
              <a:rPr lang="fr-FR" b="1" dirty="0" smtClean="0">
                <a:solidFill>
                  <a:srgbClr val="006600"/>
                </a:solidFill>
              </a:rPr>
              <a:t>défis</a:t>
            </a:r>
            <a:r>
              <a:rPr lang="fr-FR" dirty="0" smtClean="0"/>
              <a:t> </a:t>
            </a:r>
            <a:r>
              <a:rPr lang="fr-FR" dirty="0"/>
              <a:t>et </a:t>
            </a:r>
            <a:r>
              <a:rPr lang="fr-FR" b="1" dirty="0" smtClean="0">
                <a:solidFill>
                  <a:srgbClr val="006600"/>
                </a:solidFill>
              </a:rPr>
              <a:t>recommandations</a:t>
            </a:r>
            <a:endParaRPr lang="en-US" sz="3200" b="1" dirty="0">
              <a:solidFill>
                <a:srgbClr val="006600"/>
              </a:solidFill>
            </a:endParaRPr>
          </a:p>
        </p:txBody>
      </p:sp>
      <p:sp>
        <p:nvSpPr>
          <p:cNvPr id="25" name="Arrow: Right 24">
            <a:extLst>
              <a:ext uri="{FF2B5EF4-FFF2-40B4-BE49-F238E27FC236}">
                <a16:creationId xmlns="" xmlns:a16="http://schemas.microsoft.com/office/drawing/2014/main" id="{70E2C456-6D6A-4C03-B57A-38D091B5D49C}"/>
              </a:ext>
            </a:extLst>
          </p:cNvPr>
          <p:cNvSpPr/>
          <p:nvPr/>
        </p:nvSpPr>
        <p:spPr>
          <a:xfrm>
            <a:off x="7775403" y="1742906"/>
            <a:ext cx="918729" cy="58707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 xmlns:a16="http://schemas.microsoft.com/office/drawing/2014/main" id="{5BFBCC8F-ECED-4368-8F56-B8C16C3F2A2E}"/>
              </a:ext>
            </a:extLst>
          </p:cNvPr>
          <p:cNvSpPr/>
          <p:nvPr/>
        </p:nvSpPr>
        <p:spPr>
          <a:xfrm rot="10800000">
            <a:off x="3433780" y="1742906"/>
            <a:ext cx="918729" cy="587078"/>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Right 28">
            <a:extLst>
              <a:ext uri="{FF2B5EF4-FFF2-40B4-BE49-F238E27FC236}">
                <a16:creationId xmlns="" xmlns:a16="http://schemas.microsoft.com/office/drawing/2014/main" id="{FD9C246F-5524-4F22-94CD-83F9B6A6893F}"/>
              </a:ext>
            </a:extLst>
          </p:cNvPr>
          <p:cNvSpPr/>
          <p:nvPr/>
        </p:nvSpPr>
        <p:spPr>
          <a:xfrm>
            <a:off x="7775403" y="4922378"/>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 xmlns:a16="http://schemas.microsoft.com/office/drawing/2014/main" id="{760FBD37-300B-4132-85C0-4C584EB9C045}"/>
              </a:ext>
            </a:extLst>
          </p:cNvPr>
          <p:cNvSpPr/>
          <p:nvPr/>
        </p:nvSpPr>
        <p:spPr>
          <a:xfrm rot="10800000">
            <a:off x="7723962" y="5283802"/>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 xmlns:a16="http://schemas.microsoft.com/office/drawing/2014/main" id="{F2A8FAA9-100A-4A52-831D-7E50E466B1E8}"/>
              </a:ext>
            </a:extLst>
          </p:cNvPr>
          <p:cNvSpPr/>
          <p:nvPr/>
        </p:nvSpPr>
        <p:spPr>
          <a:xfrm>
            <a:off x="3500098" y="4970990"/>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 xmlns:a16="http://schemas.microsoft.com/office/drawing/2014/main" id="{325C08FF-61C3-4504-83E6-E35350645E9E}"/>
              </a:ext>
            </a:extLst>
          </p:cNvPr>
          <p:cNvSpPr/>
          <p:nvPr/>
        </p:nvSpPr>
        <p:spPr>
          <a:xfrm rot="10800000">
            <a:off x="3448657" y="5332414"/>
            <a:ext cx="815850" cy="410036"/>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 xmlns:a16="http://schemas.microsoft.com/office/drawing/2014/main" id="{53A60E6F-CEA3-441E-94EE-2D6DA17CEDD3}"/>
              </a:ext>
            </a:extLst>
          </p:cNvPr>
          <p:cNvSpPr/>
          <p:nvPr/>
        </p:nvSpPr>
        <p:spPr>
          <a:xfrm rot="5400000">
            <a:off x="9302733" y="3410077"/>
            <a:ext cx="1717151" cy="401971"/>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2569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 xmlns:a16="http://schemas.microsoft.com/office/drawing/2014/main" id="{1809AB6A-D0BF-40C0-A605-578A7DDE238A}"/>
              </a:ext>
            </a:extLst>
          </p:cNvPr>
          <p:cNvSpPr/>
          <p:nvPr/>
        </p:nvSpPr>
        <p:spPr>
          <a:xfrm>
            <a:off x="152400" y="1362076"/>
            <a:ext cx="2225153" cy="5203694"/>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92D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en-US" sz="2000" b="1" dirty="0" err="1" smtClean="0">
                <a:solidFill>
                  <a:schemeClr val="bg1"/>
                </a:solidFill>
              </a:rPr>
              <a:t>A</a:t>
            </a:r>
            <a:r>
              <a:rPr lang="en-US" sz="2000" b="1" kern="1200" dirty="0" err="1" smtClean="0">
                <a:solidFill>
                  <a:schemeClr val="bg1"/>
                </a:solidFill>
              </a:rPr>
              <a:t>pproches</a:t>
            </a:r>
            <a:r>
              <a:rPr lang="en-US" sz="2000" b="1" dirty="0">
                <a:solidFill>
                  <a:schemeClr val="bg1"/>
                </a:solidFill>
              </a:rPr>
              <a:t> et </a:t>
            </a:r>
            <a:r>
              <a:rPr lang="en-US" sz="2000" b="1" dirty="0" err="1">
                <a:solidFill>
                  <a:schemeClr val="bg1"/>
                </a:solidFill>
              </a:rPr>
              <a:t>outils</a:t>
            </a:r>
            <a:r>
              <a:rPr lang="en-US" sz="2000" b="1" dirty="0">
                <a:solidFill>
                  <a:schemeClr val="bg1"/>
                </a:solidFill>
              </a:rPr>
              <a:t> </a:t>
            </a:r>
            <a:r>
              <a:rPr lang="en-US" sz="2000" b="1" kern="1200" dirty="0" err="1" smtClean="0">
                <a:solidFill>
                  <a:schemeClr val="bg1"/>
                </a:solidFill>
              </a:rPr>
              <a:t>innovants</a:t>
            </a:r>
            <a:endParaRPr lang="en-US" sz="2000" kern="1200" dirty="0">
              <a:solidFill>
                <a:schemeClr val="bg1"/>
              </a:solidFill>
            </a:endParaRPr>
          </a:p>
        </p:txBody>
      </p:sp>
      <p:sp>
        <p:nvSpPr>
          <p:cNvPr id="4" name="Freeform: Shape 3">
            <a:extLst>
              <a:ext uri="{FF2B5EF4-FFF2-40B4-BE49-F238E27FC236}">
                <a16:creationId xmlns="" xmlns:a16="http://schemas.microsoft.com/office/drawing/2014/main" id="{680AD12F-5D37-489F-AF48-B86C10862739}"/>
              </a:ext>
            </a:extLst>
          </p:cNvPr>
          <p:cNvSpPr/>
          <p:nvPr/>
        </p:nvSpPr>
        <p:spPr>
          <a:xfrm>
            <a:off x="238446" y="3857623"/>
            <a:ext cx="2052644"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fr-FR" sz="1800" dirty="0" smtClean="0">
                <a:solidFill>
                  <a:schemeClr val="tx1"/>
                </a:solidFill>
              </a:rPr>
              <a:t>Utiliser des </a:t>
            </a:r>
            <a:r>
              <a:rPr lang="fr-FR" sz="1800" dirty="0">
                <a:solidFill>
                  <a:schemeClr val="tx1"/>
                </a:solidFill>
              </a:rPr>
              <a:t>outils et une approche innovants pour mener des études et améliorer les taux de réponse</a:t>
            </a:r>
            <a:endParaRPr lang="en-US" sz="1800" kern="1200" dirty="0">
              <a:solidFill>
                <a:schemeClr val="tx1"/>
              </a:solidFill>
            </a:endParaRPr>
          </a:p>
        </p:txBody>
      </p:sp>
      <p:sp>
        <p:nvSpPr>
          <p:cNvPr id="7" name="Freeform: Shape 6">
            <a:extLst>
              <a:ext uri="{FF2B5EF4-FFF2-40B4-BE49-F238E27FC236}">
                <a16:creationId xmlns="" xmlns:a16="http://schemas.microsoft.com/office/drawing/2014/main" id="{D2FFFC6F-36E2-4762-B664-4713CCE5C957}"/>
              </a:ext>
            </a:extLst>
          </p:cNvPr>
          <p:cNvSpPr/>
          <p:nvPr/>
        </p:nvSpPr>
        <p:spPr>
          <a:xfrm>
            <a:off x="2544440" y="1362076"/>
            <a:ext cx="2225153" cy="5203694"/>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B05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en-US" sz="2000" b="1" dirty="0" err="1">
                <a:solidFill>
                  <a:schemeClr val="bg1"/>
                </a:solidFill>
              </a:rPr>
              <a:t>Mécanisme</a:t>
            </a:r>
            <a:r>
              <a:rPr lang="en-US" sz="2000" b="1" dirty="0">
                <a:solidFill>
                  <a:schemeClr val="bg1"/>
                </a:solidFill>
              </a:rPr>
              <a:t> de </a:t>
            </a:r>
            <a:r>
              <a:rPr lang="en-US" sz="2000" b="1" dirty="0" err="1">
                <a:solidFill>
                  <a:schemeClr val="bg1"/>
                </a:solidFill>
              </a:rPr>
              <a:t>suivi</a:t>
            </a:r>
            <a:r>
              <a:rPr lang="en-US" sz="2000" b="1" dirty="0">
                <a:solidFill>
                  <a:schemeClr val="bg1"/>
                </a:solidFill>
              </a:rPr>
              <a:t> </a:t>
            </a:r>
            <a:r>
              <a:rPr lang="en-US" sz="2000" b="1" dirty="0" err="1">
                <a:solidFill>
                  <a:schemeClr val="bg1"/>
                </a:solidFill>
              </a:rPr>
              <a:t>périodique</a:t>
            </a:r>
            <a:endParaRPr lang="en-US" sz="2000" kern="1200" dirty="0">
              <a:solidFill>
                <a:schemeClr val="bg1"/>
              </a:solidFill>
            </a:endParaRPr>
          </a:p>
        </p:txBody>
      </p:sp>
      <p:sp>
        <p:nvSpPr>
          <p:cNvPr id="8" name="Freeform: Shape 7">
            <a:extLst>
              <a:ext uri="{FF2B5EF4-FFF2-40B4-BE49-F238E27FC236}">
                <a16:creationId xmlns="" xmlns:a16="http://schemas.microsoft.com/office/drawing/2014/main" id="{05D2B525-6341-41F9-A378-D2C9A96A64D2}"/>
              </a:ext>
            </a:extLst>
          </p:cNvPr>
          <p:cNvSpPr/>
          <p:nvPr/>
        </p:nvSpPr>
        <p:spPr>
          <a:xfrm>
            <a:off x="2628802" y="3857624"/>
            <a:ext cx="2059706" cy="2590996"/>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fr-FR" sz="1800" dirty="0">
                <a:solidFill>
                  <a:schemeClr val="tx1"/>
                </a:solidFill>
              </a:rPr>
              <a:t>Mettre en place un mécanisme efficace de suivi de la mise en œuvre de la CIPV ainsi que des NIMP adoptées</a:t>
            </a:r>
            <a:endParaRPr lang="en-US" sz="1800" kern="1200" dirty="0">
              <a:solidFill>
                <a:schemeClr val="tx1"/>
              </a:solidFill>
            </a:endParaRPr>
          </a:p>
        </p:txBody>
      </p:sp>
      <p:sp>
        <p:nvSpPr>
          <p:cNvPr id="9" name="Freeform: Shape 8">
            <a:extLst>
              <a:ext uri="{FF2B5EF4-FFF2-40B4-BE49-F238E27FC236}">
                <a16:creationId xmlns="" xmlns:a16="http://schemas.microsoft.com/office/drawing/2014/main" id="{CF0CF6C0-A54C-4431-B0A5-C53BFE42E625}"/>
              </a:ext>
            </a:extLst>
          </p:cNvPr>
          <p:cNvSpPr/>
          <p:nvPr/>
        </p:nvSpPr>
        <p:spPr>
          <a:xfrm>
            <a:off x="4936480" y="1362076"/>
            <a:ext cx="222515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825F"/>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fr-FR" sz="2000" b="1" dirty="0">
                <a:solidFill>
                  <a:schemeClr val="bg1"/>
                </a:solidFill>
              </a:rPr>
              <a:t>Suivre la mise en œuvre du </a:t>
            </a:r>
            <a:r>
              <a:rPr lang="fr-FR" sz="2000" b="1" dirty="0" smtClean="0">
                <a:solidFill>
                  <a:schemeClr val="bg1"/>
                </a:solidFill>
              </a:rPr>
              <a:t>CS 2020 – 2030</a:t>
            </a:r>
            <a:endParaRPr lang="en-US" sz="2000" kern="1200" dirty="0">
              <a:solidFill>
                <a:schemeClr val="bg1"/>
              </a:solidFill>
            </a:endParaRPr>
          </a:p>
        </p:txBody>
      </p:sp>
      <p:sp>
        <p:nvSpPr>
          <p:cNvPr id="10" name="Freeform: Shape 9">
            <a:extLst>
              <a:ext uri="{FF2B5EF4-FFF2-40B4-BE49-F238E27FC236}">
                <a16:creationId xmlns="" xmlns:a16="http://schemas.microsoft.com/office/drawing/2014/main" id="{0D9F40B6-5669-4F15-9D6E-0453AE58D6B0}"/>
              </a:ext>
            </a:extLst>
          </p:cNvPr>
          <p:cNvSpPr/>
          <p:nvPr/>
        </p:nvSpPr>
        <p:spPr>
          <a:xfrm>
            <a:off x="5030367" y="3857624"/>
            <a:ext cx="2023251" cy="2590995"/>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fr-FR" sz="1800" dirty="0">
                <a:solidFill>
                  <a:schemeClr val="tx1"/>
                </a:solidFill>
              </a:rPr>
              <a:t>Mener des études et des enquêtes pour surveiller la mise en œuvre du Cadre stratégique IPPC 2020-2030</a:t>
            </a:r>
            <a:endParaRPr lang="en-US" sz="1800" kern="1200" dirty="0">
              <a:solidFill>
                <a:schemeClr val="tx1"/>
              </a:solidFill>
            </a:endParaRPr>
          </a:p>
        </p:txBody>
      </p:sp>
      <p:sp>
        <p:nvSpPr>
          <p:cNvPr id="11" name="Freeform: Shape 10">
            <a:extLst>
              <a:ext uri="{FF2B5EF4-FFF2-40B4-BE49-F238E27FC236}">
                <a16:creationId xmlns="" xmlns:a16="http://schemas.microsoft.com/office/drawing/2014/main" id="{EB82F4BE-A239-4CCD-AF8D-27B18DB46F22}"/>
              </a:ext>
            </a:extLst>
          </p:cNvPr>
          <p:cNvSpPr/>
          <p:nvPr/>
        </p:nvSpPr>
        <p:spPr>
          <a:xfrm>
            <a:off x="7328520" y="1362076"/>
            <a:ext cx="222515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80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en-US" sz="2000" b="1" dirty="0" err="1">
                <a:solidFill>
                  <a:schemeClr val="bg1"/>
                </a:solidFill>
              </a:rPr>
              <a:t>Gestion</a:t>
            </a:r>
            <a:r>
              <a:rPr lang="en-US" sz="2000" b="1" dirty="0">
                <a:solidFill>
                  <a:schemeClr val="bg1"/>
                </a:solidFill>
              </a:rPr>
              <a:t> de </a:t>
            </a:r>
            <a:r>
              <a:rPr lang="en-US" sz="2000" b="1" dirty="0" err="1">
                <a:solidFill>
                  <a:schemeClr val="bg1"/>
                </a:solidFill>
              </a:rPr>
              <a:t>données</a:t>
            </a:r>
            <a:endParaRPr lang="en-US" sz="2000" kern="1200" dirty="0">
              <a:solidFill>
                <a:schemeClr val="bg1"/>
              </a:solidFill>
            </a:endParaRPr>
          </a:p>
        </p:txBody>
      </p:sp>
      <p:sp>
        <p:nvSpPr>
          <p:cNvPr id="12" name="Freeform: Shape 11">
            <a:extLst>
              <a:ext uri="{FF2B5EF4-FFF2-40B4-BE49-F238E27FC236}">
                <a16:creationId xmlns="" xmlns:a16="http://schemas.microsoft.com/office/drawing/2014/main" id="{A8601322-AF11-4443-B3E8-68C85BE76C8D}"/>
              </a:ext>
            </a:extLst>
          </p:cNvPr>
          <p:cNvSpPr/>
          <p:nvPr/>
        </p:nvSpPr>
        <p:spPr>
          <a:xfrm>
            <a:off x="7400925" y="3857622"/>
            <a:ext cx="2081190"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fr-FR" sz="1800" dirty="0">
                <a:solidFill>
                  <a:schemeClr val="tx1"/>
                </a:solidFill>
              </a:rPr>
              <a:t>Améliorer la gestion des données issues des études</a:t>
            </a:r>
            <a:endParaRPr lang="en-US" sz="1800" kern="1200" dirty="0">
              <a:solidFill>
                <a:schemeClr val="tx1"/>
              </a:solidFill>
            </a:endParaRPr>
          </a:p>
        </p:txBody>
      </p:sp>
      <p:sp>
        <p:nvSpPr>
          <p:cNvPr id="13" name="Freeform: Shape 12">
            <a:extLst>
              <a:ext uri="{FF2B5EF4-FFF2-40B4-BE49-F238E27FC236}">
                <a16:creationId xmlns="" xmlns:a16="http://schemas.microsoft.com/office/drawing/2014/main" id="{26E8A59D-3114-4374-AB72-41A3CE4ADE91}"/>
              </a:ext>
            </a:extLst>
          </p:cNvPr>
          <p:cNvSpPr/>
          <p:nvPr/>
        </p:nvSpPr>
        <p:spPr>
          <a:xfrm>
            <a:off x="9720561" y="1362076"/>
            <a:ext cx="2232993" cy="5203693"/>
          </a:xfrm>
          <a:custGeom>
            <a:avLst/>
            <a:gdLst>
              <a:gd name="connsiteX0" fmla="*/ 0 w 2225153"/>
              <a:gd name="connsiteY0" fmla="*/ 222515 h 4191000"/>
              <a:gd name="connsiteX1" fmla="*/ 222515 w 2225153"/>
              <a:gd name="connsiteY1" fmla="*/ 0 h 4191000"/>
              <a:gd name="connsiteX2" fmla="*/ 2002638 w 2225153"/>
              <a:gd name="connsiteY2" fmla="*/ 0 h 4191000"/>
              <a:gd name="connsiteX3" fmla="*/ 2225153 w 2225153"/>
              <a:gd name="connsiteY3" fmla="*/ 222515 h 4191000"/>
              <a:gd name="connsiteX4" fmla="*/ 2225153 w 2225153"/>
              <a:gd name="connsiteY4" fmla="*/ 3968485 h 4191000"/>
              <a:gd name="connsiteX5" fmla="*/ 2002638 w 2225153"/>
              <a:gd name="connsiteY5" fmla="*/ 4191000 h 4191000"/>
              <a:gd name="connsiteX6" fmla="*/ 222515 w 2225153"/>
              <a:gd name="connsiteY6" fmla="*/ 4191000 h 4191000"/>
              <a:gd name="connsiteX7" fmla="*/ 0 w 2225153"/>
              <a:gd name="connsiteY7" fmla="*/ 3968485 h 4191000"/>
              <a:gd name="connsiteX8" fmla="*/ 0 w 2225153"/>
              <a:gd name="connsiteY8" fmla="*/ 222515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5153" h="4191000">
                <a:moveTo>
                  <a:pt x="0" y="222515"/>
                </a:moveTo>
                <a:cubicBezTo>
                  <a:pt x="0" y="99623"/>
                  <a:pt x="99623" y="0"/>
                  <a:pt x="222515" y="0"/>
                </a:cubicBezTo>
                <a:lnTo>
                  <a:pt x="2002638" y="0"/>
                </a:lnTo>
                <a:cubicBezTo>
                  <a:pt x="2125530" y="0"/>
                  <a:pt x="2225153" y="99623"/>
                  <a:pt x="2225153" y="222515"/>
                </a:cubicBezTo>
                <a:lnTo>
                  <a:pt x="2225153" y="3968485"/>
                </a:lnTo>
                <a:cubicBezTo>
                  <a:pt x="2225153" y="4091377"/>
                  <a:pt x="2125530" y="4191000"/>
                  <a:pt x="2002638" y="4191000"/>
                </a:cubicBezTo>
                <a:lnTo>
                  <a:pt x="222515" y="4191000"/>
                </a:lnTo>
                <a:cubicBezTo>
                  <a:pt x="99623" y="4191000"/>
                  <a:pt x="0" y="4091377"/>
                  <a:pt x="0" y="3968485"/>
                </a:cubicBezTo>
                <a:lnTo>
                  <a:pt x="0" y="222515"/>
                </a:lnTo>
                <a:close/>
              </a:path>
            </a:pathLst>
          </a:custGeom>
          <a:solidFill>
            <a:srgbClr val="006600"/>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76200" tIns="76200" rIns="76200" bIns="3009900" numCol="1" spcCol="1270" anchor="ctr" anchorCtr="0">
            <a:noAutofit/>
          </a:bodyPr>
          <a:lstStyle/>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marL="0" lvl="0" indent="0" algn="ctr" defTabSz="889000" rtl="0">
              <a:lnSpc>
                <a:spcPct val="90000"/>
              </a:lnSpc>
              <a:spcBef>
                <a:spcPct val="0"/>
              </a:spcBef>
              <a:spcAft>
                <a:spcPct val="35000"/>
              </a:spcAft>
              <a:buNone/>
            </a:pPr>
            <a:endParaRPr lang="en-US" sz="2000" b="1" kern="1200" dirty="0">
              <a:solidFill>
                <a:schemeClr val="bg1"/>
              </a:solidFill>
            </a:endParaRPr>
          </a:p>
          <a:p>
            <a:pPr lvl="0" algn="ctr" defTabSz="889000">
              <a:lnSpc>
                <a:spcPct val="90000"/>
              </a:lnSpc>
              <a:spcBef>
                <a:spcPct val="0"/>
              </a:spcBef>
              <a:spcAft>
                <a:spcPct val="35000"/>
              </a:spcAft>
            </a:pPr>
            <a:r>
              <a:rPr lang="en-US" sz="2000" b="1" kern="1200" dirty="0">
                <a:solidFill>
                  <a:schemeClr val="bg1"/>
                </a:solidFill>
              </a:rPr>
              <a:t>Recommendations </a:t>
            </a:r>
            <a:r>
              <a:rPr lang="en-US" sz="2000" b="1" kern="1200" dirty="0" smtClean="0">
                <a:solidFill>
                  <a:schemeClr val="bg1"/>
                </a:solidFill>
              </a:rPr>
              <a:t>à </a:t>
            </a:r>
            <a:r>
              <a:rPr lang="en-US" sz="2000" b="1" dirty="0">
                <a:solidFill>
                  <a:schemeClr val="bg1"/>
                </a:solidFill>
              </a:rPr>
              <a:t>la </a:t>
            </a:r>
            <a:r>
              <a:rPr lang="en-US" sz="2000" b="1" dirty="0" smtClean="0">
                <a:solidFill>
                  <a:schemeClr val="bg1"/>
                </a:solidFill>
              </a:rPr>
              <a:t>CMP</a:t>
            </a:r>
            <a:endParaRPr lang="en-US" sz="2000" kern="1200" dirty="0">
              <a:solidFill>
                <a:schemeClr val="bg1"/>
              </a:solidFill>
            </a:endParaRPr>
          </a:p>
        </p:txBody>
      </p:sp>
      <p:sp>
        <p:nvSpPr>
          <p:cNvPr id="14" name="Freeform: Shape 13">
            <a:extLst>
              <a:ext uri="{FF2B5EF4-FFF2-40B4-BE49-F238E27FC236}">
                <a16:creationId xmlns="" xmlns:a16="http://schemas.microsoft.com/office/drawing/2014/main" id="{7716EC96-844F-4FE2-8ACB-8089505AD336}"/>
              </a:ext>
            </a:extLst>
          </p:cNvPr>
          <p:cNvSpPr/>
          <p:nvPr/>
        </p:nvSpPr>
        <p:spPr>
          <a:xfrm>
            <a:off x="9791700" y="3857621"/>
            <a:ext cx="2074279" cy="2590997"/>
          </a:xfrm>
          <a:custGeom>
            <a:avLst/>
            <a:gdLst>
              <a:gd name="connsiteX0" fmla="*/ 0 w 1780122"/>
              <a:gd name="connsiteY0" fmla="*/ 178012 h 2724150"/>
              <a:gd name="connsiteX1" fmla="*/ 178012 w 1780122"/>
              <a:gd name="connsiteY1" fmla="*/ 0 h 2724150"/>
              <a:gd name="connsiteX2" fmla="*/ 1602110 w 1780122"/>
              <a:gd name="connsiteY2" fmla="*/ 0 h 2724150"/>
              <a:gd name="connsiteX3" fmla="*/ 1780122 w 1780122"/>
              <a:gd name="connsiteY3" fmla="*/ 178012 h 2724150"/>
              <a:gd name="connsiteX4" fmla="*/ 1780122 w 1780122"/>
              <a:gd name="connsiteY4" fmla="*/ 2546138 h 2724150"/>
              <a:gd name="connsiteX5" fmla="*/ 1602110 w 1780122"/>
              <a:gd name="connsiteY5" fmla="*/ 2724150 h 2724150"/>
              <a:gd name="connsiteX6" fmla="*/ 178012 w 1780122"/>
              <a:gd name="connsiteY6" fmla="*/ 2724150 h 2724150"/>
              <a:gd name="connsiteX7" fmla="*/ 0 w 1780122"/>
              <a:gd name="connsiteY7" fmla="*/ 2546138 h 2724150"/>
              <a:gd name="connsiteX8" fmla="*/ 0 w 1780122"/>
              <a:gd name="connsiteY8" fmla="*/ 178012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0122" h="2724150">
                <a:moveTo>
                  <a:pt x="0" y="178012"/>
                </a:moveTo>
                <a:cubicBezTo>
                  <a:pt x="0" y="79699"/>
                  <a:pt x="79699" y="0"/>
                  <a:pt x="178012" y="0"/>
                </a:cubicBezTo>
                <a:lnTo>
                  <a:pt x="1602110" y="0"/>
                </a:lnTo>
                <a:cubicBezTo>
                  <a:pt x="1700423" y="0"/>
                  <a:pt x="1780122" y="79699"/>
                  <a:pt x="1780122" y="178012"/>
                </a:cubicBezTo>
                <a:lnTo>
                  <a:pt x="1780122" y="2546138"/>
                </a:lnTo>
                <a:cubicBezTo>
                  <a:pt x="1780122" y="2644451"/>
                  <a:pt x="1700423" y="2724150"/>
                  <a:pt x="1602110" y="2724150"/>
                </a:cubicBezTo>
                <a:lnTo>
                  <a:pt x="178012" y="2724150"/>
                </a:lnTo>
                <a:cubicBezTo>
                  <a:pt x="79699" y="2724150"/>
                  <a:pt x="0" y="2644451"/>
                  <a:pt x="0" y="2546138"/>
                </a:cubicBezTo>
                <a:lnTo>
                  <a:pt x="0" y="178012"/>
                </a:lnTo>
                <a:close/>
              </a:path>
            </a:pathLst>
          </a:custGeom>
          <a:solidFill>
            <a:schemeClr val="bg1"/>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92778" tIns="82618" rIns="92778" bIns="82618" numCol="1" spcCol="1270" anchor="ctr" anchorCtr="0">
            <a:noAutofit/>
          </a:bodyPr>
          <a:lstStyle/>
          <a:p>
            <a:pPr lvl="0" algn="ctr" defTabSz="711200">
              <a:lnSpc>
                <a:spcPct val="90000"/>
              </a:lnSpc>
              <a:spcBef>
                <a:spcPct val="0"/>
              </a:spcBef>
              <a:spcAft>
                <a:spcPct val="35000"/>
              </a:spcAft>
            </a:pPr>
            <a:r>
              <a:rPr lang="fr-FR" sz="1800" dirty="0" smtClean="0">
                <a:solidFill>
                  <a:schemeClr val="tx1"/>
                </a:solidFill>
              </a:rPr>
              <a:t>Signaler </a:t>
            </a:r>
            <a:r>
              <a:rPr lang="fr-FR" sz="1800" dirty="0">
                <a:solidFill>
                  <a:schemeClr val="tx1"/>
                </a:solidFill>
              </a:rPr>
              <a:t>les lacunes et les défis </a:t>
            </a:r>
            <a:r>
              <a:rPr lang="fr-FR" sz="1800" dirty="0" smtClean="0">
                <a:solidFill>
                  <a:schemeClr val="tx1"/>
                </a:solidFill>
              </a:rPr>
              <a:t>à la CMP </a:t>
            </a:r>
            <a:r>
              <a:rPr lang="fr-FR" sz="1800" dirty="0">
                <a:solidFill>
                  <a:schemeClr val="tx1"/>
                </a:solidFill>
              </a:rPr>
              <a:t>et </a:t>
            </a:r>
            <a:r>
              <a:rPr lang="fr-FR" sz="1800" dirty="0" smtClean="0">
                <a:solidFill>
                  <a:schemeClr val="tx1"/>
                </a:solidFill>
              </a:rPr>
              <a:t>formuler </a:t>
            </a:r>
            <a:r>
              <a:rPr lang="fr-FR" sz="1800" dirty="0">
                <a:solidFill>
                  <a:schemeClr val="tx1"/>
                </a:solidFill>
              </a:rPr>
              <a:t>les recommandations pour y remédier par l'organe subsidiaire approprié.</a:t>
            </a:r>
            <a:endParaRPr lang="en-US" sz="1800" kern="1200" dirty="0">
              <a:solidFill>
                <a:schemeClr val="tx1"/>
              </a:solidFill>
            </a:endParaRPr>
          </a:p>
        </p:txBody>
      </p:sp>
      <p:sp>
        <p:nvSpPr>
          <p:cNvPr id="5" name="Title 4"/>
          <p:cNvSpPr>
            <a:spLocks noGrp="1"/>
          </p:cNvSpPr>
          <p:nvPr>
            <p:ph type="title"/>
          </p:nvPr>
        </p:nvSpPr>
        <p:spPr>
          <a:xfrm>
            <a:off x="152400" y="914400"/>
            <a:ext cx="7986304" cy="296840"/>
          </a:xfrm>
        </p:spPr>
        <p:txBody>
          <a:bodyPr/>
          <a:lstStyle/>
          <a:p>
            <a:r>
              <a:rPr lang="en-US" dirty="0" smtClean="0"/>
              <a:t>SUIVI ET EVALUATION</a:t>
            </a:r>
            <a:endParaRPr lang="en-US" dirty="0"/>
          </a:p>
        </p:txBody>
      </p:sp>
      <p:pic>
        <p:nvPicPr>
          <p:cNvPr id="24" name="Picture 23" descr="Graphical user interface, application&#10;&#10;Description automatically generated with medium confidence">
            <a:extLst>
              <a:ext uri="{FF2B5EF4-FFF2-40B4-BE49-F238E27FC236}">
                <a16:creationId xmlns="" xmlns:a16="http://schemas.microsoft.com/office/drawing/2014/main" id="{47E89951-5058-4636-8679-E83D17D6AF49}"/>
              </a:ext>
            </a:extLst>
          </p:cNvPr>
          <p:cNvPicPr>
            <a:picLocks noChangeAspect="1"/>
          </p:cNvPicPr>
          <p:nvPr/>
        </p:nvPicPr>
        <p:blipFill rotWithShape="1">
          <a:blip r:embed="rId3">
            <a:extLst>
              <a:ext uri="{28A0092B-C50C-407E-A947-70E740481C1C}">
                <a14:useLocalDpi xmlns:a14="http://schemas.microsoft.com/office/drawing/2010/main" val="0"/>
              </a:ext>
            </a:extLst>
          </a:blip>
          <a:srcRect l="1955" t="44921" r="3594" b="30556"/>
          <a:stretch/>
        </p:blipFill>
        <p:spPr>
          <a:xfrm>
            <a:off x="238446" y="1362076"/>
            <a:ext cx="11515404" cy="1681801"/>
          </a:xfrm>
          <a:prstGeom prst="rect">
            <a:avLst/>
          </a:prstGeom>
        </p:spPr>
      </p:pic>
    </p:spTree>
    <p:extLst>
      <p:ext uri="{BB962C8B-B14F-4D97-AF65-F5344CB8AC3E}">
        <p14:creationId xmlns:p14="http://schemas.microsoft.com/office/powerpoint/2010/main" val="1812015177"/>
      </p:ext>
    </p:extLst>
  </p:cSld>
  <p:clrMapOvr>
    <a:masterClrMapping/>
  </p:clrMapOvr>
  <p:extLst mod="1">
    <p:ext uri="{6950BFC3-D8DA-4A85-94F7-54DA5524770B}">
      <p188:commentRel xmlns:p188="http://schemas.microsoft.com/office/powerpoint/2018/8/main" xmlns="" r:id="rId4"/>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E09FD56-C34A-4D70-AB54-9F20A3125B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ea6feb38-a85a-45e8-92e9-814486bbe375"/>
    <ds:schemaRef ds:uri="http://purl.org/dc/dcmitype/"/>
    <ds:schemaRef ds:uri="http://purl.org/dc/elements/1.1/"/>
    <ds:schemaRef ds:uri="http://schemas.microsoft.com/office/2006/metadata/properties"/>
    <ds:schemaRef ds:uri="http://purl.org/dc/term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a05d7f75-f42e-4288-8809-604fd4d9691f"/>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8764</TotalTime>
  <Words>1361</Words>
  <Application>Microsoft Office PowerPoint</Application>
  <PresentationFormat>Grand écran</PresentationFormat>
  <Paragraphs>209</Paragraphs>
  <Slides>15</Slides>
  <Notes>7</Notes>
  <HiddenSlides>0</HiddenSlides>
  <MMClips>0</MMClips>
  <ScaleCrop>false</ScaleCrop>
  <HeadingPairs>
    <vt:vector size="6" baseType="variant">
      <vt:variant>
        <vt:lpstr>Polices utilisées</vt:lpstr>
      </vt:variant>
      <vt:variant>
        <vt:i4>10</vt:i4>
      </vt:variant>
      <vt:variant>
        <vt:lpstr>Thème</vt:lpstr>
      </vt:variant>
      <vt:variant>
        <vt:i4>3</vt:i4>
      </vt:variant>
      <vt:variant>
        <vt:lpstr>Titres des diapositives</vt:lpstr>
      </vt:variant>
      <vt:variant>
        <vt:i4>15</vt:i4>
      </vt:variant>
    </vt:vector>
  </HeadingPairs>
  <TitlesOfParts>
    <vt:vector size="28" baseType="lpstr">
      <vt:lpstr>Arial Unicode MS</vt:lpstr>
      <vt:lpstr>.AppleSystemUIFont</vt:lpstr>
      <vt:lpstr>Arial</vt:lpstr>
      <vt:lpstr>Calibri</vt:lpstr>
      <vt:lpstr>Calibri Light</vt:lpstr>
      <vt:lpstr>DaunPenh</vt:lpstr>
      <vt:lpstr>Georgia</vt:lpstr>
      <vt:lpstr>MS Mincho</vt:lpstr>
      <vt:lpstr>Times New Roman</vt:lpstr>
      <vt:lpstr>Wingdings</vt:lpstr>
      <vt:lpstr>COVER</vt:lpstr>
      <vt:lpstr>1_COVER</vt:lpstr>
      <vt:lpstr>Internal screen</vt:lpstr>
      <vt:lpstr>L’OBSERVATOIRE DE LA CIPV</vt:lpstr>
      <vt:lpstr>INTRODUCTION</vt:lpstr>
      <vt:lpstr>PRINCIPALES RÉALISATIONS DE L'IRSS</vt:lpstr>
      <vt:lpstr>HISTORIQUE ET ETAPES CLES</vt:lpstr>
      <vt:lpstr>JUSTIFICATIONS POUR AMELIORER IRSS</vt:lpstr>
      <vt:lpstr>VERS L'OBSERVATOIRE CIPV</vt:lpstr>
      <vt:lpstr>QU’EST CE QUI CHANGE?</vt:lpstr>
      <vt:lpstr>STRUCTURE DE GESTION</vt:lpstr>
      <vt:lpstr>SUIVI ET EVALUATION</vt:lpstr>
      <vt:lpstr>COMMUNICATION AMELIOREE</vt:lpstr>
      <vt:lpstr>COMMENT LES PARTIES CONTRACTANTES PEUVENT CONTRIBUER</vt:lpstr>
      <vt:lpstr>AVANTAGES POUR LES PARTIES CONTRACTANTES</vt:lpstr>
      <vt:lpstr>PROCHAINES ETAPES</vt:lpstr>
      <vt:lpstr>POUR PLUS D’INFORMATION</vt:lpstr>
      <vt:lpstr>Merci pour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hp</cp:lastModifiedBy>
  <cp:revision>26</cp:revision>
  <cp:lastPrinted>2018-12-10T09:55:32Z</cp:lastPrinted>
  <dcterms:created xsi:type="dcterms:W3CDTF">2019-07-18T08:44:31Z</dcterms:created>
  <dcterms:modified xsi:type="dcterms:W3CDTF">2022-06-20T18:12:22Z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