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omments/modernComment_11B_A7534033.xml" ContentType="application/vnd.ms-powerpoint.comments+xml"/>
  <Override PartName="/ppt/authors.xml" ContentType="application/vnd.ms-powerpoint.author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</p:sldMasterIdLst>
  <p:notesMasterIdLst>
    <p:notesMasterId r:id="rId20"/>
  </p:notesMasterIdLst>
  <p:handoutMasterIdLst>
    <p:handoutMasterId r:id="rId21"/>
  </p:handoutMasterIdLst>
  <p:sldIdLst>
    <p:sldId id="263" r:id="rId7"/>
    <p:sldId id="279" r:id="rId8"/>
    <p:sldId id="257" r:id="rId9"/>
    <p:sldId id="276" r:id="rId10"/>
    <p:sldId id="289" r:id="rId11"/>
    <p:sldId id="283" r:id="rId12"/>
    <p:sldId id="287" r:id="rId13"/>
    <p:sldId id="273" r:id="rId14"/>
    <p:sldId id="286" r:id="rId15"/>
    <p:sldId id="285" r:id="rId16"/>
    <p:sldId id="284" r:id="rId17"/>
    <p:sldId id="277" r:id="rId18"/>
    <p:sldId id="267" r:id="rId19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BB5F3F9-348E-AED9-6146-011F4CFE7F56}" name="Brunel, Sarah (NSP)" initials="B(" userId="S::sarah.brunel@fao.org::d48083b2-f685-49d9-8ae3-609a02bbcea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  <a:srgbClr val="5792C9"/>
    <a:srgbClr val="66FFCC"/>
    <a:srgbClr val="99FFCC"/>
    <a:srgbClr val="1A648C"/>
    <a:srgbClr val="AB967C"/>
    <a:srgbClr val="A81E3B"/>
    <a:srgbClr val="79B9CF"/>
    <a:srgbClr val="DDA63A"/>
    <a:srgbClr val="EFA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1A2287-8380-96E3-4A5D-AA2B07EF366C}" v="2" dt="2022-05-24T10:10:57.991"/>
    <p1510:client id="{2A80BD4E-E989-4B5E-1FFD-263704AC4262}" v="35" dt="2022-05-24T11:34:01.630"/>
    <p1510:client id="{8B1E6686-4BB7-430A-8920-0DFEEF2D559F}" v="529" dt="2022-05-24T15:03:08.019"/>
    <p1510:client id="{A9B383FD-CF42-CB55-F4D5-49FAB5643712}" v="47" dt="2022-05-24T11:40:26.1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102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hite, Fitzroy (NSPD)" userId="S::fitzroy.white@fao.org::d46646ca-f1f1-4111-843f-db3f96cbfbc9" providerId="AD" clId="Web-{E062F536-FF0C-D66A-91B9-8E13D268B1E8}"/>
    <pc:docChg chg="modSld">
      <pc:chgData name="White, Fitzroy (NSPD)" userId="S::fitzroy.white@fao.org::d46646ca-f1f1-4111-843f-db3f96cbfbc9" providerId="AD" clId="Web-{E062F536-FF0C-D66A-91B9-8E13D268B1E8}" dt="2022-05-10T16:21:17.313" v="2" actId="1076"/>
      <pc:docMkLst>
        <pc:docMk/>
      </pc:docMkLst>
      <pc:sldChg chg="modSp">
        <pc:chgData name="White, Fitzroy (NSPD)" userId="S::fitzroy.white@fao.org::d46646ca-f1f1-4111-843f-db3f96cbfbc9" providerId="AD" clId="Web-{E062F536-FF0C-D66A-91B9-8E13D268B1E8}" dt="2022-05-10T16:19:23.654" v="1" actId="20577"/>
        <pc:sldMkLst>
          <pc:docMk/>
          <pc:sldMk cId="120517215" sldId="257"/>
        </pc:sldMkLst>
        <pc:spChg chg="mod">
          <ac:chgData name="White, Fitzroy (NSPD)" userId="S::fitzroy.white@fao.org::d46646ca-f1f1-4111-843f-db3f96cbfbc9" providerId="AD" clId="Web-{E062F536-FF0C-D66A-91B9-8E13D268B1E8}" dt="2022-05-10T16:19:23.654" v="1" actId="20577"/>
          <ac:spMkLst>
            <pc:docMk/>
            <pc:sldMk cId="120517215" sldId="257"/>
            <ac:spMk id="3" creationId="{9C2F1E0B-3284-3849-950E-32EC44C1C236}"/>
          </ac:spMkLst>
        </pc:spChg>
      </pc:sldChg>
      <pc:sldChg chg="modSp">
        <pc:chgData name="White, Fitzroy (NSPD)" userId="S::fitzroy.white@fao.org::d46646ca-f1f1-4111-843f-db3f96cbfbc9" providerId="AD" clId="Web-{E062F536-FF0C-D66A-91B9-8E13D268B1E8}" dt="2022-05-10T16:21:17.313" v="2" actId="1076"/>
        <pc:sldMkLst>
          <pc:docMk/>
          <pc:sldMk cId="632340653" sldId="269"/>
        </pc:sldMkLst>
        <pc:graphicFrameChg chg="mod">
          <ac:chgData name="White, Fitzroy (NSPD)" userId="S::fitzroy.white@fao.org::d46646ca-f1f1-4111-843f-db3f96cbfbc9" providerId="AD" clId="Web-{E062F536-FF0C-D66A-91B9-8E13D268B1E8}" dt="2022-05-10T16:21:17.313" v="2" actId="1076"/>
          <ac:graphicFrameMkLst>
            <pc:docMk/>
            <pc:sldMk cId="632340653" sldId="269"/>
            <ac:graphicFrameMk id="5" creationId="{9120232C-34D7-4841-8472-FFB014922B14}"/>
          </ac:graphicFrameMkLst>
        </pc:graphicFrameChg>
      </pc:sldChg>
    </pc:docChg>
  </pc:docChgLst>
  <pc:docChgLst>
    <pc:chgData name="White, Fitzroy (NSPD)" userId="d46646ca-f1f1-4111-843f-db3f96cbfbc9" providerId="ADAL" clId="{E1C68CE7-8191-4967-AEE7-2D6BBB9A44A8}"/>
    <pc:docChg chg="custSel modSld modMainMaster">
      <pc:chgData name="White, Fitzroy (NSPD)" userId="d46646ca-f1f1-4111-843f-db3f96cbfbc9" providerId="ADAL" clId="{E1C68CE7-8191-4967-AEE7-2D6BBB9A44A8}" dt="2022-05-13T00:09:08.272" v="62" actId="1076"/>
      <pc:docMkLst>
        <pc:docMk/>
      </pc:docMkLst>
      <pc:sldChg chg="delSp modSp mod">
        <pc:chgData name="White, Fitzroy (NSPD)" userId="d46646ca-f1f1-4111-843f-db3f96cbfbc9" providerId="ADAL" clId="{E1C68CE7-8191-4967-AEE7-2D6BBB9A44A8}" dt="2022-05-13T00:09:08.272" v="62" actId="1076"/>
        <pc:sldMkLst>
          <pc:docMk/>
          <pc:sldMk cId="2360898823" sldId="268"/>
        </pc:sldMkLst>
        <pc:spChg chg="mod">
          <ac:chgData name="White, Fitzroy (NSPD)" userId="d46646ca-f1f1-4111-843f-db3f96cbfbc9" providerId="ADAL" clId="{E1C68CE7-8191-4967-AEE7-2D6BBB9A44A8}" dt="2022-05-13T00:09:08.272" v="62" actId="1076"/>
          <ac:spMkLst>
            <pc:docMk/>
            <pc:sldMk cId="2360898823" sldId="268"/>
            <ac:spMk id="3" creationId="{0CE68BB7-DD3C-664A-AC9D-74A5FE280DD9}"/>
          </ac:spMkLst>
        </pc:spChg>
        <pc:graphicFrameChg chg="mod">
          <ac:chgData name="White, Fitzroy (NSPD)" userId="d46646ca-f1f1-4111-843f-db3f96cbfbc9" providerId="ADAL" clId="{E1C68CE7-8191-4967-AEE7-2D6BBB9A44A8}" dt="2022-05-13T00:08:30.459" v="59"/>
          <ac:graphicFrameMkLst>
            <pc:docMk/>
            <pc:sldMk cId="2360898823" sldId="268"/>
            <ac:graphicFrameMk id="6" creationId="{7407295A-4015-45DB-9747-4DD899C3D49A}"/>
          </ac:graphicFrameMkLst>
        </pc:graphicFrameChg>
        <pc:picChg chg="del mod">
          <ac:chgData name="White, Fitzroy (NSPD)" userId="d46646ca-f1f1-4111-843f-db3f96cbfbc9" providerId="ADAL" clId="{E1C68CE7-8191-4967-AEE7-2D6BBB9A44A8}" dt="2022-05-13T00:08:07.500" v="55" actId="478"/>
          <ac:picMkLst>
            <pc:docMk/>
            <pc:sldMk cId="2360898823" sldId="268"/>
            <ac:picMk id="14" creationId="{4F3DA605-9EC9-A84F-8C65-B28366D1056B}"/>
          </ac:picMkLst>
        </pc:picChg>
        <pc:picChg chg="del mod">
          <ac:chgData name="White, Fitzroy (NSPD)" userId="d46646ca-f1f1-4111-843f-db3f96cbfbc9" providerId="ADAL" clId="{E1C68CE7-8191-4967-AEE7-2D6BBB9A44A8}" dt="2022-05-13T00:07:11.079" v="50" actId="478"/>
          <ac:picMkLst>
            <pc:docMk/>
            <pc:sldMk cId="2360898823" sldId="268"/>
            <ac:picMk id="98" creationId="{01DD6425-814D-2252-E765-3620BE2C7B66}"/>
          </ac:picMkLst>
        </pc:picChg>
        <pc:picChg chg="del mod">
          <ac:chgData name="White, Fitzroy (NSPD)" userId="d46646ca-f1f1-4111-843f-db3f96cbfbc9" providerId="ADAL" clId="{E1C68CE7-8191-4967-AEE7-2D6BBB9A44A8}" dt="2022-05-13T00:06:31.828" v="46" actId="478"/>
          <ac:picMkLst>
            <pc:docMk/>
            <pc:sldMk cId="2360898823" sldId="268"/>
            <ac:picMk id="99" creationId="{F66503AC-3041-A238-4456-F4178B097421}"/>
          </ac:picMkLst>
        </pc:picChg>
      </pc:sldChg>
      <pc:sldChg chg="modSp mod">
        <pc:chgData name="White, Fitzroy (NSPD)" userId="d46646ca-f1f1-4111-843f-db3f96cbfbc9" providerId="ADAL" clId="{E1C68CE7-8191-4967-AEE7-2D6BBB9A44A8}" dt="2022-05-13T00:08:53.828" v="61" actId="14100"/>
        <pc:sldMkLst>
          <pc:docMk/>
          <pc:sldMk cId="2896075677" sldId="276"/>
        </pc:sldMkLst>
        <pc:spChg chg="mod">
          <ac:chgData name="White, Fitzroy (NSPD)" userId="d46646ca-f1f1-4111-843f-db3f96cbfbc9" providerId="ADAL" clId="{E1C68CE7-8191-4967-AEE7-2D6BBB9A44A8}" dt="2022-05-13T00:08:53.828" v="61" actId="14100"/>
          <ac:spMkLst>
            <pc:docMk/>
            <pc:sldMk cId="2896075677" sldId="276"/>
            <ac:spMk id="3" creationId="{0CE68BB7-DD3C-664A-AC9D-74A5FE280DD9}"/>
          </ac:spMkLst>
        </pc:spChg>
      </pc:sldChg>
      <pc:sldMasterChg chg="modSp mod">
        <pc:chgData name="White, Fitzroy (NSPD)" userId="d46646ca-f1f1-4111-843f-db3f96cbfbc9" providerId="ADAL" clId="{E1C68CE7-8191-4967-AEE7-2D6BBB9A44A8}" dt="2022-05-13T00:03:19.458" v="38" actId="6549"/>
        <pc:sldMasterMkLst>
          <pc:docMk/>
          <pc:sldMasterMk cId="333290649" sldId="2147483944"/>
        </pc:sldMasterMkLst>
        <pc:spChg chg="mod">
          <ac:chgData name="White, Fitzroy (NSPD)" userId="d46646ca-f1f1-4111-843f-db3f96cbfbc9" providerId="ADAL" clId="{E1C68CE7-8191-4967-AEE7-2D6BBB9A44A8}" dt="2022-05-13T00:03:19.458" v="38" actId="6549"/>
          <ac:spMkLst>
            <pc:docMk/>
            <pc:sldMasterMk cId="333290649" sldId="2147483944"/>
            <ac:spMk id="12" creationId="{93A70C91-02C0-F544-835F-4CAE731E29B0}"/>
          </ac:spMkLst>
        </pc:spChg>
      </pc:sldMasterChg>
    </pc:docChg>
  </pc:docChgLst>
  <pc:docChgLst>
    <pc:chgData name="BeltranMontoya, Camilo (NSP)" userId="c6617a72-ddab-40a4-ab08-9da8697dd87c" providerId="ADAL" clId="{8B1E6686-4BB7-430A-8920-0DFEEF2D559F}"/>
    <pc:docChg chg="undo custSel addSld delSld modSld sldOrd modMainMaster">
      <pc:chgData name="BeltranMontoya, Camilo (NSP)" userId="c6617a72-ddab-40a4-ab08-9da8697dd87c" providerId="ADAL" clId="{8B1E6686-4BB7-430A-8920-0DFEEF2D559F}" dt="2022-05-24T15:03:08.019" v="3645" actId="478"/>
      <pc:docMkLst>
        <pc:docMk/>
      </pc:docMkLst>
      <pc:sldChg chg="addSp delSp modSp mod">
        <pc:chgData name="BeltranMontoya, Camilo (NSP)" userId="c6617a72-ddab-40a4-ab08-9da8697dd87c" providerId="ADAL" clId="{8B1E6686-4BB7-430A-8920-0DFEEF2D559F}" dt="2022-05-16T20:54:53.506" v="2428" actId="255"/>
        <pc:sldMkLst>
          <pc:docMk/>
          <pc:sldMk cId="120517215" sldId="257"/>
        </pc:sldMkLst>
        <pc:spChg chg="mod">
          <ac:chgData name="BeltranMontoya, Camilo (NSP)" userId="c6617a72-ddab-40a4-ab08-9da8697dd87c" providerId="ADAL" clId="{8B1E6686-4BB7-430A-8920-0DFEEF2D559F}" dt="2022-05-13T23:49:48.993" v="941" actId="1076"/>
          <ac:spMkLst>
            <pc:docMk/>
            <pc:sldMk cId="120517215" sldId="257"/>
            <ac:spMk id="2" creationId="{BF13C2C3-3C27-6748-B8C5-8E7FB4480433}"/>
          </ac:spMkLst>
        </pc:spChg>
        <pc:spChg chg="mod">
          <ac:chgData name="BeltranMontoya, Camilo (NSP)" userId="c6617a72-ddab-40a4-ab08-9da8697dd87c" providerId="ADAL" clId="{8B1E6686-4BB7-430A-8920-0DFEEF2D559F}" dt="2022-05-16T20:54:53.506" v="2428" actId="255"/>
          <ac:spMkLst>
            <pc:docMk/>
            <pc:sldMk cId="120517215" sldId="257"/>
            <ac:spMk id="3" creationId="{9C2F1E0B-3284-3849-950E-32EC44C1C236}"/>
          </ac:spMkLst>
        </pc:spChg>
        <pc:spChg chg="add del mod">
          <ac:chgData name="BeltranMontoya, Camilo (NSP)" userId="c6617a72-ddab-40a4-ab08-9da8697dd87c" providerId="ADAL" clId="{8B1E6686-4BB7-430A-8920-0DFEEF2D559F}" dt="2022-05-13T23:51:49.937" v="984" actId="478"/>
          <ac:spMkLst>
            <pc:docMk/>
            <pc:sldMk cId="120517215" sldId="257"/>
            <ac:spMk id="4" creationId="{A5B454AE-1A2A-403D-952F-6E552BB36CDD}"/>
          </ac:spMkLst>
        </pc:spChg>
        <pc:spChg chg="add del mod">
          <ac:chgData name="BeltranMontoya, Camilo (NSP)" userId="c6617a72-ddab-40a4-ab08-9da8697dd87c" providerId="ADAL" clId="{8B1E6686-4BB7-430A-8920-0DFEEF2D559F}" dt="2022-05-14T00:38:15.934" v="1488" actId="478"/>
          <ac:spMkLst>
            <pc:docMk/>
            <pc:sldMk cId="120517215" sldId="257"/>
            <ac:spMk id="5" creationId="{31DBE23D-5B2C-48C7-BE41-270742038C69}"/>
          </ac:spMkLst>
        </pc:spChg>
        <pc:spChg chg="mod">
          <ac:chgData name="BeltranMontoya, Camilo (NSP)" userId="c6617a72-ddab-40a4-ab08-9da8697dd87c" providerId="ADAL" clId="{8B1E6686-4BB7-430A-8920-0DFEEF2D559F}" dt="2022-05-14T00:32:53.103" v="1453" actId="1076"/>
          <ac:spMkLst>
            <pc:docMk/>
            <pc:sldMk cId="120517215" sldId="257"/>
            <ac:spMk id="10" creationId="{6BCCCC44-754F-4B99-BBF5-B66AFD35193B}"/>
          </ac:spMkLst>
        </pc:spChg>
        <pc:picChg chg="mod">
          <ac:chgData name="BeltranMontoya, Camilo (NSP)" userId="c6617a72-ddab-40a4-ab08-9da8697dd87c" providerId="ADAL" clId="{8B1E6686-4BB7-430A-8920-0DFEEF2D559F}" dt="2022-05-16T20:54:41.029" v="2426" actId="14100"/>
          <ac:picMkLst>
            <pc:docMk/>
            <pc:sldMk cId="120517215" sldId="257"/>
            <ac:picMk id="8" creationId="{27805693-9E0C-42C3-8BD9-B8DC663FE590}"/>
          </ac:picMkLst>
        </pc:picChg>
      </pc:sldChg>
      <pc:sldChg chg="addSp delSp modSp del mod">
        <pc:chgData name="BeltranMontoya, Camilo (NSP)" userId="c6617a72-ddab-40a4-ab08-9da8697dd87c" providerId="ADAL" clId="{8B1E6686-4BB7-430A-8920-0DFEEF2D559F}" dt="2022-05-14T00:12:40.369" v="1188" actId="47"/>
        <pc:sldMkLst>
          <pc:docMk/>
          <pc:sldMk cId="2360898823" sldId="268"/>
        </pc:sldMkLst>
        <pc:spChg chg="mod">
          <ac:chgData name="BeltranMontoya, Camilo (NSP)" userId="c6617a72-ddab-40a4-ab08-9da8697dd87c" providerId="ADAL" clId="{8B1E6686-4BB7-430A-8920-0DFEEF2D559F}" dt="2022-05-14T00:01:28.189" v="1011" actId="1076"/>
          <ac:spMkLst>
            <pc:docMk/>
            <pc:sldMk cId="2360898823" sldId="268"/>
            <ac:spMk id="3" creationId="{0CE68BB7-DD3C-664A-AC9D-74A5FE280DD9}"/>
          </ac:spMkLst>
        </pc:spChg>
        <pc:picChg chg="add del mod">
          <ac:chgData name="BeltranMontoya, Camilo (NSP)" userId="c6617a72-ddab-40a4-ab08-9da8697dd87c" providerId="ADAL" clId="{8B1E6686-4BB7-430A-8920-0DFEEF2D559F}" dt="2022-05-13T23:59:06.680" v="994" actId="478"/>
          <ac:picMkLst>
            <pc:docMk/>
            <pc:sldMk cId="2360898823" sldId="268"/>
            <ac:picMk id="4" creationId="{1E4509DA-B556-435F-B9C2-C5EEBB275FB2}"/>
          </ac:picMkLst>
        </pc:picChg>
        <pc:picChg chg="add del mod modCrop">
          <ac:chgData name="BeltranMontoya, Camilo (NSP)" userId="c6617a72-ddab-40a4-ab08-9da8697dd87c" providerId="ADAL" clId="{8B1E6686-4BB7-430A-8920-0DFEEF2D559F}" dt="2022-05-14T00:01:33.858" v="1013" actId="478"/>
          <ac:picMkLst>
            <pc:docMk/>
            <pc:sldMk cId="2360898823" sldId="268"/>
            <ac:picMk id="7" creationId="{09C5B83C-75C0-4B91-B0B8-BC9A024F130B}"/>
          </ac:picMkLst>
        </pc:picChg>
        <pc:picChg chg="add del mod">
          <ac:chgData name="BeltranMontoya, Camilo (NSP)" userId="c6617a72-ddab-40a4-ab08-9da8697dd87c" providerId="ADAL" clId="{8B1E6686-4BB7-430A-8920-0DFEEF2D559F}" dt="2022-05-14T00:00:43.359" v="998" actId="478"/>
          <ac:picMkLst>
            <pc:docMk/>
            <pc:sldMk cId="2360898823" sldId="268"/>
            <ac:picMk id="8" creationId="{93B0C7C0-FB77-4339-93CA-7B5391987114}"/>
          </ac:picMkLst>
        </pc:picChg>
      </pc:sldChg>
      <pc:sldChg chg="addSp delSp modSp mod">
        <pc:chgData name="BeltranMontoya, Camilo (NSP)" userId="c6617a72-ddab-40a4-ab08-9da8697dd87c" providerId="ADAL" clId="{8B1E6686-4BB7-430A-8920-0DFEEF2D559F}" dt="2022-05-16T21:15:35.014" v="2495" actId="14100"/>
        <pc:sldMkLst>
          <pc:docMk/>
          <pc:sldMk cId="2141896169" sldId="273"/>
        </pc:sldMkLst>
        <pc:spChg chg="mod">
          <ac:chgData name="BeltranMontoya, Camilo (NSP)" userId="c6617a72-ddab-40a4-ab08-9da8697dd87c" providerId="ADAL" clId="{8B1E6686-4BB7-430A-8920-0DFEEF2D559F}" dt="2022-05-16T21:14:54.692" v="2487" actId="1076"/>
          <ac:spMkLst>
            <pc:docMk/>
            <pc:sldMk cId="2141896169" sldId="273"/>
            <ac:spMk id="2" creationId="{6ED7E277-5B27-4C22-8E63-02C97C245EE1}"/>
          </ac:spMkLst>
        </pc:spChg>
        <pc:spChg chg="add del mod ord">
          <ac:chgData name="BeltranMontoya, Camilo (NSP)" userId="c6617a72-ddab-40a4-ab08-9da8697dd87c" providerId="ADAL" clId="{8B1E6686-4BB7-430A-8920-0DFEEF2D559F}" dt="2022-05-16T21:15:35.014" v="2495" actId="14100"/>
          <ac:spMkLst>
            <pc:docMk/>
            <pc:sldMk cId="2141896169" sldId="273"/>
            <ac:spMk id="5" creationId="{522EC05A-0582-42ED-9508-A2AEBD70C7BB}"/>
          </ac:spMkLst>
        </pc:spChg>
        <pc:spChg chg="mod">
          <ac:chgData name="BeltranMontoya, Camilo (NSP)" userId="c6617a72-ddab-40a4-ab08-9da8697dd87c" providerId="ADAL" clId="{8B1E6686-4BB7-430A-8920-0DFEEF2D559F}" dt="2022-05-14T00:52:36.003" v="1714" actId="1076"/>
          <ac:spMkLst>
            <pc:docMk/>
            <pc:sldMk cId="2141896169" sldId="273"/>
            <ac:spMk id="6" creationId="{4D00A58C-22FF-40AB-87C0-B989F78A5E50}"/>
          </ac:spMkLst>
        </pc:spChg>
        <pc:picChg chg="add mod ord modCrop">
          <ac:chgData name="BeltranMontoya, Camilo (NSP)" userId="c6617a72-ddab-40a4-ab08-9da8697dd87c" providerId="ADAL" clId="{8B1E6686-4BB7-430A-8920-0DFEEF2D559F}" dt="2022-05-14T01:00:17.814" v="2105" actId="14861"/>
          <ac:picMkLst>
            <pc:docMk/>
            <pc:sldMk cId="2141896169" sldId="273"/>
            <ac:picMk id="4" creationId="{411806B4-DDDD-4DA2-9D6A-79328F7592D5}"/>
          </ac:picMkLst>
        </pc:picChg>
      </pc:sldChg>
      <pc:sldChg chg="addSp delSp modSp mod">
        <pc:chgData name="BeltranMontoya, Camilo (NSP)" userId="c6617a72-ddab-40a4-ab08-9da8697dd87c" providerId="ADAL" clId="{8B1E6686-4BB7-430A-8920-0DFEEF2D559F}" dt="2022-05-24T02:18:44.904" v="3570" actId="1076"/>
        <pc:sldMkLst>
          <pc:docMk/>
          <pc:sldMk cId="2896075677" sldId="276"/>
        </pc:sldMkLst>
        <pc:spChg chg="mod">
          <ac:chgData name="BeltranMontoya, Camilo (NSP)" userId="c6617a72-ddab-40a4-ab08-9da8697dd87c" providerId="ADAL" clId="{8B1E6686-4BB7-430A-8920-0DFEEF2D559F}" dt="2022-05-24T02:18:44.904" v="3570" actId="1076"/>
          <ac:spMkLst>
            <pc:docMk/>
            <pc:sldMk cId="2896075677" sldId="276"/>
            <ac:spMk id="3" creationId="{0CE68BB7-DD3C-664A-AC9D-74A5FE280DD9}"/>
          </ac:spMkLst>
        </pc:spChg>
        <pc:spChg chg="add del mod">
          <ac:chgData name="BeltranMontoya, Camilo (NSP)" userId="c6617a72-ddab-40a4-ab08-9da8697dd87c" providerId="ADAL" clId="{8B1E6686-4BB7-430A-8920-0DFEEF2D559F}" dt="2022-05-14T00:15:03.594" v="1202" actId="478"/>
          <ac:spMkLst>
            <pc:docMk/>
            <pc:sldMk cId="2896075677" sldId="276"/>
            <ac:spMk id="4" creationId="{FD1E8497-CA9E-4941-B012-4F2F361701C0}"/>
          </ac:spMkLst>
        </pc:spChg>
        <pc:spChg chg="add mod">
          <ac:chgData name="BeltranMontoya, Camilo (NSP)" userId="c6617a72-ddab-40a4-ab08-9da8697dd87c" providerId="ADAL" clId="{8B1E6686-4BB7-430A-8920-0DFEEF2D559F}" dt="2022-05-24T02:18:18.683" v="3562" actId="14100"/>
          <ac:spMkLst>
            <pc:docMk/>
            <pc:sldMk cId="2896075677" sldId="276"/>
            <ac:spMk id="5" creationId="{7FE9F5D1-3178-43F1-8C04-3D5824A41EA4}"/>
          </ac:spMkLst>
        </pc:spChg>
        <pc:spChg chg="add mod">
          <ac:chgData name="BeltranMontoya, Camilo (NSP)" userId="c6617a72-ddab-40a4-ab08-9da8697dd87c" providerId="ADAL" clId="{8B1E6686-4BB7-430A-8920-0DFEEF2D559F}" dt="2022-05-16T21:57:21.097" v="2695" actId="1036"/>
          <ac:spMkLst>
            <pc:docMk/>
            <pc:sldMk cId="2896075677" sldId="276"/>
            <ac:spMk id="8" creationId="{43235DF0-CA20-4072-B063-378E1EBBA7B7}"/>
          </ac:spMkLst>
        </pc:spChg>
        <pc:spChg chg="add mod">
          <ac:chgData name="BeltranMontoya, Camilo (NSP)" userId="c6617a72-ddab-40a4-ab08-9da8697dd87c" providerId="ADAL" clId="{8B1E6686-4BB7-430A-8920-0DFEEF2D559F}" dt="2022-05-16T21:57:19.529" v="2694" actId="1035"/>
          <ac:spMkLst>
            <pc:docMk/>
            <pc:sldMk cId="2896075677" sldId="276"/>
            <ac:spMk id="9" creationId="{44B2C58B-44BA-4776-894A-C97FF038E100}"/>
          </ac:spMkLst>
        </pc:spChg>
        <pc:spChg chg="add mod">
          <ac:chgData name="BeltranMontoya, Camilo (NSP)" userId="c6617a72-ddab-40a4-ab08-9da8697dd87c" providerId="ADAL" clId="{8B1E6686-4BB7-430A-8920-0DFEEF2D559F}" dt="2022-05-16T21:57:36.607" v="2699" actId="20577"/>
          <ac:spMkLst>
            <pc:docMk/>
            <pc:sldMk cId="2896075677" sldId="276"/>
            <ac:spMk id="11" creationId="{FCD8EA86-C210-4E89-896D-836A63422E1D}"/>
          </ac:spMkLst>
        </pc:spChg>
        <pc:spChg chg="add del mod">
          <ac:chgData name="BeltranMontoya, Camilo (NSP)" userId="c6617a72-ddab-40a4-ab08-9da8697dd87c" providerId="ADAL" clId="{8B1E6686-4BB7-430A-8920-0DFEEF2D559F}" dt="2022-05-14T00:23:36.913" v="1340" actId="478"/>
          <ac:spMkLst>
            <pc:docMk/>
            <pc:sldMk cId="2896075677" sldId="276"/>
            <ac:spMk id="12" creationId="{C69BDA1B-4D15-4E2F-AC88-4C197E50F7CE}"/>
          </ac:spMkLst>
        </pc:spChg>
        <pc:spChg chg="add del mod">
          <ac:chgData name="BeltranMontoya, Camilo (NSP)" userId="c6617a72-ddab-40a4-ab08-9da8697dd87c" providerId="ADAL" clId="{8B1E6686-4BB7-430A-8920-0DFEEF2D559F}" dt="2022-05-14T00:23:35.783" v="1339" actId="478"/>
          <ac:spMkLst>
            <pc:docMk/>
            <pc:sldMk cId="2896075677" sldId="276"/>
            <ac:spMk id="13" creationId="{FF30E33D-5B34-49CD-A011-B6A31BC7A9A0}"/>
          </ac:spMkLst>
        </pc:spChg>
        <pc:spChg chg="add del mod">
          <ac:chgData name="BeltranMontoya, Camilo (NSP)" userId="c6617a72-ddab-40a4-ab08-9da8697dd87c" providerId="ADAL" clId="{8B1E6686-4BB7-430A-8920-0DFEEF2D559F}" dt="2022-05-14T00:23:39.755" v="1341" actId="478"/>
          <ac:spMkLst>
            <pc:docMk/>
            <pc:sldMk cId="2896075677" sldId="276"/>
            <ac:spMk id="14" creationId="{360EDCC3-39BA-4237-B67A-9D4E6623CBD6}"/>
          </ac:spMkLst>
        </pc:spChg>
        <pc:spChg chg="add del mod">
          <ac:chgData name="BeltranMontoya, Camilo (NSP)" userId="c6617a72-ddab-40a4-ab08-9da8697dd87c" providerId="ADAL" clId="{8B1E6686-4BB7-430A-8920-0DFEEF2D559F}" dt="2022-05-14T00:23:33.586" v="1337" actId="478"/>
          <ac:spMkLst>
            <pc:docMk/>
            <pc:sldMk cId="2896075677" sldId="276"/>
            <ac:spMk id="15" creationId="{21FB1E3F-205D-4C5E-B711-D5D92DDE9C4B}"/>
          </ac:spMkLst>
        </pc:spChg>
        <pc:spChg chg="add del mod">
          <ac:chgData name="BeltranMontoya, Camilo (NSP)" userId="c6617a72-ddab-40a4-ab08-9da8697dd87c" providerId="ADAL" clId="{8B1E6686-4BB7-430A-8920-0DFEEF2D559F}" dt="2022-05-14T00:23:34.349" v="1338" actId="478"/>
          <ac:spMkLst>
            <pc:docMk/>
            <pc:sldMk cId="2896075677" sldId="276"/>
            <ac:spMk id="16" creationId="{EE54A349-F863-451C-B0D6-6E14F1217408}"/>
          </ac:spMkLst>
        </pc:spChg>
        <pc:spChg chg="add del mod ord">
          <ac:chgData name="BeltranMontoya, Camilo (NSP)" userId="c6617a72-ddab-40a4-ab08-9da8697dd87c" providerId="ADAL" clId="{8B1E6686-4BB7-430A-8920-0DFEEF2D559F}" dt="2022-05-14T00:25:01.559" v="1360" actId="478"/>
          <ac:spMkLst>
            <pc:docMk/>
            <pc:sldMk cId="2896075677" sldId="276"/>
            <ac:spMk id="18" creationId="{04DDF186-530A-4F83-9B59-CC571A460A70}"/>
          </ac:spMkLst>
        </pc:spChg>
        <pc:grpChg chg="add del mod ord">
          <ac:chgData name="BeltranMontoya, Camilo (NSP)" userId="c6617a72-ddab-40a4-ab08-9da8697dd87c" providerId="ADAL" clId="{8B1E6686-4BB7-430A-8920-0DFEEF2D559F}" dt="2022-05-24T02:17:52.564" v="3556" actId="165"/>
          <ac:grpSpMkLst>
            <pc:docMk/>
            <pc:sldMk cId="2896075677" sldId="276"/>
            <ac:grpSpMk id="6" creationId="{0E17EC61-D0BA-486C-8148-66BE9879579E}"/>
          </ac:grpSpMkLst>
        </pc:grpChg>
        <pc:grpChg chg="add mod ord">
          <ac:chgData name="BeltranMontoya, Camilo (NSP)" userId="c6617a72-ddab-40a4-ab08-9da8697dd87c" providerId="ADAL" clId="{8B1E6686-4BB7-430A-8920-0DFEEF2D559F}" dt="2022-05-24T02:18:21.343" v="3566" actId="1035"/>
          <ac:grpSpMkLst>
            <pc:docMk/>
            <pc:sldMk cId="2896075677" sldId="276"/>
            <ac:grpSpMk id="7" creationId="{67445651-C3FA-4CDC-989B-B5F807686459}"/>
          </ac:grpSpMkLst>
        </pc:grpChg>
        <pc:graphicFrameChg chg="add del mod">
          <ac:chgData name="BeltranMontoya, Camilo (NSP)" userId="c6617a72-ddab-40a4-ab08-9da8697dd87c" providerId="ADAL" clId="{8B1E6686-4BB7-430A-8920-0DFEEF2D559F}" dt="2022-05-14T00:16:20.065" v="1220" actId="478"/>
          <ac:graphicFrameMkLst>
            <pc:docMk/>
            <pc:sldMk cId="2896075677" sldId="276"/>
            <ac:graphicFrameMk id="10" creationId="{2684CEF5-4B9F-4F19-B1EC-6D3A886843C5}"/>
          </ac:graphicFrameMkLst>
        </pc:graphicFrameChg>
        <pc:picChg chg="add mod topLvl modCrop">
          <ac:chgData name="BeltranMontoya, Camilo (NSP)" userId="c6617a72-ddab-40a4-ab08-9da8697dd87c" providerId="ADAL" clId="{8B1E6686-4BB7-430A-8920-0DFEEF2D559F}" dt="2022-05-24T02:18:02.641" v="3558" actId="164"/>
          <ac:picMkLst>
            <pc:docMk/>
            <pc:sldMk cId="2896075677" sldId="276"/>
            <ac:picMk id="4" creationId="{34A06A8B-D358-499E-901E-62DA2CA1D8FA}"/>
          </ac:picMkLst>
        </pc:picChg>
        <pc:picChg chg="del mod">
          <ac:chgData name="BeltranMontoya, Camilo (NSP)" userId="c6617a72-ddab-40a4-ab08-9da8697dd87c" providerId="ADAL" clId="{8B1E6686-4BB7-430A-8920-0DFEEF2D559F}" dt="2022-05-14T00:14:01.502" v="1191" actId="478"/>
          <ac:picMkLst>
            <pc:docMk/>
            <pc:sldMk cId="2896075677" sldId="276"/>
            <ac:picMk id="5" creationId="{ACC2C098-DF80-82C1-4873-ACC34A1310B3}"/>
          </ac:picMkLst>
        </pc:picChg>
        <pc:picChg chg="add del mod ord modCrop">
          <ac:chgData name="BeltranMontoya, Camilo (NSP)" userId="c6617a72-ddab-40a4-ab08-9da8697dd87c" providerId="ADAL" clId="{8B1E6686-4BB7-430A-8920-0DFEEF2D559F}" dt="2022-05-14T00:23:29.063" v="1336" actId="478"/>
          <ac:picMkLst>
            <pc:docMk/>
            <pc:sldMk cId="2896075677" sldId="276"/>
            <ac:picMk id="7" creationId="{390F0D2F-A680-41D6-A655-69A3F51A690E}"/>
          </ac:picMkLst>
        </pc:picChg>
        <pc:picChg chg="add del mod">
          <ac:chgData name="BeltranMontoya, Camilo (NSP)" userId="c6617a72-ddab-40a4-ab08-9da8697dd87c" providerId="ADAL" clId="{8B1E6686-4BB7-430A-8920-0DFEEF2D559F}" dt="2022-05-24T02:16:15.068" v="3531" actId="478"/>
          <ac:picMkLst>
            <pc:docMk/>
            <pc:sldMk cId="2896075677" sldId="276"/>
            <ac:picMk id="14" creationId="{87D728DB-AA1B-4EC1-B048-2CE6DB761ECA}"/>
          </ac:picMkLst>
        </pc:picChg>
        <pc:picChg chg="add del mod">
          <ac:chgData name="BeltranMontoya, Camilo (NSP)" userId="c6617a72-ddab-40a4-ab08-9da8697dd87c" providerId="ADAL" clId="{8B1E6686-4BB7-430A-8920-0DFEEF2D559F}" dt="2022-05-24T02:16:15.763" v="3532" actId="478"/>
          <ac:picMkLst>
            <pc:docMk/>
            <pc:sldMk cId="2896075677" sldId="276"/>
            <ac:picMk id="15" creationId="{2612A5AC-7816-4764-9BC3-D0E6791BB7D4}"/>
          </ac:picMkLst>
        </pc:picChg>
        <pc:picChg chg="add mod topLvl modCrop">
          <ac:chgData name="BeltranMontoya, Camilo (NSP)" userId="c6617a72-ddab-40a4-ab08-9da8697dd87c" providerId="ADAL" clId="{8B1E6686-4BB7-430A-8920-0DFEEF2D559F}" dt="2022-05-24T02:18:02.641" v="3558" actId="164"/>
          <ac:picMkLst>
            <pc:docMk/>
            <pc:sldMk cId="2896075677" sldId="276"/>
            <ac:picMk id="16" creationId="{B31609C0-583E-4D54-8B90-CC26D64C0DBB}"/>
          </ac:picMkLst>
        </pc:picChg>
        <pc:picChg chg="add del mod modCrop">
          <ac:chgData name="BeltranMontoya, Camilo (NSP)" userId="c6617a72-ddab-40a4-ab08-9da8697dd87c" providerId="ADAL" clId="{8B1E6686-4BB7-430A-8920-0DFEEF2D559F}" dt="2022-05-14T00:23:27.934" v="1335" actId="478"/>
          <ac:picMkLst>
            <pc:docMk/>
            <pc:sldMk cId="2896075677" sldId="276"/>
            <ac:picMk id="17" creationId="{7446000D-6050-4E7B-8C1B-4F8F4DCAB2A9}"/>
          </ac:picMkLst>
        </pc:picChg>
        <pc:picChg chg="add mod topLvl modCrop">
          <ac:chgData name="BeltranMontoya, Camilo (NSP)" userId="c6617a72-ddab-40a4-ab08-9da8697dd87c" providerId="ADAL" clId="{8B1E6686-4BB7-430A-8920-0DFEEF2D559F}" dt="2022-05-24T02:18:02.641" v="3558" actId="164"/>
          <ac:picMkLst>
            <pc:docMk/>
            <pc:sldMk cId="2896075677" sldId="276"/>
            <ac:picMk id="17" creationId="{ED441312-0171-4D26-ACF7-A464BB95E0A7}"/>
          </ac:picMkLst>
        </pc:picChg>
        <pc:picChg chg="add del mod modCrop">
          <ac:chgData name="BeltranMontoya, Camilo (NSP)" userId="c6617a72-ddab-40a4-ab08-9da8697dd87c" providerId="ADAL" clId="{8B1E6686-4BB7-430A-8920-0DFEEF2D559F}" dt="2022-05-24T02:14:42.415" v="3508" actId="478"/>
          <ac:picMkLst>
            <pc:docMk/>
            <pc:sldMk cId="2896075677" sldId="276"/>
            <ac:picMk id="20" creationId="{4C22D908-A91C-4BA3-B8AB-472859706296}"/>
          </ac:picMkLst>
        </pc:picChg>
        <pc:cxnChg chg="add mod">
          <ac:chgData name="BeltranMontoya, Camilo (NSP)" userId="c6617a72-ddab-40a4-ab08-9da8697dd87c" providerId="ADAL" clId="{8B1E6686-4BB7-430A-8920-0DFEEF2D559F}" dt="2022-05-24T02:18:38.984" v="3569" actId="14100"/>
          <ac:cxnSpMkLst>
            <pc:docMk/>
            <pc:sldMk cId="2896075677" sldId="276"/>
            <ac:cxnSpMk id="22" creationId="{883A70FB-7CD7-4305-BC64-B6A6554AF377}"/>
          </ac:cxnSpMkLst>
        </pc:cxnChg>
        <pc:cxnChg chg="add mod">
          <ac:chgData name="BeltranMontoya, Camilo (NSP)" userId="c6617a72-ddab-40a4-ab08-9da8697dd87c" providerId="ADAL" clId="{8B1E6686-4BB7-430A-8920-0DFEEF2D559F}" dt="2022-05-16T19:48:42.696" v="2133" actId="1035"/>
          <ac:cxnSpMkLst>
            <pc:docMk/>
            <pc:sldMk cId="2896075677" sldId="276"/>
            <ac:cxnSpMk id="25" creationId="{6E085573-663E-4F72-8BD3-9290BE410FD8}"/>
          </ac:cxnSpMkLst>
        </pc:cxnChg>
        <pc:cxnChg chg="add del mod">
          <ac:chgData name="BeltranMontoya, Camilo (NSP)" userId="c6617a72-ddab-40a4-ab08-9da8697dd87c" providerId="ADAL" clId="{8B1E6686-4BB7-430A-8920-0DFEEF2D559F}" dt="2022-05-14T00:35:30.893" v="1464" actId="478"/>
          <ac:cxnSpMkLst>
            <pc:docMk/>
            <pc:sldMk cId="2896075677" sldId="276"/>
            <ac:cxnSpMk id="26" creationId="{9B7E47B1-07B3-459A-A56C-5A1EA40385FF}"/>
          </ac:cxnSpMkLst>
        </pc:cxnChg>
        <pc:cxnChg chg="add del mod">
          <ac:chgData name="BeltranMontoya, Camilo (NSP)" userId="c6617a72-ddab-40a4-ab08-9da8697dd87c" providerId="ADAL" clId="{8B1E6686-4BB7-430A-8920-0DFEEF2D559F}" dt="2022-05-14T00:35:33.724" v="1465" actId="478"/>
          <ac:cxnSpMkLst>
            <pc:docMk/>
            <pc:sldMk cId="2896075677" sldId="276"/>
            <ac:cxnSpMk id="27" creationId="{8FA298AF-CC0C-48A2-9DFB-4869B11FD9EC}"/>
          </ac:cxnSpMkLst>
        </pc:cxnChg>
        <pc:cxnChg chg="add del mod">
          <ac:chgData name="BeltranMontoya, Camilo (NSP)" userId="c6617a72-ddab-40a4-ab08-9da8697dd87c" providerId="ADAL" clId="{8B1E6686-4BB7-430A-8920-0DFEEF2D559F}" dt="2022-05-14T00:34:55.809" v="1462" actId="478"/>
          <ac:cxnSpMkLst>
            <pc:docMk/>
            <pc:sldMk cId="2896075677" sldId="276"/>
            <ac:cxnSpMk id="28" creationId="{5A50F322-5C40-4CCC-9928-882395A42518}"/>
          </ac:cxnSpMkLst>
        </pc:cxnChg>
        <pc:cxnChg chg="add mod">
          <ac:chgData name="BeltranMontoya, Camilo (NSP)" userId="c6617a72-ddab-40a4-ab08-9da8697dd87c" providerId="ADAL" clId="{8B1E6686-4BB7-430A-8920-0DFEEF2D559F}" dt="2022-05-16T21:57:17.950" v="2691" actId="1035"/>
          <ac:cxnSpMkLst>
            <pc:docMk/>
            <pc:sldMk cId="2896075677" sldId="276"/>
            <ac:cxnSpMk id="29" creationId="{6370B1A5-A05B-482E-80E8-B50685AB3183}"/>
          </ac:cxnSpMkLst>
        </pc:cxnChg>
        <pc:cxnChg chg="add mod">
          <ac:chgData name="BeltranMontoya, Camilo (NSP)" userId="c6617a72-ddab-40a4-ab08-9da8697dd87c" providerId="ADAL" clId="{8B1E6686-4BB7-430A-8920-0DFEEF2D559F}" dt="2022-05-16T21:57:15.659" v="2687" actId="1035"/>
          <ac:cxnSpMkLst>
            <pc:docMk/>
            <pc:sldMk cId="2896075677" sldId="276"/>
            <ac:cxnSpMk id="30" creationId="{16912515-BBDB-4A88-A305-084004951804}"/>
          </ac:cxnSpMkLst>
        </pc:cxnChg>
      </pc:sldChg>
      <pc:sldChg chg="modSp mod">
        <pc:chgData name="BeltranMontoya, Camilo (NSP)" userId="c6617a72-ddab-40a4-ab08-9da8697dd87c" providerId="ADAL" clId="{8B1E6686-4BB7-430A-8920-0DFEEF2D559F}" dt="2022-05-13T23:52:38.907" v="989" actId="2711"/>
        <pc:sldMkLst>
          <pc:docMk/>
          <pc:sldMk cId="329187455" sldId="277"/>
        </pc:sldMkLst>
        <pc:spChg chg="mod">
          <ac:chgData name="BeltranMontoya, Camilo (NSP)" userId="c6617a72-ddab-40a4-ab08-9da8697dd87c" providerId="ADAL" clId="{8B1E6686-4BB7-430A-8920-0DFEEF2D559F}" dt="2022-05-13T23:52:38.907" v="989" actId="2711"/>
          <ac:spMkLst>
            <pc:docMk/>
            <pc:sldMk cId="329187455" sldId="277"/>
            <ac:spMk id="3" creationId="{20CC85C5-5373-45EF-BDD3-0BF282859E87}"/>
          </ac:spMkLst>
        </pc:spChg>
      </pc:sldChg>
      <pc:sldChg chg="addSp delSp modSp mod">
        <pc:chgData name="BeltranMontoya, Camilo (NSP)" userId="c6617a72-ddab-40a4-ab08-9da8697dd87c" providerId="ADAL" clId="{8B1E6686-4BB7-430A-8920-0DFEEF2D559F}" dt="2022-05-24T15:03:08.019" v="3645" actId="478"/>
        <pc:sldMkLst>
          <pc:docMk/>
          <pc:sldMk cId="1154559256" sldId="279"/>
        </pc:sldMkLst>
        <pc:spChg chg="del mod">
          <ac:chgData name="BeltranMontoya, Camilo (NSP)" userId="c6617a72-ddab-40a4-ab08-9da8697dd87c" providerId="ADAL" clId="{8B1E6686-4BB7-430A-8920-0DFEEF2D559F}" dt="2022-05-24T15:03:08.019" v="3645" actId="478"/>
          <ac:spMkLst>
            <pc:docMk/>
            <pc:sldMk cId="1154559256" sldId="279"/>
            <ac:spMk id="2" creationId="{BDAB1A2B-2276-2B86-F76E-4C8B9CAB936A}"/>
          </ac:spMkLst>
        </pc:spChg>
        <pc:spChg chg="del">
          <ac:chgData name="BeltranMontoya, Camilo (NSP)" userId="c6617a72-ddab-40a4-ab08-9da8697dd87c" providerId="ADAL" clId="{8B1E6686-4BB7-430A-8920-0DFEEF2D559F}" dt="2022-05-24T15:03:02.416" v="3643" actId="478"/>
          <ac:spMkLst>
            <pc:docMk/>
            <pc:sldMk cId="1154559256" sldId="279"/>
            <ac:spMk id="3" creationId="{D23D95D9-10D8-6EC2-FA35-23EEDF497DFD}"/>
          </ac:spMkLst>
        </pc:spChg>
        <pc:spChg chg="mod">
          <ac:chgData name="BeltranMontoya, Camilo (NSP)" userId="c6617a72-ddab-40a4-ab08-9da8697dd87c" providerId="ADAL" clId="{8B1E6686-4BB7-430A-8920-0DFEEF2D559F}" dt="2022-05-16T21:11:04.234" v="2483" actId="1036"/>
          <ac:spMkLst>
            <pc:docMk/>
            <pc:sldMk cId="1154559256" sldId="279"/>
            <ac:spMk id="4" creationId="{4DA50050-BE73-132B-96DF-FE8ACE2AA249}"/>
          </ac:spMkLst>
        </pc:spChg>
        <pc:spChg chg="mod">
          <ac:chgData name="BeltranMontoya, Camilo (NSP)" userId="c6617a72-ddab-40a4-ab08-9da8697dd87c" providerId="ADAL" clId="{8B1E6686-4BB7-430A-8920-0DFEEF2D559F}" dt="2022-05-16T21:11:04.234" v="2483" actId="1036"/>
          <ac:spMkLst>
            <pc:docMk/>
            <pc:sldMk cId="1154559256" sldId="279"/>
            <ac:spMk id="5" creationId="{D05AC646-E413-DE72-418A-D79204090D0D}"/>
          </ac:spMkLst>
        </pc:spChg>
        <pc:spChg chg="add mod ord">
          <ac:chgData name="BeltranMontoya, Camilo (NSP)" userId="c6617a72-ddab-40a4-ab08-9da8697dd87c" providerId="ADAL" clId="{8B1E6686-4BB7-430A-8920-0DFEEF2D559F}" dt="2022-05-16T21:11:04.234" v="2483" actId="1036"/>
          <ac:spMkLst>
            <pc:docMk/>
            <pc:sldMk cId="1154559256" sldId="279"/>
            <ac:spMk id="6" creationId="{81BE196A-F660-4AD5-865A-42AF6FDDD433}"/>
          </ac:spMkLst>
        </pc:spChg>
        <pc:picChg chg="add del mod modCrop">
          <ac:chgData name="BeltranMontoya, Camilo (NSP)" userId="c6617a72-ddab-40a4-ab08-9da8697dd87c" providerId="ADAL" clId="{8B1E6686-4BB7-430A-8920-0DFEEF2D559F}" dt="2022-05-16T21:10:00.868" v="2465" actId="478"/>
          <ac:picMkLst>
            <pc:docMk/>
            <pc:sldMk cId="1154559256" sldId="279"/>
            <ac:picMk id="8" creationId="{BBF24D88-65A1-47BD-98C3-509093A44A95}"/>
          </ac:picMkLst>
        </pc:picChg>
        <pc:picChg chg="add mod modCrop">
          <ac:chgData name="BeltranMontoya, Camilo (NSP)" userId="c6617a72-ddab-40a4-ab08-9da8697dd87c" providerId="ADAL" clId="{8B1E6686-4BB7-430A-8920-0DFEEF2D559F}" dt="2022-05-16T21:10:57.430" v="2473" actId="1076"/>
          <ac:picMkLst>
            <pc:docMk/>
            <pc:sldMk cId="1154559256" sldId="279"/>
            <ac:picMk id="10" creationId="{3E7ACCFF-CAEA-4509-A695-8B19EDC2634F}"/>
          </ac:picMkLst>
        </pc:picChg>
      </pc:sldChg>
      <pc:sldChg chg="addSp delSp modSp del mod">
        <pc:chgData name="BeltranMontoya, Camilo (NSP)" userId="c6617a72-ddab-40a4-ab08-9da8697dd87c" providerId="ADAL" clId="{8B1E6686-4BB7-430A-8920-0DFEEF2D559F}" dt="2022-05-24T02:09:27.597" v="3489" actId="47"/>
        <pc:sldMkLst>
          <pc:docMk/>
          <pc:sldMk cId="2634170151" sldId="280"/>
        </pc:sldMkLst>
        <pc:spChg chg="mod">
          <ac:chgData name="BeltranMontoya, Camilo (NSP)" userId="c6617a72-ddab-40a4-ab08-9da8697dd87c" providerId="ADAL" clId="{8B1E6686-4BB7-430A-8920-0DFEEF2D559F}" dt="2022-05-16T20:49:31.676" v="2343" actId="1076"/>
          <ac:spMkLst>
            <pc:docMk/>
            <pc:sldMk cId="2634170151" sldId="280"/>
            <ac:spMk id="6" creationId="{4D00A58C-22FF-40AB-87C0-B989F78A5E50}"/>
          </ac:spMkLst>
        </pc:spChg>
        <pc:spChg chg="del mod">
          <ac:chgData name="BeltranMontoya, Camilo (NSP)" userId="c6617a72-ddab-40a4-ab08-9da8697dd87c" providerId="ADAL" clId="{8B1E6686-4BB7-430A-8920-0DFEEF2D559F}" dt="2022-05-13T23:48:10.210" v="934" actId="478"/>
          <ac:spMkLst>
            <pc:docMk/>
            <pc:sldMk cId="2634170151" sldId="280"/>
            <ac:spMk id="9" creationId="{07CD2F4B-DF2B-479F-8728-FC101639A6F7}"/>
          </ac:spMkLst>
        </pc:spChg>
        <pc:spChg chg="add mod">
          <ac:chgData name="BeltranMontoya, Camilo (NSP)" userId="c6617a72-ddab-40a4-ab08-9da8697dd87c" providerId="ADAL" clId="{8B1E6686-4BB7-430A-8920-0DFEEF2D559F}" dt="2022-05-13T22:59:50.869" v="856" actId="113"/>
          <ac:spMkLst>
            <pc:docMk/>
            <pc:sldMk cId="2634170151" sldId="280"/>
            <ac:spMk id="11" creationId="{15A1A546-7482-420A-AA2A-05F365873549}"/>
          </ac:spMkLst>
        </pc:spChg>
        <pc:spChg chg="add mod">
          <ac:chgData name="BeltranMontoya, Camilo (NSP)" userId="c6617a72-ddab-40a4-ab08-9da8697dd87c" providerId="ADAL" clId="{8B1E6686-4BB7-430A-8920-0DFEEF2D559F}" dt="2022-05-13T23:44:23.204" v="905" actId="1076"/>
          <ac:spMkLst>
            <pc:docMk/>
            <pc:sldMk cId="2634170151" sldId="280"/>
            <ac:spMk id="12" creationId="{5528B60A-DEBE-447E-8FA8-D861DD447C8B}"/>
          </ac:spMkLst>
        </pc:spChg>
        <pc:spChg chg="add mod">
          <ac:chgData name="BeltranMontoya, Camilo (NSP)" userId="c6617a72-ddab-40a4-ab08-9da8697dd87c" providerId="ADAL" clId="{8B1E6686-4BB7-430A-8920-0DFEEF2D559F}" dt="2022-05-13T23:45:41.961" v="918" actId="1076"/>
          <ac:spMkLst>
            <pc:docMk/>
            <pc:sldMk cId="2634170151" sldId="280"/>
            <ac:spMk id="15" creationId="{EE370EA8-5B00-4716-BBC9-3293DD104B10}"/>
          </ac:spMkLst>
        </pc:spChg>
        <pc:spChg chg="add mod">
          <ac:chgData name="BeltranMontoya, Camilo (NSP)" userId="c6617a72-ddab-40a4-ab08-9da8697dd87c" providerId="ADAL" clId="{8B1E6686-4BB7-430A-8920-0DFEEF2D559F}" dt="2022-05-13T23:43:56.541" v="901" actId="1076"/>
          <ac:spMkLst>
            <pc:docMk/>
            <pc:sldMk cId="2634170151" sldId="280"/>
            <ac:spMk id="21" creationId="{7529C076-E8DB-47CB-951F-DAA2487C9B95}"/>
          </ac:spMkLst>
        </pc:spChg>
        <pc:spChg chg="add mod">
          <ac:chgData name="BeltranMontoya, Camilo (NSP)" userId="c6617a72-ddab-40a4-ab08-9da8697dd87c" providerId="ADAL" clId="{8B1E6686-4BB7-430A-8920-0DFEEF2D559F}" dt="2022-05-13T23:45:06.440" v="915" actId="1076"/>
          <ac:spMkLst>
            <pc:docMk/>
            <pc:sldMk cId="2634170151" sldId="280"/>
            <ac:spMk id="24" creationId="{CC75F95C-C692-43AD-906A-5E61E9F5E7E5}"/>
          </ac:spMkLst>
        </pc:spChg>
        <pc:spChg chg="add mod">
          <ac:chgData name="BeltranMontoya, Camilo (NSP)" userId="c6617a72-ddab-40a4-ab08-9da8697dd87c" providerId="ADAL" clId="{8B1E6686-4BB7-430A-8920-0DFEEF2D559F}" dt="2022-05-13T23:47:52.916" v="933" actId="1076"/>
          <ac:spMkLst>
            <pc:docMk/>
            <pc:sldMk cId="2634170151" sldId="280"/>
            <ac:spMk id="31" creationId="{CA0D4EC2-BA2E-4A2B-87BF-E342205E3B49}"/>
          </ac:spMkLst>
        </pc:spChg>
        <pc:graphicFrameChg chg="add del mod">
          <ac:chgData name="BeltranMontoya, Camilo (NSP)" userId="c6617a72-ddab-40a4-ab08-9da8697dd87c" providerId="ADAL" clId="{8B1E6686-4BB7-430A-8920-0DFEEF2D559F}" dt="2022-05-13T22:49:17.827" v="737" actId="478"/>
          <ac:graphicFrameMkLst>
            <pc:docMk/>
            <pc:sldMk cId="2634170151" sldId="280"/>
            <ac:graphicFrameMk id="7" creationId="{B623B822-6680-405A-B612-98AC996F1A98}"/>
          </ac:graphicFrameMkLst>
        </pc:graphicFrameChg>
        <pc:picChg chg="add del mod">
          <ac:chgData name="BeltranMontoya, Camilo (NSP)" userId="c6617a72-ddab-40a4-ab08-9da8697dd87c" providerId="ADAL" clId="{8B1E6686-4BB7-430A-8920-0DFEEF2D559F}" dt="2022-05-13T22:51:42.151" v="762" actId="478"/>
          <ac:picMkLst>
            <pc:docMk/>
            <pc:sldMk cId="2634170151" sldId="280"/>
            <ac:picMk id="3" creationId="{9B0CD14D-4567-433F-9086-5D475F0017EA}"/>
          </ac:picMkLst>
        </pc:picChg>
        <pc:picChg chg="del mod modCrop">
          <ac:chgData name="BeltranMontoya, Camilo (NSP)" userId="c6617a72-ddab-40a4-ab08-9da8697dd87c" providerId="ADAL" clId="{8B1E6686-4BB7-430A-8920-0DFEEF2D559F}" dt="2022-05-13T22:47:58.719" v="735" actId="478"/>
          <ac:picMkLst>
            <pc:docMk/>
            <pc:sldMk cId="2634170151" sldId="280"/>
            <ac:picMk id="4" creationId="{D0ED7941-9C19-473E-904C-7CD372932379}"/>
          </ac:picMkLst>
        </pc:picChg>
        <pc:picChg chg="mod ord modCrop">
          <ac:chgData name="BeltranMontoya, Camilo (NSP)" userId="c6617a72-ddab-40a4-ab08-9da8697dd87c" providerId="ADAL" clId="{8B1E6686-4BB7-430A-8920-0DFEEF2D559F}" dt="2022-05-24T01:39:43.276" v="3277"/>
          <ac:picMkLst>
            <pc:docMk/>
            <pc:sldMk cId="2634170151" sldId="280"/>
            <ac:picMk id="5" creationId="{23246AFE-7564-4992-96C1-6CEDBBB5D7FE}"/>
          </ac:picMkLst>
        </pc:picChg>
        <pc:picChg chg="add del mod">
          <ac:chgData name="BeltranMontoya, Camilo (NSP)" userId="c6617a72-ddab-40a4-ab08-9da8697dd87c" providerId="ADAL" clId="{8B1E6686-4BB7-430A-8920-0DFEEF2D559F}" dt="2022-05-13T23:41:19.436" v="873"/>
          <ac:picMkLst>
            <pc:docMk/>
            <pc:sldMk cId="2634170151" sldId="280"/>
            <ac:picMk id="20" creationId="{2B373EFC-A3A0-42DF-B1E1-778DE9BF7E88}"/>
          </ac:picMkLst>
        </pc:picChg>
        <pc:cxnChg chg="add mod">
          <ac:chgData name="BeltranMontoya, Camilo (NSP)" userId="c6617a72-ddab-40a4-ab08-9da8697dd87c" providerId="ADAL" clId="{8B1E6686-4BB7-430A-8920-0DFEEF2D559F}" dt="2022-05-13T22:52:40.495" v="770" actId="1076"/>
          <ac:cxnSpMkLst>
            <pc:docMk/>
            <pc:sldMk cId="2634170151" sldId="280"/>
            <ac:cxnSpMk id="10" creationId="{C5555BE9-446E-4066-872F-5627FD1F6DA9}"/>
          </ac:cxnSpMkLst>
        </pc:cxnChg>
        <pc:cxnChg chg="add mod">
          <ac:chgData name="BeltranMontoya, Camilo (NSP)" userId="c6617a72-ddab-40a4-ab08-9da8697dd87c" providerId="ADAL" clId="{8B1E6686-4BB7-430A-8920-0DFEEF2D559F}" dt="2022-05-13T22:55:11.516" v="812" actId="1076"/>
          <ac:cxnSpMkLst>
            <pc:docMk/>
            <pc:sldMk cId="2634170151" sldId="280"/>
            <ac:cxnSpMk id="13" creationId="{1C464B6F-8338-43FE-8159-367C4D7D8F40}"/>
          </ac:cxnSpMkLst>
        </pc:cxnChg>
        <pc:cxnChg chg="add mod">
          <ac:chgData name="BeltranMontoya, Camilo (NSP)" userId="c6617a72-ddab-40a4-ab08-9da8697dd87c" providerId="ADAL" clId="{8B1E6686-4BB7-430A-8920-0DFEEF2D559F}" dt="2022-05-13T23:45:48.635" v="919" actId="14100"/>
          <ac:cxnSpMkLst>
            <pc:docMk/>
            <pc:sldMk cId="2634170151" sldId="280"/>
            <ac:cxnSpMk id="14" creationId="{8D47B950-96BF-429C-B466-54E8FF502AFA}"/>
          </ac:cxnSpMkLst>
        </pc:cxnChg>
        <pc:cxnChg chg="add mod">
          <ac:chgData name="BeltranMontoya, Camilo (NSP)" userId="c6617a72-ddab-40a4-ab08-9da8697dd87c" providerId="ADAL" clId="{8B1E6686-4BB7-430A-8920-0DFEEF2D559F}" dt="2022-05-13T23:43:13.229" v="894" actId="14100"/>
          <ac:cxnSpMkLst>
            <pc:docMk/>
            <pc:sldMk cId="2634170151" sldId="280"/>
            <ac:cxnSpMk id="16" creationId="{C1E32445-4E11-47E3-A61E-9E7B539040A0}"/>
          </ac:cxnSpMkLst>
        </pc:cxnChg>
        <pc:cxnChg chg="add del mod">
          <ac:chgData name="BeltranMontoya, Camilo (NSP)" userId="c6617a72-ddab-40a4-ab08-9da8697dd87c" providerId="ADAL" clId="{8B1E6686-4BB7-430A-8920-0DFEEF2D559F}" dt="2022-05-13T23:40:35.025" v="864"/>
          <ac:cxnSpMkLst>
            <pc:docMk/>
            <pc:sldMk cId="2634170151" sldId="280"/>
            <ac:cxnSpMk id="18" creationId="{BFC4CF75-6633-483B-B3C9-62D868321421}"/>
          </ac:cxnSpMkLst>
        </pc:cxnChg>
        <pc:cxnChg chg="add mod">
          <ac:chgData name="BeltranMontoya, Camilo (NSP)" userId="c6617a72-ddab-40a4-ab08-9da8697dd87c" providerId="ADAL" clId="{8B1E6686-4BB7-430A-8920-0DFEEF2D559F}" dt="2022-05-13T23:44:09.477" v="903" actId="14100"/>
          <ac:cxnSpMkLst>
            <pc:docMk/>
            <pc:sldMk cId="2634170151" sldId="280"/>
            <ac:cxnSpMk id="19" creationId="{E010DC8D-CD47-47A1-A1AD-02CA845FA1D2}"/>
          </ac:cxnSpMkLst>
        </pc:cxnChg>
        <pc:cxnChg chg="add mod">
          <ac:chgData name="BeltranMontoya, Camilo (NSP)" userId="c6617a72-ddab-40a4-ab08-9da8697dd87c" providerId="ADAL" clId="{8B1E6686-4BB7-430A-8920-0DFEEF2D559F}" dt="2022-05-13T23:47:04.801" v="924" actId="14100"/>
          <ac:cxnSpMkLst>
            <pc:docMk/>
            <pc:sldMk cId="2634170151" sldId="280"/>
            <ac:cxnSpMk id="27" creationId="{4005F977-C119-4BA3-AAB6-3AF3EC0C7442}"/>
          </ac:cxnSpMkLst>
        </pc:cxnChg>
      </pc:sldChg>
      <pc:sldChg chg="addSp delSp modSp del mod">
        <pc:chgData name="BeltranMontoya, Camilo (NSP)" userId="c6617a72-ddab-40a4-ab08-9da8697dd87c" providerId="ADAL" clId="{8B1E6686-4BB7-430A-8920-0DFEEF2D559F}" dt="2022-05-24T02:19:11.774" v="3571" actId="47"/>
        <pc:sldMkLst>
          <pc:docMk/>
          <pc:sldMk cId="1634058388" sldId="281"/>
        </pc:sldMkLst>
        <pc:spChg chg="del mod">
          <ac:chgData name="BeltranMontoya, Camilo (NSP)" userId="c6617a72-ddab-40a4-ab08-9da8697dd87c" providerId="ADAL" clId="{8B1E6686-4BB7-430A-8920-0DFEEF2D559F}" dt="2022-05-13T22:38:22.529" v="579" actId="21"/>
          <ac:spMkLst>
            <pc:docMk/>
            <pc:sldMk cId="1634058388" sldId="281"/>
            <ac:spMk id="2" creationId="{6C2BF97B-4145-26BE-1071-A4AF5A7C209D}"/>
          </ac:spMkLst>
        </pc:spChg>
        <pc:spChg chg="add mod">
          <ac:chgData name="BeltranMontoya, Camilo (NSP)" userId="c6617a72-ddab-40a4-ab08-9da8697dd87c" providerId="ADAL" clId="{8B1E6686-4BB7-430A-8920-0DFEEF2D559F}" dt="2022-05-24T01:52:02.177" v="3305" actId="34136"/>
          <ac:spMkLst>
            <pc:docMk/>
            <pc:sldMk cId="1634058388" sldId="281"/>
            <ac:spMk id="2" creationId="{E7514D64-E56D-4EA9-BFBA-92E8D8338570}"/>
          </ac:spMkLst>
        </pc:spChg>
        <pc:spChg chg="add del mod">
          <ac:chgData name="BeltranMontoya, Camilo (NSP)" userId="c6617a72-ddab-40a4-ab08-9da8697dd87c" providerId="ADAL" clId="{8B1E6686-4BB7-430A-8920-0DFEEF2D559F}" dt="2022-05-13T21:58:30.281" v="73" actId="478"/>
          <ac:spMkLst>
            <pc:docMk/>
            <pc:sldMk cId="1634058388" sldId="281"/>
            <ac:spMk id="4" creationId="{21FF3592-958D-42EB-B6E4-D68C7E9390B9}"/>
          </ac:spMkLst>
        </pc:spChg>
        <pc:spChg chg="mod">
          <ac:chgData name="BeltranMontoya, Camilo (NSP)" userId="c6617a72-ddab-40a4-ab08-9da8697dd87c" providerId="ADAL" clId="{8B1E6686-4BB7-430A-8920-0DFEEF2D559F}" dt="2022-05-24T01:53:33.033" v="3328" actId="1076"/>
          <ac:spMkLst>
            <pc:docMk/>
            <pc:sldMk cId="1634058388" sldId="281"/>
            <ac:spMk id="6" creationId="{4D00A58C-22FF-40AB-87C0-B989F78A5E50}"/>
          </ac:spMkLst>
        </pc:spChg>
        <pc:spChg chg="add del mod">
          <ac:chgData name="BeltranMontoya, Camilo (NSP)" userId="c6617a72-ddab-40a4-ab08-9da8697dd87c" providerId="ADAL" clId="{8B1E6686-4BB7-430A-8920-0DFEEF2D559F}" dt="2022-05-13T21:57:22.404" v="56" actId="478"/>
          <ac:spMkLst>
            <pc:docMk/>
            <pc:sldMk cId="1634058388" sldId="281"/>
            <ac:spMk id="7" creationId="{27326E4A-D43C-4D3E-BFBA-8F03EBA32E34}"/>
          </ac:spMkLst>
        </pc:spChg>
        <pc:spChg chg="add del mod">
          <ac:chgData name="BeltranMontoya, Camilo (NSP)" userId="c6617a72-ddab-40a4-ab08-9da8697dd87c" providerId="ADAL" clId="{8B1E6686-4BB7-430A-8920-0DFEEF2D559F}" dt="2022-05-13T21:57:24.229" v="57" actId="478"/>
          <ac:spMkLst>
            <pc:docMk/>
            <pc:sldMk cId="1634058388" sldId="281"/>
            <ac:spMk id="8" creationId="{D352BB49-7B15-406E-AF5E-F5FA24F32BDE}"/>
          </ac:spMkLst>
        </pc:spChg>
        <pc:spChg chg="mod">
          <ac:chgData name="BeltranMontoya, Camilo (NSP)" userId="c6617a72-ddab-40a4-ab08-9da8697dd87c" providerId="ADAL" clId="{8B1E6686-4BB7-430A-8920-0DFEEF2D559F}" dt="2022-05-13T22:38:29.697" v="580" actId="34135"/>
          <ac:spMkLst>
            <pc:docMk/>
            <pc:sldMk cId="1634058388" sldId="281"/>
            <ac:spMk id="9" creationId="{07CD2F4B-DF2B-479F-8728-FC101639A6F7}"/>
          </ac:spMkLst>
        </pc:spChg>
        <pc:spChg chg="add del mod">
          <ac:chgData name="BeltranMontoya, Camilo (NSP)" userId="c6617a72-ddab-40a4-ab08-9da8697dd87c" providerId="ADAL" clId="{8B1E6686-4BB7-430A-8920-0DFEEF2D559F}" dt="2022-05-13T21:58:28.585" v="72" actId="478"/>
          <ac:spMkLst>
            <pc:docMk/>
            <pc:sldMk cId="1634058388" sldId="281"/>
            <ac:spMk id="10" creationId="{41B391CC-A856-4C00-95F8-EDFF09D5AF65}"/>
          </ac:spMkLst>
        </pc:spChg>
        <pc:spChg chg="add del mod">
          <ac:chgData name="BeltranMontoya, Camilo (NSP)" userId="c6617a72-ddab-40a4-ab08-9da8697dd87c" providerId="ADAL" clId="{8B1E6686-4BB7-430A-8920-0DFEEF2D559F}" dt="2022-05-13T21:58:24.672" v="71" actId="478"/>
          <ac:spMkLst>
            <pc:docMk/>
            <pc:sldMk cId="1634058388" sldId="281"/>
            <ac:spMk id="11" creationId="{9C512CC5-BD70-4796-976D-31BEB9E3FC76}"/>
          </ac:spMkLst>
        </pc:spChg>
        <pc:spChg chg="add del mod">
          <ac:chgData name="BeltranMontoya, Camilo (NSP)" userId="c6617a72-ddab-40a4-ab08-9da8697dd87c" providerId="ADAL" clId="{8B1E6686-4BB7-430A-8920-0DFEEF2D559F}" dt="2022-05-13T22:38:29.697" v="580" actId="34135"/>
          <ac:spMkLst>
            <pc:docMk/>
            <pc:sldMk cId="1634058388" sldId="281"/>
            <ac:spMk id="12" creationId="{DF703356-DCF3-4528-9122-43523321E326}"/>
          </ac:spMkLst>
        </pc:spChg>
        <pc:spChg chg="add del mod ord">
          <ac:chgData name="BeltranMontoya, Camilo (NSP)" userId="c6617a72-ddab-40a4-ab08-9da8697dd87c" providerId="ADAL" clId="{8B1E6686-4BB7-430A-8920-0DFEEF2D559F}" dt="2022-05-13T22:38:29.697" v="580" actId="34135"/>
          <ac:spMkLst>
            <pc:docMk/>
            <pc:sldMk cId="1634058388" sldId="281"/>
            <ac:spMk id="13" creationId="{3D975810-E4ED-4AA6-8EFA-8F675A0EE761}"/>
          </ac:spMkLst>
        </pc:spChg>
        <pc:spChg chg="add del mod ord">
          <ac:chgData name="BeltranMontoya, Camilo (NSP)" userId="c6617a72-ddab-40a4-ab08-9da8697dd87c" providerId="ADAL" clId="{8B1E6686-4BB7-430A-8920-0DFEEF2D559F}" dt="2022-05-13T22:24:48.002" v="379" actId="478"/>
          <ac:spMkLst>
            <pc:docMk/>
            <pc:sldMk cId="1634058388" sldId="281"/>
            <ac:spMk id="14" creationId="{AADF923E-FAEE-4068-8DE4-AF23D31FF6C8}"/>
          </ac:spMkLst>
        </pc:spChg>
        <pc:spChg chg="add mod">
          <ac:chgData name="BeltranMontoya, Camilo (NSP)" userId="c6617a72-ddab-40a4-ab08-9da8697dd87c" providerId="ADAL" clId="{8B1E6686-4BB7-430A-8920-0DFEEF2D559F}" dt="2022-05-13T22:38:36.604" v="581" actId="113"/>
          <ac:spMkLst>
            <pc:docMk/>
            <pc:sldMk cId="1634058388" sldId="281"/>
            <ac:spMk id="21" creationId="{099AD1FB-5F51-4A2C-B2BF-F2EAED438CCA}"/>
          </ac:spMkLst>
        </pc:spChg>
        <pc:spChg chg="add del mod">
          <ac:chgData name="BeltranMontoya, Camilo (NSP)" userId="c6617a72-ddab-40a4-ab08-9da8697dd87c" providerId="ADAL" clId="{8B1E6686-4BB7-430A-8920-0DFEEF2D559F}" dt="2022-05-13T22:24:49.241" v="380" actId="478"/>
          <ac:spMkLst>
            <pc:docMk/>
            <pc:sldMk cId="1634058388" sldId="281"/>
            <ac:spMk id="28" creationId="{74C66309-FEEF-456C-82CC-0A1D2F796830}"/>
          </ac:spMkLst>
        </pc:spChg>
        <pc:spChg chg="add del mod">
          <ac:chgData name="BeltranMontoya, Camilo (NSP)" userId="c6617a72-ddab-40a4-ab08-9da8697dd87c" providerId="ADAL" clId="{8B1E6686-4BB7-430A-8920-0DFEEF2D559F}" dt="2022-05-13T22:24:50.121" v="381" actId="478"/>
          <ac:spMkLst>
            <pc:docMk/>
            <pc:sldMk cId="1634058388" sldId="281"/>
            <ac:spMk id="29" creationId="{58F49224-63F2-4C41-8C63-4EEA011C25F6}"/>
          </ac:spMkLst>
        </pc:spChg>
        <pc:spChg chg="add del mod">
          <ac:chgData name="BeltranMontoya, Camilo (NSP)" userId="c6617a72-ddab-40a4-ab08-9da8697dd87c" providerId="ADAL" clId="{8B1E6686-4BB7-430A-8920-0DFEEF2D559F}" dt="2022-05-13T22:24:56.970" v="383" actId="478"/>
          <ac:spMkLst>
            <pc:docMk/>
            <pc:sldMk cId="1634058388" sldId="281"/>
            <ac:spMk id="30" creationId="{0BCB8286-5012-44DC-921F-6B848B5DE9C3}"/>
          </ac:spMkLst>
        </pc:spChg>
        <pc:spChg chg="add del mod">
          <ac:chgData name="BeltranMontoya, Camilo (NSP)" userId="c6617a72-ddab-40a4-ab08-9da8697dd87c" providerId="ADAL" clId="{8B1E6686-4BB7-430A-8920-0DFEEF2D559F}" dt="2022-05-13T22:24:50.874" v="382" actId="478"/>
          <ac:spMkLst>
            <pc:docMk/>
            <pc:sldMk cId="1634058388" sldId="281"/>
            <ac:spMk id="49" creationId="{9E1154FC-890A-4891-BBC3-1B07B7DAEF5E}"/>
          </ac:spMkLst>
        </pc:spChg>
        <pc:spChg chg="add del mod">
          <ac:chgData name="BeltranMontoya, Camilo (NSP)" userId="c6617a72-ddab-40a4-ab08-9da8697dd87c" providerId="ADAL" clId="{8B1E6686-4BB7-430A-8920-0DFEEF2D559F}" dt="2022-05-13T22:24:58.007" v="384" actId="478"/>
          <ac:spMkLst>
            <pc:docMk/>
            <pc:sldMk cId="1634058388" sldId="281"/>
            <ac:spMk id="57" creationId="{F963CA8A-91EC-48FD-A2D4-3F06B99BC011}"/>
          </ac:spMkLst>
        </pc:spChg>
        <pc:spChg chg="add del mod">
          <ac:chgData name="BeltranMontoya, Camilo (NSP)" userId="c6617a72-ddab-40a4-ab08-9da8697dd87c" providerId="ADAL" clId="{8B1E6686-4BB7-430A-8920-0DFEEF2D559F}" dt="2022-05-13T22:24:59.076" v="385" actId="478"/>
          <ac:spMkLst>
            <pc:docMk/>
            <pc:sldMk cId="1634058388" sldId="281"/>
            <ac:spMk id="58" creationId="{97CCBE53-223B-4CB6-A84C-F9EA0D28F810}"/>
          </ac:spMkLst>
        </pc:spChg>
        <pc:spChg chg="add del mod">
          <ac:chgData name="BeltranMontoya, Camilo (NSP)" userId="c6617a72-ddab-40a4-ab08-9da8697dd87c" providerId="ADAL" clId="{8B1E6686-4BB7-430A-8920-0DFEEF2D559F}" dt="2022-05-13T22:24:59.925" v="386" actId="478"/>
          <ac:spMkLst>
            <pc:docMk/>
            <pc:sldMk cId="1634058388" sldId="281"/>
            <ac:spMk id="59" creationId="{FBDBA95D-4670-42CE-A58D-9B264E0B81A9}"/>
          </ac:spMkLst>
        </pc:spChg>
        <pc:spChg chg="add mod">
          <ac:chgData name="BeltranMontoya, Camilo (NSP)" userId="c6617a72-ddab-40a4-ab08-9da8697dd87c" providerId="ADAL" clId="{8B1E6686-4BB7-430A-8920-0DFEEF2D559F}" dt="2022-05-13T22:38:29.697" v="580" actId="34135"/>
          <ac:spMkLst>
            <pc:docMk/>
            <pc:sldMk cId="1634058388" sldId="281"/>
            <ac:spMk id="71" creationId="{B2C9F623-6BC8-46BF-ABD0-AB7EE7A8A389}"/>
          </ac:spMkLst>
        </pc:spChg>
        <pc:spChg chg="add mod">
          <ac:chgData name="BeltranMontoya, Camilo (NSP)" userId="c6617a72-ddab-40a4-ab08-9da8697dd87c" providerId="ADAL" clId="{8B1E6686-4BB7-430A-8920-0DFEEF2D559F}" dt="2022-05-13T22:38:29.697" v="580" actId="34135"/>
          <ac:spMkLst>
            <pc:docMk/>
            <pc:sldMk cId="1634058388" sldId="281"/>
            <ac:spMk id="74" creationId="{0219E830-6B5E-4420-84A2-1F80F1180B33}"/>
          </ac:spMkLst>
        </pc:spChg>
        <pc:spChg chg="add mod">
          <ac:chgData name="BeltranMontoya, Camilo (NSP)" userId="c6617a72-ddab-40a4-ab08-9da8697dd87c" providerId="ADAL" clId="{8B1E6686-4BB7-430A-8920-0DFEEF2D559F}" dt="2022-05-13T22:38:29.697" v="580" actId="34135"/>
          <ac:spMkLst>
            <pc:docMk/>
            <pc:sldMk cId="1634058388" sldId="281"/>
            <ac:spMk id="82" creationId="{9E2BC263-B58E-49CE-B22F-CC50E51E7244}"/>
          </ac:spMkLst>
        </pc:spChg>
        <pc:spChg chg="add mod">
          <ac:chgData name="BeltranMontoya, Camilo (NSP)" userId="c6617a72-ddab-40a4-ab08-9da8697dd87c" providerId="ADAL" clId="{8B1E6686-4BB7-430A-8920-0DFEEF2D559F}" dt="2022-05-13T22:38:29.697" v="580" actId="34135"/>
          <ac:spMkLst>
            <pc:docMk/>
            <pc:sldMk cId="1634058388" sldId="281"/>
            <ac:spMk id="86" creationId="{202AF917-F9F5-427C-9169-A2E12C1C3B0D}"/>
          </ac:spMkLst>
        </pc:spChg>
        <pc:spChg chg="add mod">
          <ac:chgData name="BeltranMontoya, Camilo (NSP)" userId="c6617a72-ddab-40a4-ab08-9da8697dd87c" providerId="ADAL" clId="{8B1E6686-4BB7-430A-8920-0DFEEF2D559F}" dt="2022-05-13T22:38:48.938" v="584" actId="1076"/>
          <ac:spMkLst>
            <pc:docMk/>
            <pc:sldMk cId="1634058388" sldId="281"/>
            <ac:spMk id="94" creationId="{980397AE-D91A-48A4-AE72-D90B8B1E1F7E}"/>
          </ac:spMkLst>
        </pc:spChg>
        <pc:grpChg chg="add del mod ord">
          <ac:chgData name="BeltranMontoya, Camilo (NSP)" userId="c6617a72-ddab-40a4-ab08-9da8697dd87c" providerId="ADAL" clId="{8B1E6686-4BB7-430A-8920-0DFEEF2D559F}" dt="2022-05-24T01:53:10.146" v="3317" actId="478"/>
          <ac:grpSpMkLst>
            <pc:docMk/>
            <pc:sldMk cId="1634058388" sldId="281"/>
            <ac:grpSpMk id="4" creationId="{9D035054-03B3-4D88-8EF0-1BC8FB65174B}"/>
          </ac:grpSpMkLst>
        </pc:grpChg>
        <pc:grpChg chg="add del mod">
          <ac:chgData name="BeltranMontoya, Camilo (NSP)" userId="c6617a72-ddab-40a4-ab08-9da8697dd87c" providerId="ADAL" clId="{8B1E6686-4BB7-430A-8920-0DFEEF2D559F}" dt="2022-05-13T22:18:42.457" v="241" actId="478"/>
          <ac:grpSpMkLst>
            <pc:docMk/>
            <pc:sldMk cId="1634058388" sldId="281"/>
            <ac:grpSpMk id="20" creationId="{FD0ECE2D-0E12-42F7-8574-235438DA1DCE}"/>
          </ac:grpSpMkLst>
        </pc:grpChg>
        <pc:grpChg chg="add del mod">
          <ac:chgData name="BeltranMontoya, Camilo (NSP)" userId="c6617a72-ddab-40a4-ab08-9da8697dd87c" providerId="ADAL" clId="{8B1E6686-4BB7-430A-8920-0DFEEF2D559F}" dt="2022-05-13T22:14:01.269" v="185" actId="165"/>
          <ac:grpSpMkLst>
            <pc:docMk/>
            <pc:sldMk cId="1634058388" sldId="281"/>
            <ac:grpSpMk id="22" creationId="{7604B223-A65D-4CB0-8F53-4395AA1B1192}"/>
          </ac:grpSpMkLst>
        </pc:grpChg>
        <pc:picChg chg="mod ord modCrop">
          <ac:chgData name="BeltranMontoya, Camilo (NSP)" userId="c6617a72-ddab-40a4-ab08-9da8697dd87c" providerId="ADAL" clId="{8B1E6686-4BB7-430A-8920-0DFEEF2D559F}" dt="2022-05-24T01:52:02.177" v="3305" actId="34136"/>
          <ac:picMkLst>
            <pc:docMk/>
            <pc:sldMk cId="1634058388" sldId="281"/>
            <ac:picMk id="3" creationId="{ABEA1293-5E4E-4DFC-9080-AC0E19026D7B}"/>
          </ac:picMkLst>
        </pc:picChg>
        <pc:picChg chg="add mod ord">
          <ac:chgData name="BeltranMontoya, Camilo (NSP)" userId="c6617a72-ddab-40a4-ab08-9da8697dd87c" providerId="ADAL" clId="{8B1E6686-4BB7-430A-8920-0DFEEF2D559F}" dt="2022-05-24T01:54:05.318" v="3330"/>
          <ac:picMkLst>
            <pc:docMk/>
            <pc:sldMk cId="1634058388" sldId="281"/>
            <ac:picMk id="22" creationId="{78518E5D-03FC-47CB-90F0-D74339D1E36A}"/>
          </ac:picMkLst>
        </pc:picChg>
        <pc:cxnChg chg="add mod">
          <ac:chgData name="BeltranMontoya, Camilo (NSP)" userId="c6617a72-ddab-40a4-ab08-9da8697dd87c" providerId="ADAL" clId="{8B1E6686-4BB7-430A-8920-0DFEEF2D559F}" dt="2022-05-13T22:10:28.064" v="158" actId="208"/>
          <ac:cxnSpMkLst>
            <pc:docMk/>
            <pc:sldMk cId="1634058388" sldId="281"/>
            <ac:cxnSpMk id="16" creationId="{8B0E5C94-09C2-494A-A488-3FDCDFE08D9E}"/>
          </ac:cxnSpMkLst>
        </pc:cxnChg>
        <pc:cxnChg chg="add mod">
          <ac:chgData name="BeltranMontoya, Camilo (NSP)" userId="c6617a72-ddab-40a4-ab08-9da8697dd87c" providerId="ADAL" clId="{8B1E6686-4BB7-430A-8920-0DFEEF2D559F}" dt="2022-05-13T22:10:28.064" v="158" actId="208"/>
          <ac:cxnSpMkLst>
            <pc:docMk/>
            <pc:sldMk cId="1634058388" sldId="281"/>
            <ac:cxnSpMk id="18" creationId="{29ABC580-E825-4F9B-B703-E5BA84A1CFF7}"/>
          </ac:cxnSpMkLst>
        </pc:cxnChg>
        <pc:cxnChg chg="add del mod topLvl">
          <ac:chgData name="BeltranMontoya, Camilo (NSP)" userId="c6617a72-ddab-40a4-ab08-9da8697dd87c" providerId="ADAL" clId="{8B1E6686-4BB7-430A-8920-0DFEEF2D559F}" dt="2022-05-13T22:27:33.424" v="423" actId="478"/>
          <ac:cxnSpMkLst>
            <pc:docMk/>
            <pc:sldMk cId="1634058388" sldId="281"/>
            <ac:cxnSpMk id="23" creationId="{8E6A45DD-B192-4C8E-B86C-13B4139D6023}"/>
          </ac:cxnSpMkLst>
        </pc:cxnChg>
        <pc:cxnChg chg="add del mod topLvl">
          <ac:chgData name="BeltranMontoya, Camilo (NSP)" userId="c6617a72-ddab-40a4-ab08-9da8697dd87c" providerId="ADAL" clId="{8B1E6686-4BB7-430A-8920-0DFEEF2D559F}" dt="2022-05-13T22:14:08.813" v="190" actId="478"/>
          <ac:cxnSpMkLst>
            <pc:docMk/>
            <pc:sldMk cId="1634058388" sldId="281"/>
            <ac:cxnSpMk id="24" creationId="{6A29E3AA-3EED-4A92-BB5C-C9764B6FC907}"/>
          </ac:cxnSpMkLst>
        </pc:cxnChg>
        <pc:cxnChg chg="add del mod">
          <ac:chgData name="BeltranMontoya, Camilo (NSP)" userId="c6617a72-ddab-40a4-ab08-9da8697dd87c" providerId="ADAL" clId="{8B1E6686-4BB7-430A-8920-0DFEEF2D559F}" dt="2022-05-13T22:27:03.450" v="408" actId="478"/>
          <ac:cxnSpMkLst>
            <pc:docMk/>
            <pc:sldMk cId="1634058388" sldId="281"/>
            <ac:cxnSpMk id="34" creationId="{38BD3849-1EE3-421B-967E-3314D55A2872}"/>
          </ac:cxnSpMkLst>
        </pc:cxnChg>
        <pc:cxnChg chg="add del mod">
          <ac:chgData name="BeltranMontoya, Camilo (NSP)" userId="c6617a72-ddab-40a4-ab08-9da8697dd87c" providerId="ADAL" clId="{8B1E6686-4BB7-430A-8920-0DFEEF2D559F}" dt="2022-05-13T22:27:04.958" v="410" actId="478"/>
          <ac:cxnSpMkLst>
            <pc:docMk/>
            <pc:sldMk cId="1634058388" sldId="281"/>
            <ac:cxnSpMk id="35" creationId="{F034A74C-F959-49EC-B61A-E5B28CAC2E5C}"/>
          </ac:cxnSpMkLst>
        </pc:cxnChg>
        <pc:cxnChg chg="add del mod">
          <ac:chgData name="BeltranMontoya, Camilo (NSP)" userId="c6617a72-ddab-40a4-ab08-9da8697dd87c" providerId="ADAL" clId="{8B1E6686-4BB7-430A-8920-0DFEEF2D559F}" dt="2022-05-13T22:27:06.026" v="411" actId="478"/>
          <ac:cxnSpMkLst>
            <pc:docMk/>
            <pc:sldMk cId="1634058388" sldId="281"/>
            <ac:cxnSpMk id="36" creationId="{7E22EA4C-F404-4303-BAA3-6226645CE808}"/>
          </ac:cxnSpMkLst>
        </pc:cxnChg>
        <pc:cxnChg chg="add mod">
          <ac:chgData name="BeltranMontoya, Camilo (NSP)" userId="c6617a72-ddab-40a4-ab08-9da8697dd87c" providerId="ADAL" clId="{8B1E6686-4BB7-430A-8920-0DFEEF2D559F}" dt="2022-05-13T22:38:29.697" v="580" actId="34135"/>
          <ac:cxnSpMkLst>
            <pc:docMk/>
            <pc:sldMk cId="1634058388" sldId="281"/>
            <ac:cxnSpMk id="37" creationId="{57BE8739-5A54-439A-BB2C-8D70C13B03CB}"/>
          </ac:cxnSpMkLst>
        </pc:cxnChg>
        <pc:cxnChg chg="add del mod">
          <ac:chgData name="BeltranMontoya, Camilo (NSP)" userId="c6617a72-ddab-40a4-ab08-9da8697dd87c" providerId="ADAL" clId="{8B1E6686-4BB7-430A-8920-0DFEEF2D559F}" dt="2022-05-13T22:27:02.744" v="407" actId="478"/>
          <ac:cxnSpMkLst>
            <pc:docMk/>
            <pc:sldMk cId="1634058388" sldId="281"/>
            <ac:cxnSpMk id="40" creationId="{E07FE6E9-420A-4ED1-A08C-CFEDF9BB997C}"/>
          </ac:cxnSpMkLst>
        </pc:cxnChg>
        <pc:cxnChg chg="add del mod">
          <ac:chgData name="BeltranMontoya, Camilo (NSP)" userId="c6617a72-ddab-40a4-ab08-9da8697dd87c" providerId="ADAL" clId="{8B1E6686-4BB7-430A-8920-0DFEEF2D559F}" dt="2022-05-13T22:27:04.330" v="409" actId="478"/>
          <ac:cxnSpMkLst>
            <pc:docMk/>
            <pc:sldMk cId="1634058388" sldId="281"/>
            <ac:cxnSpMk id="45" creationId="{CF1A102E-72B7-4574-87F9-B9814C5A9423}"/>
          </ac:cxnSpMkLst>
        </pc:cxnChg>
        <pc:cxnChg chg="add del mod">
          <ac:chgData name="BeltranMontoya, Camilo (NSP)" userId="c6617a72-ddab-40a4-ab08-9da8697dd87c" providerId="ADAL" clId="{8B1E6686-4BB7-430A-8920-0DFEEF2D559F}" dt="2022-05-13T22:23:35.182" v="288" actId="478"/>
          <ac:cxnSpMkLst>
            <pc:docMk/>
            <pc:sldMk cId="1634058388" sldId="281"/>
            <ac:cxnSpMk id="50" creationId="{1552273C-794C-48EC-99EA-4449E3C4B1A5}"/>
          </ac:cxnSpMkLst>
        </pc:cxnChg>
        <pc:cxnChg chg="add del mod">
          <ac:chgData name="BeltranMontoya, Camilo (NSP)" userId="c6617a72-ddab-40a4-ab08-9da8697dd87c" providerId="ADAL" clId="{8B1E6686-4BB7-430A-8920-0DFEEF2D559F}" dt="2022-05-13T22:27:06.685" v="412" actId="478"/>
          <ac:cxnSpMkLst>
            <pc:docMk/>
            <pc:sldMk cId="1634058388" sldId="281"/>
            <ac:cxnSpMk id="51" creationId="{6BBB0A6C-AD86-4DC3-9253-2F29FB8C221D}"/>
          </ac:cxnSpMkLst>
        </pc:cxnChg>
        <pc:cxnChg chg="add del mod">
          <ac:chgData name="BeltranMontoya, Camilo (NSP)" userId="c6617a72-ddab-40a4-ab08-9da8697dd87c" providerId="ADAL" clId="{8B1E6686-4BB7-430A-8920-0DFEEF2D559F}" dt="2022-05-13T22:27:07.455" v="413" actId="478"/>
          <ac:cxnSpMkLst>
            <pc:docMk/>
            <pc:sldMk cId="1634058388" sldId="281"/>
            <ac:cxnSpMk id="54" creationId="{BE149F8E-BADB-4F85-8F19-F2C178134630}"/>
          </ac:cxnSpMkLst>
        </pc:cxnChg>
        <pc:cxnChg chg="add mod">
          <ac:chgData name="BeltranMontoya, Camilo (NSP)" userId="c6617a72-ddab-40a4-ab08-9da8697dd87c" providerId="ADAL" clId="{8B1E6686-4BB7-430A-8920-0DFEEF2D559F}" dt="2022-05-13T22:38:29.697" v="580" actId="34135"/>
          <ac:cxnSpMkLst>
            <pc:docMk/>
            <pc:sldMk cId="1634058388" sldId="281"/>
            <ac:cxnSpMk id="69" creationId="{483FC763-5E5B-489D-AA20-4E866A8F3F51}"/>
          </ac:cxnSpMkLst>
        </pc:cxnChg>
        <pc:cxnChg chg="add mod">
          <ac:chgData name="BeltranMontoya, Camilo (NSP)" userId="c6617a72-ddab-40a4-ab08-9da8697dd87c" providerId="ADAL" clId="{8B1E6686-4BB7-430A-8920-0DFEEF2D559F}" dt="2022-05-13T22:38:29.697" v="580" actId="34135"/>
          <ac:cxnSpMkLst>
            <pc:docMk/>
            <pc:sldMk cId="1634058388" sldId="281"/>
            <ac:cxnSpMk id="72" creationId="{BF44E63A-BDD4-4081-B3B2-706D9448943C}"/>
          </ac:cxnSpMkLst>
        </pc:cxnChg>
        <pc:cxnChg chg="add mod">
          <ac:chgData name="BeltranMontoya, Camilo (NSP)" userId="c6617a72-ddab-40a4-ab08-9da8697dd87c" providerId="ADAL" clId="{8B1E6686-4BB7-430A-8920-0DFEEF2D559F}" dt="2022-05-13T22:38:29.697" v="580" actId="34135"/>
          <ac:cxnSpMkLst>
            <pc:docMk/>
            <pc:sldMk cId="1634058388" sldId="281"/>
            <ac:cxnSpMk id="75" creationId="{9303AAC3-E0FA-4B4B-A70F-EEE6EAA7E878}"/>
          </ac:cxnSpMkLst>
        </pc:cxnChg>
        <pc:cxnChg chg="add mod">
          <ac:chgData name="BeltranMontoya, Camilo (NSP)" userId="c6617a72-ddab-40a4-ab08-9da8697dd87c" providerId="ADAL" clId="{8B1E6686-4BB7-430A-8920-0DFEEF2D559F}" dt="2022-05-13T22:38:29.697" v="580" actId="34135"/>
          <ac:cxnSpMkLst>
            <pc:docMk/>
            <pc:sldMk cId="1634058388" sldId="281"/>
            <ac:cxnSpMk id="77" creationId="{DF6E745B-686A-49C4-ABE4-6A6FF28C82DA}"/>
          </ac:cxnSpMkLst>
        </pc:cxnChg>
        <pc:cxnChg chg="add mod">
          <ac:chgData name="BeltranMontoya, Camilo (NSP)" userId="c6617a72-ddab-40a4-ab08-9da8697dd87c" providerId="ADAL" clId="{8B1E6686-4BB7-430A-8920-0DFEEF2D559F}" dt="2022-05-13T22:38:29.697" v="580" actId="34135"/>
          <ac:cxnSpMkLst>
            <pc:docMk/>
            <pc:sldMk cId="1634058388" sldId="281"/>
            <ac:cxnSpMk id="83" creationId="{9E528C1E-5107-4737-8396-93052BF8C658}"/>
          </ac:cxnSpMkLst>
        </pc:cxnChg>
        <pc:cxnChg chg="add mod">
          <ac:chgData name="BeltranMontoya, Camilo (NSP)" userId="c6617a72-ddab-40a4-ab08-9da8697dd87c" providerId="ADAL" clId="{8B1E6686-4BB7-430A-8920-0DFEEF2D559F}" dt="2022-05-13T22:38:29.697" v="580" actId="34135"/>
          <ac:cxnSpMkLst>
            <pc:docMk/>
            <pc:sldMk cId="1634058388" sldId="281"/>
            <ac:cxnSpMk id="87" creationId="{921937B7-2391-4517-B17E-14D99C90DA8C}"/>
          </ac:cxnSpMkLst>
        </pc:cxnChg>
        <pc:cxnChg chg="add mod">
          <ac:chgData name="BeltranMontoya, Camilo (NSP)" userId="c6617a72-ddab-40a4-ab08-9da8697dd87c" providerId="ADAL" clId="{8B1E6686-4BB7-430A-8920-0DFEEF2D559F}" dt="2022-05-13T22:38:29.697" v="580" actId="34135"/>
          <ac:cxnSpMkLst>
            <pc:docMk/>
            <pc:sldMk cId="1634058388" sldId="281"/>
            <ac:cxnSpMk id="91" creationId="{8C79EAB8-1C99-491F-B37B-684387A01F5B}"/>
          </ac:cxnSpMkLst>
        </pc:cxnChg>
      </pc:sldChg>
      <pc:sldChg chg="addSp delSp modSp del mod">
        <pc:chgData name="BeltranMontoya, Camilo (NSP)" userId="c6617a72-ddab-40a4-ab08-9da8697dd87c" providerId="ADAL" clId="{8B1E6686-4BB7-430A-8920-0DFEEF2D559F}" dt="2022-05-16T21:54:02.401" v="2638" actId="47"/>
        <pc:sldMkLst>
          <pc:docMk/>
          <pc:sldMk cId="1660731209" sldId="282"/>
        </pc:sldMkLst>
        <pc:spChg chg="del">
          <ac:chgData name="BeltranMontoya, Camilo (NSP)" userId="c6617a72-ddab-40a4-ab08-9da8697dd87c" providerId="ADAL" clId="{8B1E6686-4BB7-430A-8920-0DFEEF2D559F}" dt="2022-05-14T00:36:52.599" v="1485" actId="478"/>
          <ac:spMkLst>
            <pc:docMk/>
            <pc:sldMk cId="1660731209" sldId="282"/>
            <ac:spMk id="2" creationId="{37D30BA6-89D1-72C4-58DE-9200B8BFCB68}"/>
          </ac:spMkLst>
        </pc:spChg>
        <pc:spChg chg="del">
          <ac:chgData name="BeltranMontoya, Camilo (NSP)" userId="c6617a72-ddab-40a4-ab08-9da8697dd87c" providerId="ADAL" clId="{8B1E6686-4BB7-430A-8920-0DFEEF2D559F}" dt="2022-05-14T00:36:55.033" v="1486" actId="478"/>
          <ac:spMkLst>
            <pc:docMk/>
            <pc:sldMk cId="1660731209" sldId="282"/>
            <ac:spMk id="3" creationId="{74825F8E-5FF9-9C98-41AB-3F6A62864DD4}"/>
          </ac:spMkLst>
        </pc:spChg>
        <pc:spChg chg="mod">
          <ac:chgData name="BeltranMontoya, Camilo (NSP)" userId="c6617a72-ddab-40a4-ab08-9da8697dd87c" providerId="ADAL" clId="{8B1E6686-4BB7-430A-8920-0DFEEF2D559F}" dt="2022-05-14T00:48:37.493" v="1670" actId="1076"/>
          <ac:spMkLst>
            <pc:docMk/>
            <pc:sldMk cId="1660731209" sldId="282"/>
            <ac:spMk id="4" creationId="{22431184-16C5-7004-160F-6B6E65704E0B}"/>
          </ac:spMkLst>
        </pc:spChg>
        <pc:spChg chg="mod">
          <ac:chgData name="BeltranMontoya, Camilo (NSP)" userId="c6617a72-ddab-40a4-ab08-9da8697dd87c" providerId="ADAL" clId="{8B1E6686-4BB7-430A-8920-0DFEEF2D559F}" dt="2022-05-16T20:49:59.758" v="2346" actId="1076"/>
          <ac:spMkLst>
            <pc:docMk/>
            <pc:sldMk cId="1660731209" sldId="282"/>
            <ac:spMk id="5" creationId="{011B19B2-986F-6E9B-80D7-AE1E68377315}"/>
          </ac:spMkLst>
        </pc:spChg>
        <pc:spChg chg="add del mod">
          <ac:chgData name="BeltranMontoya, Camilo (NSP)" userId="c6617a72-ddab-40a4-ab08-9da8697dd87c" providerId="ADAL" clId="{8B1E6686-4BB7-430A-8920-0DFEEF2D559F}" dt="2022-05-14T00:42:35.514" v="1517" actId="478"/>
          <ac:spMkLst>
            <pc:docMk/>
            <pc:sldMk cId="1660731209" sldId="282"/>
            <ac:spMk id="6" creationId="{D780899E-C569-4F07-A4FB-860181DC9992}"/>
          </ac:spMkLst>
        </pc:spChg>
        <pc:spChg chg="add del mod">
          <ac:chgData name="BeltranMontoya, Camilo (NSP)" userId="c6617a72-ddab-40a4-ab08-9da8697dd87c" providerId="ADAL" clId="{8B1E6686-4BB7-430A-8920-0DFEEF2D559F}" dt="2022-05-14T00:42:39.929" v="1522" actId="478"/>
          <ac:spMkLst>
            <pc:docMk/>
            <pc:sldMk cId="1660731209" sldId="282"/>
            <ac:spMk id="7" creationId="{25507174-CE4A-44A6-AFEB-F81258EC144D}"/>
          </ac:spMkLst>
        </pc:spChg>
        <pc:spChg chg="add del mod">
          <ac:chgData name="BeltranMontoya, Camilo (NSP)" userId="c6617a72-ddab-40a4-ab08-9da8697dd87c" providerId="ADAL" clId="{8B1E6686-4BB7-430A-8920-0DFEEF2D559F}" dt="2022-05-14T00:42:36.687" v="1518" actId="478"/>
          <ac:spMkLst>
            <pc:docMk/>
            <pc:sldMk cId="1660731209" sldId="282"/>
            <ac:spMk id="8" creationId="{348D521D-131E-414D-B2BF-AF402A855A54}"/>
          </ac:spMkLst>
        </pc:spChg>
        <pc:spChg chg="add del mod">
          <ac:chgData name="BeltranMontoya, Camilo (NSP)" userId="c6617a72-ddab-40a4-ab08-9da8697dd87c" providerId="ADAL" clId="{8B1E6686-4BB7-430A-8920-0DFEEF2D559F}" dt="2022-05-14T00:42:39.344" v="1520" actId="478"/>
          <ac:spMkLst>
            <pc:docMk/>
            <pc:sldMk cId="1660731209" sldId="282"/>
            <ac:spMk id="9" creationId="{5CBA9B6D-D290-415C-8513-959C495B3B13}"/>
          </ac:spMkLst>
        </pc:spChg>
        <pc:spChg chg="add del mod">
          <ac:chgData name="BeltranMontoya, Camilo (NSP)" userId="c6617a72-ddab-40a4-ab08-9da8697dd87c" providerId="ADAL" clId="{8B1E6686-4BB7-430A-8920-0DFEEF2D559F}" dt="2022-05-14T00:42:37.503" v="1519" actId="478"/>
          <ac:spMkLst>
            <pc:docMk/>
            <pc:sldMk cId="1660731209" sldId="282"/>
            <ac:spMk id="10" creationId="{579669D2-E0B7-4D97-ABD4-FFE6366B49B5}"/>
          </ac:spMkLst>
        </pc:spChg>
        <pc:spChg chg="add mod">
          <ac:chgData name="BeltranMontoya, Camilo (NSP)" userId="c6617a72-ddab-40a4-ab08-9da8697dd87c" providerId="ADAL" clId="{8B1E6686-4BB7-430A-8920-0DFEEF2D559F}" dt="2022-05-14T00:52:13.275" v="1710" actId="207"/>
          <ac:spMkLst>
            <pc:docMk/>
            <pc:sldMk cId="1660731209" sldId="282"/>
            <ac:spMk id="11" creationId="{BC6028C9-E76C-4791-BE26-3322F9C43C82}"/>
          </ac:spMkLst>
        </pc:spChg>
        <pc:spChg chg="add del mod">
          <ac:chgData name="BeltranMontoya, Camilo (NSP)" userId="c6617a72-ddab-40a4-ab08-9da8697dd87c" providerId="ADAL" clId="{8B1E6686-4BB7-430A-8920-0DFEEF2D559F}" dt="2022-05-14T00:42:47.977" v="1526" actId="478"/>
          <ac:spMkLst>
            <pc:docMk/>
            <pc:sldMk cId="1660731209" sldId="282"/>
            <ac:spMk id="12" creationId="{9031E9BB-74C9-4D73-95F7-BA91FAB8AA79}"/>
          </ac:spMkLst>
        </pc:spChg>
        <pc:spChg chg="add mod">
          <ac:chgData name="BeltranMontoya, Camilo (NSP)" userId="c6617a72-ddab-40a4-ab08-9da8697dd87c" providerId="ADAL" clId="{8B1E6686-4BB7-430A-8920-0DFEEF2D559F}" dt="2022-05-14T00:52:13.275" v="1710" actId="207"/>
          <ac:spMkLst>
            <pc:docMk/>
            <pc:sldMk cId="1660731209" sldId="282"/>
            <ac:spMk id="13" creationId="{FFE1249C-4918-4D69-A046-E424DED30888}"/>
          </ac:spMkLst>
        </pc:spChg>
        <pc:spChg chg="add mod">
          <ac:chgData name="BeltranMontoya, Camilo (NSP)" userId="c6617a72-ddab-40a4-ab08-9da8697dd87c" providerId="ADAL" clId="{8B1E6686-4BB7-430A-8920-0DFEEF2D559F}" dt="2022-05-14T00:52:13.275" v="1710" actId="207"/>
          <ac:spMkLst>
            <pc:docMk/>
            <pc:sldMk cId="1660731209" sldId="282"/>
            <ac:spMk id="14" creationId="{384464E9-1DBE-420F-A921-B8D379D80DCD}"/>
          </ac:spMkLst>
        </pc:spChg>
        <pc:spChg chg="add mod">
          <ac:chgData name="BeltranMontoya, Camilo (NSP)" userId="c6617a72-ddab-40a4-ab08-9da8697dd87c" providerId="ADAL" clId="{8B1E6686-4BB7-430A-8920-0DFEEF2D559F}" dt="2022-05-14T00:52:13.275" v="1710" actId="207"/>
          <ac:spMkLst>
            <pc:docMk/>
            <pc:sldMk cId="1660731209" sldId="282"/>
            <ac:spMk id="15" creationId="{33BC25DC-2E36-4541-9AC3-43B595690F57}"/>
          </ac:spMkLst>
        </pc:spChg>
        <pc:spChg chg="add mod">
          <ac:chgData name="BeltranMontoya, Camilo (NSP)" userId="c6617a72-ddab-40a4-ab08-9da8697dd87c" providerId="ADAL" clId="{8B1E6686-4BB7-430A-8920-0DFEEF2D559F}" dt="2022-05-14T00:52:13.275" v="1710" actId="207"/>
          <ac:spMkLst>
            <pc:docMk/>
            <pc:sldMk cId="1660731209" sldId="282"/>
            <ac:spMk id="16" creationId="{4918E4C6-9C94-4EBE-A0B3-58E327F2DF23}"/>
          </ac:spMkLst>
        </pc:spChg>
        <pc:spChg chg="add mod">
          <ac:chgData name="BeltranMontoya, Camilo (NSP)" userId="c6617a72-ddab-40a4-ab08-9da8697dd87c" providerId="ADAL" clId="{8B1E6686-4BB7-430A-8920-0DFEEF2D559F}" dt="2022-05-14T00:46:18.794" v="1627" actId="1036"/>
          <ac:spMkLst>
            <pc:docMk/>
            <pc:sldMk cId="1660731209" sldId="282"/>
            <ac:spMk id="17" creationId="{35649970-5E46-4939-93B1-F1AC04871F9D}"/>
          </ac:spMkLst>
        </pc:spChg>
        <pc:spChg chg="add mod">
          <ac:chgData name="BeltranMontoya, Camilo (NSP)" userId="c6617a72-ddab-40a4-ab08-9da8697dd87c" providerId="ADAL" clId="{8B1E6686-4BB7-430A-8920-0DFEEF2D559F}" dt="2022-05-14T00:46:18.794" v="1627" actId="1036"/>
          <ac:spMkLst>
            <pc:docMk/>
            <pc:sldMk cId="1660731209" sldId="282"/>
            <ac:spMk id="18" creationId="{990EB33C-F0D9-43C2-81BA-4399CAC51626}"/>
          </ac:spMkLst>
        </pc:spChg>
        <pc:spChg chg="add mod">
          <ac:chgData name="BeltranMontoya, Camilo (NSP)" userId="c6617a72-ddab-40a4-ab08-9da8697dd87c" providerId="ADAL" clId="{8B1E6686-4BB7-430A-8920-0DFEEF2D559F}" dt="2022-05-14T00:46:18.794" v="1627" actId="1036"/>
          <ac:spMkLst>
            <pc:docMk/>
            <pc:sldMk cId="1660731209" sldId="282"/>
            <ac:spMk id="19" creationId="{D588EDB5-0E61-4AA1-B5C2-D6AD0887F80F}"/>
          </ac:spMkLst>
        </pc:spChg>
        <pc:spChg chg="add mod">
          <ac:chgData name="BeltranMontoya, Camilo (NSP)" userId="c6617a72-ddab-40a4-ab08-9da8697dd87c" providerId="ADAL" clId="{8B1E6686-4BB7-430A-8920-0DFEEF2D559F}" dt="2022-05-14T00:46:18.794" v="1627" actId="1036"/>
          <ac:spMkLst>
            <pc:docMk/>
            <pc:sldMk cId="1660731209" sldId="282"/>
            <ac:spMk id="20" creationId="{9BED07A1-DDA3-4FEF-91B9-DC2EEFC7D281}"/>
          </ac:spMkLst>
        </pc:spChg>
        <pc:spChg chg="add del mod">
          <ac:chgData name="BeltranMontoya, Camilo (NSP)" userId="c6617a72-ddab-40a4-ab08-9da8697dd87c" providerId="ADAL" clId="{8B1E6686-4BB7-430A-8920-0DFEEF2D559F}" dt="2022-05-14T00:44:48.772" v="1575" actId="478"/>
          <ac:spMkLst>
            <pc:docMk/>
            <pc:sldMk cId="1660731209" sldId="282"/>
            <ac:spMk id="21" creationId="{332BFFDD-A341-4175-85F0-73DB7A25266F}"/>
          </ac:spMkLst>
        </pc:spChg>
        <pc:spChg chg="add mod">
          <ac:chgData name="BeltranMontoya, Camilo (NSP)" userId="c6617a72-ddab-40a4-ab08-9da8697dd87c" providerId="ADAL" clId="{8B1E6686-4BB7-430A-8920-0DFEEF2D559F}" dt="2022-05-14T00:46:18.794" v="1627" actId="1036"/>
          <ac:spMkLst>
            <pc:docMk/>
            <pc:sldMk cId="1660731209" sldId="282"/>
            <ac:spMk id="22" creationId="{9AD296D5-4469-499B-AAD0-85121AD66A8E}"/>
          </ac:spMkLst>
        </pc:spChg>
        <pc:spChg chg="add mod">
          <ac:chgData name="BeltranMontoya, Camilo (NSP)" userId="c6617a72-ddab-40a4-ab08-9da8697dd87c" providerId="ADAL" clId="{8B1E6686-4BB7-430A-8920-0DFEEF2D559F}" dt="2022-05-14T00:49:54.736" v="1691" actId="20577"/>
          <ac:spMkLst>
            <pc:docMk/>
            <pc:sldMk cId="1660731209" sldId="282"/>
            <ac:spMk id="23" creationId="{713E7F12-29CF-49D3-853D-AFF78627606F}"/>
          </ac:spMkLst>
        </pc:spChg>
        <pc:spChg chg="add mod">
          <ac:chgData name="BeltranMontoya, Camilo (NSP)" userId="c6617a72-ddab-40a4-ab08-9da8697dd87c" providerId="ADAL" clId="{8B1E6686-4BB7-430A-8920-0DFEEF2D559F}" dt="2022-05-14T00:48:55.318" v="1675" actId="1076"/>
          <ac:spMkLst>
            <pc:docMk/>
            <pc:sldMk cId="1660731209" sldId="282"/>
            <ac:spMk id="24" creationId="{EDC5EC1B-0062-4ECB-98D0-761906FDBDBD}"/>
          </ac:spMkLst>
        </pc:spChg>
        <pc:spChg chg="add mod">
          <ac:chgData name="BeltranMontoya, Camilo (NSP)" userId="c6617a72-ddab-40a4-ab08-9da8697dd87c" providerId="ADAL" clId="{8B1E6686-4BB7-430A-8920-0DFEEF2D559F}" dt="2022-05-14T00:48:19.621" v="1665" actId="1076"/>
          <ac:spMkLst>
            <pc:docMk/>
            <pc:sldMk cId="1660731209" sldId="282"/>
            <ac:spMk id="25" creationId="{A7ECA3D2-A642-47D0-96A4-827982898F3F}"/>
          </ac:spMkLst>
        </pc:spChg>
        <pc:spChg chg="add mod">
          <ac:chgData name="BeltranMontoya, Camilo (NSP)" userId="c6617a72-ddab-40a4-ab08-9da8697dd87c" providerId="ADAL" clId="{8B1E6686-4BB7-430A-8920-0DFEEF2D559F}" dt="2022-05-14T00:49:38.559" v="1687" actId="20577"/>
          <ac:spMkLst>
            <pc:docMk/>
            <pc:sldMk cId="1660731209" sldId="282"/>
            <ac:spMk id="26" creationId="{66B59096-15B9-4D0C-8528-BE38DFC1AF74}"/>
          </ac:spMkLst>
        </pc:spChg>
        <pc:cxnChg chg="add del mod">
          <ac:chgData name="BeltranMontoya, Camilo (NSP)" userId="c6617a72-ddab-40a4-ab08-9da8697dd87c" providerId="ADAL" clId="{8B1E6686-4BB7-430A-8920-0DFEEF2D559F}" dt="2022-05-14T00:49:20.504" v="1680" actId="478"/>
          <ac:cxnSpMkLst>
            <pc:docMk/>
            <pc:sldMk cId="1660731209" sldId="282"/>
            <ac:cxnSpMk id="28" creationId="{A4AD69FF-9FF8-4B8E-9B08-3812D21BE36B}"/>
          </ac:cxnSpMkLst>
        </pc:cxnChg>
        <pc:cxnChg chg="add mod">
          <ac:chgData name="BeltranMontoya, Camilo (NSP)" userId="c6617a72-ddab-40a4-ab08-9da8697dd87c" providerId="ADAL" clId="{8B1E6686-4BB7-430A-8920-0DFEEF2D559F}" dt="2022-05-14T00:49:28.387" v="1682" actId="1076"/>
          <ac:cxnSpMkLst>
            <pc:docMk/>
            <pc:sldMk cId="1660731209" sldId="282"/>
            <ac:cxnSpMk id="29" creationId="{EE8C1929-3B50-4C89-8600-729BF077F41F}"/>
          </ac:cxnSpMkLst>
        </pc:cxnChg>
        <pc:cxnChg chg="add mod">
          <ac:chgData name="BeltranMontoya, Camilo (NSP)" userId="c6617a72-ddab-40a4-ab08-9da8697dd87c" providerId="ADAL" clId="{8B1E6686-4BB7-430A-8920-0DFEEF2D559F}" dt="2022-05-14T00:49:35.984" v="1685" actId="1076"/>
          <ac:cxnSpMkLst>
            <pc:docMk/>
            <pc:sldMk cId="1660731209" sldId="282"/>
            <ac:cxnSpMk id="31" creationId="{C81ECF4C-B615-4306-A323-155E3CFDEA5C}"/>
          </ac:cxnSpMkLst>
        </pc:cxnChg>
        <pc:cxnChg chg="add mod">
          <ac:chgData name="BeltranMontoya, Camilo (NSP)" userId="c6617a72-ddab-40a4-ab08-9da8697dd87c" providerId="ADAL" clId="{8B1E6686-4BB7-430A-8920-0DFEEF2D559F}" dt="2022-05-14T00:49:48.508" v="1689" actId="1076"/>
          <ac:cxnSpMkLst>
            <pc:docMk/>
            <pc:sldMk cId="1660731209" sldId="282"/>
            <ac:cxnSpMk id="32" creationId="{8A8605A0-E956-41B0-A4EB-C8115FB9FAC3}"/>
          </ac:cxnSpMkLst>
        </pc:cxnChg>
        <pc:cxnChg chg="add mod">
          <ac:chgData name="BeltranMontoya, Camilo (NSP)" userId="c6617a72-ddab-40a4-ab08-9da8697dd87c" providerId="ADAL" clId="{8B1E6686-4BB7-430A-8920-0DFEEF2D559F}" dt="2022-05-14T00:50:16.226" v="1701" actId="1036"/>
          <ac:cxnSpMkLst>
            <pc:docMk/>
            <pc:sldMk cId="1660731209" sldId="282"/>
            <ac:cxnSpMk id="33" creationId="{DF8B73A4-AA17-49C5-B78C-5769D9614DA4}"/>
          </ac:cxnSpMkLst>
        </pc:cxnChg>
        <pc:cxnChg chg="add mod">
          <ac:chgData name="BeltranMontoya, Camilo (NSP)" userId="c6617a72-ddab-40a4-ab08-9da8697dd87c" providerId="ADAL" clId="{8B1E6686-4BB7-430A-8920-0DFEEF2D559F}" dt="2022-05-14T00:50:11.252" v="1695" actId="1076"/>
          <ac:cxnSpMkLst>
            <pc:docMk/>
            <pc:sldMk cId="1660731209" sldId="282"/>
            <ac:cxnSpMk id="34" creationId="{6CD72BE1-A0FC-4476-BFC3-BB0152335B4C}"/>
          </ac:cxnSpMkLst>
        </pc:cxnChg>
      </pc:sldChg>
      <pc:sldChg chg="addSp delSp modSp add mod ord delAnim">
        <pc:chgData name="BeltranMontoya, Camilo (NSP)" userId="c6617a72-ddab-40a4-ab08-9da8697dd87c" providerId="ADAL" clId="{8B1E6686-4BB7-430A-8920-0DFEEF2D559F}" dt="2022-05-16T20:49:47.664" v="2345" actId="1076"/>
        <pc:sldMkLst>
          <pc:docMk/>
          <pc:sldMk cId="2807250995" sldId="283"/>
        </pc:sldMkLst>
        <pc:spChg chg="add mod ord">
          <ac:chgData name="BeltranMontoya, Camilo (NSP)" userId="c6617a72-ddab-40a4-ab08-9da8697dd87c" providerId="ADAL" clId="{8B1E6686-4BB7-430A-8920-0DFEEF2D559F}" dt="2022-05-14T00:11:43.057" v="1185" actId="1036"/>
          <ac:spMkLst>
            <pc:docMk/>
            <pc:sldMk cId="2807250995" sldId="283"/>
            <ac:spMk id="2" creationId="{E044BC31-B038-41CF-8BBB-0254A0A5A6F9}"/>
          </ac:spMkLst>
        </pc:spChg>
        <pc:spChg chg="mod">
          <ac:chgData name="BeltranMontoya, Camilo (NSP)" userId="c6617a72-ddab-40a4-ab08-9da8697dd87c" providerId="ADAL" clId="{8B1E6686-4BB7-430A-8920-0DFEEF2D559F}" dt="2022-05-16T20:49:47.664" v="2345" actId="1076"/>
          <ac:spMkLst>
            <pc:docMk/>
            <pc:sldMk cId="2807250995" sldId="283"/>
            <ac:spMk id="3" creationId="{0CE68BB7-DD3C-664A-AC9D-74A5FE280DD9}"/>
          </ac:spMkLst>
        </pc:spChg>
        <pc:spChg chg="add mod">
          <ac:chgData name="BeltranMontoya, Camilo (NSP)" userId="c6617a72-ddab-40a4-ab08-9da8697dd87c" providerId="ADAL" clId="{8B1E6686-4BB7-430A-8920-0DFEEF2D559F}" dt="2022-05-14T00:11:43.057" v="1185" actId="1036"/>
          <ac:spMkLst>
            <pc:docMk/>
            <pc:sldMk cId="2807250995" sldId="283"/>
            <ac:spMk id="4" creationId="{A9926CC8-52E1-4CFF-94F2-E8D82A9F779F}"/>
          </ac:spMkLst>
        </pc:spChg>
        <pc:spChg chg="add del mod ord">
          <ac:chgData name="BeltranMontoya, Camilo (NSP)" userId="c6617a72-ddab-40a4-ab08-9da8697dd87c" providerId="ADAL" clId="{8B1E6686-4BB7-430A-8920-0DFEEF2D559F}" dt="2022-05-14T00:09:36.588" v="1160" actId="478"/>
          <ac:spMkLst>
            <pc:docMk/>
            <pc:sldMk cId="2807250995" sldId="283"/>
            <ac:spMk id="9" creationId="{B35AA654-6762-4349-AC8C-BE68C3C9D023}"/>
          </ac:spMkLst>
        </pc:spChg>
        <pc:spChg chg="add del mod ord">
          <ac:chgData name="BeltranMontoya, Camilo (NSP)" userId="c6617a72-ddab-40a4-ab08-9da8697dd87c" providerId="ADAL" clId="{8B1E6686-4BB7-430A-8920-0DFEEF2D559F}" dt="2022-05-14T00:09:37.723" v="1161" actId="478"/>
          <ac:spMkLst>
            <pc:docMk/>
            <pc:sldMk cId="2807250995" sldId="283"/>
            <ac:spMk id="10" creationId="{6CB2030C-7E6A-4B60-A2BB-801D1EB6A3F9}"/>
          </ac:spMkLst>
        </pc:spChg>
        <pc:spChg chg="add mod">
          <ac:chgData name="BeltranMontoya, Camilo (NSP)" userId="c6617a72-ddab-40a4-ab08-9da8697dd87c" providerId="ADAL" clId="{8B1E6686-4BB7-430A-8920-0DFEEF2D559F}" dt="2022-05-14T00:11:43.057" v="1185" actId="1036"/>
          <ac:spMkLst>
            <pc:docMk/>
            <pc:sldMk cId="2807250995" sldId="283"/>
            <ac:spMk id="11" creationId="{2669D364-67CD-4B93-9563-01AE5BE34050}"/>
          </ac:spMkLst>
        </pc:spChg>
        <pc:spChg chg="add mod">
          <ac:chgData name="BeltranMontoya, Camilo (NSP)" userId="c6617a72-ddab-40a4-ab08-9da8697dd87c" providerId="ADAL" clId="{8B1E6686-4BB7-430A-8920-0DFEEF2D559F}" dt="2022-05-14T00:11:43.057" v="1185" actId="1036"/>
          <ac:spMkLst>
            <pc:docMk/>
            <pc:sldMk cId="2807250995" sldId="283"/>
            <ac:spMk id="12" creationId="{E5D24BBB-040C-4FE9-BACA-D1D4860EB191}"/>
          </ac:spMkLst>
        </pc:spChg>
        <pc:spChg chg="add mod">
          <ac:chgData name="BeltranMontoya, Camilo (NSP)" userId="c6617a72-ddab-40a4-ab08-9da8697dd87c" providerId="ADAL" clId="{8B1E6686-4BB7-430A-8920-0DFEEF2D559F}" dt="2022-05-14T00:11:43.057" v="1185" actId="1036"/>
          <ac:spMkLst>
            <pc:docMk/>
            <pc:sldMk cId="2807250995" sldId="283"/>
            <ac:spMk id="13" creationId="{ADB5E259-2DC0-47DA-804F-D31E0448F3EF}"/>
          </ac:spMkLst>
        </pc:spChg>
        <pc:spChg chg="add mod">
          <ac:chgData name="BeltranMontoya, Camilo (NSP)" userId="c6617a72-ddab-40a4-ab08-9da8697dd87c" providerId="ADAL" clId="{8B1E6686-4BB7-430A-8920-0DFEEF2D559F}" dt="2022-05-14T00:11:43.057" v="1185" actId="1036"/>
          <ac:spMkLst>
            <pc:docMk/>
            <pc:sldMk cId="2807250995" sldId="283"/>
            <ac:spMk id="14" creationId="{CCFAD3D4-D6DE-4D88-9754-4E31C26A1F58}"/>
          </ac:spMkLst>
        </pc:spChg>
        <pc:spChg chg="add mod ord">
          <ac:chgData name="BeltranMontoya, Camilo (NSP)" userId="c6617a72-ddab-40a4-ab08-9da8697dd87c" providerId="ADAL" clId="{8B1E6686-4BB7-430A-8920-0DFEEF2D559F}" dt="2022-05-14T00:11:43.057" v="1185" actId="1036"/>
          <ac:spMkLst>
            <pc:docMk/>
            <pc:sldMk cId="2807250995" sldId="283"/>
            <ac:spMk id="15" creationId="{F374BC6B-FD53-4350-8240-B800B4F579A7}"/>
          </ac:spMkLst>
        </pc:spChg>
        <pc:spChg chg="add mod ord">
          <ac:chgData name="BeltranMontoya, Camilo (NSP)" userId="c6617a72-ddab-40a4-ab08-9da8697dd87c" providerId="ADAL" clId="{8B1E6686-4BB7-430A-8920-0DFEEF2D559F}" dt="2022-05-14T00:11:43.057" v="1185" actId="1036"/>
          <ac:spMkLst>
            <pc:docMk/>
            <pc:sldMk cId="2807250995" sldId="283"/>
            <ac:spMk id="16" creationId="{326A9CC8-925D-4008-89E4-3407DA2DFC9E}"/>
          </ac:spMkLst>
        </pc:spChg>
        <pc:spChg chg="add mod">
          <ac:chgData name="BeltranMontoya, Camilo (NSP)" userId="c6617a72-ddab-40a4-ab08-9da8697dd87c" providerId="ADAL" clId="{8B1E6686-4BB7-430A-8920-0DFEEF2D559F}" dt="2022-05-14T00:11:43.057" v="1185" actId="1036"/>
          <ac:spMkLst>
            <pc:docMk/>
            <pc:sldMk cId="2807250995" sldId="283"/>
            <ac:spMk id="17" creationId="{A29164C5-9177-4BE7-8473-EFB3507C286A}"/>
          </ac:spMkLst>
        </pc:spChg>
        <pc:graphicFrameChg chg="del">
          <ac:chgData name="BeltranMontoya, Camilo (NSP)" userId="c6617a72-ddab-40a4-ab08-9da8697dd87c" providerId="ADAL" clId="{8B1E6686-4BB7-430A-8920-0DFEEF2D559F}" dt="2022-05-14T00:01:38.361" v="1014" actId="478"/>
          <ac:graphicFrameMkLst>
            <pc:docMk/>
            <pc:sldMk cId="2807250995" sldId="283"/>
            <ac:graphicFrameMk id="6" creationId="{7407295A-4015-45DB-9747-4DD899C3D49A}"/>
          </ac:graphicFrameMkLst>
        </pc:graphicFrameChg>
        <pc:picChg chg="add mod modCrop">
          <ac:chgData name="BeltranMontoya, Camilo (NSP)" userId="c6617a72-ddab-40a4-ab08-9da8697dd87c" providerId="ADAL" clId="{8B1E6686-4BB7-430A-8920-0DFEEF2D559F}" dt="2022-05-14T00:11:43.057" v="1185" actId="1036"/>
          <ac:picMkLst>
            <pc:docMk/>
            <pc:sldMk cId="2807250995" sldId="283"/>
            <ac:picMk id="5" creationId="{1D9C5804-57BE-441E-8CDA-C134F5359A48}"/>
          </ac:picMkLst>
        </pc:picChg>
        <pc:picChg chg="mod modCrop">
          <ac:chgData name="BeltranMontoya, Camilo (NSP)" userId="c6617a72-ddab-40a4-ab08-9da8697dd87c" providerId="ADAL" clId="{8B1E6686-4BB7-430A-8920-0DFEEF2D559F}" dt="2022-05-14T00:11:43.057" v="1185" actId="1036"/>
          <ac:picMkLst>
            <pc:docMk/>
            <pc:sldMk cId="2807250995" sldId="283"/>
            <ac:picMk id="7" creationId="{09C5B83C-75C0-4B91-B0B8-BC9A024F130B}"/>
          </ac:picMkLst>
        </pc:picChg>
        <pc:picChg chg="add mod modCrop">
          <ac:chgData name="BeltranMontoya, Camilo (NSP)" userId="c6617a72-ddab-40a4-ab08-9da8697dd87c" providerId="ADAL" clId="{8B1E6686-4BB7-430A-8920-0DFEEF2D559F}" dt="2022-05-14T00:11:43.057" v="1185" actId="1036"/>
          <ac:picMkLst>
            <pc:docMk/>
            <pc:sldMk cId="2807250995" sldId="283"/>
            <ac:picMk id="8" creationId="{C5EF2D57-32B1-40DA-B56C-C02D67FA5093}"/>
          </ac:picMkLst>
        </pc:picChg>
      </pc:sldChg>
      <pc:sldChg chg="addSp delSp modSp mod">
        <pc:chgData name="BeltranMontoya, Camilo (NSP)" userId="c6617a72-ddab-40a4-ab08-9da8697dd87c" providerId="ADAL" clId="{8B1E6686-4BB7-430A-8920-0DFEEF2D559F}" dt="2022-05-19T11:16:24.321" v="3194" actId="1036"/>
        <pc:sldMkLst>
          <pc:docMk/>
          <pc:sldMk cId="2782724594" sldId="284"/>
        </pc:sldMkLst>
        <pc:spChg chg="mod">
          <ac:chgData name="BeltranMontoya, Camilo (NSP)" userId="c6617a72-ddab-40a4-ab08-9da8697dd87c" providerId="ADAL" clId="{8B1E6686-4BB7-430A-8920-0DFEEF2D559F}" dt="2022-05-19T11:16:24.321" v="3194" actId="1036"/>
          <ac:spMkLst>
            <pc:docMk/>
            <pc:sldMk cId="2782724594" sldId="284"/>
            <ac:spMk id="3" creationId="{3C55A7DA-7B93-4CD9-A43B-E8AA79081A81}"/>
          </ac:spMkLst>
        </pc:spChg>
        <pc:spChg chg="mod topLvl">
          <ac:chgData name="BeltranMontoya, Camilo (NSP)" userId="c6617a72-ddab-40a4-ab08-9da8697dd87c" providerId="ADAL" clId="{8B1E6686-4BB7-430A-8920-0DFEEF2D559F}" dt="2022-05-19T11:16:24.321" v="3194" actId="1036"/>
          <ac:spMkLst>
            <pc:docMk/>
            <pc:sldMk cId="2782724594" sldId="284"/>
            <ac:spMk id="6" creationId="{D8ED2C76-14CE-B88A-8D6E-41F594836D9F}"/>
          </ac:spMkLst>
        </pc:spChg>
        <pc:spChg chg="add del mod ord">
          <ac:chgData name="BeltranMontoya, Camilo (NSP)" userId="c6617a72-ddab-40a4-ab08-9da8697dd87c" providerId="ADAL" clId="{8B1E6686-4BB7-430A-8920-0DFEEF2D559F}" dt="2022-05-19T11:14:01.370" v="3128" actId="478"/>
          <ac:spMkLst>
            <pc:docMk/>
            <pc:sldMk cId="2782724594" sldId="284"/>
            <ac:spMk id="7" creationId="{C1A1286A-398F-4290-A0D6-593197886F5A}"/>
          </ac:spMkLst>
        </pc:spChg>
        <pc:spChg chg="del">
          <ac:chgData name="BeltranMontoya, Camilo (NSP)" userId="c6617a72-ddab-40a4-ab08-9da8697dd87c" providerId="ADAL" clId="{8B1E6686-4BB7-430A-8920-0DFEEF2D559F}" dt="2022-05-16T20:39:54.964" v="2212" actId="478"/>
          <ac:spMkLst>
            <pc:docMk/>
            <pc:sldMk cId="2782724594" sldId="284"/>
            <ac:spMk id="9" creationId="{84F2FFBE-5389-0947-2987-708A05F94D0A}"/>
          </ac:spMkLst>
        </pc:spChg>
        <pc:spChg chg="add del mod ord">
          <ac:chgData name="BeltranMontoya, Camilo (NSP)" userId="c6617a72-ddab-40a4-ab08-9da8697dd87c" providerId="ADAL" clId="{8B1E6686-4BB7-430A-8920-0DFEEF2D559F}" dt="2022-05-19T10:56:42.987" v="2902" actId="478"/>
          <ac:spMkLst>
            <pc:docMk/>
            <pc:sldMk cId="2782724594" sldId="284"/>
            <ac:spMk id="9" creationId="{8F400819-FE19-4605-9600-D0E4941BAEE3}"/>
          </ac:spMkLst>
        </pc:spChg>
        <pc:spChg chg="add del mod">
          <ac:chgData name="BeltranMontoya, Camilo (NSP)" userId="c6617a72-ddab-40a4-ab08-9da8697dd87c" providerId="ADAL" clId="{8B1E6686-4BB7-430A-8920-0DFEEF2D559F}" dt="2022-05-19T10:56:54.748" v="2908" actId="478"/>
          <ac:spMkLst>
            <pc:docMk/>
            <pc:sldMk cId="2782724594" sldId="284"/>
            <ac:spMk id="10" creationId="{AD0B6AB1-1CE8-46BA-99F7-47D31027EB1E}"/>
          </ac:spMkLst>
        </pc:spChg>
        <pc:spChg chg="add del mod ord">
          <ac:chgData name="BeltranMontoya, Camilo (NSP)" userId="c6617a72-ddab-40a4-ab08-9da8697dd87c" providerId="ADAL" clId="{8B1E6686-4BB7-430A-8920-0DFEEF2D559F}" dt="2022-05-19T10:54:55.845" v="2877" actId="478"/>
          <ac:spMkLst>
            <pc:docMk/>
            <pc:sldMk cId="2782724594" sldId="284"/>
            <ac:spMk id="11" creationId="{4140DF44-93F0-4A2C-A656-A360A801D404}"/>
          </ac:spMkLst>
        </pc:spChg>
        <pc:spChg chg="mod">
          <ac:chgData name="BeltranMontoya, Camilo (NSP)" userId="c6617a72-ddab-40a4-ab08-9da8697dd87c" providerId="ADAL" clId="{8B1E6686-4BB7-430A-8920-0DFEEF2D559F}" dt="2022-05-19T10:54:51.465" v="2875"/>
          <ac:spMkLst>
            <pc:docMk/>
            <pc:sldMk cId="2782724594" sldId="284"/>
            <ac:spMk id="13" creationId="{1C8C1356-CB72-4A0F-BCA1-BE99A43C7D57}"/>
          </ac:spMkLst>
        </pc:spChg>
        <pc:spChg chg="mod">
          <ac:chgData name="BeltranMontoya, Camilo (NSP)" userId="c6617a72-ddab-40a4-ab08-9da8697dd87c" providerId="ADAL" clId="{8B1E6686-4BB7-430A-8920-0DFEEF2D559F}" dt="2022-05-19T10:54:51.465" v="2875"/>
          <ac:spMkLst>
            <pc:docMk/>
            <pc:sldMk cId="2782724594" sldId="284"/>
            <ac:spMk id="14" creationId="{4AB7D164-4BC8-4BCF-9AE5-A59C81B4F3BC}"/>
          </ac:spMkLst>
        </pc:spChg>
        <pc:spChg chg="mod">
          <ac:chgData name="BeltranMontoya, Camilo (NSP)" userId="c6617a72-ddab-40a4-ab08-9da8697dd87c" providerId="ADAL" clId="{8B1E6686-4BB7-430A-8920-0DFEEF2D559F}" dt="2022-05-19T10:56:13.674" v="2894"/>
          <ac:spMkLst>
            <pc:docMk/>
            <pc:sldMk cId="2782724594" sldId="284"/>
            <ac:spMk id="16" creationId="{E7EE60F7-E33A-49CA-97A4-6F15E21F9A45}"/>
          </ac:spMkLst>
        </pc:spChg>
        <pc:spChg chg="mod">
          <ac:chgData name="BeltranMontoya, Camilo (NSP)" userId="c6617a72-ddab-40a4-ab08-9da8697dd87c" providerId="ADAL" clId="{8B1E6686-4BB7-430A-8920-0DFEEF2D559F}" dt="2022-05-19T10:56:13.674" v="2894"/>
          <ac:spMkLst>
            <pc:docMk/>
            <pc:sldMk cId="2782724594" sldId="284"/>
            <ac:spMk id="17" creationId="{E2423610-A87F-46D7-82CE-BDF211A49F18}"/>
          </ac:spMkLst>
        </pc:spChg>
        <pc:spChg chg="mod">
          <ac:chgData name="BeltranMontoya, Camilo (NSP)" userId="c6617a72-ddab-40a4-ab08-9da8697dd87c" providerId="ADAL" clId="{8B1E6686-4BB7-430A-8920-0DFEEF2D559F}" dt="2022-05-19T11:16:12.731" v="3186" actId="207"/>
          <ac:spMkLst>
            <pc:docMk/>
            <pc:sldMk cId="2782724594" sldId="284"/>
            <ac:spMk id="19" creationId="{37947CF2-18BB-4393-B2D7-E65CA4549157}"/>
          </ac:spMkLst>
        </pc:spChg>
        <pc:spChg chg="mod">
          <ac:chgData name="BeltranMontoya, Camilo (NSP)" userId="c6617a72-ddab-40a4-ab08-9da8697dd87c" providerId="ADAL" clId="{8B1E6686-4BB7-430A-8920-0DFEEF2D559F}" dt="2022-05-19T11:16:12.731" v="3186" actId="207"/>
          <ac:spMkLst>
            <pc:docMk/>
            <pc:sldMk cId="2782724594" sldId="284"/>
            <ac:spMk id="20" creationId="{1A20EFD4-B6D0-4AF6-9000-506605F7BB28}"/>
          </ac:spMkLst>
        </pc:spChg>
        <pc:spChg chg="mod">
          <ac:chgData name="BeltranMontoya, Camilo (NSP)" userId="c6617a72-ddab-40a4-ab08-9da8697dd87c" providerId="ADAL" clId="{8B1E6686-4BB7-430A-8920-0DFEEF2D559F}" dt="2022-05-19T11:08:25.305" v="2995"/>
          <ac:spMkLst>
            <pc:docMk/>
            <pc:sldMk cId="2782724594" sldId="284"/>
            <ac:spMk id="22" creationId="{8D8FB0B3-56FF-4FB7-8446-E79ED0C62877}"/>
          </ac:spMkLst>
        </pc:spChg>
        <pc:spChg chg="mod">
          <ac:chgData name="BeltranMontoya, Camilo (NSP)" userId="c6617a72-ddab-40a4-ab08-9da8697dd87c" providerId="ADAL" clId="{8B1E6686-4BB7-430A-8920-0DFEEF2D559F}" dt="2022-05-19T11:08:25.305" v="2995"/>
          <ac:spMkLst>
            <pc:docMk/>
            <pc:sldMk cId="2782724594" sldId="284"/>
            <ac:spMk id="23" creationId="{D919EE64-AEB6-430B-ADD4-84DA429E4A7F}"/>
          </ac:spMkLst>
        </pc:spChg>
        <pc:grpChg chg="add del mod">
          <ac:chgData name="BeltranMontoya, Camilo (NSP)" userId="c6617a72-ddab-40a4-ab08-9da8697dd87c" providerId="ADAL" clId="{8B1E6686-4BB7-430A-8920-0DFEEF2D559F}" dt="2022-05-19T11:15:42.484" v="3151" actId="165"/>
          <ac:grpSpMkLst>
            <pc:docMk/>
            <pc:sldMk cId="2782724594" sldId="284"/>
            <ac:grpSpMk id="4" creationId="{E7D82818-DDDF-4075-A7E0-9EAFE5F7CC12}"/>
          </ac:grpSpMkLst>
        </pc:grpChg>
        <pc:grpChg chg="add del mod ord">
          <ac:chgData name="BeltranMontoya, Camilo (NSP)" userId="c6617a72-ddab-40a4-ab08-9da8697dd87c" providerId="ADAL" clId="{8B1E6686-4BB7-430A-8920-0DFEEF2D559F}" dt="2022-05-19T11:08:24.959" v="2994" actId="478"/>
          <ac:grpSpMkLst>
            <pc:docMk/>
            <pc:sldMk cId="2782724594" sldId="284"/>
            <ac:grpSpMk id="12" creationId="{F80339A4-92EE-4C78-936C-25A98FBDCD94}"/>
          </ac:grpSpMkLst>
        </pc:grpChg>
        <pc:grpChg chg="add del mod">
          <ac:chgData name="BeltranMontoya, Camilo (NSP)" userId="c6617a72-ddab-40a4-ab08-9da8697dd87c" providerId="ADAL" clId="{8B1E6686-4BB7-430A-8920-0DFEEF2D559F}" dt="2022-05-19T10:56:38.906" v="2901" actId="478"/>
          <ac:grpSpMkLst>
            <pc:docMk/>
            <pc:sldMk cId="2782724594" sldId="284"/>
            <ac:grpSpMk id="15" creationId="{E131D6E2-E8F5-4D37-87A8-B64EA3EA93CA}"/>
          </ac:grpSpMkLst>
        </pc:grpChg>
        <pc:grpChg chg="add mod ord topLvl">
          <ac:chgData name="BeltranMontoya, Camilo (NSP)" userId="c6617a72-ddab-40a4-ab08-9da8697dd87c" providerId="ADAL" clId="{8B1E6686-4BB7-430A-8920-0DFEEF2D559F}" dt="2022-05-19T11:16:24.321" v="3194" actId="1036"/>
          <ac:grpSpMkLst>
            <pc:docMk/>
            <pc:sldMk cId="2782724594" sldId="284"/>
            <ac:grpSpMk id="18" creationId="{11425941-4425-43D1-99FA-EC13766E56A3}"/>
          </ac:grpSpMkLst>
        </pc:grpChg>
        <pc:grpChg chg="add mod ord">
          <ac:chgData name="BeltranMontoya, Camilo (NSP)" userId="c6617a72-ddab-40a4-ab08-9da8697dd87c" providerId="ADAL" clId="{8B1E6686-4BB7-430A-8920-0DFEEF2D559F}" dt="2022-05-19T11:16:24.321" v="3194" actId="1036"/>
          <ac:grpSpMkLst>
            <pc:docMk/>
            <pc:sldMk cId="2782724594" sldId="284"/>
            <ac:grpSpMk id="21" creationId="{D371921D-8EDE-421D-B40B-56186C2D86CE}"/>
          </ac:grpSpMkLst>
        </pc:grpChg>
        <pc:picChg chg="mod ord modCrop">
          <ac:chgData name="BeltranMontoya, Camilo (NSP)" userId="c6617a72-ddab-40a4-ab08-9da8697dd87c" providerId="ADAL" clId="{8B1E6686-4BB7-430A-8920-0DFEEF2D559F}" dt="2022-05-19T11:16:24.321" v="3194" actId="1036"/>
          <ac:picMkLst>
            <pc:docMk/>
            <pc:sldMk cId="2782724594" sldId="284"/>
            <ac:picMk id="2" creationId="{4AF668A1-A1DB-2EEF-6983-BF0867FFB8AD}"/>
          </ac:picMkLst>
        </pc:picChg>
        <pc:picChg chg="add del mod topLvl modCrop">
          <ac:chgData name="BeltranMontoya, Camilo (NSP)" userId="c6617a72-ddab-40a4-ab08-9da8697dd87c" providerId="ADAL" clId="{8B1E6686-4BB7-430A-8920-0DFEEF2D559F}" dt="2022-05-19T11:16:24.321" v="3194" actId="1036"/>
          <ac:picMkLst>
            <pc:docMk/>
            <pc:sldMk cId="2782724594" sldId="284"/>
            <ac:picMk id="8" creationId="{AD5771C6-28BE-42F4-A754-BB8DC7E5D412}"/>
          </ac:picMkLst>
        </pc:picChg>
        <pc:picChg chg="del">
          <ac:chgData name="BeltranMontoya, Camilo (NSP)" userId="c6617a72-ddab-40a4-ab08-9da8697dd87c" providerId="ADAL" clId="{8B1E6686-4BB7-430A-8920-0DFEEF2D559F}" dt="2022-05-16T20:39:55.561" v="2213" actId="478"/>
          <ac:picMkLst>
            <pc:docMk/>
            <pc:sldMk cId="2782724594" sldId="284"/>
            <ac:picMk id="1026" creationId="{C6A49C49-6D3A-4BF3-9FA9-82FC6B38FA05}"/>
          </ac:picMkLst>
        </pc:picChg>
      </pc:sldChg>
      <pc:sldChg chg="addSp delSp modSp mod">
        <pc:chgData name="BeltranMontoya, Camilo (NSP)" userId="c6617a72-ddab-40a4-ab08-9da8697dd87c" providerId="ADAL" clId="{8B1E6686-4BB7-430A-8920-0DFEEF2D559F}" dt="2022-05-19T11:17:13.950" v="3229" actId="1036"/>
        <pc:sldMkLst>
          <pc:docMk/>
          <pc:sldMk cId="856878123" sldId="285"/>
        </pc:sldMkLst>
        <pc:spChg chg="mod">
          <ac:chgData name="BeltranMontoya, Camilo (NSP)" userId="c6617a72-ddab-40a4-ab08-9da8697dd87c" providerId="ADAL" clId="{8B1E6686-4BB7-430A-8920-0DFEEF2D559F}" dt="2022-05-19T11:11:50.008" v="3072" actId="1076"/>
          <ac:spMkLst>
            <pc:docMk/>
            <pc:sldMk cId="856878123" sldId="285"/>
            <ac:spMk id="3" creationId="{3C55A7DA-7B93-4CD9-A43B-E8AA79081A81}"/>
          </ac:spMkLst>
        </pc:spChg>
        <pc:spChg chg="add del mod">
          <ac:chgData name="BeltranMontoya, Camilo (NSP)" userId="c6617a72-ddab-40a4-ab08-9da8697dd87c" providerId="ADAL" clId="{8B1E6686-4BB7-430A-8920-0DFEEF2D559F}" dt="2022-05-19T10:59:15.554" v="2936" actId="478"/>
          <ac:spMkLst>
            <pc:docMk/>
            <pc:sldMk cId="856878123" sldId="285"/>
            <ac:spMk id="5" creationId="{A8482CFB-F400-4CE7-BE32-92E4A80FAA5E}"/>
          </ac:spMkLst>
        </pc:spChg>
        <pc:spChg chg="mod topLvl">
          <ac:chgData name="BeltranMontoya, Camilo (NSP)" userId="c6617a72-ddab-40a4-ab08-9da8697dd87c" providerId="ADAL" clId="{8B1E6686-4BB7-430A-8920-0DFEEF2D559F}" dt="2022-05-19T11:17:13.950" v="3229" actId="1036"/>
          <ac:spMkLst>
            <pc:docMk/>
            <pc:sldMk cId="856878123" sldId="285"/>
            <ac:spMk id="6" creationId="{D8ED2C76-14CE-B88A-8D6E-41F594836D9F}"/>
          </ac:spMkLst>
        </pc:spChg>
        <pc:spChg chg="add del mod">
          <ac:chgData name="BeltranMontoya, Camilo (NSP)" userId="c6617a72-ddab-40a4-ab08-9da8697dd87c" providerId="ADAL" clId="{8B1E6686-4BB7-430A-8920-0DFEEF2D559F}" dt="2022-05-19T10:56:29.564" v="2897" actId="478"/>
          <ac:spMkLst>
            <pc:docMk/>
            <pc:sldMk cId="856878123" sldId="285"/>
            <ac:spMk id="7" creationId="{5FEFEF62-91BB-49F3-8A43-15B6435CF386}"/>
          </ac:spMkLst>
        </pc:spChg>
        <pc:spChg chg="add del mod ord">
          <ac:chgData name="BeltranMontoya, Camilo (NSP)" userId="c6617a72-ddab-40a4-ab08-9da8697dd87c" providerId="ADAL" clId="{8B1E6686-4BB7-430A-8920-0DFEEF2D559F}" dt="2022-05-16T20:42:52.357" v="2266" actId="478"/>
          <ac:spMkLst>
            <pc:docMk/>
            <pc:sldMk cId="856878123" sldId="285"/>
            <ac:spMk id="7" creationId="{C713A73E-32DB-4A2A-89A4-16D47C6787B3}"/>
          </ac:spMkLst>
        </pc:spChg>
        <pc:spChg chg="add del mod">
          <ac:chgData name="BeltranMontoya, Camilo (NSP)" userId="c6617a72-ddab-40a4-ab08-9da8697dd87c" providerId="ADAL" clId="{8B1E6686-4BB7-430A-8920-0DFEEF2D559F}" dt="2022-05-19T10:56:30.413" v="2898" actId="478"/>
          <ac:spMkLst>
            <pc:docMk/>
            <pc:sldMk cId="856878123" sldId="285"/>
            <ac:spMk id="9" creationId="{6D04A67A-E2B2-4E1B-AEE6-4A6BD06B946F}"/>
          </ac:spMkLst>
        </pc:spChg>
        <pc:spChg chg="del">
          <ac:chgData name="BeltranMontoya, Camilo (NSP)" userId="c6617a72-ddab-40a4-ab08-9da8697dd87c" providerId="ADAL" clId="{8B1E6686-4BB7-430A-8920-0DFEEF2D559F}" dt="2022-05-16T20:38:29.816" v="2182" actId="478"/>
          <ac:spMkLst>
            <pc:docMk/>
            <pc:sldMk cId="856878123" sldId="285"/>
            <ac:spMk id="9" creationId="{84F2FFBE-5389-0947-2987-708A05F94D0A}"/>
          </ac:spMkLst>
        </pc:spChg>
        <pc:spChg chg="add del mod ord">
          <ac:chgData name="BeltranMontoya, Camilo (NSP)" userId="c6617a72-ddab-40a4-ab08-9da8697dd87c" providerId="ADAL" clId="{8B1E6686-4BB7-430A-8920-0DFEEF2D559F}" dt="2022-05-19T10:53:58.670" v="2870" actId="478"/>
          <ac:spMkLst>
            <pc:docMk/>
            <pc:sldMk cId="856878123" sldId="285"/>
            <ac:spMk id="10" creationId="{906B7CAD-2F9B-4CFE-BFB1-9A6AA1366594}"/>
          </ac:spMkLst>
        </pc:spChg>
        <pc:spChg chg="add del mod ord">
          <ac:chgData name="BeltranMontoya, Camilo (NSP)" userId="c6617a72-ddab-40a4-ab08-9da8697dd87c" providerId="ADAL" clId="{8B1E6686-4BB7-430A-8920-0DFEEF2D559F}" dt="2022-05-16T20:47:54.151" v="2334" actId="478"/>
          <ac:spMkLst>
            <pc:docMk/>
            <pc:sldMk cId="856878123" sldId="285"/>
            <ac:spMk id="10" creationId="{B6F5476B-6622-4F60-8255-04F17E6CD083}"/>
          </ac:spMkLst>
        </pc:spChg>
        <pc:spChg chg="add del mod ord">
          <ac:chgData name="BeltranMontoya, Camilo (NSP)" userId="c6617a72-ddab-40a4-ab08-9da8697dd87c" providerId="ADAL" clId="{8B1E6686-4BB7-430A-8920-0DFEEF2D559F}" dt="2022-05-19T11:08:49.102" v="2999" actId="478"/>
          <ac:spMkLst>
            <pc:docMk/>
            <pc:sldMk cId="856878123" sldId="285"/>
            <ac:spMk id="11" creationId="{3CD9F297-CD85-4822-A37C-ADB594639CE5}"/>
          </ac:spMkLst>
        </pc:spChg>
        <pc:spChg chg="add del mod">
          <ac:chgData name="BeltranMontoya, Camilo (NSP)" userId="c6617a72-ddab-40a4-ab08-9da8697dd87c" providerId="ADAL" clId="{8B1E6686-4BB7-430A-8920-0DFEEF2D559F}" dt="2022-05-19T10:53:49.333" v="2867"/>
          <ac:spMkLst>
            <pc:docMk/>
            <pc:sldMk cId="856878123" sldId="285"/>
            <ac:spMk id="12" creationId="{57FE1E74-A337-4CE4-AA3D-C346DD5CFDEB}"/>
          </ac:spMkLst>
        </pc:spChg>
        <pc:spChg chg="mod">
          <ac:chgData name="BeltranMontoya, Camilo (NSP)" userId="c6617a72-ddab-40a4-ab08-9da8697dd87c" providerId="ADAL" clId="{8B1E6686-4BB7-430A-8920-0DFEEF2D559F}" dt="2022-05-19T10:53:53.725" v="2868"/>
          <ac:spMkLst>
            <pc:docMk/>
            <pc:sldMk cId="856878123" sldId="285"/>
            <ac:spMk id="14" creationId="{D86A7AF2-47A4-48B6-9205-E4400B32A6D3}"/>
          </ac:spMkLst>
        </pc:spChg>
        <pc:spChg chg="mod">
          <ac:chgData name="BeltranMontoya, Camilo (NSP)" userId="c6617a72-ddab-40a4-ab08-9da8697dd87c" providerId="ADAL" clId="{8B1E6686-4BB7-430A-8920-0DFEEF2D559F}" dt="2022-05-19T10:53:53.725" v="2868"/>
          <ac:spMkLst>
            <pc:docMk/>
            <pc:sldMk cId="856878123" sldId="285"/>
            <ac:spMk id="15" creationId="{C329508C-2ECE-4C75-BA9E-F9B16F4F0559}"/>
          </ac:spMkLst>
        </pc:spChg>
        <pc:spChg chg="add del mod">
          <ac:chgData name="BeltranMontoya, Camilo (NSP)" userId="c6617a72-ddab-40a4-ab08-9da8697dd87c" providerId="ADAL" clId="{8B1E6686-4BB7-430A-8920-0DFEEF2D559F}" dt="2022-05-19T10:55:55.115" v="2890" actId="478"/>
          <ac:spMkLst>
            <pc:docMk/>
            <pc:sldMk cId="856878123" sldId="285"/>
            <ac:spMk id="16" creationId="{3C5CAA16-A9FC-4CFC-8826-98CE42C7A1FC}"/>
          </ac:spMkLst>
        </pc:spChg>
        <pc:spChg chg="add mod">
          <ac:chgData name="BeltranMontoya, Camilo (NSP)" userId="c6617a72-ddab-40a4-ab08-9da8697dd87c" providerId="ADAL" clId="{8B1E6686-4BB7-430A-8920-0DFEEF2D559F}" dt="2022-05-19T10:56:11.508" v="2893" actId="164"/>
          <ac:spMkLst>
            <pc:docMk/>
            <pc:sldMk cId="856878123" sldId="285"/>
            <ac:spMk id="18" creationId="{BAAB803A-ACC3-422E-80BA-2549FA83A14F}"/>
          </ac:spMkLst>
        </pc:spChg>
        <pc:spChg chg="add mod">
          <ac:chgData name="BeltranMontoya, Camilo (NSP)" userId="c6617a72-ddab-40a4-ab08-9da8697dd87c" providerId="ADAL" clId="{8B1E6686-4BB7-430A-8920-0DFEEF2D559F}" dt="2022-05-19T10:56:11.508" v="2893" actId="164"/>
          <ac:spMkLst>
            <pc:docMk/>
            <pc:sldMk cId="856878123" sldId="285"/>
            <ac:spMk id="19" creationId="{0882FC75-B0FA-48A9-A31D-9689E2DE01B8}"/>
          </ac:spMkLst>
        </pc:spChg>
        <pc:spChg chg="mod">
          <ac:chgData name="BeltranMontoya, Camilo (NSP)" userId="c6617a72-ddab-40a4-ab08-9da8697dd87c" providerId="ADAL" clId="{8B1E6686-4BB7-430A-8920-0DFEEF2D559F}" dt="2022-05-19T11:13:15.324" v="3099" actId="207"/>
          <ac:spMkLst>
            <pc:docMk/>
            <pc:sldMk cId="856878123" sldId="285"/>
            <ac:spMk id="22" creationId="{77D9C5A6-A8AD-489A-BB12-A1DBC79613DF}"/>
          </ac:spMkLst>
        </pc:spChg>
        <pc:spChg chg="mod">
          <ac:chgData name="BeltranMontoya, Camilo (NSP)" userId="c6617a72-ddab-40a4-ab08-9da8697dd87c" providerId="ADAL" clId="{8B1E6686-4BB7-430A-8920-0DFEEF2D559F}" dt="2022-05-19T11:13:15.324" v="3099" actId="207"/>
          <ac:spMkLst>
            <pc:docMk/>
            <pc:sldMk cId="856878123" sldId="285"/>
            <ac:spMk id="23" creationId="{5E1B26DE-FBA3-4E44-A325-32EBBCE7CE1C}"/>
          </ac:spMkLst>
        </pc:spChg>
        <pc:spChg chg="mod">
          <ac:chgData name="BeltranMontoya, Camilo (NSP)" userId="c6617a72-ddab-40a4-ab08-9da8697dd87c" providerId="ADAL" clId="{8B1E6686-4BB7-430A-8920-0DFEEF2D559F}" dt="2022-05-19T11:08:15.016" v="2992"/>
          <ac:spMkLst>
            <pc:docMk/>
            <pc:sldMk cId="856878123" sldId="285"/>
            <ac:spMk id="25" creationId="{C6119B70-E918-4EE6-BE6C-071533499F88}"/>
          </ac:spMkLst>
        </pc:spChg>
        <pc:spChg chg="mod">
          <ac:chgData name="BeltranMontoya, Camilo (NSP)" userId="c6617a72-ddab-40a4-ab08-9da8697dd87c" providerId="ADAL" clId="{8B1E6686-4BB7-430A-8920-0DFEEF2D559F}" dt="2022-05-19T11:08:15.016" v="2992"/>
          <ac:spMkLst>
            <pc:docMk/>
            <pc:sldMk cId="856878123" sldId="285"/>
            <ac:spMk id="26" creationId="{3CC1670D-7D9B-4F86-A420-25D05B3F39D2}"/>
          </ac:spMkLst>
        </pc:spChg>
        <pc:grpChg chg="add del mod ord">
          <ac:chgData name="BeltranMontoya, Camilo (NSP)" userId="c6617a72-ddab-40a4-ab08-9da8697dd87c" providerId="ADAL" clId="{8B1E6686-4BB7-430A-8920-0DFEEF2D559F}" dt="2022-05-19T10:56:26.911" v="2896" actId="478"/>
          <ac:grpSpMkLst>
            <pc:docMk/>
            <pc:sldMk cId="856878123" sldId="285"/>
            <ac:grpSpMk id="4" creationId="{C0BF1E32-7411-4371-AD17-86127D1BF2D6}"/>
          </ac:grpSpMkLst>
        </pc:grpChg>
        <pc:grpChg chg="add del mod ord">
          <ac:chgData name="BeltranMontoya, Camilo (NSP)" userId="c6617a72-ddab-40a4-ab08-9da8697dd87c" providerId="ADAL" clId="{8B1E6686-4BB7-430A-8920-0DFEEF2D559F}" dt="2022-05-19T11:08:14.246" v="2991" actId="478"/>
          <ac:grpSpMkLst>
            <pc:docMk/>
            <pc:sldMk cId="856878123" sldId="285"/>
            <ac:grpSpMk id="13" creationId="{22BA888B-1F0C-42A6-AF73-E40CE6B6774C}"/>
          </ac:grpSpMkLst>
        </pc:grpChg>
        <pc:grpChg chg="add mod ord topLvl">
          <ac:chgData name="BeltranMontoya, Camilo (NSP)" userId="c6617a72-ddab-40a4-ab08-9da8697dd87c" providerId="ADAL" clId="{8B1E6686-4BB7-430A-8920-0DFEEF2D559F}" dt="2022-05-19T11:17:13.950" v="3229" actId="1036"/>
          <ac:grpSpMkLst>
            <pc:docMk/>
            <pc:sldMk cId="856878123" sldId="285"/>
            <ac:grpSpMk id="21" creationId="{4CDF05B8-4516-467C-BD03-BD37F2B6AE68}"/>
          </ac:grpSpMkLst>
        </pc:grpChg>
        <pc:grpChg chg="add mod ord">
          <ac:chgData name="BeltranMontoya, Camilo (NSP)" userId="c6617a72-ddab-40a4-ab08-9da8697dd87c" providerId="ADAL" clId="{8B1E6686-4BB7-430A-8920-0DFEEF2D559F}" dt="2022-05-19T11:08:18.095" v="2993" actId="167"/>
          <ac:grpSpMkLst>
            <pc:docMk/>
            <pc:sldMk cId="856878123" sldId="285"/>
            <ac:grpSpMk id="24" creationId="{666B5474-5605-45D6-92CF-79683F22F462}"/>
          </ac:grpSpMkLst>
        </pc:grpChg>
        <pc:grpChg chg="add del mod">
          <ac:chgData name="BeltranMontoya, Camilo (NSP)" userId="c6617a72-ddab-40a4-ab08-9da8697dd87c" providerId="ADAL" clId="{8B1E6686-4BB7-430A-8920-0DFEEF2D559F}" dt="2022-05-19T11:13:10.246" v="3082" actId="165"/>
          <ac:grpSpMkLst>
            <pc:docMk/>
            <pc:sldMk cId="856878123" sldId="285"/>
            <ac:grpSpMk id="27" creationId="{A2D1D7E1-A4D7-426A-805B-E9FE2A5B5ABB}"/>
          </ac:grpSpMkLst>
        </pc:grpChg>
        <pc:picChg chg="mod ord">
          <ac:chgData name="BeltranMontoya, Camilo (NSP)" userId="c6617a72-ddab-40a4-ab08-9da8697dd87c" providerId="ADAL" clId="{8B1E6686-4BB7-430A-8920-0DFEEF2D559F}" dt="2022-05-19T11:08:45.690" v="2998" actId="167"/>
          <ac:picMkLst>
            <pc:docMk/>
            <pc:sldMk cId="856878123" sldId="285"/>
            <ac:picMk id="2" creationId="{6F554D57-83C5-69ED-16F4-C73BE941A0E7}"/>
          </ac:picMkLst>
        </pc:picChg>
        <pc:picChg chg="add mod topLvl modCrop">
          <ac:chgData name="BeltranMontoya, Camilo (NSP)" userId="c6617a72-ddab-40a4-ab08-9da8697dd87c" providerId="ADAL" clId="{8B1E6686-4BB7-430A-8920-0DFEEF2D559F}" dt="2022-05-19T11:17:13.950" v="3229" actId="1036"/>
          <ac:picMkLst>
            <pc:docMk/>
            <pc:sldMk cId="856878123" sldId="285"/>
            <ac:picMk id="8" creationId="{FBDD67F1-0284-43B5-9311-B1C15ED51A58}"/>
          </ac:picMkLst>
        </pc:picChg>
        <pc:picChg chg="add del mod">
          <ac:chgData name="BeltranMontoya, Camilo (NSP)" userId="c6617a72-ddab-40a4-ab08-9da8697dd87c" providerId="ADAL" clId="{8B1E6686-4BB7-430A-8920-0DFEEF2D559F}" dt="2022-05-19T10:55:55.115" v="2890" actId="478"/>
          <ac:picMkLst>
            <pc:docMk/>
            <pc:sldMk cId="856878123" sldId="285"/>
            <ac:picMk id="17" creationId="{4B06C52B-EC5B-4F52-95F2-41C2C28371A3}"/>
          </ac:picMkLst>
        </pc:picChg>
        <pc:picChg chg="add del mod">
          <ac:chgData name="BeltranMontoya, Camilo (NSP)" userId="c6617a72-ddab-40a4-ab08-9da8697dd87c" providerId="ADAL" clId="{8B1E6686-4BB7-430A-8920-0DFEEF2D559F}" dt="2022-05-19T10:56:05.590" v="2892" actId="478"/>
          <ac:picMkLst>
            <pc:docMk/>
            <pc:sldMk cId="856878123" sldId="285"/>
            <ac:picMk id="20" creationId="{F04CAFF5-10DF-4399-B246-91AB8464DF23}"/>
          </ac:picMkLst>
        </pc:picChg>
        <pc:picChg chg="del">
          <ac:chgData name="BeltranMontoya, Camilo (NSP)" userId="c6617a72-ddab-40a4-ab08-9da8697dd87c" providerId="ADAL" clId="{8B1E6686-4BB7-430A-8920-0DFEEF2D559F}" dt="2022-05-16T20:38:38.246" v="2186" actId="478"/>
          <ac:picMkLst>
            <pc:docMk/>
            <pc:sldMk cId="856878123" sldId="285"/>
            <ac:picMk id="2050" creationId="{0E68A7B5-1080-4B68-A037-E9D1EEF761F0}"/>
          </ac:picMkLst>
        </pc:picChg>
      </pc:sldChg>
      <pc:sldChg chg="addSp delSp modSp mod">
        <pc:chgData name="BeltranMontoya, Camilo (NSP)" userId="c6617a72-ddab-40a4-ab08-9da8697dd87c" providerId="ADAL" clId="{8B1E6686-4BB7-430A-8920-0DFEEF2D559F}" dt="2022-05-19T11:16:45.692" v="3205" actId="1035"/>
        <pc:sldMkLst>
          <pc:docMk/>
          <pc:sldMk cId="1211909280" sldId="286"/>
        </pc:sldMkLst>
        <pc:spChg chg="mod">
          <ac:chgData name="BeltranMontoya, Camilo (NSP)" userId="c6617a72-ddab-40a4-ab08-9da8697dd87c" providerId="ADAL" clId="{8B1E6686-4BB7-430A-8920-0DFEEF2D559F}" dt="2022-05-19T11:11:33.565" v="3070" actId="14100"/>
          <ac:spMkLst>
            <pc:docMk/>
            <pc:sldMk cId="1211909280" sldId="286"/>
            <ac:spMk id="3" creationId="{3C55A7DA-7B93-4CD9-A43B-E8AA79081A81}"/>
          </ac:spMkLst>
        </pc:spChg>
        <pc:spChg chg="add del mod">
          <ac:chgData name="BeltranMontoya, Camilo (NSP)" userId="c6617a72-ddab-40a4-ab08-9da8697dd87c" providerId="ADAL" clId="{8B1E6686-4BB7-430A-8920-0DFEEF2D559F}" dt="2022-05-19T10:39:34.096" v="2738" actId="478"/>
          <ac:spMkLst>
            <pc:docMk/>
            <pc:sldMk cId="1211909280" sldId="286"/>
            <ac:spMk id="5" creationId="{AF1B3CEF-07D7-4FF8-84BA-1EF5978474D0}"/>
          </ac:spMkLst>
        </pc:spChg>
        <pc:spChg chg="mod topLvl">
          <ac:chgData name="BeltranMontoya, Camilo (NSP)" userId="c6617a72-ddab-40a4-ab08-9da8697dd87c" providerId="ADAL" clId="{8B1E6686-4BB7-430A-8920-0DFEEF2D559F}" dt="2022-05-19T11:16:45.692" v="3205" actId="1035"/>
          <ac:spMkLst>
            <pc:docMk/>
            <pc:sldMk cId="1211909280" sldId="286"/>
            <ac:spMk id="6" creationId="{D8ED2C76-14CE-B88A-8D6E-41F594836D9F}"/>
          </ac:spMkLst>
        </pc:spChg>
        <pc:spChg chg="add del mod">
          <ac:chgData name="BeltranMontoya, Camilo (NSP)" userId="c6617a72-ddab-40a4-ab08-9da8697dd87c" providerId="ADAL" clId="{8B1E6686-4BB7-430A-8920-0DFEEF2D559F}" dt="2022-05-19T10:39:32.621" v="2737" actId="21"/>
          <ac:spMkLst>
            <pc:docMk/>
            <pc:sldMk cId="1211909280" sldId="286"/>
            <ac:spMk id="7" creationId="{687E6431-9703-4346-9D0A-75D4C1EDBFC0}"/>
          </ac:spMkLst>
        </pc:spChg>
        <pc:spChg chg="add del mod ord">
          <ac:chgData name="BeltranMontoya, Camilo (NSP)" userId="c6617a72-ddab-40a4-ab08-9da8697dd87c" providerId="ADAL" clId="{8B1E6686-4BB7-430A-8920-0DFEEF2D559F}" dt="2022-05-19T11:06:27.838" v="2975" actId="478"/>
          <ac:spMkLst>
            <pc:docMk/>
            <pc:sldMk cId="1211909280" sldId="286"/>
            <ac:spMk id="7" creationId="{DA5B38AE-4B28-429C-B493-63FC2550D634}"/>
          </ac:spMkLst>
        </pc:spChg>
        <pc:spChg chg="add del mod">
          <ac:chgData name="BeltranMontoya, Camilo (NSP)" userId="c6617a72-ddab-40a4-ab08-9da8697dd87c" providerId="ADAL" clId="{8B1E6686-4BB7-430A-8920-0DFEEF2D559F}" dt="2022-05-19T10:39:23.565" v="2734" actId="478"/>
          <ac:spMkLst>
            <pc:docMk/>
            <pc:sldMk cId="1211909280" sldId="286"/>
            <ac:spMk id="8" creationId="{47E44FAF-3244-456B-9BBE-CC493494FC77}"/>
          </ac:spMkLst>
        </pc:spChg>
        <pc:spChg chg="add mod ord topLvl">
          <ac:chgData name="BeltranMontoya, Camilo (NSP)" userId="c6617a72-ddab-40a4-ab08-9da8697dd87c" providerId="ADAL" clId="{8B1E6686-4BB7-430A-8920-0DFEEF2D559F}" dt="2022-05-19T11:07:30.762" v="2981" actId="164"/>
          <ac:spMkLst>
            <pc:docMk/>
            <pc:sldMk cId="1211909280" sldId="286"/>
            <ac:spMk id="9" creationId="{80532E7C-B39B-49D6-A05B-CBCBD75AB371}"/>
          </ac:spMkLst>
        </pc:spChg>
        <pc:spChg chg="del">
          <ac:chgData name="BeltranMontoya, Camilo (NSP)" userId="c6617a72-ddab-40a4-ab08-9da8697dd87c" providerId="ADAL" clId="{8B1E6686-4BB7-430A-8920-0DFEEF2D559F}" dt="2022-05-16T20:36:57.206" v="2155" actId="478"/>
          <ac:spMkLst>
            <pc:docMk/>
            <pc:sldMk cId="1211909280" sldId="286"/>
            <ac:spMk id="9" creationId="{84F2FFBE-5389-0947-2987-708A05F94D0A}"/>
          </ac:spMkLst>
        </pc:spChg>
        <pc:spChg chg="add mod ord topLvl">
          <ac:chgData name="BeltranMontoya, Camilo (NSP)" userId="c6617a72-ddab-40a4-ab08-9da8697dd87c" providerId="ADAL" clId="{8B1E6686-4BB7-430A-8920-0DFEEF2D559F}" dt="2022-05-19T11:16:45.692" v="3205" actId="1035"/>
          <ac:spMkLst>
            <pc:docMk/>
            <pc:sldMk cId="1211909280" sldId="286"/>
            <ac:spMk id="10" creationId="{5C72C03D-FC97-4FE9-B115-ECCECA021D0D}"/>
          </ac:spMkLst>
        </pc:spChg>
        <pc:spChg chg="add del mod">
          <ac:chgData name="BeltranMontoya, Camilo (NSP)" userId="c6617a72-ddab-40a4-ab08-9da8697dd87c" providerId="ADAL" clId="{8B1E6686-4BB7-430A-8920-0DFEEF2D559F}" dt="2022-05-16T20:37:36.527" v="2167" actId="478"/>
          <ac:spMkLst>
            <pc:docMk/>
            <pc:sldMk cId="1211909280" sldId="286"/>
            <ac:spMk id="10" creationId="{DDE6E5DC-6222-4F38-8C38-D07C058A94B7}"/>
          </ac:spMkLst>
        </pc:spChg>
        <pc:spChg chg="add del">
          <ac:chgData name="BeltranMontoya, Camilo (NSP)" userId="c6617a72-ddab-40a4-ab08-9da8697dd87c" providerId="ADAL" clId="{8B1E6686-4BB7-430A-8920-0DFEEF2D559F}" dt="2022-05-16T20:37:31.395" v="2165" actId="478"/>
          <ac:spMkLst>
            <pc:docMk/>
            <pc:sldMk cId="1211909280" sldId="286"/>
            <ac:spMk id="11" creationId="{5EB61C7F-B16E-4E85-B400-79972FF0BD37}"/>
          </ac:spMkLst>
        </pc:spChg>
        <pc:spChg chg="add mod ord topLvl">
          <ac:chgData name="BeltranMontoya, Camilo (NSP)" userId="c6617a72-ddab-40a4-ab08-9da8697dd87c" providerId="ADAL" clId="{8B1E6686-4BB7-430A-8920-0DFEEF2D559F}" dt="2022-05-19T11:16:45.692" v="3205" actId="1035"/>
          <ac:spMkLst>
            <pc:docMk/>
            <pc:sldMk cId="1211909280" sldId="286"/>
            <ac:spMk id="11" creationId="{8D8EEBE7-C060-4B2B-92FD-DBBEED4196C3}"/>
          </ac:spMkLst>
        </pc:spChg>
        <pc:spChg chg="add mod ord topLvl">
          <ac:chgData name="BeltranMontoya, Camilo (NSP)" userId="c6617a72-ddab-40a4-ab08-9da8697dd87c" providerId="ADAL" clId="{8B1E6686-4BB7-430A-8920-0DFEEF2D559F}" dt="2022-05-19T11:07:30.762" v="2981" actId="164"/>
          <ac:spMkLst>
            <pc:docMk/>
            <pc:sldMk cId="1211909280" sldId="286"/>
            <ac:spMk id="12" creationId="{0B734BAB-C1D1-4316-B43E-CAE17C671EAA}"/>
          </ac:spMkLst>
        </pc:spChg>
        <pc:spChg chg="add del mod ord">
          <ac:chgData name="BeltranMontoya, Camilo (NSP)" userId="c6617a72-ddab-40a4-ab08-9da8697dd87c" providerId="ADAL" clId="{8B1E6686-4BB7-430A-8920-0DFEEF2D559F}" dt="2022-05-16T20:43:13.662" v="2273" actId="478"/>
          <ac:spMkLst>
            <pc:docMk/>
            <pc:sldMk cId="1211909280" sldId="286"/>
            <ac:spMk id="12" creationId="{2129DD3B-084F-4A7D-90DD-8EF4909699BB}"/>
          </ac:spMkLst>
        </pc:spChg>
        <pc:spChg chg="add del mod ord">
          <ac:chgData name="BeltranMontoya, Camilo (NSP)" userId="c6617a72-ddab-40a4-ab08-9da8697dd87c" providerId="ADAL" clId="{8B1E6686-4BB7-430A-8920-0DFEEF2D559F}" dt="2022-05-19T11:11:32.697" v="3068" actId="11529"/>
          <ac:spMkLst>
            <pc:docMk/>
            <pc:sldMk cId="1211909280" sldId="286"/>
            <ac:spMk id="13" creationId="{5D999EC4-2A8A-4829-AF86-F7D3C6762B6E}"/>
          </ac:spMkLst>
        </pc:spChg>
        <pc:spChg chg="add del mod ord">
          <ac:chgData name="BeltranMontoya, Camilo (NSP)" userId="c6617a72-ddab-40a4-ab08-9da8697dd87c" providerId="ADAL" clId="{8B1E6686-4BB7-430A-8920-0DFEEF2D559F}" dt="2022-05-16T20:47:17.856" v="2326" actId="478"/>
          <ac:spMkLst>
            <pc:docMk/>
            <pc:sldMk cId="1211909280" sldId="286"/>
            <ac:spMk id="13" creationId="{C688C1BF-748E-44E7-A1D3-A816E85488C1}"/>
          </ac:spMkLst>
        </pc:spChg>
        <pc:spChg chg="add del mod ord">
          <ac:chgData name="BeltranMontoya, Camilo (NSP)" userId="c6617a72-ddab-40a4-ab08-9da8697dd87c" providerId="ADAL" clId="{8B1E6686-4BB7-430A-8920-0DFEEF2D559F}" dt="2022-05-19T10:39:17.946" v="2732" actId="478"/>
          <ac:spMkLst>
            <pc:docMk/>
            <pc:sldMk cId="1211909280" sldId="286"/>
            <ac:spMk id="14" creationId="{BEF0EA23-1714-418F-94A3-945935B9838C}"/>
          </ac:spMkLst>
        </pc:spChg>
        <pc:grpChg chg="add del mod">
          <ac:chgData name="BeltranMontoya, Camilo (NSP)" userId="c6617a72-ddab-40a4-ab08-9da8697dd87c" providerId="ADAL" clId="{8B1E6686-4BB7-430A-8920-0DFEEF2D559F}" dt="2022-05-19T11:02:54.177" v="2944" actId="165"/>
          <ac:grpSpMkLst>
            <pc:docMk/>
            <pc:sldMk cId="1211909280" sldId="286"/>
            <ac:grpSpMk id="5" creationId="{443AC208-B44A-4035-BD64-76B1E767FD9A}"/>
          </ac:grpSpMkLst>
        </pc:grpChg>
        <pc:grpChg chg="add mod ord">
          <ac:chgData name="BeltranMontoya, Camilo (NSP)" userId="c6617a72-ddab-40a4-ab08-9da8697dd87c" providerId="ADAL" clId="{8B1E6686-4BB7-430A-8920-0DFEEF2D559F}" dt="2022-05-19T11:11:30.498" v="3063" actId="167"/>
          <ac:grpSpMkLst>
            <pc:docMk/>
            <pc:sldMk cId="1211909280" sldId="286"/>
            <ac:grpSpMk id="8" creationId="{3E757018-C8E5-4B16-935B-0A03203746AB}"/>
          </ac:grpSpMkLst>
        </pc:grpChg>
        <pc:grpChg chg="add mod">
          <ac:chgData name="BeltranMontoya, Camilo (NSP)" userId="c6617a72-ddab-40a4-ab08-9da8697dd87c" providerId="ADAL" clId="{8B1E6686-4BB7-430A-8920-0DFEEF2D559F}" dt="2022-05-19T11:12:34.627" v="3078" actId="164"/>
          <ac:grpSpMkLst>
            <pc:docMk/>
            <pc:sldMk cId="1211909280" sldId="286"/>
            <ac:grpSpMk id="14" creationId="{0685FA32-7AB8-4A3B-85C7-B815F840D40B}"/>
          </ac:grpSpMkLst>
        </pc:grpChg>
        <pc:grpChg chg="add del mod">
          <ac:chgData name="BeltranMontoya, Camilo (NSP)" userId="c6617a72-ddab-40a4-ab08-9da8697dd87c" providerId="ADAL" clId="{8B1E6686-4BB7-430A-8920-0DFEEF2D559F}" dt="2022-05-19T11:13:29.922" v="3100" actId="165"/>
          <ac:grpSpMkLst>
            <pc:docMk/>
            <pc:sldMk cId="1211909280" sldId="286"/>
            <ac:grpSpMk id="15" creationId="{21D0C2FC-9F67-4A00-8562-5DF90B967765}"/>
          </ac:grpSpMkLst>
        </pc:grpChg>
        <pc:picChg chg="mod ord">
          <ac:chgData name="BeltranMontoya, Camilo (NSP)" userId="c6617a72-ddab-40a4-ab08-9da8697dd87c" providerId="ADAL" clId="{8B1E6686-4BB7-430A-8920-0DFEEF2D559F}" dt="2022-05-19T11:11:29.237" v="3061" actId="167"/>
          <ac:picMkLst>
            <pc:docMk/>
            <pc:sldMk cId="1211909280" sldId="286"/>
            <ac:picMk id="2" creationId="{713EF9EA-3059-D0E6-C074-AAF6C0503A3D}"/>
          </ac:picMkLst>
        </pc:picChg>
        <pc:picChg chg="add mod topLvl modCrop">
          <ac:chgData name="BeltranMontoya, Camilo (NSP)" userId="c6617a72-ddab-40a4-ab08-9da8697dd87c" providerId="ADAL" clId="{8B1E6686-4BB7-430A-8920-0DFEEF2D559F}" dt="2022-05-19T11:16:45.692" v="3205" actId="1035"/>
          <ac:picMkLst>
            <pc:docMk/>
            <pc:sldMk cId="1211909280" sldId="286"/>
            <ac:picMk id="4" creationId="{9E474EBE-30AB-49CA-855F-91305CE38FA9}"/>
          </ac:picMkLst>
        </pc:picChg>
        <pc:picChg chg="del">
          <ac:chgData name="BeltranMontoya, Camilo (NSP)" userId="c6617a72-ddab-40a4-ab08-9da8697dd87c" providerId="ADAL" clId="{8B1E6686-4BB7-430A-8920-0DFEEF2D559F}" dt="2022-05-16T20:36:58.590" v="2156" actId="478"/>
          <ac:picMkLst>
            <pc:docMk/>
            <pc:sldMk cId="1211909280" sldId="286"/>
            <ac:picMk id="5" creationId="{BB29FFC2-2884-3BC3-1D8A-A73A8CCCCCA9}"/>
          </ac:picMkLst>
        </pc:picChg>
        <pc:picChg chg="add del mod modCrop">
          <ac:chgData name="BeltranMontoya, Camilo (NSP)" userId="c6617a72-ddab-40a4-ab08-9da8697dd87c" providerId="ADAL" clId="{8B1E6686-4BB7-430A-8920-0DFEEF2D559F}" dt="2022-05-16T19:52:38.426" v="2140" actId="478"/>
          <ac:picMkLst>
            <pc:docMk/>
            <pc:sldMk cId="1211909280" sldId="286"/>
            <ac:picMk id="7" creationId="{24AC1250-45EF-4D3A-8044-D9817BF5D7D0}"/>
          </ac:picMkLst>
        </pc:picChg>
      </pc:sldChg>
      <pc:sldChg chg="addSp delSp modSp add mod">
        <pc:chgData name="BeltranMontoya, Camilo (NSP)" userId="c6617a72-ddab-40a4-ab08-9da8697dd87c" providerId="ADAL" clId="{8B1E6686-4BB7-430A-8920-0DFEEF2D559F}" dt="2022-05-16T21:56:24.956" v="2667" actId="1076"/>
        <pc:sldMkLst>
          <pc:docMk/>
          <pc:sldMk cId="901171336" sldId="287"/>
        </pc:sldMkLst>
        <pc:spChg chg="mod">
          <ac:chgData name="BeltranMontoya, Camilo (NSP)" userId="c6617a72-ddab-40a4-ab08-9da8697dd87c" providerId="ADAL" clId="{8B1E6686-4BB7-430A-8920-0DFEEF2D559F}" dt="2022-05-16T21:52:19.425" v="2624" actId="1076"/>
          <ac:spMkLst>
            <pc:docMk/>
            <pc:sldMk cId="901171336" sldId="287"/>
            <ac:spMk id="4" creationId="{22431184-16C5-7004-160F-6B6E65704E0B}"/>
          </ac:spMkLst>
        </pc:spChg>
        <pc:spChg chg="mod">
          <ac:chgData name="BeltranMontoya, Camilo (NSP)" userId="c6617a72-ddab-40a4-ab08-9da8697dd87c" providerId="ADAL" clId="{8B1E6686-4BB7-430A-8920-0DFEEF2D559F}" dt="2022-05-16T21:56:24.956" v="2667" actId="1076"/>
          <ac:spMkLst>
            <pc:docMk/>
            <pc:sldMk cId="901171336" sldId="287"/>
            <ac:spMk id="5" creationId="{011B19B2-986F-6E9B-80D7-AE1E68377315}"/>
          </ac:spMkLst>
        </pc:spChg>
        <pc:spChg chg="add del mod">
          <ac:chgData name="BeltranMontoya, Camilo (NSP)" userId="c6617a72-ddab-40a4-ab08-9da8697dd87c" providerId="ADAL" clId="{8B1E6686-4BB7-430A-8920-0DFEEF2D559F}" dt="2022-05-16T21:52:42.922" v="2631" actId="478"/>
          <ac:spMkLst>
            <pc:docMk/>
            <pc:sldMk cId="901171336" sldId="287"/>
            <ac:spMk id="6" creationId="{51AE32AA-7ADA-47BE-AE2E-F2A17603602E}"/>
          </ac:spMkLst>
        </pc:spChg>
        <pc:spChg chg="add mod ord">
          <ac:chgData name="BeltranMontoya, Camilo (NSP)" userId="c6617a72-ddab-40a4-ab08-9da8697dd87c" providerId="ADAL" clId="{8B1E6686-4BB7-430A-8920-0DFEEF2D559F}" dt="2022-05-16T21:56:22.887" v="2666" actId="1076"/>
          <ac:spMkLst>
            <pc:docMk/>
            <pc:sldMk cId="901171336" sldId="287"/>
            <ac:spMk id="7" creationId="{F160374E-844F-42F6-82FC-8C77D5ABD56E}"/>
          </ac:spMkLst>
        </pc:spChg>
        <pc:spChg chg="add mod">
          <ac:chgData name="BeltranMontoya, Camilo (NSP)" userId="c6617a72-ddab-40a4-ab08-9da8697dd87c" providerId="ADAL" clId="{8B1E6686-4BB7-430A-8920-0DFEEF2D559F}" dt="2022-05-16T21:55:08.657" v="2657" actId="14100"/>
          <ac:spMkLst>
            <pc:docMk/>
            <pc:sldMk cId="901171336" sldId="287"/>
            <ac:spMk id="8" creationId="{E9C9AD22-DA9C-41C2-AFD0-2304B706F8E7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11" creationId="{BC6028C9-E76C-4791-BE26-3322F9C43C82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13" creationId="{FFE1249C-4918-4D69-A046-E424DED30888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14" creationId="{384464E9-1DBE-420F-A921-B8D379D80DCD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15" creationId="{33BC25DC-2E36-4541-9AC3-43B595690F57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16" creationId="{4918E4C6-9C94-4EBE-A0B3-58E327F2DF23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17" creationId="{35649970-5E46-4939-93B1-F1AC04871F9D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18" creationId="{990EB33C-F0D9-43C2-81BA-4399CAC51626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19" creationId="{D588EDB5-0E61-4AA1-B5C2-D6AD0887F80F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20" creationId="{9BED07A1-DDA3-4FEF-91B9-DC2EEFC7D281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22" creationId="{9AD296D5-4469-499B-AAD0-85121AD66A8E}"/>
          </ac:spMkLst>
        </pc:spChg>
        <pc:spChg chg="mod">
          <ac:chgData name="BeltranMontoya, Camilo (NSP)" userId="c6617a72-ddab-40a4-ab08-9da8697dd87c" providerId="ADAL" clId="{8B1E6686-4BB7-430A-8920-0DFEEF2D559F}" dt="2022-05-16T21:56:18.150" v="2665" actId="1076"/>
          <ac:spMkLst>
            <pc:docMk/>
            <pc:sldMk cId="901171336" sldId="287"/>
            <ac:spMk id="23" creationId="{713E7F12-29CF-49D3-853D-AFF78627606F}"/>
          </ac:spMkLst>
        </pc:spChg>
        <pc:spChg chg="mod">
          <ac:chgData name="BeltranMontoya, Camilo (NSP)" userId="c6617a72-ddab-40a4-ab08-9da8697dd87c" providerId="ADAL" clId="{8B1E6686-4BB7-430A-8920-0DFEEF2D559F}" dt="2022-05-16T21:55:42.034" v="2663" actId="1076"/>
          <ac:spMkLst>
            <pc:docMk/>
            <pc:sldMk cId="901171336" sldId="287"/>
            <ac:spMk id="24" creationId="{EDC5EC1B-0062-4ECB-98D0-761906FDBDBD}"/>
          </ac:spMkLst>
        </pc:spChg>
        <pc:spChg chg="mod">
          <ac:chgData name="BeltranMontoya, Camilo (NSP)" userId="c6617a72-ddab-40a4-ab08-9da8697dd87c" providerId="ADAL" clId="{8B1E6686-4BB7-430A-8920-0DFEEF2D559F}" dt="2022-05-16T21:52:21.414" v="2625" actId="1076"/>
          <ac:spMkLst>
            <pc:docMk/>
            <pc:sldMk cId="901171336" sldId="287"/>
            <ac:spMk id="25" creationId="{A7ECA3D2-A642-47D0-96A4-827982898F3F}"/>
          </ac:spMkLst>
        </pc:spChg>
        <pc:spChg chg="mod">
          <ac:chgData name="BeltranMontoya, Camilo (NSP)" userId="c6617a72-ddab-40a4-ab08-9da8697dd87c" providerId="ADAL" clId="{8B1E6686-4BB7-430A-8920-0DFEEF2D559F}" dt="2022-05-16T21:56:13.559" v="2664" actId="1076"/>
          <ac:spMkLst>
            <pc:docMk/>
            <pc:sldMk cId="901171336" sldId="287"/>
            <ac:spMk id="26" creationId="{66B59096-15B9-4D0C-8528-BE38DFC1AF74}"/>
          </ac:spMkLst>
        </pc:spChg>
        <pc:picChg chg="add mod ord modCrop">
          <ac:chgData name="BeltranMontoya, Camilo (NSP)" userId="c6617a72-ddab-40a4-ab08-9da8697dd87c" providerId="ADAL" clId="{8B1E6686-4BB7-430A-8920-0DFEEF2D559F}" dt="2022-05-16T21:55:13.537" v="2658" actId="14100"/>
          <ac:picMkLst>
            <pc:docMk/>
            <pc:sldMk cId="901171336" sldId="287"/>
            <ac:picMk id="3" creationId="{199EC878-0670-44BF-943B-EB8D6C3BE23A}"/>
          </ac:picMkLst>
        </pc:picChg>
        <pc:cxnChg chg="del">
          <ac:chgData name="BeltranMontoya, Camilo (NSP)" userId="c6617a72-ddab-40a4-ab08-9da8697dd87c" providerId="ADAL" clId="{8B1E6686-4BB7-430A-8920-0DFEEF2D559F}" dt="2022-05-16T21:47:39.141" v="2526" actId="478"/>
          <ac:cxnSpMkLst>
            <pc:docMk/>
            <pc:sldMk cId="901171336" sldId="287"/>
            <ac:cxnSpMk id="29" creationId="{EE8C1929-3B50-4C89-8600-729BF077F41F}"/>
          </ac:cxnSpMkLst>
        </pc:cxnChg>
        <pc:cxnChg chg="del">
          <ac:chgData name="BeltranMontoya, Camilo (NSP)" userId="c6617a72-ddab-40a4-ab08-9da8697dd87c" providerId="ADAL" clId="{8B1E6686-4BB7-430A-8920-0DFEEF2D559F}" dt="2022-05-16T21:49:07.914" v="2557" actId="478"/>
          <ac:cxnSpMkLst>
            <pc:docMk/>
            <pc:sldMk cId="901171336" sldId="287"/>
            <ac:cxnSpMk id="31" creationId="{C81ECF4C-B615-4306-A323-155E3CFDEA5C}"/>
          </ac:cxnSpMkLst>
        </pc:cxnChg>
        <pc:cxnChg chg="del">
          <ac:chgData name="BeltranMontoya, Camilo (NSP)" userId="c6617a72-ddab-40a4-ab08-9da8697dd87c" providerId="ADAL" clId="{8B1E6686-4BB7-430A-8920-0DFEEF2D559F}" dt="2022-05-16T21:49:01.122" v="2553" actId="478"/>
          <ac:cxnSpMkLst>
            <pc:docMk/>
            <pc:sldMk cId="901171336" sldId="287"/>
            <ac:cxnSpMk id="32" creationId="{8A8605A0-E956-41B0-A4EB-C8115FB9FAC3}"/>
          </ac:cxnSpMkLst>
        </pc:cxnChg>
        <pc:cxnChg chg="del">
          <ac:chgData name="BeltranMontoya, Camilo (NSP)" userId="c6617a72-ddab-40a4-ab08-9da8697dd87c" providerId="ADAL" clId="{8B1E6686-4BB7-430A-8920-0DFEEF2D559F}" dt="2022-05-16T21:49:04.131" v="2555" actId="478"/>
          <ac:cxnSpMkLst>
            <pc:docMk/>
            <pc:sldMk cId="901171336" sldId="287"/>
            <ac:cxnSpMk id="33" creationId="{DF8B73A4-AA17-49C5-B78C-5769D9614DA4}"/>
          </ac:cxnSpMkLst>
        </pc:cxnChg>
        <pc:cxnChg chg="del">
          <ac:chgData name="BeltranMontoya, Camilo (NSP)" userId="c6617a72-ddab-40a4-ab08-9da8697dd87c" providerId="ADAL" clId="{8B1E6686-4BB7-430A-8920-0DFEEF2D559F}" dt="2022-05-16T21:47:40.897" v="2527" actId="478"/>
          <ac:cxnSpMkLst>
            <pc:docMk/>
            <pc:sldMk cId="901171336" sldId="287"/>
            <ac:cxnSpMk id="34" creationId="{6CD72BE1-A0FC-4476-BFC3-BB0152335B4C}"/>
          </ac:cxnSpMkLst>
        </pc:cxnChg>
      </pc:sldChg>
      <pc:sldChg chg="addSp delSp modSp new del mod">
        <pc:chgData name="BeltranMontoya, Camilo (NSP)" userId="c6617a72-ddab-40a4-ab08-9da8697dd87c" providerId="ADAL" clId="{8B1E6686-4BB7-430A-8920-0DFEEF2D559F}" dt="2022-05-24T02:27:30.729" v="3612" actId="47"/>
        <pc:sldMkLst>
          <pc:docMk/>
          <pc:sldMk cId="391929031" sldId="288"/>
        </pc:sldMkLst>
        <pc:spChg chg="del">
          <ac:chgData name="BeltranMontoya, Camilo (NSP)" userId="c6617a72-ddab-40a4-ab08-9da8697dd87c" providerId="ADAL" clId="{8B1E6686-4BB7-430A-8920-0DFEEF2D559F}" dt="2022-05-24T01:48:22.449" v="3281" actId="478"/>
          <ac:spMkLst>
            <pc:docMk/>
            <pc:sldMk cId="391929031" sldId="288"/>
            <ac:spMk id="2" creationId="{1524DD6F-DBFC-44D2-99A8-7F99275BE56F}"/>
          </ac:spMkLst>
        </pc:spChg>
        <pc:spChg chg="del">
          <ac:chgData name="BeltranMontoya, Camilo (NSP)" userId="c6617a72-ddab-40a4-ab08-9da8697dd87c" providerId="ADAL" clId="{8B1E6686-4BB7-430A-8920-0DFEEF2D559F}" dt="2022-05-24T01:48:25.340" v="3282" actId="478"/>
          <ac:spMkLst>
            <pc:docMk/>
            <pc:sldMk cId="391929031" sldId="288"/>
            <ac:spMk id="3" creationId="{3303C468-68F1-46CC-938F-57638413A5B9}"/>
          </ac:spMkLst>
        </pc:spChg>
        <pc:spChg chg="del">
          <ac:chgData name="BeltranMontoya, Camilo (NSP)" userId="c6617a72-ddab-40a4-ab08-9da8697dd87c" providerId="ADAL" clId="{8B1E6686-4BB7-430A-8920-0DFEEF2D559F}" dt="2022-05-24T01:48:20.103" v="3280" actId="478"/>
          <ac:spMkLst>
            <pc:docMk/>
            <pc:sldMk cId="391929031" sldId="288"/>
            <ac:spMk id="4" creationId="{5DEE4E56-7514-4C44-9BEA-08E92BFF91AC}"/>
          </ac:spMkLst>
        </pc:spChg>
        <pc:spChg chg="add del mod">
          <ac:chgData name="BeltranMontoya, Camilo (NSP)" userId="c6617a72-ddab-40a4-ab08-9da8697dd87c" providerId="ADAL" clId="{8B1E6686-4BB7-430A-8920-0DFEEF2D559F}" dt="2022-05-24T01:52:16.664" v="3308"/>
          <ac:spMkLst>
            <pc:docMk/>
            <pc:sldMk cId="391929031" sldId="288"/>
            <ac:spMk id="6" creationId="{ED18D33C-6ED7-4A51-88F9-C1299DE2A991}"/>
          </ac:spMkLst>
        </pc:spChg>
        <pc:spChg chg="add del mod">
          <ac:chgData name="BeltranMontoya, Camilo (NSP)" userId="c6617a72-ddab-40a4-ab08-9da8697dd87c" providerId="ADAL" clId="{8B1E6686-4BB7-430A-8920-0DFEEF2D559F}" dt="2022-05-24T01:52:16.664" v="3308"/>
          <ac:spMkLst>
            <pc:docMk/>
            <pc:sldMk cId="391929031" sldId="288"/>
            <ac:spMk id="7" creationId="{EC91569C-B706-40CC-B7A3-9E6072F8AE97}"/>
          </ac:spMkLst>
        </pc:spChg>
        <pc:spChg chg="add del mod">
          <ac:chgData name="BeltranMontoya, Camilo (NSP)" userId="c6617a72-ddab-40a4-ab08-9da8697dd87c" providerId="ADAL" clId="{8B1E6686-4BB7-430A-8920-0DFEEF2D559F}" dt="2022-05-24T01:52:16.664" v="3308"/>
          <ac:spMkLst>
            <pc:docMk/>
            <pc:sldMk cId="391929031" sldId="288"/>
            <ac:spMk id="8" creationId="{25C673B8-7C0E-4123-84BD-88C210DB150C}"/>
          </ac:spMkLst>
        </pc:spChg>
        <pc:spChg chg="add del mod">
          <ac:chgData name="BeltranMontoya, Camilo (NSP)" userId="c6617a72-ddab-40a4-ab08-9da8697dd87c" providerId="ADAL" clId="{8B1E6686-4BB7-430A-8920-0DFEEF2D559F}" dt="2022-05-24T01:52:16.664" v="3308"/>
          <ac:spMkLst>
            <pc:docMk/>
            <pc:sldMk cId="391929031" sldId="288"/>
            <ac:spMk id="9" creationId="{B855D21C-568A-4F8D-AC41-1515C6BC92A0}"/>
          </ac:spMkLst>
        </pc:spChg>
        <pc:spChg chg="add del mod">
          <ac:chgData name="BeltranMontoya, Camilo (NSP)" userId="c6617a72-ddab-40a4-ab08-9da8697dd87c" providerId="ADAL" clId="{8B1E6686-4BB7-430A-8920-0DFEEF2D559F}" dt="2022-05-24T01:52:16.664" v="3308"/>
          <ac:spMkLst>
            <pc:docMk/>
            <pc:sldMk cId="391929031" sldId="288"/>
            <ac:spMk id="11" creationId="{C45773B7-40C3-4335-836A-C0288C71360C}"/>
          </ac:spMkLst>
        </pc:spChg>
        <pc:spChg chg="add del mod">
          <ac:chgData name="BeltranMontoya, Camilo (NSP)" userId="c6617a72-ddab-40a4-ab08-9da8697dd87c" providerId="ADAL" clId="{8B1E6686-4BB7-430A-8920-0DFEEF2D559F}" dt="2022-05-24T01:52:16.664" v="3308"/>
          <ac:spMkLst>
            <pc:docMk/>
            <pc:sldMk cId="391929031" sldId="288"/>
            <ac:spMk id="13" creationId="{6A845476-76FC-4330-9301-2EB2281D73F0}"/>
          </ac:spMkLst>
        </pc:spChg>
        <pc:spChg chg="add del mod">
          <ac:chgData name="BeltranMontoya, Camilo (NSP)" userId="c6617a72-ddab-40a4-ab08-9da8697dd87c" providerId="ADAL" clId="{8B1E6686-4BB7-430A-8920-0DFEEF2D559F}" dt="2022-05-24T01:52:16.664" v="3308"/>
          <ac:spMkLst>
            <pc:docMk/>
            <pc:sldMk cId="391929031" sldId="288"/>
            <ac:spMk id="15" creationId="{0B90F37D-1234-4A8F-AADD-54C12778EF06}"/>
          </ac:spMkLst>
        </pc:spChg>
        <pc:spChg chg="add del mod">
          <ac:chgData name="BeltranMontoya, Camilo (NSP)" userId="c6617a72-ddab-40a4-ab08-9da8697dd87c" providerId="ADAL" clId="{8B1E6686-4BB7-430A-8920-0DFEEF2D559F}" dt="2022-05-24T01:52:16.664" v="3308"/>
          <ac:spMkLst>
            <pc:docMk/>
            <pc:sldMk cId="391929031" sldId="288"/>
            <ac:spMk id="18" creationId="{868B5911-4902-4E8A-8918-F9B83931D485}"/>
          </ac:spMkLst>
        </pc:spChg>
        <pc:spChg chg="add del mod">
          <ac:chgData name="BeltranMontoya, Camilo (NSP)" userId="c6617a72-ddab-40a4-ab08-9da8697dd87c" providerId="ADAL" clId="{8B1E6686-4BB7-430A-8920-0DFEEF2D559F}" dt="2022-05-24T01:52:16.664" v="3308"/>
          <ac:spMkLst>
            <pc:docMk/>
            <pc:sldMk cId="391929031" sldId="288"/>
            <ac:spMk id="20" creationId="{AC255593-12DE-4B10-BED2-4472F6E346E7}"/>
          </ac:spMkLst>
        </pc:spChg>
        <pc:spChg chg="add del mod topLvl">
          <ac:chgData name="BeltranMontoya, Camilo (NSP)" userId="c6617a72-ddab-40a4-ab08-9da8697dd87c" providerId="ADAL" clId="{8B1E6686-4BB7-430A-8920-0DFEEF2D559F}" dt="2022-05-24T01:54:52.835" v="3336" actId="478"/>
          <ac:spMkLst>
            <pc:docMk/>
            <pc:sldMk cId="391929031" sldId="288"/>
            <ac:spMk id="24" creationId="{81A09CC1-83A0-421D-8E3B-E2A8732BBC3E}"/>
          </ac:spMkLst>
        </pc:spChg>
        <pc:spChg chg="add mod topLvl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25" creationId="{A8B620D4-8E34-4D1E-979A-D2B9C5622E61}"/>
          </ac:spMkLst>
        </pc:spChg>
        <pc:spChg chg="add mod topLvl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26" creationId="{5BCB0559-F278-463A-8D5C-ED0ECDC45062}"/>
          </ac:spMkLst>
        </pc:spChg>
        <pc:spChg chg="add mod topLvl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27" creationId="{E1507293-5D1F-45E6-956E-86F5F9FA82DE}"/>
          </ac:spMkLst>
        </pc:spChg>
        <pc:spChg chg="add mod topLvl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29" creationId="{71B37166-C169-403A-934B-355F73A78DB7}"/>
          </ac:spMkLst>
        </pc:spChg>
        <pc:spChg chg="add mod topLvl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31" creationId="{2F2924BA-E9D9-4E0F-91AA-4AD0161D5433}"/>
          </ac:spMkLst>
        </pc:spChg>
        <pc:spChg chg="add mod topLvl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33" creationId="{1C212AA3-4EAF-4DBF-9E8E-A7E2AB117EE4}"/>
          </ac:spMkLst>
        </pc:spChg>
        <pc:spChg chg="add mod topLvl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36" creationId="{527E1CAA-15A2-493C-9FC8-50C1365418CE}"/>
          </ac:spMkLst>
        </pc:spChg>
        <pc:spChg chg="add mod topLvl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38" creationId="{3AF92B81-C89E-4AE1-A958-18594EB07560}"/>
          </ac:spMkLst>
        </pc:spChg>
        <pc:spChg chg="add del mod">
          <ac:chgData name="BeltranMontoya, Camilo (NSP)" userId="c6617a72-ddab-40a4-ab08-9da8697dd87c" providerId="ADAL" clId="{8B1E6686-4BB7-430A-8920-0DFEEF2D559F}" dt="2022-05-24T01:57:24.799" v="3358"/>
          <ac:spMkLst>
            <pc:docMk/>
            <pc:sldMk cId="391929031" sldId="288"/>
            <ac:spMk id="44" creationId="{C2638706-C0FB-4D79-B6DE-418075A1CDD0}"/>
          </ac:spMkLst>
        </pc:spChg>
        <pc:spChg chg="add del mod">
          <ac:chgData name="BeltranMontoya, Camilo (NSP)" userId="c6617a72-ddab-40a4-ab08-9da8697dd87c" providerId="ADAL" clId="{8B1E6686-4BB7-430A-8920-0DFEEF2D559F}" dt="2022-05-24T01:59:05.843" v="3404"/>
          <ac:spMkLst>
            <pc:docMk/>
            <pc:sldMk cId="391929031" sldId="288"/>
            <ac:spMk id="46" creationId="{4A21808A-3BFA-4800-8CD8-C80FEACCEE52}"/>
          </ac:spMkLst>
        </pc:spChg>
        <pc:spChg chg="add del mod">
          <ac:chgData name="BeltranMontoya, Camilo (NSP)" userId="c6617a72-ddab-40a4-ab08-9da8697dd87c" providerId="ADAL" clId="{8B1E6686-4BB7-430A-8920-0DFEEF2D559F}" dt="2022-05-24T01:59:05.843" v="3404"/>
          <ac:spMkLst>
            <pc:docMk/>
            <pc:sldMk cId="391929031" sldId="288"/>
            <ac:spMk id="48" creationId="{31C18B88-B24B-42BF-A6D7-3330BD427E5A}"/>
          </ac:spMkLst>
        </pc:spChg>
        <pc:spChg chg="add del mod">
          <ac:chgData name="BeltranMontoya, Camilo (NSP)" userId="c6617a72-ddab-40a4-ab08-9da8697dd87c" providerId="ADAL" clId="{8B1E6686-4BB7-430A-8920-0DFEEF2D559F}" dt="2022-05-24T01:59:05.843" v="3404"/>
          <ac:spMkLst>
            <pc:docMk/>
            <pc:sldMk cId="391929031" sldId="288"/>
            <ac:spMk id="49" creationId="{C9B2D9EE-A1EE-4CD5-8C5C-CAD8A06AC999}"/>
          </ac:spMkLst>
        </pc:spChg>
        <pc:spChg chg="add del mod">
          <ac:chgData name="BeltranMontoya, Camilo (NSP)" userId="c6617a72-ddab-40a4-ab08-9da8697dd87c" providerId="ADAL" clId="{8B1E6686-4BB7-430A-8920-0DFEEF2D559F}" dt="2022-05-24T01:59:05.843" v="3404"/>
          <ac:spMkLst>
            <pc:docMk/>
            <pc:sldMk cId="391929031" sldId="288"/>
            <ac:spMk id="52" creationId="{8EFB1B40-D390-42A7-BC66-8AB040F71CDC}"/>
          </ac:spMkLst>
        </pc:spChg>
        <pc:spChg chg="add del mod">
          <ac:chgData name="BeltranMontoya, Camilo (NSP)" userId="c6617a72-ddab-40a4-ab08-9da8697dd87c" providerId="ADAL" clId="{8B1E6686-4BB7-430A-8920-0DFEEF2D559F}" dt="2022-05-24T01:59:05.843" v="3404"/>
          <ac:spMkLst>
            <pc:docMk/>
            <pc:sldMk cId="391929031" sldId="288"/>
            <ac:spMk id="55" creationId="{84D42FF4-61C2-430A-8136-70E26621514A}"/>
          </ac:spMkLst>
        </pc:spChg>
        <pc:spChg chg="add del mod">
          <ac:chgData name="BeltranMontoya, Camilo (NSP)" userId="c6617a72-ddab-40a4-ab08-9da8697dd87c" providerId="ADAL" clId="{8B1E6686-4BB7-430A-8920-0DFEEF2D559F}" dt="2022-05-24T01:59:05.843" v="3404"/>
          <ac:spMkLst>
            <pc:docMk/>
            <pc:sldMk cId="391929031" sldId="288"/>
            <ac:spMk id="56" creationId="{A7E47D18-B47B-4B08-A562-7D657684ED42}"/>
          </ac:spMkLst>
        </pc:spChg>
        <pc:spChg chg="add del mod">
          <ac:chgData name="BeltranMontoya, Camilo (NSP)" userId="c6617a72-ddab-40a4-ab08-9da8697dd87c" providerId="ADAL" clId="{8B1E6686-4BB7-430A-8920-0DFEEF2D559F}" dt="2022-05-24T01:59:05.843" v="3404"/>
          <ac:spMkLst>
            <pc:docMk/>
            <pc:sldMk cId="391929031" sldId="288"/>
            <ac:spMk id="58" creationId="{74EE4DD7-738C-4E04-A248-B4B2E684C047}"/>
          </ac:spMkLst>
        </pc:spChg>
        <pc:spChg chg="add mod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60" creationId="{A5A21DA1-3576-4B76-8DCC-C09BF9007DF3}"/>
          </ac:spMkLst>
        </pc:spChg>
        <pc:spChg chg="add mod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62" creationId="{468ABFFE-4C48-4B9F-8D2D-E40EA70F8773}"/>
          </ac:spMkLst>
        </pc:spChg>
        <pc:spChg chg="add mod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64" creationId="{E3BDAA7D-86C9-43FE-AAC1-5FEFD31C15BD}"/>
          </ac:spMkLst>
        </pc:spChg>
        <pc:spChg chg="add mod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68" creationId="{ED28BBF4-2DAD-47CB-BDE9-1001C574D5E3}"/>
          </ac:spMkLst>
        </pc:spChg>
        <pc:spChg chg="add mod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69" creationId="{DAEB186E-46DE-43D2-A831-CC0DD3281C87}"/>
          </ac:spMkLst>
        </pc:spChg>
        <pc:spChg chg="add mod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80" creationId="{4755724F-64F1-4A65-B4E7-418F55FFAF19}"/>
          </ac:spMkLst>
        </pc:spChg>
        <pc:spChg chg="add mod">
          <ac:chgData name="BeltranMontoya, Camilo (NSP)" userId="c6617a72-ddab-40a4-ab08-9da8697dd87c" providerId="ADAL" clId="{8B1E6686-4BB7-430A-8920-0DFEEF2D559F}" dt="2022-05-24T02:11:57.629" v="3506" actId="1036"/>
          <ac:spMkLst>
            <pc:docMk/>
            <pc:sldMk cId="391929031" sldId="288"/>
            <ac:spMk id="85" creationId="{EAE03789-8B5A-46A0-ADFE-A15CE40C5695}"/>
          </ac:spMkLst>
        </pc:spChg>
        <pc:grpChg chg="add del mod">
          <ac:chgData name="BeltranMontoya, Camilo (NSP)" userId="c6617a72-ddab-40a4-ab08-9da8697dd87c" providerId="ADAL" clId="{8B1E6686-4BB7-430A-8920-0DFEEF2D559F}" dt="2022-05-24T01:54:49.637" v="3335" actId="165"/>
          <ac:grpSpMkLst>
            <pc:docMk/>
            <pc:sldMk cId="391929031" sldId="288"/>
            <ac:grpSpMk id="41" creationId="{965CB865-5029-46A9-9A6C-21C493E3FE15}"/>
          </ac:grpSpMkLst>
        </pc:grpChg>
        <pc:grpChg chg="add mod">
          <ac:chgData name="BeltranMontoya, Camilo (NSP)" userId="c6617a72-ddab-40a4-ab08-9da8697dd87c" providerId="ADAL" clId="{8B1E6686-4BB7-430A-8920-0DFEEF2D559F}" dt="2022-05-24T02:11:29.859" v="3503" actId="34135"/>
          <ac:grpSpMkLst>
            <pc:docMk/>
            <pc:sldMk cId="391929031" sldId="288"/>
            <ac:grpSpMk id="42" creationId="{F34380D5-EABF-42F0-BDED-45E817456646}"/>
          </ac:grpSpMkLst>
        </pc:grpChg>
        <pc:grpChg chg="add mod">
          <ac:chgData name="BeltranMontoya, Camilo (NSP)" userId="c6617a72-ddab-40a4-ab08-9da8697dd87c" providerId="ADAL" clId="{8B1E6686-4BB7-430A-8920-0DFEEF2D559F}" dt="2022-05-24T02:11:29.859" v="3503" actId="34135"/>
          <ac:grpSpMkLst>
            <pc:docMk/>
            <pc:sldMk cId="391929031" sldId="288"/>
            <ac:grpSpMk id="86" creationId="{EA0ED16C-B564-4A7A-BBE8-A51711909678}"/>
          </ac:grpSpMkLst>
        </pc:grpChg>
        <pc:graphicFrameChg chg="add del mod modGraphic">
          <ac:chgData name="BeltranMontoya, Camilo (NSP)" userId="c6617a72-ddab-40a4-ab08-9da8697dd87c" providerId="ADAL" clId="{8B1E6686-4BB7-430A-8920-0DFEEF2D559F}" dt="2022-05-24T01:54:32.801" v="3331" actId="478"/>
          <ac:graphicFrameMkLst>
            <pc:docMk/>
            <pc:sldMk cId="391929031" sldId="288"/>
            <ac:graphicFrameMk id="5" creationId="{C3892174-A6EA-42AE-9902-49AC5F72E954}"/>
          </ac:graphicFrameMkLst>
        </pc:graphicFrameChg>
        <pc:picChg chg="add mod topLvl">
          <ac:chgData name="BeltranMontoya, Camilo (NSP)" userId="c6617a72-ddab-40a4-ab08-9da8697dd87c" providerId="ADAL" clId="{8B1E6686-4BB7-430A-8920-0DFEEF2D559F}" dt="2022-05-24T02:11:29.859" v="3503" actId="34135"/>
          <ac:picMkLst>
            <pc:docMk/>
            <pc:sldMk cId="391929031" sldId="288"/>
            <ac:picMk id="23" creationId="{91FFBCE1-9EE0-41C9-8FE2-F3E9317C0BC0}"/>
          </ac:picMkLst>
        </pc:picChg>
        <pc:picChg chg="add del mod">
          <ac:chgData name="BeltranMontoya, Camilo (NSP)" userId="c6617a72-ddab-40a4-ab08-9da8697dd87c" providerId="ADAL" clId="{8B1E6686-4BB7-430A-8920-0DFEEF2D559F}" dt="2022-05-24T01:59:05.843" v="3404"/>
          <ac:picMkLst>
            <pc:docMk/>
            <pc:sldMk cId="391929031" sldId="288"/>
            <ac:picMk id="45" creationId="{BC997929-E462-4B1A-84B5-BE2E33375831}"/>
          </ac:picMkLst>
        </pc:picChg>
        <pc:cxnChg chg="add del mod">
          <ac:chgData name="BeltranMontoya, Camilo (NSP)" userId="c6617a72-ddab-40a4-ab08-9da8697dd87c" providerId="ADAL" clId="{8B1E6686-4BB7-430A-8920-0DFEEF2D559F}" dt="2022-05-24T01:52:16.664" v="3308"/>
          <ac:cxnSpMkLst>
            <pc:docMk/>
            <pc:sldMk cId="391929031" sldId="288"/>
            <ac:cxnSpMk id="10" creationId="{26D814AB-A2A6-48E4-A37A-A9418D4FC285}"/>
          </ac:cxnSpMkLst>
        </pc:cxnChg>
        <pc:cxnChg chg="add del mod">
          <ac:chgData name="BeltranMontoya, Camilo (NSP)" userId="c6617a72-ddab-40a4-ab08-9da8697dd87c" providerId="ADAL" clId="{8B1E6686-4BB7-430A-8920-0DFEEF2D559F}" dt="2022-05-24T01:52:16.664" v="3308"/>
          <ac:cxnSpMkLst>
            <pc:docMk/>
            <pc:sldMk cId="391929031" sldId="288"/>
            <ac:cxnSpMk id="12" creationId="{90514585-4F97-47A0-A082-3BC74DE28754}"/>
          </ac:cxnSpMkLst>
        </pc:cxnChg>
        <pc:cxnChg chg="add del mod">
          <ac:chgData name="BeltranMontoya, Camilo (NSP)" userId="c6617a72-ddab-40a4-ab08-9da8697dd87c" providerId="ADAL" clId="{8B1E6686-4BB7-430A-8920-0DFEEF2D559F}" dt="2022-05-24T01:52:16.664" v="3308"/>
          <ac:cxnSpMkLst>
            <pc:docMk/>
            <pc:sldMk cId="391929031" sldId="288"/>
            <ac:cxnSpMk id="14" creationId="{0C8AA44B-65B1-4ADE-8CA1-743EBD137D53}"/>
          </ac:cxnSpMkLst>
        </pc:cxnChg>
        <pc:cxnChg chg="add del mod">
          <ac:chgData name="BeltranMontoya, Camilo (NSP)" userId="c6617a72-ddab-40a4-ab08-9da8697dd87c" providerId="ADAL" clId="{8B1E6686-4BB7-430A-8920-0DFEEF2D559F}" dt="2022-05-24T01:52:16.664" v="3308"/>
          <ac:cxnSpMkLst>
            <pc:docMk/>
            <pc:sldMk cId="391929031" sldId="288"/>
            <ac:cxnSpMk id="16" creationId="{EE6178F2-88E0-494B-91F1-5580759DD6B2}"/>
          </ac:cxnSpMkLst>
        </pc:cxnChg>
        <pc:cxnChg chg="add del mod">
          <ac:chgData name="BeltranMontoya, Camilo (NSP)" userId="c6617a72-ddab-40a4-ab08-9da8697dd87c" providerId="ADAL" clId="{8B1E6686-4BB7-430A-8920-0DFEEF2D559F}" dt="2022-05-24T01:52:16.664" v="3308"/>
          <ac:cxnSpMkLst>
            <pc:docMk/>
            <pc:sldMk cId="391929031" sldId="288"/>
            <ac:cxnSpMk id="17" creationId="{8EA591DB-6AA0-4945-9CAD-DF7D988CCF22}"/>
          </ac:cxnSpMkLst>
        </pc:cxnChg>
        <pc:cxnChg chg="add del mod">
          <ac:chgData name="BeltranMontoya, Camilo (NSP)" userId="c6617a72-ddab-40a4-ab08-9da8697dd87c" providerId="ADAL" clId="{8B1E6686-4BB7-430A-8920-0DFEEF2D559F}" dt="2022-05-24T01:52:16.664" v="3308"/>
          <ac:cxnSpMkLst>
            <pc:docMk/>
            <pc:sldMk cId="391929031" sldId="288"/>
            <ac:cxnSpMk id="19" creationId="{79F35B13-44D6-4D36-B88C-53BD8D8E4F21}"/>
          </ac:cxnSpMkLst>
        </pc:cxnChg>
        <pc:cxnChg chg="add del mod">
          <ac:chgData name="BeltranMontoya, Camilo (NSP)" userId="c6617a72-ddab-40a4-ab08-9da8697dd87c" providerId="ADAL" clId="{8B1E6686-4BB7-430A-8920-0DFEEF2D559F}" dt="2022-05-24T01:52:16.664" v="3308"/>
          <ac:cxnSpMkLst>
            <pc:docMk/>
            <pc:sldMk cId="391929031" sldId="288"/>
            <ac:cxnSpMk id="21" creationId="{61677D51-4A20-425D-9ABD-1AF4AD148C56}"/>
          </ac:cxnSpMkLst>
        </pc:cxnChg>
        <pc:cxnChg chg="add del mod">
          <ac:chgData name="BeltranMontoya, Camilo (NSP)" userId="c6617a72-ddab-40a4-ab08-9da8697dd87c" providerId="ADAL" clId="{8B1E6686-4BB7-430A-8920-0DFEEF2D559F}" dt="2022-05-24T01:52:16.664" v="3308"/>
          <ac:cxnSpMkLst>
            <pc:docMk/>
            <pc:sldMk cId="391929031" sldId="288"/>
            <ac:cxnSpMk id="22" creationId="{25857FD2-7600-480F-9676-ED5F59D0DCF7}"/>
          </ac:cxnSpMkLst>
        </pc:cxnChg>
        <pc:cxnChg chg="add mod topLvl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28" creationId="{6A7D0153-2218-4FF6-B560-0DEF22FECDF8}"/>
          </ac:cxnSpMkLst>
        </pc:cxnChg>
        <pc:cxnChg chg="add mod topLvl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30" creationId="{F3FD05B3-1BE6-47B8-8AE9-64089AA81E7D}"/>
          </ac:cxnSpMkLst>
        </pc:cxnChg>
        <pc:cxnChg chg="add mod topLvl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32" creationId="{18F734FA-2B89-4974-B9A3-58EE67BDA9C8}"/>
          </ac:cxnSpMkLst>
        </pc:cxnChg>
        <pc:cxnChg chg="add mod topLvl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34" creationId="{5DE83E8A-EA59-4281-A55E-0D4D4EC8D5C3}"/>
          </ac:cxnSpMkLst>
        </pc:cxnChg>
        <pc:cxnChg chg="add mod topLvl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35" creationId="{FD5C08B3-EA83-459C-AC75-B5EC7D7F2BDA}"/>
          </ac:cxnSpMkLst>
        </pc:cxnChg>
        <pc:cxnChg chg="add mod topLvl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37" creationId="{1E172678-0E52-4067-9315-213BB59A00CC}"/>
          </ac:cxnSpMkLst>
        </pc:cxnChg>
        <pc:cxnChg chg="add mod topLvl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39" creationId="{7CBD2569-58C1-4769-88AF-10687794A3CB}"/>
          </ac:cxnSpMkLst>
        </pc:cxnChg>
        <pc:cxnChg chg="add mod topLvl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40" creationId="{70304DBC-8A87-48B0-A47A-858F868822F0}"/>
          </ac:cxnSpMkLst>
        </pc:cxnChg>
        <pc:cxnChg chg="add del mod">
          <ac:chgData name="BeltranMontoya, Camilo (NSP)" userId="c6617a72-ddab-40a4-ab08-9da8697dd87c" providerId="ADAL" clId="{8B1E6686-4BB7-430A-8920-0DFEEF2D559F}" dt="2022-05-24T01:59:05.843" v="3404"/>
          <ac:cxnSpMkLst>
            <pc:docMk/>
            <pc:sldMk cId="391929031" sldId="288"/>
            <ac:cxnSpMk id="47" creationId="{84BE0C76-D8AF-4761-9FB2-F0EF4E11783E}"/>
          </ac:cxnSpMkLst>
        </pc:cxnChg>
        <pc:cxnChg chg="add del mod">
          <ac:chgData name="BeltranMontoya, Camilo (NSP)" userId="c6617a72-ddab-40a4-ab08-9da8697dd87c" providerId="ADAL" clId="{8B1E6686-4BB7-430A-8920-0DFEEF2D559F}" dt="2022-05-24T01:59:05.843" v="3404"/>
          <ac:cxnSpMkLst>
            <pc:docMk/>
            <pc:sldMk cId="391929031" sldId="288"/>
            <ac:cxnSpMk id="50" creationId="{EF1BDA4C-C090-4070-B06A-4323C6C921AB}"/>
          </ac:cxnSpMkLst>
        </pc:cxnChg>
        <pc:cxnChg chg="add del mod">
          <ac:chgData name="BeltranMontoya, Camilo (NSP)" userId="c6617a72-ddab-40a4-ab08-9da8697dd87c" providerId="ADAL" clId="{8B1E6686-4BB7-430A-8920-0DFEEF2D559F}" dt="2022-05-24T01:59:05.843" v="3404"/>
          <ac:cxnSpMkLst>
            <pc:docMk/>
            <pc:sldMk cId="391929031" sldId="288"/>
            <ac:cxnSpMk id="51" creationId="{FDFE276A-B53C-40FF-B5FF-912AFA04D106}"/>
          </ac:cxnSpMkLst>
        </pc:cxnChg>
        <pc:cxnChg chg="add del mod">
          <ac:chgData name="BeltranMontoya, Camilo (NSP)" userId="c6617a72-ddab-40a4-ab08-9da8697dd87c" providerId="ADAL" clId="{8B1E6686-4BB7-430A-8920-0DFEEF2D559F}" dt="2022-05-24T01:59:05.843" v="3404"/>
          <ac:cxnSpMkLst>
            <pc:docMk/>
            <pc:sldMk cId="391929031" sldId="288"/>
            <ac:cxnSpMk id="53" creationId="{2EA727F6-4A83-418B-A262-EF1447F4F1B9}"/>
          </ac:cxnSpMkLst>
        </pc:cxnChg>
        <pc:cxnChg chg="add del mod">
          <ac:chgData name="BeltranMontoya, Camilo (NSP)" userId="c6617a72-ddab-40a4-ab08-9da8697dd87c" providerId="ADAL" clId="{8B1E6686-4BB7-430A-8920-0DFEEF2D559F}" dt="2022-05-24T01:59:05.843" v="3404"/>
          <ac:cxnSpMkLst>
            <pc:docMk/>
            <pc:sldMk cId="391929031" sldId="288"/>
            <ac:cxnSpMk id="54" creationId="{D415A3EA-045C-4B70-A56A-D39F45891B67}"/>
          </ac:cxnSpMkLst>
        </pc:cxnChg>
        <pc:cxnChg chg="add del mod">
          <ac:chgData name="BeltranMontoya, Camilo (NSP)" userId="c6617a72-ddab-40a4-ab08-9da8697dd87c" providerId="ADAL" clId="{8B1E6686-4BB7-430A-8920-0DFEEF2D559F}" dt="2022-05-24T01:59:05.843" v="3404"/>
          <ac:cxnSpMkLst>
            <pc:docMk/>
            <pc:sldMk cId="391929031" sldId="288"/>
            <ac:cxnSpMk id="57" creationId="{7810EBB1-385E-4109-B1EB-AF0CD494708C}"/>
          </ac:cxnSpMkLst>
        </pc:cxnChg>
        <pc:cxnChg chg="add mod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59" creationId="{03DDA49D-1ADC-47DD-AE6D-C3C654C840D6}"/>
          </ac:cxnSpMkLst>
        </pc:cxnChg>
        <pc:cxnChg chg="add mod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61" creationId="{E48DB40A-7781-460D-A81C-B23119346D4E}"/>
          </ac:cxnSpMkLst>
        </pc:cxnChg>
        <pc:cxnChg chg="add mod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65" creationId="{5BA66BB6-31EE-4062-A00E-B11DCF44D8C9}"/>
          </ac:cxnSpMkLst>
        </pc:cxnChg>
        <pc:cxnChg chg="add mod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66" creationId="{CD18C322-809E-4FB7-A4CB-3F154D659005}"/>
          </ac:cxnSpMkLst>
        </pc:cxnChg>
        <pc:cxnChg chg="add mod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67" creationId="{52E0B020-ED0E-4E2E-88DD-670D03A1871E}"/>
          </ac:cxnSpMkLst>
        </pc:cxnChg>
        <pc:cxnChg chg="add mod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79" creationId="{F787E1C1-C53E-40E3-A66F-49674803A36A}"/>
          </ac:cxnSpMkLst>
        </pc:cxnChg>
      </pc:sldChg>
      <pc:sldChg chg="delSp modSp add del mod">
        <pc:chgData name="BeltranMontoya, Camilo (NSP)" userId="c6617a72-ddab-40a4-ab08-9da8697dd87c" providerId="ADAL" clId="{8B1E6686-4BB7-430A-8920-0DFEEF2D559F}" dt="2022-05-24T02:09:24.931" v="3488" actId="47"/>
        <pc:sldMkLst>
          <pc:docMk/>
          <pc:sldMk cId="1352399796" sldId="289"/>
        </pc:sldMkLst>
        <pc:graphicFrameChg chg="del">
          <ac:chgData name="BeltranMontoya, Camilo (NSP)" userId="c6617a72-ddab-40a4-ab08-9da8697dd87c" providerId="ADAL" clId="{8B1E6686-4BB7-430A-8920-0DFEEF2D559F}" dt="2022-05-24T01:50:11.969" v="3292" actId="478"/>
          <ac:graphicFrameMkLst>
            <pc:docMk/>
            <pc:sldMk cId="1352399796" sldId="289"/>
            <ac:graphicFrameMk id="5" creationId="{C3892174-A6EA-42AE-9902-49AC5F72E954}"/>
          </ac:graphicFrameMkLst>
        </pc:graphicFrameChg>
        <pc:picChg chg="mod modCrop">
          <ac:chgData name="BeltranMontoya, Camilo (NSP)" userId="c6617a72-ddab-40a4-ab08-9da8697dd87c" providerId="ADAL" clId="{8B1E6686-4BB7-430A-8920-0DFEEF2D559F}" dt="2022-05-24T01:51:43.339" v="3304"/>
          <ac:picMkLst>
            <pc:docMk/>
            <pc:sldMk cId="1352399796" sldId="289"/>
            <ac:picMk id="2" creationId="{AC6F0931-3881-4299-A321-20C40C3840EB}"/>
          </ac:picMkLst>
        </pc:picChg>
      </pc:sldChg>
      <pc:sldChg chg="addSp delSp modSp add mod">
        <pc:chgData name="BeltranMontoya, Camilo (NSP)" userId="c6617a72-ddab-40a4-ab08-9da8697dd87c" providerId="ADAL" clId="{8B1E6686-4BB7-430A-8920-0DFEEF2D559F}" dt="2022-05-24T02:28:07.287" v="3615" actId="20578"/>
        <pc:sldMkLst>
          <pc:docMk/>
          <pc:sldMk cId="4185323798" sldId="289"/>
        </pc:sldMkLst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25" creationId="{A8B620D4-8E34-4D1E-979A-D2B9C5622E61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26" creationId="{5BCB0559-F278-463A-8D5C-ED0ECDC45062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27" creationId="{E1507293-5D1F-45E6-956E-86F5F9FA82DE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29" creationId="{71B37166-C169-403A-934B-355F73A78DB7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31" creationId="{2F2924BA-E9D9-4E0F-91AA-4AD0161D5433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33" creationId="{1C212AA3-4EAF-4DBF-9E8E-A7E2AB117EE4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36" creationId="{527E1CAA-15A2-493C-9FC8-50C1365418CE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38" creationId="{3AF92B81-C89E-4AE1-A958-18594EB07560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60" creationId="{A5A21DA1-3576-4B76-8DCC-C09BF9007DF3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62" creationId="{468ABFFE-4C48-4B9F-8D2D-E40EA70F8773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64" creationId="{E3BDAA7D-86C9-43FE-AAC1-5FEFD31C15BD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68" creationId="{ED28BBF4-2DAD-47CB-BDE9-1001C574D5E3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69" creationId="{DAEB186E-46DE-43D2-A831-CC0DD3281C87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80" creationId="{4755724F-64F1-4A65-B4E7-418F55FFAF19}"/>
          </ac:spMkLst>
        </pc:spChg>
        <pc:grpChg chg="add mod">
          <ac:chgData name="BeltranMontoya, Camilo (NSP)" userId="c6617a72-ddab-40a4-ab08-9da8697dd87c" providerId="ADAL" clId="{8B1E6686-4BB7-430A-8920-0DFEEF2D559F}" dt="2022-05-24T02:28:07.287" v="3615" actId="20578"/>
          <ac:grpSpMkLst>
            <pc:docMk/>
            <pc:sldMk cId="4185323798" sldId="289"/>
            <ac:grpSpMk id="3" creationId="{5F60EDC9-690C-40D5-BF9C-AB4A51514D6C}"/>
          </ac:grpSpMkLst>
        </pc:grpChg>
        <pc:grpChg chg="del mod topLvl">
          <ac:chgData name="BeltranMontoya, Camilo (NSP)" userId="c6617a72-ddab-40a4-ab08-9da8697dd87c" providerId="ADAL" clId="{8B1E6686-4BB7-430A-8920-0DFEEF2D559F}" dt="2022-05-24T02:26:28.568" v="3607" actId="165"/>
          <ac:grpSpMkLst>
            <pc:docMk/>
            <pc:sldMk cId="4185323798" sldId="289"/>
            <ac:grpSpMk id="42" creationId="{F34380D5-EABF-42F0-BDED-45E817456646}"/>
          </ac:grpSpMkLst>
        </pc:grpChg>
        <pc:grpChg chg="add del mod">
          <ac:chgData name="BeltranMontoya, Camilo (NSP)" userId="c6617a72-ddab-40a4-ab08-9da8697dd87c" providerId="ADAL" clId="{8B1E6686-4BB7-430A-8920-0DFEEF2D559F}" dt="2022-05-24T02:26:23.871" v="3606" actId="165"/>
          <ac:grpSpMkLst>
            <pc:docMk/>
            <pc:sldMk cId="4185323798" sldId="289"/>
            <ac:grpSpMk id="86" creationId="{EA0ED16C-B564-4A7A-BBE8-A51711909678}"/>
          </ac:grpSpMkLst>
        </pc:grpChg>
        <pc:graphicFrameChg chg="add mod">
          <ac:chgData name="BeltranMontoya, Camilo (NSP)" userId="c6617a72-ddab-40a4-ab08-9da8697dd87c" providerId="ADAL" clId="{8B1E6686-4BB7-430A-8920-0DFEEF2D559F}" dt="2022-05-24T02:21:16.979" v="3574"/>
          <ac:graphicFrameMkLst>
            <pc:docMk/>
            <pc:sldMk cId="4185323798" sldId="289"/>
            <ac:graphicFrameMk id="41" creationId="{C3892174-A6EA-42AE-9902-49AC5F72E954}"/>
          </ac:graphicFrameMkLst>
        </pc:graphicFrameChg>
        <pc:picChg chg="mod ord modCrop">
          <ac:chgData name="BeltranMontoya, Camilo (NSP)" userId="c6617a72-ddab-40a4-ab08-9da8697dd87c" providerId="ADAL" clId="{8B1E6686-4BB7-430A-8920-0DFEEF2D559F}" dt="2022-05-24T02:28:07.287" v="3615" actId="20578"/>
          <ac:picMkLst>
            <pc:docMk/>
            <pc:sldMk cId="4185323798" sldId="289"/>
            <ac:picMk id="2" creationId="{62660E22-DB23-4D85-BAF3-D552512EC257}"/>
          </ac:picMkLst>
        </pc:picChg>
        <pc:picChg chg="del mod topLvl">
          <ac:chgData name="BeltranMontoya, Camilo (NSP)" userId="c6617a72-ddab-40a4-ab08-9da8697dd87c" providerId="ADAL" clId="{8B1E6686-4BB7-430A-8920-0DFEEF2D559F}" dt="2022-05-24T02:26:39.887" v="3609" actId="478"/>
          <ac:picMkLst>
            <pc:docMk/>
            <pc:sldMk cId="4185323798" sldId="289"/>
            <ac:picMk id="23" creationId="{91FFBCE1-9EE0-41C9-8FE2-F3E9317C0BC0}"/>
          </ac:picMkLst>
        </pc:pic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28" creationId="{6A7D0153-2218-4FF6-B560-0DEF22FECDF8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30" creationId="{F3FD05B3-1BE6-47B8-8AE9-64089AA81E7D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32" creationId="{18F734FA-2B89-4974-B9A3-58EE67BDA9C8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34" creationId="{5DE83E8A-EA59-4281-A55E-0D4D4EC8D5C3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35" creationId="{FD5C08B3-EA83-459C-AC75-B5EC7D7F2BDA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37" creationId="{1E172678-0E52-4067-9315-213BB59A00CC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39" creationId="{7CBD2569-58C1-4769-88AF-10687794A3CB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40" creationId="{70304DBC-8A87-48B0-A47A-858F868822F0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59" creationId="{03DDA49D-1ADC-47DD-AE6D-C3C654C840D6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61" creationId="{E48DB40A-7781-460D-A81C-B23119346D4E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65" creationId="{5BA66BB6-31EE-4062-A00E-B11DCF44D8C9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66" creationId="{CD18C322-809E-4FB7-A4CB-3F154D659005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67" creationId="{52E0B020-ED0E-4E2E-88DD-670D03A1871E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79" creationId="{F787E1C1-C53E-40E3-A66F-49674803A36A}"/>
          </ac:cxnSpMkLst>
        </pc:cxnChg>
      </pc:sldChg>
      <pc:sldMasterChg chg="modSp mod">
        <pc:chgData name="BeltranMontoya, Camilo (NSP)" userId="c6617a72-ddab-40a4-ab08-9da8697dd87c" providerId="ADAL" clId="{8B1E6686-4BB7-430A-8920-0DFEEF2D559F}" dt="2022-05-24T15:02:24.943" v="3642" actId="20577"/>
        <pc:sldMasterMkLst>
          <pc:docMk/>
          <pc:sldMasterMk cId="333290649" sldId="2147483944"/>
        </pc:sldMasterMkLst>
        <pc:spChg chg="mod">
          <ac:chgData name="BeltranMontoya, Camilo (NSP)" userId="c6617a72-ddab-40a4-ab08-9da8697dd87c" providerId="ADAL" clId="{8B1E6686-4BB7-430A-8920-0DFEEF2D559F}" dt="2022-05-24T15:02:24.943" v="3642" actId="20577"/>
          <ac:spMkLst>
            <pc:docMk/>
            <pc:sldMasterMk cId="333290649" sldId="2147483944"/>
            <ac:spMk id="11" creationId="{A133ADE3-A5A0-2645-9D97-F63324C4A172}"/>
          </ac:spMkLst>
        </pc:spChg>
      </pc:sldMasterChg>
    </pc:docChg>
  </pc:docChgLst>
  <pc:docChgLst>
    <pc:chgData name="White, Fitzroy (NSPD)" userId="S::fitzroy.white@fao.org::d46646ca-f1f1-4111-843f-db3f96cbfbc9" providerId="AD" clId="Web-{492689C7-80A3-5187-606D-0EAD5F3B611A}"/>
    <pc:docChg chg="sldOrd">
      <pc:chgData name="White, Fitzroy (NSPD)" userId="S::fitzroy.white@fao.org::d46646ca-f1f1-4111-843f-db3f96cbfbc9" providerId="AD" clId="Web-{492689C7-80A3-5187-606D-0EAD5F3B611A}" dt="2022-05-13T00:12:06.850" v="0"/>
      <pc:docMkLst>
        <pc:docMk/>
      </pc:docMkLst>
      <pc:sldChg chg="ord">
        <pc:chgData name="White, Fitzroy (NSPD)" userId="S::fitzroy.white@fao.org::d46646ca-f1f1-4111-843f-db3f96cbfbc9" providerId="AD" clId="Web-{492689C7-80A3-5187-606D-0EAD5F3B611A}" dt="2022-05-13T00:12:06.850" v="0"/>
        <pc:sldMkLst>
          <pc:docMk/>
          <pc:sldMk cId="1157468544" sldId="274"/>
        </pc:sldMkLst>
      </pc:sldChg>
    </pc:docChg>
  </pc:docChgLst>
  <pc:docChgLst>
    <pc:chgData name="Ferraro, Lisa (NSPD)" userId="S::lisa.ferraro@fao.org::fe5a26b0-ac7e-4ffd-a576-4461e2a17792" providerId="AD" clId="Web-{A9B383FD-CF42-CB55-F4D5-49FAB5643712}"/>
    <pc:docChg chg="modSld">
      <pc:chgData name="Ferraro, Lisa (NSPD)" userId="S::lisa.ferraro@fao.org::fe5a26b0-ac7e-4ffd-a576-4461e2a17792" providerId="AD" clId="Web-{A9B383FD-CF42-CB55-F4D5-49FAB5643712}" dt="2022-05-24T11:40:26.155" v="46" actId="14100"/>
      <pc:docMkLst>
        <pc:docMk/>
      </pc:docMkLst>
      <pc:sldChg chg="addSp delSp modSp">
        <pc:chgData name="Ferraro, Lisa (NSPD)" userId="S::lisa.ferraro@fao.org::fe5a26b0-ac7e-4ffd-a576-4461e2a17792" providerId="AD" clId="Web-{A9B383FD-CF42-CB55-F4D5-49FAB5643712}" dt="2022-05-24T11:40:26.155" v="46" actId="14100"/>
        <pc:sldMkLst>
          <pc:docMk/>
          <pc:sldMk cId="2896075677" sldId="276"/>
        </pc:sldMkLst>
        <pc:spChg chg="mod">
          <ac:chgData name="Ferraro, Lisa (NSPD)" userId="S::lisa.ferraro@fao.org::fe5a26b0-ac7e-4ffd-a576-4461e2a17792" providerId="AD" clId="Web-{A9B383FD-CF42-CB55-F4D5-49FAB5643712}" dt="2022-05-24T11:40:26.155" v="46" actId="14100"/>
          <ac:spMkLst>
            <pc:docMk/>
            <pc:sldMk cId="2896075677" sldId="276"/>
            <ac:spMk id="5" creationId="{7FE9F5D1-3178-43F1-8C04-3D5824A41EA4}"/>
          </ac:spMkLst>
        </pc:spChg>
        <pc:picChg chg="mod ord">
          <ac:chgData name="Ferraro, Lisa (NSPD)" userId="S::lisa.ferraro@fao.org::fe5a26b0-ac7e-4ffd-a576-4461e2a17792" providerId="AD" clId="Web-{A9B383FD-CF42-CB55-F4D5-49FAB5643712}" dt="2022-05-24T11:39:47.717" v="41" actId="14100"/>
          <ac:picMkLst>
            <pc:docMk/>
            <pc:sldMk cId="2896075677" sldId="276"/>
            <ac:picMk id="4" creationId="{34A06A8B-D358-499E-901E-62DA2CA1D8FA}"/>
          </ac:picMkLst>
        </pc:picChg>
        <pc:picChg chg="mod ord">
          <ac:chgData name="Ferraro, Lisa (NSPD)" userId="S::lisa.ferraro@fao.org::fe5a26b0-ac7e-4ffd-a576-4461e2a17792" providerId="AD" clId="Web-{A9B383FD-CF42-CB55-F4D5-49FAB5643712}" dt="2022-05-24T11:40:15.296" v="44" actId="1076"/>
          <ac:picMkLst>
            <pc:docMk/>
            <pc:sldMk cId="2896075677" sldId="276"/>
            <ac:picMk id="16" creationId="{B31609C0-583E-4D54-8B90-CC26D64C0DBB}"/>
          </ac:picMkLst>
        </pc:picChg>
        <pc:picChg chg="mod ord">
          <ac:chgData name="Ferraro, Lisa (NSPD)" userId="S::lisa.ferraro@fao.org::fe5a26b0-ac7e-4ffd-a576-4461e2a17792" providerId="AD" clId="Web-{A9B383FD-CF42-CB55-F4D5-49FAB5643712}" dt="2022-05-24T11:40:15.311" v="45" actId="1076"/>
          <ac:picMkLst>
            <pc:docMk/>
            <pc:sldMk cId="2896075677" sldId="276"/>
            <ac:picMk id="17" creationId="{ED441312-0171-4D26-ACF7-A464BB95E0A7}"/>
          </ac:picMkLst>
        </pc:picChg>
        <pc:cxnChg chg="add del">
          <ac:chgData name="Ferraro, Lisa (NSPD)" userId="S::lisa.ferraro@fao.org::fe5a26b0-ac7e-4ffd-a576-4461e2a17792" providerId="AD" clId="Web-{A9B383FD-CF42-CB55-F4D5-49FAB5643712}" dt="2022-05-24T11:38:28.168" v="32"/>
          <ac:cxnSpMkLst>
            <pc:docMk/>
            <pc:sldMk cId="2896075677" sldId="276"/>
            <ac:cxnSpMk id="6" creationId="{1D8601EA-66CE-30A1-BE8E-2C31B004D8BE}"/>
          </ac:cxnSpMkLst>
        </pc:cxnChg>
        <pc:cxnChg chg="add mod">
          <ac:chgData name="Ferraro, Lisa (NSPD)" userId="S::lisa.ferraro@fao.org::fe5a26b0-ac7e-4ffd-a576-4461e2a17792" providerId="AD" clId="Web-{A9B383FD-CF42-CB55-F4D5-49FAB5643712}" dt="2022-05-24T11:38:50.747" v="37"/>
          <ac:cxnSpMkLst>
            <pc:docMk/>
            <pc:sldMk cId="2896075677" sldId="276"/>
            <ac:cxnSpMk id="7" creationId="{454A1798-9750-F3DF-42F7-EB754F307E1E}"/>
          </ac:cxnSpMkLst>
        </pc:cxnChg>
        <pc:cxnChg chg="mod ord">
          <ac:chgData name="Ferraro, Lisa (NSPD)" userId="S::lisa.ferraro@fao.org::fe5a26b0-ac7e-4ffd-a576-4461e2a17792" providerId="AD" clId="Web-{A9B383FD-CF42-CB55-F4D5-49FAB5643712}" dt="2022-05-24T11:38:03.340" v="27" actId="14100"/>
          <ac:cxnSpMkLst>
            <pc:docMk/>
            <pc:sldMk cId="2896075677" sldId="276"/>
            <ac:cxnSpMk id="22" creationId="{883A70FB-7CD7-4305-BC64-B6A6554AF377}"/>
          </ac:cxnSpMkLst>
        </pc:cxnChg>
        <pc:cxnChg chg="mod">
          <ac:chgData name="Ferraro, Lisa (NSPD)" userId="S::lisa.ferraro@fao.org::fe5a26b0-ac7e-4ffd-a576-4461e2a17792" providerId="AD" clId="Web-{A9B383FD-CF42-CB55-F4D5-49FAB5643712}" dt="2022-05-24T11:37:36.417" v="26" actId="14100"/>
          <ac:cxnSpMkLst>
            <pc:docMk/>
            <pc:sldMk cId="2896075677" sldId="276"/>
            <ac:cxnSpMk id="25" creationId="{6E085573-663E-4F72-8BD3-9290BE410FD8}"/>
          </ac:cxnSpMkLst>
        </pc:cxnChg>
      </pc:sldChg>
    </pc:docChg>
  </pc:docChgLst>
  <pc:docChgLst>
    <pc:chgData name="Nicora, Natalie (NSP)" userId="S::natalie.nicora@fao.org::7a139181-4c7e-41a2-94f9-750ea54c2572" providerId="AD" clId="Web-{181A2287-8380-96E3-4A5D-AA2B07EF366C}"/>
    <pc:docChg chg="modSld">
      <pc:chgData name="Nicora, Natalie (NSP)" userId="S::natalie.nicora@fao.org::7a139181-4c7e-41a2-94f9-750ea54c2572" providerId="AD" clId="Web-{181A2287-8380-96E3-4A5D-AA2B07EF366C}" dt="2022-05-24T10:10:57.991" v="1"/>
      <pc:docMkLst>
        <pc:docMk/>
      </pc:docMkLst>
      <pc:sldChg chg="addSp">
        <pc:chgData name="Nicora, Natalie (NSP)" userId="S::natalie.nicora@fao.org::7a139181-4c7e-41a2-94f9-750ea54c2572" providerId="AD" clId="Web-{181A2287-8380-96E3-4A5D-AA2B07EF366C}" dt="2022-05-24T10:10:57.991" v="1"/>
        <pc:sldMkLst>
          <pc:docMk/>
          <pc:sldMk cId="1154559256" sldId="279"/>
        </pc:sldMkLst>
        <pc:spChg chg="add">
          <ac:chgData name="Nicora, Natalie (NSP)" userId="S::natalie.nicora@fao.org::7a139181-4c7e-41a2-94f9-750ea54c2572" providerId="AD" clId="Web-{181A2287-8380-96E3-4A5D-AA2B07EF366C}" dt="2022-05-24T10:10:56.694" v="0"/>
          <ac:spMkLst>
            <pc:docMk/>
            <pc:sldMk cId="1154559256" sldId="279"/>
            <ac:spMk id="2" creationId="{BDAB1A2B-2276-2B86-F76E-4C8B9CAB936A}"/>
          </ac:spMkLst>
        </pc:spChg>
        <pc:spChg chg="add">
          <ac:chgData name="Nicora, Natalie (NSP)" userId="S::natalie.nicora@fao.org::7a139181-4c7e-41a2-94f9-750ea54c2572" providerId="AD" clId="Web-{181A2287-8380-96E3-4A5D-AA2B07EF366C}" dt="2022-05-24T10:10:57.991" v="1"/>
          <ac:spMkLst>
            <pc:docMk/>
            <pc:sldMk cId="1154559256" sldId="279"/>
            <ac:spMk id="3" creationId="{D23D95D9-10D8-6EC2-FA35-23EEDF497DFD}"/>
          </ac:spMkLst>
        </pc:spChg>
      </pc:sldChg>
    </pc:docChg>
  </pc:docChgLst>
  <pc:docChgLst>
    <pc:chgData name="Ferraro, Lisa (NSPD)" userId="S::lisa.ferraro@fao.org::fe5a26b0-ac7e-4ffd-a576-4461e2a17792" providerId="AD" clId="Web-{2A80BD4E-E989-4B5E-1FFD-263704AC4262}"/>
    <pc:docChg chg="modSld">
      <pc:chgData name="Ferraro, Lisa (NSPD)" userId="S::lisa.ferraro@fao.org::fe5a26b0-ac7e-4ffd-a576-4461e2a17792" providerId="AD" clId="Web-{2A80BD4E-E989-4B5E-1FFD-263704AC4262}" dt="2022-05-24T11:34:01.630" v="33"/>
      <pc:docMkLst>
        <pc:docMk/>
      </pc:docMkLst>
      <pc:sldChg chg="addSp delSp modSp">
        <pc:chgData name="Ferraro, Lisa (NSPD)" userId="S::lisa.ferraro@fao.org::fe5a26b0-ac7e-4ffd-a576-4461e2a17792" providerId="AD" clId="Web-{2A80BD4E-E989-4B5E-1FFD-263704AC4262}" dt="2022-05-24T11:34:01.630" v="33"/>
        <pc:sldMkLst>
          <pc:docMk/>
          <pc:sldMk cId="2896075677" sldId="276"/>
        </pc:sldMkLst>
        <pc:spChg chg="add mod">
          <ac:chgData name="Ferraro, Lisa (NSPD)" userId="S::lisa.ferraro@fao.org::fe5a26b0-ac7e-4ffd-a576-4461e2a17792" providerId="AD" clId="Web-{2A80BD4E-E989-4B5E-1FFD-263704AC4262}" dt="2022-05-24T11:34:01.630" v="33"/>
          <ac:spMkLst>
            <pc:docMk/>
            <pc:sldMk cId="2896075677" sldId="276"/>
            <ac:spMk id="2" creationId="{6707890F-0E08-110C-ED6E-CEBED50C6E0F}"/>
          </ac:spMkLst>
        </pc:spChg>
        <pc:spChg chg="mod">
          <ac:chgData name="Ferraro, Lisa (NSPD)" userId="S::lisa.ferraro@fao.org::fe5a26b0-ac7e-4ffd-a576-4461e2a17792" providerId="AD" clId="Web-{2A80BD4E-E989-4B5E-1FFD-263704AC4262}" dt="2022-05-24T11:32:16.002" v="22" actId="14100"/>
          <ac:spMkLst>
            <pc:docMk/>
            <pc:sldMk cId="2896075677" sldId="276"/>
            <ac:spMk id="5" creationId="{7FE9F5D1-3178-43F1-8C04-3D5824A41EA4}"/>
          </ac:spMkLst>
        </pc:spChg>
        <pc:grpChg chg="del mod">
          <ac:chgData name="Ferraro, Lisa (NSPD)" userId="S::lisa.ferraro@fao.org::fe5a26b0-ac7e-4ffd-a576-4461e2a17792" providerId="AD" clId="Web-{2A80BD4E-E989-4B5E-1FFD-263704AC4262}" dt="2022-05-24T11:30:38.780" v="6"/>
          <ac:grpSpMkLst>
            <pc:docMk/>
            <pc:sldMk cId="2896075677" sldId="276"/>
            <ac:grpSpMk id="7" creationId="{67445651-C3FA-4CDC-989B-B5F807686459}"/>
          </ac:grpSpMkLst>
        </pc:grpChg>
        <pc:picChg chg="mod topLvl">
          <ac:chgData name="Ferraro, Lisa (NSPD)" userId="S::lisa.ferraro@fao.org::fe5a26b0-ac7e-4ffd-a576-4461e2a17792" providerId="AD" clId="Web-{2A80BD4E-E989-4B5E-1FFD-263704AC4262}" dt="2022-05-24T11:32:07.705" v="20" actId="1076"/>
          <ac:picMkLst>
            <pc:docMk/>
            <pc:sldMk cId="2896075677" sldId="276"/>
            <ac:picMk id="4" creationId="{34A06A8B-D358-499E-901E-62DA2CA1D8FA}"/>
          </ac:picMkLst>
        </pc:picChg>
        <pc:picChg chg="mod topLvl">
          <ac:chgData name="Ferraro, Lisa (NSPD)" userId="S::lisa.ferraro@fao.org::fe5a26b0-ac7e-4ffd-a576-4461e2a17792" providerId="AD" clId="Web-{2A80BD4E-E989-4B5E-1FFD-263704AC4262}" dt="2022-05-24T11:31:04.625" v="12" actId="1076"/>
          <ac:picMkLst>
            <pc:docMk/>
            <pc:sldMk cId="2896075677" sldId="276"/>
            <ac:picMk id="16" creationId="{B31609C0-583E-4D54-8B90-CC26D64C0DBB}"/>
          </ac:picMkLst>
        </pc:picChg>
        <pc:picChg chg="mod topLvl">
          <ac:chgData name="Ferraro, Lisa (NSPD)" userId="S::lisa.ferraro@fao.org::fe5a26b0-ac7e-4ffd-a576-4461e2a17792" providerId="AD" clId="Web-{2A80BD4E-E989-4B5E-1FFD-263704AC4262}" dt="2022-05-24T11:31:41.516" v="17" actId="1076"/>
          <ac:picMkLst>
            <pc:docMk/>
            <pc:sldMk cId="2896075677" sldId="276"/>
            <ac:picMk id="17" creationId="{ED441312-0171-4D26-ACF7-A464BB95E0A7}"/>
          </ac:picMkLst>
        </pc:picChg>
      </pc:sldChg>
    </pc:docChg>
  </pc:docChgLst>
  <pc:docChgLst>
    <pc:chgData name="Guest User" providerId="Windows Live" clId="Web-{36881482-81ED-4E30-A432-3936A852EAE1}"/>
    <pc:docChg chg="addSld delSld modSld sldOrd">
      <pc:chgData name="Guest User" userId="" providerId="Windows Live" clId="Web-{36881482-81ED-4E30-A432-3936A852EAE1}" dt="2022-04-27T11:23:11.473" v="607" actId="14100"/>
      <pc:docMkLst>
        <pc:docMk/>
      </pc:docMkLst>
      <pc:sldChg chg="addSp modSp">
        <pc:chgData name="Guest User" userId="" providerId="Windows Live" clId="Web-{36881482-81ED-4E30-A432-3936A852EAE1}" dt="2022-04-27T11:07:58.601" v="125"/>
        <pc:sldMkLst>
          <pc:docMk/>
          <pc:sldMk cId="120517215" sldId="257"/>
        </pc:sldMkLst>
        <pc:spChg chg="mod">
          <ac:chgData name="Guest User" userId="" providerId="Windows Live" clId="Web-{36881482-81ED-4E30-A432-3936A852EAE1}" dt="2022-04-27T11:07:58.601" v="125"/>
          <ac:spMkLst>
            <pc:docMk/>
            <pc:sldMk cId="120517215" sldId="257"/>
            <ac:spMk id="2" creationId="{BF13C2C3-3C27-6748-B8C5-8E7FB4480433}"/>
          </ac:spMkLst>
        </pc:spChg>
        <pc:spChg chg="mod">
          <ac:chgData name="Guest User" userId="" providerId="Windows Live" clId="Web-{36881482-81ED-4E30-A432-3936A852EAE1}" dt="2022-04-27T11:05:48.248" v="6" actId="14100"/>
          <ac:spMkLst>
            <pc:docMk/>
            <pc:sldMk cId="120517215" sldId="257"/>
            <ac:spMk id="3" creationId="{9C2F1E0B-3284-3849-950E-32EC44C1C236}"/>
          </ac:spMkLst>
        </pc:spChg>
        <pc:spChg chg="add mod">
          <ac:chgData name="Guest User" userId="" providerId="Windows Live" clId="Web-{36881482-81ED-4E30-A432-3936A852EAE1}" dt="2022-04-27T11:07:43.006" v="123" actId="20577"/>
          <ac:spMkLst>
            <pc:docMk/>
            <pc:sldMk cId="120517215" sldId="257"/>
            <ac:spMk id="6" creationId="{238498A0-11E2-D8BE-D611-2F48ED29F70E}"/>
          </ac:spMkLst>
        </pc:spChg>
      </pc:sldChg>
      <pc:sldChg chg="addSp delSp modSp">
        <pc:chgData name="Guest User" userId="" providerId="Windows Live" clId="Web-{36881482-81ED-4E30-A432-3936A852EAE1}" dt="2022-04-27T11:10:14.406" v="182"/>
        <pc:sldMkLst>
          <pc:docMk/>
          <pc:sldMk cId="1455858111" sldId="262"/>
        </pc:sldMkLst>
        <pc:spChg chg="mod">
          <ac:chgData name="Guest User" userId="" providerId="Windows Live" clId="Web-{36881482-81ED-4E30-A432-3936A852EAE1}" dt="2022-04-27T11:10:14.406" v="182"/>
          <ac:spMkLst>
            <pc:docMk/>
            <pc:sldMk cId="1455858111" sldId="262"/>
            <ac:spMk id="3" creationId="{0CE68BB7-DD3C-664A-AC9D-74A5FE280DD9}"/>
          </ac:spMkLst>
        </pc:spChg>
        <pc:spChg chg="del">
          <ac:chgData name="Guest User" userId="" providerId="Windows Live" clId="Web-{36881482-81ED-4E30-A432-3936A852EAE1}" dt="2022-04-27T11:09:20.825" v="128"/>
          <ac:spMkLst>
            <pc:docMk/>
            <pc:sldMk cId="1455858111" sldId="262"/>
            <ac:spMk id="4" creationId="{4F645B30-0120-D24B-B026-5F348F2AF839}"/>
          </ac:spMkLst>
        </pc:spChg>
        <pc:spChg chg="add mod">
          <ac:chgData name="Guest User" userId="" providerId="Windows Live" clId="Web-{36881482-81ED-4E30-A432-3936A852EAE1}" dt="2022-04-27T11:09:57.202" v="181" actId="1076"/>
          <ac:spMkLst>
            <pc:docMk/>
            <pc:sldMk cId="1455858111" sldId="262"/>
            <ac:spMk id="7" creationId="{77B029E2-7CDB-0DD9-BF42-F9A9F4730541}"/>
          </ac:spMkLst>
        </pc:spChg>
        <pc:picChg chg="add mod ord modCrop">
          <ac:chgData name="Guest User" userId="" providerId="Windows Live" clId="Web-{36881482-81ED-4E30-A432-3936A852EAE1}" dt="2022-04-27T11:09:22.372" v="129" actId="1076"/>
          <ac:picMkLst>
            <pc:docMk/>
            <pc:sldMk cId="1455858111" sldId="262"/>
            <ac:picMk id="5" creationId="{ACC2C098-DF80-82C1-4873-ACC34A1310B3}"/>
          </ac:picMkLst>
        </pc:picChg>
      </pc:sldChg>
      <pc:sldChg chg="modSp">
        <pc:chgData name="Guest User" userId="" providerId="Windows Live" clId="Web-{36881482-81ED-4E30-A432-3936A852EAE1}" dt="2022-04-27T11:03:30.239" v="0" actId="20577"/>
        <pc:sldMkLst>
          <pc:docMk/>
          <pc:sldMk cId="2518539011" sldId="263"/>
        </pc:sldMkLst>
        <pc:spChg chg="mod">
          <ac:chgData name="Guest User" userId="" providerId="Windows Live" clId="Web-{36881482-81ED-4E30-A432-3936A852EAE1}" dt="2022-04-27T11:03:30.239" v="0" actId="20577"/>
          <ac:spMkLst>
            <pc:docMk/>
            <pc:sldMk cId="2518539011" sldId="263"/>
            <ac:spMk id="6" creationId="{00000000-0000-0000-0000-000000000000}"/>
          </ac:spMkLst>
        </pc:spChg>
      </pc:sldChg>
      <pc:sldChg chg="addSp modSp">
        <pc:chgData name="Guest User" userId="" providerId="Windows Live" clId="Web-{36881482-81ED-4E30-A432-3936A852EAE1}" dt="2022-04-27T11:12:11.117" v="288" actId="20577"/>
        <pc:sldMkLst>
          <pc:docMk/>
          <pc:sldMk cId="2360898823" sldId="268"/>
        </pc:sldMkLst>
        <pc:spChg chg="add mod">
          <ac:chgData name="Guest User" userId="" providerId="Windows Live" clId="Web-{36881482-81ED-4E30-A432-3936A852EAE1}" dt="2022-04-27T11:12:11.117" v="288" actId="20577"/>
          <ac:spMkLst>
            <pc:docMk/>
            <pc:sldMk cId="2360898823" sldId="268"/>
            <ac:spMk id="36" creationId="{A0EC4895-E008-2620-38BC-A387745578CD}"/>
          </ac:spMkLst>
        </pc:spChg>
        <pc:picChg chg="add mod">
          <ac:chgData name="Guest User" userId="" providerId="Windows Live" clId="Web-{36881482-81ED-4E30-A432-3936A852EAE1}" dt="2022-04-27T11:11:27.302" v="186" actId="1076"/>
          <ac:picMkLst>
            <pc:docMk/>
            <pc:sldMk cId="2360898823" sldId="268"/>
            <ac:picMk id="34" creationId="{4B3FDAB4-0A15-0E67-7C72-57757044A9C8}"/>
          </ac:picMkLst>
        </pc:picChg>
      </pc:sldChg>
      <pc:sldChg chg="addSp modSp">
        <pc:chgData name="Guest User" userId="" providerId="Windows Live" clId="Web-{36881482-81ED-4E30-A432-3936A852EAE1}" dt="2022-04-27T11:13:20.434" v="376" actId="20577"/>
        <pc:sldMkLst>
          <pc:docMk/>
          <pc:sldMk cId="2318447874" sldId="270"/>
        </pc:sldMkLst>
        <pc:spChg chg="add mod">
          <ac:chgData name="Guest User" userId="" providerId="Windows Live" clId="Web-{36881482-81ED-4E30-A432-3936A852EAE1}" dt="2022-04-27T11:13:20.434" v="376" actId="20577"/>
          <ac:spMkLst>
            <pc:docMk/>
            <pc:sldMk cId="2318447874" sldId="270"/>
            <ac:spMk id="2" creationId="{6C2BF97B-4145-26BE-1071-A4AF5A7C209D}"/>
          </ac:spMkLst>
        </pc:spChg>
      </pc:sldChg>
      <pc:sldChg chg="addSp delSp modSp new">
        <pc:chgData name="Guest User" userId="" providerId="Windows Live" clId="Web-{36881482-81ED-4E30-A432-3936A852EAE1}" dt="2022-04-27T11:23:11.473" v="607" actId="14100"/>
        <pc:sldMkLst>
          <pc:docMk/>
          <pc:sldMk cId="69284864" sldId="275"/>
        </pc:sldMkLst>
        <pc:spChg chg="del">
          <ac:chgData name="Guest User" userId="" providerId="Windows Live" clId="Web-{36881482-81ED-4E30-A432-3936A852EAE1}" dt="2022-04-27T11:19:46.366" v="547"/>
          <ac:spMkLst>
            <pc:docMk/>
            <pc:sldMk cId="69284864" sldId="275"/>
            <ac:spMk id="2" creationId="{0F7968AC-79CC-D07F-1A89-F1579FF0A753}"/>
          </ac:spMkLst>
        </pc:spChg>
        <pc:spChg chg="del">
          <ac:chgData name="Guest User" userId="" providerId="Windows Live" clId="Web-{36881482-81ED-4E30-A432-3936A852EAE1}" dt="2022-04-27T11:19:21.489" v="543"/>
          <ac:spMkLst>
            <pc:docMk/>
            <pc:sldMk cId="69284864" sldId="275"/>
            <ac:spMk id="3" creationId="{9F19BFA5-AAE6-3992-98D0-2E81C2E03600}"/>
          </ac:spMkLst>
        </pc:spChg>
        <pc:spChg chg="add mod">
          <ac:chgData name="Guest User" userId="" providerId="Windows Live" clId="Web-{36881482-81ED-4E30-A432-3936A852EAE1}" dt="2022-04-27T11:18:44.846" v="542" actId="1076"/>
          <ac:spMkLst>
            <pc:docMk/>
            <pc:sldMk cId="69284864" sldId="275"/>
            <ac:spMk id="4" creationId="{9388D9A3-3ADA-FF7F-BB09-6BFC4A20F036}"/>
          </ac:spMkLst>
        </pc:spChg>
        <pc:spChg chg="add mod">
          <ac:chgData name="Guest User" userId="" providerId="Windows Live" clId="Web-{36881482-81ED-4E30-A432-3936A852EAE1}" dt="2022-04-27T11:21:04.230" v="578" actId="1076"/>
          <ac:spMkLst>
            <pc:docMk/>
            <pc:sldMk cId="69284864" sldId="275"/>
            <ac:spMk id="6" creationId="{D8ED2C76-14CE-B88A-8D6E-41F594836D9F}"/>
          </ac:spMkLst>
        </pc:spChg>
        <pc:spChg chg="add mod">
          <ac:chgData name="Guest User" userId="" providerId="Windows Live" clId="Web-{36881482-81ED-4E30-A432-3936A852EAE1}" dt="2022-04-27T11:22:50.753" v="606" actId="20577"/>
          <ac:spMkLst>
            <pc:docMk/>
            <pc:sldMk cId="69284864" sldId="275"/>
            <ac:spMk id="7" creationId="{41DDA946-CC1A-7186-7B11-3066D6BA2995}"/>
          </ac:spMkLst>
        </pc:spChg>
        <pc:spChg chg="add del mod">
          <ac:chgData name="Guest User" userId="" providerId="Windows Live" clId="Web-{36881482-81ED-4E30-A432-3936A852EAE1}" dt="2022-04-27T11:22:07.953" v="597"/>
          <ac:spMkLst>
            <pc:docMk/>
            <pc:sldMk cId="69284864" sldId="275"/>
            <ac:spMk id="8" creationId="{FE9A6282-E2A2-5F89-EACB-3BFBB540FAB6}"/>
          </ac:spMkLst>
        </pc:spChg>
        <pc:spChg chg="add mod">
          <ac:chgData name="Guest User" userId="" providerId="Windows Live" clId="Web-{36881482-81ED-4E30-A432-3936A852EAE1}" dt="2022-04-27T11:23:11.473" v="607" actId="14100"/>
          <ac:spMkLst>
            <pc:docMk/>
            <pc:sldMk cId="69284864" sldId="275"/>
            <ac:spMk id="9" creationId="{84F2FFBE-5389-0947-2987-708A05F94D0A}"/>
          </ac:spMkLst>
        </pc:spChg>
        <pc:picChg chg="add mod ord modCrop">
          <ac:chgData name="Guest User" userId="" providerId="Windows Live" clId="Web-{36881482-81ED-4E30-A432-3936A852EAE1}" dt="2022-04-27T11:19:53.272" v="549" actId="1076"/>
          <ac:picMkLst>
            <pc:docMk/>
            <pc:sldMk cId="69284864" sldId="275"/>
            <ac:picMk id="5" creationId="{BB29FFC2-2884-3BC3-1D8A-A73A8CCCCCA9}"/>
          </ac:picMkLst>
        </pc:picChg>
      </pc:sldChg>
      <pc:sldChg chg="addSp modSp new del ord">
        <pc:chgData name="Guest User" userId="" providerId="Windows Live" clId="Web-{36881482-81ED-4E30-A432-3936A852EAE1}" dt="2022-04-27T11:16:37.603" v="431"/>
        <pc:sldMkLst>
          <pc:docMk/>
          <pc:sldMk cId="606750105" sldId="275"/>
        </pc:sldMkLst>
        <pc:spChg chg="add mod">
          <ac:chgData name="Guest User" userId="" providerId="Windows Live" clId="Web-{36881482-81ED-4E30-A432-3936A852EAE1}" dt="2022-04-27T11:16:15.914" v="430"/>
          <ac:spMkLst>
            <pc:docMk/>
            <pc:sldMk cId="606750105" sldId="275"/>
            <ac:spMk id="5" creationId="{72AB7EEF-322B-995C-CA7A-2E2B3F902A4E}"/>
          </ac:spMkLst>
        </pc:spChg>
      </pc:sldChg>
      <pc:sldChg chg="add del replId">
        <pc:chgData name="Guest User" userId="" providerId="Windows Live" clId="Web-{36881482-81ED-4E30-A432-3936A852EAE1}" dt="2022-04-27T11:14:20.782" v="379"/>
        <pc:sldMkLst>
          <pc:docMk/>
          <pc:sldMk cId="1021636435" sldId="276"/>
        </pc:sldMkLst>
      </pc:sldChg>
      <pc:sldChg chg="add del replId">
        <pc:chgData name="Guest User" userId="" providerId="Windows Live" clId="Web-{36881482-81ED-4E30-A432-3936A852EAE1}" dt="2022-04-27T11:14:31.173" v="381"/>
        <pc:sldMkLst>
          <pc:docMk/>
          <pc:sldMk cId="1870185712" sldId="276"/>
        </pc:sldMkLst>
      </pc:sldChg>
    </pc:docChg>
  </pc:docChgLst>
  <pc:docChgLst>
    <pc:chgData name="White, Fitzroy (NSPD)" userId="S::fitzroy.white@fao.org::d46646ca-f1f1-4111-843f-db3f96cbfbc9" providerId="AD" clId="Web-{E35747F7-BF55-C8DE-D879-B4FD98BE5692}"/>
    <pc:docChg chg="delSld modSld sldOrd">
      <pc:chgData name="White, Fitzroy (NSPD)" userId="S::fitzroy.white@fao.org::d46646ca-f1f1-4111-843f-db3f96cbfbc9" providerId="AD" clId="Web-{E35747F7-BF55-C8DE-D879-B4FD98BE5692}" dt="2022-05-11T13:59:56.290" v="34"/>
      <pc:docMkLst>
        <pc:docMk/>
      </pc:docMkLst>
      <pc:sldChg chg="addSp delSp modSp ord">
        <pc:chgData name="White, Fitzroy (NSPD)" userId="S::fitzroy.white@fao.org::d46646ca-f1f1-4111-843f-db3f96cbfbc9" providerId="AD" clId="Web-{E35747F7-BF55-C8DE-D879-B4FD98BE5692}" dt="2022-05-11T13:59:56.290" v="34"/>
        <pc:sldMkLst>
          <pc:docMk/>
          <pc:sldMk cId="2360898823" sldId="268"/>
        </pc:sldMkLst>
        <pc:spChg chg="del">
          <ac:chgData name="White, Fitzroy (NSPD)" userId="S::fitzroy.white@fao.org::d46646ca-f1f1-4111-843f-db3f96cbfbc9" providerId="AD" clId="Web-{E35747F7-BF55-C8DE-D879-B4FD98BE5692}" dt="2022-05-11T13:56:39.105" v="32"/>
          <ac:spMkLst>
            <pc:docMk/>
            <pc:sldMk cId="2360898823" sldId="268"/>
            <ac:spMk id="36" creationId="{A0EC4895-E008-2620-38BC-A387745578CD}"/>
          </ac:spMkLst>
        </pc:spChg>
        <pc:graphicFrameChg chg="mod ord">
          <ac:chgData name="White, Fitzroy (NSPD)" userId="S::fitzroy.white@fao.org::d46646ca-f1f1-4111-843f-db3f96cbfbc9" providerId="AD" clId="Web-{E35747F7-BF55-C8DE-D879-B4FD98BE5692}" dt="2022-05-11T13:46:53.301" v="16" actId="1076"/>
          <ac:graphicFrameMkLst>
            <pc:docMk/>
            <pc:sldMk cId="2360898823" sldId="268"/>
            <ac:graphicFrameMk id="6" creationId="{7407295A-4015-45DB-9747-4DD899C3D49A}"/>
          </ac:graphicFrameMkLst>
        </pc:graphicFrameChg>
        <pc:picChg chg="add mod">
          <ac:chgData name="White, Fitzroy (NSPD)" userId="S::fitzroy.white@fao.org::d46646ca-f1f1-4111-843f-db3f96cbfbc9" providerId="AD" clId="Web-{E35747F7-BF55-C8DE-D879-B4FD98BE5692}" dt="2022-05-11T13:53:36.202" v="21" actId="1076"/>
          <ac:picMkLst>
            <pc:docMk/>
            <pc:sldMk cId="2360898823" sldId="268"/>
            <ac:picMk id="14" creationId="{4F3DA605-9EC9-A84F-8C65-B28366D1056B}"/>
          </ac:picMkLst>
        </pc:picChg>
        <pc:picChg chg="add del mod">
          <ac:chgData name="White, Fitzroy (NSPD)" userId="S::fitzroy.white@fao.org::d46646ca-f1f1-4111-843f-db3f96cbfbc9" providerId="AD" clId="Web-{E35747F7-BF55-C8DE-D879-B4FD98BE5692}" dt="2022-05-11T13:45:37.249" v="14"/>
          <ac:picMkLst>
            <pc:docMk/>
            <pc:sldMk cId="2360898823" sldId="268"/>
            <ac:picMk id="15" creationId="{6966F22B-9766-4713-8FC5-C4D1BA4C6B0F}"/>
          </ac:picMkLst>
        </pc:picChg>
        <pc:picChg chg="del">
          <ac:chgData name="White, Fitzroy (NSPD)" userId="S::fitzroy.white@fao.org::d46646ca-f1f1-4111-843f-db3f96cbfbc9" providerId="AD" clId="Web-{E35747F7-BF55-C8DE-D879-B4FD98BE5692}" dt="2022-05-11T13:39:17.786" v="0"/>
          <ac:picMkLst>
            <pc:docMk/>
            <pc:sldMk cId="2360898823" sldId="268"/>
            <ac:picMk id="34" creationId="{4B3FDAB4-0A15-0E67-7C72-57757044A9C8}"/>
          </ac:picMkLst>
        </pc:picChg>
        <pc:picChg chg="add mod">
          <ac:chgData name="White, Fitzroy (NSPD)" userId="S::fitzroy.white@fao.org::d46646ca-f1f1-4111-843f-db3f96cbfbc9" providerId="AD" clId="Web-{E35747F7-BF55-C8DE-D879-B4FD98BE5692}" dt="2022-05-11T13:54:55.379" v="27" actId="1076"/>
          <ac:picMkLst>
            <pc:docMk/>
            <pc:sldMk cId="2360898823" sldId="268"/>
            <ac:picMk id="98" creationId="{01DD6425-814D-2252-E765-3620BE2C7B66}"/>
          </ac:picMkLst>
        </pc:picChg>
        <pc:picChg chg="add mod">
          <ac:chgData name="White, Fitzroy (NSPD)" userId="S::fitzroy.white@fao.org::d46646ca-f1f1-4111-843f-db3f96cbfbc9" providerId="AD" clId="Web-{E35747F7-BF55-C8DE-D879-B4FD98BE5692}" dt="2022-05-11T13:55:43.164" v="31" actId="1076"/>
          <ac:picMkLst>
            <pc:docMk/>
            <pc:sldMk cId="2360898823" sldId="268"/>
            <ac:picMk id="99" creationId="{F66503AC-3041-A238-4456-F4178B097421}"/>
          </ac:picMkLst>
        </pc:picChg>
      </pc:sldChg>
      <pc:sldChg chg="del">
        <pc:chgData name="White, Fitzroy (NSPD)" userId="S::fitzroy.white@fao.org::d46646ca-f1f1-4111-843f-db3f96cbfbc9" providerId="AD" clId="Web-{E35747F7-BF55-C8DE-D879-B4FD98BE5692}" dt="2022-05-11T13:58:44.722" v="33"/>
        <pc:sldMkLst>
          <pc:docMk/>
          <pc:sldMk cId="69284864" sldId="275"/>
        </pc:sldMkLst>
      </pc:sldChg>
    </pc:docChg>
  </pc:docChgLst>
  <pc:docChgLst>
    <pc:chgData name="White, Fitzroy (NSPD)" userId="S::fitzroy.white@fao.org::d46646ca-f1f1-4111-843f-db3f96cbfbc9" providerId="AD" clId="Web-{5473E59A-BEE6-0162-D340-F92AD780B3D4}"/>
    <pc:docChg chg="modSld">
      <pc:chgData name="White, Fitzroy (NSPD)" userId="S::fitzroy.white@fao.org::d46646ca-f1f1-4111-843f-db3f96cbfbc9" providerId="AD" clId="Web-{5473E59A-BEE6-0162-D340-F92AD780B3D4}" dt="2022-05-17T18:38:20.740" v="12" actId="1076"/>
      <pc:docMkLst>
        <pc:docMk/>
      </pc:docMkLst>
      <pc:sldChg chg="addSp modSp">
        <pc:chgData name="White, Fitzroy (NSPD)" userId="S::fitzroy.white@fao.org::d46646ca-f1f1-4111-843f-db3f96cbfbc9" providerId="AD" clId="Web-{5473E59A-BEE6-0162-D340-F92AD780B3D4}" dt="2022-05-17T18:38:20.740" v="12" actId="1076"/>
        <pc:sldMkLst>
          <pc:docMk/>
          <pc:sldMk cId="2782724594" sldId="284"/>
        </pc:sldMkLst>
        <pc:picChg chg="add mod">
          <ac:chgData name="White, Fitzroy (NSPD)" userId="S::fitzroy.white@fao.org::d46646ca-f1f1-4111-843f-db3f96cbfbc9" providerId="AD" clId="Web-{5473E59A-BEE6-0162-D340-F92AD780B3D4}" dt="2022-05-17T18:38:20.740" v="12" actId="1076"/>
          <ac:picMkLst>
            <pc:docMk/>
            <pc:sldMk cId="2782724594" sldId="284"/>
            <ac:picMk id="2" creationId="{4AF668A1-A1DB-2EEF-6983-BF0867FFB8AD}"/>
          </ac:picMkLst>
        </pc:picChg>
      </pc:sldChg>
      <pc:sldChg chg="addSp modSp">
        <pc:chgData name="White, Fitzroy (NSPD)" userId="S::fitzroy.white@fao.org::d46646ca-f1f1-4111-843f-db3f96cbfbc9" providerId="AD" clId="Web-{5473E59A-BEE6-0162-D340-F92AD780B3D4}" dt="2022-05-17T18:21:12.640" v="5" actId="14100"/>
        <pc:sldMkLst>
          <pc:docMk/>
          <pc:sldMk cId="1211909280" sldId="286"/>
        </pc:sldMkLst>
        <pc:picChg chg="add mod">
          <ac:chgData name="White, Fitzroy (NSPD)" userId="S::fitzroy.white@fao.org::d46646ca-f1f1-4111-843f-db3f96cbfbc9" providerId="AD" clId="Web-{5473E59A-BEE6-0162-D340-F92AD780B3D4}" dt="2022-05-17T18:21:12.640" v="5" actId="14100"/>
          <ac:picMkLst>
            <pc:docMk/>
            <pc:sldMk cId="1211909280" sldId="286"/>
            <ac:picMk id="2" creationId="{713EF9EA-3059-D0E6-C074-AAF6C0503A3D}"/>
          </ac:picMkLst>
        </pc:picChg>
      </pc:sldChg>
    </pc:docChg>
  </pc:docChgLst>
  <pc:docChgLst>
    <pc:chgData name="White, Fitzroy (NSPD)" userId="S::fitzroy.white@fao.org::d46646ca-f1f1-4111-843f-db3f96cbfbc9" providerId="AD" clId="Web-{F1D29BA6-7F3A-F3B0-F112-B8EEEA8EBABF}"/>
    <pc:docChg chg="modSld">
      <pc:chgData name="White, Fitzroy (NSPD)" userId="S::fitzroy.white@fao.org::d46646ca-f1f1-4111-843f-db3f96cbfbc9" providerId="AD" clId="Web-{F1D29BA6-7F3A-F3B0-F112-B8EEEA8EBABF}" dt="2022-05-17T13:52:36.850" v="61" actId="20577"/>
      <pc:docMkLst>
        <pc:docMk/>
      </pc:docMkLst>
      <pc:sldChg chg="modSp">
        <pc:chgData name="White, Fitzroy (NSPD)" userId="S::fitzroy.white@fao.org::d46646ca-f1f1-4111-843f-db3f96cbfbc9" providerId="AD" clId="Web-{F1D29BA6-7F3A-F3B0-F112-B8EEEA8EBABF}" dt="2022-05-17T13:52:36.850" v="61" actId="20577"/>
        <pc:sldMkLst>
          <pc:docMk/>
          <pc:sldMk cId="1634058388" sldId="281"/>
        </pc:sldMkLst>
        <pc:spChg chg="mod">
          <ac:chgData name="White, Fitzroy (NSPD)" userId="S::fitzroy.white@fao.org::d46646ca-f1f1-4111-843f-db3f96cbfbc9" providerId="AD" clId="Web-{F1D29BA6-7F3A-F3B0-F112-B8EEEA8EBABF}" dt="2022-05-17T13:51:58.520" v="32" actId="20577"/>
          <ac:spMkLst>
            <pc:docMk/>
            <pc:sldMk cId="1634058388" sldId="281"/>
            <ac:spMk id="21" creationId="{099AD1FB-5F51-4A2C-B2BF-F2EAED438CCA}"/>
          </ac:spMkLst>
        </pc:spChg>
        <pc:spChg chg="mod">
          <ac:chgData name="White, Fitzroy (NSPD)" userId="S::fitzroy.white@fao.org::d46646ca-f1f1-4111-843f-db3f96cbfbc9" providerId="AD" clId="Web-{F1D29BA6-7F3A-F3B0-F112-B8EEEA8EBABF}" dt="2022-05-17T13:52:36.850" v="61" actId="20577"/>
          <ac:spMkLst>
            <pc:docMk/>
            <pc:sldMk cId="1634058388" sldId="281"/>
            <ac:spMk id="74" creationId="{0219E830-6B5E-4420-84A2-1F80F1180B33}"/>
          </ac:spMkLst>
        </pc:spChg>
      </pc:sldChg>
    </pc:docChg>
  </pc:docChgLst>
  <pc:docChgLst>
    <pc:chgData name="White, Fitzroy (NSPD)" userId="S::fitzroy.white@fao.org::d46646ca-f1f1-4111-843f-db3f96cbfbc9" providerId="AD" clId="Web-{0D1B6815-45D5-D1E9-0217-5ED8D89AA748}"/>
    <pc:docChg chg="addSld delSld modSld">
      <pc:chgData name="White, Fitzroy (NSPD)" userId="S::fitzroy.white@fao.org::d46646ca-f1f1-4111-843f-db3f96cbfbc9" providerId="AD" clId="Web-{0D1B6815-45D5-D1E9-0217-5ED8D89AA748}" dt="2022-05-16T17:22:25.172" v="137"/>
      <pc:docMkLst>
        <pc:docMk/>
      </pc:docMkLst>
      <pc:sldChg chg="del">
        <pc:chgData name="White, Fitzroy (NSPD)" userId="S::fitzroy.white@fao.org::d46646ca-f1f1-4111-843f-db3f96cbfbc9" providerId="AD" clId="Web-{0D1B6815-45D5-D1E9-0217-5ED8D89AA748}" dt="2022-05-16T17:22:25.172" v="137"/>
        <pc:sldMkLst>
          <pc:docMk/>
          <pc:sldMk cId="629110664" sldId="278"/>
        </pc:sldMkLst>
      </pc:sldChg>
      <pc:sldChg chg="addSp delSp modSp">
        <pc:chgData name="White, Fitzroy (NSPD)" userId="S::fitzroy.white@fao.org::d46646ca-f1f1-4111-843f-db3f96cbfbc9" providerId="AD" clId="Web-{0D1B6815-45D5-D1E9-0217-5ED8D89AA748}" dt="2022-05-16T16:16:36.907" v="132" actId="20577"/>
        <pc:sldMkLst>
          <pc:docMk/>
          <pc:sldMk cId="1154559256" sldId="279"/>
        </pc:sldMkLst>
        <pc:spChg chg="del">
          <ac:chgData name="White, Fitzroy (NSPD)" userId="S::fitzroy.white@fao.org::d46646ca-f1f1-4111-843f-db3f96cbfbc9" providerId="AD" clId="Web-{0D1B6815-45D5-D1E9-0217-5ED8D89AA748}" dt="2022-05-16T16:11:41.888" v="18"/>
          <ac:spMkLst>
            <pc:docMk/>
            <pc:sldMk cId="1154559256" sldId="279"/>
            <ac:spMk id="2" creationId="{6528AE3E-EDCF-4885-A5E1-AC28A64C1862}"/>
          </ac:spMkLst>
        </pc:spChg>
        <pc:spChg chg="del">
          <ac:chgData name="White, Fitzroy (NSPD)" userId="S::fitzroy.white@fao.org::d46646ca-f1f1-4111-843f-db3f96cbfbc9" providerId="AD" clId="Web-{0D1B6815-45D5-D1E9-0217-5ED8D89AA748}" dt="2022-05-16T16:11:53.624" v="19"/>
          <ac:spMkLst>
            <pc:docMk/>
            <pc:sldMk cId="1154559256" sldId="279"/>
            <ac:spMk id="3" creationId="{270F2CB1-23C9-F73A-F3C3-F8B760A66D5E}"/>
          </ac:spMkLst>
        </pc:spChg>
        <pc:spChg chg="mod">
          <ac:chgData name="White, Fitzroy (NSPD)" userId="S::fitzroy.white@fao.org::d46646ca-f1f1-4111-843f-db3f96cbfbc9" providerId="AD" clId="Web-{0D1B6815-45D5-D1E9-0217-5ED8D89AA748}" dt="2022-05-16T16:16:36.907" v="132" actId="20577"/>
          <ac:spMkLst>
            <pc:docMk/>
            <pc:sldMk cId="1154559256" sldId="279"/>
            <ac:spMk id="4" creationId="{4DA50050-BE73-132B-96DF-FE8ACE2AA249}"/>
          </ac:spMkLst>
        </pc:spChg>
        <pc:spChg chg="add mod">
          <ac:chgData name="White, Fitzroy (NSPD)" userId="S::fitzroy.white@fao.org::d46646ca-f1f1-4111-843f-db3f96cbfbc9" providerId="AD" clId="Web-{0D1B6815-45D5-D1E9-0217-5ED8D89AA748}" dt="2022-05-16T16:11:38.513" v="17" actId="1076"/>
          <ac:spMkLst>
            <pc:docMk/>
            <pc:sldMk cId="1154559256" sldId="279"/>
            <ac:spMk id="5" creationId="{D05AC646-E413-DE72-418A-D79204090D0D}"/>
          </ac:spMkLst>
        </pc:spChg>
      </pc:sldChg>
      <pc:sldChg chg="delSp">
        <pc:chgData name="White, Fitzroy (NSPD)" userId="S::fitzroy.white@fao.org::d46646ca-f1f1-4111-843f-db3f96cbfbc9" providerId="AD" clId="Web-{0D1B6815-45D5-D1E9-0217-5ED8D89AA748}" dt="2022-05-16T16:17:26.269" v="133"/>
        <pc:sldMkLst>
          <pc:docMk/>
          <pc:sldMk cId="1634058388" sldId="281"/>
        </pc:sldMkLst>
        <pc:spChg chg="del">
          <ac:chgData name="White, Fitzroy (NSPD)" userId="S::fitzroy.white@fao.org::d46646ca-f1f1-4111-843f-db3f96cbfbc9" providerId="AD" clId="Web-{0D1B6815-45D5-D1E9-0217-5ED8D89AA748}" dt="2022-05-16T16:17:26.269" v="133"/>
          <ac:spMkLst>
            <pc:docMk/>
            <pc:sldMk cId="1634058388" sldId="281"/>
            <ac:spMk id="94" creationId="{980397AE-D91A-48A4-AE72-D90B8B1E1F7E}"/>
          </ac:spMkLst>
        </pc:spChg>
      </pc:sldChg>
      <pc:sldChg chg="new del">
        <pc:chgData name="White, Fitzroy (NSPD)" userId="S::fitzroy.white@fao.org::d46646ca-f1f1-4111-843f-db3f96cbfbc9" providerId="AD" clId="Web-{0D1B6815-45D5-D1E9-0217-5ED8D89AA748}" dt="2022-05-16T16:13:02.129" v="34"/>
        <pc:sldMkLst>
          <pc:docMk/>
          <pc:sldMk cId="2313886340" sldId="284"/>
        </pc:sldMkLst>
      </pc:sldChg>
      <pc:sldChg chg="add">
        <pc:chgData name="White, Fitzroy (NSPD)" userId="S::fitzroy.white@fao.org::d46646ca-f1f1-4111-843f-db3f96cbfbc9" providerId="AD" clId="Web-{0D1B6815-45D5-D1E9-0217-5ED8D89AA748}" dt="2022-05-16T17:22:10.031" v="134"/>
        <pc:sldMkLst>
          <pc:docMk/>
          <pc:sldMk cId="2782724594" sldId="284"/>
        </pc:sldMkLst>
      </pc:sldChg>
      <pc:sldChg chg="add">
        <pc:chgData name="White, Fitzroy (NSPD)" userId="S::fitzroy.white@fao.org::d46646ca-f1f1-4111-843f-db3f96cbfbc9" providerId="AD" clId="Web-{0D1B6815-45D5-D1E9-0217-5ED8D89AA748}" dt="2022-05-16T17:22:10.093" v="135"/>
        <pc:sldMkLst>
          <pc:docMk/>
          <pc:sldMk cId="856878123" sldId="285"/>
        </pc:sldMkLst>
      </pc:sldChg>
      <pc:sldChg chg="add">
        <pc:chgData name="White, Fitzroy (NSPD)" userId="S::fitzroy.white@fao.org::d46646ca-f1f1-4111-843f-db3f96cbfbc9" providerId="AD" clId="Web-{0D1B6815-45D5-D1E9-0217-5ED8D89AA748}" dt="2022-05-16T17:22:10.187" v="136"/>
        <pc:sldMkLst>
          <pc:docMk/>
          <pc:sldMk cId="1211909280" sldId="286"/>
        </pc:sldMkLst>
      </pc:sldChg>
      <pc:sldMasterChg chg="addSldLayout">
        <pc:chgData name="White, Fitzroy (NSPD)" userId="S::fitzroy.white@fao.org::d46646ca-f1f1-4111-843f-db3f96cbfbc9" providerId="AD" clId="Web-{0D1B6815-45D5-D1E9-0217-5ED8D89AA748}" dt="2022-05-16T17:22:10.031" v="134"/>
        <pc:sldMasterMkLst>
          <pc:docMk/>
          <pc:sldMasterMk cId="333290649" sldId="2147483944"/>
        </pc:sldMasterMkLst>
        <pc:sldLayoutChg chg="add replId">
          <pc:chgData name="White, Fitzroy (NSPD)" userId="S::fitzroy.white@fao.org::d46646ca-f1f1-4111-843f-db3f96cbfbc9" providerId="AD" clId="Web-{0D1B6815-45D5-D1E9-0217-5ED8D89AA748}" dt="2022-05-16T17:22:10.031" v="134"/>
          <pc:sldLayoutMkLst>
            <pc:docMk/>
            <pc:sldMasterMk cId="333290649" sldId="2147483944"/>
            <pc:sldLayoutMk cId="796429428" sldId="2147483961"/>
          </pc:sldLayoutMkLst>
        </pc:sldLayoutChg>
      </pc:sldMasterChg>
    </pc:docChg>
  </pc:docChgLst>
  <pc:docChgLst>
    <pc:chgData name="Fitzroy White" userId="b3c8694ab835246a" providerId="LiveId" clId="{AE2532D9-1D43-4D56-B92C-A977C1E5DEAB}"/>
    <pc:docChg chg="undo redo custSel addSld delSld modSld sldOrd modMainMaster">
      <pc:chgData name="Fitzroy White" userId="b3c8694ab835246a" providerId="LiveId" clId="{AE2532D9-1D43-4D56-B92C-A977C1E5DEAB}" dt="2022-04-29T18:05:56.582" v="2290" actId="20577"/>
      <pc:docMkLst>
        <pc:docMk/>
      </pc:docMkLst>
      <pc:sldChg chg="addSp delSp modSp mod">
        <pc:chgData name="Fitzroy White" userId="b3c8694ab835246a" providerId="LiveId" clId="{AE2532D9-1D43-4D56-B92C-A977C1E5DEAB}" dt="2022-04-27T23:21:07.114" v="1990"/>
        <pc:sldMkLst>
          <pc:docMk/>
          <pc:sldMk cId="120517215" sldId="257"/>
        </pc:sldMkLst>
        <pc:spChg chg="mod">
          <ac:chgData name="Fitzroy White" userId="b3c8694ab835246a" providerId="LiveId" clId="{AE2532D9-1D43-4D56-B92C-A977C1E5DEAB}" dt="2022-04-27T02:57:24.976" v="712"/>
          <ac:spMkLst>
            <pc:docMk/>
            <pc:sldMk cId="120517215" sldId="257"/>
            <ac:spMk id="2" creationId="{BF13C2C3-3C27-6748-B8C5-8E7FB4480433}"/>
          </ac:spMkLst>
        </pc:spChg>
        <pc:spChg chg="mod">
          <ac:chgData name="Fitzroy White" userId="b3c8694ab835246a" providerId="LiveId" clId="{AE2532D9-1D43-4D56-B92C-A977C1E5DEAB}" dt="2022-04-27T23:15:40.426" v="1919" actId="14100"/>
          <ac:spMkLst>
            <pc:docMk/>
            <pc:sldMk cId="120517215" sldId="257"/>
            <ac:spMk id="3" creationId="{9C2F1E0B-3284-3849-950E-32EC44C1C236}"/>
          </ac:spMkLst>
        </pc:spChg>
        <pc:spChg chg="add del">
          <ac:chgData name="Fitzroy White" userId="b3c8694ab835246a" providerId="LiveId" clId="{AE2532D9-1D43-4D56-B92C-A977C1E5DEAB}" dt="2022-04-27T23:14:24.229" v="1891" actId="931"/>
          <ac:spMkLst>
            <pc:docMk/>
            <pc:sldMk cId="120517215" sldId="257"/>
            <ac:spMk id="4" creationId="{C5A51279-91F1-0547-8F47-9CCDF9076A39}"/>
          </ac:spMkLst>
        </pc:spChg>
        <pc:spChg chg="add del">
          <ac:chgData name="Fitzroy White" userId="b3c8694ab835246a" providerId="LiveId" clId="{AE2532D9-1D43-4D56-B92C-A977C1E5DEAB}" dt="2022-04-27T23:15:07.846" v="1913" actId="478"/>
          <ac:spMkLst>
            <pc:docMk/>
            <pc:sldMk cId="120517215" sldId="257"/>
            <ac:spMk id="5" creationId="{9804705B-ED32-B242-B008-BF375FFE22CD}"/>
          </ac:spMkLst>
        </pc:spChg>
        <pc:spChg chg="add del mod">
          <ac:chgData name="Fitzroy White" userId="b3c8694ab835246a" providerId="LiveId" clId="{AE2532D9-1D43-4D56-B92C-A977C1E5DEAB}" dt="2022-04-27T02:57:24.976" v="712"/>
          <ac:spMkLst>
            <pc:docMk/>
            <pc:sldMk cId="120517215" sldId="257"/>
            <ac:spMk id="6" creationId="{086A950D-58E7-4CE9-8AAC-9D6DB8B3AD59}"/>
          </ac:spMkLst>
        </pc:spChg>
        <pc:spChg chg="del">
          <ac:chgData name="Fitzroy White" userId="b3c8694ab835246a" providerId="LiveId" clId="{AE2532D9-1D43-4D56-B92C-A977C1E5DEAB}" dt="2022-04-27T23:13:59.481" v="1890" actId="478"/>
          <ac:spMkLst>
            <pc:docMk/>
            <pc:sldMk cId="120517215" sldId="257"/>
            <ac:spMk id="6" creationId="{238498A0-11E2-D8BE-D611-2F48ED29F70E}"/>
          </ac:spMkLst>
        </pc:spChg>
        <pc:spChg chg="add del mod">
          <ac:chgData name="Fitzroy White" userId="b3c8694ab835246a" providerId="LiveId" clId="{AE2532D9-1D43-4D56-B92C-A977C1E5DEAB}" dt="2022-04-27T02:57:24.976" v="712"/>
          <ac:spMkLst>
            <pc:docMk/>
            <pc:sldMk cId="120517215" sldId="257"/>
            <ac:spMk id="7" creationId="{FE65110D-62D6-48D9-A441-5216445143CC}"/>
          </ac:spMkLst>
        </pc:spChg>
        <pc:spChg chg="add del mod">
          <ac:chgData name="Fitzroy White" userId="b3c8694ab835246a" providerId="LiveId" clId="{AE2532D9-1D43-4D56-B92C-A977C1E5DEAB}" dt="2022-04-27T02:57:24.976" v="712"/>
          <ac:spMkLst>
            <pc:docMk/>
            <pc:sldMk cId="120517215" sldId="257"/>
            <ac:spMk id="8" creationId="{9805881F-B862-42C0-90C9-994B18006744}"/>
          </ac:spMkLst>
        </pc:spChg>
        <pc:spChg chg="add del mod">
          <ac:chgData name="Fitzroy White" userId="b3c8694ab835246a" providerId="LiveId" clId="{AE2532D9-1D43-4D56-B92C-A977C1E5DEAB}" dt="2022-04-27T23:21:07.114" v="1990"/>
          <ac:spMkLst>
            <pc:docMk/>
            <pc:sldMk cId="120517215" sldId="257"/>
            <ac:spMk id="9" creationId="{7A8E9971-6CEA-46D4-BE5C-4F38FAE1F9F8}"/>
          </ac:spMkLst>
        </pc:spChg>
        <pc:spChg chg="add del mod">
          <ac:chgData name="Fitzroy White" userId="b3c8694ab835246a" providerId="LiveId" clId="{AE2532D9-1D43-4D56-B92C-A977C1E5DEAB}" dt="2022-04-27T02:57:24.976" v="712"/>
          <ac:spMkLst>
            <pc:docMk/>
            <pc:sldMk cId="120517215" sldId="257"/>
            <ac:spMk id="9" creationId="{8668C990-0018-443B-8886-38D7769A93A3}"/>
          </ac:spMkLst>
        </pc:spChg>
        <pc:spChg chg="add mod">
          <ac:chgData name="Fitzroy White" userId="b3c8694ab835246a" providerId="LiveId" clId="{AE2532D9-1D43-4D56-B92C-A977C1E5DEAB}" dt="2022-04-27T23:21:05.321" v="1988" actId="20577"/>
          <ac:spMkLst>
            <pc:docMk/>
            <pc:sldMk cId="120517215" sldId="257"/>
            <ac:spMk id="10" creationId="{6BCCCC44-754F-4B99-BBF5-B66AFD35193B}"/>
          </ac:spMkLst>
        </pc:spChg>
        <pc:picChg chg="add mod">
          <ac:chgData name="Fitzroy White" userId="b3c8694ab835246a" providerId="LiveId" clId="{AE2532D9-1D43-4D56-B92C-A977C1E5DEAB}" dt="2022-04-27T23:15:45.496" v="1920" actId="1076"/>
          <ac:picMkLst>
            <pc:docMk/>
            <pc:sldMk cId="120517215" sldId="257"/>
            <ac:picMk id="8" creationId="{27805693-9E0C-42C3-8BD9-B8DC663FE590}"/>
          </ac:picMkLst>
        </pc:picChg>
      </pc:sldChg>
      <pc:sldChg chg="modSp del mod">
        <pc:chgData name="Fitzroy White" userId="b3c8694ab835246a" providerId="LiveId" clId="{AE2532D9-1D43-4D56-B92C-A977C1E5DEAB}" dt="2022-04-27T23:06:05.983" v="1889" actId="47"/>
        <pc:sldMkLst>
          <pc:docMk/>
          <pc:sldMk cId="1455858111" sldId="262"/>
        </pc:sldMkLst>
        <pc:spChg chg="mod">
          <ac:chgData name="Fitzroy White" userId="b3c8694ab835246a" providerId="LiveId" clId="{AE2532D9-1D43-4D56-B92C-A977C1E5DEAB}" dt="2022-04-27T01:50:41.579" v="581" actId="6549"/>
          <ac:spMkLst>
            <pc:docMk/>
            <pc:sldMk cId="1455858111" sldId="262"/>
            <ac:spMk id="2" creationId="{16CAE4D8-B039-0649-BDEF-444210836B94}"/>
          </ac:spMkLst>
        </pc:spChg>
        <pc:spChg chg="mod">
          <ac:chgData name="Fitzroy White" userId="b3c8694ab835246a" providerId="LiveId" clId="{AE2532D9-1D43-4D56-B92C-A977C1E5DEAB}" dt="2022-04-26T13:29:17.362" v="300" actId="1076"/>
          <ac:spMkLst>
            <pc:docMk/>
            <pc:sldMk cId="1455858111" sldId="262"/>
            <ac:spMk id="3" creationId="{0CE68BB7-DD3C-664A-AC9D-74A5FE280DD9}"/>
          </ac:spMkLst>
        </pc:spChg>
      </pc:sldChg>
      <pc:sldChg chg="addSp delSp modSp mod">
        <pc:chgData name="Fitzroy White" userId="b3c8694ab835246a" providerId="LiveId" clId="{AE2532D9-1D43-4D56-B92C-A977C1E5DEAB}" dt="2022-04-27T02:41:24.847" v="709" actId="20577"/>
        <pc:sldMkLst>
          <pc:docMk/>
          <pc:sldMk cId="2518539011" sldId="263"/>
        </pc:sldMkLst>
        <pc:spChg chg="add del mod">
          <ac:chgData name="Fitzroy White" userId="b3c8694ab835246a" providerId="LiveId" clId="{AE2532D9-1D43-4D56-B92C-A977C1E5DEAB}" dt="2022-04-27T02:41:14.872" v="708" actId="478"/>
          <ac:spMkLst>
            <pc:docMk/>
            <pc:sldMk cId="2518539011" sldId="263"/>
            <ac:spMk id="3" creationId="{DE2A1EAC-2441-4C84-AC2C-7CA30EE0DD90}"/>
          </ac:spMkLst>
        </pc:spChg>
        <pc:spChg chg="mod">
          <ac:chgData name="Fitzroy White" userId="b3c8694ab835246a" providerId="LiveId" clId="{AE2532D9-1D43-4D56-B92C-A977C1E5DEAB}" dt="2022-04-27T02:41:24.847" v="709" actId="20577"/>
          <ac:spMkLst>
            <pc:docMk/>
            <pc:sldMk cId="2518539011" sldId="263"/>
            <ac:spMk id="6" creationId="{00000000-0000-0000-0000-000000000000}"/>
          </ac:spMkLst>
        </pc:spChg>
        <pc:spChg chg="del mod">
          <ac:chgData name="Fitzroy White" userId="b3c8694ab835246a" providerId="LiveId" clId="{AE2532D9-1D43-4D56-B92C-A977C1E5DEAB}" dt="2022-04-27T02:41:10.177" v="707" actId="478"/>
          <ac:spMkLst>
            <pc:docMk/>
            <pc:sldMk cId="2518539011" sldId="263"/>
            <ac:spMk id="7" creationId="{00000000-0000-0000-0000-000000000000}"/>
          </ac:spMkLst>
        </pc:spChg>
        <pc:spChg chg="add del mod">
          <ac:chgData name="Fitzroy White" userId="b3c8694ab835246a" providerId="LiveId" clId="{AE2532D9-1D43-4D56-B92C-A977C1E5DEAB}" dt="2022-04-25T16:21:10.086" v="36"/>
          <ac:spMkLst>
            <pc:docMk/>
            <pc:sldMk cId="2518539011" sldId="263"/>
            <ac:spMk id="8" creationId="{53E4C342-66B8-40AA-A06D-A0F56DDB4D90}"/>
          </ac:spMkLst>
        </pc:spChg>
      </pc:sldChg>
      <pc:sldChg chg="addSp delSp modSp add mod modAnim">
        <pc:chgData name="Fitzroy White" userId="b3c8694ab835246a" providerId="LiveId" clId="{AE2532D9-1D43-4D56-B92C-A977C1E5DEAB}" dt="2022-04-29T18:05:56.582" v="2290" actId="20577"/>
        <pc:sldMkLst>
          <pc:docMk/>
          <pc:sldMk cId="2360898823" sldId="268"/>
        </pc:sldMkLst>
        <pc:spChg chg="del mod">
          <ac:chgData name="Fitzroy White" userId="b3c8694ab835246a" providerId="LiveId" clId="{AE2532D9-1D43-4D56-B92C-A977C1E5DEAB}" dt="2022-04-27T02:03:48.399" v="631" actId="478"/>
          <ac:spMkLst>
            <pc:docMk/>
            <pc:sldMk cId="2360898823" sldId="268"/>
            <ac:spMk id="2" creationId="{16CAE4D8-B039-0649-BDEF-444210836B94}"/>
          </ac:spMkLst>
        </pc:spChg>
        <pc:spChg chg="mod">
          <ac:chgData name="Fitzroy White" userId="b3c8694ab835246a" providerId="LiveId" clId="{AE2532D9-1D43-4D56-B92C-A977C1E5DEAB}" dt="2022-04-27T02:06:20.714" v="676" actId="20577"/>
          <ac:spMkLst>
            <pc:docMk/>
            <pc:sldMk cId="2360898823" sldId="268"/>
            <ac:spMk id="3" creationId="{0CE68BB7-DD3C-664A-AC9D-74A5FE280DD9}"/>
          </ac:spMkLst>
        </pc:spChg>
        <pc:spChg chg="del">
          <ac:chgData name="Fitzroy White" userId="b3c8694ab835246a" providerId="LiveId" clId="{AE2532D9-1D43-4D56-B92C-A977C1E5DEAB}" dt="2022-04-27T02:09:43.875" v="688" actId="478"/>
          <ac:spMkLst>
            <pc:docMk/>
            <pc:sldMk cId="2360898823" sldId="268"/>
            <ac:spMk id="4" creationId="{4F645B30-0120-D24B-B026-5F348F2AF839}"/>
          </ac:spMkLst>
        </pc:spChg>
        <pc:spChg chg="mod">
          <ac:chgData name="Fitzroy White" userId="b3c8694ab835246a" providerId="LiveId" clId="{AE2532D9-1D43-4D56-B92C-A977C1E5DEAB}" dt="2022-04-29T18:05:56.582" v="2290" actId="20577"/>
          <ac:spMkLst>
            <pc:docMk/>
            <pc:sldMk cId="2360898823" sldId="268"/>
            <ac:spMk id="36" creationId="{A0EC4895-E008-2620-38BC-A387745578CD}"/>
          </ac:spMkLst>
        </pc:spChg>
        <pc:graphicFrameChg chg="add del modGraphic">
          <ac:chgData name="Fitzroy White" userId="b3c8694ab835246a" providerId="LiveId" clId="{AE2532D9-1D43-4D56-B92C-A977C1E5DEAB}" dt="2022-04-26T13:42:47.985" v="553" actId="21"/>
          <ac:graphicFrameMkLst>
            <pc:docMk/>
            <pc:sldMk cId="2360898823" sldId="268"/>
            <ac:graphicFrameMk id="5" creationId="{B966A2D0-1B18-425F-B20D-B30C49EFA1C9}"/>
          </ac:graphicFrameMkLst>
        </pc:graphicFrameChg>
        <pc:graphicFrameChg chg="add mod modGraphic">
          <ac:chgData name="Fitzroy White" userId="b3c8694ab835246a" providerId="LiveId" clId="{AE2532D9-1D43-4D56-B92C-A977C1E5DEAB}" dt="2022-04-27T02:39:57.139" v="706" actId="207"/>
          <ac:graphicFrameMkLst>
            <pc:docMk/>
            <pc:sldMk cId="2360898823" sldId="268"/>
            <ac:graphicFrameMk id="6" creationId="{7407295A-4015-45DB-9747-4DD899C3D49A}"/>
          </ac:graphicFrameMkLst>
        </pc:graphicFrameChg>
        <pc:picChg chg="mod">
          <ac:chgData name="Fitzroy White" userId="b3c8694ab835246a" providerId="LiveId" clId="{AE2532D9-1D43-4D56-B92C-A977C1E5DEAB}" dt="2022-04-29T18:01:58.245" v="2153" actId="1076"/>
          <ac:picMkLst>
            <pc:docMk/>
            <pc:sldMk cId="2360898823" sldId="268"/>
            <ac:picMk id="34" creationId="{4B3FDAB4-0A15-0E67-7C72-57757044A9C8}"/>
          </ac:picMkLst>
        </pc:picChg>
      </pc:sldChg>
      <pc:sldChg chg="addSp delSp modSp add mod ord">
        <pc:chgData name="Fitzroy White" userId="b3c8694ab835246a" providerId="LiveId" clId="{AE2532D9-1D43-4D56-B92C-A977C1E5DEAB}" dt="2022-04-27T01:54:10.456" v="624"/>
        <pc:sldMkLst>
          <pc:docMk/>
          <pc:sldMk cId="632340653" sldId="269"/>
        </pc:sldMkLst>
        <pc:spChg chg="del">
          <ac:chgData name="Fitzroy White" userId="b3c8694ab835246a" providerId="LiveId" clId="{AE2532D9-1D43-4D56-B92C-A977C1E5DEAB}" dt="2022-04-26T13:57:21.712" v="572" actId="478"/>
          <ac:spMkLst>
            <pc:docMk/>
            <pc:sldMk cId="632340653" sldId="269"/>
            <ac:spMk id="2" creationId="{16CAE4D8-B039-0649-BDEF-444210836B94}"/>
          </ac:spMkLst>
        </pc:spChg>
        <pc:spChg chg="mod">
          <ac:chgData name="Fitzroy White" userId="b3c8694ab835246a" providerId="LiveId" clId="{AE2532D9-1D43-4D56-B92C-A977C1E5DEAB}" dt="2022-04-26T13:57:39.228" v="576" actId="403"/>
          <ac:spMkLst>
            <pc:docMk/>
            <pc:sldMk cId="632340653" sldId="269"/>
            <ac:spMk id="3" creationId="{0CE68BB7-DD3C-664A-AC9D-74A5FE280DD9}"/>
          </ac:spMkLst>
        </pc:spChg>
        <pc:spChg chg="del">
          <ac:chgData name="Fitzroy White" userId="b3c8694ab835246a" providerId="LiveId" clId="{AE2532D9-1D43-4D56-B92C-A977C1E5DEAB}" dt="2022-04-26T13:57:03.167" v="571" actId="478"/>
          <ac:spMkLst>
            <pc:docMk/>
            <pc:sldMk cId="632340653" sldId="269"/>
            <ac:spMk id="4" creationId="{4F645B30-0120-D24B-B026-5F348F2AF839}"/>
          </ac:spMkLst>
        </pc:spChg>
        <pc:graphicFrameChg chg="add mod modGraphic">
          <ac:chgData name="Fitzroy White" userId="b3c8694ab835246a" providerId="LiveId" clId="{AE2532D9-1D43-4D56-B92C-A977C1E5DEAB}" dt="2022-04-27T01:54:10.456" v="624"/>
          <ac:graphicFrameMkLst>
            <pc:docMk/>
            <pc:sldMk cId="632340653" sldId="269"/>
            <ac:graphicFrameMk id="5" creationId="{9120232C-34D7-4841-8472-FFB014922B14}"/>
          </ac:graphicFrameMkLst>
        </pc:graphicFrameChg>
      </pc:sldChg>
      <pc:sldChg chg="addSp delSp modSp add mod ord">
        <pc:chgData name="Fitzroy White" userId="b3c8694ab835246a" providerId="LiveId" clId="{AE2532D9-1D43-4D56-B92C-A977C1E5DEAB}" dt="2022-04-27T23:19:42.924" v="1965" actId="20577"/>
        <pc:sldMkLst>
          <pc:docMk/>
          <pc:sldMk cId="2318447874" sldId="270"/>
        </pc:sldMkLst>
        <pc:spChg chg="del">
          <ac:chgData name="Fitzroy White" userId="b3c8694ab835246a" providerId="LiveId" clId="{AE2532D9-1D43-4D56-B92C-A977C1E5DEAB}" dt="2022-04-27T02:10:15.523" v="693" actId="478"/>
          <ac:spMkLst>
            <pc:docMk/>
            <pc:sldMk cId="2318447874" sldId="270"/>
            <ac:spMk id="2" creationId="{16CAE4D8-B039-0649-BDEF-444210836B94}"/>
          </ac:spMkLst>
        </pc:spChg>
        <pc:spChg chg="del">
          <ac:chgData name="Fitzroy White" userId="b3c8694ab835246a" providerId="LiveId" clId="{AE2532D9-1D43-4D56-B92C-A977C1E5DEAB}" dt="2022-04-27T02:10:09.965" v="692" actId="478"/>
          <ac:spMkLst>
            <pc:docMk/>
            <pc:sldMk cId="2318447874" sldId="270"/>
            <ac:spMk id="3" creationId="{0CE68BB7-DD3C-664A-AC9D-74A5FE280DD9}"/>
          </ac:spMkLst>
        </pc:spChg>
        <pc:spChg chg="del">
          <ac:chgData name="Fitzroy White" userId="b3c8694ab835246a" providerId="LiveId" clId="{AE2532D9-1D43-4D56-B92C-A977C1E5DEAB}" dt="2022-04-27T03:03:17.235" v="771" actId="478"/>
          <ac:spMkLst>
            <pc:docMk/>
            <pc:sldMk cId="2318447874" sldId="270"/>
            <ac:spMk id="4" creationId="{4F645B30-0120-D24B-B026-5F348F2AF839}"/>
          </ac:spMkLst>
        </pc:spChg>
        <pc:spChg chg="add mod">
          <ac:chgData name="Fitzroy White" userId="b3c8694ab835246a" providerId="LiveId" clId="{AE2532D9-1D43-4D56-B92C-A977C1E5DEAB}" dt="2022-04-27T03:41:57.370" v="1694" actId="1076"/>
          <ac:spMkLst>
            <pc:docMk/>
            <pc:sldMk cId="2318447874" sldId="270"/>
            <ac:spMk id="6" creationId="{4D00A58C-22FF-40AB-87C0-B989F78A5E50}"/>
          </ac:spMkLst>
        </pc:spChg>
        <pc:spChg chg="add del mod">
          <ac:chgData name="Fitzroy White" userId="b3c8694ab835246a" providerId="LiveId" clId="{AE2532D9-1D43-4D56-B92C-A977C1E5DEAB}" dt="2022-04-27T03:03:27.047" v="773" actId="478"/>
          <ac:spMkLst>
            <pc:docMk/>
            <pc:sldMk cId="2318447874" sldId="270"/>
            <ac:spMk id="8" creationId="{78FEC090-1838-4891-857D-77FC72C6F9DA}"/>
          </ac:spMkLst>
        </pc:spChg>
        <pc:spChg chg="add mod">
          <ac:chgData name="Fitzroy White" userId="b3c8694ab835246a" providerId="LiveId" clId="{AE2532D9-1D43-4D56-B92C-A977C1E5DEAB}" dt="2022-04-27T23:19:42.924" v="1965" actId="20577"/>
          <ac:spMkLst>
            <pc:docMk/>
            <pc:sldMk cId="2318447874" sldId="270"/>
            <ac:spMk id="9" creationId="{07CD2F4B-DF2B-479F-8728-FC101639A6F7}"/>
          </ac:spMkLst>
        </pc:spChg>
      </pc:sldChg>
      <pc:sldChg chg="new del">
        <pc:chgData name="Fitzroy White" userId="b3c8694ab835246a" providerId="LiveId" clId="{AE2532D9-1D43-4D56-B92C-A977C1E5DEAB}" dt="2022-04-27T03:24:46.198" v="1392" actId="47"/>
        <pc:sldMkLst>
          <pc:docMk/>
          <pc:sldMk cId="607739765" sldId="271"/>
        </pc:sldMkLst>
      </pc:sldChg>
      <pc:sldChg chg="modSp add mod">
        <pc:chgData name="Fitzroy White" userId="b3c8694ab835246a" providerId="LiveId" clId="{AE2532D9-1D43-4D56-B92C-A977C1E5DEAB}" dt="2022-04-27T03:43:52.044" v="1702" actId="6549"/>
        <pc:sldMkLst>
          <pc:docMk/>
          <pc:sldMk cId="145861536" sldId="272"/>
        </pc:sldMkLst>
        <pc:spChg chg="mod">
          <ac:chgData name="Fitzroy White" userId="b3c8694ab835246a" providerId="LiveId" clId="{AE2532D9-1D43-4D56-B92C-A977C1E5DEAB}" dt="2022-04-27T03:42:19.646" v="1697" actId="1076"/>
          <ac:spMkLst>
            <pc:docMk/>
            <pc:sldMk cId="145861536" sldId="272"/>
            <ac:spMk id="6" creationId="{4D00A58C-22FF-40AB-87C0-B989F78A5E50}"/>
          </ac:spMkLst>
        </pc:spChg>
        <pc:spChg chg="mod">
          <ac:chgData name="Fitzroy White" userId="b3c8694ab835246a" providerId="LiveId" clId="{AE2532D9-1D43-4D56-B92C-A977C1E5DEAB}" dt="2022-04-27T03:43:52.044" v="1702" actId="6549"/>
          <ac:spMkLst>
            <pc:docMk/>
            <pc:sldMk cId="145861536" sldId="272"/>
            <ac:spMk id="9" creationId="{07CD2F4B-DF2B-479F-8728-FC101639A6F7}"/>
          </ac:spMkLst>
        </pc:spChg>
      </pc:sldChg>
      <pc:sldChg chg="addSp delSp modSp add mod">
        <pc:chgData name="Fitzroy White" userId="b3c8694ab835246a" providerId="LiveId" clId="{AE2532D9-1D43-4D56-B92C-A977C1E5DEAB}" dt="2022-04-27T03:41:22.480" v="1689" actId="1076"/>
        <pc:sldMkLst>
          <pc:docMk/>
          <pc:sldMk cId="2141896169" sldId="273"/>
        </pc:sldMkLst>
        <pc:spChg chg="add mod">
          <ac:chgData name="Fitzroy White" userId="b3c8694ab835246a" providerId="LiveId" clId="{AE2532D9-1D43-4D56-B92C-A977C1E5DEAB}" dt="2022-04-27T03:41:22.480" v="1689" actId="1076"/>
          <ac:spMkLst>
            <pc:docMk/>
            <pc:sldMk cId="2141896169" sldId="273"/>
            <ac:spMk id="2" creationId="{6ED7E277-5B27-4C22-8E63-02C97C245EE1}"/>
          </ac:spMkLst>
        </pc:spChg>
        <pc:spChg chg="mod">
          <ac:chgData name="Fitzroy White" userId="b3c8694ab835246a" providerId="LiveId" clId="{AE2532D9-1D43-4D56-B92C-A977C1E5DEAB}" dt="2022-04-27T03:41:08.753" v="1685" actId="404"/>
          <ac:spMkLst>
            <pc:docMk/>
            <pc:sldMk cId="2141896169" sldId="273"/>
            <ac:spMk id="6" creationId="{4D00A58C-22FF-40AB-87C0-B989F78A5E50}"/>
          </ac:spMkLst>
        </pc:spChg>
        <pc:spChg chg="del">
          <ac:chgData name="Fitzroy White" userId="b3c8694ab835246a" providerId="LiveId" clId="{AE2532D9-1D43-4D56-B92C-A977C1E5DEAB}" dt="2022-04-27T03:25:59.290" v="1442" actId="478"/>
          <ac:spMkLst>
            <pc:docMk/>
            <pc:sldMk cId="2141896169" sldId="273"/>
            <ac:spMk id="9" creationId="{07CD2F4B-DF2B-479F-8728-FC101639A6F7}"/>
          </ac:spMkLst>
        </pc:spChg>
      </pc:sldChg>
      <pc:sldChg chg="addSp delSp modSp add mod">
        <pc:chgData name="Fitzroy White" userId="b3c8694ab835246a" providerId="LiveId" clId="{AE2532D9-1D43-4D56-B92C-A977C1E5DEAB}" dt="2022-04-27T03:39:49.485" v="1683" actId="14100"/>
        <pc:sldMkLst>
          <pc:docMk/>
          <pc:sldMk cId="1157468544" sldId="274"/>
        </pc:sldMkLst>
        <pc:spChg chg="del mod">
          <ac:chgData name="Fitzroy White" userId="b3c8694ab835246a" providerId="LiveId" clId="{AE2532D9-1D43-4D56-B92C-A977C1E5DEAB}" dt="2022-04-27T03:38:13.758" v="1673" actId="478"/>
          <ac:spMkLst>
            <pc:docMk/>
            <pc:sldMk cId="1157468544" sldId="274"/>
            <ac:spMk id="2" creationId="{6ED7E277-5B27-4C22-8E63-02C97C245EE1}"/>
          </ac:spMkLst>
        </pc:spChg>
        <pc:spChg chg="add mod">
          <ac:chgData name="Fitzroy White" userId="b3c8694ab835246a" providerId="LiveId" clId="{AE2532D9-1D43-4D56-B92C-A977C1E5DEAB}" dt="2022-04-27T03:39:49.485" v="1683" actId="14100"/>
          <ac:spMkLst>
            <pc:docMk/>
            <pc:sldMk cId="1157468544" sldId="274"/>
            <ac:spMk id="3" creationId="{20CC85C5-5373-45EF-BDD3-0BF282859E87}"/>
          </ac:spMkLst>
        </pc:spChg>
      </pc:sldChg>
      <pc:sldChg chg="addSp modSp mod">
        <pc:chgData name="Fitzroy White" userId="b3c8694ab835246a" providerId="LiveId" clId="{AE2532D9-1D43-4D56-B92C-A977C1E5DEAB}" dt="2022-04-28T00:27:01.698" v="2152" actId="20577"/>
        <pc:sldMkLst>
          <pc:docMk/>
          <pc:sldMk cId="69284864" sldId="275"/>
        </pc:sldMkLst>
        <pc:spChg chg="add mod">
          <ac:chgData name="Fitzroy White" userId="b3c8694ab835246a" providerId="LiveId" clId="{AE2532D9-1D43-4D56-B92C-A977C1E5DEAB}" dt="2022-04-28T00:27:01.698" v="2152" actId="20577"/>
          <ac:spMkLst>
            <pc:docMk/>
            <pc:sldMk cId="69284864" sldId="275"/>
            <ac:spMk id="2" creationId="{794B4D36-C70F-4153-BD0D-11DC10179315}"/>
          </ac:spMkLst>
        </pc:spChg>
      </pc:sldChg>
      <pc:sldChg chg="addSp delSp modSp add mod">
        <pc:chgData name="Fitzroy White" userId="b3c8694ab835246a" providerId="LiveId" clId="{AE2532D9-1D43-4D56-B92C-A977C1E5DEAB}" dt="2022-04-27T23:16:20.354" v="1924" actId="167"/>
        <pc:sldMkLst>
          <pc:docMk/>
          <pc:sldMk cId="2896075677" sldId="276"/>
        </pc:sldMkLst>
        <pc:spChg chg="del">
          <ac:chgData name="Fitzroy White" userId="b3c8694ab835246a" providerId="LiveId" clId="{AE2532D9-1D43-4D56-B92C-A977C1E5DEAB}" dt="2022-04-27T22:59:10.169" v="1704" actId="478"/>
          <ac:spMkLst>
            <pc:docMk/>
            <pc:sldMk cId="2896075677" sldId="276"/>
            <ac:spMk id="2" creationId="{16CAE4D8-B039-0649-BDEF-444210836B94}"/>
          </ac:spMkLst>
        </pc:spChg>
        <pc:spChg chg="mod">
          <ac:chgData name="Fitzroy White" userId="b3c8694ab835246a" providerId="LiveId" clId="{AE2532D9-1D43-4D56-B92C-A977C1E5DEAB}" dt="2022-04-27T22:59:39.274" v="1709" actId="1076"/>
          <ac:spMkLst>
            <pc:docMk/>
            <pc:sldMk cId="2896075677" sldId="276"/>
            <ac:spMk id="3" creationId="{0CE68BB7-DD3C-664A-AC9D-74A5FE280DD9}"/>
          </ac:spMkLst>
        </pc:spChg>
        <pc:spChg chg="add del mod">
          <ac:chgData name="Fitzroy White" userId="b3c8694ab835246a" providerId="LiveId" clId="{AE2532D9-1D43-4D56-B92C-A977C1E5DEAB}" dt="2022-04-27T22:59:16.465" v="1705" actId="478"/>
          <ac:spMkLst>
            <pc:docMk/>
            <pc:sldMk cId="2896075677" sldId="276"/>
            <ac:spMk id="6" creationId="{5CE19F28-BCE0-468A-955D-E3F0D1E2FB74}"/>
          </ac:spMkLst>
        </pc:spChg>
        <pc:spChg chg="del">
          <ac:chgData name="Fitzroy White" userId="b3c8694ab835246a" providerId="LiveId" clId="{AE2532D9-1D43-4D56-B92C-A977C1E5DEAB}" dt="2022-04-27T23:01:15.920" v="1711" actId="478"/>
          <ac:spMkLst>
            <pc:docMk/>
            <pc:sldMk cId="2896075677" sldId="276"/>
            <ac:spMk id="7" creationId="{77B029E2-7CDB-0DD9-BF42-F9A9F4730541}"/>
          </ac:spMkLst>
        </pc:spChg>
        <pc:picChg chg="mod ord">
          <ac:chgData name="Fitzroy White" userId="b3c8694ab835246a" providerId="LiveId" clId="{AE2532D9-1D43-4D56-B92C-A977C1E5DEAB}" dt="2022-04-27T23:16:20.354" v="1924" actId="167"/>
          <ac:picMkLst>
            <pc:docMk/>
            <pc:sldMk cId="2896075677" sldId="276"/>
            <ac:picMk id="5" creationId="{ACC2C098-DF80-82C1-4873-ACC34A1310B3}"/>
          </ac:picMkLst>
        </pc:picChg>
      </pc:sldChg>
      <pc:sldMasterChg chg="modSldLayout">
        <pc:chgData name="Fitzroy White" userId="b3c8694ab835246a" providerId="LiveId" clId="{AE2532D9-1D43-4D56-B92C-A977C1E5DEAB}" dt="2022-04-27T03:01:30.789" v="734" actId="5793"/>
        <pc:sldMasterMkLst>
          <pc:docMk/>
          <pc:sldMasterMk cId="333290649" sldId="2147483944"/>
        </pc:sldMasterMkLst>
        <pc:sldLayoutChg chg="delSp modSp mod">
          <pc:chgData name="Fitzroy White" userId="b3c8694ab835246a" providerId="LiveId" clId="{AE2532D9-1D43-4D56-B92C-A977C1E5DEAB}" dt="2022-04-27T03:01:30.789" v="734" actId="5793"/>
          <pc:sldLayoutMkLst>
            <pc:docMk/>
            <pc:sldMasterMk cId="333290649" sldId="2147483944"/>
            <pc:sldLayoutMk cId="0" sldId="2147483948"/>
          </pc:sldLayoutMkLst>
          <pc:spChg chg="mod">
            <ac:chgData name="Fitzroy White" userId="b3c8694ab835246a" providerId="LiveId" clId="{AE2532D9-1D43-4D56-B92C-A977C1E5DEAB}" dt="2022-04-27T03:01:30.789" v="734" actId="5793"/>
            <ac:spMkLst>
              <pc:docMk/>
              <pc:sldMasterMk cId="333290649" sldId="2147483944"/>
              <pc:sldLayoutMk cId="0" sldId="2147483948"/>
              <ac:spMk id="17" creationId="{59165581-3D98-B54C-B922-370C4A15168F}"/>
            </ac:spMkLst>
          </pc:spChg>
          <pc:spChg chg="del">
            <ac:chgData name="Fitzroy White" userId="b3c8694ab835246a" providerId="LiveId" clId="{AE2532D9-1D43-4D56-B92C-A977C1E5DEAB}" dt="2022-04-27T03:00:33.322" v="716" actId="478"/>
            <ac:spMkLst>
              <pc:docMk/>
              <pc:sldMasterMk cId="333290649" sldId="2147483944"/>
              <pc:sldLayoutMk cId="0" sldId="2147483948"/>
              <ac:spMk id="20" creationId="{72C484F6-8A17-3C44-9437-D5EC134F6314}"/>
            </ac:spMkLst>
          </pc:spChg>
        </pc:sldLayoutChg>
        <pc:sldLayoutChg chg="delSp modSp mod">
          <pc:chgData name="Fitzroy White" userId="b3c8694ab835246a" providerId="LiveId" clId="{AE2532D9-1D43-4D56-B92C-A977C1E5DEAB}" dt="2022-04-27T02:59:09.177" v="714" actId="478"/>
          <pc:sldLayoutMkLst>
            <pc:docMk/>
            <pc:sldMasterMk cId="333290649" sldId="2147483944"/>
            <pc:sldLayoutMk cId="0" sldId="2147483953"/>
          </pc:sldLayoutMkLst>
          <pc:spChg chg="del mod">
            <ac:chgData name="Fitzroy White" userId="b3c8694ab835246a" providerId="LiveId" clId="{AE2532D9-1D43-4D56-B92C-A977C1E5DEAB}" dt="2022-04-27T02:59:09.177" v="714" actId="478"/>
            <ac:spMkLst>
              <pc:docMk/>
              <pc:sldMasterMk cId="333290649" sldId="2147483944"/>
              <pc:sldLayoutMk cId="0" sldId="2147483953"/>
              <ac:spMk id="20" creationId="{72C484F6-8A17-3C44-9437-D5EC134F6314}"/>
            </ac:spMkLst>
          </pc:spChg>
        </pc:sldLayoutChg>
      </pc:sldMasterChg>
      <pc:sldMasterChg chg="modSldLayout">
        <pc:chgData name="Fitzroy White" userId="b3c8694ab835246a" providerId="LiveId" clId="{AE2532D9-1D43-4D56-B92C-A977C1E5DEAB}" dt="2022-04-27T02:59:35.539" v="715" actId="478"/>
        <pc:sldMasterMkLst>
          <pc:docMk/>
          <pc:sldMasterMk cId="4084399036" sldId="2147483957"/>
        </pc:sldMasterMkLst>
        <pc:sldLayoutChg chg="delSp mod">
          <pc:chgData name="Fitzroy White" userId="b3c8694ab835246a" providerId="LiveId" clId="{AE2532D9-1D43-4D56-B92C-A977C1E5DEAB}" dt="2022-04-27T02:59:35.539" v="715" actId="478"/>
          <pc:sldLayoutMkLst>
            <pc:docMk/>
            <pc:sldMasterMk cId="4084399036" sldId="2147483957"/>
            <pc:sldLayoutMk cId="1130988031" sldId="2147483960"/>
          </pc:sldLayoutMkLst>
          <pc:spChg chg="del">
            <ac:chgData name="Fitzroy White" userId="b3c8694ab835246a" providerId="LiveId" clId="{AE2532D9-1D43-4D56-B92C-A977C1E5DEAB}" dt="2022-04-27T02:59:35.539" v="715" actId="478"/>
            <ac:spMkLst>
              <pc:docMk/>
              <pc:sldMasterMk cId="4084399036" sldId="2147483957"/>
              <pc:sldLayoutMk cId="1130988031" sldId="2147483960"/>
              <ac:spMk id="4" creationId="{00000000-0000-0000-0000-000000000000}"/>
            </ac:spMkLst>
          </pc:spChg>
        </pc:sldLayoutChg>
      </pc:sldMasterChg>
    </pc:docChg>
  </pc:docChgLst>
  <pc:docChgLst>
    <pc:chgData name="BeltranMontoya, Camilo (NSP)" userId="S::camilo.beltranmontoya@fao.org::c6617a72-ddab-40a4-ab08-9da8697dd87c" providerId="AD" clId="Web-{B4DCD0ED-6312-A4C8-816E-91F8F235CAA5}"/>
    <pc:docChg chg="modSld">
      <pc:chgData name="BeltranMontoya, Camilo (NSP)" userId="S::camilo.beltranmontoya@fao.org::c6617a72-ddab-40a4-ab08-9da8697dd87c" providerId="AD" clId="Web-{B4DCD0ED-6312-A4C8-816E-91F8F235CAA5}" dt="2022-05-16T19:47:52.196" v="0" actId="14100"/>
      <pc:docMkLst>
        <pc:docMk/>
      </pc:docMkLst>
      <pc:sldChg chg="modSp">
        <pc:chgData name="BeltranMontoya, Camilo (NSP)" userId="S::camilo.beltranmontoya@fao.org::c6617a72-ddab-40a4-ab08-9da8697dd87c" providerId="AD" clId="Web-{B4DCD0ED-6312-A4C8-816E-91F8F235CAA5}" dt="2022-05-16T19:47:52.196" v="0" actId="14100"/>
        <pc:sldMkLst>
          <pc:docMk/>
          <pc:sldMk cId="2141896169" sldId="273"/>
        </pc:sldMkLst>
        <pc:spChg chg="mod">
          <ac:chgData name="BeltranMontoya, Camilo (NSP)" userId="S::camilo.beltranmontoya@fao.org::c6617a72-ddab-40a4-ab08-9da8697dd87c" providerId="AD" clId="Web-{B4DCD0ED-6312-A4C8-816E-91F8F235CAA5}" dt="2022-05-16T19:47:52.196" v="0" actId="14100"/>
          <ac:spMkLst>
            <pc:docMk/>
            <pc:sldMk cId="2141896169" sldId="273"/>
            <ac:spMk id="5" creationId="{522EC05A-0582-42ED-9508-A2AEBD70C7BB}"/>
          </ac:spMkLst>
        </pc:spChg>
      </pc:sldChg>
    </pc:docChg>
  </pc:docChgLst>
  <pc:docChgLst>
    <pc:chgData name="White, Fitzroy (NSPD)" userId="S::fitzroy.white@fao.org::d46646ca-f1f1-4111-843f-db3f96cbfbc9" providerId="AD" clId="Web-{D7AE7B1D-96C3-C099-6667-C0B4EE718A0B}"/>
    <pc:docChg chg="addSld delSld modSld">
      <pc:chgData name="White, Fitzroy (NSPD)" userId="S::fitzroy.white@fao.org::d46646ca-f1f1-4111-843f-db3f96cbfbc9" providerId="AD" clId="Web-{D7AE7B1D-96C3-C099-6667-C0B4EE718A0B}" dt="2022-05-17T17:14:22.864" v="86" actId="1076"/>
      <pc:docMkLst>
        <pc:docMk/>
      </pc:docMkLst>
      <pc:sldChg chg="modSp">
        <pc:chgData name="White, Fitzroy (NSPD)" userId="S::fitzroy.white@fao.org::d46646ca-f1f1-4111-843f-db3f96cbfbc9" providerId="AD" clId="Web-{D7AE7B1D-96C3-C099-6667-C0B4EE718A0B}" dt="2022-05-17T16:37:49.759" v="3" actId="20577"/>
        <pc:sldMkLst>
          <pc:docMk/>
          <pc:sldMk cId="120517215" sldId="257"/>
        </pc:sldMkLst>
        <pc:spChg chg="mod">
          <ac:chgData name="White, Fitzroy (NSPD)" userId="S::fitzroy.white@fao.org::d46646ca-f1f1-4111-843f-db3f96cbfbc9" providerId="AD" clId="Web-{D7AE7B1D-96C3-C099-6667-C0B4EE718A0B}" dt="2022-05-17T16:37:49.759" v="3" actId="20577"/>
          <ac:spMkLst>
            <pc:docMk/>
            <pc:sldMk cId="120517215" sldId="257"/>
            <ac:spMk id="3" creationId="{9C2F1E0B-3284-3849-950E-32EC44C1C236}"/>
          </ac:spMkLst>
        </pc:spChg>
      </pc:sldChg>
      <pc:sldChg chg="modSp">
        <pc:chgData name="White, Fitzroy (NSPD)" userId="S::fitzroy.white@fao.org::d46646ca-f1f1-4111-843f-db3f96cbfbc9" providerId="AD" clId="Web-{D7AE7B1D-96C3-C099-6667-C0B4EE718A0B}" dt="2022-05-17T16:42:22.383" v="16" actId="20577"/>
        <pc:sldMkLst>
          <pc:docMk/>
          <pc:sldMk cId="2141896169" sldId="273"/>
        </pc:sldMkLst>
        <pc:spChg chg="mod">
          <ac:chgData name="White, Fitzroy (NSPD)" userId="S::fitzroy.white@fao.org::d46646ca-f1f1-4111-843f-db3f96cbfbc9" providerId="AD" clId="Web-{D7AE7B1D-96C3-C099-6667-C0B4EE718A0B}" dt="2022-05-17T16:42:22.383" v="16" actId="20577"/>
          <ac:spMkLst>
            <pc:docMk/>
            <pc:sldMk cId="2141896169" sldId="273"/>
            <ac:spMk id="2" creationId="{6ED7E277-5B27-4C22-8E63-02C97C245EE1}"/>
          </ac:spMkLst>
        </pc:spChg>
      </pc:sldChg>
      <pc:sldChg chg="modSp">
        <pc:chgData name="White, Fitzroy (NSPD)" userId="S::fitzroy.white@fao.org::d46646ca-f1f1-4111-843f-db3f96cbfbc9" providerId="AD" clId="Web-{D7AE7B1D-96C3-C099-6667-C0B4EE718A0B}" dt="2022-05-17T16:38:30.308" v="9" actId="20577"/>
        <pc:sldMkLst>
          <pc:docMk/>
          <pc:sldMk cId="2896075677" sldId="276"/>
        </pc:sldMkLst>
        <pc:spChg chg="mod">
          <ac:chgData name="White, Fitzroy (NSPD)" userId="S::fitzroy.white@fao.org::d46646ca-f1f1-4111-843f-db3f96cbfbc9" providerId="AD" clId="Web-{D7AE7B1D-96C3-C099-6667-C0B4EE718A0B}" dt="2022-05-17T16:38:09.510" v="4" actId="20577"/>
          <ac:spMkLst>
            <pc:docMk/>
            <pc:sldMk cId="2896075677" sldId="276"/>
            <ac:spMk id="8" creationId="{43235DF0-CA20-4072-B063-378E1EBBA7B7}"/>
          </ac:spMkLst>
        </pc:spChg>
        <pc:spChg chg="mod">
          <ac:chgData name="White, Fitzroy (NSPD)" userId="S::fitzroy.white@fao.org::d46646ca-f1f1-4111-843f-db3f96cbfbc9" providerId="AD" clId="Web-{D7AE7B1D-96C3-C099-6667-C0B4EE718A0B}" dt="2022-05-17T16:38:17.979" v="6" actId="20577"/>
          <ac:spMkLst>
            <pc:docMk/>
            <pc:sldMk cId="2896075677" sldId="276"/>
            <ac:spMk id="9" creationId="{44B2C58B-44BA-4776-894A-C97FF038E100}"/>
          </ac:spMkLst>
        </pc:spChg>
        <pc:spChg chg="mod">
          <ac:chgData name="White, Fitzroy (NSPD)" userId="S::fitzroy.white@fao.org::d46646ca-f1f1-4111-843f-db3f96cbfbc9" providerId="AD" clId="Web-{D7AE7B1D-96C3-C099-6667-C0B4EE718A0B}" dt="2022-05-17T16:38:30.308" v="9" actId="20577"/>
          <ac:spMkLst>
            <pc:docMk/>
            <pc:sldMk cId="2896075677" sldId="276"/>
            <ac:spMk id="11" creationId="{FCD8EA86-C210-4E89-896D-836A63422E1D}"/>
          </ac:spMkLst>
        </pc:spChg>
      </pc:sldChg>
      <pc:sldChg chg="modSp">
        <pc:chgData name="White, Fitzroy (NSPD)" userId="S::fitzroy.white@fao.org::d46646ca-f1f1-4111-843f-db3f96cbfbc9" providerId="AD" clId="Web-{D7AE7B1D-96C3-C099-6667-C0B4EE718A0B}" dt="2022-05-17T16:54:12.813" v="65" actId="20577"/>
        <pc:sldMkLst>
          <pc:docMk/>
          <pc:sldMk cId="1634058388" sldId="281"/>
        </pc:sldMkLst>
        <pc:spChg chg="mod">
          <ac:chgData name="White, Fitzroy (NSPD)" userId="S::fitzroy.white@fao.org::d46646ca-f1f1-4111-843f-db3f96cbfbc9" providerId="AD" clId="Web-{D7AE7B1D-96C3-C099-6667-C0B4EE718A0B}" dt="2022-05-17T16:51:52.134" v="37" actId="20577"/>
          <ac:spMkLst>
            <pc:docMk/>
            <pc:sldMk cId="1634058388" sldId="281"/>
            <ac:spMk id="82" creationId="{9E2BC263-B58E-49CE-B22F-CC50E51E7244}"/>
          </ac:spMkLst>
        </pc:spChg>
        <pc:spChg chg="mod">
          <ac:chgData name="White, Fitzroy (NSPD)" userId="S::fitzroy.white@fao.org::d46646ca-f1f1-4111-843f-db3f96cbfbc9" providerId="AD" clId="Web-{D7AE7B1D-96C3-C099-6667-C0B4EE718A0B}" dt="2022-05-17T16:54:12.813" v="65" actId="20577"/>
          <ac:spMkLst>
            <pc:docMk/>
            <pc:sldMk cId="1634058388" sldId="281"/>
            <ac:spMk id="86" creationId="{202AF917-F9F5-427C-9169-A2E12C1C3B0D}"/>
          </ac:spMkLst>
        </pc:spChg>
      </pc:sldChg>
      <pc:sldChg chg="modSp">
        <pc:chgData name="White, Fitzroy (NSPD)" userId="S::fitzroy.white@fao.org::d46646ca-f1f1-4111-843f-db3f96cbfbc9" providerId="AD" clId="Web-{D7AE7B1D-96C3-C099-6667-C0B4EE718A0B}" dt="2022-05-17T16:41:22.396" v="12" actId="20577"/>
        <pc:sldMkLst>
          <pc:docMk/>
          <pc:sldMk cId="2807250995" sldId="283"/>
        </pc:sldMkLst>
        <pc:spChg chg="mod">
          <ac:chgData name="White, Fitzroy (NSPD)" userId="S::fitzroy.white@fao.org::d46646ca-f1f1-4111-843f-db3f96cbfbc9" providerId="AD" clId="Web-{D7AE7B1D-96C3-C099-6667-C0B4EE718A0B}" dt="2022-05-17T16:41:14.849" v="10" actId="20577"/>
          <ac:spMkLst>
            <pc:docMk/>
            <pc:sldMk cId="2807250995" sldId="283"/>
            <ac:spMk id="11" creationId="{2669D364-67CD-4B93-9563-01AE5BE34050}"/>
          </ac:spMkLst>
        </pc:spChg>
        <pc:spChg chg="mod">
          <ac:chgData name="White, Fitzroy (NSPD)" userId="S::fitzroy.white@fao.org::d46646ca-f1f1-4111-843f-db3f96cbfbc9" providerId="AD" clId="Web-{D7AE7B1D-96C3-C099-6667-C0B4EE718A0B}" dt="2022-05-17T16:41:19.302" v="11" actId="20577"/>
          <ac:spMkLst>
            <pc:docMk/>
            <pc:sldMk cId="2807250995" sldId="283"/>
            <ac:spMk id="12" creationId="{E5D24BBB-040C-4FE9-BACA-D1D4860EB191}"/>
          </ac:spMkLst>
        </pc:spChg>
        <pc:spChg chg="mod">
          <ac:chgData name="White, Fitzroy (NSPD)" userId="S::fitzroy.white@fao.org::d46646ca-f1f1-4111-843f-db3f96cbfbc9" providerId="AD" clId="Web-{D7AE7B1D-96C3-C099-6667-C0B4EE718A0B}" dt="2022-05-17T16:41:22.396" v="12" actId="20577"/>
          <ac:spMkLst>
            <pc:docMk/>
            <pc:sldMk cId="2807250995" sldId="283"/>
            <ac:spMk id="13" creationId="{ADB5E259-2DC0-47DA-804F-D31E0448F3EF}"/>
          </ac:spMkLst>
        </pc:spChg>
      </pc:sldChg>
      <pc:sldChg chg="modSp">
        <pc:chgData name="White, Fitzroy (NSPD)" userId="S::fitzroy.white@fao.org::d46646ca-f1f1-4111-843f-db3f96cbfbc9" providerId="AD" clId="Web-{D7AE7B1D-96C3-C099-6667-C0B4EE718A0B}" dt="2022-05-17T17:14:22.864" v="86" actId="1076"/>
        <pc:sldMkLst>
          <pc:docMk/>
          <pc:sldMk cId="2782724594" sldId="284"/>
        </pc:sldMkLst>
        <pc:spChg chg="mod">
          <ac:chgData name="White, Fitzroy (NSPD)" userId="S::fitzroy.white@fao.org::d46646ca-f1f1-4111-843f-db3f96cbfbc9" providerId="AD" clId="Web-{D7AE7B1D-96C3-C099-6667-C0B4EE718A0B}" dt="2022-05-17T16:43:20.746" v="20" actId="20577"/>
          <ac:spMkLst>
            <pc:docMk/>
            <pc:sldMk cId="2782724594" sldId="284"/>
            <ac:spMk id="3" creationId="{3C55A7DA-7B93-4CD9-A43B-E8AA79081A81}"/>
          </ac:spMkLst>
        </pc:spChg>
        <pc:picChg chg="mod">
          <ac:chgData name="White, Fitzroy (NSPD)" userId="S::fitzroy.white@fao.org::d46646ca-f1f1-4111-843f-db3f96cbfbc9" providerId="AD" clId="Web-{D7AE7B1D-96C3-C099-6667-C0B4EE718A0B}" dt="2022-05-17T17:14:22.864" v="86" actId="1076"/>
          <ac:picMkLst>
            <pc:docMk/>
            <pc:sldMk cId="2782724594" sldId="284"/>
            <ac:picMk id="8" creationId="{AD5771C6-28BE-42F4-A754-BB8DC7E5D412}"/>
          </ac:picMkLst>
        </pc:picChg>
      </pc:sldChg>
      <pc:sldChg chg="modSp">
        <pc:chgData name="White, Fitzroy (NSPD)" userId="S::fitzroy.white@fao.org::d46646ca-f1f1-4111-843f-db3f96cbfbc9" providerId="AD" clId="Web-{D7AE7B1D-96C3-C099-6667-C0B4EE718A0B}" dt="2022-05-17T17:13:55.222" v="82" actId="1076"/>
        <pc:sldMkLst>
          <pc:docMk/>
          <pc:sldMk cId="856878123" sldId="285"/>
        </pc:sldMkLst>
        <pc:spChg chg="mod">
          <ac:chgData name="White, Fitzroy (NSPD)" userId="S::fitzroy.white@fao.org::d46646ca-f1f1-4111-843f-db3f96cbfbc9" providerId="AD" clId="Web-{D7AE7B1D-96C3-C099-6667-C0B4EE718A0B}" dt="2022-05-17T16:42:50.776" v="17" actId="20577"/>
          <ac:spMkLst>
            <pc:docMk/>
            <pc:sldMk cId="856878123" sldId="285"/>
            <ac:spMk id="3" creationId="{3C55A7DA-7B93-4CD9-A43B-E8AA79081A81}"/>
          </ac:spMkLst>
        </pc:spChg>
        <pc:picChg chg="mod">
          <ac:chgData name="White, Fitzroy (NSPD)" userId="S::fitzroy.white@fao.org::d46646ca-f1f1-4111-843f-db3f96cbfbc9" providerId="AD" clId="Web-{D7AE7B1D-96C3-C099-6667-C0B4EE718A0B}" dt="2022-05-17T17:13:55.222" v="82" actId="1076"/>
          <ac:picMkLst>
            <pc:docMk/>
            <pc:sldMk cId="856878123" sldId="285"/>
            <ac:picMk id="8" creationId="{FBDD67F1-0284-43B5-9311-B1C15ED51A58}"/>
          </ac:picMkLst>
        </pc:picChg>
      </pc:sldChg>
      <pc:sldChg chg="modSp">
        <pc:chgData name="White, Fitzroy (NSPD)" userId="S::fitzroy.white@fao.org::d46646ca-f1f1-4111-843f-db3f96cbfbc9" providerId="AD" clId="Web-{D7AE7B1D-96C3-C099-6667-C0B4EE718A0B}" dt="2022-05-17T17:13:30.580" v="77" actId="1076"/>
        <pc:sldMkLst>
          <pc:docMk/>
          <pc:sldMk cId="1211909280" sldId="286"/>
        </pc:sldMkLst>
        <pc:spChg chg="mod">
          <ac:chgData name="White, Fitzroy (NSPD)" userId="S::fitzroy.white@fao.org::d46646ca-f1f1-4111-843f-db3f96cbfbc9" providerId="AD" clId="Web-{D7AE7B1D-96C3-C099-6667-C0B4EE718A0B}" dt="2022-05-17T17:11:59.903" v="68" actId="20577"/>
          <ac:spMkLst>
            <pc:docMk/>
            <pc:sldMk cId="1211909280" sldId="286"/>
            <ac:spMk id="3" creationId="{3C55A7DA-7B93-4CD9-A43B-E8AA79081A81}"/>
          </ac:spMkLst>
        </pc:spChg>
        <pc:picChg chg="mod">
          <ac:chgData name="White, Fitzroy (NSPD)" userId="S::fitzroy.white@fao.org::d46646ca-f1f1-4111-843f-db3f96cbfbc9" providerId="AD" clId="Web-{D7AE7B1D-96C3-C099-6667-C0B4EE718A0B}" dt="2022-05-17T17:13:30.580" v="77" actId="1076"/>
          <ac:picMkLst>
            <pc:docMk/>
            <pc:sldMk cId="1211909280" sldId="286"/>
            <ac:picMk id="4" creationId="{9E474EBE-30AB-49CA-855F-91305CE38FA9}"/>
          </ac:picMkLst>
        </pc:picChg>
      </pc:sldChg>
      <pc:sldChg chg="new del">
        <pc:chgData name="White, Fitzroy (NSPD)" userId="S::fitzroy.white@fao.org::d46646ca-f1f1-4111-843f-db3f96cbfbc9" providerId="AD" clId="Web-{D7AE7B1D-96C3-C099-6667-C0B4EE718A0B}" dt="2022-05-17T17:12:52.547" v="70"/>
        <pc:sldMkLst>
          <pc:docMk/>
          <pc:sldMk cId="3006936622" sldId="288"/>
        </pc:sldMkLst>
      </pc:sldChg>
    </pc:docChg>
  </pc:docChgLst>
  <pc:docChgLst>
    <pc:chgData name="White, Fitzroy (NSPD)" userId="S::fitzroy.white@fao.org::d46646ca-f1f1-4111-843f-db3f96cbfbc9" providerId="AD" clId="Web-{36AEA024-659B-1BC5-C2BC-E214B16BBDBB}"/>
    <pc:docChg chg="addSld delSld modSld">
      <pc:chgData name="White, Fitzroy (NSPD)" userId="S::fitzroy.white@fao.org::d46646ca-f1f1-4111-843f-db3f96cbfbc9" providerId="AD" clId="Web-{36AEA024-659B-1BC5-C2BC-E214B16BBDBB}" dt="2022-05-13T16:08:15.015" v="242" actId="20577"/>
      <pc:docMkLst>
        <pc:docMk/>
      </pc:docMkLst>
      <pc:sldChg chg="del">
        <pc:chgData name="White, Fitzroy (NSPD)" userId="S::fitzroy.white@fao.org::d46646ca-f1f1-4111-843f-db3f96cbfbc9" providerId="AD" clId="Web-{36AEA024-659B-1BC5-C2BC-E214B16BBDBB}" dt="2022-05-13T16:07:20.170" v="240"/>
        <pc:sldMkLst>
          <pc:docMk/>
          <pc:sldMk cId="632340653" sldId="269"/>
        </pc:sldMkLst>
      </pc:sldChg>
      <pc:sldChg chg="addSp modSp new">
        <pc:chgData name="White, Fitzroy (NSPD)" userId="S::fitzroy.white@fao.org::d46646ca-f1f1-4111-843f-db3f96cbfbc9" providerId="AD" clId="Web-{36AEA024-659B-1BC5-C2BC-E214B16BBDBB}" dt="2022-05-13T16:08:15.015" v="242" actId="20577"/>
        <pc:sldMkLst>
          <pc:docMk/>
          <pc:sldMk cId="1660731209" sldId="282"/>
        </pc:sldMkLst>
        <pc:spChg chg="mod">
          <ac:chgData name="White, Fitzroy (NSPD)" userId="S::fitzroy.white@fao.org::d46646ca-f1f1-4111-843f-db3f96cbfbc9" providerId="AD" clId="Web-{36AEA024-659B-1BC5-C2BC-E214B16BBDBB}" dt="2022-05-13T16:07:03.216" v="239" actId="20577"/>
          <ac:spMkLst>
            <pc:docMk/>
            <pc:sldMk cId="1660731209" sldId="282"/>
            <ac:spMk id="4" creationId="{22431184-16C5-7004-160F-6B6E65704E0B}"/>
          </ac:spMkLst>
        </pc:spChg>
        <pc:spChg chg="add mod">
          <ac:chgData name="White, Fitzroy (NSPD)" userId="S::fitzroy.white@fao.org::d46646ca-f1f1-4111-843f-db3f96cbfbc9" providerId="AD" clId="Web-{36AEA024-659B-1BC5-C2BC-E214B16BBDBB}" dt="2022-05-13T16:08:15.015" v="242" actId="20577"/>
          <ac:spMkLst>
            <pc:docMk/>
            <pc:sldMk cId="1660731209" sldId="282"/>
            <ac:spMk id="5" creationId="{011B19B2-986F-6E9B-80D7-AE1E68377315}"/>
          </ac:spMkLst>
        </pc:spChg>
      </pc:sldChg>
    </pc:docChg>
  </pc:docChgLst>
  <pc:docChgLst>
    <pc:chgData name="Brunel, Sarah (NSP)" userId="S::sarah.brunel@fao.org::d48083b2-f685-49d9-8ae3-609a02bbcea6" providerId="AD" clId="Web-{99A647F4-4EEA-964A-07F2-4209A5BE04D2}"/>
    <pc:docChg chg="mod addSld delSld modSld sldOrd">
      <pc:chgData name="Brunel, Sarah (NSP)" userId="S::sarah.brunel@fao.org::d48083b2-f685-49d9-8ae3-609a02bbcea6" providerId="AD" clId="Web-{99A647F4-4EEA-964A-07F2-4209A5BE04D2}" dt="2022-05-13T13:23:14.352" v="79"/>
      <pc:docMkLst>
        <pc:docMk/>
      </pc:docMkLst>
      <pc:sldChg chg="modSp">
        <pc:chgData name="Brunel, Sarah (NSP)" userId="S::sarah.brunel@fao.org::d48083b2-f685-49d9-8ae3-609a02bbcea6" providerId="AD" clId="Web-{99A647F4-4EEA-964A-07F2-4209A5BE04D2}" dt="2022-05-13T13:13:25.807" v="1" actId="20577"/>
        <pc:sldMkLst>
          <pc:docMk/>
          <pc:sldMk cId="120517215" sldId="257"/>
        </pc:sldMkLst>
        <pc:spChg chg="mod">
          <ac:chgData name="Brunel, Sarah (NSP)" userId="S::sarah.brunel@fao.org::d48083b2-f685-49d9-8ae3-609a02bbcea6" providerId="AD" clId="Web-{99A647F4-4EEA-964A-07F2-4209A5BE04D2}" dt="2022-05-13T13:13:25.807" v="1" actId="20577"/>
          <ac:spMkLst>
            <pc:docMk/>
            <pc:sldMk cId="120517215" sldId="257"/>
            <ac:spMk id="3" creationId="{9C2F1E0B-3284-3849-950E-32EC44C1C236}"/>
          </ac:spMkLst>
        </pc:spChg>
      </pc:sldChg>
      <pc:sldChg chg="addCm">
        <pc:chgData name="Brunel, Sarah (NSP)" userId="S::sarah.brunel@fao.org::d48083b2-f685-49d9-8ae3-609a02bbcea6" providerId="AD" clId="Web-{99A647F4-4EEA-964A-07F2-4209A5BE04D2}" dt="2022-05-13T13:19:52.300" v="50"/>
        <pc:sldMkLst>
          <pc:docMk/>
          <pc:sldMk cId="2360898823" sldId="268"/>
        </pc:sldMkLst>
      </pc:sldChg>
      <pc:sldChg chg="addCm">
        <pc:chgData name="Brunel, Sarah (NSP)" userId="S::sarah.brunel@fao.org::d48083b2-f685-49d9-8ae3-609a02bbcea6" providerId="AD" clId="Web-{99A647F4-4EEA-964A-07F2-4209A5BE04D2}" dt="2022-05-13T13:22:22.335" v="72"/>
        <pc:sldMkLst>
          <pc:docMk/>
          <pc:sldMk cId="632340653" sldId="269"/>
        </pc:sldMkLst>
      </pc:sldChg>
      <pc:sldChg chg="del ord addCm">
        <pc:chgData name="Brunel, Sarah (NSP)" userId="S::sarah.brunel@fao.org::d48083b2-f685-49d9-8ae3-609a02bbcea6" providerId="AD" clId="Web-{99A647F4-4EEA-964A-07F2-4209A5BE04D2}" dt="2022-05-13T13:20:25.863" v="69"/>
        <pc:sldMkLst>
          <pc:docMk/>
          <pc:sldMk cId="2318447874" sldId="270"/>
        </pc:sldMkLst>
      </pc:sldChg>
      <pc:sldChg chg="del ord">
        <pc:chgData name="Brunel, Sarah (NSP)" userId="S::sarah.brunel@fao.org::d48083b2-f685-49d9-8ae3-609a02bbcea6" providerId="AD" clId="Web-{99A647F4-4EEA-964A-07F2-4209A5BE04D2}" dt="2022-05-13T13:20:25.863" v="68"/>
        <pc:sldMkLst>
          <pc:docMk/>
          <pc:sldMk cId="145861536" sldId="272"/>
        </pc:sldMkLst>
      </pc:sldChg>
      <pc:sldChg chg="modSp del">
        <pc:chgData name="Brunel, Sarah (NSP)" userId="S::sarah.brunel@fao.org::d48083b2-f685-49d9-8ae3-609a02bbcea6" providerId="AD" clId="Web-{99A647F4-4EEA-964A-07F2-4209A5BE04D2}" dt="2022-05-13T13:14:16.855" v="12"/>
        <pc:sldMkLst>
          <pc:docMk/>
          <pc:sldMk cId="1157468544" sldId="274"/>
        </pc:sldMkLst>
        <pc:spChg chg="mod">
          <ac:chgData name="Brunel, Sarah (NSP)" userId="S::sarah.brunel@fao.org::d48083b2-f685-49d9-8ae3-609a02bbcea6" providerId="AD" clId="Web-{99A647F4-4EEA-964A-07F2-4209A5BE04D2}" dt="2022-05-13T13:14:03.558" v="10" actId="20577"/>
          <ac:spMkLst>
            <pc:docMk/>
            <pc:sldMk cId="1157468544" sldId="274"/>
            <ac:spMk id="3" creationId="{20CC85C5-5373-45EF-BDD3-0BF282859E87}"/>
          </ac:spMkLst>
        </pc:spChg>
      </pc:sldChg>
      <pc:sldChg chg="delSp modSp add ord">
        <pc:chgData name="Brunel, Sarah (NSP)" userId="S::sarah.brunel@fao.org::d48083b2-f685-49d9-8ae3-609a02bbcea6" providerId="AD" clId="Web-{99A647F4-4EEA-964A-07F2-4209A5BE04D2}" dt="2022-05-13T13:23:14.352" v="79"/>
        <pc:sldMkLst>
          <pc:docMk/>
          <pc:sldMk cId="329187455" sldId="277"/>
        </pc:sldMkLst>
        <pc:spChg chg="mod">
          <ac:chgData name="Brunel, Sarah (NSP)" userId="S::sarah.brunel@fao.org::d48083b2-f685-49d9-8ae3-609a02bbcea6" providerId="AD" clId="Web-{99A647F4-4EEA-964A-07F2-4209A5BE04D2}" dt="2022-05-13T13:23:10.383" v="78" actId="20577"/>
          <ac:spMkLst>
            <pc:docMk/>
            <pc:sldMk cId="329187455" sldId="277"/>
            <ac:spMk id="3" creationId="{20CC85C5-5373-45EF-BDD3-0BF282859E87}"/>
          </ac:spMkLst>
        </pc:spChg>
        <pc:spChg chg="del mod">
          <ac:chgData name="Brunel, Sarah (NSP)" userId="S::sarah.brunel@fao.org::d48083b2-f685-49d9-8ae3-609a02bbcea6" providerId="AD" clId="Web-{99A647F4-4EEA-964A-07F2-4209A5BE04D2}" dt="2022-05-13T13:23:01.086" v="74"/>
          <ac:spMkLst>
            <pc:docMk/>
            <pc:sldMk cId="329187455" sldId="277"/>
            <ac:spMk id="6" creationId="{4D00A58C-22FF-40AB-87C0-B989F78A5E50}"/>
          </ac:spMkLst>
        </pc:spChg>
      </pc:sldChg>
      <pc:sldChg chg="del">
        <pc:chgData name="Brunel, Sarah (NSP)" userId="S::sarah.brunel@fao.org::d48083b2-f685-49d9-8ae3-609a02bbcea6" providerId="AD" clId="Web-{99A647F4-4EEA-964A-07F2-4209A5BE04D2}" dt="2022-05-13T13:14:06.730" v="11"/>
        <pc:sldMkLst>
          <pc:docMk/>
          <pc:sldMk cId="2512641338" sldId="277"/>
        </pc:sldMkLst>
      </pc:sldChg>
      <pc:sldChg chg="modSp new">
        <pc:chgData name="Brunel, Sarah (NSP)" userId="S::sarah.brunel@fao.org::d48083b2-f685-49d9-8ae3-609a02bbcea6" providerId="AD" clId="Web-{99A647F4-4EEA-964A-07F2-4209A5BE04D2}" dt="2022-05-13T13:16:29.311" v="49" actId="20577"/>
        <pc:sldMkLst>
          <pc:docMk/>
          <pc:sldMk cId="629110664" sldId="278"/>
        </pc:sldMkLst>
        <pc:spChg chg="mod">
          <ac:chgData name="Brunel, Sarah (NSP)" userId="S::sarah.brunel@fao.org::d48083b2-f685-49d9-8ae3-609a02bbcea6" providerId="AD" clId="Web-{99A647F4-4EEA-964A-07F2-4209A5BE04D2}" dt="2022-05-13T13:16:29.311" v="49" actId="20577"/>
          <ac:spMkLst>
            <pc:docMk/>
            <pc:sldMk cId="629110664" sldId="278"/>
            <ac:spMk id="4" creationId="{E912E755-2B3C-AEF0-4994-D49C73F421ED}"/>
          </ac:spMkLst>
        </pc:spChg>
      </pc:sldChg>
      <pc:sldChg chg="modSp new ord">
        <pc:chgData name="Brunel, Sarah (NSP)" userId="S::sarah.brunel@fao.org::d48083b2-f685-49d9-8ae3-609a02bbcea6" providerId="AD" clId="Web-{99A647F4-4EEA-964A-07F2-4209A5BE04D2}" dt="2022-05-13T13:20:13.848" v="67" actId="20577"/>
        <pc:sldMkLst>
          <pc:docMk/>
          <pc:sldMk cId="1154559256" sldId="279"/>
        </pc:sldMkLst>
        <pc:spChg chg="mod">
          <ac:chgData name="Brunel, Sarah (NSP)" userId="S::sarah.brunel@fao.org::d48083b2-f685-49d9-8ae3-609a02bbcea6" providerId="AD" clId="Web-{99A647F4-4EEA-964A-07F2-4209A5BE04D2}" dt="2022-05-13T13:20:13.848" v="67" actId="20577"/>
          <ac:spMkLst>
            <pc:docMk/>
            <pc:sldMk cId="1154559256" sldId="279"/>
            <ac:spMk id="4" creationId="{4DA50050-BE73-132B-96DF-FE8ACE2AA249}"/>
          </ac:spMkLst>
        </pc:spChg>
      </pc:sldChg>
      <pc:sldChg chg="add">
        <pc:chgData name="Brunel, Sarah (NSP)" userId="S::sarah.brunel@fao.org::d48083b2-f685-49d9-8ae3-609a02bbcea6" providerId="AD" clId="Web-{99A647F4-4EEA-964A-07F2-4209A5BE04D2}" dt="2022-05-13T13:20:32.254" v="70"/>
        <pc:sldMkLst>
          <pc:docMk/>
          <pc:sldMk cId="2634170151" sldId="280"/>
        </pc:sldMkLst>
      </pc:sldChg>
      <pc:sldChg chg="add">
        <pc:chgData name="Brunel, Sarah (NSP)" userId="S::sarah.brunel@fao.org::d48083b2-f685-49d9-8ae3-609a02bbcea6" providerId="AD" clId="Web-{99A647F4-4EEA-964A-07F2-4209A5BE04D2}" dt="2022-05-13T13:20:32.332" v="71"/>
        <pc:sldMkLst>
          <pc:docMk/>
          <pc:sldMk cId="1634058388" sldId="281"/>
        </pc:sldMkLst>
      </pc:sldChg>
    </pc:docChg>
  </pc:docChgLst>
  <pc:docChgLst>
    <pc:chgData name="White, Fitzroy (NSPD)" userId="S::fitzroy.white@fao.org::d46646ca-f1f1-4111-843f-db3f96cbfbc9" providerId="AD" clId="Web-{616BBC59-30CF-2C7E-C83E-3C48CFB756B2}"/>
    <pc:docChg chg="addSld">
      <pc:chgData name="White, Fitzroy (NSPD)" userId="S::fitzroy.white@fao.org::d46646ca-f1f1-4111-843f-db3f96cbfbc9" providerId="AD" clId="Web-{616BBC59-30CF-2C7E-C83E-3C48CFB756B2}" dt="2022-05-12T23:56:29.691" v="0"/>
      <pc:docMkLst>
        <pc:docMk/>
      </pc:docMkLst>
      <pc:sldChg chg="new">
        <pc:chgData name="White, Fitzroy (NSPD)" userId="S::fitzroy.white@fao.org::d46646ca-f1f1-4111-843f-db3f96cbfbc9" providerId="AD" clId="Web-{616BBC59-30CF-2C7E-C83E-3C48CFB756B2}" dt="2022-05-12T23:56:29.691" v="0"/>
        <pc:sldMkLst>
          <pc:docMk/>
          <pc:sldMk cId="2512641338" sldId="277"/>
        </pc:sldMkLst>
      </pc:sldChg>
    </pc:docChg>
  </pc:docChgLst>
  <pc:docChgLst>
    <pc:chgData name="White, Fitzroy (NSPD)" userId="S::fitzroy.white@fao.org::d46646ca-f1f1-4111-843f-db3f96cbfbc9" providerId="AD" clId="Web-{6F5F04DF-DBF6-495A-0451-EA5B546E1BC4}"/>
    <pc:docChg chg="modSld">
      <pc:chgData name="White, Fitzroy (NSPD)" userId="S::fitzroy.white@fao.org::d46646ca-f1f1-4111-843f-db3f96cbfbc9" providerId="AD" clId="Web-{6F5F04DF-DBF6-495A-0451-EA5B546E1BC4}" dt="2022-05-18T17:11:45.180" v="9"/>
      <pc:docMkLst>
        <pc:docMk/>
      </pc:docMkLst>
      <pc:sldChg chg="addSp modSp">
        <pc:chgData name="White, Fitzroy (NSPD)" userId="S::fitzroy.white@fao.org::d46646ca-f1f1-4111-843f-db3f96cbfbc9" providerId="AD" clId="Web-{6F5F04DF-DBF6-495A-0451-EA5B546E1BC4}" dt="2022-05-18T17:11:45.180" v="9"/>
        <pc:sldMkLst>
          <pc:docMk/>
          <pc:sldMk cId="856878123" sldId="285"/>
        </pc:sldMkLst>
        <pc:picChg chg="add mod ord">
          <ac:chgData name="White, Fitzroy (NSPD)" userId="S::fitzroy.white@fao.org::d46646ca-f1f1-4111-843f-db3f96cbfbc9" providerId="AD" clId="Web-{6F5F04DF-DBF6-495A-0451-EA5B546E1BC4}" dt="2022-05-18T17:11:45.180" v="9"/>
          <ac:picMkLst>
            <pc:docMk/>
            <pc:sldMk cId="856878123" sldId="285"/>
            <ac:picMk id="2" creationId="{6F554D57-83C5-69ED-16F4-C73BE941A0E7}"/>
          </ac:picMkLst>
        </pc:picChg>
      </pc:sldChg>
    </pc:docChg>
  </pc:docChgLst>
</pc:chgInfo>
</file>

<file path=ppt/comments/modernComment_11B_A753403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23DCC2A4-F667-4F78-94A4-D7B263D92B59}" authorId="{9BB5F3F9-348E-AED9-6146-011F4CFE7F56}" created="2022-05-13T13:19:52.300">
    <pc:sldMkLst xmlns:pc="http://schemas.microsoft.com/office/powerpoint/2013/main/command">
      <pc:docMk/>
      <pc:sldMk cId="2360898823" sldId="268"/>
    </pc:sldMkLst>
    <p188:txBody>
      <a:bodyPr/>
      <a:lstStyle/>
      <a:p>
        <a:r>
          <a:rPr lang="en-US"/>
          <a:t>[@White, Fitzroy (NSPD)] the last of the initial presentation with the current situation and where to arrive was clearer.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20/06/2022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8347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xmlns="" id="{59165581-3D98-B54C-B922-370C4A1516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0" indent="0" algn="l">
              <a:buClr>
                <a:srgbClr val="5792C9"/>
              </a:buClr>
              <a:buFont typeface="Wingdings" charset="2"/>
              <a:buNone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endParaRPr lang="en-US"/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xmlns="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xmlns="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xmlns="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xmlns="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xmlns="" id="{59165581-3D98-B54C-B922-370C4A1516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0" indent="0" algn="l">
              <a:buClr>
                <a:srgbClr val="5792C9"/>
              </a:buClr>
              <a:buFont typeface="Wingdings" charset="2"/>
              <a:buNone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endParaRPr lang="en-US"/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205A53D9-1D12-486B-BF99-6D92CE231E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29600" y="1066800"/>
            <a:ext cx="3467100" cy="76200"/>
          </a:xfrm>
        </p:spPr>
        <p:txBody>
          <a:bodyPr/>
          <a:lstStyle/>
          <a:p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796429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xmlns="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xmlns="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1"/>
                </a:solidFill>
              </a:rPr>
              <a:t>2022 IPPC Regional Workshop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xmlns="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xmlns="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  <p:sldLayoutId id="214748396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core-activities/capacity-development/phytosanitary-capacity-evaluation/#a" TargetMode="External"/><Relationship Id="rId2" Type="http://schemas.openxmlformats.org/officeDocument/2006/relationships/hyperlink" Target="mailto:sarah.brunel@fao.org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B_A753403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454891" y="5367716"/>
            <a:ext cx="12192000" cy="449180"/>
          </a:xfrm>
        </p:spPr>
        <p:txBody>
          <a:bodyPr/>
          <a:lstStyle/>
          <a:p>
            <a:r>
              <a:rPr lang="fr-FR" sz="4000" b="1" dirty="0">
                <a:solidFill>
                  <a:srgbClr val="00B050"/>
                </a:solidFill>
                <a:latin typeface="Arial"/>
                <a:ea typeface="Calibri" panose="020F0502020204030204" pitchFamily="34" charset="0"/>
              </a:rPr>
              <a:t>Avantages </a:t>
            </a:r>
            <a:r>
              <a:rPr lang="fr-FR" sz="4000" b="1" dirty="0" smtClean="0">
                <a:solidFill>
                  <a:srgbClr val="00B050"/>
                </a:solidFill>
                <a:latin typeface="Arial"/>
                <a:ea typeface="Calibri" panose="020F0502020204030204" pitchFamily="34" charset="0"/>
              </a:rPr>
              <a:t>de l’Evaluation </a:t>
            </a:r>
            <a:r>
              <a:rPr lang="fr-FR" sz="4000" b="1" dirty="0">
                <a:solidFill>
                  <a:srgbClr val="00B050"/>
                </a:solidFill>
                <a:latin typeface="Arial"/>
                <a:ea typeface="Calibri" panose="020F0502020204030204" pitchFamily="34" charset="0"/>
              </a:rPr>
              <a:t>des </a:t>
            </a:r>
            <a:r>
              <a:rPr lang="fr-FR" sz="4000" b="1" dirty="0" smtClean="0">
                <a:solidFill>
                  <a:srgbClr val="00B050"/>
                </a:solidFill>
                <a:latin typeface="Arial"/>
                <a:ea typeface="Calibri" panose="020F0502020204030204" pitchFamily="34" charset="0"/>
              </a:rPr>
              <a:t>Capacités Phytosanitaires </a:t>
            </a:r>
            <a:r>
              <a:rPr lang="en-US" sz="4000" b="1" dirty="0" smtClean="0">
                <a:solidFill>
                  <a:srgbClr val="00B050"/>
                </a:solidFill>
                <a:effectLst/>
                <a:latin typeface="Arial"/>
                <a:ea typeface="Calibri" panose="020F0502020204030204" pitchFamily="34" charset="0"/>
              </a:rPr>
              <a:t>(</a:t>
            </a:r>
            <a:r>
              <a:rPr lang="en-US" sz="4000" b="1" dirty="0" smtClean="0">
                <a:solidFill>
                  <a:srgbClr val="00B050"/>
                </a:solidFill>
                <a:latin typeface="Arial"/>
                <a:ea typeface="Calibri" panose="020F0502020204030204" pitchFamily="34" charset="0"/>
              </a:rPr>
              <a:t>ECP/</a:t>
            </a:r>
            <a:r>
              <a:rPr lang="en-US" sz="4000" b="1" dirty="0" smtClean="0">
                <a:solidFill>
                  <a:srgbClr val="00B050"/>
                </a:solidFill>
                <a:effectLst/>
                <a:latin typeface="Arial"/>
                <a:ea typeface="Calibri" panose="020F0502020204030204" pitchFamily="34" charset="0"/>
              </a:rPr>
              <a:t>PCE</a:t>
            </a:r>
            <a:r>
              <a:rPr lang="en-US" sz="4000" b="1" dirty="0">
                <a:solidFill>
                  <a:srgbClr val="002060"/>
                </a:solidFill>
                <a:effectLst/>
                <a:latin typeface="Arial"/>
                <a:ea typeface="Calibri" panose="020F0502020204030204" pitchFamily="34" charset="0"/>
              </a:rPr>
              <a:t>)</a:t>
            </a:r>
            <a:endParaRPr lang="en-US" dirty="0">
              <a:latin typeface="Arial"/>
            </a:endParaRP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A group of people in a room&#10;&#10;Description automatically generated">
            <a:extLst>
              <a:ext uri="{FF2B5EF4-FFF2-40B4-BE49-F238E27FC236}">
                <a16:creationId xmlns:a16="http://schemas.microsoft.com/office/drawing/2014/main" xmlns="" id="{6F554D57-83C5-69ED-16F4-C73BE941A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777" y="951078"/>
            <a:ext cx="5747230" cy="44161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666B5474-5605-45D6-92CF-79683F22F462}"/>
              </a:ext>
            </a:extLst>
          </p:cNvPr>
          <p:cNvGrpSpPr/>
          <p:nvPr/>
        </p:nvGrpSpPr>
        <p:grpSpPr>
          <a:xfrm>
            <a:off x="5905973" y="854579"/>
            <a:ext cx="6063656" cy="4819828"/>
            <a:chOff x="5905973" y="854579"/>
            <a:chExt cx="6063656" cy="4819828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xmlns="" id="{C6119B70-E918-4EE6-BE6C-071533499F88}"/>
                </a:ext>
              </a:extLst>
            </p:cNvPr>
            <p:cNvSpPr/>
            <p:nvPr/>
          </p:nvSpPr>
          <p:spPr>
            <a:xfrm>
              <a:off x="5914007" y="854579"/>
              <a:ext cx="6055622" cy="4819828"/>
            </a:xfrm>
            <a:prstGeom prst="roundRect">
              <a:avLst/>
            </a:prstGeom>
            <a:solidFill>
              <a:srgbClr val="008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xmlns="" id="{3CC1670D-7D9B-4F86-A420-25D05B3F39D2}"/>
                </a:ext>
              </a:extLst>
            </p:cNvPr>
            <p:cNvSpPr/>
            <p:nvPr/>
          </p:nvSpPr>
          <p:spPr>
            <a:xfrm>
              <a:off x="5905973" y="948584"/>
              <a:ext cx="5936125" cy="454678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C55A7DA-7B93-4CD9-A43B-E8AA79081A81}"/>
              </a:ext>
            </a:extLst>
          </p:cNvPr>
          <p:cNvSpPr txBox="1"/>
          <p:nvPr/>
        </p:nvSpPr>
        <p:spPr>
          <a:xfrm>
            <a:off x="5742288" y="1659878"/>
            <a:ext cx="6135131" cy="3431709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200" dirty="0" smtClean="0"/>
              <a:t>ECP en </a:t>
            </a:r>
            <a:r>
              <a:rPr lang="fr-FR" sz="2200" dirty="0"/>
              <a:t>2019 dans le cadre de la FAO (TCP/NIC/3702/C2-TCPF)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200" dirty="0" smtClean="0"/>
              <a:t>A approuvé </a:t>
            </a:r>
            <a:r>
              <a:rPr lang="fr-FR" sz="2200" dirty="0"/>
              <a:t>la révision de la </a:t>
            </a:r>
            <a:r>
              <a:rPr lang="fr-FR" sz="2200" b="1" dirty="0">
                <a:solidFill>
                  <a:srgbClr val="00825F"/>
                </a:solidFill>
              </a:rPr>
              <a:t>loi phytosanitaire </a:t>
            </a:r>
            <a:r>
              <a:rPr lang="fr-FR" sz="2200" b="1" dirty="0" smtClean="0">
                <a:solidFill>
                  <a:srgbClr val="00825F"/>
                </a:solidFill>
              </a:rPr>
              <a:t>de </a:t>
            </a:r>
            <a:r>
              <a:rPr lang="fr-FR" sz="2200" b="1" dirty="0" err="1" smtClean="0">
                <a:solidFill>
                  <a:srgbClr val="00825F"/>
                </a:solidFill>
              </a:rPr>
              <a:t>Nicaraguae</a:t>
            </a:r>
            <a:r>
              <a:rPr lang="fr-FR" sz="2200" b="1" dirty="0">
                <a:solidFill>
                  <a:srgbClr val="00825F"/>
                </a:solidFill>
              </a:rPr>
              <a:t>, moins de 3 mois après </a:t>
            </a:r>
            <a:r>
              <a:rPr lang="fr-FR" sz="2200" b="1" dirty="0" smtClean="0">
                <a:solidFill>
                  <a:srgbClr val="00825F"/>
                </a:solidFill>
              </a:rPr>
              <a:t>l’ECP</a:t>
            </a:r>
            <a:endParaRPr lang="fr-FR" sz="2200" b="1" dirty="0">
              <a:solidFill>
                <a:srgbClr val="00825F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200" b="1" dirty="0">
                <a:solidFill>
                  <a:srgbClr val="00825F"/>
                </a:solidFill>
              </a:rPr>
              <a:t>Nouvelle loi phytosanitaire </a:t>
            </a:r>
            <a:r>
              <a:rPr lang="fr-FR" sz="2200" dirty="0"/>
              <a:t>comprenant des dispositions modernes pour le commerce électronique et </a:t>
            </a:r>
            <a:r>
              <a:rPr lang="fr-FR" sz="2200" dirty="0" err="1"/>
              <a:t>ePhyto</a:t>
            </a:r>
            <a:endParaRPr lang="fr-FR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200" dirty="0"/>
              <a:t>Stratégie nationale de développement des capacités phytosanitaires</a:t>
            </a:r>
            <a:endParaRPr lang="en-JM" sz="2200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4CDF05B8-4516-467C-BD03-BD37F2B6AE68}"/>
              </a:ext>
            </a:extLst>
          </p:cNvPr>
          <p:cNvGrpSpPr/>
          <p:nvPr/>
        </p:nvGrpSpPr>
        <p:grpSpPr>
          <a:xfrm>
            <a:off x="248009" y="4209620"/>
            <a:ext cx="4009000" cy="1080382"/>
            <a:chOff x="195531" y="1090404"/>
            <a:chExt cx="4009000" cy="1080382"/>
          </a:xfrm>
          <a:solidFill>
            <a:schemeClr val="bg1">
              <a:alpha val="83000"/>
            </a:schemeClr>
          </a:solidFill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xmlns="" id="{77D9C5A6-A8AD-489A-BB12-A1DBC79613DF}"/>
                </a:ext>
              </a:extLst>
            </p:cNvPr>
            <p:cNvSpPr/>
            <p:nvPr/>
          </p:nvSpPr>
          <p:spPr>
            <a:xfrm>
              <a:off x="195531" y="1090404"/>
              <a:ext cx="4009000" cy="10803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xmlns="" id="{5E1B26DE-FBA3-4E44-A325-32EBBCE7CE1C}"/>
                </a:ext>
              </a:extLst>
            </p:cNvPr>
            <p:cNvSpPr/>
            <p:nvPr/>
          </p:nvSpPr>
          <p:spPr>
            <a:xfrm>
              <a:off x="263387" y="1170773"/>
              <a:ext cx="1086849" cy="931491"/>
            </a:xfrm>
            <a:prstGeom prst="roundRect">
              <a:avLst/>
            </a:prstGeom>
            <a:grpFill/>
            <a:ln>
              <a:solidFill>
                <a:srgbClr val="008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8ED2C76-14CE-B88A-8D6E-41F594836D9F}"/>
              </a:ext>
            </a:extLst>
          </p:cNvPr>
          <p:cNvSpPr txBox="1"/>
          <p:nvPr/>
        </p:nvSpPr>
        <p:spPr>
          <a:xfrm>
            <a:off x="1286938" y="4609939"/>
            <a:ext cx="3946122" cy="4154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Arial"/>
              </a:rPr>
              <a:t>Nicaragua (2019)</a:t>
            </a:r>
            <a:endParaRPr lang="en-US">
              <a:solidFill>
                <a:srgbClr val="00825F"/>
              </a:solidFill>
            </a:endParaRP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FBDD67F1-0284-43B5-9311-B1C15ED51A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4" r="6672" b="37799"/>
          <a:stretch/>
        </p:blipFill>
        <p:spPr>
          <a:xfrm>
            <a:off x="248009" y="4315626"/>
            <a:ext cx="1168478" cy="926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8781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xmlns="" id="{4AF668A1-A1DB-2EEF-6983-BF0867FFB8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97" b="2"/>
          <a:stretch/>
        </p:blipFill>
        <p:spPr>
          <a:xfrm>
            <a:off x="0" y="870939"/>
            <a:ext cx="5778442" cy="52131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D371921D-8EDE-421D-B40B-56186C2D86CE}"/>
              </a:ext>
            </a:extLst>
          </p:cNvPr>
          <p:cNvGrpSpPr/>
          <p:nvPr/>
        </p:nvGrpSpPr>
        <p:grpSpPr>
          <a:xfrm>
            <a:off x="5708073" y="775856"/>
            <a:ext cx="6483926" cy="5507396"/>
            <a:chOff x="5813767" y="854579"/>
            <a:chExt cx="6254555" cy="4819828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xmlns="" id="{8D8FB0B3-56FF-4FB7-8446-E79ED0C62877}"/>
                </a:ext>
              </a:extLst>
            </p:cNvPr>
            <p:cNvSpPr/>
            <p:nvPr/>
          </p:nvSpPr>
          <p:spPr>
            <a:xfrm>
              <a:off x="5813767" y="854579"/>
              <a:ext cx="6254555" cy="4819828"/>
            </a:xfrm>
            <a:prstGeom prst="roundRect">
              <a:avLst/>
            </a:prstGeom>
            <a:solidFill>
              <a:srgbClr val="008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xmlns="" id="{D919EE64-AEB6-430B-ADD4-84DA429E4A7F}"/>
                </a:ext>
              </a:extLst>
            </p:cNvPr>
            <p:cNvSpPr/>
            <p:nvPr/>
          </p:nvSpPr>
          <p:spPr>
            <a:xfrm>
              <a:off x="5905973" y="948584"/>
              <a:ext cx="5936125" cy="454678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C55A7DA-7B93-4CD9-A43B-E8AA79081A81}"/>
              </a:ext>
            </a:extLst>
          </p:cNvPr>
          <p:cNvSpPr txBox="1"/>
          <p:nvPr/>
        </p:nvSpPr>
        <p:spPr>
          <a:xfrm>
            <a:off x="5534905" y="1044258"/>
            <a:ext cx="6422573" cy="4970591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JM" sz="2000" dirty="0" err="1" smtClean="0"/>
              <a:t>Financé</a:t>
            </a:r>
            <a:r>
              <a:rPr lang="en-JM" sz="2000" dirty="0" smtClean="0"/>
              <a:t> </a:t>
            </a:r>
            <a:r>
              <a:rPr lang="en-JM" sz="2000" dirty="0" err="1" smtClean="0"/>
              <a:t>selon</a:t>
            </a:r>
            <a:r>
              <a:rPr lang="en-JM" sz="2000" dirty="0" smtClean="0"/>
              <a:t> la </a:t>
            </a:r>
            <a:r>
              <a:rPr lang="en-JM" sz="2000" dirty="0"/>
              <a:t>LOA/047/2019/PCE (</a:t>
            </a:r>
            <a:r>
              <a:rPr lang="en-JM" sz="2000" dirty="0" smtClean="0"/>
              <a:t>ECP </a:t>
            </a:r>
            <a:r>
              <a:rPr lang="en-JM" sz="2000" dirty="0" err="1" smtClean="0"/>
              <a:t>dans</a:t>
            </a:r>
            <a:r>
              <a:rPr lang="en-JM" sz="2000" dirty="0" smtClean="0"/>
              <a:t> les 4 </a:t>
            </a:r>
            <a:r>
              <a:rPr lang="en-JM" sz="2000" dirty="0"/>
              <a:t>pays </a:t>
            </a:r>
            <a:r>
              <a:rPr lang="en-JM" sz="2000" dirty="0" smtClean="0"/>
              <a:t>des </a:t>
            </a:r>
            <a:r>
              <a:rPr lang="en-JM" sz="2000" dirty="0" err="1" smtClean="0"/>
              <a:t>Caraïbes</a:t>
            </a:r>
            <a:r>
              <a:rPr lang="en-JM" sz="2000" dirty="0"/>
              <a:t>) </a:t>
            </a:r>
            <a:endParaRPr lang="en-JM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JM" sz="2000" dirty="0" smtClean="0"/>
              <a:t>1</a:t>
            </a:r>
            <a:r>
              <a:rPr lang="en-JM" sz="2000" baseline="30000" dirty="0" smtClean="0"/>
              <a:t>er</a:t>
            </a:r>
            <a:r>
              <a:rPr lang="en-JM" sz="2000" dirty="0"/>
              <a:t> </a:t>
            </a:r>
            <a:r>
              <a:rPr lang="en-JM" sz="2000" dirty="0" smtClean="0"/>
              <a:t>E</a:t>
            </a:r>
            <a:r>
              <a:rPr lang="en-JM" sz="2000" dirty="0"/>
              <a:t>C</a:t>
            </a:r>
            <a:r>
              <a:rPr lang="en-JM" sz="2000" dirty="0" smtClean="0"/>
              <a:t>P </a:t>
            </a:r>
            <a:r>
              <a:rPr lang="en-JM" sz="2000" b="1" dirty="0" err="1">
                <a:solidFill>
                  <a:srgbClr val="00825F"/>
                </a:solidFill>
              </a:rPr>
              <a:t>entièrement</a:t>
            </a:r>
            <a:r>
              <a:rPr lang="en-JM" sz="2000" b="1" dirty="0">
                <a:solidFill>
                  <a:srgbClr val="00825F"/>
                </a:solidFill>
              </a:rPr>
              <a:t> </a:t>
            </a:r>
            <a:r>
              <a:rPr lang="en-JM" sz="2000" b="1" dirty="0" err="1" smtClean="0">
                <a:solidFill>
                  <a:srgbClr val="00825F"/>
                </a:solidFill>
              </a:rPr>
              <a:t>virtuelle</a:t>
            </a:r>
            <a:r>
              <a:rPr lang="en-JM" sz="2000" b="1" dirty="0">
                <a:solidFill>
                  <a:srgbClr val="00825F"/>
                </a:solidFill>
              </a:rPr>
              <a:t> </a:t>
            </a:r>
            <a:endParaRPr lang="en-JM" sz="2000" b="1" dirty="0">
              <a:solidFill>
                <a:srgbClr val="00825F"/>
              </a:solidFill>
              <a:ea typeface="Calibri"/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JM" sz="2000" dirty="0" err="1" smtClean="0"/>
              <a:t>Quatre</a:t>
            </a:r>
            <a:r>
              <a:rPr lang="en-JM" sz="2000" dirty="0" smtClean="0"/>
              <a:t> </a:t>
            </a:r>
            <a:r>
              <a:rPr lang="en-JM" sz="2000" dirty="0"/>
              <a:t>modules </a:t>
            </a:r>
            <a:r>
              <a:rPr lang="en-JM" sz="2000" dirty="0" err="1" smtClean="0"/>
              <a:t>selectionnés</a:t>
            </a:r>
            <a:r>
              <a:rPr lang="en-JM" sz="2000" dirty="0" smtClean="0"/>
              <a:t> (</a:t>
            </a:r>
            <a:r>
              <a:rPr lang="en-JM" sz="2000" b="1" dirty="0" err="1" smtClean="0">
                <a:solidFill>
                  <a:srgbClr val="00825F"/>
                </a:solidFill>
              </a:rPr>
              <a:t>priorité</a:t>
            </a:r>
            <a:r>
              <a:rPr lang="en-JM" sz="2000" b="1" dirty="0" smtClean="0">
                <a:solidFill>
                  <a:srgbClr val="00825F"/>
                </a:solidFill>
              </a:rPr>
              <a:t> des ONPV</a:t>
            </a:r>
            <a:r>
              <a:rPr lang="en-JM" sz="2000" dirty="0" smtClean="0"/>
              <a:t>)</a:t>
            </a:r>
            <a:r>
              <a:rPr lang="en-JM" sz="2000" dirty="0"/>
              <a:t>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/>
              <a:t>Défis</a:t>
            </a:r>
            <a:r>
              <a:rPr lang="en-US" sz="2000" dirty="0"/>
              <a:t> d'un engagement constant en raison de la </a:t>
            </a:r>
            <a:r>
              <a:rPr lang="en-US" sz="2000" dirty="0" err="1" smtClean="0"/>
              <a:t>pandémie</a:t>
            </a:r>
            <a:endParaRPr lang="en-JM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/>
              <a:t>Nécessité</a:t>
            </a:r>
            <a:r>
              <a:rPr lang="en-US" sz="2000" dirty="0"/>
              <a:t> pour les petites </a:t>
            </a:r>
            <a:r>
              <a:rPr lang="en-US" sz="2000" dirty="0" err="1"/>
              <a:t>économies</a:t>
            </a:r>
            <a:r>
              <a:rPr lang="en-US" sz="2000" dirty="0"/>
              <a:t> de </a:t>
            </a:r>
            <a:r>
              <a:rPr lang="en-US" sz="2000" dirty="0" err="1"/>
              <a:t>mettre</a:t>
            </a:r>
            <a:r>
              <a:rPr lang="en-US" sz="2000" dirty="0"/>
              <a:t> en </a:t>
            </a:r>
            <a:r>
              <a:rPr lang="en-US" sz="2000" dirty="0" err="1"/>
              <a:t>œuvre</a:t>
            </a:r>
            <a:r>
              <a:rPr lang="en-US" sz="2000" dirty="0"/>
              <a:t> des </a:t>
            </a:r>
            <a:r>
              <a:rPr lang="en-US" sz="2000" dirty="0" err="1"/>
              <a:t>systèmes</a:t>
            </a:r>
            <a:r>
              <a:rPr lang="en-US" sz="2000" dirty="0"/>
              <a:t> pour les </a:t>
            </a:r>
            <a:r>
              <a:rPr lang="en-US" sz="2000" dirty="0" err="1"/>
              <a:t>rendre</a:t>
            </a:r>
            <a:r>
              <a:rPr lang="en-US" sz="2000" dirty="0"/>
              <a:t> </a:t>
            </a:r>
            <a:r>
              <a:rPr lang="en-US" sz="2000" dirty="0" err="1" smtClean="0"/>
              <a:t>pertinents</a:t>
            </a:r>
            <a:r>
              <a:rPr lang="en-US" sz="2000" dirty="0" smtClean="0"/>
              <a:t> </a:t>
            </a:r>
            <a:r>
              <a:rPr lang="en-US" sz="2000" dirty="0" err="1"/>
              <a:t>dans</a:t>
            </a:r>
            <a:r>
              <a:rPr lang="en-US" sz="2000" dirty="0"/>
              <a:t> </a:t>
            </a:r>
            <a:r>
              <a:rPr lang="en-US" sz="2000" dirty="0" err="1"/>
              <a:t>l'environnement</a:t>
            </a:r>
            <a:r>
              <a:rPr lang="en-US" sz="2000" dirty="0"/>
              <a:t> commercial </a:t>
            </a:r>
            <a:r>
              <a:rPr lang="en-US" sz="2000" dirty="0" err="1" smtClean="0"/>
              <a:t>internationa</a:t>
            </a:r>
            <a:r>
              <a:rPr lang="en-JM" sz="2000" dirty="0"/>
              <a:t>l</a:t>
            </a:r>
            <a:endParaRPr lang="en-JM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/>
              <a:t>Priorités</a:t>
            </a:r>
            <a:r>
              <a:rPr lang="en-US" sz="2000" dirty="0"/>
              <a:t> </a:t>
            </a:r>
            <a:r>
              <a:rPr lang="en-US" sz="2000" dirty="0" err="1"/>
              <a:t>soutenues</a:t>
            </a:r>
            <a:r>
              <a:rPr lang="en-US" sz="2000" dirty="0"/>
              <a:t> par le plan </a:t>
            </a:r>
            <a:r>
              <a:rPr lang="en-US" sz="2000" dirty="0" err="1"/>
              <a:t>stratégique</a:t>
            </a:r>
            <a:r>
              <a:rPr lang="en-US" sz="2000" dirty="0"/>
              <a:t> de </a:t>
            </a:r>
            <a:r>
              <a:rPr lang="en-US" sz="2000" dirty="0" smtClean="0"/>
              <a:t>ECP</a:t>
            </a:r>
            <a:endParaRPr lang="en-JM" sz="2000" dirty="0"/>
          </a:p>
          <a:p>
            <a:pPr marL="951865" lvl="1" indent="-342900">
              <a:buFont typeface="Arial" panose="020B0604020202020204" pitchFamily="34" charset="0"/>
              <a:buChar char="•"/>
            </a:pPr>
            <a:r>
              <a:rPr lang="en-US" sz="2000" dirty="0" err="1"/>
              <a:t>Projet</a:t>
            </a:r>
            <a:r>
              <a:rPr lang="en-US" sz="2000" dirty="0"/>
              <a:t> </a:t>
            </a:r>
            <a:r>
              <a:rPr lang="en-US" sz="2000" dirty="0" err="1"/>
              <a:t>d'amélioration</a:t>
            </a:r>
            <a:r>
              <a:rPr lang="en-US" sz="2000" dirty="0"/>
              <a:t> de la communication et de la </a:t>
            </a:r>
            <a:r>
              <a:rPr lang="en-US" sz="2000" dirty="0" err="1"/>
              <a:t>gestion</a:t>
            </a:r>
            <a:r>
              <a:rPr lang="en-US" sz="2000" dirty="0"/>
              <a:t> des </a:t>
            </a:r>
            <a:r>
              <a:rPr lang="en-US" sz="2000" dirty="0" err="1" smtClean="0"/>
              <a:t>données</a:t>
            </a:r>
            <a:r>
              <a:rPr lang="en-JM" sz="2000" dirty="0" smtClean="0"/>
              <a:t> </a:t>
            </a:r>
            <a:endParaRPr lang="en-JM" sz="2000" dirty="0">
              <a:ea typeface="Calibri" panose="020F0502020204030204"/>
              <a:cs typeface="Calibri" panose="020F0502020204030204"/>
            </a:endParaRPr>
          </a:p>
          <a:p>
            <a:pPr marL="951865" lvl="1" indent="-342900">
              <a:buFont typeface="Arial" panose="020B0604020202020204" pitchFamily="34" charset="0"/>
              <a:buChar char="•"/>
            </a:pPr>
            <a:r>
              <a:rPr lang="en-US" sz="2000" dirty="0" err="1"/>
              <a:t>Projets</a:t>
            </a:r>
            <a:r>
              <a:rPr lang="en-US" sz="2000" dirty="0"/>
              <a:t> </a:t>
            </a:r>
            <a:r>
              <a:rPr lang="en-US" sz="2000" dirty="0" err="1"/>
              <a:t>d'appui</a:t>
            </a:r>
            <a:r>
              <a:rPr lang="en-US" sz="2000" dirty="0"/>
              <a:t> à </a:t>
            </a:r>
            <a:r>
              <a:rPr lang="en-US" sz="2000" dirty="0" err="1"/>
              <a:t>l'amélioration</a:t>
            </a:r>
            <a:r>
              <a:rPr lang="en-US" sz="2000" dirty="0"/>
              <a:t> des </a:t>
            </a:r>
            <a:r>
              <a:rPr lang="en-US" sz="2000" dirty="0" err="1"/>
              <a:t>systèmes</a:t>
            </a:r>
            <a:r>
              <a:rPr lang="en-US" sz="2000" dirty="0"/>
              <a:t> </a:t>
            </a:r>
            <a:r>
              <a:rPr lang="en-US" sz="2000" dirty="0" err="1"/>
              <a:t>d'importation</a:t>
            </a:r>
            <a:r>
              <a:rPr lang="en-US" sz="2000" dirty="0"/>
              <a:t> et </a:t>
            </a:r>
            <a:r>
              <a:rPr lang="en-US" sz="2000" dirty="0" err="1" smtClean="0"/>
              <a:t>d'exportation</a:t>
            </a:r>
            <a:r>
              <a:rPr lang="en-US" sz="2000" dirty="0" smtClean="0"/>
              <a:t>.</a:t>
            </a:r>
            <a:endParaRPr lang="en-JM" sz="2000" dirty="0">
              <a:ea typeface="Calibri" panose="020F0502020204030204"/>
              <a:cs typeface="Calibri" panose="020F0502020204030204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11425941-4425-43D1-99FA-EC13766E56A3}"/>
              </a:ext>
            </a:extLst>
          </p:cNvPr>
          <p:cNvGrpSpPr/>
          <p:nvPr/>
        </p:nvGrpSpPr>
        <p:grpSpPr>
          <a:xfrm>
            <a:off x="101528" y="4859101"/>
            <a:ext cx="4009000" cy="1080382"/>
            <a:chOff x="195531" y="1090404"/>
            <a:chExt cx="4009000" cy="1080382"/>
          </a:xfrm>
          <a:solidFill>
            <a:schemeClr val="bg1">
              <a:alpha val="83000"/>
            </a:schemeClr>
          </a:solidFill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xmlns="" id="{37947CF2-18BB-4393-B2D7-E65CA4549157}"/>
                </a:ext>
              </a:extLst>
            </p:cNvPr>
            <p:cNvSpPr/>
            <p:nvPr/>
          </p:nvSpPr>
          <p:spPr>
            <a:xfrm>
              <a:off x="195531" y="1090404"/>
              <a:ext cx="4009000" cy="10803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xmlns="" id="{1A20EFD4-B6D0-4AF6-9000-506605F7BB28}"/>
                </a:ext>
              </a:extLst>
            </p:cNvPr>
            <p:cNvSpPr/>
            <p:nvPr/>
          </p:nvSpPr>
          <p:spPr>
            <a:xfrm>
              <a:off x="263387" y="1170773"/>
              <a:ext cx="1086849" cy="931491"/>
            </a:xfrm>
            <a:prstGeom prst="roundRect">
              <a:avLst/>
            </a:prstGeom>
            <a:grpFill/>
            <a:ln>
              <a:solidFill>
                <a:srgbClr val="008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8ED2C76-14CE-B88A-8D6E-41F594836D9F}"/>
              </a:ext>
            </a:extLst>
          </p:cNvPr>
          <p:cNvSpPr txBox="1"/>
          <p:nvPr/>
        </p:nvSpPr>
        <p:spPr>
          <a:xfrm>
            <a:off x="979260" y="5214156"/>
            <a:ext cx="4020682" cy="4154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Arial"/>
              </a:rPr>
              <a:t>St Lucia (2020-2021)</a:t>
            </a:r>
            <a:endParaRPr lang="en-US">
              <a:solidFill>
                <a:srgbClr val="00825F"/>
              </a:solidFill>
            </a:endParaRP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AD5771C6-28BE-42F4-A754-BB8DC7E5D4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7" t="46484" r="66603" b="-4250"/>
          <a:stretch/>
        </p:blipFill>
        <p:spPr>
          <a:xfrm>
            <a:off x="194603" y="4949736"/>
            <a:ext cx="1086849" cy="97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24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0CC85C5-5373-45EF-BDD3-0BF282859E87}"/>
              </a:ext>
            </a:extLst>
          </p:cNvPr>
          <p:cNvSpPr txBox="1"/>
          <p:nvPr/>
        </p:nvSpPr>
        <p:spPr>
          <a:xfrm>
            <a:off x="718457" y="1838559"/>
            <a:ext cx="9677400" cy="4108817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r>
              <a:rPr lang="fr-FR" b="1" dirty="0">
                <a:solidFill>
                  <a:srgbClr val="00825F"/>
                </a:solidFill>
              </a:rPr>
              <a:t>Pour plus d'informations sur la conduite </a:t>
            </a:r>
            <a:r>
              <a:rPr lang="fr-FR" b="1" dirty="0" smtClean="0">
                <a:solidFill>
                  <a:srgbClr val="00825F"/>
                </a:solidFill>
              </a:rPr>
              <a:t>d'une ECP, contacter</a:t>
            </a:r>
            <a:r>
              <a:rPr lang="en-JM" b="1" dirty="0" smtClean="0">
                <a:solidFill>
                  <a:srgbClr val="00825F"/>
                </a:solidFill>
              </a:rPr>
              <a:t>:</a:t>
            </a:r>
            <a:r>
              <a:rPr lang="en-JM" b="1" dirty="0">
                <a:solidFill>
                  <a:srgbClr val="00825F"/>
                </a:solidFill>
              </a:rPr>
              <a:t> </a:t>
            </a:r>
            <a:endParaRPr lang="en-JM" b="1" dirty="0">
              <a:solidFill>
                <a:srgbClr val="00825F"/>
              </a:solidFill>
              <a:cs typeface="Calibri"/>
            </a:endParaRPr>
          </a:p>
          <a:p>
            <a:endParaRPr lang="en-JM" b="1" dirty="0">
              <a:solidFill>
                <a:srgbClr val="000000"/>
              </a:solidFill>
              <a:latin typeface="Calibri" panose="020F0502020204030204"/>
              <a:ea typeface="Calibri" panose="020F0502020204030204" pitchFamily="34" charset="0"/>
              <a:cs typeface="Calibri"/>
            </a:endParaRPr>
          </a:p>
          <a:p>
            <a:r>
              <a:rPr lang="en-US" b="1" dirty="0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</a:rPr>
              <a:t>Sarah Brunel</a:t>
            </a:r>
            <a:endParaRPr lang="en-JM" dirty="0">
              <a:effectLst/>
              <a:ea typeface="Calibri" panose="020F0502020204030204" pitchFamily="34" charset="0"/>
              <a:cs typeface="Calibri"/>
            </a:endParaRPr>
          </a:p>
          <a:p>
            <a:r>
              <a:rPr lang="fr-FR" dirty="0">
                <a:solidFill>
                  <a:srgbClr val="1F497D"/>
                </a:solidFill>
                <a:ea typeface="Calibri" panose="020F0502020204030204" pitchFamily="34" charset="0"/>
                <a:cs typeface="Calibri"/>
              </a:rPr>
              <a:t>Officier chargé de l'Unité de facilitation de la mise en œuvre </a:t>
            </a:r>
            <a:r>
              <a:rPr lang="fr-FR" dirty="0" smtClean="0">
                <a:solidFill>
                  <a:srgbClr val="1F497D"/>
                </a:solidFill>
                <a:ea typeface="Calibri" panose="020F0502020204030204" pitchFamily="34" charset="0"/>
                <a:cs typeface="Calibri"/>
              </a:rPr>
              <a:t>– par intérim</a:t>
            </a:r>
            <a:endParaRPr lang="fr-FR" dirty="0">
              <a:solidFill>
                <a:srgbClr val="1F497D"/>
              </a:solidFill>
              <a:ea typeface="Calibri" panose="020F0502020204030204" pitchFamily="34" charset="0"/>
              <a:cs typeface="Calibri"/>
            </a:endParaRPr>
          </a:p>
          <a:p>
            <a:r>
              <a:rPr lang="fr-FR" dirty="0">
                <a:solidFill>
                  <a:srgbClr val="1F497D"/>
                </a:solidFill>
                <a:ea typeface="Calibri" panose="020F0502020204030204" pitchFamily="34" charset="0"/>
                <a:cs typeface="Calibri"/>
              </a:rPr>
              <a:t>Secrétariat de la </a:t>
            </a:r>
            <a:r>
              <a:rPr lang="fr-FR" dirty="0" smtClean="0">
                <a:solidFill>
                  <a:srgbClr val="1F497D"/>
                </a:solidFill>
                <a:ea typeface="Calibri" panose="020F0502020204030204" pitchFamily="34" charset="0"/>
                <a:cs typeface="Calibri"/>
              </a:rPr>
              <a:t>CIPV </a:t>
            </a:r>
            <a:r>
              <a:rPr lang="en-US" dirty="0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</a:rPr>
              <a:t>                </a:t>
            </a:r>
            <a:r>
              <a:rPr lang="en-US" dirty="0">
                <a:solidFill>
                  <a:srgbClr val="1F497D"/>
                </a:solidFill>
                <a:ea typeface="Calibri" panose="020F0502020204030204" pitchFamily="34" charset="0"/>
                <a:cs typeface="Calibri"/>
              </a:rPr>
              <a:t> </a:t>
            </a:r>
            <a:endParaRPr lang="en-JM" dirty="0">
              <a:solidFill>
                <a:srgbClr val="000000"/>
              </a:solidFill>
              <a:ea typeface="Calibri" panose="020F0502020204030204" pitchFamily="34" charset="0"/>
            </a:endParaRPr>
          </a:p>
          <a:p>
            <a:r>
              <a:rPr lang="en-US" dirty="0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</a:rPr>
              <a:t>Email/Skype: </a:t>
            </a:r>
            <a:r>
              <a:rPr lang="en-US" u="sng" dirty="0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  <a:hlinkClick r:id="rId2"/>
              </a:rPr>
              <a:t>sarah.brunel@fao.org</a:t>
            </a:r>
            <a:r>
              <a:rPr lang="en-US" dirty="0">
                <a:solidFill>
                  <a:srgbClr val="1F497D"/>
                </a:solidFill>
                <a:effectLst/>
                <a:ea typeface="Calibri" panose="020F0502020204030204" pitchFamily="34" charset="0"/>
                <a:cs typeface="Calibri"/>
              </a:rPr>
              <a:t> </a:t>
            </a:r>
            <a:r>
              <a:rPr lang="en-US" dirty="0">
                <a:solidFill>
                  <a:srgbClr val="1F497D"/>
                </a:solidFill>
                <a:ea typeface="Calibri" panose="020F0502020204030204" pitchFamily="34" charset="0"/>
                <a:cs typeface="Calibri"/>
              </a:rPr>
              <a:t> </a:t>
            </a:r>
            <a:endParaRPr lang="en-JM" dirty="0">
              <a:effectLst/>
              <a:ea typeface="Calibri" panose="020F0502020204030204" pitchFamily="34" charset="0"/>
            </a:endParaRPr>
          </a:p>
          <a:p>
            <a:r>
              <a:rPr lang="en-JM" dirty="0"/>
              <a:t> and visit the PCE home page at: </a:t>
            </a:r>
            <a:endParaRPr lang="en-JM" dirty="0">
              <a:cs typeface="Calibri"/>
            </a:endParaRPr>
          </a:p>
          <a:p>
            <a:r>
              <a:rPr lang="en-JM" dirty="0"/>
              <a:t> </a:t>
            </a:r>
            <a:r>
              <a:rPr lang="en-US" dirty="0">
                <a:hlinkClick r:id="rId3"/>
              </a:rPr>
              <a:t>https://www.ippc.int/en/core-activities/capacity-development/phytosanitary-capacity-evaluation/#a</a:t>
            </a:r>
            <a:endParaRPr lang="en-US" dirty="0"/>
          </a:p>
          <a:p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291874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xmlns="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 smtClean="0"/>
              <a:t>Merci de votre attention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A5343FCF-8DD9-BC48-8DE5-A30633EF8F93}"/>
              </a:ext>
            </a:extLst>
          </p:cNvPr>
          <p:cNvSpPr/>
          <p:nvPr/>
        </p:nvSpPr>
        <p:spPr>
          <a:xfrm>
            <a:off x="685800" y="4699647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ippc@fao.org</a:t>
            </a: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www.ippc.int</a:t>
            </a:r>
            <a:r>
              <a:rPr lang="en-US" sz="5400">
                <a:solidFill>
                  <a:schemeClr val="bg1"/>
                </a:solidFill>
              </a:rPr>
              <a:t/>
            </a:r>
            <a:br>
              <a:rPr lang="en-US" sz="5400">
                <a:solidFill>
                  <a:schemeClr val="bg1"/>
                </a:solidFill>
              </a:rPr>
            </a:br>
            <a:endParaRPr lang="x-none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81BE196A-F660-4AD5-865A-42AF6FDDD433}"/>
              </a:ext>
            </a:extLst>
          </p:cNvPr>
          <p:cNvSpPr/>
          <p:nvPr/>
        </p:nvSpPr>
        <p:spPr>
          <a:xfrm>
            <a:off x="418582" y="4129425"/>
            <a:ext cx="2854295" cy="101694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xmlns="" id="{4DA50050-BE73-132B-96DF-FE8ACE2AA2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99069" y="4129425"/>
            <a:ext cx="8592931" cy="4176457"/>
          </a:xfrm>
        </p:spPr>
        <p:txBody>
          <a:bodyPr lIns="540000" tIns="0" rIns="360000" bIns="45720" anchor="t" anchorCtr="0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 smtClean="0">
                <a:cs typeface="Calibri"/>
              </a:rPr>
              <a:t>Qu'est-ce </a:t>
            </a:r>
            <a:r>
              <a:rPr lang="fr-FR" sz="2400" dirty="0">
                <a:cs typeface="Calibri"/>
              </a:rPr>
              <a:t>que l'Evaluation des Capacités Phytosanitaires (ECP)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cs typeface="Calibri"/>
              </a:rPr>
              <a:t>Aperçu des </a:t>
            </a:r>
            <a:r>
              <a:rPr lang="fr-FR" sz="2400" dirty="0" smtClean="0">
                <a:cs typeface="Calibri"/>
              </a:rPr>
              <a:t>ECP </a:t>
            </a:r>
            <a:r>
              <a:rPr lang="fr-FR" sz="2400" dirty="0">
                <a:cs typeface="Calibri"/>
              </a:rPr>
              <a:t>réalisées et en cours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cs typeface="Calibri"/>
              </a:rPr>
              <a:t>Avantages </a:t>
            </a:r>
            <a:r>
              <a:rPr lang="fr-FR" sz="2400" dirty="0" smtClean="0">
                <a:cs typeface="Calibri"/>
              </a:rPr>
              <a:t>de l’</a:t>
            </a:r>
            <a:r>
              <a:rPr lang="fr-FR" sz="2400" dirty="0" smtClean="0">
                <a:cs typeface="Calibri"/>
              </a:rPr>
              <a:t>ECP </a:t>
            </a:r>
            <a:endParaRPr lang="fr-FR" sz="2400" dirty="0"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 smtClean="0">
                <a:cs typeface="Calibri"/>
              </a:rPr>
              <a:t>Point </a:t>
            </a:r>
            <a:r>
              <a:rPr lang="fr-FR" sz="2400" dirty="0">
                <a:cs typeface="Calibri"/>
              </a:rPr>
              <a:t>sur les </a:t>
            </a:r>
            <a:r>
              <a:rPr lang="fr-FR" sz="2400" dirty="0">
                <a:cs typeface="Calibri"/>
              </a:rPr>
              <a:t>ECP récemment </a:t>
            </a:r>
            <a:r>
              <a:rPr lang="fr-FR" sz="2400" dirty="0" smtClean="0">
                <a:cs typeface="Calibri"/>
              </a:rPr>
              <a:t>achevées</a:t>
            </a:r>
            <a:r>
              <a:rPr lang="en-US" sz="2400" dirty="0">
                <a:cs typeface="Calibri"/>
              </a:rPr>
              <a:t> 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05AC646-E413-DE72-418A-D79204090D0D}"/>
              </a:ext>
            </a:extLst>
          </p:cNvPr>
          <p:cNvSpPr txBox="1"/>
          <p:nvPr/>
        </p:nvSpPr>
        <p:spPr>
          <a:xfrm>
            <a:off x="656789" y="4399373"/>
            <a:ext cx="3094813" cy="4770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b="1" dirty="0" err="1" smtClean="0">
                <a:solidFill>
                  <a:srgbClr val="00825F"/>
                </a:solidFill>
              </a:rPr>
              <a:t>Sommaire</a:t>
            </a:r>
            <a:endParaRPr lang="en-US" sz="2800" b="1" dirty="0">
              <a:solidFill>
                <a:srgbClr val="00825F"/>
              </a:solidFill>
            </a:endParaRPr>
          </a:p>
        </p:txBody>
      </p:sp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xmlns="" id="{3E7ACCFF-CAEA-4509-A695-8B19EDC263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88"/>
          <a:stretch/>
        </p:blipFill>
        <p:spPr>
          <a:xfrm>
            <a:off x="0" y="1049042"/>
            <a:ext cx="12192000" cy="2764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559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Nepal PCEA group of people in a room&#10;&#10;Description automatically generated with medium confidence">
            <a:extLst>
              <a:ext uri="{FF2B5EF4-FFF2-40B4-BE49-F238E27FC236}">
                <a16:creationId xmlns:a16="http://schemas.microsoft.com/office/drawing/2014/main" xmlns="" id="{27805693-9E0C-42C3-8BD9-B8DC663FE59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3" b="10913"/>
          <a:stretch>
            <a:fillRect/>
          </a:stretch>
        </p:blipFill>
        <p:spPr>
          <a:xfrm rot="5400000">
            <a:off x="589199" y="2182555"/>
            <a:ext cx="3629599" cy="31054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175" cap="sq">
            <a:noFill/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contourClr>
              <a:srgbClr val="C0C0C0"/>
            </a:contourClr>
          </a:sp3d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9C2F1E0B-3284-3849-950E-32EC44C1C2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75770" y="2012632"/>
            <a:ext cx="7640514" cy="4176457"/>
          </a:xfrm>
        </p:spPr>
        <p:txBody>
          <a:bodyPr lIns="540000" tIns="0" rIns="360000" bIns="45720" anchor="t" anchorCtr="0"/>
          <a:lstStyle/>
          <a:p>
            <a:pPr algn="just"/>
            <a:r>
              <a:rPr lang="fr-FR" sz="2400" dirty="0">
                <a:solidFill>
                  <a:srgbClr val="1B1E24"/>
                </a:solidFill>
                <a:cs typeface="Arial"/>
              </a:rPr>
              <a:t>L'</a:t>
            </a:r>
            <a:r>
              <a:rPr lang="fr-FR" sz="2400" b="1" dirty="0">
                <a:solidFill>
                  <a:srgbClr val="1B1E24"/>
                </a:solidFill>
                <a:cs typeface="Arial"/>
              </a:rPr>
              <a:t>ECP</a:t>
            </a:r>
            <a:r>
              <a:rPr lang="fr-FR" sz="2400" dirty="0">
                <a:solidFill>
                  <a:srgbClr val="1B1E24"/>
                </a:solidFill>
                <a:cs typeface="Arial"/>
              </a:rPr>
              <a:t> est un </a:t>
            </a:r>
            <a:r>
              <a:rPr lang="fr-FR" sz="2400" b="1" dirty="0">
                <a:solidFill>
                  <a:srgbClr val="1B1E24"/>
                </a:solidFill>
                <a:cs typeface="Arial"/>
              </a:rPr>
              <a:t>processus complet dirigé par l'ONPV</a:t>
            </a:r>
            <a:r>
              <a:rPr lang="fr-FR" sz="2400" dirty="0">
                <a:solidFill>
                  <a:srgbClr val="1B1E24"/>
                </a:solidFill>
                <a:cs typeface="Arial"/>
              </a:rPr>
              <a:t>, </a:t>
            </a:r>
            <a:r>
              <a:rPr lang="fr-FR" sz="2400" b="1" dirty="0">
                <a:solidFill>
                  <a:srgbClr val="1B1E24"/>
                </a:solidFill>
                <a:cs typeface="Arial"/>
              </a:rPr>
              <a:t>facilité par un facilitateur </a:t>
            </a:r>
            <a:r>
              <a:rPr lang="fr-FR" sz="2400" dirty="0">
                <a:solidFill>
                  <a:srgbClr val="1B1E24"/>
                </a:solidFill>
                <a:cs typeface="Arial"/>
              </a:rPr>
              <a:t>et soutenu </a:t>
            </a:r>
            <a:r>
              <a:rPr lang="fr-FR" sz="2400" dirty="0" smtClean="0">
                <a:solidFill>
                  <a:srgbClr val="1B1E24"/>
                </a:solidFill>
                <a:cs typeface="Arial"/>
              </a:rPr>
              <a:t>par le </a:t>
            </a:r>
            <a:r>
              <a:rPr lang="fr-FR" sz="2400" dirty="0">
                <a:solidFill>
                  <a:srgbClr val="1B1E24"/>
                </a:solidFill>
                <a:cs typeface="Arial"/>
              </a:rPr>
              <a:t>Secrétariat de la CIPV, composé de plusieurs phases, avec un large éventail d'avantages, pour aider les pays à évaluer leurs capacités </a:t>
            </a:r>
            <a:r>
              <a:rPr lang="fr-FR" sz="2400" dirty="0" smtClean="0">
                <a:solidFill>
                  <a:srgbClr val="1B1E24"/>
                </a:solidFill>
                <a:cs typeface="Arial"/>
              </a:rPr>
              <a:t>phytosanitaires</a:t>
            </a:r>
            <a:endParaRPr lang="fr-FR" sz="2400" dirty="0">
              <a:solidFill>
                <a:srgbClr val="1B1E24"/>
              </a:solidFill>
              <a:cs typeface="Arial"/>
            </a:endParaRPr>
          </a:p>
          <a:p>
            <a:pPr algn="just"/>
            <a:endParaRPr lang="fr-FR" sz="1600" dirty="0">
              <a:solidFill>
                <a:srgbClr val="1B1E24"/>
              </a:solidFill>
              <a:cs typeface="Arial"/>
            </a:endParaRPr>
          </a:p>
          <a:p>
            <a:pPr algn="just"/>
            <a:r>
              <a:rPr lang="fr-FR" sz="2400" dirty="0" smtClean="0">
                <a:solidFill>
                  <a:srgbClr val="1B1E24"/>
                </a:solidFill>
                <a:cs typeface="Arial"/>
              </a:rPr>
              <a:t>L’</a:t>
            </a:r>
            <a:r>
              <a:rPr lang="fr-FR" sz="2400" dirty="0" smtClean="0">
                <a:solidFill>
                  <a:srgbClr val="1B1E24"/>
                </a:solidFill>
                <a:cs typeface="Arial"/>
              </a:rPr>
              <a:t>ECP </a:t>
            </a:r>
            <a:r>
              <a:rPr lang="fr-FR" sz="2400" dirty="0">
                <a:solidFill>
                  <a:srgbClr val="1B1E24"/>
                </a:solidFill>
                <a:cs typeface="Arial"/>
              </a:rPr>
              <a:t>permet aux ONPV de mettre en place un plan </a:t>
            </a:r>
            <a:r>
              <a:rPr lang="fr-FR" sz="2400" b="1" dirty="0">
                <a:solidFill>
                  <a:srgbClr val="1B1E24"/>
                </a:solidFill>
                <a:cs typeface="Arial"/>
              </a:rPr>
              <a:t>souverain</a:t>
            </a:r>
            <a:r>
              <a:rPr lang="fr-FR" sz="2400" dirty="0">
                <a:solidFill>
                  <a:srgbClr val="1B1E24"/>
                </a:solidFill>
                <a:cs typeface="Arial"/>
              </a:rPr>
              <a:t> sur la manière dont elles souhaitent combler les lacunes identifiées, afin d'améliorer leur sécurité alimentaire et leur commerce international.</a:t>
            </a:r>
            <a:endParaRPr lang="x-none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BF13C2C3-3C27-6748-B8C5-8E7FB448043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82321" y="1314685"/>
            <a:ext cx="7986304" cy="296840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r>
              <a:rPr lang="en-JM" sz="2400" b="1" dirty="0" err="1">
                <a:solidFill>
                  <a:srgbClr val="00825F"/>
                </a:solidFill>
                <a:latin typeface="+mn-lt"/>
                <a:cs typeface="Arial"/>
              </a:rPr>
              <a:t>Qu'est-ce</a:t>
            </a:r>
            <a:r>
              <a:rPr lang="en-JM" sz="2400" b="1" dirty="0">
                <a:solidFill>
                  <a:srgbClr val="00825F"/>
                </a:solidFill>
                <a:latin typeface="+mn-lt"/>
                <a:cs typeface="Arial"/>
              </a:rPr>
              <a:t> </a:t>
            </a:r>
            <a:r>
              <a:rPr lang="en-JM" sz="2400" b="1" dirty="0" err="1">
                <a:solidFill>
                  <a:srgbClr val="00825F"/>
                </a:solidFill>
                <a:latin typeface="+mn-lt"/>
                <a:cs typeface="Arial"/>
              </a:rPr>
              <a:t>que</a:t>
            </a:r>
            <a:r>
              <a:rPr lang="en-JM" sz="2400" b="1" dirty="0">
                <a:solidFill>
                  <a:srgbClr val="00825F"/>
                </a:solidFill>
                <a:latin typeface="+mn-lt"/>
                <a:cs typeface="Arial"/>
              </a:rPr>
              <a:t> </a:t>
            </a:r>
            <a:r>
              <a:rPr lang="en-JM" sz="2400" b="1" dirty="0" err="1" smtClean="0">
                <a:solidFill>
                  <a:srgbClr val="00825F"/>
                </a:solidFill>
                <a:latin typeface="+mn-lt"/>
                <a:cs typeface="Arial"/>
              </a:rPr>
              <a:t>l’ECP</a:t>
            </a:r>
            <a:r>
              <a:rPr lang="en-JM" sz="2400" b="1" dirty="0" smtClean="0">
                <a:solidFill>
                  <a:srgbClr val="00825F"/>
                </a:solidFill>
                <a:latin typeface="+mn-lt"/>
                <a:cs typeface="Arial"/>
              </a:rPr>
              <a:t>?</a:t>
            </a:r>
            <a:endParaRPr lang="x-none" sz="2400" b="1" dirty="0">
              <a:solidFill>
                <a:srgbClr val="00825F"/>
              </a:solidFill>
              <a:latin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BCCCC44-754F-4B99-BBF5-B66AFD35193B}"/>
              </a:ext>
            </a:extLst>
          </p:cNvPr>
          <p:cNvSpPr txBox="1"/>
          <p:nvPr/>
        </p:nvSpPr>
        <p:spPr>
          <a:xfrm>
            <a:off x="382321" y="5858992"/>
            <a:ext cx="4162425" cy="261610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en-JM" sz="1400" dirty="0"/>
              <a:t>PCE </a:t>
            </a:r>
            <a:r>
              <a:rPr lang="en-JM" sz="1400" dirty="0" smtClean="0"/>
              <a:t>au </a:t>
            </a:r>
            <a:r>
              <a:rPr lang="en-JM" sz="1400" dirty="0" err="1" smtClean="0"/>
              <a:t>Népal</a:t>
            </a:r>
            <a:r>
              <a:rPr lang="en-JM" sz="1400" dirty="0" smtClean="0"/>
              <a:t> en Mars </a:t>
            </a:r>
            <a:r>
              <a:rPr lang="en-JM" sz="1400" dirty="0" smtClean="0"/>
              <a:t>2022</a:t>
            </a:r>
            <a:endParaRPr lang="en-JM" sz="1400" dirty="0"/>
          </a:p>
        </p:txBody>
      </p:sp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0CE68BB7-DD3C-664A-AC9D-74A5FE280DD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12948" y="940761"/>
            <a:ext cx="7120246" cy="400079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r>
              <a:rPr lang="en-JM" sz="2400" b="1" dirty="0" smtClean="0">
                <a:solidFill>
                  <a:srgbClr val="00825F"/>
                </a:solidFill>
                <a:latin typeface="Arial"/>
                <a:cs typeface="Arial"/>
              </a:rPr>
              <a:t>Modules</a:t>
            </a:r>
            <a:r>
              <a:rPr lang="en-JM" sz="2400" b="1" dirty="0" smtClean="0">
                <a:solidFill>
                  <a:srgbClr val="00825F"/>
                </a:solidFill>
              </a:rPr>
              <a:t> </a:t>
            </a:r>
            <a:r>
              <a:rPr lang="en-JM" sz="2400" b="1" dirty="0" smtClean="0">
                <a:solidFill>
                  <a:srgbClr val="0082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lang="en-JM" sz="2400" b="1" dirty="0" smtClean="0">
                <a:solidFill>
                  <a:srgbClr val="00825F"/>
                </a:solidFill>
              </a:rPr>
              <a:t> </a:t>
            </a:r>
            <a:r>
              <a:rPr lang="en-JM" sz="2400" b="1" dirty="0" smtClean="0">
                <a:solidFill>
                  <a:srgbClr val="00825F"/>
                </a:solidFill>
                <a:latin typeface="Arial"/>
                <a:cs typeface="Arial"/>
              </a:rPr>
              <a:t>PCE </a:t>
            </a:r>
            <a:endParaRPr lang="x-none" sz="2400" b="1" dirty="0">
              <a:solidFill>
                <a:srgbClr val="00825F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3235DF0-CA20-4072-B063-378E1EBBA7B7}"/>
              </a:ext>
            </a:extLst>
          </p:cNvPr>
          <p:cNvSpPr txBox="1"/>
          <p:nvPr/>
        </p:nvSpPr>
        <p:spPr>
          <a:xfrm>
            <a:off x="3982232" y="751789"/>
            <a:ext cx="6086806" cy="1277273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r>
              <a:rPr lang="en-US" sz="2000" b="1" dirty="0" err="1" smtClean="0">
                <a:solidFill>
                  <a:srgbClr val="C00000"/>
                </a:solidFill>
              </a:rPr>
              <a:t>Niveau</a:t>
            </a:r>
            <a:r>
              <a:rPr lang="en-US" sz="2000" b="1" dirty="0" smtClean="0">
                <a:solidFill>
                  <a:srgbClr val="C00000"/>
                </a:solidFill>
              </a:rPr>
              <a:t> du </a:t>
            </a:r>
            <a:r>
              <a:rPr lang="en-US" sz="2000" b="1" dirty="0" err="1" smtClean="0">
                <a:solidFill>
                  <a:srgbClr val="C00000"/>
                </a:solidFill>
              </a:rPr>
              <a:t>système</a:t>
            </a:r>
            <a:r>
              <a:rPr lang="en-US" sz="2000" dirty="0">
                <a:solidFill>
                  <a:srgbClr val="C00000"/>
                </a:solidFill>
              </a:rPr>
              <a:t/>
            </a:r>
            <a:br>
              <a:rPr lang="en-US" sz="2000" dirty="0">
                <a:solidFill>
                  <a:srgbClr val="C00000"/>
                </a:solidFill>
              </a:rPr>
            </a:br>
            <a:r>
              <a:rPr lang="fr-FR" sz="2000" dirty="0">
                <a:solidFill>
                  <a:srgbClr val="1B1E24"/>
                </a:solidFill>
              </a:rPr>
              <a:t>1 : Profil du pays </a:t>
            </a:r>
            <a:endParaRPr lang="fr-FR" sz="2000" dirty="0" smtClean="0">
              <a:solidFill>
                <a:srgbClr val="1B1E24"/>
              </a:solidFill>
            </a:endParaRPr>
          </a:p>
          <a:p>
            <a:r>
              <a:rPr lang="fr-FR" sz="2000" dirty="0" smtClean="0">
                <a:solidFill>
                  <a:srgbClr val="1B1E24"/>
                </a:solidFill>
              </a:rPr>
              <a:t>2 </a:t>
            </a:r>
            <a:r>
              <a:rPr lang="fr-FR" sz="2000" dirty="0">
                <a:solidFill>
                  <a:srgbClr val="1B1E24"/>
                </a:solidFill>
              </a:rPr>
              <a:t>: Législation phytosanitaire nationale </a:t>
            </a:r>
            <a:endParaRPr lang="fr-FR" sz="2000" dirty="0" smtClean="0">
              <a:solidFill>
                <a:srgbClr val="1B1E24"/>
              </a:solidFill>
            </a:endParaRPr>
          </a:p>
          <a:p>
            <a:r>
              <a:rPr lang="fr-FR" sz="2000" dirty="0" smtClean="0">
                <a:solidFill>
                  <a:srgbClr val="1B1E24"/>
                </a:solidFill>
              </a:rPr>
              <a:t>3 </a:t>
            </a:r>
            <a:r>
              <a:rPr lang="fr-FR" sz="2000" dirty="0">
                <a:solidFill>
                  <a:srgbClr val="1B1E24"/>
                </a:solidFill>
              </a:rPr>
              <a:t>: Évaluation des forces environnementales</a:t>
            </a:r>
            <a:endParaRPr lang="en-US" sz="2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4B2C58B-44BA-4776-894A-C97FF038E100}"/>
              </a:ext>
            </a:extLst>
          </p:cNvPr>
          <p:cNvSpPr txBox="1"/>
          <p:nvPr/>
        </p:nvSpPr>
        <p:spPr>
          <a:xfrm>
            <a:off x="3982232" y="2112870"/>
            <a:ext cx="5152532" cy="1277273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r>
              <a:rPr lang="en-US" sz="2000" b="1" dirty="0" err="1">
                <a:solidFill>
                  <a:srgbClr val="C00000"/>
                </a:solidFill>
              </a:rPr>
              <a:t>Niveau</a:t>
            </a:r>
            <a:r>
              <a:rPr lang="en-US" sz="2000" b="1" dirty="0">
                <a:solidFill>
                  <a:srgbClr val="C00000"/>
                </a:solidFill>
              </a:rPr>
              <a:t> de </a:t>
            </a:r>
            <a:r>
              <a:rPr lang="en-US" sz="2000" b="1" dirty="0" err="1">
                <a:solidFill>
                  <a:srgbClr val="C00000"/>
                </a:solidFill>
              </a:rPr>
              <a:t>l'organisation</a:t>
            </a:r>
            <a:r>
              <a:rPr lang="en-US" sz="2000" dirty="0">
                <a:effectLst/>
              </a:rPr>
              <a:t/>
            </a:r>
            <a:br>
              <a:rPr lang="en-US" sz="2000" dirty="0">
                <a:effectLst/>
              </a:rPr>
            </a:br>
            <a:r>
              <a:rPr lang="fr-FR" sz="2000" dirty="0"/>
              <a:t>4 : Mission et stratégie de l'ONPV </a:t>
            </a:r>
            <a:endParaRPr lang="fr-FR" sz="2000" dirty="0" smtClean="0"/>
          </a:p>
          <a:p>
            <a:r>
              <a:rPr lang="fr-FR" sz="2000" dirty="0" smtClean="0"/>
              <a:t>5 </a:t>
            </a:r>
            <a:r>
              <a:rPr lang="fr-FR" sz="2000" dirty="0"/>
              <a:t>: Structure et processus de l'ONPV </a:t>
            </a:r>
            <a:endParaRPr lang="fr-FR" sz="2000" dirty="0" smtClean="0"/>
          </a:p>
          <a:p>
            <a:r>
              <a:rPr lang="fr-FR" sz="2000" dirty="0" smtClean="0"/>
              <a:t>6 </a:t>
            </a:r>
            <a:r>
              <a:rPr lang="fr-FR" sz="2000" dirty="0"/>
              <a:t>: Ressources de l'ONPV</a:t>
            </a:r>
            <a:endParaRPr lang="en-US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CD8EA86-C210-4E89-896D-836A63422E1D}"/>
              </a:ext>
            </a:extLst>
          </p:cNvPr>
          <p:cNvSpPr txBox="1"/>
          <p:nvPr/>
        </p:nvSpPr>
        <p:spPr>
          <a:xfrm>
            <a:off x="3979173" y="3473951"/>
            <a:ext cx="8288640" cy="2816156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r>
              <a:rPr lang="en-US" sz="2000" b="1" i="0" dirty="0" err="1" smtClean="0">
                <a:solidFill>
                  <a:srgbClr val="C00000"/>
                </a:solidFill>
                <a:effectLst/>
              </a:rPr>
              <a:t>Activités</a:t>
            </a:r>
            <a:r>
              <a:rPr lang="en-US" sz="2000" b="1" i="0" dirty="0" smtClean="0">
                <a:solidFill>
                  <a:srgbClr val="C00000"/>
                </a:solidFill>
                <a:effectLst/>
              </a:rPr>
              <a:t> </a:t>
            </a:r>
            <a:r>
              <a:rPr lang="en-US" sz="2000" b="1" i="0" dirty="0" err="1" smtClean="0">
                <a:solidFill>
                  <a:srgbClr val="C00000"/>
                </a:solidFill>
                <a:effectLst/>
              </a:rPr>
              <a:t>principales</a:t>
            </a:r>
            <a:r>
              <a:rPr lang="en-US" sz="2000" b="1" dirty="0"/>
              <a:t/>
            </a:r>
            <a:br>
              <a:rPr lang="en-US" sz="2000" b="1" dirty="0"/>
            </a:br>
            <a:r>
              <a:rPr lang="fr-FR" sz="2000" dirty="0">
                <a:solidFill>
                  <a:srgbClr val="1B1E24"/>
                </a:solidFill>
              </a:rPr>
              <a:t>7 : </a:t>
            </a:r>
            <a:r>
              <a:rPr lang="fr-FR" sz="2000" dirty="0" smtClean="0">
                <a:solidFill>
                  <a:srgbClr val="1B1E24"/>
                </a:solidFill>
              </a:rPr>
              <a:t>  Capacité </a:t>
            </a:r>
            <a:r>
              <a:rPr lang="fr-FR" sz="2000" dirty="0">
                <a:solidFill>
                  <a:srgbClr val="1B1E24"/>
                </a:solidFill>
              </a:rPr>
              <a:t>de diagnostic des organismes nuisibles </a:t>
            </a:r>
            <a:endParaRPr lang="fr-FR" sz="2000" dirty="0" smtClean="0">
              <a:solidFill>
                <a:srgbClr val="1B1E24"/>
              </a:solidFill>
            </a:endParaRPr>
          </a:p>
          <a:p>
            <a:r>
              <a:rPr lang="fr-FR" sz="2000" dirty="0" smtClean="0">
                <a:solidFill>
                  <a:srgbClr val="1B1E24"/>
                </a:solidFill>
              </a:rPr>
              <a:t>8 </a:t>
            </a:r>
            <a:r>
              <a:rPr lang="fr-FR" sz="2000" dirty="0" smtClean="0">
                <a:solidFill>
                  <a:srgbClr val="1B1E24"/>
                </a:solidFill>
              </a:rPr>
              <a:t>:   </a:t>
            </a:r>
            <a:r>
              <a:rPr lang="fr-FR" sz="2000" dirty="0">
                <a:solidFill>
                  <a:srgbClr val="1B1E24"/>
                </a:solidFill>
              </a:rPr>
              <a:t>Capacité de surveillance et de signalement des </a:t>
            </a:r>
            <a:r>
              <a:rPr lang="fr-FR" sz="2000" dirty="0" smtClean="0">
                <a:solidFill>
                  <a:srgbClr val="1B1E24"/>
                </a:solidFill>
              </a:rPr>
              <a:t>nuisibles </a:t>
            </a:r>
            <a:r>
              <a:rPr lang="fr-FR" sz="2000" dirty="0">
                <a:solidFill>
                  <a:srgbClr val="1B1E24"/>
                </a:solidFill>
              </a:rPr>
              <a:t>de l'ONPV </a:t>
            </a:r>
            <a:endParaRPr lang="fr-FR" sz="2000" dirty="0" smtClean="0">
              <a:solidFill>
                <a:srgbClr val="1B1E24"/>
              </a:solidFill>
            </a:endParaRPr>
          </a:p>
          <a:p>
            <a:r>
              <a:rPr lang="fr-FR" sz="2000" dirty="0" smtClean="0">
                <a:solidFill>
                  <a:srgbClr val="1B1E24"/>
                </a:solidFill>
              </a:rPr>
              <a:t>9 </a:t>
            </a:r>
            <a:r>
              <a:rPr lang="fr-FR" sz="2000" dirty="0">
                <a:solidFill>
                  <a:srgbClr val="1B1E24"/>
                </a:solidFill>
              </a:rPr>
              <a:t>: </a:t>
            </a:r>
            <a:r>
              <a:rPr lang="fr-FR" sz="2000" dirty="0" smtClean="0">
                <a:solidFill>
                  <a:srgbClr val="1B1E24"/>
                </a:solidFill>
              </a:rPr>
              <a:t>  Capacité </a:t>
            </a:r>
            <a:r>
              <a:rPr lang="fr-FR" sz="2000" dirty="0">
                <a:solidFill>
                  <a:srgbClr val="1B1E24"/>
                </a:solidFill>
              </a:rPr>
              <a:t>d'éradication des organismes nuisibles </a:t>
            </a:r>
            <a:endParaRPr lang="fr-FR" sz="2000" dirty="0" smtClean="0">
              <a:solidFill>
                <a:srgbClr val="1B1E24"/>
              </a:solidFill>
            </a:endParaRPr>
          </a:p>
          <a:p>
            <a:r>
              <a:rPr lang="fr-FR" sz="2000" dirty="0" smtClean="0">
                <a:solidFill>
                  <a:srgbClr val="1B1E24"/>
                </a:solidFill>
              </a:rPr>
              <a:t>10 </a:t>
            </a:r>
            <a:r>
              <a:rPr lang="fr-FR" sz="2000" dirty="0">
                <a:solidFill>
                  <a:srgbClr val="1B1E24"/>
                </a:solidFill>
              </a:rPr>
              <a:t>: Système phytosanitaire de réglementation des </a:t>
            </a:r>
            <a:r>
              <a:rPr lang="fr-FR" sz="2000" dirty="0" smtClean="0">
                <a:solidFill>
                  <a:srgbClr val="1B1E24"/>
                </a:solidFill>
              </a:rPr>
              <a:t>importations</a:t>
            </a:r>
            <a:endParaRPr lang="fr-FR" sz="2000" dirty="0" smtClean="0">
              <a:solidFill>
                <a:srgbClr val="1B1E24"/>
              </a:solidFill>
            </a:endParaRPr>
          </a:p>
          <a:p>
            <a:r>
              <a:rPr lang="fr-FR" sz="2000" dirty="0" smtClean="0">
                <a:solidFill>
                  <a:srgbClr val="1B1E24"/>
                </a:solidFill>
              </a:rPr>
              <a:t>11 </a:t>
            </a:r>
            <a:r>
              <a:rPr lang="fr-FR" sz="2000" dirty="0">
                <a:solidFill>
                  <a:srgbClr val="1B1E24"/>
                </a:solidFill>
              </a:rPr>
              <a:t>: Analyse du risque </a:t>
            </a:r>
            <a:r>
              <a:rPr lang="fr-FR" sz="2000" dirty="0" smtClean="0">
                <a:solidFill>
                  <a:srgbClr val="1B1E24"/>
                </a:solidFill>
              </a:rPr>
              <a:t>phytosanitaire</a:t>
            </a:r>
            <a:endParaRPr lang="fr-FR" sz="2000" dirty="0" smtClean="0">
              <a:solidFill>
                <a:srgbClr val="1B1E24"/>
              </a:solidFill>
            </a:endParaRPr>
          </a:p>
          <a:p>
            <a:r>
              <a:rPr lang="fr-FR" sz="2000" dirty="0" smtClean="0">
                <a:solidFill>
                  <a:srgbClr val="1B1E24"/>
                </a:solidFill>
              </a:rPr>
              <a:t>12 </a:t>
            </a:r>
            <a:r>
              <a:rPr lang="fr-FR" sz="2000" dirty="0">
                <a:solidFill>
                  <a:srgbClr val="1B1E24"/>
                </a:solidFill>
              </a:rPr>
              <a:t>: Zones, lieux et sites exempts d'organismes nuisibles, zones à faible prévalence d'organismes </a:t>
            </a:r>
            <a:r>
              <a:rPr lang="fr-FR" sz="2000" dirty="0" smtClean="0">
                <a:solidFill>
                  <a:srgbClr val="1B1E24"/>
                </a:solidFill>
              </a:rPr>
              <a:t>nuisibles</a:t>
            </a:r>
            <a:endParaRPr lang="fr-FR" sz="2000" dirty="0" smtClean="0">
              <a:solidFill>
                <a:srgbClr val="1B1E24"/>
              </a:solidFill>
            </a:endParaRPr>
          </a:p>
          <a:p>
            <a:r>
              <a:rPr lang="fr-FR" sz="2000" dirty="0" smtClean="0">
                <a:solidFill>
                  <a:srgbClr val="1B1E24"/>
                </a:solidFill>
              </a:rPr>
              <a:t>13 </a:t>
            </a:r>
            <a:r>
              <a:rPr lang="fr-FR" sz="2000" dirty="0">
                <a:solidFill>
                  <a:srgbClr val="1B1E24"/>
                </a:solidFill>
              </a:rPr>
              <a:t>: Certification à l'exportation, réexportation, </a:t>
            </a:r>
            <a:r>
              <a:rPr lang="fr-FR" sz="2000" dirty="0" smtClean="0">
                <a:solidFill>
                  <a:srgbClr val="1B1E24"/>
                </a:solidFill>
              </a:rPr>
              <a:t>transit.</a:t>
            </a:r>
            <a:endParaRPr lang="en-US" sz="2000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xmlns="" id="{6E085573-663E-4F72-8BD3-9290BE410FD8}"/>
              </a:ext>
            </a:extLst>
          </p:cNvPr>
          <p:cNvCxnSpPr/>
          <p:nvPr/>
        </p:nvCxnSpPr>
        <p:spPr>
          <a:xfrm flipV="1">
            <a:off x="4073071" y="1039445"/>
            <a:ext cx="284268" cy="3594"/>
          </a:xfrm>
          <a:prstGeom prst="line">
            <a:avLst/>
          </a:prstGeom>
          <a:ln>
            <a:solidFill>
              <a:srgbClr val="5792C9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xmlns="" id="{6370B1A5-A05B-482E-80E8-B50685AB3183}"/>
              </a:ext>
            </a:extLst>
          </p:cNvPr>
          <p:cNvCxnSpPr/>
          <p:nvPr/>
        </p:nvCxnSpPr>
        <p:spPr>
          <a:xfrm>
            <a:off x="3959053" y="2366721"/>
            <a:ext cx="330994" cy="0"/>
          </a:xfrm>
          <a:prstGeom prst="line">
            <a:avLst/>
          </a:prstGeom>
          <a:ln>
            <a:solidFill>
              <a:srgbClr val="5792C9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xmlns="" id="{16912515-BBDB-4A88-A305-084004951804}"/>
              </a:ext>
            </a:extLst>
          </p:cNvPr>
          <p:cNvCxnSpPr/>
          <p:nvPr/>
        </p:nvCxnSpPr>
        <p:spPr>
          <a:xfrm>
            <a:off x="3959053" y="3693998"/>
            <a:ext cx="330994" cy="0"/>
          </a:xfrm>
          <a:prstGeom prst="line">
            <a:avLst/>
          </a:prstGeom>
          <a:ln>
            <a:solidFill>
              <a:srgbClr val="5792C9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7FE9F5D1-3178-43F1-8C04-3D5824A41EA4}"/>
              </a:ext>
            </a:extLst>
          </p:cNvPr>
          <p:cNvSpPr/>
          <p:nvPr/>
        </p:nvSpPr>
        <p:spPr>
          <a:xfrm>
            <a:off x="423201" y="1479107"/>
            <a:ext cx="3137216" cy="4628707"/>
          </a:xfrm>
          <a:prstGeom prst="roundRect">
            <a:avLst/>
          </a:prstGeom>
          <a:noFill/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xmlns="" id="{6707890F-0E08-110C-ED6E-CEBED50C6E0F}"/>
              </a:ext>
            </a:extLst>
          </p:cNvPr>
          <p:cNvSpPr/>
          <p:nvPr/>
        </p:nvSpPr>
        <p:spPr>
          <a:xfrm>
            <a:off x="831897" y="2851484"/>
            <a:ext cx="2074014" cy="1993803"/>
          </a:xfrm>
          <a:prstGeom prst="ellipse">
            <a:avLst/>
          </a:prstGeom>
          <a:noFill/>
          <a:ln w="12700">
            <a:solidFill>
              <a:srgbClr val="4472C4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4A06A8B-D358-499E-901E-62DA2CA1D8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618" t="7508" r="21039" b="67017"/>
          <a:stretch/>
        </p:blipFill>
        <p:spPr>
          <a:xfrm>
            <a:off x="1429264" y="2557155"/>
            <a:ext cx="940852" cy="922193"/>
          </a:xfrm>
          <a:prstGeom prst="ellipse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ED441312-0171-4D26-ACF7-A464BB95E0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115" t="67419" r="21039" b="3915"/>
          <a:stretch/>
        </p:blipFill>
        <p:spPr>
          <a:xfrm>
            <a:off x="644347" y="3992217"/>
            <a:ext cx="940874" cy="919496"/>
          </a:xfrm>
          <a:prstGeom prst="ellipse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B31609C0-583E-4D54-8B90-CC26D64C0D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419" t="31903" r="21039" b="39493"/>
          <a:stretch/>
        </p:blipFill>
        <p:spPr>
          <a:xfrm>
            <a:off x="2382143" y="3992217"/>
            <a:ext cx="947110" cy="918909"/>
          </a:xfrm>
          <a:prstGeom prst="ellipse">
            <a:avLst/>
          </a:prstGeom>
        </p:spPr>
      </p:pic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xmlns="" id="{883A70FB-7CD7-4305-BC64-B6A6554AF377}"/>
              </a:ext>
            </a:extLst>
          </p:cNvPr>
          <p:cNvCxnSpPr>
            <a:cxnSpLocks/>
          </p:cNvCxnSpPr>
          <p:nvPr/>
        </p:nvCxnSpPr>
        <p:spPr>
          <a:xfrm rot="16200000" flipV="1">
            <a:off x="2023616" y="2984943"/>
            <a:ext cx="3894053" cy="3058"/>
          </a:xfrm>
          <a:prstGeom prst="bentConnector3">
            <a:avLst>
              <a:gd name="adj1" fmla="val 50000"/>
            </a:avLst>
          </a:prstGeom>
          <a:ln>
            <a:solidFill>
              <a:srgbClr val="5792C9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xmlns="" id="{454A1798-9750-F3DF-42F7-EB754F307E1E}"/>
              </a:ext>
            </a:extLst>
          </p:cNvPr>
          <p:cNvCxnSpPr/>
          <p:nvPr/>
        </p:nvCxnSpPr>
        <p:spPr>
          <a:xfrm flipV="1">
            <a:off x="3554640" y="4845287"/>
            <a:ext cx="414473" cy="88211"/>
          </a:xfrm>
          <a:prstGeom prst="straightConnector1">
            <a:avLst/>
          </a:prstGeom>
          <a:ln>
            <a:solidFill>
              <a:srgbClr val="5792C9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6075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5F60EDC9-690C-40D5-BF9C-AB4A51514D6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832171" y="764425"/>
            <a:ext cx="13447723" cy="5912599"/>
            <a:chOff x="-832171" y="764425"/>
            <a:chExt cx="13447723" cy="591259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xmlns="" id="{62660E22-DB23-4D85-BAF3-D552512EC25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124" r="7728" b="11792"/>
            <a:stretch/>
          </p:blipFill>
          <p:spPr>
            <a:xfrm>
              <a:off x="290509" y="764425"/>
              <a:ext cx="10360411" cy="5912599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A8B620D4-8E34-4D1E-979A-D2B9C5622E61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741713" y="4317642"/>
              <a:ext cx="2512889" cy="1021370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lv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Sri Lanka </a:t>
              </a:r>
            </a:p>
            <a:p>
              <a:pPr lv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1300" dirty="0" err="1" smtClean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Achevé</a:t>
              </a:r>
              <a:r>
                <a:rPr lang="en-US" sz="13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; </a:t>
              </a:r>
              <a:r>
                <a:rPr lang="en-US" sz="1300" dirty="0" smtClean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points </a:t>
              </a:r>
              <a:r>
                <a:rPr lang="en-US" sz="1300" dirty="0" err="1" smtClean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d'inspection</a:t>
              </a:r>
              <a:r>
                <a:rPr lang="en-US" sz="1300" dirty="0" smtClean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300" dirty="0" err="1" smtClean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frontaliers</a:t>
              </a:r>
              <a:r>
                <a:rPr lang="en-US" sz="1300" dirty="0" smtClean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3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modernisés</a:t>
              </a:r>
              <a:endParaRPr lang="en-JM" sz="1300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5BCB0559-F278-463A-8D5C-ED0ECDC45062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199015" y="5077146"/>
              <a:ext cx="1773535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/>
              <a:r>
                <a:rPr lang="en-US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Madagascar</a:t>
              </a:r>
            </a:p>
            <a:p>
              <a:pPr lvl="0"/>
              <a:r>
                <a:rPr lang="en-US" sz="1400" dirty="0" err="1" smtClean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Tous</a:t>
              </a:r>
              <a:r>
                <a:rPr lang="en-US" sz="1400" dirty="0" smtClean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les </a:t>
              </a:r>
              <a:r>
                <a:rPr lang="en-US" sz="14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modules </a:t>
              </a:r>
              <a:r>
                <a:rPr lang="en-US" sz="1400" dirty="0" err="1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achevés</a:t>
              </a:r>
              <a:r>
                <a:rPr lang="en-US" sz="14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; </a:t>
              </a:r>
              <a:r>
                <a:rPr lang="en-US" sz="1400" dirty="0" err="1">
                  <a:ea typeface="Calibri"/>
                  <a:cs typeface="Calibri"/>
                </a:rPr>
                <a:t>Projet</a:t>
              </a:r>
              <a:r>
                <a:rPr lang="en-US" sz="1400" dirty="0">
                  <a:ea typeface="Calibri"/>
                  <a:cs typeface="Calibri"/>
                </a:rPr>
                <a:t> </a:t>
              </a:r>
              <a:r>
                <a:rPr lang="en-US" sz="1400" dirty="0" err="1">
                  <a:ea typeface="Calibri"/>
                  <a:cs typeface="Calibri"/>
                </a:rPr>
                <a:t>financé</a:t>
              </a:r>
              <a:r>
                <a:rPr lang="en-US" sz="1400" dirty="0">
                  <a:ea typeface="Calibri"/>
                  <a:cs typeface="Calibri"/>
                </a:rPr>
                <a:t> par </a:t>
              </a:r>
              <a:r>
                <a:rPr lang="en-US" sz="1400" dirty="0" err="1" smtClean="0">
                  <a:ea typeface="Calibri"/>
                  <a:cs typeface="Calibri"/>
                </a:rPr>
                <a:t>l’UE</a:t>
              </a:r>
              <a:endPara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E1507293-5D1F-45E6-956E-86F5F9FA82DE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333750" y="1963709"/>
              <a:ext cx="1551098" cy="738664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lvl="0" algn="r"/>
              <a:r>
                <a:rPr lang="en-US" sz="1400" b="1" dirty="0" err="1" smtClean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Tu</a:t>
              </a:r>
              <a:r>
                <a:rPr lang="en-US" sz="1400" b="1" dirty="0" err="1" smtClean="0">
                  <a:solidFill>
                    <a:srgbClr val="00B05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ni</a:t>
              </a:r>
              <a:r>
                <a:rPr lang="en-US" sz="1400" b="1" dirty="0" err="1" smtClean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sie</a:t>
              </a:r>
              <a:endParaRPr lang="en-US" sz="1400" b="1" dirty="0">
                <a:solidFill>
                  <a:srgbClr val="00825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 algn="r"/>
              <a:r>
                <a:rPr lang="en-US" sz="1400" dirty="0">
                  <a:latin typeface="Calibri"/>
                  <a:ea typeface="Calibri"/>
                  <a:cs typeface="Calibri"/>
                </a:rPr>
                <a:t> </a:t>
              </a:r>
              <a:r>
                <a:rPr lang="en-US" sz="1400" dirty="0" smtClean="0">
                  <a:effectLst/>
                  <a:latin typeface="Calibri"/>
                  <a:ea typeface="Calibri"/>
                  <a:cs typeface="Calibri"/>
                </a:rPr>
                <a:t>(</a:t>
              </a:r>
              <a:r>
                <a:rPr lang="en-US" sz="1400" dirty="0" err="1" smtClean="0">
                  <a:effectLst/>
                  <a:latin typeface="Calibri"/>
                  <a:ea typeface="Calibri"/>
                  <a:cs typeface="Calibri"/>
                </a:rPr>
                <a:t>P</a:t>
              </a:r>
              <a:r>
                <a:rPr lang="en-US" sz="1400" dirty="0" err="1" smtClean="0">
                  <a:latin typeface="Calibri"/>
                  <a:ea typeface="Calibri"/>
                  <a:cs typeface="Calibri"/>
                </a:rPr>
                <a:t>rojet</a:t>
              </a:r>
              <a:r>
                <a:rPr lang="en-US" sz="1400" dirty="0">
                  <a:ea typeface="Calibri"/>
                  <a:cs typeface="Calibri"/>
                </a:rPr>
                <a:t> </a:t>
              </a:r>
              <a:r>
                <a:rPr lang="en-US" sz="1400" dirty="0" err="1">
                  <a:ea typeface="Calibri"/>
                  <a:cs typeface="Calibri"/>
                </a:rPr>
                <a:t>financé</a:t>
              </a:r>
              <a:r>
                <a:rPr lang="en-US" sz="1400" dirty="0">
                  <a:ea typeface="Calibri"/>
                  <a:cs typeface="Calibri"/>
                </a:rPr>
                <a:t> par </a:t>
              </a:r>
              <a:r>
                <a:rPr lang="en-US" sz="1400" dirty="0" err="1" smtClean="0">
                  <a:effectLst/>
                  <a:latin typeface="Calibri"/>
                  <a:ea typeface="Calibri"/>
                  <a:cs typeface="Calibri"/>
                </a:rPr>
                <a:t>l’UE</a:t>
              </a:r>
              <a:r>
                <a:rPr lang="en-US" sz="1400" dirty="0" smtClean="0">
                  <a:effectLst/>
                  <a:latin typeface="Calibri"/>
                  <a:ea typeface="Calibri"/>
                  <a:cs typeface="Calibri"/>
                </a:rPr>
                <a:t>, </a:t>
              </a:r>
              <a:r>
                <a:rPr lang="en-US" sz="1400" dirty="0" err="1" smtClean="0">
                  <a:latin typeface="Calibri"/>
                  <a:ea typeface="Calibri"/>
                  <a:cs typeface="Calibri"/>
                </a:rPr>
                <a:t>Achevé</a:t>
              </a:r>
              <a:endParaRPr lang="en-US" sz="1400" dirty="0"/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xmlns="" id="{6A7D0153-2218-4FF6-B560-0DEF22FECDF8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6638925" y="5077146"/>
              <a:ext cx="508000" cy="180929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71B37166-C169-403A-934B-355F73A78DB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410756" y="4292724"/>
              <a:ext cx="2570979" cy="6559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b="1" dirty="0" err="1" smtClean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Comores</a:t>
              </a:r>
              <a:r>
                <a:rPr lang="en-US" sz="1400" b="1" dirty="0" smtClean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JM" sz="1400" b="1" dirty="0">
                <a:solidFill>
                  <a:srgbClr val="00825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lvl="0">
                <a:lnSpc>
                  <a:spcPct val="107000"/>
                </a:lnSpc>
                <a:spcAft>
                  <a:spcPts val="800"/>
                </a:spcAft>
              </a:pPr>
              <a:endParaRPr lang="en-US" sz="1400" b="1" dirty="0">
                <a:solidFill>
                  <a:srgbClr val="00825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xmlns="" id="{F3FD05B3-1BE6-47B8-8AE9-64089AA81E7D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6749325" y="4480171"/>
              <a:ext cx="575400" cy="0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2F2924BA-E9D9-4E0F-91AA-4AD0161D543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3683" y="4425997"/>
              <a:ext cx="257097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r"/>
              <a:r>
                <a:rPr lang="en-US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Sierra Leone</a:t>
              </a:r>
            </a:p>
            <a:p>
              <a:pPr lvl="0" algn="r"/>
              <a:r>
                <a: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4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En </a:t>
              </a:r>
              <a:r>
                <a:rPr lang="en-US" sz="1400" dirty="0" err="1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cours</a:t>
              </a:r>
              <a:endParaRPr lang="en-JM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xmlns="" id="{18F734FA-2B89-4974-B9A3-58EE67BDA9C8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V="1">
              <a:off x="4404662" y="4032704"/>
              <a:ext cx="219210" cy="569877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1C212AA3-4EAF-4DBF-9E8E-A7E2AB117EE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838450" y="2943316"/>
              <a:ext cx="1288405" cy="1014380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lvl="0" algn="r">
                <a:lnSpc>
                  <a:spcPct val="107000"/>
                </a:lnSpc>
              </a:pPr>
              <a:r>
                <a:rPr lang="en-US" sz="1400" b="1" dirty="0" err="1" smtClean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Guinée</a:t>
              </a:r>
              <a:endParaRPr lang="en-US" sz="1400" b="1" dirty="0">
                <a:solidFill>
                  <a:srgbClr val="00825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 algn="r">
                <a:lnSpc>
                  <a:spcPct val="107000"/>
                </a:lnSpc>
              </a:pPr>
              <a:r>
                <a:rPr lang="en-US" sz="1400" dirty="0">
                  <a:latin typeface="Calibri"/>
                  <a:ea typeface="Calibri"/>
                  <a:cs typeface="Calibri"/>
                </a:rPr>
                <a:t> </a:t>
              </a:r>
              <a:r>
                <a:rPr lang="en-US" sz="1400" dirty="0" smtClean="0">
                  <a:effectLst/>
                  <a:latin typeface="Calibri"/>
                  <a:ea typeface="Calibri"/>
                  <a:cs typeface="Calibri"/>
                </a:rPr>
                <a:t>(</a:t>
              </a:r>
              <a:r>
                <a:rPr lang="en-US" sz="1400" dirty="0" err="1" smtClean="0">
                  <a:latin typeface="Calibri"/>
                  <a:ea typeface="Calibri"/>
                  <a:cs typeface="Calibri"/>
                </a:rPr>
                <a:t>P</a:t>
              </a:r>
              <a:r>
                <a:rPr lang="en-US" sz="1400" dirty="0" err="1" smtClean="0">
                  <a:latin typeface="Calibri"/>
                  <a:ea typeface="Calibri"/>
                  <a:cs typeface="Calibri"/>
                </a:rPr>
                <a:t>rojet</a:t>
              </a:r>
              <a:r>
                <a:rPr lang="en-US" sz="1400" dirty="0" smtClean="0">
                  <a:effectLst/>
                  <a:latin typeface="Calibri"/>
                  <a:ea typeface="Calibri"/>
                  <a:cs typeface="Calibri"/>
                </a:rPr>
                <a:t> </a:t>
              </a:r>
              <a:r>
                <a:rPr lang="en-US" sz="1400" dirty="0" err="1" smtClean="0">
                  <a:effectLst/>
                  <a:latin typeface="Calibri"/>
                  <a:ea typeface="Calibri"/>
                  <a:cs typeface="Calibri"/>
                </a:rPr>
                <a:t>financé</a:t>
              </a:r>
              <a:r>
                <a:rPr lang="en-US" sz="1400" dirty="0">
                  <a:latin typeface="Calibri"/>
                  <a:ea typeface="Calibri"/>
                  <a:cs typeface="Calibri"/>
                </a:rPr>
                <a:t> </a:t>
              </a:r>
              <a:r>
                <a:rPr lang="en-US" sz="1400" dirty="0" smtClean="0">
                  <a:effectLst/>
                  <a:latin typeface="Calibri"/>
                  <a:ea typeface="Calibri"/>
                  <a:cs typeface="Calibri"/>
                </a:rPr>
                <a:t>par STDF</a:t>
              </a:r>
              <a:r>
                <a:rPr lang="en-US" sz="1400" dirty="0">
                  <a:effectLst/>
                  <a:latin typeface="Calibri"/>
                  <a:ea typeface="Calibri"/>
                  <a:cs typeface="Calibri"/>
                </a:rPr>
                <a:t>)</a:t>
              </a:r>
            </a:p>
            <a:p>
              <a:pPr algn="r">
                <a:lnSpc>
                  <a:spcPct val="107000"/>
                </a:lnSpc>
              </a:pPr>
              <a:r>
                <a:rPr lang="en-US" sz="14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Achevé</a:t>
              </a:r>
              <a:r>
                <a:rPr lang="en-US" sz="14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400" dirty="0">
                  <a:latin typeface="Calibri"/>
                  <a:ea typeface="Calibri"/>
                  <a:cs typeface="Calibri"/>
                </a:rPr>
                <a:t> </a:t>
              </a:r>
              <a:endPara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/>
              </a:endParaRP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xmlns="" id="{5DE83E8A-EA59-4281-A55E-0D4D4EC8D5C3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4126855" y="3140075"/>
              <a:ext cx="562226" cy="730823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xmlns="" id="{FD5C08B3-EA83-459C-AC75-B5EC7D7F2BD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4884848" y="2116818"/>
              <a:ext cx="463898" cy="901869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527E1CAA-15A2-493C-9FC8-50C1365418CE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704708" y="1690176"/>
              <a:ext cx="2811142" cy="968214"/>
            </a:xfrm>
            <a:prstGeom prst="rect">
              <a:avLst/>
            </a:prstGeom>
          </p:spPr>
          <p:txBody>
            <a:bodyPr wrap="square" lIns="540000" tIns="0" rIns="360000" bIns="45720" rtlCol="0" anchor="t" anchorCtr="0">
              <a:spAutoFit/>
            </a:bodyPr>
            <a:lstStyle/>
            <a:p>
              <a:pPr lvl="0">
                <a:lnSpc>
                  <a:spcPct val="107000"/>
                </a:lnSpc>
              </a:pPr>
              <a:r>
                <a:rPr lang="en-US" sz="1400" b="1" dirty="0" err="1" smtClean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Mongolie</a:t>
              </a:r>
              <a:endParaRPr lang="en-US" sz="1400" b="1" dirty="0">
                <a:solidFill>
                  <a:srgbClr val="00825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</a:pPr>
              <a:r>
                <a:rPr lang="en-US" sz="1400" dirty="0" err="1" smtClean="0">
                  <a:latin typeface="Calibri"/>
                  <a:ea typeface="Calibri"/>
                  <a:cs typeface="Calibri"/>
                </a:rPr>
                <a:t>Achevé</a:t>
              </a:r>
              <a:r>
                <a:rPr lang="en-US" sz="1400" dirty="0" smtClean="0">
                  <a:latin typeface="Calibri"/>
                  <a:ea typeface="Calibri"/>
                  <a:cs typeface="Calibri"/>
                </a:rPr>
                <a:t>; </a:t>
              </a:r>
              <a:r>
                <a:rPr lang="en-US" sz="1400" dirty="0" err="1">
                  <a:latin typeface="Calibri"/>
                  <a:ea typeface="Calibri"/>
                  <a:cs typeface="Calibri"/>
                </a:rPr>
                <a:t>P</a:t>
              </a:r>
              <a:r>
                <a:rPr lang="en-US" sz="1400" dirty="0" err="1" smtClean="0">
                  <a:latin typeface="Calibri"/>
                  <a:ea typeface="Calibri"/>
                  <a:cs typeface="Calibri"/>
                </a:rPr>
                <a:t>rojet</a:t>
              </a:r>
              <a:r>
                <a:rPr lang="en-US" sz="1400" dirty="0" smtClean="0">
                  <a:latin typeface="Calibri"/>
                  <a:ea typeface="Calibri"/>
                  <a:cs typeface="Calibri"/>
                </a:rPr>
                <a:t> de </a:t>
              </a:r>
              <a:r>
                <a:rPr lang="en-US" sz="1400" dirty="0" err="1" smtClean="0">
                  <a:latin typeface="Calibri"/>
                  <a:ea typeface="Calibri"/>
                  <a:cs typeface="Calibri"/>
                </a:rPr>
                <a:t>ré</a:t>
              </a:r>
              <a:r>
                <a:rPr lang="en-US" sz="1400" dirty="0" err="1" smtClean="0">
                  <a:effectLst/>
                  <a:latin typeface="Calibri"/>
                  <a:ea typeface="Calibri"/>
                  <a:cs typeface="Calibri"/>
                </a:rPr>
                <a:t>vision</a:t>
              </a:r>
              <a:r>
                <a:rPr lang="en-US" sz="1400" dirty="0" smtClean="0">
                  <a:effectLst/>
                  <a:latin typeface="Calibri"/>
                  <a:ea typeface="Calibri"/>
                  <a:cs typeface="Calibri"/>
                </a:rPr>
                <a:t> de la </a:t>
              </a:r>
              <a:r>
                <a:rPr lang="en-US" sz="1400" dirty="0" err="1" smtClean="0">
                  <a:effectLst/>
                  <a:latin typeface="Calibri"/>
                  <a:ea typeface="Calibri"/>
                  <a:cs typeface="Calibri"/>
                </a:rPr>
                <a:t>législation</a:t>
              </a:r>
              <a:r>
                <a:rPr lang="en-US" sz="1400" dirty="0" smtClean="0">
                  <a:effectLst/>
                  <a:latin typeface="Calibri"/>
                  <a:ea typeface="Calibri"/>
                  <a:cs typeface="Calibri"/>
                </a:rPr>
                <a:t> </a:t>
              </a:r>
              <a:r>
                <a:rPr lang="en-US" sz="1400" dirty="0" err="1" smtClean="0">
                  <a:effectLst/>
                  <a:latin typeface="Calibri"/>
                  <a:ea typeface="Calibri"/>
                  <a:cs typeface="Calibri"/>
                </a:rPr>
                <a:t>phytosanitaire</a:t>
              </a:r>
              <a:endParaRPr lang="en-JM" sz="1400" dirty="0">
                <a:latin typeface="Calibri"/>
                <a:ea typeface="Calibri"/>
                <a:cs typeface="Calibri"/>
              </a:endParaRP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xmlns="" id="{1E172678-0E52-4067-9315-213BB59A00CC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V="1">
              <a:off x="8258811" y="1838325"/>
              <a:ext cx="1909795" cy="729427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3AF92B81-C89E-4AE1-A958-18594EB07560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704708" y="2795892"/>
              <a:ext cx="2611117" cy="1346844"/>
            </a:xfrm>
            <a:prstGeom prst="rect">
              <a:avLst/>
            </a:prstGeom>
          </p:spPr>
          <p:txBody>
            <a:bodyPr wrap="square" lIns="540000" tIns="0" rIns="360000" bIns="45720" rtlCol="0" anchor="t" anchorCtr="0">
              <a:spAutoFit/>
            </a:bodyPr>
            <a:lstStyle/>
            <a:p>
              <a:pPr lvl="0">
                <a:lnSpc>
                  <a:spcPct val="107000"/>
                </a:lnSpc>
              </a:pPr>
              <a:r>
                <a:rPr lang="en-US" sz="1400" b="1" dirty="0" err="1" smtClean="0">
                  <a:solidFill>
                    <a:srgbClr val="00825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Népal</a:t>
              </a:r>
              <a:endParaRPr lang="en-US" sz="1400" b="1" dirty="0">
                <a:solidFill>
                  <a:srgbClr val="00825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</a:pPr>
              <a:r>
                <a:rPr lang="en-US" sz="1300" dirty="0" err="1" smtClean="0">
                  <a:latin typeface="Calibri"/>
                  <a:ea typeface="Calibri"/>
                  <a:cs typeface="Calibri"/>
                </a:rPr>
                <a:t>Achevé</a:t>
              </a:r>
              <a:r>
                <a:rPr lang="en-US" sz="1300" dirty="0" smtClean="0">
                  <a:latin typeface="Calibri"/>
                  <a:ea typeface="Calibri"/>
                  <a:cs typeface="Calibri"/>
                </a:rPr>
                <a:t>; </a:t>
              </a:r>
              <a:r>
                <a:rPr lang="fr-FR" sz="1300" dirty="0"/>
                <a:t>P</a:t>
              </a:r>
              <a:r>
                <a:rPr lang="fr-FR" sz="1300" dirty="0" smtClean="0"/>
                <a:t>rojets </a:t>
              </a:r>
              <a:r>
                <a:rPr lang="fr-FR" sz="1300" dirty="0"/>
                <a:t>prioritaires en cours d’élaboration pour financement</a:t>
              </a:r>
              <a:r>
                <a:rPr lang="en-US" sz="1300" dirty="0" smtClean="0">
                  <a:latin typeface="Calibri"/>
                  <a:ea typeface="Calibri"/>
                  <a:cs typeface="Calibri"/>
                </a:rPr>
                <a:t>; </a:t>
              </a:r>
              <a:r>
                <a:rPr lang="en-US" sz="1300" dirty="0" err="1" smtClean="0">
                  <a:latin typeface="Calibri"/>
                  <a:ea typeface="Calibri"/>
                  <a:cs typeface="Calibri"/>
                </a:rPr>
                <a:t>Financé</a:t>
              </a:r>
              <a:r>
                <a:rPr lang="en-US" sz="1300" dirty="0" smtClean="0">
                  <a:latin typeface="Calibri"/>
                  <a:ea typeface="Calibri"/>
                  <a:cs typeface="Calibri"/>
                </a:rPr>
                <a:t> par la </a:t>
              </a:r>
              <a:r>
                <a:rPr lang="en-US" sz="1300" dirty="0" err="1" smtClean="0">
                  <a:latin typeface="Calibri"/>
                  <a:ea typeface="Calibri"/>
                  <a:cs typeface="Calibri"/>
                </a:rPr>
                <a:t>Banque</a:t>
              </a:r>
              <a:r>
                <a:rPr lang="en-US" sz="1300" dirty="0" smtClean="0">
                  <a:latin typeface="Calibri"/>
                  <a:ea typeface="Calibri"/>
                  <a:cs typeface="Calibri"/>
                </a:rPr>
                <a:t> </a:t>
              </a:r>
              <a:r>
                <a:rPr lang="en-US" sz="1300" dirty="0" err="1" smtClean="0">
                  <a:latin typeface="Calibri"/>
                  <a:ea typeface="Calibri"/>
                  <a:cs typeface="Calibri"/>
                </a:rPr>
                <a:t>mondiale</a:t>
              </a:r>
              <a:endParaRPr lang="en-JM" sz="1300" dirty="0"/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xmlns="" id="{7CBD2569-58C1-4769-88AF-10687794A3CB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V="1">
              <a:off x="7870825" y="2918371"/>
              <a:ext cx="2297781" cy="326479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xmlns="" id="{70304DBC-8A87-48B0-A47A-858F868822F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7830943" y="4055194"/>
              <a:ext cx="2337663" cy="87655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xmlns="" id="{03DDA49D-1ADC-47DD-AE6D-C3C654C840D6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>
              <a:off x="1833683" y="3827315"/>
              <a:ext cx="275564" cy="0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xmlns="" id="{A5A21DA1-3576-4B76-8DCC-C09BF9007DF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368621" y="3687540"/>
              <a:ext cx="2395826" cy="1338828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lvl="0" algn="ctr"/>
              <a:r>
                <a:rPr lang="en-US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Nicaragua</a:t>
              </a:r>
              <a:r>
                <a:rPr lang="en-US" sz="14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</a:p>
            <a:p>
              <a:pPr lvl="0" algn="ctr"/>
              <a:r>
                <a:rPr lang="en-US" sz="1400" dirty="0" err="1" smtClean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Achevé</a:t>
              </a:r>
              <a:r>
                <a:rPr lang="en-US" sz="14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 lvl="0" algn="ctr"/>
              <a:r>
                <a:rPr lang="en-US" sz="1400" b="1" dirty="0" smtClean="0">
                  <a:solidFill>
                    <a:srgbClr val="5792C9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Nouvelle  réglementation </a:t>
              </a:r>
              <a:r>
                <a:rPr lang="en-US" sz="1400" b="1" dirty="0" err="1" smtClean="0">
                  <a:solidFill>
                    <a:srgbClr val="5792C9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phytosanitaire</a:t>
              </a:r>
              <a:r>
                <a:rPr lang="en-US" sz="1400" b="1" dirty="0" smtClean="0">
                  <a:solidFill>
                    <a:srgbClr val="5792C9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après 3 </a:t>
              </a:r>
              <a:r>
                <a:rPr lang="en-US" sz="1400" b="1" dirty="0" err="1" smtClean="0">
                  <a:solidFill>
                    <a:srgbClr val="5792C9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mois</a:t>
              </a:r>
              <a:endParaRPr lang="en-US" sz="1400" b="1" dirty="0" smtClean="0">
                <a:solidFill>
                  <a:srgbClr val="5792C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xmlns="" id="{E48DB40A-7781-460D-A81C-B23119346D4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1924002" y="3033827"/>
              <a:ext cx="504333" cy="395712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xmlns="" id="{468ABFFE-4C48-4B9F-8D2D-E40EA70F877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832171" y="2917816"/>
              <a:ext cx="2876549" cy="477054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algn="r"/>
              <a:r>
                <a:rPr lang="en-US" sz="1400" b="1" dirty="0">
                  <a:solidFill>
                    <a:srgbClr val="00825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Bahamas</a:t>
              </a:r>
            </a:p>
            <a:p>
              <a:pPr algn="r"/>
              <a:r>
                <a:rPr lang="en-US" sz="1400" b="1" dirty="0">
                  <a:solidFill>
                    <a:srgbClr val="00825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14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(</a:t>
              </a:r>
              <a:r>
                <a:rPr lang="en-US" sz="14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en </a:t>
              </a:r>
              <a:r>
                <a:rPr lang="en-US" sz="14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cours</a:t>
              </a:r>
              <a:r>
                <a:rPr lang="en-US" sz="14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) </a:t>
              </a:r>
              <a:endParaRPr lang="en-JM" sz="14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E3BDAA7D-86C9-43FE-AAC1-5FEFD31C15BD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744030" y="2410294"/>
              <a:ext cx="2876549" cy="692497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algn="r"/>
              <a:r>
                <a:rPr lang="en-US" sz="1400" b="1" dirty="0">
                  <a:solidFill>
                    <a:srgbClr val="00825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Trinidad </a:t>
              </a:r>
              <a:r>
                <a:rPr lang="en-US" sz="1400" b="1" dirty="0" smtClean="0">
                  <a:solidFill>
                    <a:srgbClr val="00825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et Tobago </a:t>
              </a:r>
              <a:endParaRPr lang="en-US" sz="1400" b="1" dirty="0">
                <a:solidFill>
                  <a:srgbClr val="00825F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/>
              <a:r>
                <a:rPr lang="en-US" sz="14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(en </a:t>
              </a:r>
              <a:r>
                <a:rPr lang="en-US" sz="1400" dirty="0" err="1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cours</a:t>
              </a:r>
              <a:r>
                <a: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)</a:t>
              </a:r>
              <a:endParaRPr lang="en-JM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lvl="0" algn="r"/>
              <a:endPara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xmlns="" id="{5BA66BB6-31EE-4062-A00E-B11DCF44D8C9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1836426" y="1741124"/>
              <a:ext cx="868162" cy="1678971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xmlns="" id="{CD18C322-809E-4FB7-A4CB-3F154D65900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>
              <a:off x="2829375" y="1495840"/>
              <a:ext cx="597411" cy="2064824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xmlns="" id="{52E0B020-ED0E-4E2E-88DD-670D03A1871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828778" y="2567752"/>
              <a:ext cx="750554" cy="827118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xmlns="" id="{ED28BBF4-2DAD-47CB-BDE9-1001C574D5E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312505" y="1515696"/>
              <a:ext cx="2414063" cy="261610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lvl="0" algn="r"/>
              <a:endPara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xmlns="" id="{DAEB186E-46DE-43D2-A831-CC0DD3281C8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891504" y="1383107"/>
              <a:ext cx="4664273" cy="692497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lvl="0"/>
              <a:r>
                <a:rPr lang="en-US" sz="1400" b="1" dirty="0" err="1" smtClean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Rép</a:t>
              </a:r>
              <a:r>
                <a:rPr lang="en-US" sz="1400" b="1" dirty="0" smtClean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, </a:t>
              </a:r>
              <a:r>
                <a:rPr lang="en-US" sz="1400" b="1" dirty="0" err="1" smtClean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Dominicaine</a:t>
              </a:r>
              <a:r>
                <a:rPr lang="en-US" sz="1400" b="1" dirty="0" smtClean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400" b="1" dirty="0">
                <a:solidFill>
                  <a:srgbClr val="00825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 lvl="0"/>
              <a:r>
                <a:rPr lang="en-US" sz="14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(en </a:t>
              </a:r>
              <a:r>
                <a:rPr lang="en-US" sz="1400" dirty="0" err="1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cours</a:t>
              </a:r>
              <a:r>
                <a:rPr lang="en-US" sz="14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)</a:t>
              </a:r>
              <a:endParaRPr lang="en-JM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lvl="0"/>
              <a:endPara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xmlns="" id="{F787E1C1-C53E-40E3-A66F-49674803A36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>
              <a:off x="10131425" y="5520461"/>
              <a:ext cx="37181" cy="42139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xmlns="" id="{4755724F-64F1-4A65-B4E7-418F55FFAF19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739003" y="5420086"/>
              <a:ext cx="2876549" cy="1123384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r>
                <a:rPr lang="en-US" sz="1400" b="1" dirty="0">
                  <a:solidFill>
                    <a:srgbClr val="00825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Fiji </a:t>
              </a:r>
            </a:p>
            <a:p>
              <a:r>
                <a:rPr lang="en-US" sz="1400" dirty="0" err="1" smtClean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Achevé</a:t>
              </a:r>
              <a:endPara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r>
                <a:rPr lang="fr-FR" sz="1400" b="1" dirty="0" smtClean="0">
                  <a:solidFill>
                    <a:srgbClr val="5792C9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Projet </a:t>
              </a:r>
              <a:r>
                <a:rPr lang="fr-FR" sz="1400" b="1" dirty="0">
                  <a:solidFill>
                    <a:srgbClr val="5792C9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de révision de la loi phytosanitaire</a:t>
              </a:r>
              <a:endParaRPr lang="en-JM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lvl="0"/>
              <a:endPara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85" name="Title 5">
            <a:extLst>
              <a:ext uri="{FF2B5EF4-FFF2-40B4-BE49-F238E27FC236}">
                <a16:creationId xmlns:a16="http://schemas.microsoft.com/office/drawing/2014/main" xmlns="" id="{EAE03789-8B5A-46A0-ADFE-A15CE40C5695}"/>
              </a:ext>
            </a:extLst>
          </p:cNvPr>
          <p:cNvSpPr txBox="1">
            <a:spLocks/>
          </p:cNvSpPr>
          <p:nvPr/>
        </p:nvSpPr>
        <p:spPr>
          <a:xfrm>
            <a:off x="290510" y="764426"/>
            <a:ext cx="7120246" cy="2968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JM" sz="2200" b="1" dirty="0" err="1" smtClean="0">
                <a:solidFill>
                  <a:srgbClr val="00825F"/>
                </a:solidFill>
                <a:latin typeface="+mn-lt"/>
              </a:rPr>
              <a:t>Aperçu</a:t>
            </a:r>
            <a:r>
              <a:rPr lang="en-JM" sz="2200" b="1" dirty="0" smtClean="0">
                <a:solidFill>
                  <a:srgbClr val="00825F"/>
                </a:solidFill>
                <a:latin typeface="+mn-lt"/>
              </a:rPr>
              <a:t> des ECP </a:t>
            </a:r>
            <a:r>
              <a:rPr lang="en-JM" sz="2200" b="1" dirty="0">
                <a:solidFill>
                  <a:srgbClr val="00825F"/>
                </a:solidFill>
                <a:latin typeface="+mn-lt"/>
              </a:rPr>
              <a:t>2020 – 2022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-364898" y="1521099"/>
            <a:ext cx="3157681" cy="661720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00825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US" sz="1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b="1" dirty="0" smtClean="0">
                <a:solidFill>
                  <a:srgbClr val="00825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Lucia </a:t>
            </a:r>
          </a:p>
          <a:p>
            <a:pPr lvl="0" algn="ctr"/>
            <a:r>
              <a:rPr lang="en-US" sz="13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ECP </a:t>
            </a:r>
            <a:r>
              <a:rPr lang="en-US" sz="13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Achevée</a:t>
            </a:r>
            <a:r>
              <a:rPr lang="en-US" sz="13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; </a:t>
            </a:r>
            <a:r>
              <a:rPr lang="en-US" sz="13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Projets</a:t>
            </a:r>
            <a:r>
              <a:rPr lang="en-US" sz="13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MIS et POS en </a:t>
            </a:r>
            <a:r>
              <a:rPr lang="en-US" sz="13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cours</a:t>
            </a:r>
            <a:r>
              <a:rPr lang="en-US" sz="13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3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d’élaboration</a:t>
            </a:r>
            <a:endParaRPr lang="en-US" sz="13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3237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xmlns="" id="{326A9CC8-925D-4008-89E4-3407DA2DFC9E}"/>
              </a:ext>
            </a:extLst>
          </p:cNvPr>
          <p:cNvSpPr/>
          <p:nvPr/>
        </p:nvSpPr>
        <p:spPr>
          <a:xfrm>
            <a:off x="8415420" y="1486818"/>
            <a:ext cx="3355633" cy="4230169"/>
          </a:xfrm>
          <a:prstGeom prst="roundRect">
            <a:avLst/>
          </a:prstGeom>
          <a:solidFill>
            <a:srgbClr val="5792C9"/>
          </a:solidFill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xmlns="" id="{F374BC6B-FD53-4350-8240-B800B4F579A7}"/>
              </a:ext>
            </a:extLst>
          </p:cNvPr>
          <p:cNvSpPr/>
          <p:nvPr/>
        </p:nvSpPr>
        <p:spPr>
          <a:xfrm>
            <a:off x="4765889" y="1461330"/>
            <a:ext cx="3127589" cy="4230167"/>
          </a:xfrm>
          <a:prstGeom prst="roundRect">
            <a:avLst/>
          </a:prstGeom>
          <a:solidFill>
            <a:srgbClr val="5792C9"/>
          </a:solidFill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xmlns="" id="{E044BC31-B038-41CF-8BBB-0254A0A5A6F9}"/>
              </a:ext>
            </a:extLst>
          </p:cNvPr>
          <p:cNvSpPr/>
          <p:nvPr/>
        </p:nvSpPr>
        <p:spPr>
          <a:xfrm>
            <a:off x="1114633" y="1461330"/>
            <a:ext cx="2785140" cy="4230169"/>
          </a:xfrm>
          <a:prstGeom prst="roundRect">
            <a:avLst/>
          </a:prstGeom>
          <a:solidFill>
            <a:srgbClr val="5792C9"/>
          </a:solidFill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0CE68BB7-DD3C-664A-AC9D-74A5FE280DD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945195"/>
            <a:ext cx="7120246" cy="296840"/>
          </a:xfrm>
          <a:prstGeom prst="rect">
            <a:avLst/>
          </a:prstGeom>
        </p:spPr>
        <p:txBody>
          <a:bodyPr/>
          <a:lstStyle/>
          <a:p>
            <a:r>
              <a:rPr lang="en-JM" sz="2400" dirty="0">
                <a:latin typeface="Calibri" panose="020F0502020204030204"/>
              </a:rPr>
              <a:t>     </a:t>
            </a:r>
            <a:r>
              <a:rPr kumimoji="0" lang="en-JM" sz="2400" b="1" i="0" u="none" strike="noStrike" kern="1200" cap="none" spc="0" normalizeH="0" baseline="0" noProof="0" dirty="0">
                <a:ln>
                  <a:noFill/>
                </a:ln>
                <a:solidFill>
                  <a:srgbClr val="00825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 </a:t>
            </a:r>
            <a:r>
              <a:rPr kumimoji="0" lang="en-JM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25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Avantages</a:t>
            </a:r>
            <a:r>
              <a:rPr kumimoji="0" lang="en-JM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25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 de </a:t>
            </a:r>
            <a:r>
              <a:rPr kumimoji="0" lang="en-JM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25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l’ECP</a:t>
            </a:r>
            <a:endParaRPr lang="x-none" sz="2400" dirty="0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xmlns="" id="{09C5B83C-75C0-4B91-B0B8-BC9A024F13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99" t="9731" r="66561" b="19666"/>
          <a:stretch/>
        </p:blipFill>
        <p:spPr>
          <a:xfrm>
            <a:off x="2702674" y="4578965"/>
            <a:ext cx="1724635" cy="1966068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xmlns="" id="{1D9C5804-57BE-441E-8CDA-C134F5359A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38" t="678" r="33793" b="35872"/>
          <a:stretch/>
        </p:blipFill>
        <p:spPr>
          <a:xfrm>
            <a:off x="6747357" y="4655044"/>
            <a:ext cx="1607345" cy="1766887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xmlns="" id="{C5EF2D57-32B1-40DA-B56C-C02D67FA50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95" t="10249" r="-859" b="19148"/>
          <a:stretch/>
        </p:blipFill>
        <p:spPr>
          <a:xfrm>
            <a:off x="10512394" y="4555453"/>
            <a:ext cx="1686321" cy="196606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9926CC8-52E1-4CFF-94F2-E8D82A9F779F}"/>
              </a:ext>
            </a:extLst>
          </p:cNvPr>
          <p:cNvSpPr txBox="1"/>
          <p:nvPr/>
        </p:nvSpPr>
        <p:spPr>
          <a:xfrm>
            <a:off x="791640" y="1765958"/>
            <a:ext cx="3021738" cy="2508379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bg1"/>
                </a:solidFill>
              </a:rPr>
              <a:t>Renforce la confiance parmi les ONPV importatrices</a:t>
            </a:r>
            <a:endParaRPr lang="en-JM" sz="2000" dirty="0" smtClean="0">
              <a:solidFill>
                <a:schemeClr val="bg1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JM" sz="2000" dirty="0" smtClean="0">
              <a:solidFill>
                <a:schemeClr val="bg1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bg1"/>
                </a:solidFill>
              </a:rPr>
              <a:t>Plan stratégique axé sur les donateurs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2669D364-67CD-4B93-9563-01AE5BE34050}"/>
              </a:ext>
            </a:extLst>
          </p:cNvPr>
          <p:cNvSpPr txBox="1"/>
          <p:nvPr/>
        </p:nvSpPr>
        <p:spPr>
          <a:xfrm rot="16200000">
            <a:off x="-1315024" y="3368664"/>
            <a:ext cx="4443813" cy="415498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algn="r"/>
            <a:r>
              <a:rPr lang="en-US" b="1" dirty="0">
                <a:solidFill>
                  <a:srgbClr val="002060"/>
                </a:solidFill>
              </a:rPr>
              <a:t>International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5D24BBB-040C-4FE9-BACA-D1D4860EB191}"/>
              </a:ext>
            </a:extLst>
          </p:cNvPr>
          <p:cNvSpPr txBox="1"/>
          <p:nvPr/>
        </p:nvSpPr>
        <p:spPr>
          <a:xfrm rot="16200000">
            <a:off x="2282149" y="3287331"/>
            <a:ext cx="4443813" cy="415498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algn="r"/>
            <a:r>
              <a:rPr lang="en-US" b="1" dirty="0">
                <a:solidFill>
                  <a:srgbClr val="002060"/>
                </a:solidFill>
              </a:rPr>
              <a:t>National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DB5E259-2DC0-47DA-804F-D31E0448F3EF}"/>
              </a:ext>
            </a:extLst>
          </p:cNvPr>
          <p:cNvSpPr txBox="1"/>
          <p:nvPr/>
        </p:nvSpPr>
        <p:spPr>
          <a:xfrm rot="16200000">
            <a:off x="6019523" y="3368664"/>
            <a:ext cx="4443813" cy="415498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algn="r"/>
            <a:r>
              <a:rPr lang="en-US" b="1" dirty="0">
                <a:solidFill>
                  <a:srgbClr val="002060"/>
                </a:solidFill>
              </a:rPr>
              <a:t>Parties </a:t>
            </a:r>
            <a:r>
              <a:rPr lang="en-US" b="1" dirty="0" err="1">
                <a:solidFill>
                  <a:srgbClr val="002060"/>
                </a:solidFill>
              </a:rPr>
              <a:t>prenantes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CCFAD3D4-D6DE-4D88-9754-4E31C26A1F58}"/>
              </a:ext>
            </a:extLst>
          </p:cNvPr>
          <p:cNvSpPr txBox="1"/>
          <p:nvPr/>
        </p:nvSpPr>
        <p:spPr>
          <a:xfrm>
            <a:off x="4364610" y="1742647"/>
            <a:ext cx="3669070" cy="3123932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bg1"/>
                </a:solidFill>
              </a:rPr>
              <a:t>Autonomise et renforce les capacités des individus et des </a:t>
            </a:r>
            <a:r>
              <a:rPr lang="fr-FR" sz="2000" dirty="0" smtClean="0">
                <a:solidFill>
                  <a:schemeClr val="bg1"/>
                </a:solidFill>
              </a:rPr>
              <a:t>institutions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JM" sz="2000" dirty="0">
              <a:solidFill>
                <a:schemeClr val="bg1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bg1"/>
                </a:solidFill>
              </a:rPr>
              <a:t>Dialogue sur les questions phytosanitaires avec les parties prenantes concernées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29164C5-9177-4BE7-8473-EFB3507C286A}"/>
              </a:ext>
            </a:extLst>
          </p:cNvPr>
          <p:cNvSpPr txBox="1"/>
          <p:nvPr/>
        </p:nvSpPr>
        <p:spPr>
          <a:xfrm>
            <a:off x="8558217" y="1765957"/>
            <a:ext cx="3118360" cy="3431709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bg1"/>
                </a:solidFill>
              </a:rPr>
              <a:t>Favorise </a:t>
            </a:r>
            <a:r>
              <a:rPr lang="fr-FR" sz="2000" dirty="0" smtClean="0">
                <a:solidFill>
                  <a:schemeClr val="bg1"/>
                </a:solidFill>
              </a:rPr>
              <a:t>l'appropriation des changements </a:t>
            </a:r>
            <a:r>
              <a:rPr lang="fr-FR" sz="2000" dirty="0">
                <a:solidFill>
                  <a:schemeClr val="bg1"/>
                </a:solidFill>
              </a:rPr>
              <a:t>dans les systèmes </a:t>
            </a:r>
            <a:r>
              <a:rPr lang="fr-FR" sz="2000" dirty="0" smtClean="0">
                <a:solidFill>
                  <a:schemeClr val="bg1"/>
                </a:solidFill>
              </a:rPr>
              <a:t>phytosanitaires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JM" sz="2000" dirty="0">
              <a:solidFill>
                <a:schemeClr val="bg1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bg1"/>
                </a:solidFill>
              </a:rPr>
              <a:t>Des liens plus solides entre les organismes de protection des frontières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250995"/>
      </p:ext>
    </p:extLst>
  </p:cSld>
  <p:clrMapOvr>
    <a:masterClrMapping/>
  </p:clrMapOvr>
  <p:extLst mod="1">
    <p:ext uri="{6950BFC3-D8DA-4A85-94F7-54DA5524770B}">
      <p188:commentRel xmlns:p188="http://schemas.microsoft.com/office/powerpoint/2018/8/main" xmlns="" r:id="rId3"/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F160374E-844F-42F6-82FC-8C77D5ABD56E}"/>
              </a:ext>
            </a:extLst>
          </p:cNvPr>
          <p:cNvSpPr/>
          <p:nvPr/>
        </p:nvSpPr>
        <p:spPr>
          <a:xfrm>
            <a:off x="392693" y="1456642"/>
            <a:ext cx="2415611" cy="104422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Diagram&#10;&#10;Description automatically generated with low confidence">
            <a:extLst>
              <a:ext uri="{FF2B5EF4-FFF2-40B4-BE49-F238E27FC236}">
                <a16:creationId xmlns:a16="http://schemas.microsoft.com/office/drawing/2014/main" xmlns="" id="{199EC878-0670-44BF-943B-EB8D6C3BE2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7" t="20374" r="24694" b="2679"/>
          <a:stretch/>
        </p:blipFill>
        <p:spPr>
          <a:xfrm>
            <a:off x="4989916" y="1682516"/>
            <a:ext cx="5094121" cy="4422283"/>
          </a:xfrm>
          <a:prstGeom prst="rect">
            <a:avLst/>
          </a:prstGeom>
        </p:spPr>
      </p:pic>
      <p:sp>
        <p:nvSpPr>
          <p:cNvPr id="4" name="Subtitle 3">
            <a:extLst>
              <a:ext uri="{FF2B5EF4-FFF2-40B4-BE49-F238E27FC236}">
                <a16:creationId xmlns:a16="http://schemas.microsoft.com/office/drawing/2014/main" xmlns="" id="{22431184-16C5-7004-160F-6B6E65704E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96127" y="2718121"/>
            <a:ext cx="2750817" cy="900219"/>
          </a:xfrm>
        </p:spPr>
        <p:txBody>
          <a:bodyPr lIns="540000" tIns="0" rIns="360000" bIns="45720" anchor="t" anchorCtr="0"/>
          <a:lstStyle/>
          <a:p>
            <a:r>
              <a:rPr lang="en-US" dirty="0">
                <a:ea typeface="Calibri"/>
                <a:cs typeface="Calibri"/>
              </a:rPr>
              <a:t> Ménages</a:t>
            </a:r>
          </a:p>
          <a:p>
            <a:endParaRPr lang="en-US" dirty="0"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11B19B2-986F-6E9B-80D7-AE1E68377315}"/>
              </a:ext>
            </a:extLst>
          </p:cNvPr>
          <p:cNvSpPr txBox="1"/>
          <p:nvPr/>
        </p:nvSpPr>
        <p:spPr>
          <a:xfrm>
            <a:off x="227827" y="1574394"/>
            <a:ext cx="3105033" cy="7848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rgbClr val="00825F"/>
                </a:solidFill>
              </a:rPr>
              <a:t>Qui </a:t>
            </a:r>
            <a:r>
              <a:rPr lang="en-US" b="1" dirty="0" err="1">
                <a:solidFill>
                  <a:srgbClr val="00825F"/>
                </a:solidFill>
              </a:rPr>
              <a:t>bénéficie</a:t>
            </a:r>
            <a:r>
              <a:rPr lang="en-US" b="1" dirty="0">
                <a:solidFill>
                  <a:srgbClr val="00825F"/>
                </a:solidFill>
              </a:rPr>
              <a:t> </a:t>
            </a:r>
            <a:r>
              <a:rPr lang="en-US" b="1" dirty="0" smtClean="0">
                <a:solidFill>
                  <a:srgbClr val="00825F"/>
                </a:solidFill>
              </a:rPr>
              <a:t>de </a:t>
            </a:r>
            <a:r>
              <a:rPr lang="en-US" b="1" dirty="0" err="1" smtClean="0">
                <a:solidFill>
                  <a:srgbClr val="00825F"/>
                </a:solidFill>
              </a:rPr>
              <a:t>l’ECP</a:t>
            </a:r>
            <a:r>
              <a:rPr lang="en-US" b="1" dirty="0" smtClean="0">
                <a:solidFill>
                  <a:srgbClr val="00825F"/>
                </a:solidFill>
              </a:rPr>
              <a:t> </a:t>
            </a:r>
            <a:r>
              <a:rPr lang="en-US" b="1" dirty="0">
                <a:solidFill>
                  <a:srgbClr val="00825F"/>
                </a:solidFill>
              </a:rPr>
              <a:t>?  </a:t>
            </a:r>
            <a:endParaRPr lang="en-US" b="1" dirty="0">
              <a:solidFill>
                <a:srgbClr val="00825F"/>
              </a:solidFill>
              <a:ea typeface="Calibri"/>
              <a:cs typeface="Calibri"/>
            </a:endParaRPr>
          </a:p>
        </p:txBody>
      </p:sp>
      <p:sp>
        <p:nvSpPr>
          <p:cNvPr id="23" name="Subtitle 3">
            <a:extLst>
              <a:ext uri="{FF2B5EF4-FFF2-40B4-BE49-F238E27FC236}">
                <a16:creationId xmlns:a16="http://schemas.microsoft.com/office/drawing/2014/main" xmlns="" id="{713E7F12-29CF-49D3-853D-AFF78627606F}"/>
              </a:ext>
            </a:extLst>
          </p:cNvPr>
          <p:cNvSpPr txBox="1">
            <a:spLocks/>
          </p:cNvSpPr>
          <p:nvPr/>
        </p:nvSpPr>
        <p:spPr>
          <a:xfrm>
            <a:off x="5280474" y="1468049"/>
            <a:ext cx="4007103" cy="428933"/>
          </a:xfrm>
          <a:prstGeom prst="rect">
            <a:avLst/>
          </a:prstGeom>
        </p:spPr>
        <p:txBody>
          <a:bodyPr lIns="540000" tIns="0" rIns="360000" bIns="4572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smtClean="0">
                <a:ea typeface="Calibri"/>
                <a:cs typeface="Calibri"/>
              </a:rPr>
              <a:t>ONPV </a:t>
            </a:r>
            <a:r>
              <a:rPr lang="en-US" dirty="0" err="1" smtClean="0">
                <a:ea typeface="Calibri"/>
                <a:cs typeface="Calibri"/>
              </a:rPr>
              <a:t>exportateur</a:t>
            </a:r>
            <a:endParaRPr lang="en-US" dirty="0">
              <a:ea typeface="Calibri"/>
              <a:cs typeface="Calibri"/>
            </a:endParaRPr>
          </a:p>
        </p:txBody>
      </p:sp>
      <p:sp>
        <p:nvSpPr>
          <p:cNvPr id="24" name="Subtitle 3">
            <a:extLst>
              <a:ext uri="{FF2B5EF4-FFF2-40B4-BE49-F238E27FC236}">
                <a16:creationId xmlns:a16="http://schemas.microsoft.com/office/drawing/2014/main" xmlns="" id="{EDC5EC1B-0062-4ECB-98D0-761906FDBDBD}"/>
              </a:ext>
            </a:extLst>
          </p:cNvPr>
          <p:cNvSpPr txBox="1">
            <a:spLocks/>
          </p:cNvSpPr>
          <p:nvPr/>
        </p:nvSpPr>
        <p:spPr>
          <a:xfrm>
            <a:off x="8603018" y="2500863"/>
            <a:ext cx="3292728" cy="466109"/>
          </a:xfrm>
          <a:prstGeom prst="rect">
            <a:avLst/>
          </a:prstGeom>
        </p:spPr>
        <p:txBody>
          <a:bodyPr lIns="540000" tIns="0" rIns="360000" bIns="4572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err="1" smtClean="0">
                <a:ea typeface="Calibri"/>
                <a:cs typeface="Calibri"/>
              </a:rPr>
              <a:t>Exportateurs</a:t>
            </a:r>
            <a:r>
              <a:rPr lang="en-US" dirty="0" smtClean="0">
                <a:ea typeface="Calibri"/>
                <a:cs typeface="Calibri"/>
              </a:rPr>
              <a:t> et </a:t>
            </a:r>
            <a:r>
              <a:rPr lang="en-US" dirty="0" err="1" smtClean="0">
                <a:ea typeface="Calibri"/>
                <a:cs typeface="Calibri"/>
              </a:rPr>
              <a:t>Importateurs</a:t>
            </a:r>
            <a:endParaRPr lang="en-US" dirty="0">
              <a:ea typeface="Calibri"/>
              <a:cs typeface="Calibri"/>
            </a:endParaRPr>
          </a:p>
        </p:txBody>
      </p:sp>
      <p:sp>
        <p:nvSpPr>
          <p:cNvPr id="25" name="Subtitle 3">
            <a:extLst>
              <a:ext uri="{FF2B5EF4-FFF2-40B4-BE49-F238E27FC236}">
                <a16:creationId xmlns:a16="http://schemas.microsoft.com/office/drawing/2014/main" xmlns="" id="{A7ECA3D2-A642-47D0-96A4-827982898F3F}"/>
              </a:ext>
            </a:extLst>
          </p:cNvPr>
          <p:cNvSpPr txBox="1">
            <a:spLocks/>
          </p:cNvSpPr>
          <p:nvPr/>
        </p:nvSpPr>
        <p:spPr>
          <a:xfrm>
            <a:off x="3196127" y="4119891"/>
            <a:ext cx="2345325" cy="594857"/>
          </a:xfrm>
          <a:prstGeom prst="rect">
            <a:avLst/>
          </a:prstGeom>
        </p:spPr>
        <p:txBody>
          <a:bodyPr lIns="540000" tIns="0" rIns="360000" bIns="4572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ea typeface="Calibri"/>
              <a:cs typeface="Calibri"/>
            </a:endParaRPr>
          </a:p>
          <a:p>
            <a:pPr algn="ctr"/>
            <a:r>
              <a:rPr lang="en-US" dirty="0" smtClean="0">
                <a:ea typeface="Calibri"/>
                <a:cs typeface="Calibri"/>
              </a:rPr>
              <a:t>ONPV </a:t>
            </a:r>
            <a:r>
              <a:rPr lang="en-US" dirty="0" err="1" smtClean="0">
                <a:ea typeface="Calibri"/>
                <a:cs typeface="Calibri"/>
              </a:rPr>
              <a:t>importateur</a:t>
            </a:r>
            <a:endParaRPr lang="en-US" dirty="0">
              <a:ea typeface="Calibri"/>
              <a:cs typeface="Calibri"/>
            </a:endParaRPr>
          </a:p>
        </p:txBody>
      </p:sp>
      <p:sp>
        <p:nvSpPr>
          <p:cNvPr id="26" name="Subtitle 3">
            <a:extLst>
              <a:ext uri="{FF2B5EF4-FFF2-40B4-BE49-F238E27FC236}">
                <a16:creationId xmlns:a16="http://schemas.microsoft.com/office/drawing/2014/main" xmlns="" id="{66B59096-15B9-4D0C-8528-BE38DFC1AF74}"/>
              </a:ext>
            </a:extLst>
          </p:cNvPr>
          <p:cNvSpPr txBox="1">
            <a:spLocks/>
          </p:cNvSpPr>
          <p:nvPr/>
        </p:nvSpPr>
        <p:spPr>
          <a:xfrm>
            <a:off x="9049996" y="4238457"/>
            <a:ext cx="2319968" cy="297428"/>
          </a:xfrm>
          <a:prstGeom prst="rect">
            <a:avLst/>
          </a:prstGeom>
        </p:spPr>
        <p:txBody>
          <a:bodyPr lIns="540000" tIns="0" rIns="360000" bIns="4572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A</a:t>
            </a:r>
            <a:r>
              <a:rPr lang="en-US" dirty="0" err="1" smtClean="0">
                <a:ea typeface="Calibri"/>
                <a:cs typeface="Calibri"/>
              </a:rPr>
              <a:t>griculteurs</a:t>
            </a:r>
            <a:endParaRPr lang="en-US" dirty="0">
              <a:ea typeface="Calibri"/>
              <a:cs typeface="Calibri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E9C9AD22-DA9C-41C2-AFD0-2304B706F8E7}"/>
              </a:ext>
            </a:extLst>
          </p:cNvPr>
          <p:cNvSpPr/>
          <p:nvPr/>
        </p:nvSpPr>
        <p:spPr>
          <a:xfrm>
            <a:off x="3332860" y="1350236"/>
            <a:ext cx="8562886" cy="4828373"/>
          </a:xfrm>
          <a:prstGeom prst="roundRect">
            <a:avLst/>
          </a:prstGeom>
          <a:noFill/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1713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hand&#10;&#10;Description automatically generated">
            <a:extLst>
              <a:ext uri="{FF2B5EF4-FFF2-40B4-BE49-F238E27FC236}">
                <a16:creationId xmlns:a16="http://schemas.microsoft.com/office/drawing/2014/main" xmlns="" id="{411806B4-DDDD-4DA2-9D6A-79328F7592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8" t="11340" r="16448" b="10903"/>
          <a:stretch/>
        </p:blipFill>
        <p:spPr>
          <a:xfrm>
            <a:off x="538384" y="1995970"/>
            <a:ext cx="6221339" cy="407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22EC05A-0582-42ED-9508-A2AEBD70C7BB}"/>
              </a:ext>
            </a:extLst>
          </p:cNvPr>
          <p:cNvSpPr/>
          <p:nvPr/>
        </p:nvSpPr>
        <p:spPr>
          <a:xfrm rot="16200000">
            <a:off x="4115172" y="-1838967"/>
            <a:ext cx="4392538" cy="11762256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"/>
                  <a:lumOff val="95000"/>
                  <a:alpha val="65000"/>
                </a:schemeClr>
              </a:gs>
              <a:gs pos="40000">
                <a:schemeClr val="bg1">
                  <a:lumMod val="95000"/>
                </a:schemeClr>
              </a:gs>
              <a:gs pos="65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xmlns="" id="{4D00A58C-22FF-40AB-87C0-B989F78A5E5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38684" y="1363767"/>
            <a:ext cx="9448800" cy="457200"/>
          </a:xfrm>
          <a:prstGeom prst="rect">
            <a:avLst/>
          </a:prstGeom>
        </p:spPr>
        <p:txBody>
          <a:bodyPr/>
          <a:lstStyle/>
          <a:p>
            <a:r>
              <a:rPr lang="fr-FR" sz="2400" b="1" dirty="0">
                <a:solidFill>
                  <a:srgbClr val="00825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Avantages </a:t>
            </a:r>
            <a:r>
              <a:rPr lang="fr-FR" sz="2400" b="1" dirty="0" smtClean="0">
                <a:solidFill>
                  <a:srgbClr val="00825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d’une </a:t>
            </a:r>
            <a:r>
              <a:rPr lang="fr-FR" sz="2400" b="1" dirty="0">
                <a:solidFill>
                  <a:srgbClr val="00825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évaluation </a:t>
            </a:r>
            <a:r>
              <a:rPr lang="fr-FR" sz="2400" b="1" dirty="0" smtClean="0">
                <a:solidFill>
                  <a:srgbClr val="00825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des capacités phytosanitaires </a:t>
            </a:r>
            <a:r>
              <a:rPr lang="fr-FR" sz="2400" b="1" dirty="0">
                <a:solidFill>
                  <a:srgbClr val="00825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(ECP)</a:t>
            </a:r>
            <a:endParaRPr lang="en-JM" sz="2400" dirty="0">
              <a:solidFill>
                <a:srgbClr val="00825F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ED7E277-5B27-4C22-8E63-02C97C245EE1}"/>
              </a:ext>
            </a:extLst>
          </p:cNvPr>
          <p:cNvSpPr txBox="1"/>
          <p:nvPr/>
        </p:nvSpPr>
        <p:spPr>
          <a:xfrm>
            <a:off x="4926699" y="2997067"/>
            <a:ext cx="6654862" cy="1892826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algn="just"/>
            <a:r>
              <a:rPr lang="fr-FR" dirty="0">
                <a:solidFill>
                  <a:srgbClr val="1B1E24"/>
                </a:solidFill>
              </a:rPr>
              <a:t>L'ensemble du processus </a:t>
            </a:r>
            <a:r>
              <a:rPr lang="fr-FR" dirty="0" smtClean="0">
                <a:solidFill>
                  <a:srgbClr val="1B1E24"/>
                </a:solidFill>
              </a:rPr>
              <a:t>ECP </a:t>
            </a:r>
            <a:r>
              <a:rPr lang="fr-FR" dirty="0">
                <a:solidFill>
                  <a:srgbClr val="1B1E24"/>
                </a:solidFill>
              </a:rPr>
              <a:t>est </a:t>
            </a:r>
            <a:r>
              <a:rPr lang="fr-FR" b="1" dirty="0">
                <a:solidFill>
                  <a:srgbClr val="1B1E24"/>
                </a:solidFill>
              </a:rPr>
              <a:t>sous le contrôle du pays </a:t>
            </a:r>
            <a:r>
              <a:rPr lang="fr-FR" dirty="0">
                <a:solidFill>
                  <a:srgbClr val="1B1E24"/>
                </a:solidFill>
              </a:rPr>
              <a:t>; ce </a:t>
            </a:r>
            <a:r>
              <a:rPr lang="fr-FR" b="1" dirty="0">
                <a:solidFill>
                  <a:srgbClr val="1B1E24"/>
                </a:solidFill>
              </a:rPr>
              <a:t>n'est pas </a:t>
            </a:r>
            <a:r>
              <a:rPr lang="fr-FR" dirty="0">
                <a:solidFill>
                  <a:srgbClr val="1B1E24"/>
                </a:solidFill>
              </a:rPr>
              <a:t>quelque chose qui est fait </a:t>
            </a:r>
            <a:r>
              <a:rPr lang="fr-FR" dirty="0" smtClean="0">
                <a:solidFill>
                  <a:srgbClr val="1B1E24"/>
                </a:solidFill>
              </a:rPr>
              <a:t>par un </a:t>
            </a:r>
            <a:r>
              <a:rPr lang="fr-FR" dirty="0">
                <a:solidFill>
                  <a:srgbClr val="1B1E24"/>
                </a:solidFill>
              </a:rPr>
              <a:t>pays, c'est un </a:t>
            </a:r>
            <a:r>
              <a:rPr lang="fr-FR" b="1" dirty="0">
                <a:solidFill>
                  <a:srgbClr val="1B1E24"/>
                </a:solidFill>
              </a:rPr>
              <a:t>cadre que le pays adopte pour ses propres fins et avantages.</a:t>
            </a:r>
            <a:endParaRPr lang="en-JM" b="1" dirty="0">
              <a:solidFill>
                <a:srgbClr val="002060"/>
              </a:solidFill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418961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xmlns="" id="{713EF9EA-3059-D0E6-C074-AAF6C0503A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41" y="948584"/>
            <a:ext cx="5718476" cy="45467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3E757018-C8E5-4B16-935B-0A03203746AB}"/>
              </a:ext>
            </a:extLst>
          </p:cNvPr>
          <p:cNvGrpSpPr/>
          <p:nvPr/>
        </p:nvGrpSpPr>
        <p:grpSpPr>
          <a:xfrm>
            <a:off x="5905973" y="854579"/>
            <a:ext cx="6063656" cy="4819828"/>
            <a:chOff x="5905973" y="854579"/>
            <a:chExt cx="6063656" cy="481982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xmlns="" id="{80532E7C-B39B-49D6-A05B-CBCBD75AB371}"/>
                </a:ext>
              </a:extLst>
            </p:cNvPr>
            <p:cNvSpPr/>
            <p:nvPr/>
          </p:nvSpPr>
          <p:spPr>
            <a:xfrm>
              <a:off x="5914007" y="854579"/>
              <a:ext cx="6055622" cy="4819828"/>
            </a:xfrm>
            <a:prstGeom prst="roundRect">
              <a:avLst/>
            </a:prstGeom>
            <a:solidFill>
              <a:srgbClr val="008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xmlns="" id="{0B734BAB-C1D1-4316-B43E-CAE17C671EAA}"/>
                </a:ext>
              </a:extLst>
            </p:cNvPr>
            <p:cNvSpPr/>
            <p:nvPr/>
          </p:nvSpPr>
          <p:spPr>
            <a:xfrm>
              <a:off x="5905973" y="948584"/>
              <a:ext cx="5936125" cy="454678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C55A7DA-7B93-4CD9-A43B-E8AA79081A81}"/>
              </a:ext>
            </a:extLst>
          </p:cNvPr>
          <p:cNvSpPr txBox="1"/>
          <p:nvPr/>
        </p:nvSpPr>
        <p:spPr>
          <a:xfrm>
            <a:off x="5914007" y="1223618"/>
            <a:ext cx="5827554" cy="3770263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200" dirty="0"/>
              <a:t>Financé par la Banque mondiale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200" dirty="0" smtClean="0"/>
              <a:t>1</a:t>
            </a:r>
            <a:r>
              <a:rPr lang="fr-FR" sz="2200" baseline="30000" dirty="0" smtClean="0"/>
              <a:t>ère</a:t>
            </a:r>
            <a:r>
              <a:rPr lang="fr-FR" sz="2200" dirty="0" smtClean="0"/>
              <a:t> ECP </a:t>
            </a:r>
            <a:r>
              <a:rPr lang="fr-FR" sz="2200" dirty="0" smtClean="0"/>
              <a:t>avec </a:t>
            </a:r>
            <a:r>
              <a:rPr lang="fr-FR" sz="2200" dirty="0" smtClean="0"/>
              <a:t>la participation </a:t>
            </a:r>
            <a:r>
              <a:rPr lang="fr-FR" sz="2200" dirty="0"/>
              <a:t>directe des donateurs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200" dirty="0"/>
              <a:t>Les sessions ont commencé virtuellement et </a:t>
            </a:r>
            <a:r>
              <a:rPr lang="fr-FR" sz="2200" dirty="0" smtClean="0"/>
              <a:t>l’ECP s'est </a:t>
            </a:r>
            <a:r>
              <a:rPr lang="fr-FR" sz="2200" dirty="0"/>
              <a:t>terminée par une mission en </a:t>
            </a:r>
            <a:r>
              <a:rPr lang="fr-FR" sz="2200" dirty="0" smtClean="0"/>
              <a:t>présentiel</a:t>
            </a:r>
            <a:endParaRPr lang="fr-FR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200" dirty="0"/>
              <a:t>Plus de 15 parties prenantes, dont des décideurs politiques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200" dirty="0"/>
              <a:t>Le plan stratégique comprend un projet potentiel sur lequel le donateur dispose d'informations de première main.</a:t>
            </a:r>
            <a:endParaRPr lang="en-JM" sz="2200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xmlns="" id="{5C72C03D-FC97-4FE9-B115-ECCECA021D0D}"/>
              </a:ext>
            </a:extLst>
          </p:cNvPr>
          <p:cNvSpPr/>
          <p:nvPr/>
        </p:nvSpPr>
        <p:spPr>
          <a:xfrm>
            <a:off x="222371" y="4329262"/>
            <a:ext cx="4009000" cy="1080382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xmlns="" id="{8D8EEBE7-C060-4B2B-92FD-DBBEED4196C3}"/>
              </a:ext>
            </a:extLst>
          </p:cNvPr>
          <p:cNvSpPr/>
          <p:nvPr/>
        </p:nvSpPr>
        <p:spPr>
          <a:xfrm>
            <a:off x="290227" y="4409631"/>
            <a:ext cx="1086849" cy="93149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008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8ED2C76-14CE-B88A-8D6E-41F594836D9F}"/>
              </a:ext>
            </a:extLst>
          </p:cNvPr>
          <p:cNvSpPr txBox="1"/>
          <p:nvPr/>
        </p:nvSpPr>
        <p:spPr>
          <a:xfrm>
            <a:off x="626375" y="4708761"/>
            <a:ext cx="4319999" cy="4154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 dirty="0" err="1" smtClean="0">
                <a:solidFill>
                  <a:srgbClr val="00825F"/>
                </a:solidFill>
                <a:cs typeface="Arial"/>
              </a:rPr>
              <a:t>Népal</a:t>
            </a:r>
            <a:r>
              <a:rPr lang="en-US" b="1" dirty="0" smtClean="0">
                <a:solidFill>
                  <a:srgbClr val="00825F"/>
                </a:solidFill>
                <a:cs typeface="Arial"/>
              </a:rPr>
              <a:t>  </a:t>
            </a:r>
            <a:r>
              <a:rPr lang="en-US" b="1" dirty="0">
                <a:solidFill>
                  <a:srgbClr val="00825F"/>
                </a:solidFill>
                <a:cs typeface="Arial"/>
              </a:rPr>
              <a:t>(2021-2022)</a:t>
            </a:r>
            <a:endParaRPr lang="en-US" dirty="0">
              <a:solidFill>
                <a:srgbClr val="00825F"/>
              </a:solidFill>
            </a:endParaRP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9E474EBE-30AB-49CA-855F-91305CE38F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17" b="51028"/>
          <a:stretch/>
        </p:blipFill>
        <p:spPr>
          <a:xfrm>
            <a:off x="290227" y="4460292"/>
            <a:ext cx="1154703" cy="81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909280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4" ma:contentTypeDescription="Create a new document." ma:contentTypeScope="" ma:versionID="7caade6bc34f6eab311d2a8416bd1814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283ec2fb86a65801c49b9cefad71e3ed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</documentManagement>
</p:properties>
</file>

<file path=customXml/itemProps1.xml><?xml version="1.0" encoding="utf-8"?>
<ds:datastoreItem xmlns:ds="http://schemas.openxmlformats.org/officeDocument/2006/customXml" ds:itemID="{D88E4521-600A-433E-AFEB-AC5B950559E1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B6D1CDB-15D1-4C85-BFBF-7D1270C6F64A}">
  <ds:schemaRefs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microsoft.com/office/2006/metadata/properties"/>
    <ds:schemaRef ds:uri="http://purl.org/dc/dcmitype/"/>
    <ds:schemaRef ds:uri="http://purl.org/dc/elements/1.1/"/>
    <ds:schemaRef ds:uri="ea6feb38-a85a-45e8-92e9-814486bbe375"/>
    <ds:schemaRef ds:uri="http://schemas.openxmlformats.org/package/2006/metadata/core-properties"/>
    <ds:schemaRef ds:uri="a05d7f75-f42e-4288-8809-604fd4d9691f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106</TotalTime>
  <Words>510</Words>
  <Application>Microsoft Office PowerPoint</Application>
  <PresentationFormat>Grand écran</PresentationFormat>
  <Paragraphs>109</Paragraphs>
  <Slides>13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13</vt:i4>
      </vt:variant>
    </vt:vector>
  </HeadingPairs>
  <TitlesOfParts>
    <vt:vector size="24" baseType="lpstr">
      <vt:lpstr>Arial Unicode MS</vt:lpstr>
      <vt:lpstr>.AppleSystemUIFont</vt:lpstr>
      <vt:lpstr>Arial</vt:lpstr>
      <vt:lpstr>Calibri</vt:lpstr>
      <vt:lpstr>Calibri Light</vt:lpstr>
      <vt:lpstr>Georgia</vt:lpstr>
      <vt:lpstr>Times New Roman</vt:lpstr>
      <vt:lpstr>Wingdings</vt:lpstr>
      <vt:lpstr>COVER</vt:lpstr>
      <vt:lpstr>1_COVER</vt:lpstr>
      <vt:lpstr>Internal screen</vt:lpstr>
      <vt:lpstr>Avantages de l’Evaluation des Capacités Phytosanitaires (ECP/PCE)</vt:lpstr>
      <vt:lpstr>Présentation PowerPoint</vt:lpstr>
      <vt:lpstr>Qu'est-ce que l’ECP?</vt:lpstr>
      <vt:lpstr>Modules de PCE </vt:lpstr>
      <vt:lpstr>Présentation PowerPoint</vt:lpstr>
      <vt:lpstr>      Avantages de l’ECP</vt:lpstr>
      <vt:lpstr>Présentation PowerPoint</vt:lpstr>
      <vt:lpstr>Avantages d’une évaluation des capacités phytosanitaires (ECP)</vt:lpstr>
      <vt:lpstr>Présentation PowerPoint</vt:lpstr>
      <vt:lpstr>Présentation PowerPoint</vt:lpstr>
      <vt:lpstr>Présentation PowerPoint</vt:lpstr>
      <vt:lpstr>Présentation PowerPoint</vt:lpstr>
      <vt:lpstr>Merci de votre attention</vt:lpstr>
    </vt:vector>
  </TitlesOfParts>
  <Manager/>
  <Company>FAO of the UN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hp</cp:lastModifiedBy>
  <cp:revision>14</cp:revision>
  <cp:lastPrinted>2018-12-10T09:55:32Z</cp:lastPrinted>
  <dcterms:created xsi:type="dcterms:W3CDTF">2019-07-18T08:44:31Z</dcterms:created>
  <dcterms:modified xsi:type="dcterms:W3CDTF">2022-06-20T13:04:57Z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