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2_F2BE9658.xml" ContentType="application/vnd.ms-powerpoint.comments+xml"/>
  <Override PartName="/ppt/comments/modernComment_10C_5366B305.xml" ContentType="application/vnd.ms-powerpoint.comments+xml"/>
  <Override PartName="/ppt/comments/modernComment_10D_964B4D0.xml" ContentType="application/vnd.ms-powerpoint.comments+xml"/>
  <Override PartName="/ppt/comments/modernComment_110_EEEFE88F.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Lst>
  <p:notesMasterIdLst>
    <p:notesMasterId r:id="rId16"/>
  </p:notesMasterIdLst>
  <p:handoutMasterIdLst>
    <p:handoutMasterId r:id="rId17"/>
  </p:handoutMasterIdLst>
  <p:sldIdLst>
    <p:sldId id="263" r:id="rId6"/>
    <p:sldId id="274" r:id="rId7"/>
    <p:sldId id="268" r:id="rId8"/>
    <p:sldId id="269" r:id="rId9"/>
    <p:sldId id="270" r:id="rId10"/>
    <p:sldId id="271" r:id="rId11"/>
    <p:sldId id="272" r:id="rId12"/>
    <p:sldId id="275" r:id="rId13"/>
    <p:sldId id="273" r:id="rId14"/>
    <p:sldId id="264" r:id="rId1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9F1C14-641A-3819-247B-63AB4B984334}" name="Moreira, Adriana (NSP)" initials="M(" userId="S::adriana.moreira@fao.org::47c2bc3d-984a-4d3c-9ba2-255a42491b08" providerId="AD"/>
  <p188:author id="{95230D79-A227-B1DC-B2C9-B7B2C9E77826}" name="Peterson, Barbara (NSP)" initials="P(" userId="S::barbara.peterson@fao.org::4a3c5689-ce26-4a0b-ba79-9ffb1c0b98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63A"/>
    <a:srgbClr val="EFA91F"/>
    <a:srgbClr val="A81E3B"/>
    <a:srgbClr val="00825F"/>
    <a:srgbClr val="AB967C"/>
    <a:srgbClr val="5792C9"/>
    <a:srgbClr val="79B9CF"/>
    <a:srgbClr val="1A648C"/>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088929-E63F-68B2-B679-E5B81A69D9AF}" v="10" dt="2022-06-20T19:29:12.739"/>
    <p1510:client id="{147FC0A4-06F4-2396-440A-9B783608B33E}" v="83" dt="2022-06-20T19:42:37.500"/>
    <p1510:client id="{1951C9A1-2F42-DD95-BFCC-8D69E501A160}" v="5" dt="2022-06-22T12:36:06.786"/>
    <p1510:client id="{8DFDE9F8-B42D-DB2A-D21B-2906BA3DAC82}" v="7" dt="2022-06-20T17:56:05.064"/>
    <p1510:client id="{A504CBD6-72A4-BA6F-B23C-86B63577A8AC}" v="56" dt="2022-06-21T07:22:55.902"/>
    <p1510:client id="{ABFEECA1-EA37-E9CC-0714-69A226A1D5A6}" v="4" dt="2022-06-22T13:25:37.575"/>
    <p1510:client id="{D3529659-9437-3C49-CB65-2938FB6B8FC3}" v="5" dt="2022-06-20T21:26:06.9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900" y="7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eira, Adriana (NSP)" userId="S::adriana.moreira@fao.org::47c2bc3d-984a-4d3c-9ba2-255a42491b08" providerId="AD" clId="Web-{14088929-E63F-68B2-B679-E5B81A69D9AF}"/>
    <pc:docChg chg="mod modSld">
      <pc:chgData name="Moreira, Adriana (NSP)" userId="S::adriana.moreira@fao.org::47c2bc3d-984a-4d3c-9ba2-255a42491b08" providerId="AD" clId="Web-{14088929-E63F-68B2-B679-E5B81A69D9AF}" dt="2022-06-20T19:29:12.739" v="9" actId="14100"/>
      <pc:docMkLst>
        <pc:docMk/>
      </pc:docMkLst>
      <pc:sldChg chg="modSp modCm">
        <pc:chgData name="Moreira, Adriana (NSP)" userId="S::adriana.moreira@fao.org::47c2bc3d-984a-4d3c-9ba2-255a42491b08" providerId="AD" clId="Web-{14088929-E63F-68B2-B679-E5B81A69D9AF}" dt="2022-06-20T19:29:12.739" v="9" actId="14100"/>
        <pc:sldMkLst>
          <pc:docMk/>
          <pc:sldMk cId="157594832" sldId="269"/>
        </pc:sldMkLst>
        <pc:spChg chg="mod">
          <ac:chgData name="Moreira, Adriana (NSP)" userId="S::adriana.moreira@fao.org::47c2bc3d-984a-4d3c-9ba2-255a42491b08" providerId="AD" clId="Web-{14088929-E63F-68B2-B679-E5B81A69D9AF}" dt="2022-06-20T19:28:42.035" v="4" actId="1076"/>
          <ac:spMkLst>
            <pc:docMk/>
            <pc:sldMk cId="157594832" sldId="269"/>
            <ac:spMk id="2" creationId="{00000000-0000-0000-0000-000000000000}"/>
          </ac:spMkLst>
        </pc:spChg>
        <pc:spChg chg="mod">
          <ac:chgData name="Moreira, Adriana (NSP)" userId="S::adriana.moreira@fao.org::47c2bc3d-984a-4d3c-9ba2-255a42491b08" providerId="AD" clId="Web-{14088929-E63F-68B2-B679-E5B81A69D9AF}" dt="2022-06-20T19:29:12.739" v="9" actId="14100"/>
          <ac:spMkLst>
            <pc:docMk/>
            <pc:sldMk cId="157594832" sldId="269"/>
            <ac:spMk id="4" creationId="{4430BD2A-A37A-472C-9129-DFFD764F9B0E}"/>
          </ac:spMkLst>
        </pc:spChg>
      </pc:sldChg>
    </pc:docChg>
  </pc:docChgLst>
  <pc:docChgLst>
    <pc:chgData name="Peterson, Barbara (NSP)" userId="S::barbara.peterson@fao.org::4a3c5689-ce26-4a0b-ba79-9ffb1c0b9846" providerId="AD" clId="Web-{8DFDE9F8-B42D-DB2A-D21B-2906BA3DAC82}"/>
    <pc:docChg chg="mod modSld">
      <pc:chgData name="Peterson, Barbara (NSP)" userId="S::barbara.peterson@fao.org::4a3c5689-ce26-4a0b-ba79-9ffb1c0b9846" providerId="AD" clId="Web-{8DFDE9F8-B42D-DB2A-D21B-2906BA3DAC82}" dt="2022-06-20T17:56:05.064" v="9"/>
      <pc:docMkLst>
        <pc:docMk/>
      </pc:docMkLst>
      <pc:sldChg chg="addCm modCm">
        <pc:chgData name="Peterson, Barbara (NSP)" userId="S::barbara.peterson@fao.org::4a3c5689-ce26-4a0b-ba79-9ffb1c0b9846" providerId="AD" clId="Web-{8DFDE9F8-B42D-DB2A-D21B-2906BA3DAC82}" dt="2022-06-20T17:55:16.609" v="8"/>
        <pc:sldMkLst>
          <pc:docMk/>
          <pc:sldMk cId="1399239429" sldId="268"/>
        </pc:sldMkLst>
      </pc:sldChg>
      <pc:sldChg chg="addCm">
        <pc:chgData name="Peterson, Barbara (NSP)" userId="S::barbara.peterson@fao.org::4a3c5689-ce26-4a0b-ba79-9ffb1c0b9846" providerId="AD" clId="Web-{8DFDE9F8-B42D-DB2A-D21B-2906BA3DAC82}" dt="2022-06-20T17:56:05.064" v="9"/>
        <pc:sldMkLst>
          <pc:docMk/>
          <pc:sldMk cId="157594832" sldId="269"/>
        </pc:sldMkLst>
      </pc:sldChg>
      <pc:sldChg chg="modSp addCm">
        <pc:chgData name="Peterson, Barbara (NSP)" userId="S::barbara.peterson@fao.org::4a3c5689-ce26-4a0b-ba79-9ffb1c0b9846" providerId="AD" clId="Web-{8DFDE9F8-B42D-DB2A-D21B-2906BA3DAC82}" dt="2022-06-20T17:51:48.462" v="6"/>
        <pc:sldMkLst>
          <pc:docMk/>
          <pc:sldMk cId="4008700047" sldId="272"/>
        </pc:sldMkLst>
        <pc:graphicFrameChg chg="mod">
          <ac:chgData name="Peterson, Barbara (NSP)" userId="S::barbara.peterson@fao.org::4a3c5689-ce26-4a0b-ba79-9ffb1c0b9846" providerId="AD" clId="Web-{8DFDE9F8-B42D-DB2A-D21B-2906BA3DAC82}" dt="2022-06-20T17:51:17.040" v="5" actId="1076"/>
          <ac:graphicFrameMkLst>
            <pc:docMk/>
            <pc:sldMk cId="4008700047" sldId="272"/>
            <ac:graphicFrameMk id="2" creationId="{00000000-0000-0000-0000-000000000000}"/>
          </ac:graphicFrameMkLst>
        </pc:graphicFrameChg>
      </pc:sldChg>
      <pc:sldChg chg="addCm">
        <pc:chgData name="Peterson, Barbara (NSP)" userId="S::barbara.peterson@fao.org::4a3c5689-ce26-4a0b-ba79-9ffb1c0b9846" providerId="AD" clId="Web-{8DFDE9F8-B42D-DB2A-D21B-2906BA3DAC82}" dt="2022-06-20T17:54:42.561" v="7"/>
        <pc:sldMkLst>
          <pc:docMk/>
          <pc:sldMk cId="4072576600" sldId="274"/>
        </pc:sldMkLst>
      </pc:sldChg>
    </pc:docChg>
  </pc:docChgLst>
  <pc:docChgLst>
    <pc:chgData name="Moreira, Adriana (NSP)" userId="S::adriana.moreira@fao.org::47c2bc3d-984a-4d3c-9ba2-255a42491b08" providerId="AD" clId="Web-{A504CBD6-72A4-BA6F-B23C-86B63577A8AC}"/>
    <pc:docChg chg="modSld">
      <pc:chgData name="Moreira, Adriana (NSP)" userId="S::adriana.moreira@fao.org::47c2bc3d-984a-4d3c-9ba2-255a42491b08" providerId="AD" clId="Web-{A504CBD6-72A4-BA6F-B23C-86B63577A8AC}" dt="2022-06-21T07:22:57.964" v="50" actId="1076"/>
      <pc:docMkLst>
        <pc:docMk/>
      </pc:docMkLst>
      <pc:sldChg chg="modSp">
        <pc:chgData name="Moreira, Adriana (NSP)" userId="S::adriana.moreira@fao.org::47c2bc3d-984a-4d3c-9ba2-255a42491b08" providerId="AD" clId="Web-{A504CBD6-72A4-BA6F-B23C-86B63577A8AC}" dt="2022-06-21T07:22:57.964" v="50" actId="1076"/>
        <pc:sldMkLst>
          <pc:docMk/>
          <pc:sldMk cId="2002257880" sldId="270"/>
        </pc:sldMkLst>
        <pc:spChg chg="mod">
          <ac:chgData name="Moreira, Adriana (NSP)" userId="S::adriana.moreira@fao.org::47c2bc3d-984a-4d3c-9ba2-255a42491b08" providerId="AD" clId="Web-{A504CBD6-72A4-BA6F-B23C-86B63577A8AC}" dt="2022-06-21T07:22:55.902" v="49" actId="1076"/>
          <ac:spMkLst>
            <pc:docMk/>
            <pc:sldMk cId="2002257880" sldId="270"/>
            <ac:spMk id="6" creationId="{00000000-0000-0000-0000-000000000000}"/>
          </ac:spMkLst>
        </pc:spChg>
        <pc:graphicFrameChg chg="mod">
          <ac:chgData name="Moreira, Adriana (NSP)" userId="S::adriana.moreira@fao.org::47c2bc3d-984a-4d3c-9ba2-255a42491b08" providerId="AD" clId="Web-{A504CBD6-72A4-BA6F-B23C-86B63577A8AC}" dt="2022-06-21T07:22:57.964" v="50" actId="1076"/>
          <ac:graphicFrameMkLst>
            <pc:docMk/>
            <pc:sldMk cId="2002257880" sldId="270"/>
            <ac:graphicFrameMk id="2" creationId="{00000000-0000-0000-0000-000000000000}"/>
          </ac:graphicFrameMkLst>
        </pc:graphicFrameChg>
      </pc:sldChg>
      <pc:sldChg chg="delSp modSp addCm modCm">
        <pc:chgData name="Moreira, Adriana (NSP)" userId="S::adriana.moreira@fao.org::47c2bc3d-984a-4d3c-9ba2-255a42491b08" providerId="AD" clId="Web-{A504CBD6-72A4-BA6F-B23C-86B63577A8AC}" dt="2022-06-21T07:22:44.667" v="48"/>
        <pc:sldMkLst>
          <pc:docMk/>
          <pc:sldMk cId="4072576600" sldId="274"/>
        </pc:sldMkLst>
        <pc:spChg chg="mod">
          <ac:chgData name="Moreira, Adriana (NSP)" userId="S::adriana.moreira@fao.org::47c2bc3d-984a-4d3c-9ba2-255a42491b08" providerId="AD" clId="Web-{A504CBD6-72A4-BA6F-B23C-86B63577A8AC}" dt="2022-06-21T07:21:01.899" v="26"/>
          <ac:spMkLst>
            <pc:docMk/>
            <pc:sldMk cId="4072576600" sldId="274"/>
            <ac:spMk id="3" creationId="{6610313F-376F-4A13-A790-FC905F49F60A}"/>
          </ac:spMkLst>
        </pc:spChg>
        <pc:spChg chg="mod">
          <ac:chgData name="Moreira, Adriana (NSP)" userId="S::adriana.moreira@fao.org::47c2bc3d-984a-4d3c-9ba2-255a42491b08" providerId="AD" clId="Web-{A504CBD6-72A4-BA6F-B23C-86B63577A8AC}" dt="2022-06-21T07:21:32.337" v="40" actId="1076"/>
          <ac:spMkLst>
            <pc:docMk/>
            <pc:sldMk cId="4072576600" sldId="274"/>
            <ac:spMk id="4" creationId="{00000000-0000-0000-0000-000000000000}"/>
          </ac:spMkLst>
        </pc:spChg>
        <pc:spChg chg="del">
          <ac:chgData name="Moreira, Adriana (NSP)" userId="S::adriana.moreira@fao.org::47c2bc3d-984a-4d3c-9ba2-255a42491b08" providerId="AD" clId="Web-{A504CBD6-72A4-BA6F-B23C-86B63577A8AC}" dt="2022-06-21T07:19:34.303" v="0"/>
          <ac:spMkLst>
            <pc:docMk/>
            <pc:sldMk cId="4072576600" sldId="274"/>
            <ac:spMk id="5" creationId="{92C5F76D-1F8C-55D5-631C-55EC798188B7}"/>
          </ac:spMkLst>
        </pc:spChg>
        <pc:spChg chg="mod">
          <ac:chgData name="Moreira, Adriana (NSP)" userId="S::adriana.moreira@fao.org::47c2bc3d-984a-4d3c-9ba2-255a42491b08" providerId="AD" clId="Web-{A504CBD6-72A4-BA6F-B23C-86B63577A8AC}" dt="2022-06-21T07:21:01.962" v="27"/>
          <ac:spMkLst>
            <pc:docMk/>
            <pc:sldMk cId="4072576600" sldId="274"/>
            <ac:spMk id="7" creationId="{363AF561-6989-4CA9-97F8-C28ABA253BE3}"/>
          </ac:spMkLst>
        </pc:spChg>
        <pc:spChg chg="mod">
          <ac:chgData name="Moreira, Adriana (NSP)" userId="S::adriana.moreira@fao.org::47c2bc3d-984a-4d3c-9ba2-255a42491b08" providerId="AD" clId="Web-{A504CBD6-72A4-BA6F-B23C-86B63577A8AC}" dt="2022-06-21T07:21:02.008" v="28"/>
          <ac:spMkLst>
            <pc:docMk/>
            <pc:sldMk cId="4072576600" sldId="274"/>
            <ac:spMk id="14" creationId="{A6C25EB0-A3DF-4B57-A401-FEF7781DCF32}"/>
          </ac:spMkLst>
        </pc:spChg>
        <pc:spChg chg="mod">
          <ac:chgData name="Moreira, Adriana (NSP)" userId="S::adriana.moreira@fao.org::47c2bc3d-984a-4d3c-9ba2-255a42491b08" providerId="AD" clId="Web-{A504CBD6-72A4-BA6F-B23C-86B63577A8AC}" dt="2022-06-21T07:20:51.336" v="25"/>
          <ac:spMkLst>
            <pc:docMk/>
            <pc:sldMk cId="4072576600" sldId="274"/>
            <ac:spMk id="15" creationId="{3836962F-6B53-450F-846E-2C09DF91426F}"/>
          </ac:spMkLst>
        </pc:spChg>
        <pc:spChg chg="mod">
          <ac:chgData name="Moreira, Adriana (NSP)" userId="S::adriana.moreira@fao.org::47c2bc3d-984a-4d3c-9ba2-255a42491b08" providerId="AD" clId="Web-{A504CBD6-72A4-BA6F-B23C-86B63577A8AC}" dt="2022-06-21T07:21:07.337" v="32" actId="1076"/>
          <ac:spMkLst>
            <pc:docMk/>
            <pc:sldMk cId="4072576600" sldId="274"/>
            <ac:spMk id="16" creationId="{04320C83-F4DF-4527-8494-E6FD48EA3055}"/>
          </ac:spMkLst>
        </pc:spChg>
        <pc:spChg chg="mod">
          <ac:chgData name="Moreira, Adriana (NSP)" userId="S::adriana.moreira@fao.org::47c2bc3d-984a-4d3c-9ba2-255a42491b08" providerId="AD" clId="Web-{A504CBD6-72A4-BA6F-B23C-86B63577A8AC}" dt="2022-06-21T07:21:12.087" v="34" actId="1076"/>
          <ac:spMkLst>
            <pc:docMk/>
            <pc:sldMk cId="4072576600" sldId="274"/>
            <ac:spMk id="17" creationId="{15D7749B-D9A3-49C5-BB8C-1B38FD49C509}"/>
          </ac:spMkLst>
        </pc:spChg>
        <pc:spChg chg="mod">
          <ac:chgData name="Moreira, Adriana (NSP)" userId="S::adriana.moreira@fao.org::47c2bc3d-984a-4d3c-9ba2-255a42491b08" providerId="AD" clId="Web-{A504CBD6-72A4-BA6F-B23C-86B63577A8AC}" dt="2022-06-21T07:21:25.150" v="38" actId="1076"/>
          <ac:spMkLst>
            <pc:docMk/>
            <pc:sldMk cId="4072576600" sldId="274"/>
            <ac:spMk id="18" creationId="{C3F85802-C295-41DF-82EB-12E6FE52DB5A}"/>
          </ac:spMkLst>
        </pc:spChg>
        <pc:spChg chg="mod">
          <ac:chgData name="Moreira, Adriana (NSP)" userId="S::adriana.moreira@fao.org::47c2bc3d-984a-4d3c-9ba2-255a42491b08" providerId="AD" clId="Web-{A504CBD6-72A4-BA6F-B23C-86B63577A8AC}" dt="2022-06-21T07:21:44.244" v="41"/>
          <ac:spMkLst>
            <pc:docMk/>
            <pc:sldMk cId="4072576600" sldId="274"/>
            <ac:spMk id="20" creationId="{35EA5C1C-9970-4FFF-B77C-B5EE6CAF2130}"/>
          </ac:spMkLst>
        </pc:spChg>
        <pc:spChg chg="mod">
          <ac:chgData name="Moreira, Adriana (NSP)" userId="S::adriana.moreira@fao.org::47c2bc3d-984a-4d3c-9ba2-255a42491b08" providerId="AD" clId="Web-{A504CBD6-72A4-BA6F-B23C-86B63577A8AC}" dt="2022-06-21T07:21:44.259" v="42"/>
          <ac:spMkLst>
            <pc:docMk/>
            <pc:sldMk cId="4072576600" sldId="274"/>
            <ac:spMk id="23" creationId="{A6F4250D-5CA1-4D42-A1CD-842EA7879F8D}"/>
          </ac:spMkLst>
        </pc:spChg>
        <pc:spChg chg="mod">
          <ac:chgData name="Moreira, Adriana (NSP)" userId="S::adriana.moreira@fao.org::47c2bc3d-984a-4d3c-9ba2-255a42491b08" providerId="AD" clId="Web-{A504CBD6-72A4-BA6F-B23C-86B63577A8AC}" dt="2022-06-21T07:21:48.025" v="46"/>
          <ac:spMkLst>
            <pc:docMk/>
            <pc:sldMk cId="4072576600" sldId="274"/>
            <ac:spMk id="24" creationId="{EA141470-A3F8-4442-9EB2-1AF47607D0B0}"/>
          </ac:spMkLst>
        </pc:spChg>
        <pc:spChg chg="mod">
          <ac:chgData name="Moreira, Adriana (NSP)" userId="S::adriana.moreira@fao.org::47c2bc3d-984a-4d3c-9ba2-255a42491b08" providerId="AD" clId="Web-{A504CBD6-72A4-BA6F-B23C-86B63577A8AC}" dt="2022-06-21T07:21:44.275" v="43"/>
          <ac:spMkLst>
            <pc:docMk/>
            <pc:sldMk cId="4072576600" sldId="274"/>
            <ac:spMk id="25" creationId="{1AF1D499-753F-4ADA-804D-27331D603E95}"/>
          </ac:spMkLst>
        </pc:spChg>
        <pc:spChg chg="mod">
          <ac:chgData name="Moreira, Adriana (NSP)" userId="S::adriana.moreira@fao.org::47c2bc3d-984a-4d3c-9ba2-255a42491b08" providerId="AD" clId="Web-{A504CBD6-72A4-BA6F-B23C-86B63577A8AC}" dt="2022-06-21T07:21:44.291" v="44"/>
          <ac:spMkLst>
            <pc:docMk/>
            <pc:sldMk cId="4072576600" sldId="274"/>
            <ac:spMk id="26" creationId="{97C58702-0273-4BC9-AAFA-7B97A5A560D0}"/>
          </ac:spMkLst>
        </pc:spChg>
        <pc:spChg chg="mod">
          <ac:chgData name="Moreira, Adriana (NSP)" userId="S::adriana.moreira@fao.org::47c2bc3d-984a-4d3c-9ba2-255a42491b08" providerId="AD" clId="Web-{A504CBD6-72A4-BA6F-B23C-86B63577A8AC}" dt="2022-06-21T07:21:50.916" v="47"/>
          <ac:spMkLst>
            <pc:docMk/>
            <pc:sldMk cId="4072576600" sldId="274"/>
            <ac:spMk id="27" creationId="{412F8690-7CFC-40BD-9B75-164F0C81BB1F}"/>
          </ac:spMkLst>
        </pc:spChg>
        <pc:spChg chg="mod">
          <ac:chgData name="Moreira, Adriana (NSP)" userId="S::adriana.moreira@fao.org::47c2bc3d-984a-4d3c-9ba2-255a42491b08" providerId="AD" clId="Web-{A504CBD6-72A4-BA6F-B23C-86B63577A8AC}" dt="2022-06-21T07:21:44.306" v="45"/>
          <ac:spMkLst>
            <pc:docMk/>
            <pc:sldMk cId="4072576600" sldId="274"/>
            <ac:spMk id="28" creationId="{197DD5EB-A1F7-4B8A-9104-46C345772E28}"/>
          </ac:spMkLst>
        </pc:spChg>
        <pc:spChg chg="mod">
          <ac:chgData name="Moreira, Adriana (NSP)" userId="S::adriana.moreira@fao.org::47c2bc3d-984a-4d3c-9ba2-255a42491b08" providerId="AD" clId="Web-{A504CBD6-72A4-BA6F-B23C-86B63577A8AC}" dt="2022-06-21T07:20:36.711" v="23" actId="1076"/>
          <ac:spMkLst>
            <pc:docMk/>
            <pc:sldMk cId="4072576600" sldId="274"/>
            <ac:spMk id="32" creationId="{E0093D53-5C60-483D-8071-5685CE62FE29}"/>
          </ac:spMkLst>
        </pc:spChg>
        <pc:spChg chg="mod">
          <ac:chgData name="Moreira, Adriana (NSP)" userId="S::adriana.moreira@fao.org::47c2bc3d-984a-4d3c-9ba2-255a42491b08" providerId="AD" clId="Web-{A504CBD6-72A4-BA6F-B23C-86B63577A8AC}" dt="2022-06-21T07:21:09.665" v="33" actId="1076"/>
          <ac:spMkLst>
            <pc:docMk/>
            <pc:sldMk cId="4072576600" sldId="274"/>
            <ac:spMk id="34" creationId="{E150CA0D-C710-4CCC-9A95-95AEE849FD5A}"/>
          </ac:spMkLst>
        </pc:spChg>
        <pc:spChg chg="mod">
          <ac:chgData name="Moreira, Adriana (NSP)" userId="S::adriana.moreira@fao.org::47c2bc3d-984a-4d3c-9ba2-255a42491b08" providerId="AD" clId="Web-{A504CBD6-72A4-BA6F-B23C-86B63577A8AC}" dt="2022-06-21T07:21:21.368" v="37" actId="1076"/>
          <ac:spMkLst>
            <pc:docMk/>
            <pc:sldMk cId="4072576600" sldId="274"/>
            <ac:spMk id="35" creationId="{B1DB7029-7975-4FF4-A83E-E44494281DFF}"/>
          </ac:spMkLst>
        </pc:spChg>
      </pc:sldChg>
    </pc:docChg>
  </pc:docChgLst>
  <pc:docChgLst>
    <pc:chgData name="Moreira, Adriana (NSP)" userId="S::adriana.moreira@fao.org::47c2bc3d-984a-4d3c-9ba2-255a42491b08" providerId="AD" clId="Web-{147FC0A4-06F4-2396-440A-9B783608B33E}"/>
    <pc:docChg chg="modSld">
      <pc:chgData name="Moreira, Adriana (NSP)" userId="S::adriana.moreira@fao.org::47c2bc3d-984a-4d3c-9ba2-255a42491b08" providerId="AD" clId="Web-{147FC0A4-06F4-2396-440A-9B783608B33E}" dt="2022-06-20T19:42:37.500" v="118" actId="1076"/>
      <pc:docMkLst>
        <pc:docMk/>
      </pc:docMkLst>
      <pc:sldChg chg="modSp modCm">
        <pc:chgData name="Moreira, Adriana (NSP)" userId="S::adriana.moreira@fao.org::47c2bc3d-984a-4d3c-9ba2-255a42491b08" providerId="AD" clId="Web-{147FC0A4-06F4-2396-440A-9B783608B33E}" dt="2022-06-20T19:35:35.598" v="37" actId="20577"/>
        <pc:sldMkLst>
          <pc:docMk/>
          <pc:sldMk cId="1399239429" sldId="268"/>
        </pc:sldMkLst>
        <pc:spChg chg="mod">
          <ac:chgData name="Moreira, Adriana (NSP)" userId="S::adriana.moreira@fao.org::47c2bc3d-984a-4d3c-9ba2-255a42491b08" providerId="AD" clId="Web-{147FC0A4-06F4-2396-440A-9B783608B33E}" dt="2022-06-20T19:35:08.127" v="31"/>
          <ac:spMkLst>
            <pc:docMk/>
            <pc:sldMk cId="1399239429" sldId="268"/>
            <ac:spMk id="3" creationId="{00000000-0000-0000-0000-000000000000}"/>
          </ac:spMkLst>
        </pc:spChg>
        <pc:spChg chg="mod">
          <ac:chgData name="Moreira, Adriana (NSP)" userId="S::adriana.moreira@fao.org::47c2bc3d-984a-4d3c-9ba2-255a42491b08" providerId="AD" clId="Web-{147FC0A4-06F4-2396-440A-9B783608B33E}" dt="2022-06-20T19:34:59.470" v="29" actId="1076"/>
          <ac:spMkLst>
            <pc:docMk/>
            <pc:sldMk cId="1399239429" sldId="268"/>
            <ac:spMk id="5" creationId="{00000000-0000-0000-0000-000000000000}"/>
          </ac:spMkLst>
        </pc:spChg>
        <pc:spChg chg="mod">
          <ac:chgData name="Moreira, Adriana (NSP)" userId="S::adriana.moreira@fao.org::47c2bc3d-984a-4d3c-9ba2-255a42491b08" providerId="AD" clId="Web-{147FC0A4-06F4-2396-440A-9B783608B33E}" dt="2022-06-20T19:34:34.969" v="21" actId="1076"/>
          <ac:spMkLst>
            <pc:docMk/>
            <pc:sldMk cId="1399239429" sldId="268"/>
            <ac:spMk id="7" creationId="{00000000-0000-0000-0000-000000000000}"/>
          </ac:spMkLst>
        </pc:spChg>
        <pc:spChg chg="mod">
          <ac:chgData name="Moreira, Adriana (NSP)" userId="S::adriana.moreira@fao.org::47c2bc3d-984a-4d3c-9ba2-255a42491b08" providerId="AD" clId="Web-{147FC0A4-06F4-2396-440A-9B783608B33E}" dt="2022-06-20T19:34:29.968" v="19" actId="14100"/>
          <ac:spMkLst>
            <pc:docMk/>
            <pc:sldMk cId="1399239429" sldId="268"/>
            <ac:spMk id="8" creationId="{00000000-0000-0000-0000-000000000000}"/>
          </ac:spMkLst>
        </pc:spChg>
        <pc:spChg chg="mod">
          <ac:chgData name="Moreira, Adriana (NSP)" userId="S::adriana.moreira@fao.org::47c2bc3d-984a-4d3c-9ba2-255a42491b08" providerId="AD" clId="Web-{147FC0A4-06F4-2396-440A-9B783608B33E}" dt="2022-06-20T19:34:21.937" v="17" actId="1076"/>
          <ac:spMkLst>
            <pc:docMk/>
            <pc:sldMk cId="1399239429" sldId="268"/>
            <ac:spMk id="13" creationId="{00000000-0000-0000-0000-000000000000}"/>
          </ac:spMkLst>
        </pc:spChg>
        <pc:spChg chg="mod">
          <ac:chgData name="Moreira, Adriana (NSP)" userId="S::adriana.moreira@fao.org::47c2bc3d-984a-4d3c-9ba2-255a42491b08" providerId="AD" clId="Web-{147FC0A4-06F4-2396-440A-9B783608B33E}" dt="2022-06-20T19:35:11.862" v="32"/>
          <ac:spMkLst>
            <pc:docMk/>
            <pc:sldMk cId="1399239429" sldId="268"/>
            <ac:spMk id="14" creationId="{00000000-0000-0000-0000-000000000000}"/>
          </ac:spMkLst>
        </pc:spChg>
        <pc:spChg chg="mod">
          <ac:chgData name="Moreira, Adriana (NSP)" userId="S::adriana.moreira@fao.org::47c2bc3d-984a-4d3c-9ba2-255a42491b08" providerId="AD" clId="Web-{147FC0A4-06F4-2396-440A-9B783608B33E}" dt="2022-06-20T19:35:35.598" v="37" actId="20577"/>
          <ac:spMkLst>
            <pc:docMk/>
            <pc:sldMk cId="1399239429" sldId="268"/>
            <ac:spMk id="15" creationId="{00000000-0000-0000-0000-000000000000}"/>
          </ac:spMkLst>
        </pc:spChg>
      </pc:sldChg>
      <pc:sldChg chg="modSp modCm">
        <pc:chgData name="Moreira, Adriana (NSP)" userId="S::adriana.moreira@fao.org::47c2bc3d-984a-4d3c-9ba2-255a42491b08" providerId="AD" clId="Web-{147FC0A4-06F4-2396-440A-9B783608B33E}" dt="2022-06-20T19:38:40.657" v="70"/>
        <pc:sldMkLst>
          <pc:docMk/>
          <pc:sldMk cId="157594832" sldId="269"/>
        </pc:sldMkLst>
        <pc:spChg chg="mod">
          <ac:chgData name="Moreira, Adriana (NSP)" userId="S::adriana.moreira@fao.org::47c2bc3d-984a-4d3c-9ba2-255a42491b08" providerId="AD" clId="Web-{147FC0A4-06F4-2396-440A-9B783608B33E}" dt="2022-06-20T19:35:44.973" v="38"/>
          <ac:spMkLst>
            <pc:docMk/>
            <pc:sldMk cId="157594832" sldId="269"/>
            <ac:spMk id="4" creationId="{4430BD2A-A37A-472C-9129-DFFD764F9B0E}"/>
          </ac:spMkLst>
        </pc:spChg>
        <pc:spChg chg="mod">
          <ac:chgData name="Moreira, Adriana (NSP)" userId="S::adriana.moreira@fao.org::47c2bc3d-984a-4d3c-9ba2-255a42491b08" providerId="AD" clId="Web-{147FC0A4-06F4-2396-440A-9B783608B33E}" dt="2022-06-20T19:36:17.350" v="50" actId="14100"/>
          <ac:spMkLst>
            <pc:docMk/>
            <pc:sldMk cId="157594832" sldId="269"/>
            <ac:spMk id="6" creationId="{C7B11048-A6AC-41EE-B41B-4E1DCBBABF46}"/>
          </ac:spMkLst>
        </pc:spChg>
        <pc:spChg chg="mod">
          <ac:chgData name="Moreira, Adriana (NSP)" userId="S::adriana.moreira@fao.org::47c2bc3d-984a-4d3c-9ba2-255a42491b08" providerId="AD" clId="Web-{147FC0A4-06F4-2396-440A-9B783608B33E}" dt="2022-06-20T19:37:05.838" v="64" actId="1076"/>
          <ac:spMkLst>
            <pc:docMk/>
            <pc:sldMk cId="157594832" sldId="269"/>
            <ac:spMk id="8" creationId="{DAE41477-CD21-4450-948C-30363D341E42}"/>
          </ac:spMkLst>
        </pc:spChg>
        <pc:spChg chg="mod">
          <ac:chgData name="Moreira, Adriana (NSP)" userId="S::adriana.moreira@fao.org::47c2bc3d-984a-4d3c-9ba2-255a42491b08" providerId="AD" clId="Web-{147FC0A4-06F4-2396-440A-9B783608B33E}" dt="2022-06-20T19:37:10.885" v="66" actId="1076"/>
          <ac:spMkLst>
            <pc:docMk/>
            <pc:sldMk cId="157594832" sldId="269"/>
            <ac:spMk id="9" creationId="{1FEB09AF-49B2-4D94-AEEF-DECED7625543}"/>
          </ac:spMkLst>
        </pc:spChg>
        <pc:spChg chg="mod">
          <ac:chgData name="Moreira, Adriana (NSP)" userId="S::adriana.moreira@fao.org::47c2bc3d-984a-4d3c-9ba2-255a42491b08" providerId="AD" clId="Web-{147FC0A4-06F4-2396-440A-9B783608B33E}" dt="2022-06-20T19:37:15.932" v="68" actId="1076"/>
          <ac:spMkLst>
            <pc:docMk/>
            <pc:sldMk cId="157594832" sldId="269"/>
            <ac:spMk id="10" creationId="{7F9382BD-0B5C-4FA4-A908-B70957F99D45}"/>
          </ac:spMkLst>
        </pc:spChg>
        <pc:spChg chg="mod">
          <ac:chgData name="Moreira, Adriana (NSP)" userId="S::adriana.moreira@fao.org::47c2bc3d-984a-4d3c-9ba2-255a42491b08" providerId="AD" clId="Web-{147FC0A4-06F4-2396-440A-9B783608B33E}" dt="2022-06-20T19:37:08.776" v="65" actId="1076"/>
          <ac:spMkLst>
            <pc:docMk/>
            <pc:sldMk cId="157594832" sldId="269"/>
            <ac:spMk id="12" creationId="{4E9F3BD5-3141-413F-9DAA-EE35CC327815}"/>
          </ac:spMkLst>
        </pc:spChg>
        <pc:spChg chg="mod">
          <ac:chgData name="Moreira, Adriana (NSP)" userId="S::adriana.moreira@fao.org::47c2bc3d-984a-4d3c-9ba2-255a42491b08" providerId="AD" clId="Web-{147FC0A4-06F4-2396-440A-9B783608B33E}" dt="2022-06-20T19:37:23.558" v="69" actId="1076"/>
          <ac:spMkLst>
            <pc:docMk/>
            <pc:sldMk cId="157594832" sldId="269"/>
            <ac:spMk id="13" creationId="{8F1A5795-35DE-4362-BACC-FADFEE9A5745}"/>
          </ac:spMkLst>
        </pc:spChg>
      </pc:sldChg>
      <pc:sldChg chg="modSp">
        <pc:chgData name="Moreira, Adriana (NSP)" userId="S::adriana.moreira@fao.org::47c2bc3d-984a-4d3c-9ba2-255a42491b08" providerId="AD" clId="Web-{147FC0A4-06F4-2396-440A-9B783608B33E}" dt="2022-06-20T19:39:09.940" v="74" actId="14100"/>
        <pc:sldMkLst>
          <pc:docMk/>
          <pc:sldMk cId="1339057360" sldId="271"/>
        </pc:sldMkLst>
        <pc:spChg chg="mod">
          <ac:chgData name="Moreira, Adriana (NSP)" userId="S::adriana.moreira@fao.org::47c2bc3d-984a-4d3c-9ba2-255a42491b08" providerId="AD" clId="Web-{147FC0A4-06F4-2396-440A-9B783608B33E}" dt="2022-06-20T19:39:03.517" v="71" actId="1076"/>
          <ac:spMkLst>
            <pc:docMk/>
            <pc:sldMk cId="1339057360" sldId="271"/>
            <ac:spMk id="2" creationId="{00000000-0000-0000-0000-000000000000}"/>
          </ac:spMkLst>
        </pc:spChg>
        <pc:spChg chg="mod">
          <ac:chgData name="Moreira, Adriana (NSP)" userId="S::adriana.moreira@fao.org::47c2bc3d-984a-4d3c-9ba2-255a42491b08" providerId="AD" clId="Web-{147FC0A4-06F4-2396-440A-9B783608B33E}" dt="2022-06-20T19:39:09.940" v="74" actId="14100"/>
          <ac:spMkLst>
            <pc:docMk/>
            <pc:sldMk cId="1339057360" sldId="271"/>
            <ac:spMk id="4" creationId="{00000000-0000-0000-0000-000000000000}"/>
          </ac:spMkLst>
        </pc:spChg>
      </pc:sldChg>
      <pc:sldChg chg="modSp modCm">
        <pc:chgData name="Moreira, Adriana (NSP)" userId="S::adriana.moreira@fao.org::47c2bc3d-984a-4d3c-9ba2-255a42491b08" providerId="AD" clId="Web-{147FC0A4-06F4-2396-440A-9B783608B33E}" dt="2022-06-20T19:41:18.276" v="115" actId="14100"/>
        <pc:sldMkLst>
          <pc:docMk/>
          <pc:sldMk cId="4008700047" sldId="272"/>
        </pc:sldMkLst>
        <pc:graphicFrameChg chg="mod modGraphic">
          <ac:chgData name="Moreira, Adriana (NSP)" userId="S::adriana.moreira@fao.org::47c2bc3d-984a-4d3c-9ba2-255a42491b08" providerId="AD" clId="Web-{147FC0A4-06F4-2396-440A-9B783608B33E}" dt="2022-06-20T19:41:18.276" v="115" actId="14100"/>
          <ac:graphicFrameMkLst>
            <pc:docMk/>
            <pc:sldMk cId="4008700047" sldId="272"/>
            <ac:graphicFrameMk id="2" creationId="{00000000-0000-0000-0000-000000000000}"/>
          </ac:graphicFrameMkLst>
        </pc:graphicFrameChg>
      </pc:sldChg>
      <pc:sldChg chg="modSp">
        <pc:chgData name="Moreira, Adriana (NSP)" userId="S::adriana.moreira@fao.org::47c2bc3d-984a-4d3c-9ba2-255a42491b08" providerId="AD" clId="Web-{147FC0A4-06F4-2396-440A-9B783608B33E}" dt="2022-06-20T19:42:37.500" v="118" actId="1076"/>
        <pc:sldMkLst>
          <pc:docMk/>
          <pc:sldMk cId="3194906056" sldId="273"/>
        </pc:sldMkLst>
        <pc:spChg chg="mod">
          <ac:chgData name="Moreira, Adriana (NSP)" userId="S::adriana.moreira@fao.org::47c2bc3d-984a-4d3c-9ba2-255a42491b08" providerId="AD" clId="Web-{147FC0A4-06F4-2396-440A-9B783608B33E}" dt="2022-06-20T19:42:37.500" v="118" actId="1076"/>
          <ac:spMkLst>
            <pc:docMk/>
            <pc:sldMk cId="3194906056" sldId="273"/>
            <ac:spMk id="3" creationId="{02751856-6FD4-4400-86AF-DB56462AF7DE}"/>
          </ac:spMkLst>
        </pc:spChg>
      </pc:sldChg>
      <pc:sldChg chg="addSp modSp modCm">
        <pc:chgData name="Moreira, Adriana (NSP)" userId="S::adriana.moreira@fao.org::47c2bc3d-984a-4d3c-9ba2-255a42491b08" providerId="AD" clId="Web-{147FC0A4-06F4-2396-440A-9B783608B33E}" dt="2022-06-20T19:34:13.624" v="16"/>
        <pc:sldMkLst>
          <pc:docMk/>
          <pc:sldMk cId="4072576600" sldId="274"/>
        </pc:sldMkLst>
        <pc:spChg chg="add">
          <ac:chgData name="Moreira, Adriana (NSP)" userId="S::adriana.moreira@fao.org::47c2bc3d-984a-4d3c-9ba2-255a42491b08" providerId="AD" clId="Web-{147FC0A4-06F4-2396-440A-9B783608B33E}" dt="2022-06-20T19:34:13.624" v="16"/>
          <ac:spMkLst>
            <pc:docMk/>
            <pc:sldMk cId="4072576600" sldId="274"/>
            <ac:spMk id="5" creationId="{92C5F76D-1F8C-55D5-631C-55EC798188B7}"/>
          </ac:spMkLst>
        </pc:spChg>
        <pc:spChg chg="mod">
          <ac:chgData name="Moreira, Adriana (NSP)" userId="S::adriana.moreira@fao.org::47c2bc3d-984a-4d3c-9ba2-255a42491b08" providerId="AD" clId="Web-{147FC0A4-06F4-2396-440A-9B783608B33E}" dt="2022-06-20T19:32:30.664" v="9" actId="20577"/>
          <ac:spMkLst>
            <pc:docMk/>
            <pc:sldMk cId="4072576600" sldId="274"/>
            <ac:spMk id="17" creationId="{15D7749B-D9A3-49C5-BB8C-1B38FD49C509}"/>
          </ac:spMkLst>
        </pc:spChg>
        <pc:spChg chg="mod">
          <ac:chgData name="Moreira, Adriana (NSP)" userId="S::adriana.moreira@fao.org::47c2bc3d-984a-4d3c-9ba2-255a42491b08" providerId="AD" clId="Web-{147FC0A4-06F4-2396-440A-9B783608B33E}" dt="2022-06-20T19:32:20.319" v="5" actId="1076"/>
          <ac:spMkLst>
            <pc:docMk/>
            <pc:sldMk cId="4072576600" sldId="274"/>
            <ac:spMk id="34" creationId="{E150CA0D-C710-4CCC-9A95-95AEE849FD5A}"/>
          </ac:spMkLst>
        </pc:spChg>
        <pc:spChg chg="mod">
          <ac:chgData name="Moreira, Adriana (NSP)" userId="S::adriana.moreira@fao.org::47c2bc3d-984a-4d3c-9ba2-255a42491b08" providerId="AD" clId="Web-{147FC0A4-06F4-2396-440A-9B783608B33E}" dt="2022-06-20T19:32:10.991" v="4" actId="1076"/>
          <ac:spMkLst>
            <pc:docMk/>
            <pc:sldMk cId="4072576600" sldId="274"/>
            <ac:spMk id="35" creationId="{B1DB7029-7975-4FF4-A83E-E44494281DFF}"/>
          </ac:spMkLst>
        </pc:spChg>
      </pc:sldChg>
    </pc:docChg>
  </pc:docChgLst>
  <pc:docChgLst>
    <pc:chgData name="Yamada, Natsumi (NSPD)" userId="S::natsumi.yamada@fao.org::e4bbf76f-25f6-4e06-8c36-54e164a2665f" providerId="AD" clId="Web-{1951C9A1-2F42-DD95-BFCC-8D69E501A160}"/>
    <pc:docChg chg="modSld">
      <pc:chgData name="Yamada, Natsumi (NSPD)" userId="S::natsumi.yamada@fao.org::e4bbf76f-25f6-4e06-8c36-54e164a2665f" providerId="AD" clId="Web-{1951C9A1-2F42-DD95-BFCC-8D69E501A160}" dt="2022-06-22T12:36:04.115" v="3"/>
      <pc:docMkLst>
        <pc:docMk/>
      </pc:docMkLst>
      <pc:sldChg chg="addSp delSp">
        <pc:chgData name="Yamada, Natsumi (NSPD)" userId="S::natsumi.yamada@fao.org::e4bbf76f-25f6-4e06-8c36-54e164a2665f" providerId="AD" clId="Web-{1951C9A1-2F42-DD95-BFCC-8D69E501A160}" dt="2022-06-22T12:36:04.115" v="3"/>
        <pc:sldMkLst>
          <pc:docMk/>
          <pc:sldMk cId="157594832" sldId="269"/>
        </pc:sldMkLst>
        <pc:spChg chg="add del">
          <ac:chgData name="Yamada, Natsumi (NSPD)" userId="S::natsumi.yamada@fao.org::e4bbf76f-25f6-4e06-8c36-54e164a2665f" providerId="AD" clId="Web-{1951C9A1-2F42-DD95-BFCC-8D69E501A160}" dt="2022-06-22T12:36:04.115" v="3"/>
          <ac:spMkLst>
            <pc:docMk/>
            <pc:sldMk cId="157594832" sldId="269"/>
            <ac:spMk id="3" creationId="{2AF42B30-4818-A5CF-97FB-4EF0F2BFEE0A}"/>
          </ac:spMkLst>
        </pc:spChg>
        <pc:spChg chg="add del">
          <ac:chgData name="Yamada, Natsumi (NSPD)" userId="S::natsumi.yamada@fao.org::e4bbf76f-25f6-4e06-8c36-54e164a2665f" providerId="AD" clId="Web-{1951C9A1-2F42-DD95-BFCC-8D69E501A160}" dt="2022-06-22T12:36:03.396" v="2"/>
          <ac:spMkLst>
            <pc:docMk/>
            <pc:sldMk cId="157594832" sldId="269"/>
            <ac:spMk id="5" creationId="{1F13C24D-377E-AC3E-ACBC-EDD07C172117}"/>
          </ac:spMkLst>
        </pc:spChg>
      </pc:sldChg>
    </pc:docChg>
  </pc:docChgLst>
  <pc:docChgLst>
    <pc:chgData name="Nicora, Natalie (NSP)" userId="S::natalie.nicora@fao.org::7a139181-4c7e-41a2-94f9-750ea54c2572" providerId="AD" clId="Web-{ABFEECA1-EA37-E9CC-0714-69A226A1D5A6}"/>
    <pc:docChg chg="modSld">
      <pc:chgData name="Nicora, Natalie (NSP)" userId="S::natalie.nicora@fao.org::7a139181-4c7e-41a2-94f9-750ea54c2572" providerId="AD" clId="Web-{ABFEECA1-EA37-E9CC-0714-69A226A1D5A6}" dt="2022-06-22T13:25:37.575" v="2"/>
      <pc:docMkLst>
        <pc:docMk/>
      </pc:docMkLst>
      <pc:sldChg chg="modSp">
        <pc:chgData name="Nicora, Natalie (NSP)" userId="S::natalie.nicora@fao.org::7a139181-4c7e-41a2-94f9-750ea54c2572" providerId="AD" clId="Web-{ABFEECA1-EA37-E9CC-0714-69A226A1D5A6}" dt="2022-06-22T13:24:57.512" v="1" actId="20577"/>
        <pc:sldMkLst>
          <pc:docMk/>
          <pc:sldMk cId="1399239429" sldId="268"/>
        </pc:sldMkLst>
        <pc:spChg chg="mod">
          <ac:chgData name="Nicora, Natalie (NSP)" userId="S::natalie.nicora@fao.org::7a139181-4c7e-41a2-94f9-750ea54c2572" providerId="AD" clId="Web-{ABFEECA1-EA37-E9CC-0714-69A226A1D5A6}" dt="2022-06-22T13:24:57.512" v="1" actId="20577"/>
          <ac:spMkLst>
            <pc:docMk/>
            <pc:sldMk cId="1399239429" sldId="268"/>
            <ac:spMk id="3" creationId="{00000000-0000-0000-0000-000000000000}"/>
          </ac:spMkLst>
        </pc:spChg>
      </pc:sldChg>
      <pc:sldChg chg="addSp">
        <pc:chgData name="Nicora, Natalie (NSP)" userId="S::natalie.nicora@fao.org::7a139181-4c7e-41a2-94f9-750ea54c2572" providerId="AD" clId="Web-{ABFEECA1-EA37-E9CC-0714-69A226A1D5A6}" dt="2022-06-22T13:25:37.575" v="2"/>
        <pc:sldMkLst>
          <pc:docMk/>
          <pc:sldMk cId="157594832" sldId="269"/>
        </pc:sldMkLst>
        <pc:spChg chg="add">
          <ac:chgData name="Nicora, Natalie (NSP)" userId="S::natalie.nicora@fao.org::7a139181-4c7e-41a2-94f9-750ea54c2572" providerId="AD" clId="Web-{ABFEECA1-EA37-E9CC-0714-69A226A1D5A6}" dt="2022-06-22T13:25:37.575" v="2"/>
          <ac:spMkLst>
            <pc:docMk/>
            <pc:sldMk cId="157594832" sldId="269"/>
            <ac:spMk id="3" creationId="{583E4727-8F87-8B5E-F236-6EE9F585A081}"/>
          </ac:spMkLst>
        </pc:spChg>
      </pc:sldChg>
    </pc:docChg>
  </pc:docChgLst>
  <pc:docChgLst>
    <pc:chgData name="Peterson, Barbara (NSP)" userId="S::barbara.peterson@fao.org::4a3c5689-ce26-4a0b-ba79-9ffb1c0b9846" providerId="AD" clId="Web-{D3529659-9437-3C49-CB65-2938FB6B8FC3}"/>
    <pc:docChg chg="modSld">
      <pc:chgData name="Peterson, Barbara (NSP)" userId="S::barbara.peterson@fao.org::4a3c5689-ce26-4a0b-ba79-9ffb1c0b9846" providerId="AD" clId="Web-{D3529659-9437-3C49-CB65-2938FB6B8FC3}" dt="2022-06-20T21:28:07.298" v="11" actId="1076"/>
      <pc:docMkLst>
        <pc:docMk/>
      </pc:docMkLst>
      <pc:sldChg chg="modSp modCm">
        <pc:chgData name="Peterson, Barbara (NSP)" userId="S::barbara.peterson@fao.org::4a3c5689-ce26-4a0b-ba79-9ffb1c0b9846" providerId="AD" clId="Web-{D3529659-9437-3C49-CB65-2938FB6B8FC3}" dt="2022-06-20T21:26:06.904" v="4" actId="20577"/>
        <pc:sldMkLst>
          <pc:docMk/>
          <pc:sldMk cId="1399239429" sldId="268"/>
        </pc:sldMkLst>
        <pc:spChg chg="mod">
          <ac:chgData name="Peterson, Barbara (NSP)" userId="S::barbara.peterson@fao.org::4a3c5689-ce26-4a0b-ba79-9ffb1c0b9846" providerId="AD" clId="Web-{D3529659-9437-3C49-CB65-2938FB6B8FC3}" dt="2022-06-20T21:26:06.904" v="4" actId="20577"/>
          <ac:spMkLst>
            <pc:docMk/>
            <pc:sldMk cId="1399239429" sldId="268"/>
            <ac:spMk id="3" creationId="{00000000-0000-0000-0000-000000000000}"/>
          </ac:spMkLst>
        </pc:spChg>
      </pc:sldChg>
      <pc:sldChg chg="modSp">
        <pc:chgData name="Peterson, Barbara (NSP)" userId="S::barbara.peterson@fao.org::4a3c5689-ce26-4a0b-ba79-9ffb1c0b9846" providerId="AD" clId="Web-{D3529659-9437-3C49-CB65-2938FB6B8FC3}" dt="2022-06-20T21:28:07.298" v="11" actId="1076"/>
        <pc:sldMkLst>
          <pc:docMk/>
          <pc:sldMk cId="4008700047" sldId="272"/>
        </pc:sldMkLst>
        <pc:graphicFrameChg chg="mod modGraphic">
          <ac:chgData name="Peterson, Barbara (NSP)" userId="S::barbara.peterson@fao.org::4a3c5689-ce26-4a0b-ba79-9ffb1c0b9846" providerId="AD" clId="Web-{D3529659-9437-3C49-CB65-2938FB6B8FC3}" dt="2022-06-20T21:28:07.298" v="11" actId="1076"/>
          <ac:graphicFrameMkLst>
            <pc:docMk/>
            <pc:sldMk cId="4008700047" sldId="272"/>
            <ac:graphicFrameMk id="2" creationId="{00000000-0000-0000-0000-000000000000}"/>
          </ac:graphicFrameMkLst>
        </pc:graphicFrameChg>
      </pc:sldChg>
      <pc:sldChg chg="modCm">
        <pc:chgData name="Peterson, Barbara (NSP)" userId="S::barbara.peterson@fao.org::4a3c5689-ce26-4a0b-ba79-9ffb1c0b9846" providerId="AD" clId="Web-{D3529659-9437-3C49-CB65-2938FB6B8FC3}" dt="2022-06-20T21:25:27.668" v="0"/>
        <pc:sldMkLst>
          <pc:docMk/>
          <pc:sldMk cId="4072576600" sldId="274"/>
        </pc:sldMkLst>
      </pc:sldChg>
    </pc:docChg>
  </pc:docChgLst>
</pc:chgInfo>
</file>

<file path=ppt/comments/modernComment_10C_5366B305.xml><?xml version="1.0" encoding="utf-8"?>
<p188:cmLst xmlns:a="http://schemas.openxmlformats.org/drawingml/2006/main" xmlns:r="http://schemas.openxmlformats.org/officeDocument/2006/relationships" xmlns:p188="http://schemas.microsoft.com/office/powerpoint/2018/8/main">
  <p188:cm id="{9405B9F2-C624-4877-8AE0-7A7C612DD281}" authorId="{95230D79-A227-B1DC-B2C9-B7B2C9E77826}" created="2022-06-20T17:47:41.844">
    <ac:deMkLst xmlns:ac="http://schemas.microsoft.com/office/drawing/2013/main/command">
      <pc:docMk xmlns:pc="http://schemas.microsoft.com/office/powerpoint/2013/main/command"/>
      <pc:sldMk xmlns:pc="http://schemas.microsoft.com/office/powerpoint/2013/main/command" cId="1399239429" sldId="268"/>
      <ac:spMk id="15" creationId="{00000000-0000-0000-0000-000000000000}"/>
    </ac:deMkLst>
    <p188:replyLst>
      <p188:reply id="{AD971EFA-D693-40A2-9F45-7568A23AE073}" authorId="{D19F1C14-641A-3819-247B-63AB4B984334}" created="2022-06-20T19:33:34.855">
        <p188:txBody>
          <a:bodyPr/>
          <a:lstStyle/>
          <a:p>
            <a:r>
              <a:rPr lang="en-US"/>
              <a:t>Text size seems ok.....</a:t>
            </a:r>
          </a:p>
        </p188:txBody>
      </p188:reply>
      <p188:reply id="{71122DE9-D53E-4AF3-84DF-F7C29D985B07}" authorId="{95230D79-A227-B1DC-B2C9-B7B2C9E77826}" created="2022-06-20T21:26:03.825">
        <p188:txBody>
          <a:bodyPr/>
          <a:lstStyle/>
          <a:p>
            <a:r>
              <a:rPr lang="en-US"/>
              <a:t>Yes, it's easier to read now.</a:t>
            </a:r>
          </a:p>
        </p188:txBody>
      </p188:reply>
    </p188:replyLst>
    <p188:txBody>
      <a:bodyPr/>
      <a:lstStyle/>
      <a:p>
        <a:r>
          <a:rPr lang="en-US"/>
          <a:t>of? Also text is too small.</a:t>
        </a:r>
      </a:p>
    </p188:txBody>
  </p188:cm>
</p188:cmLst>
</file>

<file path=ppt/comments/modernComment_10D_964B4D0.xml><?xml version="1.0" encoding="utf-8"?>
<p188:cmLst xmlns:a="http://schemas.openxmlformats.org/drawingml/2006/main" xmlns:r="http://schemas.openxmlformats.org/officeDocument/2006/relationships" xmlns:p188="http://schemas.microsoft.com/office/powerpoint/2018/8/main">
  <p188:cm id="{4F4A5FA0-B4B8-4597-AFED-C239465AF8D8}" authorId="{95230D79-A227-B1DC-B2C9-B7B2C9E77826}" created="2022-06-20T17:56:05.064">
    <ac:txMkLst xmlns:ac="http://schemas.microsoft.com/office/drawing/2013/main/command">
      <pc:docMk xmlns:pc="http://schemas.microsoft.com/office/powerpoint/2013/main/command"/>
      <pc:sldMk xmlns:pc="http://schemas.microsoft.com/office/powerpoint/2013/main/command" cId="157594832" sldId="269"/>
      <ac:spMk id="4" creationId="{4430BD2A-A37A-472C-9129-DFFD764F9B0E}"/>
      <ac:txMk cp="0" len="4">
        <ac:context len="128" hash="4245167239"/>
      </ac:txMk>
    </ac:txMkLst>
    <p188:pos x="510886" y="207818"/>
    <p188:replyLst>
      <p188:reply id="{59B84775-8ACD-4DC8-B332-A3676D33CBFA}" authorId="{D19F1C14-641A-3819-247B-63AB4B984334}" created="2022-06-20T19:28:54.926">
        <p188:txBody>
          <a:bodyPr/>
          <a:lstStyle/>
          <a:p>
            <a:r>
              <a:rPr lang="en-US"/>
              <a:t>I had enlarged a bit.</a:t>
            </a:r>
          </a:p>
        </p188:txBody>
      </p188:reply>
      <p188:reply id="{197B3CCE-8755-44CC-9CCE-8A090B3CB4B5}" authorId="{D19F1C14-641A-3819-247B-63AB4B984334}" created="2022-06-20T19:38:40.657">
        <p188:txBody>
          <a:bodyPr/>
          <a:lstStyle/>
          <a:p>
            <a:r>
              <a:rPr lang="en-US"/>
              <a:t>I can't take out the reflection... sorry. If anyone can do this it would be great. </a:t>
            </a:r>
          </a:p>
        </p188:txBody>
      </p188:reply>
    </p188:replyLst>
    <p188:txBody>
      <a:bodyPr/>
      <a:lstStyle/>
      <a:p>
        <a:r>
          <a:rPr lang="en-US"/>
          <a:t>Text is too small and the reflection is visually distracting.</a:t>
        </a:r>
      </a:p>
    </p188:txBody>
  </p188:cm>
</p188:cmLst>
</file>

<file path=ppt/comments/modernComment_110_EEEFE88F.xml><?xml version="1.0" encoding="utf-8"?>
<p188:cmLst xmlns:a="http://schemas.openxmlformats.org/drawingml/2006/main" xmlns:r="http://schemas.openxmlformats.org/officeDocument/2006/relationships" xmlns:p188="http://schemas.microsoft.com/office/powerpoint/2018/8/main">
  <p188:cm id="{D7FC536D-510E-4E82-8639-EE1EA76A124E}" authorId="{95230D79-A227-B1DC-B2C9-B7B2C9E77826}" created="2022-06-20T17:49:50.803">
    <ac:txMkLst xmlns:ac="http://schemas.microsoft.com/office/drawing/2013/main/command">
      <pc:docMk xmlns:pc="http://schemas.microsoft.com/office/powerpoint/2013/main/command"/>
      <pc:sldMk xmlns:pc="http://schemas.microsoft.com/office/powerpoint/2013/main/command" cId="4008700047" sldId="272"/>
      <ac:graphicFrameMk id="2" creationId="{00000000-0000-0000-0000-000000000000}"/>
      <dc:dgmMk xmlns:dc="http://schemas.microsoft.com/office/drawing/2013/diagram/command"/>
      <dc:nodeMk xmlns:dc="http://schemas.microsoft.com/office/drawing/2013/diagram/command" id="{AF9E2D16-39A3-4082-92C7-360487B4221D}"/>
      <ac:txMk cp="13" len="1">
        <ac:context len="111" hash="2309876568"/>
      </ac:txMk>
    </ac:txMkLst>
    <p188:replyLst>
      <p188:reply id="{2CDF102D-1511-488A-B936-969CD7C14784}" authorId="{D19F1C14-641A-3819-247B-63AB4B984334}" created="2022-06-20T19:41:12.526">
        <p188:txBody>
          <a:bodyPr/>
          <a:lstStyle/>
          <a:p>
            <a:r>
              <a:rPr lang="en-US"/>
              <a:t>ok, done</a:t>
            </a:r>
          </a:p>
        </p188:txBody>
      </p188:reply>
    </p188:replyLst>
    <p188:txBody>
      <a:bodyPr/>
      <a:lstStyle/>
      <a:p>
        <a:r>
          <a:rPr lang="en-US"/>
          <a:t>delete "of"</a:t>
        </a:r>
      </a:p>
    </p188:txBody>
  </p188:cm>
  <p188:cm id="{411A07B3-FD63-4C89-AFAC-195ADDC4867C}" authorId="{95230D79-A227-B1DC-B2C9-B7B2C9E77826}" created="2022-06-20T17:51:48.462">
    <pc:sldMkLst xmlns:pc="http://schemas.microsoft.com/office/powerpoint/2013/main/command">
      <pc:docMk/>
      <pc:sldMk cId="4008700047" sldId="272"/>
    </pc:sldMkLst>
    <p188:replyLst>
      <p188:reply id="{E72AAFE4-13B0-413D-8E20-45CC622C6F43}" authorId="{D19F1C14-641A-3819-247B-63AB4B984334}" created="2022-06-20T19:41:07.947">
        <p188:txBody>
          <a:bodyPr/>
          <a:lstStyle/>
          <a:p>
            <a:r>
              <a:rPr lang="en-US"/>
              <a:t>ability of the pest</a:t>
            </a:r>
          </a:p>
        </p188:txBody>
      </p188:reply>
    </p188:replyLst>
    <p188:txBody>
      <a:bodyPr/>
      <a:lstStyle/>
      <a:p>
        <a:r>
          <a:rPr lang="en-US"/>
          <a:t>"pest's ability" or "ability of the pest"</a:t>
        </a:r>
      </a:p>
    </p188:txBody>
  </p188:cm>
</p188:cmLst>
</file>

<file path=ppt/comments/modernComment_112_F2BE9658.xml><?xml version="1.0" encoding="utf-8"?>
<p188:cmLst xmlns:a="http://schemas.openxmlformats.org/drawingml/2006/main" xmlns:r="http://schemas.openxmlformats.org/officeDocument/2006/relationships" xmlns:p188="http://schemas.microsoft.com/office/powerpoint/2018/8/main">
  <p188:cm id="{B27EA1BF-BDC0-4869-A56A-FAB2D0412A5A}" authorId="{95230D79-A227-B1DC-B2C9-B7B2C9E77826}" created="2022-06-20T17:54:42.561">
    <pc:sldMkLst xmlns:pc="http://schemas.microsoft.com/office/powerpoint/2013/main/command">
      <pc:docMk/>
      <pc:sldMk cId="4072576600" sldId="274"/>
    </pc:sldMkLst>
    <p188:replyLst>
      <p188:reply id="{1198E00A-C622-4559-8B4F-D30F381CFC27}" authorId="{D19F1C14-641A-3819-247B-63AB4B984334}" created="2022-06-20T19:33:05.400">
        <p188:txBody>
          <a:bodyPr/>
          <a:lstStyle/>
          <a:p>
            <a:r>
              <a:rPr lang="en-US"/>
              <a:t>Done. 
Not sure about the size. It's already font 24. Otherwise it will need a whole reformatting. </a:t>
            </a:r>
          </a:p>
        </p188:txBody>
      </p188:reply>
      <p188:reply id="{707C43E8-85C0-4002-8D2F-66554BB45B76}" authorId="{95230D79-A227-B1DC-B2C9-B7B2C9E77826}" created="2022-06-20T21:25:27.668">
        <p188:txBody>
          <a:bodyPr/>
          <a:lstStyle/>
          <a:p>
            <a:r>
              <a:rPr lang="en-US"/>
              <a:t>The green boxes look fine now, but the text under the green boxes is just font16.</a:t>
            </a:r>
          </a:p>
        </p188:txBody>
      </p188:reply>
      <p188:reply id="{EDBF1B77-CB32-44E2-A799-FD3D7FE22DA5}" authorId="{D19F1C14-641A-3819-247B-63AB4B984334}" created="2022-06-21T07:20:45.008">
        <p188:txBody>
          <a:bodyPr/>
          <a:lstStyle/>
          <a:p>
            <a:r>
              <a:rPr lang="en-US"/>
              <a:t>Adjusted. </a:t>
            </a:r>
          </a:p>
        </p188:txBody>
      </p188:reply>
    </p188:replyLst>
    <p188:txBody>
      <a:bodyPr/>
      <a:lstStyle/>
      <a:p>
        <a:r>
          <a:rPr lang="en-US"/>
          <a:t>Text is too small. Also text in green boxes should all be the same size.</a:t>
        </a:r>
      </a:p>
    </p188:txBody>
  </p188:cm>
  <p188:cm id="{0910F98F-F6AD-4C78-9F7F-6DE8E0B3F034}" authorId="{D19F1C14-641A-3819-247B-63AB4B984334}" created="2022-06-21T07:22:44.667">
    <ac:txMkLst xmlns:ac="http://schemas.microsoft.com/office/drawing/2013/main/command">
      <pc:docMk xmlns:pc="http://schemas.microsoft.com/office/powerpoint/2013/main/command"/>
      <pc:sldMk xmlns:pc="http://schemas.microsoft.com/office/powerpoint/2013/main/command" cId="4072576600" sldId="274"/>
      <ac:spMk id="2" creationId="{0B6DC2BD-5C09-4929-B211-581E07FF9065}"/>
      <ac:txMk cp="0" len="1">
        <ac:context len="2" hash="1663"/>
      </ac:txMk>
    </ac:txMkLst>
    <p188:pos x="301037" y="235185"/>
    <p188:txBody>
      <a:bodyPr/>
      <a:lstStyle/>
      <a:p>
        <a:r>
          <a:rPr lang="en-US"/>
          <a:t>Can someone who understands these templates adjust the subtitle in each slide? Many thanks.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3A3F3B-132A-486B-80E0-A5A2384CBA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DE4F7D-5BFB-451B-A099-C8CF7EE7A07F}">
      <dgm:prSet custT="1"/>
      <dgm:spPr/>
      <dgm:t>
        <a:bodyPr/>
        <a:lstStyle/>
        <a:p>
          <a:r>
            <a:rPr lang="fr-FR" sz="2600" dirty="0" smtClean="0"/>
            <a:t>Les exigences pour l'établissement et le maintien d'une </a:t>
          </a:r>
          <a:r>
            <a:rPr lang="fr-FR" sz="2600" dirty="0" smtClean="0"/>
            <a:t>ZE </a:t>
          </a:r>
          <a:r>
            <a:rPr lang="fr-FR" sz="2600" dirty="0" smtClean="0"/>
            <a:t>en tant que mesure phytosanitaire par les ONPV comprennent :</a:t>
          </a:r>
          <a:endParaRPr lang="en-US" sz="2600" dirty="0"/>
        </a:p>
      </dgm:t>
    </dgm:pt>
    <dgm:pt modelId="{414D9DCE-757A-4394-9CA4-3D2317EA646E}" type="parTrans" cxnId="{9649CC83-4E14-49D9-9145-D387A57AA0EA}">
      <dgm:prSet/>
      <dgm:spPr/>
      <dgm:t>
        <a:bodyPr/>
        <a:lstStyle/>
        <a:p>
          <a:endParaRPr lang="en-US"/>
        </a:p>
      </dgm:t>
    </dgm:pt>
    <dgm:pt modelId="{421F4F94-3EB5-413B-BEC6-9FE79EF7190E}" type="sibTrans" cxnId="{9649CC83-4E14-49D9-9145-D387A57AA0EA}">
      <dgm:prSet/>
      <dgm:spPr/>
      <dgm:t>
        <a:bodyPr/>
        <a:lstStyle/>
        <a:p>
          <a:endParaRPr lang="en-US"/>
        </a:p>
      </dgm:t>
    </dgm:pt>
    <dgm:pt modelId="{F58927E0-3741-4234-8BF1-039F388AE1BD}">
      <dgm:prSet custT="1"/>
      <dgm:spPr/>
      <dgm:t>
        <a:bodyPr/>
        <a:lstStyle/>
        <a:p>
          <a:pPr>
            <a:buFont typeface="Times New Roman" panose="02020603050405020304" pitchFamily="18" charset="0"/>
            <a:buChar char="-"/>
          </a:pPr>
          <a:r>
            <a:rPr lang="fr-FR" sz="2600" dirty="0" smtClean="0">
              <a:solidFill>
                <a:srgbClr val="002060"/>
              </a:solidFill>
            </a:rPr>
            <a:t>des systèmes pour établir l'absence d'organismes nuisibles ;</a:t>
          </a:r>
          <a:endParaRPr lang="en-US" sz="2600" dirty="0">
            <a:solidFill>
              <a:srgbClr val="002060"/>
            </a:solidFill>
          </a:endParaRPr>
        </a:p>
      </dgm:t>
    </dgm:pt>
    <dgm:pt modelId="{ECAA26D2-828E-4F03-9796-0D7B78DA88DD}" type="parTrans" cxnId="{45252C40-7D73-46C9-B4B0-92A4A6BFEF2E}">
      <dgm:prSet/>
      <dgm:spPr/>
      <dgm:t>
        <a:bodyPr/>
        <a:lstStyle/>
        <a:p>
          <a:endParaRPr lang="en-US"/>
        </a:p>
      </dgm:t>
    </dgm:pt>
    <dgm:pt modelId="{F45D925F-29F0-4E5D-977E-699D3E124713}" type="sibTrans" cxnId="{45252C40-7D73-46C9-B4B0-92A4A6BFEF2E}">
      <dgm:prSet/>
      <dgm:spPr/>
      <dgm:t>
        <a:bodyPr/>
        <a:lstStyle/>
        <a:p>
          <a:endParaRPr lang="en-US"/>
        </a:p>
      </dgm:t>
    </dgm:pt>
    <dgm:pt modelId="{DCEBE49F-2075-48D4-8D06-7E2299038FCC}">
      <dgm:prSet custT="1"/>
      <dgm:spPr/>
      <dgm:t>
        <a:bodyPr/>
        <a:lstStyle/>
        <a:p>
          <a:r>
            <a:rPr lang="fr-FR" sz="2600" dirty="0">
              <a:solidFill>
                <a:srgbClr val="002060"/>
              </a:solidFill>
            </a:rPr>
            <a:t>des systèmes pour maintenir l'absence d'organismes nuisibles ;</a:t>
          </a:r>
        </a:p>
      </dgm:t>
    </dgm:pt>
    <dgm:pt modelId="{1F740BE0-1AA0-46C2-BF0C-B3ECA8462972}" type="parTrans" cxnId="{D0A452C9-DB7A-4738-A6D9-06B82EC9CB2C}">
      <dgm:prSet/>
      <dgm:spPr/>
      <dgm:t>
        <a:bodyPr/>
        <a:lstStyle/>
        <a:p>
          <a:endParaRPr lang="fr-FR"/>
        </a:p>
      </dgm:t>
    </dgm:pt>
    <dgm:pt modelId="{D851C4CB-FB5C-437C-910D-9322A3626583}" type="sibTrans" cxnId="{D0A452C9-DB7A-4738-A6D9-06B82EC9CB2C}">
      <dgm:prSet/>
      <dgm:spPr/>
      <dgm:t>
        <a:bodyPr/>
        <a:lstStyle/>
        <a:p>
          <a:endParaRPr lang="fr-FR"/>
        </a:p>
      </dgm:t>
    </dgm:pt>
    <dgm:pt modelId="{EAA29651-B62F-4116-8E74-9E499C8792C7}">
      <dgm:prSet custT="1"/>
      <dgm:spPr/>
      <dgm:t>
        <a:bodyPr/>
        <a:lstStyle/>
        <a:p>
          <a:r>
            <a:rPr lang="fr-FR" sz="2600" dirty="0" smtClean="0">
              <a:solidFill>
                <a:srgbClr val="002060"/>
              </a:solidFill>
            </a:rPr>
            <a:t>la vérification </a:t>
          </a:r>
          <a:r>
            <a:rPr lang="fr-FR" sz="2600" dirty="0">
              <a:solidFill>
                <a:srgbClr val="002060"/>
              </a:solidFill>
            </a:rPr>
            <a:t>que l'absence d'organismes nuisibles a été atteinte ou maintenue ;</a:t>
          </a:r>
        </a:p>
      </dgm:t>
    </dgm:pt>
    <dgm:pt modelId="{6958ABDD-C6BE-4BEF-8EC3-FF3C3F99CC1D}" type="parTrans" cxnId="{202734C8-C83E-4217-A6CC-1DED0406F7E4}">
      <dgm:prSet/>
      <dgm:spPr/>
      <dgm:t>
        <a:bodyPr/>
        <a:lstStyle/>
        <a:p>
          <a:endParaRPr lang="fr-FR"/>
        </a:p>
      </dgm:t>
    </dgm:pt>
    <dgm:pt modelId="{FB2F605F-AB25-45BA-A045-228CB3F18FE9}" type="sibTrans" cxnId="{202734C8-C83E-4217-A6CC-1DED0406F7E4}">
      <dgm:prSet/>
      <dgm:spPr/>
      <dgm:t>
        <a:bodyPr/>
        <a:lstStyle/>
        <a:p>
          <a:endParaRPr lang="fr-FR"/>
        </a:p>
      </dgm:t>
    </dgm:pt>
    <dgm:pt modelId="{CF0646C2-D2DB-4D5E-860C-C0595CBBE9FE}">
      <dgm:prSet custT="1"/>
      <dgm:spPr/>
      <dgm:t>
        <a:bodyPr/>
        <a:lstStyle/>
        <a:p>
          <a:r>
            <a:rPr lang="fr-FR" sz="2600" dirty="0">
              <a:solidFill>
                <a:srgbClr val="002060"/>
              </a:solidFill>
            </a:rPr>
            <a:t>les actions correctives pour les détections de l'organisme nuisible ;</a:t>
          </a:r>
        </a:p>
      </dgm:t>
    </dgm:pt>
    <dgm:pt modelId="{FB82B81F-D91F-4553-AB2C-48DADF80ECEB}" type="parTrans" cxnId="{B95D028D-7AF8-4690-A2C2-371DE6645D20}">
      <dgm:prSet/>
      <dgm:spPr/>
      <dgm:t>
        <a:bodyPr/>
        <a:lstStyle/>
        <a:p>
          <a:endParaRPr lang="fr-FR"/>
        </a:p>
      </dgm:t>
    </dgm:pt>
    <dgm:pt modelId="{9A1AD040-AF66-41F5-BDF2-57C9A5AC1C35}" type="sibTrans" cxnId="{B95D028D-7AF8-4690-A2C2-371DE6645D20}">
      <dgm:prSet/>
      <dgm:spPr/>
      <dgm:t>
        <a:bodyPr/>
        <a:lstStyle/>
        <a:p>
          <a:endParaRPr lang="fr-FR"/>
        </a:p>
      </dgm:t>
    </dgm:pt>
    <dgm:pt modelId="{DC3D198F-FE3A-41F1-A6A6-544CDFC3873A}">
      <dgm:prSet custT="1"/>
      <dgm:spPr/>
      <dgm:t>
        <a:bodyPr/>
        <a:lstStyle/>
        <a:p>
          <a:r>
            <a:rPr lang="fr-FR" sz="2600" dirty="0">
              <a:solidFill>
                <a:srgbClr val="002060"/>
              </a:solidFill>
            </a:rPr>
            <a:t>la documentation des systèmes ci-dessus et la tenue de registres appropriée ;</a:t>
          </a:r>
        </a:p>
      </dgm:t>
    </dgm:pt>
    <dgm:pt modelId="{B05F2C8D-360C-476D-9EDE-F235096C4305}" type="parTrans" cxnId="{F9FB2C71-CB6D-46CE-A053-FD20379A903F}">
      <dgm:prSet/>
      <dgm:spPr/>
      <dgm:t>
        <a:bodyPr/>
        <a:lstStyle/>
        <a:p>
          <a:endParaRPr lang="fr-FR"/>
        </a:p>
      </dgm:t>
    </dgm:pt>
    <dgm:pt modelId="{C10AD381-62F8-47A8-9364-2D5915C69509}" type="sibTrans" cxnId="{F9FB2C71-CB6D-46CE-A053-FD20379A903F}">
      <dgm:prSet/>
      <dgm:spPr/>
      <dgm:t>
        <a:bodyPr/>
        <a:lstStyle/>
        <a:p>
          <a:endParaRPr lang="fr-FR"/>
        </a:p>
      </dgm:t>
    </dgm:pt>
    <dgm:pt modelId="{53C0194F-111D-47CA-AB7B-2F60C1749846}">
      <dgm:prSet custT="1"/>
      <dgm:spPr/>
      <dgm:t>
        <a:bodyPr/>
        <a:lstStyle/>
        <a:p>
          <a:r>
            <a:rPr lang="fr-FR" sz="2600" dirty="0" smtClean="0">
              <a:solidFill>
                <a:srgbClr val="002060"/>
              </a:solidFill>
            </a:rPr>
            <a:t>la transparence </a:t>
          </a:r>
          <a:r>
            <a:rPr lang="fr-FR" sz="2600" dirty="0">
              <a:solidFill>
                <a:srgbClr val="002060"/>
              </a:solidFill>
            </a:rPr>
            <a:t>et </a:t>
          </a:r>
          <a:r>
            <a:rPr lang="fr-FR" sz="2600" dirty="0" smtClean="0">
              <a:solidFill>
                <a:srgbClr val="002060"/>
              </a:solidFill>
            </a:rPr>
            <a:t>la communication </a:t>
          </a:r>
          <a:r>
            <a:rPr lang="fr-FR" sz="2600" dirty="0">
              <a:solidFill>
                <a:srgbClr val="002060"/>
              </a:solidFill>
            </a:rPr>
            <a:t>avec les parties prenantes.</a:t>
          </a:r>
        </a:p>
      </dgm:t>
    </dgm:pt>
    <dgm:pt modelId="{1B8C4620-50FE-4082-B55C-78198CD11183}" type="parTrans" cxnId="{B36333D5-418B-4808-9C49-1125024B2F7A}">
      <dgm:prSet/>
      <dgm:spPr/>
      <dgm:t>
        <a:bodyPr/>
        <a:lstStyle/>
        <a:p>
          <a:endParaRPr lang="fr-FR"/>
        </a:p>
      </dgm:t>
    </dgm:pt>
    <dgm:pt modelId="{7C1B60F7-6E93-475B-92FA-380B71003266}" type="sibTrans" cxnId="{B36333D5-418B-4808-9C49-1125024B2F7A}">
      <dgm:prSet/>
      <dgm:spPr/>
      <dgm:t>
        <a:bodyPr/>
        <a:lstStyle/>
        <a:p>
          <a:endParaRPr lang="fr-FR"/>
        </a:p>
      </dgm:t>
    </dgm:pt>
    <dgm:pt modelId="{C668E8AE-94F0-4F55-AF3F-6C7FF80F5AE2}" type="pres">
      <dgm:prSet presAssocID="{6D3A3F3B-132A-486B-80E0-A5A2384CBA79}" presName="linear" presStyleCnt="0">
        <dgm:presLayoutVars>
          <dgm:animLvl val="lvl"/>
          <dgm:resizeHandles val="exact"/>
        </dgm:presLayoutVars>
      </dgm:prSet>
      <dgm:spPr/>
      <dgm:t>
        <a:bodyPr/>
        <a:lstStyle/>
        <a:p>
          <a:endParaRPr lang="en-US"/>
        </a:p>
      </dgm:t>
    </dgm:pt>
    <dgm:pt modelId="{C10D7E15-E16A-4150-A979-821E85FFF1C4}" type="pres">
      <dgm:prSet presAssocID="{3ADE4F7D-5BFB-451B-A099-C8CF7EE7A07F}" presName="parentText" presStyleLbl="node1" presStyleIdx="0" presStyleCnt="1">
        <dgm:presLayoutVars>
          <dgm:chMax val="0"/>
          <dgm:bulletEnabled val="1"/>
        </dgm:presLayoutVars>
      </dgm:prSet>
      <dgm:spPr/>
      <dgm:t>
        <a:bodyPr/>
        <a:lstStyle/>
        <a:p>
          <a:endParaRPr lang="en-US"/>
        </a:p>
      </dgm:t>
    </dgm:pt>
    <dgm:pt modelId="{7753D073-8C96-4126-832F-0840B141FC27}" type="pres">
      <dgm:prSet presAssocID="{3ADE4F7D-5BFB-451B-A099-C8CF7EE7A07F}" presName="childText" presStyleLbl="revTx" presStyleIdx="0" presStyleCnt="1">
        <dgm:presLayoutVars>
          <dgm:bulletEnabled val="1"/>
        </dgm:presLayoutVars>
      </dgm:prSet>
      <dgm:spPr/>
      <dgm:t>
        <a:bodyPr/>
        <a:lstStyle/>
        <a:p>
          <a:endParaRPr lang="en-US"/>
        </a:p>
      </dgm:t>
    </dgm:pt>
  </dgm:ptLst>
  <dgm:cxnLst>
    <dgm:cxn modelId="{63F7F8DB-B150-4A9A-8482-97B96147B72B}" type="presOf" srcId="{F58927E0-3741-4234-8BF1-039F388AE1BD}" destId="{7753D073-8C96-4126-832F-0840B141FC27}" srcOrd="0" destOrd="0" presId="urn:microsoft.com/office/officeart/2005/8/layout/vList2"/>
    <dgm:cxn modelId="{45252C40-7D73-46C9-B4B0-92A4A6BFEF2E}" srcId="{3ADE4F7D-5BFB-451B-A099-C8CF7EE7A07F}" destId="{F58927E0-3741-4234-8BF1-039F388AE1BD}" srcOrd="0" destOrd="0" parTransId="{ECAA26D2-828E-4F03-9796-0D7B78DA88DD}" sibTransId="{F45D925F-29F0-4E5D-977E-699D3E124713}"/>
    <dgm:cxn modelId="{9C3EBA7B-86FD-4EE2-B4A1-D1252989262E}" type="presOf" srcId="{DC3D198F-FE3A-41F1-A6A6-544CDFC3873A}" destId="{7753D073-8C96-4126-832F-0840B141FC27}" srcOrd="0" destOrd="4" presId="urn:microsoft.com/office/officeart/2005/8/layout/vList2"/>
    <dgm:cxn modelId="{65DCD39A-8DE5-4A93-A738-88DFAF6068BA}" type="presOf" srcId="{CF0646C2-D2DB-4D5E-860C-C0595CBBE9FE}" destId="{7753D073-8C96-4126-832F-0840B141FC27}" srcOrd="0" destOrd="3" presId="urn:microsoft.com/office/officeart/2005/8/layout/vList2"/>
    <dgm:cxn modelId="{B95D028D-7AF8-4690-A2C2-371DE6645D20}" srcId="{3ADE4F7D-5BFB-451B-A099-C8CF7EE7A07F}" destId="{CF0646C2-D2DB-4D5E-860C-C0595CBBE9FE}" srcOrd="3" destOrd="0" parTransId="{FB82B81F-D91F-4553-AB2C-48DADF80ECEB}" sibTransId="{9A1AD040-AF66-41F5-BDF2-57C9A5AC1C35}"/>
    <dgm:cxn modelId="{B36333D5-418B-4808-9C49-1125024B2F7A}" srcId="{3ADE4F7D-5BFB-451B-A099-C8CF7EE7A07F}" destId="{53C0194F-111D-47CA-AB7B-2F60C1749846}" srcOrd="5" destOrd="0" parTransId="{1B8C4620-50FE-4082-B55C-78198CD11183}" sibTransId="{7C1B60F7-6E93-475B-92FA-380B71003266}"/>
    <dgm:cxn modelId="{F9FB2C71-CB6D-46CE-A053-FD20379A903F}" srcId="{3ADE4F7D-5BFB-451B-A099-C8CF7EE7A07F}" destId="{DC3D198F-FE3A-41F1-A6A6-544CDFC3873A}" srcOrd="4" destOrd="0" parTransId="{B05F2C8D-360C-476D-9EDE-F235096C4305}" sibTransId="{C10AD381-62F8-47A8-9364-2D5915C69509}"/>
    <dgm:cxn modelId="{EA24B7F9-3C38-4C1B-94DB-8D47FA6584D6}" type="presOf" srcId="{DCEBE49F-2075-48D4-8D06-7E2299038FCC}" destId="{7753D073-8C96-4126-832F-0840B141FC27}" srcOrd="0" destOrd="1" presId="urn:microsoft.com/office/officeart/2005/8/layout/vList2"/>
    <dgm:cxn modelId="{4F635D16-4465-468B-8DCC-85DDEF164826}" type="presOf" srcId="{53C0194F-111D-47CA-AB7B-2F60C1749846}" destId="{7753D073-8C96-4126-832F-0840B141FC27}" srcOrd="0" destOrd="5" presId="urn:microsoft.com/office/officeart/2005/8/layout/vList2"/>
    <dgm:cxn modelId="{202734C8-C83E-4217-A6CC-1DED0406F7E4}" srcId="{3ADE4F7D-5BFB-451B-A099-C8CF7EE7A07F}" destId="{EAA29651-B62F-4116-8E74-9E499C8792C7}" srcOrd="2" destOrd="0" parTransId="{6958ABDD-C6BE-4BEF-8EC3-FF3C3F99CC1D}" sibTransId="{FB2F605F-AB25-45BA-A045-228CB3F18FE9}"/>
    <dgm:cxn modelId="{D0A452C9-DB7A-4738-A6D9-06B82EC9CB2C}" srcId="{3ADE4F7D-5BFB-451B-A099-C8CF7EE7A07F}" destId="{DCEBE49F-2075-48D4-8D06-7E2299038FCC}" srcOrd="1" destOrd="0" parTransId="{1F740BE0-1AA0-46C2-BF0C-B3ECA8462972}" sibTransId="{D851C4CB-FB5C-437C-910D-9322A3626583}"/>
    <dgm:cxn modelId="{5FA14648-8DDE-4C27-92A4-36D3A98DDC55}" type="presOf" srcId="{3ADE4F7D-5BFB-451B-A099-C8CF7EE7A07F}" destId="{C10D7E15-E16A-4150-A979-821E85FFF1C4}" srcOrd="0" destOrd="0" presId="urn:microsoft.com/office/officeart/2005/8/layout/vList2"/>
    <dgm:cxn modelId="{9649CC83-4E14-49D9-9145-D387A57AA0EA}" srcId="{6D3A3F3B-132A-486B-80E0-A5A2384CBA79}" destId="{3ADE4F7D-5BFB-451B-A099-C8CF7EE7A07F}" srcOrd="0" destOrd="0" parTransId="{414D9DCE-757A-4394-9CA4-3D2317EA646E}" sibTransId="{421F4F94-3EB5-413B-BEC6-9FE79EF7190E}"/>
    <dgm:cxn modelId="{66F25ECE-3CED-4D6A-8C8B-4DA0C011964A}" type="presOf" srcId="{6D3A3F3B-132A-486B-80E0-A5A2384CBA79}" destId="{C668E8AE-94F0-4F55-AF3F-6C7FF80F5AE2}" srcOrd="0" destOrd="0" presId="urn:microsoft.com/office/officeart/2005/8/layout/vList2"/>
    <dgm:cxn modelId="{E448D479-C6F4-44A4-A8AC-62A404B1128E}" type="presOf" srcId="{EAA29651-B62F-4116-8E74-9E499C8792C7}" destId="{7753D073-8C96-4126-832F-0840B141FC27}" srcOrd="0" destOrd="2" presId="urn:microsoft.com/office/officeart/2005/8/layout/vList2"/>
    <dgm:cxn modelId="{851911A2-86AE-42CB-86E0-43989770B7AE}" type="presParOf" srcId="{C668E8AE-94F0-4F55-AF3F-6C7FF80F5AE2}" destId="{C10D7E15-E16A-4150-A979-821E85FFF1C4}" srcOrd="0" destOrd="0" presId="urn:microsoft.com/office/officeart/2005/8/layout/vList2"/>
    <dgm:cxn modelId="{CF30A4D8-9070-4F01-948F-F2F6BDAC8007}" type="presParOf" srcId="{C668E8AE-94F0-4F55-AF3F-6C7FF80F5AE2}" destId="{7753D073-8C96-4126-832F-0840B141FC2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80AA54-D3CD-482E-BC95-015368BE74E6}" type="doc">
      <dgm:prSet loTypeId="urn:microsoft.com/office/officeart/2005/8/layout/vList6" loCatId="list" qsTypeId="urn:microsoft.com/office/officeart/2005/8/quickstyle/simple1" qsCatId="simple" csTypeId="urn:microsoft.com/office/officeart/2005/8/colors/accent6_2" csCatId="accent6" phldr="1"/>
      <dgm:spPr/>
      <dgm:t>
        <a:bodyPr/>
        <a:lstStyle/>
        <a:p>
          <a:endParaRPr lang="en-GB"/>
        </a:p>
      </dgm:t>
    </dgm:pt>
    <dgm:pt modelId="{614597F1-1025-4203-9D07-8892720C9A38}">
      <dgm:prSet phldrT="[Text]" custT="1"/>
      <dgm:spPr>
        <a:scene3d>
          <a:camera prst="orthographicFront"/>
          <a:lightRig rig="threePt" dir="t"/>
        </a:scene3d>
        <a:sp3d>
          <a:bevelT/>
        </a:sp3d>
      </dgm:spPr>
      <dgm:t>
        <a:bodyPr/>
        <a:lstStyle/>
        <a:p>
          <a:r>
            <a:rPr lang="fr-FR" sz="1600" b="1" dirty="0" smtClean="0">
              <a:latin typeface="Calibri (body)"/>
              <a:cs typeface="Arial"/>
            </a:rPr>
            <a:t>Exigences de surveillance</a:t>
          </a:r>
          <a:endParaRPr lang="en-GB" sz="1600" b="1" dirty="0">
            <a:latin typeface="Calibri (body)"/>
            <a:cs typeface="Arial"/>
          </a:endParaRPr>
        </a:p>
      </dgm:t>
    </dgm:pt>
    <dgm:pt modelId="{0C02BDCB-E4E7-43FB-86DF-715A2B14C27E}" type="parTrans" cxnId="{CC5E461C-AC79-4AFE-9439-EF9B7B3A34BE}">
      <dgm:prSet/>
      <dgm:spPr/>
      <dgm:t>
        <a:bodyPr/>
        <a:lstStyle/>
        <a:p>
          <a:endParaRPr lang="en-GB">
            <a:latin typeface="Calibri (body)"/>
            <a:cs typeface="Arial" panose="020B0604020202020204" pitchFamily="34" charset="0"/>
          </a:endParaRPr>
        </a:p>
      </dgm:t>
    </dgm:pt>
    <dgm:pt modelId="{5310BB26-1F2D-40F7-9B26-17E94BB6573C}" type="sibTrans" cxnId="{CC5E461C-AC79-4AFE-9439-EF9B7B3A34BE}">
      <dgm:prSet/>
      <dgm:spPr/>
      <dgm:t>
        <a:bodyPr/>
        <a:lstStyle/>
        <a:p>
          <a:endParaRPr lang="en-GB">
            <a:latin typeface="Calibri (body)"/>
            <a:cs typeface="Arial" panose="020B0604020202020204" pitchFamily="34" charset="0"/>
          </a:endParaRPr>
        </a:p>
      </dgm:t>
    </dgm:pt>
    <dgm:pt modelId="{ED5CF58D-C5F5-4AF1-B8F9-A18DB677A57D}">
      <dgm:prSet custT="1"/>
      <dgm:spPr/>
      <dgm:t>
        <a:bodyPr/>
        <a:lstStyle/>
        <a:p>
          <a:pPr rtl="0">
            <a:buFontTx/>
            <a:buNone/>
          </a:pPr>
          <a:r>
            <a:rPr lang="fr-FR" sz="1800" dirty="0" smtClean="0"/>
            <a:t>Les exigences en matière d'importation doivent être fondées sur le niveau de risque phytosanitaire, par exemple en tenant compte de la probabilité réelle d'association de l'organisme nuisible avec des filières commerciales spécifiques.</a:t>
          </a:r>
          <a:endParaRPr lang="en-GB" sz="1800" dirty="0">
            <a:latin typeface="Calibri (body)"/>
            <a:cs typeface="Arial" panose="020B0604020202020204" pitchFamily="34" charset="0"/>
          </a:endParaRPr>
        </a:p>
      </dgm:t>
    </dgm:pt>
    <dgm:pt modelId="{11AC82AB-057F-4587-B141-00BC3984F529}" type="parTrans" cxnId="{3D8650AC-861B-47F0-ABCE-4A7A9D8CF219}">
      <dgm:prSet/>
      <dgm:spPr/>
      <dgm:t>
        <a:bodyPr/>
        <a:lstStyle/>
        <a:p>
          <a:endParaRPr lang="en-GB">
            <a:latin typeface="Calibri (body)"/>
            <a:cs typeface="Arial" panose="020B0604020202020204" pitchFamily="34" charset="0"/>
          </a:endParaRPr>
        </a:p>
      </dgm:t>
    </dgm:pt>
    <dgm:pt modelId="{9EA1FAB4-6197-45FF-BB0C-CDF32587CF5F}" type="sibTrans" cxnId="{3D8650AC-861B-47F0-ABCE-4A7A9D8CF219}">
      <dgm:prSet/>
      <dgm:spPr/>
      <dgm:t>
        <a:bodyPr/>
        <a:lstStyle/>
        <a:p>
          <a:endParaRPr lang="en-GB">
            <a:latin typeface="Calibri (body)"/>
            <a:cs typeface="Arial" panose="020B0604020202020204" pitchFamily="34" charset="0"/>
          </a:endParaRPr>
        </a:p>
      </dgm:t>
    </dgm:pt>
    <dgm:pt modelId="{A9A8DD9B-290C-45A6-929E-4AE6F49FE812}">
      <dgm:prSet phldrT="[Text]" custT="1"/>
      <dgm:spPr>
        <a:scene3d>
          <a:camera prst="orthographicFront"/>
          <a:lightRig rig="threePt" dir="t"/>
        </a:scene3d>
        <a:sp3d>
          <a:bevelT/>
        </a:sp3d>
      </dgm:spPr>
      <dgm:t>
        <a:bodyPr/>
        <a:lstStyle/>
        <a:p>
          <a:r>
            <a:rPr lang="fr-FR" sz="1600" b="1" dirty="0" smtClean="0">
              <a:latin typeface="Calibri (body)"/>
              <a:cs typeface="Arial"/>
            </a:rPr>
            <a:t>Basé sur le risque</a:t>
          </a:r>
          <a:endParaRPr lang="en-GB" sz="1600" b="1" dirty="0">
            <a:latin typeface="Calibri (body)"/>
            <a:cs typeface="Arial"/>
          </a:endParaRPr>
        </a:p>
      </dgm:t>
    </dgm:pt>
    <dgm:pt modelId="{D4C2417B-6035-47F8-8548-B444AA66CD7D}" type="sibTrans" cxnId="{F99A32C8-0F9C-4354-9C71-1B59697B3B6C}">
      <dgm:prSet/>
      <dgm:spPr>
        <a:scene3d>
          <a:camera prst="orthographicFront"/>
          <a:lightRig rig="threePt" dir="t"/>
        </a:scene3d>
        <a:sp3d>
          <a:bevelT/>
        </a:sp3d>
      </dgm:spPr>
      <dgm:t>
        <a:bodyPr/>
        <a:lstStyle/>
        <a:p>
          <a:endParaRPr lang="en-GB">
            <a:latin typeface="Calibri (body)"/>
            <a:cs typeface="Arial" panose="020B0604020202020204" pitchFamily="34" charset="0"/>
          </a:endParaRPr>
        </a:p>
      </dgm:t>
    </dgm:pt>
    <dgm:pt modelId="{C649C4C6-2DE3-44BE-9FF3-ED8BF69F8169}" type="parTrans" cxnId="{F99A32C8-0F9C-4354-9C71-1B59697B3B6C}">
      <dgm:prSet/>
      <dgm:spPr/>
      <dgm:t>
        <a:bodyPr/>
        <a:lstStyle/>
        <a:p>
          <a:endParaRPr lang="en-GB">
            <a:latin typeface="Calibri (body)"/>
            <a:cs typeface="Arial" panose="020B0604020202020204" pitchFamily="34" charset="0"/>
          </a:endParaRPr>
        </a:p>
      </dgm:t>
    </dgm:pt>
    <dgm:pt modelId="{AF9E2D16-39A3-4082-92C7-360487B4221D}">
      <dgm:prSet custT="1"/>
      <dgm:spPr/>
      <dgm:t>
        <a:bodyPr/>
        <a:lstStyle/>
        <a:p>
          <a:pPr rtl="0">
            <a:buFontTx/>
            <a:buNone/>
          </a:pPr>
          <a:r>
            <a:rPr lang="fr-FR" sz="1800" dirty="0" smtClean="0">
              <a:latin typeface="Calibri Light" panose="020F0302020204030204"/>
            </a:rPr>
            <a:t>L'établissement d'une </a:t>
          </a:r>
          <a:r>
            <a:rPr lang="fr-FR" sz="1800" dirty="0" smtClean="0">
              <a:latin typeface="Calibri Light" panose="020F0302020204030204"/>
            </a:rPr>
            <a:t>ZE n'est </a:t>
          </a:r>
          <a:r>
            <a:rPr lang="fr-FR" sz="1800" dirty="0" smtClean="0">
              <a:latin typeface="Calibri Light" panose="020F0302020204030204"/>
            </a:rPr>
            <a:t>pas nécessaire si la surveillance démontre que l'organisme nuisible est déjà absent d'une zone.</a:t>
          </a:r>
          <a:endParaRPr lang="en-GB" sz="1800" dirty="0">
            <a:latin typeface="Calibri (body)"/>
          </a:endParaRPr>
        </a:p>
      </dgm:t>
    </dgm:pt>
    <dgm:pt modelId="{A8F27D2E-A5F5-4A56-AD17-AA9F3A9CB411}" type="parTrans" cxnId="{D7562D21-B6E8-4448-8934-BD9AA6F2E84E}">
      <dgm:prSet/>
      <dgm:spPr/>
      <dgm:t>
        <a:bodyPr/>
        <a:lstStyle/>
        <a:p>
          <a:endParaRPr lang="en-GB">
            <a:latin typeface="Calibri (body)"/>
          </a:endParaRPr>
        </a:p>
      </dgm:t>
    </dgm:pt>
    <dgm:pt modelId="{398B3797-1A3A-433F-AA14-8308C4E7CC4D}" type="sibTrans" cxnId="{D7562D21-B6E8-4448-8934-BD9AA6F2E84E}">
      <dgm:prSet/>
      <dgm:spPr/>
      <dgm:t>
        <a:bodyPr/>
        <a:lstStyle/>
        <a:p>
          <a:endParaRPr lang="en-GB">
            <a:latin typeface="Calibri (body)"/>
          </a:endParaRPr>
        </a:p>
      </dgm:t>
    </dgm:pt>
    <dgm:pt modelId="{E08B27A2-99C7-4C99-85AD-5C4C5B5DD0AC}">
      <dgm:prSet custT="1"/>
      <dgm:spPr/>
      <dgm:t>
        <a:bodyPr/>
        <a:lstStyle/>
        <a:p>
          <a:pPr rtl="0">
            <a:buFontTx/>
            <a:buNone/>
          </a:pPr>
          <a:r>
            <a:rPr lang="fr-FR" sz="1800" b="0" dirty="0" smtClean="0"/>
            <a:t>L'étendue de la zone tampon est basée sur la capacité de l'organisme nuisible à se disperser dans une zone particulière ; la surveillance de la population de </a:t>
          </a:r>
          <a:r>
            <a:rPr lang="fr-FR" sz="1800" b="0" dirty="0" smtClean="0"/>
            <a:t>nuisibles dans </a:t>
          </a:r>
          <a:r>
            <a:rPr lang="fr-FR" sz="1800" b="0" dirty="0" smtClean="0"/>
            <a:t>les zones tampons est requise</a:t>
          </a:r>
          <a:r>
            <a:rPr lang="en-GB" sz="1800" dirty="0" smtClean="0"/>
            <a:t>.</a:t>
          </a:r>
          <a:endParaRPr lang="en-GB" sz="1800" dirty="0">
            <a:latin typeface="Calibri (body)"/>
          </a:endParaRPr>
        </a:p>
      </dgm:t>
    </dgm:pt>
    <dgm:pt modelId="{31EB8A58-620B-401B-9237-1AB3F47BCDD7}" type="parTrans" cxnId="{262641EA-3B34-4D67-8D93-94D98F6E7D43}">
      <dgm:prSet/>
      <dgm:spPr/>
      <dgm:t>
        <a:bodyPr/>
        <a:lstStyle/>
        <a:p>
          <a:endParaRPr lang="en-GB">
            <a:latin typeface="Calibri (body)"/>
          </a:endParaRPr>
        </a:p>
      </dgm:t>
    </dgm:pt>
    <dgm:pt modelId="{8D69847D-F497-4A80-A74D-3B137E838760}" type="sibTrans" cxnId="{262641EA-3B34-4D67-8D93-94D98F6E7D43}">
      <dgm:prSet/>
      <dgm:spPr/>
      <dgm:t>
        <a:bodyPr/>
        <a:lstStyle/>
        <a:p>
          <a:endParaRPr lang="en-GB">
            <a:latin typeface="Calibri (body)"/>
          </a:endParaRPr>
        </a:p>
      </dgm:t>
    </dgm:pt>
    <dgm:pt modelId="{EE595363-8379-40B3-AC1E-BCB483455E05}">
      <dgm:prSet phldrT="[Text]" custT="1"/>
      <dgm:spPr>
        <a:scene3d>
          <a:camera prst="orthographicFront"/>
          <a:lightRig rig="threePt" dir="t"/>
        </a:scene3d>
        <a:sp3d>
          <a:bevelT/>
        </a:sp3d>
      </dgm:spPr>
      <dgm:t>
        <a:bodyPr/>
        <a:lstStyle/>
        <a:p>
          <a:pPr rtl="0"/>
          <a:r>
            <a:rPr lang="fr-FR" sz="1600" b="1" dirty="0" smtClean="0">
              <a:latin typeface="Calibri (body)"/>
              <a:cs typeface="Arial"/>
            </a:rPr>
            <a:t>Problèmes environnementaux</a:t>
          </a:r>
          <a:endParaRPr lang="en-GB" sz="1600" b="1" dirty="0">
            <a:latin typeface="Calibri (body)"/>
            <a:cs typeface="Arial"/>
          </a:endParaRPr>
        </a:p>
      </dgm:t>
    </dgm:pt>
    <dgm:pt modelId="{869ECDA7-BE3D-4609-A0E0-6F4238D71C9A}" type="parTrans" cxnId="{D72AB312-50DA-435C-A338-110AF8067BD7}">
      <dgm:prSet/>
      <dgm:spPr/>
      <dgm:t>
        <a:bodyPr/>
        <a:lstStyle/>
        <a:p>
          <a:endParaRPr lang="en-GB">
            <a:latin typeface="Calibri (body)"/>
          </a:endParaRPr>
        </a:p>
      </dgm:t>
    </dgm:pt>
    <dgm:pt modelId="{88DA9A2D-2B29-45DE-9A18-1E96685635AE}" type="sibTrans" cxnId="{D72AB312-50DA-435C-A338-110AF8067BD7}">
      <dgm:prSet/>
      <dgm:spPr/>
      <dgm:t>
        <a:bodyPr/>
        <a:lstStyle/>
        <a:p>
          <a:endParaRPr lang="en-GB">
            <a:latin typeface="Calibri (body)"/>
          </a:endParaRPr>
        </a:p>
      </dgm:t>
    </dgm:pt>
    <dgm:pt modelId="{B5CEB913-AA49-48D9-AA74-7897EE15F7A7}">
      <dgm:prSet custT="1"/>
      <dgm:spPr/>
      <dgm:t>
        <a:bodyPr/>
        <a:lstStyle/>
        <a:p>
          <a:pPr>
            <a:buFontTx/>
            <a:buNone/>
          </a:pPr>
          <a:r>
            <a:rPr lang="fr-FR" sz="1800" dirty="0" smtClean="0">
              <a:latin typeface="+mn-lt"/>
              <a:cs typeface="Times New Roman"/>
            </a:rPr>
            <a:t>L’ébauche révisée devrait offrir suffisamment de souplesse pour tenir compte des technologies émergentes, des nouvelles preuves scientifiques ou des changements environnementaux </a:t>
          </a:r>
          <a:r>
            <a:rPr lang="fr-FR" sz="1800" dirty="0" smtClean="0">
              <a:latin typeface="+mn-lt"/>
              <a:cs typeface="Times New Roman"/>
            </a:rPr>
            <a:t>(par exemple. </a:t>
          </a:r>
          <a:r>
            <a:rPr lang="fr-FR" sz="1800" dirty="0" smtClean="0">
              <a:latin typeface="+mn-lt"/>
              <a:cs typeface="Times New Roman"/>
            </a:rPr>
            <a:t>les changements climatiques) qui peuvent avoir une incidence sur les voies d’accès et le statut </a:t>
          </a:r>
          <a:r>
            <a:rPr lang="fr-FR" sz="1800" dirty="0" smtClean="0">
              <a:latin typeface="+mn-lt"/>
              <a:cs typeface="Times New Roman"/>
            </a:rPr>
            <a:t>d’une ZE.</a:t>
          </a:r>
          <a:endParaRPr lang="en-GB" sz="1800" dirty="0">
            <a:latin typeface="+mn-lt"/>
            <a:cs typeface="Times New Roman"/>
          </a:endParaRPr>
        </a:p>
      </dgm:t>
    </dgm:pt>
    <dgm:pt modelId="{E5D87451-CA93-42D1-AAE6-2AB0FA9ECCF5}" type="parTrans" cxnId="{40E5E07E-DCFB-42EF-A0AB-47524EB931D4}">
      <dgm:prSet/>
      <dgm:spPr/>
      <dgm:t>
        <a:bodyPr/>
        <a:lstStyle/>
        <a:p>
          <a:endParaRPr lang="en-GB">
            <a:latin typeface="Calibri (body)"/>
          </a:endParaRPr>
        </a:p>
      </dgm:t>
    </dgm:pt>
    <dgm:pt modelId="{C7D8EAC2-325B-4A4A-8063-E98F80AD032E}" type="sibTrans" cxnId="{40E5E07E-DCFB-42EF-A0AB-47524EB931D4}">
      <dgm:prSet/>
      <dgm:spPr/>
      <dgm:t>
        <a:bodyPr/>
        <a:lstStyle/>
        <a:p>
          <a:endParaRPr lang="en-GB">
            <a:latin typeface="Calibri (body)"/>
          </a:endParaRPr>
        </a:p>
      </dgm:t>
    </dgm:pt>
    <dgm:pt modelId="{3C26F3EB-0041-468F-A6BC-C05F1DD09ED6}">
      <dgm:prSet phldrT="[Text]" custT="1"/>
      <dgm:spPr>
        <a:scene3d>
          <a:camera prst="orthographicFront"/>
          <a:lightRig rig="threePt" dir="t"/>
        </a:scene3d>
        <a:sp3d>
          <a:bevelT/>
        </a:sp3d>
      </dgm:spPr>
      <dgm:t>
        <a:bodyPr/>
        <a:lstStyle/>
        <a:p>
          <a:r>
            <a:rPr lang="fr-FR" sz="1600" b="1" dirty="0" smtClean="0">
              <a:latin typeface="Calibri (body)"/>
              <a:cs typeface="Arial"/>
            </a:rPr>
            <a:t>Zones tampons</a:t>
          </a:r>
          <a:endParaRPr lang="en-GB" sz="1600" b="1" dirty="0">
            <a:latin typeface="Calibri (body)"/>
            <a:cs typeface="Arial"/>
          </a:endParaRPr>
        </a:p>
      </dgm:t>
    </dgm:pt>
    <dgm:pt modelId="{B2ACA291-58AB-4D06-8B2D-00EE925D211D}" type="sibTrans" cxnId="{07B4236B-F86A-4D89-97E2-BC54299774F9}">
      <dgm:prSet/>
      <dgm:spPr/>
      <dgm:t>
        <a:bodyPr/>
        <a:lstStyle/>
        <a:p>
          <a:endParaRPr lang="en-GB">
            <a:latin typeface="Calibri (body)"/>
            <a:cs typeface="Arial" panose="020B0604020202020204" pitchFamily="34" charset="0"/>
          </a:endParaRPr>
        </a:p>
      </dgm:t>
    </dgm:pt>
    <dgm:pt modelId="{D9C73EC1-DE57-4F03-99C0-9D32F6900631}" type="parTrans" cxnId="{07B4236B-F86A-4D89-97E2-BC54299774F9}">
      <dgm:prSet/>
      <dgm:spPr/>
      <dgm:t>
        <a:bodyPr/>
        <a:lstStyle/>
        <a:p>
          <a:endParaRPr lang="en-GB">
            <a:latin typeface="Calibri (body)"/>
            <a:cs typeface="Arial" panose="020B0604020202020204" pitchFamily="34" charset="0"/>
          </a:endParaRPr>
        </a:p>
      </dgm:t>
    </dgm:pt>
    <dgm:pt modelId="{D7D17D31-A6F6-416A-A3CE-F422B1185F53}" type="pres">
      <dgm:prSet presAssocID="{AC80AA54-D3CD-482E-BC95-015368BE74E6}" presName="Name0" presStyleCnt="0">
        <dgm:presLayoutVars>
          <dgm:dir/>
          <dgm:animLvl val="lvl"/>
          <dgm:resizeHandles/>
        </dgm:presLayoutVars>
      </dgm:prSet>
      <dgm:spPr/>
      <dgm:t>
        <a:bodyPr/>
        <a:lstStyle/>
        <a:p>
          <a:endParaRPr lang="en-US"/>
        </a:p>
      </dgm:t>
    </dgm:pt>
    <dgm:pt modelId="{59F69233-B9AE-4A52-AAAC-C01FD18B5F80}" type="pres">
      <dgm:prSet presAssocID="{A9A8DD9B-290C-45A6-929E-4AE6F49FE812}" presName="linNode" presStyleCnt="0"/>
      <dgm:spPr/>
    </dgm:pt>
    <dgm:pt modelId="{B5BF208C-3F85-4FC4-B568-DDE26DCB244B}" type="pres">
      <dgm:prSet presAssocID="{A9A8DD9B-290C-45A6-929E-4AE6F49FE812}" presName="parentShp" presStyleLbl="node1" presStyleIdx="0" presStyleCnt="4" custScaleX="48231" custLinFactNeighborX="-700" custLinFactNeighborY="-16042">
        <dgm:presLayoutVars>
          <dgm:bulletEnabled val="1"/>
        </dgm:presLayoutVars>
      </dgm:prSet>
      <dgm:spPr/>
      <dgm:t>
        <a:bodyPr/>
        <a:lstStyle/>
        <a:p>
          <a:endParaRPr lang="en-US"/>
        </a:p>
      </dgm:t>
    </dgm:pt>
    <dgm:pt modelId="{19221EA6-3BE9-445F-A10D-CC0932BBB370}" type="pres">
      <dgm:prSet presAssocID="{A9A8DD9B-290C-45A6-929E-4AE6F49FE812}" presName="childShp" presStyleLbl="bgAccFollowNode1" presStyleIdx="0" presStyleCnt="4" custScaleX="132765" custScaleY="115988">
        <dgm:presLayoutVars>
          <dgm:bulletEnabled val="1"/>
        </dgm:presLayoutVars>
      </dgm:prSet>
      <dgm:spPr/>
      <dgm:t>
        <a:bodyPr/>
        <a:lstStyle/>
        <a:p>
          <a:endParaRPr lang="en-US"/>
        </a:p>
      </dgm:t>
    </dgm:pt>
    <dgm:pt modelId="{A5A627CE-4729-4E9C-8972-941EE38D38F4}" type="pres">
      <dgm:prSet presAssocID="{D4C2417B-6035-47F8-8548-B444AA66CD7D}" presName="spacing" presStyleCnt="0"/>
      <dgm:spPr/>
    </dgm:pt>
    <dgm:pt modelId="{46EAA9C7-A567-4240-AE89-B9112D80F72A}" type="pres">
      <dgm:prSet presAssocID="{614597F1-1025-4203-9D07-8892720C9A38}" presName="linNode" presStyleCnt="0"/>
      <dgm:spPr/>
    </dgm:pt>
    <dgm:pt modelId="{AB2C5008-96F6-439A-9ED1-FAC2DF16F55B}" type="pres">
      <dgm:prSet presAssocID="{614597F1-1025-4203-9D07-8892720C9A38}" presName="parentShp" presStyleLbl="node1" presStyleIdx="1" presStyleCnt="4" custScaleX="48231" custLinFactNeighborX="620" custLinFactNeighborY="330">
        <dgm:presLayoutVars>
          <dgm:bulletEnabled val="1"/>
        </dgm:presLayoutVars>
      </dgm:prSet>
      <dgm:spPr/>
      <dgm:t>
        <a:bodyPr/>
        <a:lstStyle/>
        <a:p>
          <a:endParaRPr lang="en-US"/>
        </a:p>
      </dgm:t>
    </dgm:pt>
    <dgm:pt modelId="{9D93F404-27DE-47E6-817D-D13785573C21}" type="pres">
      <dgm:prSet presAssocID="{614597F1-1025-4203-9D07-8892720C9A38}" presName="childShp" presStyleLbl="bgAccFollowNode1" presStyleIdx="1" presStyleCnt="4" custScaleX="132765" custScaleY="86629">
        <dgm:presLayoutVars>
          <dgm:bulletEnabled val="1"/>
        </dgm:presLayoutVars>
      </dgm:prSet>
      <dgm:spPr/>
      <dgm:t>
        <a:bodyPr/>
        <a:lstStyle/>
        <a:p>
          <a:endParaRPr lang="en-US"/>
        </a:p>
      </dgm:t>
    </dgm:pt>
    <dgm:pt modelId="{2FF0EB7C-8E27-4505-A9EE-D99C9246E8AA}" type="pres">
      <dgm:prSet presAssocID="{5310BB26-1F2D-40F7-9B26-17E94BB6573C}" presName="spacing" presStyleCnt="0"/>
      <dgm:spPr/>
    </dgm:pt>
    <dgm:pt modelId="{57F1F18E-1AC9-4C2E-BB91-5FE1A8789DE7}" type="pres">
      <dgm:prSet presAssocID="{3C26F3EB-0041-468F-A6BC-C05F1DD09ED6}" presName="linNode" presStyleCnt="0"/>
      <dgm:spPr/>
    </dgm:pt>
    <dgm:pt modelId="{4FC79F10-F0BF-4A08-B83F-E217967701F8}" type="pres">
      <dgm:prSet presAssocID="{3C26F3EB-0041-468F-A6BC-C05F1DD09ED6}" presName="parentShp" presStyleLbl="node1" presStyleIdx="2" presStyleCnt="4" custScaleX="48231">
        <dgm:presLayoutVars>
          <dgm:bulletEnabled val="1"/>
        </dgm:presLayoutVars>
      </dgm:prSet>
      <dgm:spPr/>
      <dgm:t>
        <a:bodyPr/>
        <a:lstStyle/>
        <a:p>
          <a:endParaRPr lang="en-US"/>
        </a:p>
      </dgm:t>
    </dgm:pt>
    <dgm:pt modelId="{D0108611-36FA-42CD-82FD-4A939489ECBC}" type="pres">
      <dgm:prSet presAssocID="{3C26F3EB-0041-468F-A6BC-C05F1DD09ED6}" presName="childShp" presStyleLbl="bgAccFollowNode1" presStyleIdx="2" presStyleCnt="4" custScaleX="132765" custScaleY="125928">
        <dgm:presLayoutVars>
          <dgm:bulletEnabled val="1"/>
        </dgm:presLayoutVars>
      </dgm:prSet>
      <dgm:spPr/>
      <dgm:t>
        <a:bodyPr/>
        <a:lstStyle/>
        <a:p>
          <a:endParaRPr lang="en-US"/>
        </a:p>
      </dgm:t>
    </dgm:pt>
    <dgm:pt modelId="{2FB0A017-0652-402D-ADA8-3DF2571340F1}" type="pres">
      <dgm:prSet presAssocID="{B2ACA291-58AB-4D06-8B2D-00EE925D211D}" presName="spacing" presStyleCnt="0"/>
      <dgm:spPr/>
    </dgm:pt>
    <dgm:pt modelId="{E35768F8-808C-4273-9D62-A7D98A3272D3}" type="pres">
      <dgm:prSet presAssocID="{EE595363-8379-40B3-AC1E-BCB483455E05}" presName="linNode" presStyleCnt="0"/>
      <dgm:spPr/>
    </dgm:pt>
    <dgm:pt modelId="{CCDAAA12-C4CA-4AB1-A03C-EB56FE997335}" type="pres">
      <dgm:prSet presAssocID="{EE595363-8379-40B3-AC1E-BCB483455E05}" presName="parentShp" presStyleLbl="node1" presStyleIdx="3" presStyleCnt="4" custScaleX="48231">
        <dgm:presLayoutVars>
          <dgm:bulletEnabled val="1"/>
        </dgm:presLayoutVars>
      </dgm:prSet>
      <dgm:spPr/>
      <dgm:t>
        <a:bodyPr/>
        <a:lstStyle/>
        <a:p>
          <a:endParaRPr lang="en-US"/>
        </a:p>
      </dgm:t>
    </dgm:pt>
    <dgm:pt modelId="{4EA0D8C4-914E-455D-834F-79E116DB7152}" type="pres">
      <dgm:prSet presAssocID="{EE595363-8379-40B3-AC1E-BCB483455E05}" presName="childShp" presStyleLbl="bgAccFollowNode1" presStyleIdx="3" presStyleCnt="4" custScaleX="132765" custScaleY="153287" custLinFactNeighborX="-930">
        <dgm:presLayoutVars>
          <dgm:bulletEnabled val="1"/>
        </dgm:presLayoutVars>
      </dgm:prSet>
      <dgm:spPr/>
      <dgm:t>
        <a:bodyPr/>
        <a:lstStyle/>
        <a:p>
          <a:endParaRPr lang="en-US"/>
        </a:p>
      </dgm:t>
    </dgm:pt>
  </dgm:ptLst>
  <dgm:cxnLst>
    <dgm:cxn modelId="{D72AB312-50DA-435C-A338-110AF8067BD7}" srcId="{AC80AA54-D3CD-482E-BC95-015368BE74E6}" destId="{EE595363-8379-40B3-AC1E-BCB483455E05}" srcOrd="3" destOrd="0" parTransId="{869ECDA7-BE3D-4609-A0E0-6F4238D71C9A}" sibTransId="{88DA9A2D-2B29-45DE-9A18-1E96685635AE}"/>
    <dgm:cxn modelId="{55BD9156-D0B3-4CDE-8906-0322645EDBB0}" type="presOf" srcId="{3C26F3EB-0041-468F-A6BC-C05F1DD09ED6}" destId="{4FC79F10-F0BF-4A08-B83F-E217967701F8}" srcOrd="0" destOrd="0" presId="urn:microsoft.com/office/officeart/2005/8/layout/vList6"/>
    <dgm:cxn modelId="{1DC363FE-1E62-4650-A6DD-A8AB7F79700E}" type="presOf" srcId="{B5CEB913-AA49-48D9-AA74-7897EE15F7A7}" destId="{4EA0D8C4-914E-455D-834F-79E116DB7152}" srcOrd="0" destOrd="0" presId="urn:microsoft.com/office/officeart/2005/8/layout/vList6"/>
    <dgm:cxn modelId="{011950F7-F280-4306-9C0E-6C357E8F55C6}" type="presOf" srcId="{A9A8DD9B-290C-45A6-929E-4AE6F49FE812}" destId="{B5BF208C-3F85-4FC4-B568-DDE26DCB244B}" srcOrd="0" destOrd="0" presId="urn:microsoft.com/office/officeart/2005/8/layout/vList6"/>
    <dgm:cxn modelId="{CC5E461C-AC79-4AFE-9439-EF9B7B3A34BE}" srcId="{AC80AA54-D3CD-482E-BC95-015368BE74E6}" destId="{614597F1-1025-4203-9D07-8892720C9A38}" srcOrd="1" destOrd="0" parTransId="{0C02BDCB-E4E7-43FB-86DF-715A2B14C27E}" sibTransId="{5310BB26-1F2D-40F7-9B26-17E94BB6573C}"/>
    <dgm:cxn modelId="{EEDE404E-28EB-4908-9DF0-D6CC5DBC5411}" type="presOf" srcId="{ED5CF58D-C5F5-4AF1-B8F9-A18DB677A57D}" destId="{19221EA6-3BE9-445F-A10D-CC0932BBB370}" srcOrd="0" destOrd="0" presId="urn:microsoft.com/office/officeart/2005/8/layout/vList6"/>
    <dgm:cxn modelId="{07B4236B-F86A-4D89-97E2-BC54299774F9}" srcId="{AC80AA54-D3CD-482E-BC95-015368BE74E6}" destId="{3C26F3EB-0041-468F-A6BC-C05F1DD09ED6}" srcOrd="2" destOrd="0" parTransId="{D9C73EC1-DE57-4F03-99C0-9D32F6900631}" sibTransId="{B2ACA291-58AB-4D06-8B2D-00EE925D211D}"/>
    <dgm:cxn modelId="{F99A32C8-0F9C-4354-9C71-1B59697B3B6C}" srcId="{AC80AA54-D3CD-482E-BC95-015368BE74E6}" destId="{A9A8DD9B-290C-45A6-929E-4AE6F49FE812}" srcOrd="0" destOrd="0" parTransId="{C649C4C6-2DE3-44BE-9FF3-ED8BF69F8169}" sibTransId="{D4C2417B-6035-47F8-8548-B444AA66CD7D}"/>
    <dgm:cxn modelId="{3D8650AC-861B-47F0-ABCE-4A7A9D8CF219}" srcId="{A9A8DD9B-290C-45A6-929E-4AE6F49FE812}" destId="{ED5CF58D-C5F5-4AF1-B8F9-A18DB677A57D}" srcOrd="0" destOrd="0" parTransId="{11AC82AB-057F-4587-B141-00BC3984F529}" sibTransId="{9EA1FAB4-6197-45FF-BB0C-CDF32587CF5F}"/>
    <dgm:cxn modelId="{070A9118-DD8D-4E67-B20E-A5D6DE751C27}" type="presOf" srcId="{614597F1-1025-4203-9D07-8892720C9A38}" destId="{AB2C5008-96F6-439A-9ED1-FAC2DF16F55B}" srcOrd="0" destOrd="0" presId="urn:microsoft.com/office/officeart/2005/8/layout/vList6"/>
    <dgm:cxn modelId="{8446D238-9F39-40BE-8C8D-109426FBF462}" type="presOf" srcId="{EE595363-8379-40B3-AC1E-BCB483455E05}" destId="{CCDAAA12-C4CA-4AB1-A03C-EB56FE997335}" srcOrd="0" destOrd="0" presId="urn:microsoft.com/office/officeart/2005/8/layout/vList6"/>
    <dgm:cxn modelId="{5E44332C-5635-4D47-B574-9F6B4EA9AC64}" type="presOf" srcId="{E08B27A2-99C7-4C99-85AD-5C4C5B5DD0AC}" destId="{D0108611-36FA-42CD-82FD-4A939489ECBC}" srcOrd="0" destOrd="0" presId="urn:microsoft.com/office/officeart/2005/8/layout/vList6"/>
    <dgm:cxn modelId="{D7562D21-B6E8-4448-8934-BD9AA6F2E84E}" srcId="{614597F1-1025-4203-9D07-8892720C9A38}" destId="{AF9E2D16-39A3-4082-92C7-360487B4221D}" srcOrd="0" destOrd="0" parTransId="{A8F27D2E-A5F5-4A56-AD17-AA9F3A9CB411}" sibTransId="{398B3797-1A3A-433F-AA14-8308C4E7CC4D}"/>
    <dgm:cxn modelId="{5DD6B9A2-346A-4C62-AC30-39D00ED775D0}" type="presOf" srcId="{AF9E2D16-39A3-4082-92C7-360487B4221D}" destId="{9D93F404-27DE-47E6-817D-D13785573C21}" srcOrd="0" destOrd="0" presId="urn:microsoft.com/office/officeart/2005/8/layout/vList6"/>
    <dgm:cxn modelId="{262641EA-3B34-4D67-8D93-94D98F6E7D43}" srcId="{3C26F3EB-0041-468F-A6BC-C05F1DD09ED6}" destId="{E08B27A2-99C7-4C99-85AD-5C4C5B5DD0AC}" srcOrd="0" destOrd="0" parTransId="{31EB8A58-620B-401B-9237-1AB3F47BCDD7}" sibTransId="{8D69847D-F497-4A80-A74D-3B137E838760}"/>
    <dgm:cxn modelId="{40E5E07E-DCFB-42EF-A0AB-47524EB931D4}" srcId="{EE595363-8379-40B3-AC1E-BCB483455E05}" destId="{B5CEB913-AA49-48D9-AA74-7897EE15F7A7}" srcOrd="0" destOrd="0" parTransId="{E5D87451-CA93-42D1-AAE6-2AB0FA9ECCF5}" sibTransId="{C7D8EAC2-325B-4A4A-8063-E98F80AD032E}"/>
    <dgm:cxn modelId="{72244F13-1EAE-4496-9DBE-B7681EB1343F}" type="presOf" srcId="{AC80AA54-D3CD-482E-BC95-015368BE74E6}" destId="{D7D17D31-A6F6-416A-A3CE-F422B1185F53}" srcOrd="0" destOrd="0" presId="urn:microsoft.com/office/officeart/2005/8/layout/vList6"/>
    <dgm:cxn modelId="{D1538776-BD37-42E8-8E37-AAC32A53286B}" type="presParOf" srcId="{D7D17D31-A6F6-416A-A3CE-F422B1185F53}" destId="{59F69233-B9AE-4A52-AAAC-C01FD18B5F80}" srcOrd="0" destOrd="0" presId="urn:microsoft.com/office/officeart/2005/8/layout/vList6"/>
    <dgm:cxn modelId="{A82B90BA-04CB-482A-BFAA-DADEE76DD355}" type="presParOf" srcId="{59F69233-B9AE-4A52-AAAC-C01FD18B5F80}" destId="{B5BF208C-3F85-4FC4-B568-DDE26DCB244B}" srcOrd="0" destOrd="0" presId="urn:microsoft.com/office/officeart/2005/8/layout/vList6"/>
    <dgm:cxn modelId="{D5616960-77CB-42DB-9028-3221ADD49959}" type="presParOf" srcId="{59F69233-B9AE-4A52-AAAC-C01FD18B5F80}" destId="{19221EA6-3BE9-445F-A10D-CC0932BBB370}" srcOrd="1" destOrd="0" presId="urn:microsoft.com/office/officeart/2005/8/layout/vList6"/>
    <dgm:cxn modelId="{BA30261D-C276-4A7B-B9B8-DA17C5813C9E}" type="presParOf" srcId="{D7D17D31-A6F6-416A-A3CE-F422B1185F53}" destId="{A5A627CE-4729-4E9C-8972-941EE38D38F4}" srcOrd="1" destOrd="0" presId="urn:microsoft.com/office/officeart/2005/8/layout/vList6"/>
    <dgm:cxn modelId="{E0C5A7E5-F71A-43B0-9A3D-08F052FE1676}" type="presParOf" srcId="{D7D17D31-A6F6-416A-A3CE-F422B1185F53}" destId="{46EAA9C7-A567-4240-AE89-B9112D80F72A}" srcOrd="2" destOrd="0" presId="urn:microsoft.com/office/officeart/2005/8/layout/vList6"/>
    <dgm:cxn modelId="{54AE04E3-89A0-4BFC-9141-43E5174F894F}" type="presParOf" srcId="{46EAA9C7-A567-4240-AE89-B9112D80F72A}" destId="{AB2C5008-96F6-439A-9ED1-FAC2DF16F55B}" srcOrd="0" destOrd="0" presId="urn:microsoft.com/office/officeart/2005/8/layout/vList6"/>
    <dgm:cxn modelId="{A9774D48-D7F3-49A9-99A0-161A14C7980B}" type="presParOf" srcId="{46EAA9C7-A567-4240-AE89-B9112D80F72A}" destId="{9D93F404-27DE-47E6-817D-D13785573C21}" srcOrd="1" destOrd="0" presId="urn:microsoft.com/office/officeart/2005/8/layout/vList6"/>
    <dgm:cxn modelId="{B8521811-84A2-4906-B5F7-9F2CDB982CF5}" type="presParOf" srcId="{D7D17D31-A6F6-416A-A3CE-F422B1185F53}" destId="{2FF0EB7C-8E27-4505-A9EE-D99C9246E8AA}" srcOrd="3" destOrd="0" presId="urn:microsoft.com/office/officeart/2005/8/layout/vList6"/>
    <dgm:cxn modelId="{E6C9ED10-D061-47CA-952F-4E15CD6EBD2D}" type="presParOf" srcId="{D7D17D31-A6F6-416A-A3CE-F422B1185F53}" destId="{57F1F18E-1AC9-4C2E-BB91-5FE1A8789DE7}" srcOrd="4" destOrd="0" presId="urn:microsoft.com/office/officeart/2005/8/layout/vList6"/>
    <dgm:cxn modelId="{5B928F07-E511-4E27-8DDB-3CAD0F27B324}" type="presParOf" srcId="{57F1F18E-1AC9-4C2E-BB91-5FE1A8789DE7}" destId="{4FC79F10-F0BF-4A08-B83F-E217967701F8}" srcOrd="0" destOrd="0" presId="urn:microsoft.com/office/officeart/2005/8/layout/vList6"/>
    <dgm:cxn modelId="{7662A012-CB58-4038-BED6-2F149B163BCA}" type="presParOf" srcId="{57F1F18E-1AC9-4C2E-BB91-5FE1A8789DE7}" destId="{D0108611-36FA-42CD-82FD-4A939489ECBC}" srcOrd="1" destOrd="0" presId="urn:microsoft.com/office/officeart/2005/8/layout/vList6"/>
    <dgm:cxn modelId="{57470764-97B0-4EE3-A4A7-293D05A3EE0C}" type="presParOf" srcId="{D7D17D31-A6F6-416A-A3CE-F422B1185F53}" destId="{2FB0A017-0652-402D-ADA8-3DF2571340F1}" srcOrd="5" destOrd="0" presId="urn:microsoft.com/office/officeart/2005/8/layout/vList6"/>
    <dgm:cxn modelId="{2617A20C-578D-4D14-AE5A-37FBA672B801}" type="presParOf" srcId="{D7D17D31-A6F6-416A-A3CE-F422B1185F53}" destId="{E35768F8-808C-4273-9D62-A7D98A3272D3}" srcOrd="6" destOrd="0" presId="urn:microsoft.com/office/officeart/2005/8/layout/vList6"/>
    <dgm:cxn modelId="{49E8BE11-3926-4479-A593-1141F49D491E}" type="presParOf" srcId="{E35768F8-808C-4273-9D62-A7D98A3272D3}" destId="{CCDAAA12-C4CA-4AB1-A03C-EB56FE997335}" srcOrd="0" destOrd="0" presId="urn:microsoft.com/office/officeart/2005/8/layout/vList6"/>
    <dgm:cxn modelId="{9DED0FA7-2D7C-4175-A444-A876FEFD0E12}" type="presParOf" srcId="{E35768F8-808C-4273-9D62-A7D98A3272D3}" destId="{4EA0D8C4-914E-455D-834F-79E116DB7152}"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D7E15-E16A-4150-A979-821E85FFF1C4}">
      <dsp:nvSpPr>
        <dsp:cNvPr id="0" name=""/>
        <dsp:cNvSpPr/>
      </dsp:nvSpPr>
      <dsp:spPr>
        <a:xfrm>
          <a:off x="0" y="1610"/>
          <a:ext cx="11193516" cy="10225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fr-FR" sz="2600" kern="1200" dirty="0" smtClean="0"/>
            <a:t>Les exigences pour l'établissement et le maintien d'une </a:t>
          </a:r>
          <a:r>
            <a:rPr lang="fr-FR" sz="2600" kern="1200" dirty="0" smtClean="0"/>
            <a:t>ZE </a:t>
          </a:r>
          <a:r>
            <a:rPr lang="fr-FR" sz="2600" kern="1200" dirty="0" smtClean="0"/>
            <a:t>en tant que mesure phytosanitaire par les ONPV comprennent :</a:t>
          </a:r>
          <a:endParaRPr lang="en-US" sz="2600" kern="1200" dirty="0"/>
        </a:p>
      </dsp:txBody>
      <dsp:txXfrm>
        <a:off x="49917" y="51527"/>
        <a:ext cx="11093682" cy="922727"/>
      </dsp:txXfrm>
    </dsp:sp>
    <dsp:sp modelId="{7753D073-8C96-4126-832F-0840B141FC27}">
      <dsp:nvSpPr>
        <dsp:cNvPr id="0" name=""/>
        <dsp:cNvSpPr/>
      </dsp:nvSpPr>
      <dsp:spPr>
        <a:xfrm>
          <a:off x="0" y="1024172"/>
          <a:ext cx="11193516" cy="30426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394" tIns="33020" rIns="184912" bIns="33020" numCol="1" spcCol="1270" anchor="t" anchorCtr="0">
          <a:noAutofit/>
        </a:bodyPr>
        <a:lstStyle/>
        <a:p>
          <a:pPr marL="228600" lvl="1" indent="-228600" algn="l" defTabSz="1155700">
            <a:lnSpc>
              <a:spcPct val="90000"/>
            </a:lnSpc>
            <a:spcBef>
              <a:spcPct val="0"/>
            </a:spcBef>
            <a:spcAft>
              <a:spcPct val="20000"/>
            </a:spcAft>
            <a:buFont typeface="Times New Roman" panose="02020603050405020304" pitchFamily="18" charset="0"/>
            <a:buChar char="••"/>
          </a:pPr>
          <a:r>
            <a:rPr lang="fr-FR" sz="2600" kern="1200" dirty="0" smtClean="0">
              <a:solidFill>
                <a:srgbClr val="002060"/>
              </a:solidFill>
            </a:rPr>
            <a:t>des systèmes pour établir l'absence d'organismes nuisibles ;</a:t>
          </a:r>
          <a:endParaRPr lang="en-US" sz="2600" kern="1200" dirty="0">
            <a:solidFill>
              <a:srgbClr val="002060"/>
            </a:solidFill>
          </a:endParaRPr>
        </a:p>
        <a:p>
          <a:pPr marL="228600" lvl="1" indent="-228600" algn="l" defTabSz="1155700">
            <a:lnSpc>
              <a:spcPct val="90000"/>
            </a:lnSpc>
            <a:spcBef>
              <a:spcPct val="0"/>
            </a:spcBef>
            <a:spcAft>
              <a:spcPct val="20000"/>
            </a:spcAft>
            <a:buChar char="••"/>
          </a:pPr>
          <a:r>
            <a:rPr lang="fr-FR" sz="2600" kern="1200" dirty="0">
              <a:solidFill>
                <a:srgbClr val="002060"/>
              </a:solidFill>
            </a:rPr>
            <a:t>des systèmes pour maintenir l'absence d'organismes nuisibles ;</a:t>
          </a:r>
        </a:p>
        <a:p>
          <a:pPr marL="228600" lvl="1" indent="-228600" algn="l" defTabSz="1155700">
            <a:lnSpc>
              <a:spcPct val="90000"/>
            </a:lnSpc>
            <a:spcBef>
              <a:spcPct val="0"/>
            </a:spcBef>
            <a:spcAft>
              <a:spcPct val="20000"/>
            </a:spcAft>
            <a:buChar char="••"/>
          </a:pPr>
          <a:r>
            <a:rPr lang="fr-FR" sz="2600" kern="1200" dirty="0" smtClean="0">
              <a:solidFill>
                <a:srgbClr val="002060"/>
              </a:solidFill>
            </a:rPr>
            <a:t>la vérification </a:t>
          </a:r>
          <a:r>
            <a:rPr lang="fr-FR" sz="2600" kern="1200" dirty="0">
              <a:solidFill>
                <a:srgbClr val="002060"/>
              </a:solidFill>
            </a:rPr>
            <a:t>que l'absence d'organismes nuisibles a été atteinte ou maintenue ;</a:t>
          </a:r>
        </a:p>
        <a:p>
          <a:pPr marL="228600" lvl="1" indent="-228600" algn="l" defTabSz="1155700">
            <a:lnSpc>
              <a:spcPct val="90000"/>
            </a:lnSpc>
            <a:spcBef>
              <a:spcPct val="0"/>
            </a:spcBef>
            <a:spcAft>
              <a:spcPct val="20000"/>
            </a:spcAft>
            <a:buChar char="••"/>
          </a:pPr>
          <a:r>
            <a:rPr lang="fr-FR" sz="2600" kern="1200" dirty="0">
              <a:solidFill>
                <a:srgbClr val="002060"/>
              </a:solidFill>
            </a:rPr>
            <a:t>les actions correctives pour les détections de l'organisme nuisible ;</a:t>
          </a:r>
        </a:p>
        <a:p>
          <a:pPr marL="228600" lvl="1" indent="-228600" algn="l" defTabSz="1155700">
            <a:lnSpc>
              <a:spcPct val="90000"/>
            </a:lnSpc>
            <a:spcBef>
              <a:spcPct val="0"/>
            </a:spcBef>
            <a:spcAft>
              <a:spcPct val="20000"/>
            </a:spcAft>
            <a:buChar char="••"/>
          </a:pPr>
          <a:r>
            <a:rPr lang="fr-FR" sz="2600" kern="1200" dirty="0">
              <a:solidFill>
                <a:srgbClr val="002060"/>
              </a:solidFill>
            </a:rPr>
            <a:t>la documentation des systèmes ci-dessus et la tenue de registres appropriée ;</a:t>
          </a:r>
        </a:p>
        <a:p>
          <a:pPr marL="228600" lvl="1" indent="-228600" algn="l" defTabSz="1155700">
            <a:lnSpc>
              <a:spcPct val="90000"/>
            </a:lnSpc>
            <a:spcBef>
              <a:spcPct val="0"/>
            </a:spcBef>
            <a:spcAft>
              <a:spcPct val="20000"/>
            </a:spcAft>
            <a:buChar char="••"/>
          </a:pPr>
          <a:r>
            <a:rPr lang="fr-FR" sz="2600" kern="1200" dirty="0" smtClean="0">
              <a:solidFill>
                <a:srgbClr val="002060"/>
              </a:solidFill>
            </a:rPr>
            <a:t>la transparence </a:t>
          </a:r>
          <a:r>
            <a:rPr lang="fr-FR" sz="2600" kern="1200" dirty="0">
              <a:solidFill>
                <a:srgbClr val="002060"/>
              </a:solidFill>
            </a:rPr>
            <a:t>et </a:t>
          </a:r>
          <a:r>
            <a:rPr lang="fr-FR" sz="2600" kern="1200" dirty="0" smtClean="0">
              <a:solidFill>
                <a:srgbClr val="002060"/>
              </a:solidFill>
            </a:rPr>
            <a:t>la communication </a:t>
          </a:r>
          <a:r>
            <a:rPr lang="fr-FR" sz="2600" kern="1200" dirty="0">
              <a:solidFill>
                <a:srgbClr val="002060"/>
              </a:solidFill>
            </a:rPr>
            <a:t>avec les parties prenantes.</a:t>
          </a:r>
        </a:p>
      </dsp:txBody>
      <dsp:txXfrm>
        <a:off x="0" y="1024172"/>
        <a:ext cx="11193516" cy="30426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221EA6-3BE9-445F-A10D-CC0932BBB370}">
      <dsp:nvSpPr>
        <dsp:cNvPr id="0" name=""/>
        <dsp:cNvSpPr/>
      </dsp:nvSpPr>
      <dsp:spPr>
        <a:xfrm>
          <a:off x="2238647" y="2650"/>
          <a:ext cx="8976754" cy="1025895"/>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rtl="0">
            <a:lnSpc>
              <a:spcPct val="90000"/>
            </a:lnSpc>
            <a:spcBef>
              <a:spcPct val="0"/>
            </a:spcBef>
            <a:spcAft>
              <a:spcPct val="15000"/>
            </a:spcAft>
            <a:buFontTx/>
            <a:buChar char="••"/>
          </a:pPr>
          <a:r>
            <a:rPr lang="fr-FR" sz="1800" kern="1200" dirty="0" smtClean="0"/>
            <a:t>Les exigences en matière d'importation doivent être fondées sur le niveau de risque phytosanitaire, par exemple en tenant compte de la probabilité réelle d'association de l'organisme nuisible avec des filières commerciales spécifiques.</a:t>
          </a:r>
          <a:endParaRPr lang="en-GB" sz="1800" kern="1200" dirty="0">
            <a:latin typeface="Calibri (body)"/>
            <a:cs typeface="Arial" panose="020B0604020202020204" pitchFamily="34" charset="0"/>
          </a:endParaRPr>
        </a:p>
      </dsp:txBody>
      <dsp:txXfrm>
        <a:off x="2238647" y="130887"/>
        <a:ext cx="8592043" cy="769421"/>
      </dsp:txXfrm>
    </dsp:sp>
    <dsp:sp modelId="{B5BF208C-3F85-4FC4-B568-DDE26DCB244B}">
      <dsp:nvSpPr>
        <dsp:cNvPr id="0" name=""/>
        <dsp:cNvSpPr/>
      </dsp:nvSpPr>
      <dsp:spPr>
        <a:xfrm>
          <a:off x="17261" y="0"/>
          <a:ext cx="2174056"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a:rPr>
            <a:t>Basé sur le risque</a:t>
          </a:r>
          <a:endParaRPr lang="en-GB" sz="1600" b="1" kern="1200" dirty="0">
            <a:latin typeface="Calibri (body)"/>
            <a:cs typeface="Arial"/>
          </a:endParaRPr>
        </a:p>
      </dsp:txBody>
      <dsp:txXfrm>
        <a:off x="60438" y="43177"/>
        <a:ext cx="2087702" cy="798129"/>
      </dsp:txXfrm>
    </dsp:sp>
    <dsp:sp modelId="{9D93F404-27DE-47E6-817D-D13785573C21}">
      <dsp:nvSpPr>
        <dsp:cNvPr id="0" name=""/>
        <dsp:cNvSpPr/>
      </dsp:nvSpPr>
      <dsp:spPr>
        <a:xfrm>
          <a:off x="2235322" y="1176126"/>
          <a:ext cx="8985529" cy="766219"/>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rtl="0">
            <a:lnSpc>
              <a:spcPct val="90000"/>
            </a:lnSpc>
            <a:spcBef>
              <a:spcPct val="0"/>
            </a:spcBef>
            <a:spcAft>
              <a:spcPct val="15000"/>
            </a:spcAft>
            <a:buFontTx/>
            <a:buChar char="••"/>
          </a:pPr>
          <a:r>
            <a:rPr lang="fr-FR" sz="1800" kern="1200" dirty="0" smtClean="0">
              <a:latin typeface="Calibri Light" panose="020F0302020204030204"/>
            </a:rPr>
            <a:t>L'établissement d'une </a:t>
          </a:r>
          <a:r>
            <a:rPr lang="fr-FR" sz="1800" kern="1200" dirty="0" smtClean="0">
              <a:latin typeface="Calibri Light" panose="020F0302020204030204"/>
            </a:rPr>
            <a:t>ZE n'est </a:t>
          </a:r>
          <a:r>
            <a:rPr lang="fr-FR" sz="1800" kern="1200" dirty="0" smtClean="0">
              <a:latin typeface="Calibri Light" panose="020F0302020204030204"/>
            </a:rPr>
            <a:t>pas nécessaire si la surveillance démontre que l'organisme nuisible est déjà absent d'une zone.</a:t>
          </a:r>
          <a:endParaRPr lang="en-GB" sz="1800" kern="1200" dirty="0">
            <a:latin typeface="Calibri (body)"/>
          </a:endParaRPr>
        </a:p>
      </dsp:txBody>
      <dsp:txXfrm>
        <a:off x="2235322" y="1271903"/>
        <a:ext cx="8698197" cy="574665"/>
      </dsp:txXfrm>
    </dsp:sp>
    <dsp:sp modelId="{AB2C5008-96F6-439A-9ED1-FAC2DF16F55B}">
      <dsp:nvSpPr>
        <dsp:cNvPr id="0" name=""/>
        <dsp:cNvSpPr/>
      </dsp:nvSpPr>
      <dsp:spPr>
        <a:xfrm>
          <a:off x="101102" y="1119912"/>
          <a:ext cx="2176181"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a:rPr>
            <a:t>Exigences de surveillance</a:t>
          </a:r>
          <a:endParaRPr lang="en-GB" sz="1600" b="1" kern="1200" dirty="0">
            <a:latin typeface="Calibri (body)"/>
            <a:cs typeface="Arial"/>
          </a:endParaRPr>
        </a:p>
      </dsp:txBody>
      <dsp:txXfrm>
        <a:off x="144279" y="1163089"/>
        <a:ext cx="2089827" cy="798129"/>
      </dsp:txXfrm>
    </dsp:sp>
    <dsp:sp modelId="{D0108611-36FA-42CD-82FD-4A939489ECBC}">
      <dsp:nvSpPr>
        <dsp:cNvPr id="0" name=""/>
        <dsp:cNvSpPr/>
      </dsp:nvSpPr>
      <dsp:spPr>
        <a:xfrm>
          <a:off x="2238647" y="2089926"/>
          <a:ext cx="8976754" cy="1113812"/>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rtl="0">
            <a:lnSpc>
              <a:spcPct val="90000"/>
            </a:lnSpc>
            <a:spcBef>
              <a:spcPct val="0"/>
            </a:spcBef>
            <a:spcAft>
              <a:spcPct val="15000"/>
            </a:spcAft>
            <a:buFontTx/>
            <a:buChar char="••"/>
          </a:pPr>
          <a:r>
            <a:rPr lang="fr-FR" sz="1800" b="0" kern="1200" dirty="0" smtClean="0"/>
            <a:t>L'étendue de la zone tampon est basée sur la capacité de l'organisme nuisible à se disperser dans une zone particulière ; la surveillance de la population de </a:t>
          </a:r>
          <a:r>
            <a:rPr lang="fr-FR" sz="1800" b="0" kern="1200" dirty="0" smtClean="0"/>
            <a:t>nuisibles dans </a:t>
          </a:r>
          <a:r>
            <a:rPr lang="fr-FR" sz="1800" b="0" kern="1200" dirty="0" smtClean="0"/>
            <a:t>les zones tampons est requise</a:t>
          </a:r>
          <a:r>
            <a:rPr lang="en-GB" sz="1800" kern="1200" dirty="0" smtClean="0"/>
            <a:t>.</a:t>
          </a:r>
          <a:endParaRPr lang="en-GB" sz="1800" kern="1200" dirty="0">
            <a:latin typeface="Calibri (body)"/>
          </a:endParaRPr>
        </a:p>
      </dsp:txBody>
      <dsp:txXfrm>
        <a:off x="2238647" y="2229153"/>
        <a:ext cx="8559075" cy="835359"/>
      </dsp:txXfrm>
    </dsp:sp>
    <dsp:sp modelId="{4FC79F10-F0BF-4A08-B83F-E217967701F8}">
      <dsp:nvSpPr>
        <dsp:cNvPr id="0" name=""/>
        <dsp:cNvSpPr/>
      </dsp:nvSpPr>
      <dsp:spPr>
        <a:xfrm>
          <a:off x="64591" y="2204590"/>
          <a:ext cx="2174056"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fr-FR" sz="1600" b="1" kern="1200" dirty="0" smtClean="0">
              <a:latin typeface="Calibri (body)"/>
              <a:cs typeface="Arial"/>
            </a:rPr>
            <a:t>Zones tampons</a:t>
          </a:r>
          <a:endParaRPr lang="en-GB" sz="1600" b="1" kern="1200" dirty="0">
            <a:latin typeface="Calibri (body)"/>
            <a:cs typeface="Arial"/>
          </a:endParaRPr>
        </a:p>
      </dsp:txBody>
      <dsp:txXfrm>
        <a:off x="107768" y="2247767"/>
        <a:ext cx="2087702" cy="798129"/>
      </dsp:txXfrm>
    </dsp:sp>
    <dsp:sp modelId="{4EA0D8C4-914E-455D-834F-79E116DB7152}">
      <dsp:nvSpPr>
        <dsp:cNvPr id="0" name=""/>
        <dsp:cNvSpPr/>
      </dsp:nvSpPr>
      <dsp:spPr>
        <a:xfrm>
          <a:off x="2196726" y="3292187"/>
          <a:ext cx="8976754" cy="1355798"/>
        </a:xfrm>
        <a:prstGeom prst="rightArrow">
          <a:avLst>
            <a:gd name="adj1" fmla="val 75000"/>
            <a:gd name="adj2" fmla="val 50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FontTx/>
            <a:buChar char="••"/>
          </a:pPr>
          <a:r>
            <a:rPr lang="fr-FR" sz="1800" kern="1200" dirty="0" smtClean="0">
              <a:latin typeface="+mn-lt"/>
              <a:cs typeface="Times New Roman"/>
            </a:rPr>
            <a:t>L’ébauche révisée devrait offrir suffisamment de souplesse pour tenir compte des technologies émergentes, des nouvelles preuves scientifiques ou des changements environnementaux </a:t>
          </a:r>
          <a:r>
            <a:rPr lang="fr-FR" sz="1800" kern="1200" dirty="0" smtClean="0">
              <a:latin typeface="+mn-lt"/>
              <a:cs typeface="Times New Roman"/>
            </a:rPr>
            <a:t>(par exemple. </a:t>
          </a:r>
          <a:r>
            <a:rPr lang="fr-FR" sz="1800" kern="1200" dirty="0" smtClean="0">
              <a:latin typeface="+mn-lt"/>
              <a:cs typeface="Times New Roman"/>
            </a:rPr>
            <a:t>les changements climatiques) qui peuvent avoir une incidence sur les voies d’accès et le statut </a:t>
          </a:r>
          <a:r>
            <a:rPr lang="fr-FR" sz="1800" kern="1200" dirty="0" smtClean="0">
              <a:latin typeface="+mn-lt"/>
              <a:cs typeface="Times New Roman"/>
            </a:rPr>
            <a:t>d’une ZE.</a:t>
          </a:r>
          <a:endParaRPr lang="en-GB" sz="1800" kern="1200" dirty="0">
            <a:latin typeface="+mn-lt"/>
            <a:cs typeface="Times New Roman"/>
          </a:endParaRPr>
        </a:p>
      </dsp:txBody>
      <dsp:txXfrm>
        <a:off x="2196726" y="3461662"/>
        <a:ext cx="8468330" cy="1016848"/>
      </dsp:txXfrm>
    </dsp:sp>
    <dsp:sp modelId="{CCDAAA12-C4CA-4AB1-A03C-EB56FE997335}">
      <dsp:nvSpPr>
        <dsp:cNvPr id="0" name=""/>
        <dsp:cNvSpPr/>
      </dsp:nvSpPr>
      <dsp:spPr>
        <a:xfrm>
          <a:off x="64591" y="3527845"/>
          <a:ext cx="2174056" cy="88448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fr-FR" sz="1600" b="1" kern="1200" dirty="0" smtClean="0">
              <a:latin typeface="Calibri (body)"/>
              <a:cs typeface="Arial"/>
            </a:rPr>
            <a:t>Problèmes environnementaux</a:t>
          </a:r>
          <a:endParaRPr lang="en-GB" sz="1600" b="1" kern="1200" dirty="0">
            <a:latin typeface="Calibri (body)"/>
            <a:cs typeface="Arial"/>
          </a:endParaRPr>
        </a:p>
      </dsp:txBody>
      <dsp:txXfrm>
        <a:off x="107768" y="3571022"/>
        <a:ext cx="2087702" cy="79812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25/06/2022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25/06/2022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592699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See specification 56: https://www.ippc.int/en/publications/1315/ </a:t>
            </a:r>
          </a:p>
          <a:p>
            <a:endParaRPr lang="en-GB"/>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662621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noProof="0"/>
          </a:p>
        </p:txBody>
      </p:sp>
      <p:sp>
        <p:nvSpPr>
          <p:cNvPr id="4" name="Espace réservé du numéro de diapositive 3"/>
          <p:cNvSpPr>
            <a:spLocks noGrp="1"/>
          </p:cNvSpPr>
          <p:nvPr>
            <p:ph type="sldNum" sz="quarter" idx="10"/>
          </p:nvPr>
        </p:nvSpPr>
        <p:spPr/>
        <p:txBody>
          <a:bodyPr/>
          <a:lstStyle/>
          <a:p>
            <a:fld id="{3609F91E-34D4-45A9-B58B-BF88C7021507}" type="slidenum">
              <a:rPr lang="en-US" altLang="en-US" smtClean="0"/>
              <a:pPr/>
              <a:t>7</a:t>
            </a:fld>
            <a:endParaRPr lang="en-US" altLang="en-US"/>
          </a:p>
        </p:txBody>
      </p:sp>
    </p:spTree>
    <p:extLst>
      <p:ext uri="{BB962C8B-B14F-4D97-AF65-F5344CB8AC3E}">
        <p14:creationId xmlns:p14="http://schemas.microsoft.com/office/powerpoint/2010/main" val="501056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more information: check the Standards Committee working group (SC-7)</a:t>
            </a:r>
            <a:r>
              <a:rPr lang="en-GB" baseline="0"/>
              <a:t> 2022 meeting report: https://www.ippc.int/en/core-activities/standards-setting/standards-committee/ </a:t>
            </a:r>
            <a:endParaRPr lang="en-US"/>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694336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br>
              <a:rPr lang="en-US"/>
            </a:br>
            <a:r>
              <a:rPr lang="en-US"/>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54AD7FA-760D-45E7-8AB7-0C605C1C41BE}"/>
              </a:ext>
            </a:extLst>
          </p:cNvPr>
          <p:cNvSpPr>
            <a:spLocks noGrp="1"/>
          </p:cNvSpPr>
          <p:nvPr>
            <p:ph type="ctrTitle"/>
          </p:nvPr>
        </p:nvSpPr>
        <p:spPr>
          <a:xfrm>
            <a:off x="1524000" y="1122363"/>
            <a:ext cx="9144000" cy="2387600"/>
          </a:xfrm>
          <a:prstGeom prst="rect">
            <a:avLst/>
          </a:prstGeom>
        </p:spPr>
        <p:txBody>
          <a:bodyPr anchor="b"/>
          <a:lstStyle>
            <a:lvl1pPr algn="ctr">
              <a:defRPr sz="5850"/>
            </a:lvl1pPr>
          </a:lstStyle>
          <a:p>
            <a:r>
              <a:rPr lang="en-US"/>
              <a:t>Click to edit Master title style</a:t>
            </a:r>
          </a:p>
        </p:txBody>
      </p:sp>
      <p:sp>
        <p:nvSpPr>
          <p:cNvPr id="3" name="Subtitle 2">
            <a:extLst>
              <a:ext uri="{FF2B5EF4-FFF2-40B4-BE49-F238E27FC236}">
                <a16:creationId xmlns="" xmlns:a16="http://schemas.microsoft.com/office/drawing/2014/main" id="{19889341-C95A-41CC-9D9F-84DD52ECB10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340"/>
            </a:lvl1pPr>
            <a:lvl2pPr marL="445770" indent="0" algn="ctr">
              <a:buNone/>
              <a:defRPr sz="1950"/>
            </a:lvl2pPr>
            <a:lvl3pPr marL="891540" indent="0" algn="ctr">
              <a:buNone/>
              <a:defRPr sz="1755"/>
            </a:lvl3pPr>
            <a:lvl4pPr marL="1337310" indent="0" algn="ctr">
              <a:buNone/>
              <a:defRPr sz="1560"/>
            </a:lvl4pPr>
            <a:lvl5pPr marL="1783080" indent="0" algn="ctr">
              <a:buNone/>
              <a:defRPr sz="1560"/>
            </a:lvl5pPr>
            <a:lvl6pPr marL="2228850" indent="0" algn="ctr">
              <a:buNone/>
              <a:defRPr sz="1560"/>
            </a:lvl6pPr>
            <a:lvl7pPr marL="2674620" indent="0" algn="ctr">
              <a:buNone/>
              <a:defRPr sz="1560"/>
            </a:lvl7pPr>
            <a:lvl8pPr marL="3120390" indent="0" algn="ctr">
              <a:buNone/>
              <a:defRPr sz="1560"/>
            </a:lvl8pPr>
            <a:lvl9pPr marL="3566160" indent="0" algn="ctr">
              <a:buNone/>
              <a:defRPr sz="1560"/>
            </a:lvl9pPr>
          </a:lstStyle>
          <a:p>
            <a:r>
              <a:rPr lang="en-US"/>
              <a:t>Click to edit Master subtitle style</a:t>
            </a:r>
          </a:p>
        </p:txBody>
      </p:sp>
      <p:sp>
        <p:nvSpPr>
          <p:cNvPr id="4" name="Date Placeholder 3">
            <a:extLst>
              <a:ext uri="{FF2B5EF4-FFF2-40B4-BE49-F238E27FC236}">
                <a16:creationId xmlns="" xmlns:a16="http://schemas.microsoft.com/office/drawing/2014/main" id="{19A7D86E-F79D-458E-865D-3E13670F71F9}"/>
              </a:ext>
            </a:extLst>
          </p:cNvPr>
          <p:cNvSpPr>
            <a:spLocks noGrp="1"/>
          </p:cNvSpPr>
          <p:nvPr>
            <p:ph type="dt" sz="half" idx="10"/>
          </p:nvPr>
        </p:nvSpPr>
        <p:spPr/>
        <p:txBody>
          <a:bodyPr/>
          <a:lstStyle/>
          <a:p>
            <a:fld id="{8D4620D1-6F61-40D7-B6AD-80DA7F40AA94}" type="datetimeFigureOut">
              <a:rPr lang="en-US" smtClean="0"/>
              <a:t>6/25/2022</a:t>
            </a:fld>
            <a:endParaRPr lang="en-US"/>
          </a:p>
        </p:txBody>
      </p:sp>
      <p:sp>
        <p:nvSpPr>
          <p:cNvPr id="5" name="Footer Placeholder 4">
            <a:extLst>
              <a:ext uri="{FF2B5EF4-FFF2-40B4-BE49-F238E27FC236}">
                <a16:creationId xmlns="" xmlns:a16="http://schemas.microsoft.com/office/drawing/2014/main" id="{3B6405F6-DD83-4A07-A961-79A7449882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F2E69EB-E423-4C94-AACC-0E6880C63A26}"/>
              </a:ext>
            </a:extLst>
          </p:cNvPr>
          <p:cNvSpPr>
            <a:spLocks noGrp="1"/>
          </p:cNvSpPr>
          <p:nvPr>
            <p:ph type="sldNum" sz="quarter" idx="12"/>
          </p:nvPr>
        </p:nvSpPr>
        <p:spPr>
          <a:xfrm>
            <a:off x="11668179" y="513670"/>
            <a:ext cx="511629" cy="333830"/>
          </a:xfrm>
          <a:prstGeom prst="rect">
            <a:avLst/>
          </a:prstGeom>
        </p:spPr>
        <p:txBody>
          <a:bodyPr/>
          <a:lstStyle/>
          <a:p>
            <a:fld id="{CE6982B4-0B0F-4AF9-80D1-D6156B03A992}" type="slidenum">
              <a:rPr lang="en-US" smtClean="0"/>
              <a:t>‹N°›</a:t>
            </a:fld>
            <a:endParaRPr lang="en-US"/>
          </a:p>
        </p:txBody>
      </p:sp>
    </p:spTree>
    <p:extLst>
      <p:ext uri="{BB962C8B-B14F-4D97-AF65-F5344CB8AC3E}">
        <p14:creationId xmlns:p14="http://schemas.microsoft.com/office/powerpoint/2010/main" val="1804429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CE6982B4-0B0F-4AF9-80D1-D6156B03A992}" type="slidenum">
              <a:rPr lang="en-US" smtClean="0"/>
              <a:t>‹N°›</a:t>
            </a:fld>
            <a:endParaRPr lang="en-US"/>
          </a:p>
        </p:txBody>
      </p:sp>
      <p:sp>
        <p:nvSpPr>
          <p:cNvPr id="10" name="Title 1"/>
          <p:cNvSpPr txBox="1">
            <a:spLocks/>
          </p:cNvSpPr>
          <p:nvPr/>
        </p:nvSpPr>
        <p:spPr>
          <a:xfrm>
            <a:off x="500185" y="599835"/>
            <a:ext cx="11254155"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p:nvSpPr>
        <p:spPr>
          <a:xfrm>
            <a:off x="500185" y="599835"/>
            <a:ext cx="11254155" cy="914400"/>
          </a:xfrm>
          <a:prstGeom prst="rect">
            <a:avLst/>
          </a:prstGeom>
        </p:spPr>
        <p:txBody>
          <a:bodyPr vert="horz" lIns="89154" tIns="44577" rIns="89154" bIns="44577"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315"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38009575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smtClean="0">
              <a:solidFill>
                <a:srgbClr val="00825F"/>
              </a:solidFill>
            </a:endParaRPr>
          </a:p>
          <a:p>
            <a:r>
              <a:rPr lang="en-US" dirty="0" smtClean="0">
                <a:solidFill>
                  <a:srgbClr val="00825F"/>
                </a:solidFill>
              </a:rPr>
              <a:t>2022 IPPC Regional Workshop</a:t>
            </a:r>
          </a:p>
          <a:p>
            <a:endParaRPr lang="en-US" dirty="0">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 xmlns:a16="http://schemas.microsoft.com/office/drawing/2014/main" id="{1EBFC24B-5A00-3A48-A356-A78F1A7ABB14}"/>
              </a:ext>
            </a:extLst>
          </p:cNvPr>
          <p:cNvSpPr txBox="1"/>
          <p:nvPr userDrawn="1"/>
        </p:nvSpPr>
        <p:spPr>
          <a:xfrm>
            <a:off x="10591800" y="6413091"/>
            <a:ext cx="16002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a:solidFill>
                  <a:srgbClr val="A81E3B"/>
                </a:solidFill>
              </a:rPr>
              <a:t>/9</a:t>
            </a:r>
            <a:endParaRPr lang="x-none">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microsoft.com/office/2018/10/relationships/comments" Target="../comments/modernComment_112_F2BE965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C_5366B305.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0D_964B4D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18/10/relationships/comments" Target="../comments/modernComment_110_EEEFE88F.xm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 xmlns:a16="http://schemas.microsoft.com/office/drawing/2014/main" id="{81B27332-5712-094F-8972-6FC711E18B06}"/>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 xmlns:a16="http://schemas.microsoft.com/office/drawing/2014/main" id="{7F00055F-E0E9-4F4D-B87B-8E8D531A57DF}"/>
              </a:ext>
            </a:extLst>
          </p:cNvPr>
          <p:cNvSpPr>
            <a:spLocks noGrp="1"/>
          </p:cNvSpPr>
          <p:nvPr>
            <p:ph type="ctrTitle"/>
          </p:nvPr>
        </p:nvSpPr>
        <p:spPr>
          <a:xfrm>
            <a:off x="-134550" y="1400175"/>
            <a:ext cx="12192000" cy="1066800"/>
          </a:xfrm>
        </p:spPr>
        <p:txBody>
          <a:bodyPr/>
          <a:lstStyle/>
          <a:p>
            <a:r>
              <a:rPr lang="fr-FR" sz="3200" b="1" dirty="0">
                <a:solidFill>
                  <a:srgbClr val="70AD47">
                    <a:lumMod val="75000"/>
                  </a:srgbClr>
                </a:solidFill>
                <a:latin typeface="Calibri (body)"/>
                <a:ea typeface="+mj-ea"/>
                <a:cs typeface="+mj-cs"/>
              </a:rPr>
              <a:t>PROJET DE NIMP Révision de la NIMP 4: </a:t>
            </a:r>
            <a:r>
              <a:rPr lang="fr-FR" sz="3200" b="1" i="1" dirty="0">
                <a:solidFill>
                  <a:srgbClr val="70AD47">
                    <a:lumMod val="75000"/>
                  </a:srgbClr>
                </a:solidFill>
                <a:latin typeface="Calibri (body)"/>
                <a:ea typeface="+mj-ea"/>
                <a:cs typeface="+mj-cs"/>
              </a:rPr>
              <a:t>Exigences pour l'établissement de zones exemptes d'organismes nuisibles </a:t>
            </a:r>
            <a:r>
              <a:rPr lang="fr-FR" sz="3200" b="1" dirty="0">
                <a:solidFill>
                  <a:srgbClr val="70AD47">
                    <a:lumMod val="75000"/>
                  </a:srgbClr>
                </a:solidFill>
                <a:latin typeface="Calibri (body)"/>
                <a:ea typeface="+mj-ea"/>
                <a:cs typeface="+mj-cs"/>
              </a:rPr>
              <a:t>(2009-002)</a:t>
            </a:r>
            <a:endParaRPr lang="x-none" sz="3200" dirty="0"/>
          </a:p>
        </p:txBody>
      </p:sp>
      <p:sp>
        <p:nvSpPr>
          <p:cNvPr id="9" name="Subtitle 8">
            <a:extLst>
              <a:ext uri="{FF2B5EF4-FFF2-40B4-BE49-F238E27FC236}">
                <a16:creationId xmlns="" xmlns:a16="http://schemas.microsoft.com/office/drawing/2014/main" id="{B80FD00C-FDF7-C641-83A3-7A869D10956B}"/>
              </a:ext>
            </a:extLst>
          </p:cNvPr>
          <p:cNvSpPr>
            <a:spLocks noGrp="1"/>
          </p:cNvSpPr>
          <p:nvPr>
            <p:ph type="subTitle" idx="1"/>
          </p:nvPr>
        </p:nvSpPr>
        <p:spPr>
          <a:xfrm>
            <a:off x="0" y="3204717"/>
            <a:ext cx="12192000" cy="245913"/>
          </a:xfrm>
        </p:spPr>
        <p:txBody>
          <a:bodyPr/>
          <a:lstStyle/>
          <a:p>
            <a:r>
              <a:rPr lang="fr-FR" dirty="0"/>
              <a:t>IPPC Deuxième période de consultation - 1er juillet au 30 septembre 2022</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smtClean="0"/>
              <a:t>Merci de votre attention</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b="1">
                <a:solidFill>
                  <a:schemeClr val="bg1"/>
                </a:solidFill>
                <a:ea typeface="Arial Unicode MS" panose="020B0604020202020204" pitchFamily="34" charset="-128"/>
                <a:cs typeface="Arial" panose="020B0604020202020204" pitchFamily="34" charset="0"/>
              </a:rPr>
              <a:t/>
            </a:r>
            <a:br>
              <a:rPr lang="fr-FR" altLang="en-US" sz="1600" b="1">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a:solidFill>
                  <a:schemeClr val="bg1"/>
                </a:solidFill>
                <a:ea typeface="Arial Unicode MS" panose="020B0604020202020204" pitchFamily="34" charset="-128"/>
                <a:cs typeface="Arial" panose="020B0604020202020204" pitchFamily="34" charset="0"/>
              </a:rPr>
              <a:t/>
            </a:r>
            <a:br>
              <a:rPr lang="fr-FR" altLang="en-US" sz="160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a:solidFill>
                  <a:schemeClr val="bg1"/>
                </a:solidFill>
              </a:rPr>
              <a:t/>
            </a:r>
            <a:br>
              <a:rPr lang="en-US" sz="5400">
                <a:solidFill>
                  <a:schemeClr val="bg1"/>
                </a:solidFill>
              </a:rPr>
            </a:br>
            <a:endParaRPr lang="x-none">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0B6DC2BD-5C09-4929-B211-581E07FF9065}"/>
              </a:ext>
            </a:extLst>
          </p:cNvPr>
          <p:cNvSpPr>
            <a:spLocks noGrp="1"/>
          </p:cNvSpPr>
          <p:nvPr>
            <p:ph type="sldNum" sz="quarter" idx="12"/>
          </p:nvPr>
        </p:nvSpPr>
        <p:spPr/>
        <p:txBody>
          <a:bodyPr/>
          <a:lstStyle/>
          <a:p>
            <a:fld id="{CE6982B4-0B0F-4AF9-80D1-D6156B03A992}" type="slidenum">
              <a:rPr lang="en-US" smtClean="0"/>
              <a:t>2</a:t>
            </a:fld>
            <a:endParaRPr lang="en-US"/>
          </a:p>
        </p:txBody>
      </p:sp>
      <p:sp>
        <p:nvSpPr>
          <p:cNvPr id="3" name="Rectangle 2">
            <a:extLst>
              <a:ext uri="{FF2B5EF4-FFF2-40B4-BE49-F238E27FC236}">
                <a16:creationId xmlns="" xmlns:a16="http://schemas.microsoft.com/office/drawing/2014/main" id="{6610313F-376F-4A13-A790-FC905F49F60A}"/>
              </a:ext>
            </a:extLst>
          </p:cNvPr>
          <p:cNvSpPr>
            <a:spLocks/>
          </p:cNvSpPr>
          <p:nvPr/>
        </p:nvSpPr>
        <p:spPr>
          <a:xfrm>
            <a:off x="1143000" y="160020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ea typeface="+mn-ea"/>
                <a:cs typeface="Arial" panose="020B0604020202020204" pitchFamily="34" charset="0"/>
              </a:rPr>
              <a:t>CN </a:t>
            </a:r>
            <a:r>
              <a:rPr lang="en-US" b="1" dirty="0">
                <a:solidFill>
                  <a:sysClr val="windowText" lastClr="000000"/>
                </a:solidFill>
                <a:latin typeface="Arial" panose="020B0604020202020204" pitchFamily="34" charset="0"/>
                <a:ea typeface="+mn-ea"/>
                <a:cs typeface="Arial" panose="020B0604020202020204" pitchFamily="34" charset="0"/>
              </a:rPr>
              <a:t>Nov  (2009)</a:t>
            </a:r>
          </a:p>
        </p:txBody>
      </p:sp>
      <p:sp>
        <p:nvSpPr>
          <p:cNvPr id="7" name="Rectangle 6">
            <a:extLst>
              <a:ext uri="{FF2B5EF4-FFF2-40B4-BE49-F238E27FC236}">
                <a16:creationId xmlns="" xmlns:a16="http://schemas.microsoft.com/office/drawing/2014/main" id="{363AF561-6989-4CA9-97F8-C28ABA253BE3}"/>
              </a:ext>
            </a:extLst>
          </p:cNvPr>
          <p:cNvSpPr/>
          <p:nvPr/>
        </p:nvSpPr>
        <p:spPr>
          <a:xfrm>
            <a:off x="3620833" y="1655505"/>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cs typeface="Arial" panose="020B0604020202020204" pitchFamily="34" charset="0"/>
              </a:rPr>
              <a:t>CMP-5 </a:t>
            </a:r>
            <a:r>
              <a:rPr lang="en-US" b="1" dirty="0">
                <a:solidFill>
                  <a:sysClr val="windowText" lastClr="000000"/>
                </a:solidFill>
                <a:latin typeface="Arial" panose="020B0604020202020204" pitchFamily="34" charset="0"/>
                <a:ea typeface="+mn-ea"/>
                <a:cs typeface="Arial" panose="020B0604020202020204" pitchFamily="34" charset="0"/>
              </a:rPr>
              <a:t>(2010)</a:t>
            </a:r>
          </a:p>
        </p:txBody>
      </p:sp>
      <p:sp>
        <p:nvSpPr>
          <p:cNvPr id="14" name="Rectangle 13">
            <a:extLst>
              <a:ext uri="{FF2B5EF4-FFF2-40B4-BE49-F238E27FC236}">
                <a16:creationId xmlns="" xmlns:a16="http://schemas.microsoft.com/office/drawing/2014/main" id="{A6C25EB0-A3DF-4B57-A401-FEF7781DCF32}"/>
              </a:ext>
            </a:extLst>
          </p:cNvPr>
          <p:cNvSpPr/>
          <p:nvPr/>
        </p:nvSpPr>
        <p:spPr>
          <a:xfrm>
            <a:off x="6202962" y="1655505"/>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ea typeface="+mn-ea"/>
                <a:cs typeface="Arial" panose="020B0604020202020204" pitchFamily="34" charset="0"/>
              </a:rPr>
              <a:t>CN </a:t>
            </a:r>
            <a:r>
              <a:rPr lang="en-US" b="1" dirty="0">
                <a:solidFill>
                  <a:sysClr val="windowText" lastClr="000000"/>
                </a:solidFill>
                <a:latin typeface="Arial" panose="020B0604020202020204" pitchFamily="34" charset="0"/>
                <a:ea typeface="+mn-ea"/>
                <a:cs typeface="Arial" panose="020B0604020202020204" pitchFamily="34" charset="0"/>
              </a:rPr>
              <a:t>Nov  (2013)</a:t>
            </a:r>
          </a:p>
        </p:txBody>
      </p:sp>
      <p:sp>
        <p:nvSpPr>
          <p:cNvPr id="15" name="Rectangle 14">
            <a:extLst>
              <a:ext uri="{FF2B5EF4-FFF2-40B4-BE49-F238E27FC236}">
                <a16:creationId xmlns="" xmlns:a16="http://schemas.microsoft.com/office/drawing/2014/main" id="{3836962F-6B53-450F-846E-2C09DF91426F}"/>
              </a:ext>
            </a:extLst>
          </p:cNvPr>
          <p:cNvSpPr/>
          <p:nvPr/>
        </p:nvSpPr>
        <p:spPr>
          <a:xfrm>
            <a:off x="8684955" y="1630680"/>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ea typeface="+mn-ea"/>
                <a:cs typeface="Arial" panose="020B0604020202020204" pitchFamily="34" charset="0"/>
              </a:rPr>
              <a:t>GTE</a:t>
            </a:r>
            <a:endParaRPr lang="en-US" b="1" dirty="0">
              <a:solidFill>
                <a:sysClr val="windowText" lastClr="000000"/>
              </a:solidFill>
              <a:latin typeface="Arial" panose="020B0604020202020204" pitchFamily="34" charset="0"/>
              <a:ea typeface="+mn-ea"/>
              <a:cs typeface="Arial" panose="020B0604020202020204" pitchFamily="34" charset="0"/>
            </a:endParaRPr>
          </a:p>
          <a:p>
            <a:pPr lvl="0" algn="ctr"/>
            <a:r>
              <a:rPr lang="en-US" b="1" dirty="0">
                <a:solidFill>
                  <a:sysClr val="windowText" lastClr="000000"/>
                </a:solidFill>
                <a:latin typeface="Arial" panose="020B0604020202020204" pitchFamily="34" charset="0"/>
                <a:cs typeface="Arial" panose="020B0604020202020204" pitchFamily="34" charset="0"/>
              </a:rPr>
              <a:t>(2020)</a:t>
            </a:r>
            <a:endParaRPr lang="en-US" b="1" dirty="0">
              <a:solidFill>
                <a:sysClr val="windowText" lastClr="000000"/>
              </a:solidFill>
              <a:latin typeface="Arial" panose="020B0604020202020204" pitchFamily="34" charset="0"/>
              <a:ea typeface="+mn-ea"/>
              <a:cs typeface="Arial" panose="020B0604020202020204" pitchFamily="34" charset="0"/>
            </a:endParaRPr>
          </a:p>
        </p:txBody>
      </p:sp>
      <p:sp>
        <p:nvSpPr>
          <p:cNvPr id="16" name="Rectangle 15">
            <a:extLst>
              <a:ext uri="{FF2B5EF4-FFF2-40B4-BE49-F238E27FC236}">
                <a16:creationId xmlns="" xmlns:a16="http://schemas.microsoft.com/office/drawing/2014/main" id="{04320C83-F4DF-4527-8494-E6FD48EA3055}"/>
              </a:ext>
            </a:extLst>
          </p:cNvPr>
          <p:cNvSpPr/>
          <p:nvPr/>
        </p:nvSpPr>
        <p:spPr>
          <a:xfrm>
            <a:off x="7542859" y="4316119"/>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ea typeface="+mn-ea"/>
                <a:cs typeface="Arial" panose="020B0604020202020204" pitchFamily="34" charset="0"/>
              </a:rPr>
              <a:t>CN </a:t>
            </a:r>
            <a:r>
              <a:rPr lang="en-US" b="1" dirty="0">
                <a:solidFill>
                  <a:sysClr val="windowText" lastClr="000000"/>
                </a:solidFill>
                <a:latin typeface="Arial" panose="020B0604020202020204" pitchFamily="34" charset="0"/>
                <a:ea typeface="+mn-ea"/>
                <a:cs typeface="Arial" panose="020B0604020202020204" pitchFamily="34" charset="0"/>
              </a:rPr>
              <a:t>May  (2021)</a:t>
            </a:r>
          </a:p>
        </p:txBody>
      </p:sp>
      <p:sp>
        <p:nvSpPr>
          <p:cNvPr id="17" name="Rectangle 16">
            <a:extLst>
              <a:ext uri="{FF2B5EF4-FFF2-40B4-BE49-F238E27FC236}">
                <a16:creationId xmlns="" xmlns:a16="http://schemas.microsoft.com/office/drawing/2014/main" id="{15D7749B-D9A3-49C5-BB8C-1B38FD49C509}"/>
              </a:ext>
            </a:extLst>
          </p:cNvPr>
          <p:cNvSpPr/>
          <p:nvPr/>
        </p:nvSpPr>
        <p:spPr>
          <a:xfrm>
            <a:off x="4492330" y="4287897"/>
            <a:ext cx="2060363" cy="120955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ea typeface="+mn-ea"/>
                <a:cs typeface="Arial" panose="020B0604020202020204" pitchFamily="34" charset="0"/>
              </a:rPr>
              <a:t>1ère</a:t>
            </a:r>
            <a:endParaRPr lang="en-US" b="1" dirty="0">
              <a:solidFill>
                <a:sysClr val="windowText" lastClr="000000"/>
              </a:solidFill>
              <a:latin typeface="Arial" panose="020B0604020202020204" pitchFamily="34" charset="0"/>
              <a:ea typeface="+mn-ea"/>
              <a:cs typeface="Arial" panose="020B0604020202020204" pitchFamily="34" charset="0"/>
            </a:endParaRPr>
          </a:p>
          <a:p>
            <a:pPr algn="ctr"/>
            <a:r>
              <a:rPr lang="en-US" b="1" dirty="0">
                <a:solidFill>
                  <a:schemeClr val="tx1"/>
                </a:solidFill>
                <a:latin typeface="Arial"/>
                <a:cs typeface="Arial"/>
              </a:rPr>
              <a:t>Consultation</a:t>
            </a:r>
          </a:p>
          <a:p>
            <a:pPr lvl="0" algn="ctr"/>
            <a:r>
              <a:rPr lang="en-US" b="1" dirty="0">
                <a:solidFill>
                  <a:schemeClr val="tx1"/>
                </a:solidFill>
                <a:latin typeface="Arial"/>
                <a:cs typeface="Arial"/>
              </a:rPr>
              <a:t>(2021)</a:t>
            </a:r>
            <a:endParaRPr lang="en-US" dirty="0">
              <a:solidFill>
                <a:schemeClr val="tx1"/>
              </a:solidFill>
              <a:latin typeface="Arial"/>
              <a:cs typeface="Arial"/>
            </a:endParaRPr>
          </a:p>
        </p:txBody>
      </p:sp>
      <p:sp>
        <p:nvSpPr>
          <p:cNvPr id="18" name="Rectangle 17">
            <a:extLst>
              <a:ext uri="{FF2B5EF4-FFF2-40B4-BE49-F238E27FC236}">
                <a16:creationId xmlns="" xmlns:a16="http://schemas.microsoft.com/office/drawing/2014/main" id="{C3F85802-C295-41DF-82EB-12E6FE52DB5A}"/>
              </a:ext>
            </a:extLst>
          </p:cNvPr>
          <p:cNvSpPr/>
          <p:nvPr/>
        </p:nvSpPr>
        <p:spPr>
          <a:xfrm>
            <a:off x="2020711" y="4287896"/>
            <a:ext cx="1452693" cy="12192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lvl="0" algn="ctr"/>
            <a:r>
              <a:rPr lang="en-US" b="1" dirty="0" smtClean="0">
                <a:solidFill>
                  <a:sysClr val="windowText" lastClr="000000"/>
                </a:solidFill>
                <a:latin typeface="Arial" panose="020B0604020202020204" pitchFamily="34" charset="0"/>
                <a:ea typeface="+mn-ea"/>
                <a:cs typeface="Arial" panose="020B0604020202020204" pitchFamily="34" charset="0"/>
              </a:rPr>
              <a:t>CN-7 </a:t>
            </a:r>
            <a:r>
              <a:rPr lang="en-US" b="1" dirty="0">
                <a:solidFill>
                  <a:sysClr val="windowText" lastClr="000000"/>
                </a:solidFill>
                <a:latin typeface="Arial" panose="020B0604020202020204" pitchFamily="34" charset="0"/>
                <a:ea typeface="+mn-ea"/>
                <a:cs typeface="Arial" panose="020B0604020202020204" pitchFamily="34" charset="0"/>
              </a:rPr>
              <a:t>(2022)</a:t>
            </a:r>
          </a:p>
        </p:txBody>
      </p:sp>
      <p:sp>
        <p:nvSpPr>
          <p:cNvPr id="20" name="TextBox 19">
            <a:extLst>
              <a:ext uri="{FF2B5EF4-FFF2-40B4-BE49-F238E27FC236}">
                <a16:creationId xmlns="" xmlns:a16="http://schemas.microsoft.com/office/drawing/2014/main" id="{35EA5C1C-9970-4FFF-B77C-B5EE6CAF2130}"/>
              </a:ext>
            </a:extLst>
          </p:cNvPr>
          <p:cNvSpPr txBox="1"/>
          <p:nvPr/>
        </p:nvSpPr>
        <p:spPr>
          <a:xfrm>
            <a:off x="906874" y="2910019"/>
            <a:ext cx="1977390" cy="1323439"/>
          </a:xfrm>
          <a:prstGeom prst="rect">
            <a:avLst/>
          </a:prstGeom>
          <a:noFill/>
        </p:spPr>
        <p:txBody>
          <a:bodyPr wrap="square" lIns="91440" tIns="45720" rIns="91440" bIns="45720" anchor="t">
            <a:spAutoFit/>
          </a:bodyPr>
          <a:lstStyle/>
          <a:p>
            <a:pPr lvl="0" algn="ctr"/>
            <a:r>
              <a:rPr lang="fr-FR" altLang="en-US" sz="2000" dirty="0" smtClean="0">
                <a:solidFill>
                  <a:srgbClr val="002060"/>
                </a:solidFill>
                <a:latin typeface="Times New Roman" panose="02020603050405020304" pitchFamily="18" charset="0"/>
                <a:cs typeface="Times New Roman" panose="02020603050405020304" pitchFamily="18" charset="0"/>
              </a:rPr>
              <a:t>Recommande </a:t>
            </a:r>
            <a:r>
              <a:rPr lang="fr-FR" altLang="en-US" sz="2000" dirty="0">
                <a:solidFill>
                  <a:srgbClr val="002060"/>
                </a:solidFill>
                <a:latin typeface="Times New Roman" panose="02020603050405020304" pitchFamily="18" charset="0"/>
                <a:cs typeface="Times New Roman" panose="02020603050405020304" pitchFamily="18" charset="0"/>
              </a:rPr>
              <a:t>d'ajouter le sujet au programme de travail</a:t>
            </a:r>
            <a:endParaRPr lang="en-US" sz="2000" b="0" i="0" dirty="0">
              <a:solidFill>
                <a:srgbClr val="002060"/>
              </a:solidFill>
              <a:latin typeface="Times New Roman" panose="02020603050405020304" pitchFamily="18" charset="0"/>
              <a:ea typeface="+mn-ea"/>
              <a:cs typeface="Times New Roman" panose="02020603050405020304" pitchFamily="18" charset="0"/>
            </a:endParaRPr>
          </a:p>
        </p:txBody>
      </p:sp>
      <p:sp>
        <p:nvSpPr>
          <p:cNvPr id="23" name="TextBox 22">
            <a:extLst>
              <a:ext uri="{FF2B5EF4-FFF2-40B4-BE49-F238E27FC236}">
                <a16:creationId xmlns="" xmlns:a16="http://schemas.microsoft.com/office/drawing/2014/main" id="{A6F4250D-5CA1-4D42-A1CD-842EA7879F8D}"/>
              </a:ext>
            </a:extLst>
          </p:cNvPr>
          <p:cNvSpPr txBox="1"/>
          <p:nvPr/>
        </p:nvSpPr>
        <p:spPr>
          <a:xfrm>
            <a:off x="6202962" y="3005014"/>
            <a:ext cx="2306649" cy="707886"/>
          </a:xfrm>
          <a:prstGeom prst="rect">
            <a:avLst/>
          </a:prstGeom>
          <a:noFill/>
        </p:spPr>
        <p:txBody>
          <a:bodyPr wrap="square">
            <a:spAutoFit/>
          </a:bodyPr>
          <a:lstStyle/>
          <a:p>
            <a:pPr lvl="0"/>
            <a:r>
              <a:rPr lang="en-GB" altLang="en-US" sz="2000" dirty="0" err="1" smtClean="0">
                <a:solidFill>
                  <a:srgbClr val="002060"/>
                </a:solidFill>
                <a:latin typeface="Times New Roman" panose="02020603050405020304" pitchFamily="18" charset="0"/>
                <a:cs typeface="Times New Roman" panose="02020603050405020304" pitchFamily="18" charset="0"/>
              </a:rPr>
              <a:t>Approuve</a:t>
            </a:r>
            <a:r>
              <a:rPr lang="en-GB" altLang="en-US" sz="2000" dirty="0" smtClean="0">
                <a:solidFill>
                  <a:srgbClr val="002060"/>
                </a:solidFill>
                <a:latin typeface="Times New Roman" panose="02020603050405020304" pitchFamily="18" charset="0"/>
                <a:cs typeface="Times New Roman" panose="02020603050405020304" pitchFamily="18" charset="0"/>
              </a:rPr>
              <a:t> la </a:t>
            </a:r>
            <a:r>
              <a:rPr lang="en-GB" altLang="en-US" sz="2000" dirty="0" err="1" smtClean="0">
                <a:solidFill>
                  <a:srgbClr val="002060"/>
                </a:solidFill>
                <a:latin typeface="Times New Roman" panose="02020603050405020304" pitchFamily="18" charset="0"/>
                <a:cs typeface="Times New Roman" panose="02020603050405020304" pitchFamily="18" charset="0"/>
              </a:rPr>
              <a:t>spécification</a:t>
            </a:r>
            <a:endParaRPr lang="en-US" sz="2000" b="0" i="0" dirty="0">
              <a:solidFill>
                <a:srgbClr val="002060"/>
              </a:solidFill>
              <a:latin typeface="Times New Roman" panose="02020603050405020304" pitchFamily="18" charset="0"/>
              <a:ea typeface="+mn-ea"/>
              <a:cs typeface="Times New Roman" panose="02020603050405020304" pitchFamily="18" charset="0"/>
            </a:endParaRPr>
          </a:p>
        </p:txBody>
      </p:sp>
      <p:sp>
        <p:nvSpPr>
          <p:cNvPr id="24" name="TextBox 23">
            <a:extLst>
              <a:ext uri="{FF2B5EF4-FFF2-40B4-BE49-F238E27FC236}">
                <a16:creationId xmlns="" xmlns:a16="http://schemas.microsoft.com/office/drawing/2014/main" id="{EA141470-A3F8-4442-9EB2-1AF47607D0B0}"/>
              </a:ext>
            </a:extLst>
          </p:cNvPr>
          <p:cNvSpPr txBox="1"/>
          <p:nvPr/>
        </p:nvSpPr>
        <p:spPr>
          <a:xfrm>
            <a:off x="8607053" y="2961364"/>
            <a:ext cx="2523019" cy="707886"/>
          </a:xfrm>
          <a:prstGeom prst="rect">
            <a:avLst/>
          </a:prstGeom>
          <a:noFill/>
        </p:spPr>
        <p:txBody>
          <a:bodyPr wrap="square">
            <a:spAutoFit/>
          </a:bodyPr>
          <a:lstStyle/>
          <a:p>
            <a:pPr lvl="0"/>
            <a:r>
              <a:rPr lang="en-GB" altLang="en-US" sz="2000" dirty="0" err="1" smtClean="0">
                <a:solidFill>
                  <a:srgbClr val="002060"/>
                </a:solidFill>
                <a:latin typeface="Times New Roman" panose="02020603050405020304" pitchFamily="18" charset="0"/>
                <a:cs typeface="Times New Roman" panose="02020603050405020304" pitchFamily="18" charset="0"/>
              </a:rPr>
              <a:t>Produit</a:t>
            </a:r>
            <a:r>
              <a:rPr lang="en-GB" altLang="en-US" sz="2000" dirty="0" smtClean="0">
                <a:solidFill>
                  <a:srgbClr val="002060"/>
                </a:solidFill>
                <a:latin typeface="Times New Roman" panose="02020603050405020304" pitchFamily="18" charset="0"/>
                <a:cs typeface="Times New Roman" panose="02020603050405020304" pitchFamily="18" charset="0"/>
              </a:rPr>
              <a:t> la première </a:t>
            </a:r>
            <a:r>
              <a:rPr lang="en-GB" altLang="en-US" sz="2000" dirty="0" err="1">
                <a:solidFill>
                  <a:srgbClr val="002060"/>
                </a:solidFill>
                <a:latin typeface="Times New Roman" panose="02020603050405020304" pitchFamily="18" charset="0"/>
                <a:cs typeface="Times New Roman" panose="02020603050405020304" pitchFamily="18" charset="0"/>
              </a:rPr>
              <a:t>ébauche</a:t>
            </a:r>
            <a:endParaRPr lang="en-US" sz="2000" b="0" i="0" dirty="0">
              <a:solidFill>
                <a:srgbClr val="002060"/>
              </a:solidFill>
              <a:latin typeface="Times New Roman" panose="02020603050405020304" pitchFamily="18" charset="0"/>
              <a:ea typeface="+mn-ea"/>
              <a:cs typeface="Times New Roman" panose="02020603050405020304" pitchFamily="18" charset="0"/>
            </a:endParaRPr>
          </a:p>
        </p:txBody>
      </p:sp>
      <p:sp>
        <p:nvSpPr>
          <p:cNvPr id="25" name="TextBox 24">
            <a:extLst>
              <a:ext uri="{FF2B5EF4-FFF2-40B4-BE49-F238E27FC236}">
                <a16:creationId xmlns="" xmlns:a16="http://schemas.microsoft.com/office/drawing/2014/main" id="{1AF1D499-753F-4ADA-804D-27331D603E95}"/>
              </a:ext>
            </a:extLst>
          </p:cNvPr>
          <p:cNvSpPr txBox="1"/>
          <p:nvPr/>
        </p:nvSpPr>
        <p:spPr>
          <a:xfrm>
            <a:off x="3425131" y="3011397"/>
            <a:ext cx="1977390" cy="1015663"/>
          </a:xfrm>
          <a:prstGeom prst="rect">
            <a:avLst/>
          </a:prstGeom>
          <a:noFill/>
        </p:spPr>
        <p:txBody>
          <a:bodyPr wrap="square" lIns="91440" tIns="45720" rIns="91440" bIns="45720" anchor="t">
            <a:spAutoFit/>
          </a:bodyPr>
          <a:lstStyle/>
          <a:p>
            <a:pPr lvl="0" algn="ctr"/>
            <a:r>
              <a:rPr lang="fr-FR" altLang="en-US" sz="2000" dirty="0" smtClean="0">
                <a:solidFill>
                  <a:srgbClr val="002060"/>
                </a:solidFill>
                <a:latin typeface="Times New Roman" panose="02020603050405020304" pitchFamily="18" charset="0"/>
                <a:cs typeface="Times New Roman" panose="02020603050405020304" pitchFamily="18" charset="0"/>
              </a:rPr>
              <a:t>Ajoute le thème </a:t>
            </a:r>
            <a:r>
              <a:rPr lang="fr-FR" altLang="en-US" sz="2000" dirty="0">
                <a:solidFill>
                  <a:srgbClr val="002060"/>
                </a:solidFill>
                <a:latin typeface="Times New Roman" panose="02020603050405020304" pitchFamily="18" charset="0"/>
                <a:cs typeface="Times New Roman" panose="02020603050405020304" pitchFamily="18" charset="0"/>
              </a:rPr>
              <a:t>au programme de travail</a:t>
            </a:r>
            <a:endParaRPr lang="en-US" sz="2000" b="0" i="0" dirty="0">
              <a:solidFill>
                <a:srgbClr val="002060"/>
              </a:solidFill>
              <a:latin typeface="Times New Roman" panose="02020603050405020304" pitchFamily="18" charset="0"/>
              <a:ea typeface="+mn-ea"/>
              <a:cs typeface="Times New Roman" panose="02020603050405020304" pitchFamily="18" charset="0"/>
            </a:endParaRPr>
          </a:p>
        </p:txBody>
      </p:sp>
      <p:sp>
        <p:nvSpPr>
          <p:cNvPr id="26" name="TextBox 25">
            <a:extLst>
              <a:ext uri="{FF2B5EF4-FFF2-40B4-BE49-F238E27FC236}">
                <a16:creationId xmlns="" xmlns:a16="http://schemas.microsoft.com/office/drawing/2014/main" id="{97C58702-0273-4BC9-AAFA-7B97A5A560D0}"/>
              </a:ext>
            </a:extLst>
          </p:cNvPr>
          <p:cNvSpPr txBox="1"/>
          <p:nvPr/>
        </p:nvSpPr>
        <p:spPr>
          <a:xfrm>
            <a:off x="7391400" y="5638800"/>
            <a:ext cx="1977390" cy="707886"/>
          </a:xfrm>
          <a:prstGeom prst="rect">
            <a:avLst/>
          </a:prstGeom>
          <a:noFill/>
        </p:spPr>
        <p:txBody>
          <a:bodyPr wrap="square" lIns="91440" tIns="45720" rIns="91440" bIns="45720" anchor="t">
            <a:spAutoFit/>
          </a:bodyPr>
          <a:lstStyle/>
          <a:p>
            <a:pPr lvl="0" algn="ctr"/>
            <a:r>
              <a:rPr lang="fr-FR" altLang="en-US" sz="2000" dirty="0" smtClean="0">
                <a:solidFill>
                  <a:srgbClr val="002060"/>
                </a:solidFill>
                <a:latin typeface="Times New Roman" panose="02020603050405020304" pitchFamily="18" charset="0"/>
                <a:cs typeface="Times New Roman" panose="02020603050405020304" pitchFamily="18" charset="0"/>
              </a:rPr>
              <a:t>Approuve </a:t>
            </a:r>
            <a:r>
              <a:rPr lang="fr-FR" altLang="en-US" sz="2000" dirty="0">
                <a:solidFill>
                  <a:srgbClr val="002060"/>
                </a:solidFill>
                <a:latin typeface="Times New Roman" panose="02020603050405020304" pitchFamily="18" charset="0"/>
                <a:cs typeface="Times New Roman" panose="02020603050405020304" pitchFamily="18" charset="0"/>
              </a:rPr>
              <a:t>pour la 1ère consultation</a:t>
            </a:r>
            <a:endParaRPr lang="en-US" sz="2000" b="0" i="0" dirty="0">
              <a:solidFill>
                <a:srgbClr val="002060"/>
              </a:solidFill>
              <a:latin typeface="Times New Roman" panose="02020603050405020304" pitchFamily="18" charset="0"/>
              <a:ea typeface="+mn-ea"/>
              <a:cs typeface="Times New Roman" panose="02020603050405020304" pitchFamily="18" charset="0"/>
            </a:endParaRPr>
          </a:p>
        </p:txBody>
      </p:sp>
      <p:sp>
        <p:nvSpPr>
          <p:cNvPr id="27" name="TextBox 26">
            <a:extLst>
              <a:ext uri="{FF2B5EF4-FFF2-40B4-BE49-F238E27FC236}">
                <a16:creationId xmlns="" xmlns:a16="http://schemas.microsoft.com/office/drawing/2014/main" id="{412F8690-7CFC-40BD-9B75-164F0C81BB1F}"/>
              </a:ext>
            </a:extLst>
          </p:cNvPr>
          <p:cNvSpPr txBox="1"/>
          <p:nvPr/>
        </p:nvSpPr>
        <p:spPr>
          <a:xfrm>
            <a:off x="1707422" y="5620926"/>
            <a:ext cx="2203167" cy="707886"/>
          </a:xfrm>
          <a:prstGeom prst="rect">
            <a:avLst/>
          </a:prstGeom>
          <a:noFill/>
        </p:spPr>
        <p:txBody>
          <a:bodyPr wrap="square" lIns="91440" tIns="45720" rIns="91440" bIns="45720" anchor="t">
            <a:spAutoFit/>
          </a:bodyPr>
          <a:lstStyle/>
          <a:p>
            <a:pPr lvl="0" algn="ctr"/>
            <a:r>
              <a:rPr lang="fr-FR" altLang="en-US" sz="2000" dirty="0" smtClean="0">
                <a:solidFill>
                  <a:srgbClr val="002060"/>
                </a:solidFill>
                <a:latin typeface="Times New Roman" panose="02020603050405020304" pitchFamily="18" charset="0"/>
                <a:cs typeface="Times New Roman" panose="02020603050405020304" pitchFamily="18" charset="0"/>
              </a:rPr>
              <a:t>Approuve pour la </a:t>
            </a:r>
            <a:r>
              <a:rPr lang="fr-FR" altLang="en-US" sz="2000" dirty="0">
                <a:solidFill>
                  <a:srgbClr val="002060"/>
                </a:solidFill>
                <a:latin typeface="Times New Roman" panose="02020603050405020304" pitchFamily="18" charset="0"/>
                <a:cs typeface="Times New Roman" panose="02020603050405020304" pitchFamily="18" charset="0"/>
              </a:rPr>
              <a:t>2e consultation</a:t>
            </a:r>
            <a:endParaRPr lang="en-US" sz="2000" b="0" i="0" dirty="0">
              <a:solidFill>
                <a:srgbClr val="002060"/>
              </a:solidFill>
              <a:latin typeface="Times New Roman" panose="02020603050405020304" pitchFamily="18" charset="0"/>
              <a:ea typeface="+mn-ea"/>
              <a:cs typeface="Times New Roman" panose="02020603050405020304" pitchFamily="18" charset="0"/>
            </a:endParaRPr>
          </a:p>
        </p:txBody>
      </p:sp>
      <p:sp>
        <p:nvSpPr>
          <p:cNvPr id="28" name="TextBox 27">
            <a:extLst>
              <a:ext uri="{FF2B5EF4-FFF2-40B4-BE49-F238E27FC236}">
                <a16:creationId xmlns="" xmlns:a16="http://schemas.microsoft.com/office/drawing/2014/main" id="{197DD5EB-A1F7-4B8A-9104-46C345772E28}"/>
              </a:ext>
            </a:extLst>
          </p:cNvPr>
          <p:cNvSpPr txBox="1"/>
          <p:nvPr/>
        </p:nvSpPr>
        <p:spPr>
          <a:xfrm>
            <a:off x="4343314" y="5619985"/>
            <a:ext cx="2353686" cy="707886"/>
          </a:xfrm>
          <a:prstGeom prst="rect">
            <a:avLst/>
          </a:prstGeom>
          <a:noFill/>
        </p:spPr>
        <p:txBody>
          <a:bodyPr wrap="square" lIns="91440" tIns="45720" rIns="91440" bIns="45720" anchor="t">
            <a:spAutoFit/>
          </a:bodyPr>
          <a:lstStyle/>
          <a:p>
            <a:pPr lvl="0" algn="ctr"/>
            <a:r>
              <a:rPr lang="fr-FR" altLang="en-US" sz="2000" dirty="0" smtClean="0">
                <a:solidFill>
                  <a:srgbClr val="002060"/>
                </a:solidFill>
                <a:latin typeface="Times New Roman"/>
                <a:cs typeface="Times New Roman"/>
              </a:rPr>
              <a:t>Les c</a:t>
            </a:r>
            <a:r>
              <a:rPr lang="fr-FR" altLang="en-US" sz="2000" dirty="0" smtClean="0">
                <a:solidFill>
                  <a:srgbClr val="002060"/>
                </a:solidFill>
                <a:latin typeface="Times New Roman"/>
                <a:cs typeface="Times New Roman"/>
              </a:rPr>
              <a:t>ommentaires </a:t>
            </a:r>
            <a:r>
              <a:rPr lang="fr-FR" altLang="en-US" sz="2000" dirty="0">
                <a:solidFill>
                  <a:srgbClr val="002060"/>
                </a:solidFill>
                <a:latin typeface="Times New Roman"/>
                <a:cs typeface="Times New Roman"/>
              </a:rPr>
              <a:t>de la consultation traités</a:t>
            </a:r>
            <a:endParaRPr lang="en-US" sz="2000" b="0" i="0" dirty="0">
              <a:solidFill>
                <a:srgbClr val="002060"/>
              </a:solidFill>
              <a:latin typeface="Times New Roman"/>
              <a:cs typeface="Times New Roman"/>
            </a:endParaRPr>
          </a:p>
        </p:txBody>
      </p:sp>
      <p:sp>
        <p:nvSpPr>
          <p:cNvPr id="29" name="Arrow: Right 28">
            <a:extLst>
              <a:ext uri="{FF2B5EF4-FFF2-40B4-BE49-F238E27FC236}">
                <a16:creationId xmlns="" xmlns:a16="http://schemas.microsoft.com/office/drawing/2014/main" id="{03D8FD6D-F878-41DF-9595-921E00A6B9A8}"/>
              </a:ext>
            </a:extLst>
          </p:cNvPr>
          <p:cNvSpPr/>
          <p:nvPr/>
        </p:nvSpPr>
        <p:spPr>
          <a:xfrm>
            <a:off x="2783427" y="2243328"/>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 xmlns:a16="http://schemas.microsoft.com/office/drawing/2014/main" id="{AF08D15C-65E1-4527-8103-68B96C84AD3B}"/>
              </a:ext>
            </a:extLst>
          </p:cNvPr>
          <p:cNvSpPr/>
          <p:nvPr/>
        </p:nvSpPr>
        <p:spPr>
          <a:xfrm>
            <a:off x="5198635" y="2240932"/>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 xmlns:a16="http://schemas.microsoft.com/office/drawing/2014/main" id="{87650CE1-639C-42D2-A9B8-1965870C9921}"/>
              </a:ext>
            </a:extLst>
          </p:cNvPr>
          <p:cNvSpPr/>
          <p:nvPr/>
        </p:nvSpPr>
        <p:spPr>
          <a:xfrm>
            <a:off x="7879694" y="2238563"/>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 xmlns:a16="http://schemas.microsoft.com/office/drawing/2014/main" id="{E0093D53-5C60-483D-8071-5685CE62FE29}"/>
              </a:ext>
            </a:extLst>
          </p:cNvPr>
          <p:cNvSpPr/>
          <p:nvPr/>
        </p:nvSpPr>
        <p:spPr>
          <a:xfrm rot="8930698">
            <a:off x="9020200" y="3709031"/>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 xmlns:a16="http://schemas.microsoft.com/office/drawing/2014/main" id="{E150CA0D-C710-4CCC-9A95-95AEE849FD5A}"/>
              </a:ext>
            </a:extLst>
          </p:cNvPr>
          <p:cNvSpPr/>
          <p:nvPr/>
        </p:nvSpPr>
        <p:spPr>
          <a:xfrm rot="10800000">
            <a:off x="6697897" y="4624988"/>
            <a:ext cx="749808" cy="304800"/>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 xmlns:a16="http://schemas.microsoft.com/office/drawing/2014/main" id="{B1DB7029-7975-4FF4-A83E-E44494281DFF}"/>
              </a:ext>
            </a:extLst>
          </p:cNvPr>
          <p:cNvSpPr/>
          <p:nvPr/>
        </p:nvSpPr>
        <p:spPr>
          <a:xfrm rot="10800000">
            <a:off x="3582966" y="4625050"/>
            <a:ext cx="749808" cy="323615"/>
          </a:xfrm>
          <a:prstGeom prst="rightArrow">
            <a:avLst>
              <a:gd name="adj1" fmla="val 68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1505185" y="5477933"/>
            <a:ext cx="2508885" cy="1066800"/>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2576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ext uri="{6950BFC3-D8DA-4A85-94F7-54DA5524770B}">
      <p188:commentRel xmlns:p188="http://schemas.microsoft.com/office/powerpoint/2018/8/main" xmlns=""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3161038" y="1104667"/>
            <a:ext cx="634553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algn="ctr" eaLnBrk="0" fontAlgn="base" hangingPunct="0">
              <a:spcBef>
                <a:spcPct val="0"/>
              </a:spcBef>
              <a:spcAft>
                <a:spcPct val="0"/>
              </a:spcAft>
              <a:buFontTx/>
              <a:buNone/>
              <a:defRPr/>
            </a:pPr>
            <a:r>
              <a:rPr lang="en-US" altLang="ja-JP" sz="4290" dirty="0" err="1" smtClean="0">
                <a:solidFill>
                  <a:srgbClr val="165A30"/>
                </a:solidFill>
                <a:latin typeface="+mn-lt"/>
                <a:cs typeface="Arial" panose="020B0604020202020204" pitchFamily="34" charset="0"/>
              </a:rPr>
              <a:t>Considérations</a:t>
            </a:r>
            <a:r>
              <a:rPr lang="en-US" altLang="ja-JP" sz="4290" dirty="0" smtClean="0">
                <a:solidFill>
                  <a:srgbClr val="165A30"/>
                </a:solidFill>
                <a:latin typeface="+mn-lt"/>
                <a:cs typeface="Arial" panose="020B0604020202020204" pitchFamily="34" charset="0"/>
              </a:rPr>
              <a:t> </a:t>
            </a:r>
            <a:r>
              <a:rPr lang="en-US" altLang="ja-JP" sz="4290" dirty="0" err="1">
                <a:solidFill>
                  <a:srgbClr val="165A30"/>
                </a:solidFill>
                <a:cs typeface="Arial" panose="020B0604020202020204" pitchFamily="34" charset="0"/>
              </a:rPr>
              <a:t>g</a:t>
            </a:r>
            <a:r>
              <a:rPr lang="en-US" altLang="ja-JP" sz="4290" dirty="0" err="1" smtClean="0">
                <a:solidFill>
                  <a:srgbClr val="165A30"/>
                </a:solidFill>
                <a:cs typeface="Arial" panose="020B0604020202020204" pitchFamily="34" charset="0"/>
              </a:rPr>
              <a:t>énérales</a:t>
            </a:r>
            <a:r>
              <a:rPr lang="en-US" altLang="ja-JP" sz="4290" dirty="0" smtClean="0">
                <a:solidFill>
                  <a:srgbClr val="165A30"/>
                </a:solidFill>
                <a:latin typeface="+mn-lt"/>
                <a:cs typeface="Arial" panose="020B0604020202020204" pitchFamily="34" charset="0"/>
              </a:rPr>
              <a:t> </a:t>
            </a:r>
            <a:endParaRPr lang="en-US" altLang="ja-JP" sz="4290" dirty="0">
              <a:solidFill>
                <a:srgbClr val="165A30"/>
              </a:solidFill>
              <a:latin typeface="+mn-lt"/>
              <a:cs typeface="Arial" panose="020B0604020202020204" pitchFamily="34" charset="0"/>
            </a:endParaRPr>
          </a:p>
        </p:txBody>
      </p:sp>
      <p:sp>
        <p:nvSpPr>
          <p:cNvPr id="13" name="TextBox 3"/>
          <p:cNvSpPr txBox="1">
            <a:spLocks noChangeArrowheads="1"/>
          </p:cNvSpPr>
          <p:nvPr/>
        </p:nvSpPr>
        <p:spPr bwMode="auto">
          <a:xfrm>
            <a:off x="4470699" y="1778239"/>
            <a:ext cx="318228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defRPr sz="3200" b="1">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b="1">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b="1">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b="1">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b="1">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b="1">
                <a:solidFill>
                  <a:schemeClr val="tx1"/>
                </a:solidFill>
                <a:latin typeface="Calibri" panose="020F0502020204030204" pitchFamily="34" charset="0"/>
              </a:defRPr>
            </a:lvl9pPr>
          </a:lstStyle>
          <a:p>
            <a:pPr eaLnBrk="0" fontAlgn="base" hangingPunct="0">
              <a:spcBef>
                <a:spcPct val="0"/>
              </a:spcBef>
              <a:spcAft>
                <a:spcPct val="0"/>
              </a:spcAft>
              <a:buFontTx/>
              <a:buNone/>
              <a:defRPr/>
            </a:pPr>
            <a:r>
              <a:rPr lang="en-US" altLang="en-US" sz="2340" dirty="0">
                <a:solidFill>
                  <a:schemeClr val="accent6">
                    <a:lumMod val="50000"/>
                  </a:schemeClr>
                </a:solidFill>
                <a:latin typeface="Calibri (body)"/>
              </a:rPr>
              <a:t>Raison de la </a:t>
            </a:r>
            <a:r>
              <a:rPr lang="en-US" altLang="en-US" sz="2340" dirty="0" err="1">
                <a:solidFill>
                  <a:schemeClr val="accent6">
                    <a:lumMod val="50000"/>
                  </a:schemeClr>
                </a:solidFill>
                <a:latin typeface="Calibri (body)"/>
              </a:rPr>
              <a:t>révision</a:t>
            </a:r>
            <a:endParaRPr lang="en-US" altLang="en-US" sz="2340" dirty="0">
              <a:solidFill>
                <a:schemeClr val="accent6">
                  <a:lumMod val="50000"/>
                </a:schemeClr>
              </a:solidFill>
              <a:latin typeface="Calibri (body)"/>
            </a:endParaRPr>
          </a:p>
        </p:txBody>
      </p:sp>
      <p:sp>
        <p:nvSpPr>
          <p:cNvPr id="3" name="Rounded Rectangle 2"/>
          <p:cNvSpPr/>
          <p:nvPr/>
        </p:nvSpPr>
        <p:spPr>
          <a:xfrm>
            <a:off x="220716" y="2387413"/>
            <a:ext cx="11682249" cy="922641"/>
          </a:xfrm>
          <a:prstGeom prst="roundRect">
            <a:avLst/>
          </a:prstGeom>
          <a:solidFill>
            <a:schemeClr val="accent6">
              <a:lumMod val="20000"/>
              <a:lumOff val="80000"/>
            </a:schemeClr>
          </a:solidFill>
          <a:ln>
            <a:solidFill>
              <a:schemeClr val="accent6">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866775">
              <a:lnSpc>
                <a:spcPct val="90000"/>
              </a:lnSpc>
              <a:spcBef>
                <a:spcPct val="0"/>
              </a:spcBef>
              <a:spcAft>
                <a:spcPct val="35000"/>
              </a:spcAft>
            </a:pPr>
            <a:r>
              <a:rPr lang="fr-FR" kern="0" dirty="0">
                <a:solidFill>
                  <a:srgbClr val="002060"/>
                </a:solidFill>
                <a:latin typeface="Times New Roman"/>
                <a:cs typeface="Times New Roman"/>
              </a:rPr>
              <a:t>Depuis l'adoption de la NIMP 4 en 1995, de nouvelles informations et orientations sont devenues disponibles, y compris de nouvelles NIMP sur les zones exemptes d'organismes nuisibles</a:t>
            </a:r>
            <a:endParaRPr lang="en-GB" kern="0" dirty="0">
              <a:solidFill>
                <a:srgbClr val="002060"/>
              </a:solidFill>
              <a:latin typeface="Times New Roman"/>
              <a:cs typeface="Times New Roman"/>
            </a:endParaRPr>
          </a:p>
        </p:txBody>
      </p:sp>
      <p:sp>
        <p:nvSpPr>
          <p:cNvPr id="14" name="Rounded Rectangle 13"/>
          <p:cNvSpPr/>
          <p:nvPr/>
        </p:nvSpPr>
        <p:spPr>
          <a:xfrm>
            <a:off x="220716" y="3713759"/>
            <a:ext cx="11682249" cy="1292655"/>
          </a:xfrm>
          <a:prstGeom prst="roundRect">
            <a:avLst/>
          </a:prstGeom>
          <a:solidFill>
            <a:schemeClr val="accent2">
              <a:lumMod val="20000"/>
              <a:lumOff val="80000"/>
            </a:schemeClr>
          </a:solidFill>
          <a:ln>
            <a:solidFill>
              <a:schemeClr val="accent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66775">
              <a:lnSpc>
                <a:spcPct val="90000"/>
              </a:lnSpc>
              <a:spcBef>
                <a:spcPct val="0"/>
              </a:spcBef>
              <a:spcAft>
                <a:spcPct val="35000"/>
              </a:spcAft>
            </a:pPr>
            <a:r>
              <a:rPr lang="fr-FR" kern="0" dirty="0">
                <a:solidFill>
                  <a:srgbClr val="002060"/>
                </a:solidFill>
                <a:latin typeface="Times New Roman" panose="02020603050405020304" pitchFamily="18" charset="0"/>
                <a:cs typeface="Times New Roman" panose="02020603050405020304" pitchFamily="18" charset="0"/>
              </a:rPr>
              <a:t>La NIMP 6 </a:t>
            </a:r>
            <a:r>
              <a:rPr lang="fr-FR" i="1" kern="0" dirty="0">
                <a:solidFill>
                  <a:srgbClr val="002060"/>
                </a:solidFill>
                <a:latin typeface="Times New Roman" panose="02020603050405020304" pitchFamily="18" charset="0"/>
                <a:cs typeface="Times New Roman" panose="02020603050405020304" pitchFamily="18" charset="0"/>
              </a:rPr>
              <a:t>Surveillance</a:t>
            </a:r>
            <a:r>
              <a:rPr lang="fr-FR" kern="0" dirty="0">
                <a:solidFill>
                  <a:srgbClr val="002060"/>
                </a:solidFill>
                <a:latin typeface="Times New Roman" panose="02020603050405020304" pitchFamily="18" charset="0"/>
                <a:cs typeface="Times New Roman" panose="02020603050405020304" pitchFamily="18" charset="0"/>
              </a:rPr>
              <a:t> et la NIMP 8 </a:t>
            </a:r>
            <a:r>
              <a:rPr lang="fr-FR" i="1" kern="0" dirty="0">
                <a:solidFill>
                  <a:srgbClr val="002060"/>
                </a:solidFill>
                <a:latin typeface="Times New Roman" panose="02020603050405020304" pitchFamily="18" charset="0"/>
                <a:cs typeface="Times New Roman" panose="02020603050405020304" pitchFamily="18" charset="0"/>
              </a:rPr>
              <a:t>Détermination de la situation d'un organisme nuisible dans une zone</a:t>
            </a:r>
            <a:r>
              <a:rPr lang="fr-FR" kern="0" dirty="0">
                <a:solidFill>
                  <a:srgbClr val="002060"/>
                </a:solidFill>
                <a:latin typeface="Times New Roman" panose="02020603050405020304" pitchFamily="18" charset="0"/>
                <a:cs typeface="Times New Roman" panose="02020603050405020304" pitchFamily="18" charset="0"/>
              </a:rPr>
              <a:t> ont été récemment révisées. Les deux normes sont liées à la NIMP 4 via des exigences sur la surveillance des organismes nuisibles et les informations nécessaires pour déterminer le statut des organismes nuisibles</a:t>
            </a:r>
            <a:endParaRPr lang="en-GB" kern="0" dirty="0">
              <a:solidFill>
                <a:srgbClr val="00206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220717" y="5412267"/>
            <a:ext cx="11682249" cy="995018"/>
          </a:xfrm>
          <a:prstGeom prst="roundRect">
            <a:avLst/>
          </a:prstGeom>
          <a:solidFill>
            <a:schemeClr val="accent2">
              <a:lumMod val="60000"/>
              <a:lumOff val="4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kern="0" dirty="0">
                <a:solidFill>
                  <a:srgbClr val="002060"/>
                </a:solidFill>
                <a:latin typeface="Times New Roman"/>
                <a:cs typeface="Times New Roman"/>
              </a:rPr>
              <a:t>Le projet révisé de NIMP 4 décrit les exigences spécifiques pour l'établissement et le maintien de zones exemptes d'organismes nuisibles, y compris la surveillance et la détermination du statut de l'organisme nuisible </a:t>
            </a:r>
            <a:r>
              <a:rPr lang="en-GB" dirty="0">
                <a:solidFill>
                  <a:srgbClr val="002060"/>
                </a:solidFill>
                <a:latin typeface="Times New Roman"/>
                <a:cs typeface="Times New Roman"/>
              </a:rPr>
              <a:t> </a:t>
            </a:r>
            <a:r>
              <a:rPr lang="en-US" kern="0" dirty="0">
                <a:solidFill>
                  <a:srgbClr val="002060"/>
                </a:solidFill>
                <a:latin typeface="Times New Roman"/>
                <a:cs typeface="Times New Roman"/>
              </a:rPr>
              <a:t> </a:t>
            </a:r>
            <a:endParaRPr lang="en-US" dirty="0">
              <a:solidFill>
                <a:srgbClr val="002060"/>
              </a:solidFill>
              <a:latin typeface="Times New Roman" panose="02020603050405020304" pitchFamily="18" charset="0"/>
              <a:cs typeface="Times New Roman" panose="02020603050405020304" pitchFamily="18" charset="0"/>
            </a:endParaRPr>
          </a:p>
        </p:txBody>
      </p:sp>
      <p:sp>
        <p:nvSpPr>
          <p:cNvPr id="5" name="Down Arrow 4"/>
          <p:cNvSpPr/>
          <p:nvPr/>
        </p:nvSpPr>
        <p:spPr>
          <a:xfrm>
            <a:off x="5734188" y="5060237"/>
            <a:ext cx="495713" cy="352030"/>
          </a:xfrm>
          <a:prstGeom prst="downArrow">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
        <p:nvSpPr>
          <p:cNvPr id="7" name="Plus 6"/>
          <p:cNvSpPr/>
          <p:nvPr/>
        </p:nvSpPr>
        <p:spPr>
          <a:xfrm>
            <a:off x="5766934" y="3333211"/>
            <a:ext cx="430220" cy="430220"/>
          </a:xfrm>
          <a:prstGeom prst="mathPlus">
            <a:avLst/>
          </a:prstGeom>
          <a:solidFill>
            <a:schemeClr val="accent6">
              <a:lumMod val="50000"/>
            </a:schemeClr>
          </a:solidFill>
          <a:ln>
            <a:solidFill>
              <a:schemeClr val="accent6">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55"/>
          </a:p>
        </p:txBody>
      </p:sp>
    </p:spTree>
    <p:extLst>
      <p:ext uri="{BB962C8B-B14F-4D97-AF65-F5344CB8AC3E}">
        <p14:creationId xmlns:p14="http://schemas.microsoft.com/office/powerpoint/2010/main" val="1399239429"/>
      </p:ext>
    </p:extLst>
  </p:cSld>
  <p:clrMapOvr>
    <a:masterClrMapping/>
  </p:clrMapOvr>
  <p:extLst mod="1">
    <p:ext uri="{6950BFC3-D8DA-4A85-94F7-54DA5524770B}">
      <p188:commentRel xmlns:p188="http://schemas.microsoft.com/office/powerpoint/2018/8/main" xmlns=""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01411" y="711856"/>
            <a:ext cx="7578090" cy="1114425"/>
          </a:xfrm>
        </p:spPr>
        <p:txBody>
          <a:bodyPr>
            <a:normAutofit/>
          </a:bodyPr>
          <a:lstStyle/>
          <a:p>
            <a:r>
              <a:rPr lang="en-US" sz="5200" b="1" dirty="0" err="1" smtClean="0">
                <a:solidFill>
                  <a:srgbClr val="165A30"/>
                </a:solidFill>
                <a:effectLst>
                  <a:outerShdw blurRad="38100" dist="38100" dir="2700000" algn="tl">
                    <a:srgbClr val="000000">
                      <a:alpha val="43137"/>
                    </a:srgbClr>
                  </a:outerShdw>
                </a:effectLst>
              </a:rPr>
              <a:t>Portée</a:t>
            </a:r>
            <a:endParaRPr lang="en-US" sz="5200" b="1" dirty="0">
              <a:solidFill>
                <a:srgbClr val="165A30"/>
              </a:solidFill>
              <a:effectLst>
                <a:outerShdw blurRad="38100" dist="38100" dir="2700000" algn="tl">
                  <a:srgbClr val="000000">
                    <a:alpha val="43137"/>
                  </a:srgbClr>
                </a:outerShdw>
              </a:effectLst>
            </a:endParaRPr>
          </a:p>
        </p:txBody>
      </p:sp>
      <p:sp>
        <p:nvSpPr>
          <p:cNvPr id="4" name="Freeform: Shape 3">
            <a:extLst>
              <a:ext uri="{FF2B5EF4-FFF2-40B4-BE49-F238E27FC236}">
                <a16:creationId xmlns="" xmlns:a16="http://schemas.microsoft.com/office/drawing/2014/main" id="{4430BD2A-A37A-472C-9129-DFFD764F9B0E}"/>
              </a:ext>
            </a:extLst>
          </p:cNvPr>
          <p:cNvSpPr/>
          <p:nvPr/>
        </p:nvSpPr>
        <p:spPr>
          <a:xfrm>
            <a:off x="677918" y="2093616"/>
            <a:ext cx="10815144" cy="884295"/>
          </a:xfrm>
          <a:custGeom>
            <a:avLst/>
            <a:gdLst>
              <a:gd name="connsiteX0" fmla="*/ 0 w 8197516"/>
              <a:gd name="connsiteY0" fmla="*/ 245315 h 1471860"/>
              <a:gd name="connsiteX1" fmla="*/ 245315 w 8197516"/>
              <a:gd name="connsiteY1" fmla="*/ 0 h 1471860"/>
              <a:gd name="connsiteX2" fmla="*/ 7952201 w 8197516"/>
              <a:gd name="connsiteY2" fmla="*/ 0 h 1471860"/>
              <a:gd name="connsiteX3" fmla="*/ 8197516 w 8197516"/>
              <a:gd name="connsiteY3" fmla="*/ 245315 h 1471860"/>
              <a:gd name="connsiteX4" fmla="*/ 8197516 w 8197516"/>
              <a:gd name="connsiteY4" fmla="*/ 1226545 h 1471860"/>
              <a:gd name="connsiteX5" fmla="*/ 7952201 w 8197516"/>
              <a:gd name="connsiteY5" fmla="*/ 1471860 h 1471860"/>
              <a:gd name="connsiteX6" fmla="*/ 245315 w 8197516"/>
              <a:gd name="connsiteY6" fmla="*/ 1471860 h 1471860"/>
              <a:gd name="connsiteX7" fmla="*/ 0 w 8197516"/>
              <a:gd name="connsiteY7" fmla="*/ 1226545 h 1471860"/>
              <a:gd name="connsiteX8" fmla="*/ 0 w 8197516"/>
              <a:gd name="connsiteY8" fmla="*/ 245315 h 147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1471860">
                <a:moveTo>
                  <a:pt x="0" y="245315"/>
                </a:moveTo>
                <a:cubicBezTo>
                  <a:pt x="0" y="109831"/>
                  <a:pt x="109831" y="0"/>
                  <a:pt x="245315" y="0"/>
                </a:cubicBezTo>
                <a:lnTo>
                  <a:pt x="7952201" y="0"/>
                </a:lnTo>
                <a:cubicBezTo>
                  <a:pt x="8087685" y="0"/>
                  <a:pt x="8197516" y="109831"/>
                  <a:pt x="8197516" y="245315"/>
                </a:cubicBezTo>
                <a:lnTo>
                  <a:pt x="8197516" y="1226545"/>
                </a:lnTo>
                <a:cubicBezTo>
                  <a:pt x="8197516" y="1362029"/>
                  <a:pt x="8087685" y="1471860"/>
                  <a:pt x="7952201" y="1471860"/>
                </a:cubicBezTo>
                <a:lnTo>
                  <a:pt x="245315" y="1471860"/>
                </a:lnTo>
                <a:cubicBezTo>
                  <a:pt x="109831" y="1471860"/>
                  <a:pt x="0" y="1362029"/>
                  <a:pt x="0" y="1226545"/>
                </a:cubicBezTo>
                <a:lnTo>
                  <a:pt x="0" y="245315"/>
                </a:lnTo>
                <a:close/>
              </a:path>
            </a:pathLst>
          </a:custGeom>
          <a:effectLst/>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10916" tIns="110916" rIns="110916" bIns="110916" numCol="1" spcCol="1270" anchor="t" anchorCtr="0">
            <a:noAutofit/>
          </a:bodyPr>
          <a:lstStyle/>
          <a:p>
            <a:pPr algn="ctr" defTabSz="476726">
              <a:lnSpc>
                <a:spcPct val="90000"/>
              </a:lnSpc>
              <a:spcBef>
                <a:spcPct val="0"/>
              </a:spcBef>
              <a:spcAft>
                <a:spcPct val="35000"/>
              </a:spcAft>
            </a:pPr>
            <a:r>
              <a:rPr lang="fr-FR" dirty="0"/>
              <a:t>Cette norme décrit les exigences relatives à l'établissement et à l'utilisation de zones exemptes d'organismes nuisibles </a:t>
            </a:r>
            <a:r>
              <a:rPr lang="fr-FR" dirty="0" smtClean="0"/>
              <a:t>(ZE) </a:t>
            </a:r>
            <a:r>
              <a:rPr lang="fr-FR" dirty="0"/>
              <a:t>en tant que mesure phytosanitaire pour :</a:t>
            </a:r>
            <a:endParaRPr lang="en-US" dirty="0">
              <a:solidFill>
                <a:schemeClr val="tx1"/>
              </a:solidFill>
              <a:cs typeface="Calibri" panose="020F0502020204030204"/>
            </a:endParaRPr>
          </a:p>
        </p:txBody>
      </p:sp>
      <p:sp>
        <p:nvSpPr>
          <p:cNvPr id="6" name="Freeform: Shape 5">
            <a:extLst>
              <a:ext uri="{FF2B5EF4-FFF2-40B4-BE49-F238E27FC236}">
                <a16:creationId xmlns="" xmlns:a16="http://schemas.microsoft.com/office/drawing/2014/main" id="{C7B11048-A6AC-41EE-B41B-4E1DCBBABF46}"/>
              </a:ext>
            </a:extLst>
          </p:cNvPr>
          <p:cNvSpPr/>
          <p:nvPr/>
        </p:nvSpPr>
        <p:spPr>
          <a:xfrm>
            <a:off x="745716" y="5108222"/>
            <a:ext cx="10747345" cy="1102621"/>
          </a:xfrm>
          <a:custGeom>
            <a:avLst/>
            <a:gdLst>
              <a:gd name="connsiteX0" fmla="*/ 0 w 8197516"/>
              <a:gd name="connsiteY0" fmla="*/ 72034 h 432196"/>
              <a:gd name="connsiteX1" fmla="*/ 72034 w 8197516"/>
              <a:gd name="connsiteY1" fmla="*/ 0 h 432196"/>
              <a:gd name="connsiteX2" fmla="*/ 8125482 w 8197516"/>
              <a:gd name="connsiteY2" fmla="*/ 0 h 432196"/>
              <a:gd name="connsiteX3" fmla="*/ 8197516 w 8197516"/>
              <a:gd name="connsiteY3" fmla="*/ 72034 h 432196"/>
              <a:gd name="connsiteX4" fmla="*/ 8197516 w 8197516"/>
              <a:gd name="connsiteY4" fmla="*/ 360162 h 432196"/>
              <a:gd name="connsiteX5" fmla="*/ 8125482 w 8197516"/>
              <a:gd name="connsiteY5" fmla="*/ 432196 h 432196"/>
              <a:gd name="connsiteX6" fmla="*/ 72034 w 8197516"/>
              <a:gd name="connsiteY6" fmla="*/ 432196 h 432196"/>
              <a:gd name="connsiteX7" fmla="*/ 0 w 8197516"/>
              <a:gd name="connsiteY7" fmla="*/ 360162 h 432196"/>
              <a:gd name="connsiteX8" fmla="*/ 0 w 8197516"/>
              <a:gd name="connsiteY8" fmla="*/ 72034 h 43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97516" h="432196">
                <a:moveTo>
                  <a:pt x="0" y="72034"/>
                </a:moveTo>
                <a:cubicBezTo>
                  <a:pt x="0" y="32251"/>
                  <a:pt x="32251" y="0"/>
                  <a:pt x="72034" y="0"/>
                </a:cubicBezTo>
                <a:lnTo>
                  <a:pt x="8125482" y="0"/>
                </a:lnTo>
                <a:cubicBezTo>
                  <a:pt x="8165265" y="0"/>
                  <a:pt x="8197516" y="32251"/>
                  <a:pt x="8197516" y="72034"/>
                </a:cubicBezTo>
                <a:lnTo>
                  <a:pt x="8197516" y="360162"/>
                </a:lnTo>
                <a:cubicBezTo>
                  <a:pt x="8197516" y="399945"/>
                  <a:pt x="8165265" y="432196"/>
                  <a:pt x="8125482" y="432196"/>
                </a:cubicBezTo>
                <a:lnTo>
                  <a:pt x="72034" y="432196"/>
                </a:lnTo>
                <a:cubicBezTo>
                  <a:pt x="32251" y="432196"/>
                  <a:pt x="0" y="399945"/>
                  <a:pt x="0" y="360162"/>
                </a:cubicBezTo>
                <a:lnTo>
                  <a:pt x="0" y="72034"/>
                </a:lnTo>
                <a:close/>
              </a:path>
            </a:pathLst>
          </a:custGeom>
          <a:solidFill>
            <a:schemeClr val="accent6">
              <a:lumMod val="40000"/>
              <a:lumOff val="60000"/>
            </a:schemeClr>
          </a:solidFill>
          <a:ln>
            <a:solidFill>
              <a:schemeClr val="accent6">
                <a:lumMod val="40000"/>
                <a:lumOff val="60000"/>
              </a:schemeClr>
            </a:solidFill>
          </a:ln>
          <a:effectLst>
            <a:reflection blurRad="6350" stA="52000" endA="300" endPos="35000" dir="5400000" sy="-100000" algn="bl" rotWithShape="0"/>
          </a:effectLst>
        </p:spPr>
        <p:style>
          <a:lnRef idx="2">
            <a:schemeClr val="lt1">
              <a:hueOff val="0"/>
              <a:satOff val="0"/>
              <a:lumOff val="0"/>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txBody>
          <a:bodyPr spcFirstLastPara="0" vert="horz" wrap="square" lIns="61433" tIns="61433" rIns="61433" bIns="61433" numCol="1" spcCol="1270" anchor="ctr" anchorCtr="0">
            <a:noAutofit/>
          </a:bodyPr>
          <a:lstStyle/>
          <a:p>
            <a:pPr algn="ctr" defTabSz="476726">
              <a:lnSpc>
                <a:spcPct val="90000"/>
              </a:lnSpc>
              <a:spcBef>
                <a:spcPct val="0"/>
              </a:spcBef>
              <a:spcAft>
                <a:spcPct val="35000"/>
              </a:spcAft>
            </a:pPr>
            <a:r>
              <a:rPr lang="fr-FR" b="1" dirty="0">
                <a:solidFill>
                  <a:schemeClr val="tx1"/>
                </a:solidFill>
              </a:rPr>
              <a:t>Cette norme ne couvre pas les lieux de production exempts d'organismes nuisibles ou les sites de production exempts d'organismes nuisibles, dont les exigences peuvent être trouvées dans la NIMP 10</a:t>
            </a:r>
            <a:endParaRPr lang="en-US" b="1" dirty="0">
              <a:solidFill>
                <a:schemeClr val="tx1"/>
              </a:solidFill>
              <a:cs typeface="Calibri"/>
            </a:endParaRPr>
          </a:p>
        </p:txBody>
      </p:sp>
      <p:sp>
        <p:nvSpPr>
          <p:cNvPr id="8" name="Rectangle 7">
            <a:extLst>
              <a:ext uri="{FF2B5EF4-FFF2-40B4-BE49-F238E27FC236}">
                <a16:creationId xmlns="" xmlns:a16="http://schemas.microsoft.com/office/drawing/2014/main" id="{DAE41477-CD21-4450-948C-30363D341E42}"/>
              </a:ext>
            </a:extLst>
          </p:cNvPr>
          <p:cNvSpPr/>
          <p:nvPr/>
        </p:nvSpPr>
        <p:spPr>
          <a:xfrm>
            <a:off x="745716" y="3290442"/>
            <a:ext cx="2345048" cy="1505249"/>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a:t>atteindre ou maintenir l'absence d'organismes nuisibles dans une zone</a:t>
            </a:r>
            <a:endParaRPr lang="en-US" sz="2000" b="1" dirty="0">
              <a:effectLst/>
              <a:cs typeface="Calibri"/>
            </a:endParaRPr>
          </a:p>
        </p:txBody>
      </p:sp>
      <p:sp>
        <p:nvSpPr>
          <p:cNvPr id="9" name="Rectangle 8">
            <a:extLst>
              <a:ext uri="{FF2B5EF4-FFF2-40B4-BE49-F238E27FC236}">
                <a16:creationId xmlns="" xmlns:a16="http://schemas.microsoft.com/office/drawing/2014/main" id="{1FEB09AF-49B2-4D94-AEEF-DECED7625543}"/>
              </a:ext>
            </a:extLst>
          </p:cNvPr>
          <p:cNvSpPr/>
          <p:nvPr/>
        </p:nvSpPr>
        <p:spPr>
          <a:xfrm>
            <a:off x="3755463" y="3260530"/>
            <a:ext cx="3479858" cy="1575710"/>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a:t>soutenir la certification phytosanitaire des végétaux, produits végétaux et autres articles réglementés exportés de la </a:t>
            </a:r>
            <a:r>
              <a:rPr lang="fr-FR" sz="2000" b="1" dirty="0" smtClean="0"/>
              <a:t>ZE</a:t>
            </a:r>
            <a:endParaRPr lang="en-US" sz="2000" b="1" dirty="0">
              <a:cs typeface="Calibri"/>
            </a:endParaRPr>
          </a:p>
        </p:txBody>
      </p:sp>
      <p:sp>
        <p:nvSpPr>
          <p:cNvPr id="10" name="Rectangle 9">
            <a:extLst>
              <a:ext uri="{FF2B5EF4-FFF2-40B4-BE49-F238E27FC236}">
                <a16:creationId xmlns="" xmlns:a16="http://schemas.microsoft.com/office/drawing/2014/main" id="{7F9382BD-0B5C-4FA4-A908-B70957F99D45}"/>
              </a:ext>
            </a:extLst>
          </p:cNvPr>
          <p:cNvSpPr/>
          <p:nvPr/>
        </p:nvSpPr>
        <p:spPr>
          <a:xfrm>
            <a:off x="7830614" y="3263256"/>
            <a:ext cx="3662448" cy="1576799"/>
          </a:xfrm>
          <a:prstGeom prst="rect">
            <a:avLst/>
          </a:prstGeom>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2000" b="1" dirty="0"/>
              <a:t>étayer la justification scientifique des mesures phytosanitaires requises par un pays importateur pour la protection d'une zone menacée</a:t>
            </a:r>
            <a:endParaRPr lang="en-US" sz="2000" b="1" dirty="0">
              <a:cs typeface="Calibri"/>
            </a:endParaRPr>
          </a:p>
        </p:txBody>
      </p:sp>
      <p:sp>
        <p:nvSpPr>
          <p:cNvPr id="12" name="Arrow: Quad 11">
            <a:extLst>
              <a:ext uri="{FF2B5EF4-FFF2-40B4-BE49-F238E27FC236}">
                <a16:creationId xmlns="" xmlns:a16="http://schemas.microsoft.com/office/drawing/2014/main" id="{4E9F3BD5-3141-413F-9DAA-EE35CC327815}"/>
              </a:ext>
            </a:extLst>
          </p:cNvPr>
          <p:cNvSpPr/>
          <p:nvPr/>
        </p:nvSpPr>
        <p:spPr>
          <a:xfrm>
            <a:off x="3210575" y="3802458"/>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
        <p:nvSpPr>
          <p:cNvPr id="13" name="Arrow: Quad 12">
            <a:extLst>
              <a:ext uri="{FF2B5EF4-FFF2-40B4-BE49-F238E27FC236}">
                <a16:creationId xmlns="" xmlns:a16="http://schemas.microsoft.com/office/drawing/2014/main" id="{8F1A5795-35DE-4362-BACC-FADFEE9A5745}"/>
              </a:ext>
            </a:extLst>
          </p:cNvPr>
          <p:cNvSpPr/>
          <p:nvPr/>
        </p:nvSpPr>
        <p:spPr>
          <a:xfrm>
            <a:off x="7320429" y="3832371"/>
            <a:ext cx="425077" cy="421391"/>
          </a:xfrm>
          <a:prstGeom prst="quad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55"/>
          </a:p>
        </p:txBody>
      </p:sp>
    </p:spTree>
    <p:extLst>
      <p:ext uri="{BB962C8B-B14F-4D97-AF65-F5344CB8AC3E}">
        <p14:creationId xmlns:p14="http://schemas.microsoft.com/office/powerpoint/2010/main" val="157594832"/>
      </p:ext>
    </p:extLst>
  </p:cSld>
  <p:clrMapOvr>
    <a:masterClrMapping/>
  </p:clrMapOvr>
  <p:extLst mod="1">
    <p:ext uri="{6950BFC3-D8DA-4A85-94F7-54DA5524770B}">
      <p188:commentRel xmlns:p188="http://schemas.microsoft.com/office/powerpoint/2018/8/main" xmlns=""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217046322"/>
              </p:ext>
            </p:extLst>
          </p:nvPr>
        </p:nvGraphicFramePr>
        <p:xfrm>
          <a:off x="677918" y="2039918"/>
          <a:ext cx="11193516" cy="40684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7472415" y="586240"/>
            <a:ext cx="184731" cy="362407"/>
          </a:xfrm>
          <a:prstGeom prst="rect">
            <a:avLst/>
          </a:prstGeom>
          <a:noFill/>
        </p:spPr>
        <p:txBody>
          <a:bodyPr wrap="none" rtlCol="0">
            <a:spAutoFit/>
          </a:bodyPr>
          <a:lstStyle/>
          <a:p>
            <a:endParaRPr lang="en-US" sz="1755"/>
          </a:p>
        </p:txBody>
      </p:sp>
      <p:sp>
        <p:nvSpPr>
          <p:cNvPr id="6" name="TextBox 5"/>
          <p:cNvSpPr txBox="1"/>
          <p:nvPr/>
        </p:nvSpPr>
        <p:spPr>
          <a:xfrm>
            <a:off x="2451635" y="1119180"/>
            <a:ext cx="7820527" cy="750205"/>
          </a:xfrm>
          <a:prstGeom prst="rect">
            <a:avLst/>
          </a:prstGeom>
          <a:noFill/>
        </p:spPr>
        <p:txBody>
          <a:bodyPr wrap="square" rtlCol="0">
            <a:spAutoFit/>
          </a:bodyPr>
          <a:lstStyle/>
          <a:p>
            <a:pPr algn="ctr"/>
            <a:r>
              <a:rPr lang="en-US" sz="4290" b="1" dirty="0" err="1">
                <a:solidFill>
                  <a:srgbClr val="165A30"/>
                </a:solidFill>
                <a:effectLst>
                  <a:outerShdw blurRad="38100" dist="38100" dir="2700000" algn="tl">
                    <a:srgbClr val="000000">
                      <a:alpha val="43137"/>
                    </a:srgbClr>
                  </a:outerShdw>
                </a:effectLst>
              </a:rPr>
              <a:t>Aperçu</a:t>
            </a:r>
            <a:r>
              <a:rPr lang="en-US" sz="4290" b="1" dirty="0">
                <a:solidFill>
                  <a:srgbClr val="165A30"/>
                </a:solidFill>
                <a:effectLst>
                  <a:outerShdw blurRad="38100" dist="38100" dir="2700000" algn="tl">
                    <a:srgbClr val="000000">
                      <a:alpha val="43137"/>
                    </a:srgbClr>
                  </a:outerShdw>
                </a:effectLst>
              </a:rPr>
              <a:t> des </a:t>
            </a:r>
            <a:r>
              <a:rPr lang="en-US" sz="4290" b="1" dirty="0" err="1">
                <a:solidFill>
                  <a:srgbClr val="165A30"/>
                </a:solidFill>
                <a:effectLst>
                  <a:outerShdw blurRad="38100" dist="38100" dir="2700000" algn="tl">
                    <a:srgbClr val="000000">
                      <a:alpha val="43137"/>
                    </a:srgbClr>
                  </a:outerShdw>
                </a:effectLst>
              </a:rPr>
              <a:t>exigences</a:t>
            </a:r>
            <a:endParaRPr lang="en-US" sz="4290" b="1" dirty="0">
              <a:solidFill>
                <a:srgbClr val="165A3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2257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1064" y="972838"/>
            <a:ext cx="7578090" cy="1114425"/>
          </a:xfrm>
        </p:spPr>
        <p:txBody>
          <a:bodyPr>
            <a:normAutofit fontScale="90000"/>
          </a:bodyPr>
          <a:lstStyle/>
          <a:p>
            <a:r>
              <a:rPr lang="en-US" sz="3900" b="1" dirty="0">
                <a:solidFill>
                  <a:srgbClr val="165A30"/>
                </a:solidFill>
                <a:latin typeface="+mn-lt"/>
                <a:cs typeface="Arial" panose="020B0604020202020204" pitchFamily="34" charset="0"/>
              </a:rPr>
              <a:t/>
            </a:r>
            <a:br>
              <a:rPr lang="en-US" sz="3900" b="1" dirty="0">
                <a:solidFill>
                  <a:srgbClr val="165A30"/>
                </a:solidFill>
                <a:latin typeface="+mn-lt"/>
                <a:cs typeface="Arial" panose="020B0604020202020204" pitchFamily="34" charset="0"/>
              </a:rPr>
            </a:br>
            <a:r>
              <a:rPr lang="en-US" sz="3900" b="1" dirty="0">
                <a:solidFill>
                  <a:srgbClr val="165A30"/>
                </a:solidFill>
                <a:latin typeface="+mn-lt"/>
                <a:cs typeface="Arial" panose="020B0604020202020204" pitchFamily="34" charset="0"/>
              </a:rPr>
              <a:t/>
            </a:r>
            <a:br>
              <a:rPr lang="en-US" sz="3900" b="1" dirty="0">
                <a:solidFill>
                  <a:srgbClr val="165A30"/>
                </a:solidFill>
                <a:latin typeface="+mn-lt"/>
                <a:cs typeface="Arial" panose="020B0604020202020204" pitchFamily="34" charset="0"/>
              </a:rPr>
            </a:br>
            <a:r>
              <a:rPr lang="en-US" b="1" dirty="0">
                <a:solidFill>
                  <a:srgbClr val="165A30"/>
                </a:solidFill>
                <a:latin typeface="+mn-lt"/>
                <a:cs typeface="Arial" panose="020B0604020202020204" pitchFamily="34" charset="0"/>
              </a:rPr>
              <a:t/>
            </a:r>
            <a:br>
              <a:rPr lang="en-US" b="1" dirty="0">
                <a:solidFill>
                  <a:srgbClr val="165A30"/>
                </a:solidFill>
                <a:latin typeface="+mn-lt"/>
                <a:cs typeface="Arial" panose="020B0604020202020204" pitchFamily="34" charset="0"/>
              </a:rPr>
            </a:br>
            <a:r>
              <a:rPr lang="fr-FR" sz="4290" b="1" dirty="0">
                <a:solidFill>
                  <a:srgbClr val="165A30"/>
                </a:solidFill>
                <a:effectLst>
                  <a:outerShdw blurRad="38100" dist="38100" dir="2700000" algn="tl">
                    <a:srgbClr val="000000">
                      <a:alpha val="43137"/>
                    </a:srgbClr>
                  </a:outerShdw>
                </a:effectLst>
                <a:latin typeface="+mn-lt"/>
                <a:cs typeface="Arial" panose="020B0604020202020204" pitchFamily="34" charset="0"/>
              </a:rPr>
              <a:t>Faits saillants de la révision</a:t>
            </a:r>
            <a:endParaRPr lang="en-US" sz="4290" b="1" dirty="0">
              <a:solidFill>
                <a:srgbClr val="165A30"/>
              </a:solidFill>
              <a:effectLst>
                <a:outerShdw blurRad="38100" dist="38100" dir="2700000" algn="tl">
                  <a:srgbClr val="000000">
                    <a:alpha val="43137"/>
                  </a:srgbClr>
                </a:outerShdw>
              </a:effectLst>
              <a:latin typeface="+mn-lt"/>
            </a:endParaRPr>
          </a:p>
        </p:txBody>
      </p:sp>
      <p:sp>
        <p:nvSpPr>
          <p:cNvPr id="4" name="TextBox 3"/>
          <p:cNvSpPr txBox="1"/>
          <p:nvPr/>
        </p:nvSpPr>
        <p:spPr>
          <a:xfrm>
            <a:off x="763930" y="2409825"/>
            <a:ext cx="10981380" cy="3754874"/>
          </a:xfrm>
          <a:prstGeom prst="rect">
            <a:avLst/>
          </a:prstGeom>
          <a:noFill/>
        </p:spPr>
        <p:txBody>
          <a:bodyPr wrap="square" rtlCol="0">
            <a:spAutoFit/>
          </a:bodyPr>
          <a:lstStyle/>
          <a:p>
            <a:r>
              <a:rPr lang="fr-FR" sz="2800" dirty="0">
                <a:solidFill>
                  <a:srgbClr val="002060"/>
                </a:solidFill>
              </a:rPr>
              <a:t>Les nouvelles orientations suivantes ont été ajoutées pour relier le projet à l'article IV.2(e) de la CIPV et à la NIMP </a:t>
            </a:r>
            <a:r>
              <a:rPr lang="en-GB" sz="2800" dirty="0" smtClean="0">
                <a:solidFill>
                  <a:srgbClr val="002060"/>
                </a:solidFill>
              </a:rPr>
              <a:t>1:</a:t>
            </a:r>
          </a:p>
          <a:p>
            <a:pPr marL="780098" lvl="1" indent="-334328">
              <a:buFont typeface="Arial" panose="020B0604020202020204" pitchFamily="34" charset="0"/>
              <a:buChar char="•"/>
            </a:pPr>
            <a:r>
              <a:rPr lang="fr-FR" sz="2600" dirty="0">
                <a:solidFill>
                  <a:srgbClr val="002060"/>
                </a:solidFill>
              </a:rPr>
              <a:t>La </a:t>
            </a:r>
            <a:r>
              <a:rPr lang="fr-FR" sz="2600" dirty="0" smtClean="0">
                <a:solidFill>
                  <a:srgbClr val="002060"/>
                </a:solidFill>
              </a:rPr>
              <a:t>ZE est </a:t>
            </a:r>
            <a:r>
              <a:rPr lang="fr-FR" sz="2600" dirty="0">
                <a:solidFill>
                  <a:srgbClr val="002060"/>
                </a:solidFill>
              </a:rPr>
              <a:t>une mesure phytosanitaire qui peut être utilisée pour faciliter un commerce sûr et protéger les ressources </a:t>
            </a:r>
            <a:r>
              <a:rPr lang="fr-FR" sz="2600" dirty="0" smtClean="0">
                <a:solidFill>
                  <a:srgbClr val="002060"/>
                </a:solidFill>
              </a:rPr>
              <a:t>végétales</a:t>
            </a:r>
            <a:endParaRPr lang="fr-FR" sz="2600" dirty="0">
              <a:solidFill>
                <a:srgbClr val="002060"/>
              </a:solidFill>
            </a:endParaRPr>
          </a:p>
          <a:p>
            <a:pPr marL="780098" lvl="1" indent="-334328">
              <a:buFont typeface="Arial" panose="020B0604020202020204" pitchFamily="34" charset="0"/>
              <a:buChar char="•"/>
            </a:pPr>
            <a:r>
              <a:rPr lang="fr-FR" sz="2600" dirty="0">
                <a:solidFill>
                  <a:srgbClr val="002060"/>
                </a:solidFill>
              </a:rPr>
              <a:t>Les ONPV devraient considérer qu'une </a:t>
            </a:r>
            <a:r>
              <a:rPr lang="fr-FR" sz="2600" dirty="0" smtClean="0">
                <a:solidFill>
                  <a:srgbClr val="002060"/>
                </a:solidFill>
              </a:rPr>
              <a:t>ZE est </a:t>
            </a:r>
            <a:r>
              <a:rPr lang="fr-FR" sz="2600" dirty="0">
                <a:solidFill>
                  <a:srgbClr val="002060"/>
                </a:solidFill>
              </a:rPr>
              <a:t>une mesure phytosanitaire suffisante pour gérer le risque phytosanitaire lorsqu'elle est utilisée </a:t>
            </a:r>
            <a:r>
              <a:rPr lang="fr-FR" sz="2600" dirty="0" smtClean="0">
                <a:solidFill>
                  <a:srgbClr val="002060"/>
                </a:solidFill>
              </a:rPr>
              <a:t>seule</a:t>
            </a:r>
            <a:endParaRPr lang="fr-FR" sz="2600" dirty="0">
              <a:solidFill>
                <a:srgbClr val="002060"/>
              </a:solidFill>
            </a:endParaRPr>
          </a:p>
          <a:p>
            <a:pPr marL="780098" lvl="1" indent="-334328">
              <a:buFont typeface="Arial" panose="020B0604020202020204" pitchFamily="34" charset="0"/>
              <a:buChar char="•"/>
            </a:pPr>
            <a:r>
              <a:rPr lang="fr-FR" sz="2600" dirty="0">
                <a:solidFill>
                  <a:srgbClr val="002060"/>
                </a:solidFill>
              </a:rPr>
              <a:t>Les mesures phytosanitaires utilisées pour établir ou maintenir la </a:t>
            </a:r>
            <a:r>
              <a:rPr lang="fr-FR" sz="2600" dirty="0" smtClean="0">
                <a:solidFill>
                  <a:srgbClr val="002060"/>
                </a:solidFill>
              </a:rPr>
              <a:t>ZE doivent </a:t>
            </a:r>
            <a:r>
              <a:rPr lang="fr-FR" sz="2600" dirty="0">
                <a:solidFill>
                  <a:srgbClr val="002060"/>
                </a:solidFill>
              </a:rPr>
              <a:t>être basées sur le risque phytosanitaire </a:t>
            </a:r>
            <a:r>
              <a:rPr lang="fr-FR" sz="2600" dirty="0" smtClean="0">
                <a:solidFill>
                  <a:srgbClr val="002060"/>
                </a:solidFill>
              </a:rPr>
              <a:t>évalué.</a:t>
            </a:r>
            <a:endParaRPr lang="fr-FR" sz="2600" dirty="0">
              <a:solidFill>
                <a:srgbClr val="002060"/>
              </a:solidFill>
            </a:endParaRPr>
          </a:p>
          <a:p>
            <a:pPr marL="780098" lvl="1" indent="-334328">
              <a:buFont typeface="Arial" panose="020B0604020202020204" pitchFamily="34" charset="0"/>
              <a:buChar char="•"/>
            </a:pPr>
            <a:r>
              <a:rPr lang="fr-FR" sz="2600" dirty="0">
                <a:solidFill>
                  <a:srgbClr val="002060"/>
                </a:solidFill>
              </a:rPr>
              <a:t>La </a:t>
            </a:r>
            <a:r>
              <a:rPr lang="fr-FR" sz="2600" dirty="0" smtClean="0">
                <a:solidFill>
                  <a:srgbClr val="002060"/>
                </a:solidFill>
              </a:rPr>
              <a:t>ZE peut </a:t>
            </a:r>
            <a:r>
              <a:rPr lang="fr-FR" sz="2600" dirty="0">
                <a:solidFill>
                  <a:srgbClr val="002060"/>
                </a:solidFill>
              </a:rPr>
              <a:t>être appliquée à tout un pays ou à une partie de celui-ci.</a:t>
            </a:r>
            <a:endParaRPr lang="en-US" sz="2600" dirty="0">
              <a:solidFill>
                <a:srgbClr val="002060"/>
              </a:solidFill>
            </a:endParaRPr>
          </a:p>
        </p:txBody>
      </p:sp>
    </p:spTree>
    <p:extLst>
      <p:ext uri="{BB962C8B-B14F-4D97-AF65-F5344CB8AC3E}">
        <p14:creationId xmlns:p14="http://schemas.microsoft.com/office/powerpoint/2010/main" val="1339057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txBox="1">
            <a:spLocks/>
          </p:cNvSpPr>
          <p:nvPr/>
        </p:nvSpPr>
        <p:spPr bwMode="auto">
          <a:xfrm>
            <a:off x="851337" y="935749"/>
            <a:ext cx="9285240" cy="1114425"/>
          </a:xfrm>
          <a:prstGeom prst="rect">
            <a:avLst/>
          </a:prstGeom>
          <a:noFill/>
          <a:ln w="9525">
            <a:noFill/>
            <a:miter lim="800000"/>
            <a:headEnd/>
            <a:tailEnd/>
          </a:ln>
        </p:spPr>
        <p:txBody>
          <a:bodyPr/>
          <a:lstStyle/>
          <a:p>
            <a:pPr algn="ctr"/>
            <a:r>
              <a:rPr lang="en-US" altLang="ja-JP" sz="3900" b="1" dirty="0" err="1">
                <a:solidFill>
                  <a:srgbClr val="165A30"/>
                </a:solidFill>
                <a:latin typeface="Calibri (body)"/>
                <a:cs typeface="Arial" panose="020B0604020202020204" pitchFamily="34" charset="0"/>
              </a:rPr>
              <a:t>Principaux</a:t>
            </a:r>
            <a:r>
              <a:rPr lang="en-US" altLang="ja-JP" sz="3900" b="1" dirty="0">
                <a:solidFill>
                  <a:srgbClr val="165A30"/>
                </a:solidFill>
                <a:latin typeface="Calibri (body)"/>
                <a:cs typeface="Arial" panose="020B0604020202020204" pitchFamily="34" charset="0"/>
              </a:rPr>
              <a:t> </a:t>
            </a:r>
            <a:r>
              <a:rPr lang="en-US" altLang="ja-JP" sz="3900" b="1" dirty="0" err="1">
                <a:solidFill>
                  <a:srgbClr val="165A30"/>
                </a:solidFill>
                <a:latin typeface="Calibri (body)"/>
                <a:cs typeface="Arial" panose="020B0604020202020204" pitchFamily="34" charset="0"/>
              </a:rPr>
              <a:t>problèmes</a:t>
            </a:r>
            <a:r>
              <a:rPr lang="en-US" altLang="ja-JP" sz="3900" b="1" dirty="0">
                <a:solidFill>
                  <a:srgbClr val="165A30"/>
                </a:solidFill>
                <a:latin typeface="Calibri (body)"/>
                <a:cs typeface="Arial" panose="020B0604020202020204" pitchFamily="34" charset="0"/>
              </a:rPr>
              <a:t> de </a:t>
            </a:r>
            <a:r>
              <a:rPr lang="en-US" altLang="ja-JP" sz="3900" b="1" dirty="0" err="1">
                <a:solidFill>
                  <a:srgbClr val="165A30"/>
                </a:solidFill>
                <a:latin typeface="Calibri (body)"/>
                <a:cs typeface="Arial" panose="020B0604020202020204" pitchFamily="34" charset="0"/>
              </a:rPr>
              <a:t>rédaction</a:t>
            </a:r>
            <a:endParaRPr lang="en-US" altLang="ja-JP" sz="3900" b="1" dirty="0">
              <a:solidFill>
                <a:srgbClr val="165A30"/>
              </a:solidFill>
              <a:latin typeface="Calibri (body)"/>
              <a:cs typeface="Arial" panose="020B0604020202020204" pitchFamily="34" charset="0"/>
            </a:endParaRPr>
          </a:p>
        </p:txBody>
      </p:sp>
      <p:graphicFrame>
        <p:nvGraphicFramePr>
          <p:cNvPr id="2" name="Diagram 1"/>
          <p:cNvGraphicFramePr/>
          <p:nvPr>
            <p:extLst>
              <p:ext uri="{D42A27DB-BD31-4B8C-83A1-F6EECF244321}">
                <p14:modId xmlns:p14="http://schemas.microsoft.com/office/powerpoint/2010/main" val="2297508617"/>
              </p:ext>
            </p:extLst>
          </p:nvPr>
        </p:nvGraphicFramePr>
        <p:xfrm>
          <a:off x="622973" y="1844645"/>
          <a:ext cx="11279993" cy="46506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08700047"/>
      </p:ext>
    </p:extLst>
  </p:cSld>
  <p:clrMapOvr>
    <a:masterClrMapping/>
  </p:clrMapOvr>
  <p:extLst mod="1">
    <p:ext uri="{6950BFC3-D8DA-4A85-94F7-54DA5524770B}">
      <p188:commentRel xmlns:p188="http://schemas.microsoft.com/office/powerpoint/2018/8/main" xmlns="" r:id="rId8"/>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 xmlns:a16="http://schemas.microsoft.com/office/drawing/2014/main" id="{1A691045-6CBE-433B-BD41-E8C47E435E95}"/>
              </a:ext>
            </a:extLst>
          </p:cNvPr>
          <p:cNvSpPr>
            <a:spLocks noGrp="1"/>
          </p:cNvSpPr>
          <p:nvPr>
            <p:ph type="subTitle" idx="1"/>
          </p:nvPr>
        </p:nvSpPr>
        <p:spPr>
          <a:xfrm>
            <a:off x="0" y="1981200"/>
            <a:ext cx="12192001" cy="4113296"/>
          </a:xfrm>
        </p:spPr>
        <p:txBody>
          <a:bodyPr/>
          <a:lstStyle/>
          <a:p>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r>
              <a:rPr lang="fr-FR" sz="2400" dirty="0">
                <a:latin typeface="Calibri" panose="020F0502020204030204" pitchFamily="34" charset="0"/>
                <a:ea typeface="Calibri" panose="020F0502020204030204" pitchFamily="34" charset="0"/>
                <a:cs typeface="Times New Roman" panose="02020603050405020304" pitchFamily="18" charset="0"/>
              </a:rPr>
              <a:t>513 commentaires reçus ; le projet est considéré comme une amélioration par rapport à la NIMP 4 actuelle.</a:t>
            </a:r>
          </a:p>
          <a:p>
            <a:r>
              <a:rPr lang="fr-FR" sz="2400" dirty="0">
                <a:latin typeface="Calibri" panose="020F0502020204030204" pitchFamily="34" charset="0"/>
                <a:ea typeface="Calibri" panose="020F0502020204030204" pitchFamily="34" charset="0"/>
                <a:cs typeface="Times New Roman" panose="02020603050405020304" pitchFamily="18" charset="0"/>
              </a:rPr>
              <a:t>Cohérence des termes « mesure » vs. « mesure phytosanitaire : utiliser « mesures » pour établir une </a:t>
            </a:r>
            <a:r>
              <a:rPr lang="fr-FR" sz="2400" dirty="0" smtClean="0">
                <a:latin typeface="Calibri" panose="020F0502020204030204" pitchFamily="34" charset="0"/>
                <a:ea typeface="Calibri" panose="020F0502020204030204" pitchFamily="34" charset="0"/>
                <a:cs typeface="Times New Roman" panose="02020603050405020304" pitchFamily="18" charset="0"/>
              </a:rPr>
              <a:t>ZE, </a:t>
            </a:r>
            <a:r>
              <a:rPr lang="fr-FR" sz="2400" dirty="0">
                <a:latin typeface="Calibri" panose="020F0502020204030204" pitchFamily="34" charset="0"/>
                <a:ea typeface="Calibri" panose="020F0502020204030204" pitchFamily="34" charset="0"/>
                <a:cs typeface="Times New Roman" panose="02020603050405020304" pitchFamily="18" charset="0"/>
              </a:rPr>
              <a:t>« mesure phytosanitaire » - pour maintenir une </a:t>
            </a:r>
            <a:r>
              <a:rPr lang="fr-FR" sz="2400" dirty="0" smtClean="0">
                <a:latin typeface="Calibri" panose="020F0502020204030204" pitchFamily="34" charset="0"/>
                <a:ea typeface="Calibri" panose="020F0502020204030204" pitchFamily="34" charset="0"/>
                <a:cs typeface="Times New Roman" panose="02020603050405020304" pitchFamily="18" charset="0"/>
              </a:rPr>
              <a:t>ZE.</a:t>
            </a:r>
            <a:endParaRPr lang="fr-FR" sz="2400" dirty="0">
              <a:latin typeface="Calibri" panose="020F0502020204030204" pitchFamily="34" charset="0"/>
              <a:ea typeface="Calibri" panose="020F0502020204030204" pitchFamily="34" charset="0"/>
              <a:cs typeface="Times New Roman" panose="02020603050405020304" pitchFamily="18" charset="0"/>
            </a:endParaRPr>
          </a:p>
          <a:p>
            <a:endParaRPr lang="fr-FR" sz="2400" dirty="0">
              <a:latin typeface="Calibri" panose="020F0502020204030204" pitchFamily="34" charset="0"/>
              <a:ea typeface="Calibri" panose="020F0502020204030204" pitchFamily="34" charset="0"/>
              <a:cs typeface="Times New Roman" panose="02020603050405020304" pitchFamily="18" charset="0"/>
            </a:endParaRPr>
          </a:p>
          <a:p>
            <a:endParaRPr lang="fr-FR" sz="2400" dirty="0">
              <a:latin typeface="Calibri" panose="020F0502020204030204" pitchFamily="34" charset="0"/>
              <a:ea typeface="Calibri" panose="020F0502020204030204" pitchFamily="34" charset="0"/>
              <a:cs typeface="Times New Roman" panose="02020603050405020304" pitchFamily="18" charset="0"/>
            </a:endParaRPr>
          </a:p>
          <a:p>
            <a:r>
              <a:rPr lang="fr-FR" sz="2400" dirty="0" smtClean="0">
                <a:latin typeface="Calibri" panose="020F0502020204030204" pitchFamily="34" charset="0"/>
                <a:ea typeface="Calibri" panose="020F0502020204030204" pitchFamily="34" charset="0"/>
                <a:cs typeface="Times New Roman" panose="02020603050405020304" pitchFamily="18" charset="0"/>
              </a:rPr>
              <a:t>ZE vs</a:t>
            </a:r>
            <a:r>
              <a:rPr lang="fr-FR" sz="2400" dirty="0">
                <a:latin typeface="Calibri" panose="020F0502020204030204" pitchFamily="34" charset="0"/>
                <a:ea typeface="Calibri" panose="020F0502020204030204" pitchFamily="34" charset="0"/>
                <a:cs typeface="Times New Roman" panose="02020603050405020304" pitchFamily="18" charset="0"/>
              </a:rPr>
              <a:t>. Absence d'organisme nuisible : ne devrait pas être exigé lorsque le statut de l'organisme nuisible est « absent : jamais enregistré » (NIMP 8).</a:t>
            </a:r>
          </a:p>
          <a:p>
            <a:r>
              <a:rPr lang="fr-FR" sz="2400" dirty="0">
                <a:latin typeface="Calibri" panose="020F0502020204030204" pitchFamily="34" charset="0"/>
                <a:ea typeface="Calibri" panose="020F0502020204030204" pitchFamily="34" charset="0"/>
                <a:cs typeface="Times New Roman" panose="02020603050405020304" pitchFamily="18" charset="0"/>
              </a:rPr>
              <a:t>Le texte met davantage l'accent sur le risque et la justification technique plutôt que simplement sur les exigences d'importation existantes.</a:t>
            </a:r>
          </a:p>
          <a:p>
            <a:r>
              <a:rPr lang="fr-FR" sz="2400" dirty="0">
                <a:latin typeface="Calibri" panose="020F0502020204030204" pitchFamily="34" charset="0"/>
                <a:ea typeface="Calibri" panose="020F0502020204030204" pitchFamily="34" charset="0"/>
                <a:cs typeface="Times New Roman" panose="02020603050405020304" pitchFamily="18" charset="0"/>
              </a:rPr>
              <a:t>Autres modifications mineures, notamment le déplacement de paragraphes pour un meilleur flux conceptuel.</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itle 3">
            <a:extLst>
              <a:ext uri="{FF2B5EF4-FFF2-40B4-BE49-F238E27FC236}">
                <a16:creationId xmlns="" xmlns:a16="http://schemas.microsoft.com/office/drawing/2014/main" id="{2DA43E03-54A2-47A8-B75A-5D9ACCF3F355}"/>
              </a:ext>
            </a:extLst>
          </p:cNvPr>
          <p:cNvSpPr>
            <a:spLocks noGrp="1"/>
          </p:cNvSpPr>
          <p:nvPr>
            <p:ph type="title"/>
          </p:nvPr>
        </p:nvSpPr>
        <p:spPr>
          <a:xfrm>
            <a:off x="304800" y="1371600"/>
            <a:ext cx="12204522" cy="360040"/>
          </a:xfrm>
        </p:spPr>
        <p:txBody>
          <a:bodyPr/>
          <a:lstStyle/>
          <a:p>
            <a:pPr algn="ctr"/>
            <a:r>
              <a:rPr lang="fr-FR" sz="4000" u="sng" dirty="0"/>
              <a:t>Résultat de la 1ère consultation</a:t>
            </a:r>
            <a:endParaRPr lang="en-US" sz="4000" u="sng" dirty="0"/>
          </a:p>
        </p:txBody>
      </p:sp>
    </p:spTree>
    <p:extLst>
      <p:ext uri="{BB962C8B-B14F-4D97-AF65-F5344CB8AC3E}">
        <p14:creationId xmlns:p14="http://schemas.microsoft.com/office/powerpoint/2010/main" val="34625695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0E63A3-D7B6-4BEB-ABB0-5CEAD40804FA}"/>
              </a:ext>
            </a:extLst>
          </p:cNvPr>
          <p:cNvSpPr>
            <a:spLocks noGrp="1"/>
          </p:cNvSpPr>
          <p:nvPr>
            <p:ph type="ctrTitle"/>
          </p:nvPr>
        </p:nvSpPr>
        <p:spPr>
          <a:xfrm>
            <a:off x="1733309" y="1043152"/>
            <a:ext cx="8915400" cy="1071484"/>
          </a:xfrm>
        </p:spPr>
        <p:txBody>
          <a:bodyPr>
            <a:normAutofit fontScale="90000"/>
          </a:bodyPr>
          <a:lstStyle/>
          <a:p>
            <a:r>
              <a:rPr lang="en-US" altLang="ja-JP" b="1" dirty="0">
                <a:solidFill>
                  <a:srgbClr val="165A30"/>
                </a:solidFill>
                <a:cs typeface="Arial" panose="020B0604020202020204" pitchFamily="34" charset="0"/>
              </a:rPr>
              <a:t/>
            </a:r>
            <a:br>
              <a:rPr lang="en-US" altLang="ja-JP" b="1" dirty="0">
                <a:solidFill>
                  <a:srgbClr val="165A30"/>
                </a:solidFill>
                <a:cs typeface="Arial" panose="020B0604020202020204" pitchFamily="34" charset="0"/>
              </a:rPr>
            </a:br>
            <a:r>
              <a:rPr lang="fr-FR" altLang="ja-JP" sz="4095" b="1" dirty="0">
                <a:solidFill>
                  <a:srgbClr val="165A30"/>
                </a:solidFill>
                <a:latin typeface="+mn-lt"/>
                <a:cs typeface="Times New Roman" panose="02020603050405020304" pitchFamily="18" charset="0"/>
              </a:rPr>
              <a:t>Autres commentaires pertinents et problèmes potentiels de mise en œuvre</a:t>
            </a:r>
            <a:endParaRPr lang="en-US" sz="4095" b="1" dirty="0">
              <a:latin typeface="+mn-lt"/>
              <a:cs typeface="Times New Roman" panose="02020603050405020304" pitchFamily="18" charset="0"/>
            </a:endParaRPr>
          </a:p>
        </p:txBody>
      </p:sp>
      <p:sp>
        <p:nvSpPr>
          <p:cNvPr id="3" name="Subtitle 2">
            <a:extLst>
              <a:ext uri="{FF2B5EF4-FFF2-40B4-BE49-F238E27FC236}">
                <a16:creationId xmlns="" xmlns:a16="http://schemas.microsoft.com/office/drawing/2014/main" id="{02751856-6FD4-4400-86AF-DB56462AF7DE}"/>
              </a:ext>
            </a:extLst>
          </p:cNvPr>
          <p:cNvSpPr>
            <a:spLocks noGrp="1"/>
          </p:cNvSpPr>
          <p:nvPr>
            <p:ph type="subTitle" idx="1"/>
          </p:nvPr>
        </p:nvSpPr>
        <p:spPr>
          <a:xfrm>
            <a:off x="236483" y="2392003"/>
            <a:ext cx="11955517" cy="1371599"/>
          </a:xfrm>
        </p:spPr>
        <p:txBody>
          <a:bodyPr>
            <a:noAutofit/>
          </a:bodyPr>
          <a:lstStyle/>
          <a:p>
            <a:pPr marL="334328" indent="-334328" algn="l">
              <a:buFont typeface="Arial" panose="020B0604020202020204" pitchFamily="34" charset="0"/>
              <a:buChar char="•"/>
            </a:pPr>
            <a:r>
              <a:rPr lang="fr-FR" sz="2600" dirty="0">
                <a:cs typeface="Times New Roman" panose="02020603050405020304" pitchFamily="18" charset="0"/>
              </a:rPr>
              <a:t>Inclure des informations spécifiques dans diverses sections du projet : celles-ci sont appropriées au matériel de mise en œuvre, c'est-à-dire le Guide de mise en œuvre sur les zones exemptes d'organismes nuisibles </a:t>
            </a:r>
            <a:r>
              <a:rPr lang="fr-FR" sz="2600" dirty="0" smtClean="0">
                <a:cs typeface="Times New Roman" panose="02020603050405020304" pitchFamily="18" charset="0"/>
              </a:rPr>
              <a:t>(CIPV, </a:t>
            </a:r>
            <a:r>
              <a:rPr lang="fr-FR" sz="2600" dirty="0">
                <a:cs typeface="Times New Roman" panose="02020603050405020304" pitchFamily="18" charset="0"/>
              </a:rPr>
              <a:t>2019) qui contient déjà ces </a:t>
            </a:r>
            <a:r>
              <a:rPr lang="fr-FR" sz="2600" dirty="0" smtClean="0">
                <a:cs typeface="Times New Roman" panose="02020603050405020304" pitchFamily="18" charset="0"/>
              </a:rPr>
              <a:t>informations</a:t>
            </a:r>
            <a:r>
              <a:rPr lang="en-US" sz="2600" dirty="0" smtClean="0">
                <a:cs typeface="Times New Roman" panose="02020603050405020304" pitchFamily="18" charset="0"/>
              </a:rPr>
              <a:t>. </a:t>
            </a:r>
          </a:p>
          <a:p>
            <a:pPr lvl="1" algn="l"/>
            <a:r>
              <a:rPr lang="en-US" sz="2200" dirty="0" smtClean="0">
                <a:cs typeface="Times New Roman" panose="02020603050405020304" pitchFamily="18" charset="0"/>
                <a:sym typeface="Wingdings" panose="05000000000000000000" pitchFamily="2" charset="2"/>
              </a:rPr>
              <a:t> </a:t>
            </a:r>
            <a:r>
              <a:rPr lang="fr-FR" sz="2200" dirty="0">
                <a:cs typeface="Times New Roman" panose="02020603050405020304" pitchFamily="18" charset="0"/>
              </a:rPr>
              <a:t>Les ONPV sont encouragées à voir si une révision est nécessaire</a:t>
            </a:r>
            <a:r>
              <a:rPr lang="en-US" sz="2200" dirty="0" smtClean="0">
                <a:cs typeface="Times New Roman" panose="02020603050405020304" pitchFamily="18" charset="0"/>
              </a:rPr>
              <a:t>.</a:t>
            </a:r>
          </a:p>
          <a:p>
            <a:pPr marL="334328" indent="-334328" algn="l">
              <a:buFont typeface="Arial" panose="020B0604020202020204" pitchFamily="34" charset="0"/>
              <a:buChar char="•"/>
            </a:pPr>
            <a:r>
              <a:rPr lang="fr-FR" sz="2400" dirty="0">
                <a:ea typeface="Calibri" panose="020F0502020204030204" pitchFamily="34" charset="0"/>
                <a:cs typeface="Times New Roman" panose="02020603050405020304" pitchFamily="18" charset="0"/>
              </a:rPr>
              <a:t>La création d'un document global décrivant les exigences pour l'établissement des </a:t>
            </a:r>
            <a:r>
              <a:rPr lang="fr-FR" sz="2400" dirty="0" smtClean="0">
                <a:ea typeface="Calibri" panose="020F0502020204030204" pitchFamily="34" charset="0"/>
                <a:cs typeface="Times New Roman" panose="02020603050405020304" pitchFamily="18" charset="0"/>
              </a:rPr>
              <a:t>ZE, </a:t>
            </a:r>
            <a:r>
              <a:rPr lang="fr-FR" sz="2400" dirty="0">
                <a:ea typeface="Calibri" panose="020F0502020204030204" pitchFamily="34" charset="0"/>
                <a:cs typeface="Times New Roman" panose="02020603050405020304" pitchFamily="18" charset="0"/>
              </a:rPr>
              <a:t>les NIMP connexes existantes (par exemple, la NIMP26) et les futurs documents potentiels décrivant les exigences des </a:t>
            </a:r>
            <a:r>
              <a:rPr lang="fr-FR" sz="2400" dirty="0" smtClean="0">
                <a:ea typeface="Calibri" panose="020F0502020204030204" pitchFamily="34" charset="0"/>
                <a:cs typeface="Times New Roman" panose="02020603050405020304" pitchFamily="18" charset="0"/>
              </a:rPr>
              <a:t>ZE pour </a:t>
            </a:r>
            <a:r>
              <a:rPr lang="fr-FR" sz="2400" dirty="0">
                <a:ea typeface="Calibri" panose="020F0502020204030204" pitchFamily="34" charset="0"/>
                <a:cs typeface="Times New Roman" panose="02020603050405020304" pitchFamily="18" charset="0"/>
              </a:rPr>
              <a:t>des organismes nuisibles spécifiques devraient être annexés à cette NIMP4 révisée : le </a:t>
            </a:r>
            <a:r>
              <a:rPr lang="fr-FR" sz="2400" dirty="0" smtClean="0">
                <a:ea typeface="Calibri" panose="020F0502020204030204" pitchFamily="34" charset="0"/>
                <a:cs typeface="Times New Roman" panose="02020603050405020304" pitchFamily="18" charset="0"/>
              </a:rPr>
              <a:t>CN </a:t>
            </a:r>
            <a:r>
              <a:rPr lang="fr-FR" sz="2400" dirty="0">
                <a:ea typeface="Calibri" panose="020F0502020204030204" pitchFamily="34" charset="0"/>
                <a:cs typeface="Times New Roman" panose="02020603050405020304" pitchFamily="18" charset="0"/>
              </a:rPr>
              <a:t>n'a pris aucune décision à ce moment. </a:t>
            </a:r>
            <a:r>
              <a:rPr lang="en-US" sz="2400" dirty="0" smtClean="0">
                <a:ea typeface="Calibri" panose="020F0502020204030204" pitchFamily="34" charset="0"/>
                <a:cs typeface="Times New Roman" panose="02020603050405020304" pitchFamily="18" charset="0"/>
              </a:rPr>
              <a:t> </a:t>
            </a:r>
            <a:endParaRPr lang="en-US" sz="2400" dirty="0">
              <a:ea typeface="Calibri" panose="020F0502020204030204" pitchFamily="34" charset="0"/>
              <a:cs typeface="Times New Roman" panose="02020603050405020304" pitchFamily="18" charset="0"/>
            </a:endParaRPr>
          </a:p>
          <a:p>
            <a:pPr lvl="1" algn="l"/>
            <a:r>
              <a:rPr lang="en-US" sz="2200" dirty="0">
                <a:ea typeface="Calibri" panose="020F0502020204030204" pitchFamily="34" charset="0"/>
                <a:cs typeface="Times New Roman" panose="02020603050405020304" pitchFamily="18" charset="0"/>
                <a:sym typeface="Wingdings" panose="05000000000000000000" pitchFamily="2" charset="2"/>
              </a:rPr>
              <a:t> </a:t>
            </a:r>
            <a:r>
              <a:rPr lang="fr-FR" sz="2200" dirty="0">
                <a:ea typeface="Calibri" panose="020F0502020204030204" pitchFamily="34" charset="0"/>
                <a:cs typeface="Times New Roman" panose="02020603050405020304" pitchFamily="18" charset="0"/>
              </a:rPr>
              <a:t>Cependant, la NIMP 26 sera bientôt révisée - le projet de spécification pour cette révision est actuellement ouvert à la consultation</a:t>
            </a:r>
            <a:r>
              <a:rPr lang="en-US" sz="2200" dirty="0" smtClean="0">
                <a:ea typeface="Calibri" panose="020F0502020204030204" pitchFamily="34" charset="0"/>
                <a:cs typeface="Times New Roman" panose="02020603050405020304" pitchFamily="18" charset="0"/>
              </a:rPr>
              <a:t>.</a:t>
            </a:r>
            <a:endParaRPr lang="en-GB" sz="1950" dirty="0">
              <a:latin typeface="Times New Roman" panose="02020603050405020304" pitchFamily="18" charset="0"/>
              <a:cs typeface="Times New Roman" panose="02020603050405020304" pitchFamily="18" charset="0"/>
            </a:endParaRPr>
          </a:p>
          <a:p>
            <a:pPr marL="334328" indent="-334328" algn="l">
              <a:buFont typeface="Arial" panose="020B0604020202020204" pitchFamily="34" charset="0"/>
              <a:buChar char="•"/>
            </a:pPr>
            <a:endParaRPr lang="en-US" sz="195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19490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05d7f75-f42e-4288-8809-604fd4d9691f" xsi:nil="true"/>
    <lcf76f155ced4ddcb4097134ff3c332f xmlns="ea6feb38-a85a-45e8-92e9-814486bbe375">
      <Terms xmlns="http://schemas.microsoft.com/office/infopath/2007/PartnerControls"/>
    </lcf76f155ced4ddcb4097134ff3c332f>
    <_Flow_SignoffStatus xmlns="ea6feb38-a85a-45e8-92e9-814486bbe37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B6D1CDB-15D1-4C85-BFBF-7D1270C6F64A}">
  <ds:schemaRefs>
    <ds:schemaRef ds:uri="http://schemas.microsoft.com/office/2006/documentManagement/types"/>
    <ds:schemaRef ds:uri="ea6feb38-a85a-45e8-92e9-814486bbe375"/>
    <ds:schemaRef ds:uri="http://schemas.microsoft.com/office/2006/metadata/properties"/>
    <ds:schemaRef ds:uri="http://purl.org/dc/dcmitype/"/>
    <ds:schemaRef ds:uri="http://purl.org/dc/terms/"/>
    <ds:schemaRef ds:uri="a05d7f75-f42e-4288-8809-604fd4d9691f"/>
    <ds:schemaRef ds:uri="http://schemas.openxmlformats.org/package/2006/metadata/core-properties"/>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63409E5B-FC06-42E3-AFE4-C99BEB4C9524}">
  <ds:schemaRefs>
    <ds:schemaRef ds:uri="a05d7f75-f42e-4288-8809-604fd4d9691f"/>
    <ds:schemaRef ds:uri="ea6feb38-a85a-45e8-92e9-814486bbe37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58</TotalTime>
  <Words>951</Words>
  <Application>Microsoft Office PowerPoint</Application>
  <PresentationFormat>Grand écran</PresentationFormat>
  <Paragraphs>76</Paragraphs>
  <Slides>10</Slides>
  <Notes>4</Notes>
  <HiddenSlides>0</HiddenSlides>
  <MMClips>0</MMClips>
  <ScaleCrop>false</ScaleCrop>
  <HeadingPairs>
    <vt:vector size="6" baseType="variant">
      <vt:variant>
        <vt:lpstr>Polices utilisées</vt:lpstr>
      </vt:variant>
      <vt:variant>
        <vt:i4>11</vt:i4>
      </vt:variant>
      <vt:variant>
        <vt:lpstr>Thème</vt:lpstr>
      </vt:variant>
      <vt:variant>
        <vt:i4>2</vt:i4>
      </vt:variant>
      <vt:variant>
        <vt:lpstr>Titres des diapositives</vt:lpstr>
      </vt:variant>
      <vt:variant>
        <vt:i4>10</vt:i4>
      </vt:variant>
    </vt:vector>
  </HeadingPairs>
  <TitlesOfParts>
    <vt:vector size="23" baseType="lpstr">
      <vt:lpstr>Arial Unicode MS</vt:lpstr>
      <vt:lpstr>Yu Gothic</vt:lpstr>
      <vt:lpstr>Yu Gothic Light</vt:lpstr>
      <vt:lpstr>.AppleSystemUIFont</vt:lpstr>
      <vt:lpstr>Arial</vt:lpstr>
      <vt:lpstr>Calibri</vt:lpstr>
      <vt:lpstr>Calibri (body)</vt:lpstr>
      <vt:lpstr>Calibri Light</vt:lpstr>
      <vt:lpstr>Georgia</vt:lpstr>
      <vt:lpstr>Times New Roman</vt:lpstr>
      <vt:lpstr>Wingdings</vt:lpstr>
      <vt:lpstr>COVER</vt:lpstr>
      <vt:lpstr>Internal screen</vt:lpstr>
      <vt:lpstr>PROJET DE NIMP Révision de la NIMP 4: Exigences pour l'établissement de zones exemptes d'organismes nuisibles (2009-002)</vt:lpstr>
      <vt:lpstr>Présentation PowerPoint</vt:lpstr>
      <vt:lpstr>Présentation PowerPoint</vt:lpstr>
      <vt:lpstr>Portée</vt:lpstr>
      <vt:lpstr>Présentation PowerPoint</vt:lpstr>
      <vt:lpstr>   Faits saillants de la révision</vt:lpstr>
      <vt:lpstr>Présentation PowerPoint</vt:lpstr>
      <vt:lpstr>Résultat de la 1ère consultation</vt:lpstr>
      <vt:lpstr> Autres commentaires pertinents et problèmes potentiels de mise en œuvre</vt:lpstr>
      <vt:lpstr>Merci de votre attention</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Utilisateur Windows</cp:lastModifiedBy>
  <cp:revision>46</cp:revision>
  <cp:lastPrinted>2018-12-10T09:55:32Z</cp:lastPrinted>
  <dcterms:created xsi:type="dcterms:W3CDTF">2019-07-18T08:44:31Z</dcterms:created>
  <dcterms:modified xsi:type="dcterms:W3CDTF">2022-06-25T17:14:03Z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