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 id="2147483965" r:id="rId6"/>
    <p:sldMasterId id="2147483972" r:id="rId7"/>
  </p:sldMasterIdLst>
  <p:notesMasterIdLst>
    <p:notesMasterId r:id="rId24"/>
  </p:notesMasterIdLst>
  <p:handoutMasterIdLst>
    <p:handoutMasterId r:id="rId25"/>
  </p:handoutMasterIdLst>
  <p:sldIdLst>
    <p:sldId id="263" r:id="rId8"/>
    <p:sldId id="278" r:id="rId9"/>
    <p:sldId id="287" r:id="rId10"/>
    <p:sldId id="268" r:id="rId11"/>
    <p:sldId id="267" r:id="rId12"/>
    <p:sldId id="265" r:id="rId13"/>
    <p:sldId id="277" r:id="rId14"/>
    <p:sldId id="271" r:id="rId15"/>
    <p:sldId id="279" r:id="rId16"/>
    <p:sldId id="280" r:id="rId17"/>
    <p:sldId id="281" r:id="rId18"/>
    <p:sldId id="282" r:id="rId19"/>
    <p:sldId id="283" r:id="rId20"/>
    <p:sldId id="284" r:id="rId21"/>
    <p:sldId id="285" r:id="rId22"/>
    <p:sldId id="286" r:id="rId2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5792C9"/>
    <a:srgbClr val="3366FF"/>
    <a:srgbClr val="EF791F"/>
    <a:srgbClr val="AB967C"/>
    <a:srgbClr val="518932"/>
    <a:srgbClr val="A81E3B"/>
    <a:srgbClr val="79B9CF"/>
    <a:srgbClr val="DDA63A"/>
    <a:srgbClr val="1A64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961BFA-0DA7-4620-858B-3D31BC82AB8F}" v="1444" dt="2022-05-19T09:15:56.53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94249" autoAdjust="0"/>
  </p:normalViewPr>
  <p:slideViewPr>
    <p:cSldViewPr>
      <p:cViewPr varScale="1">
        <p:scale>
          <a:sx n="105" d="100"/>
          <a:sy n="105" d="100"/>
        </p:scale>
        <p:origin x="78" y="1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unel, Sarah (NSP)" userId="S::sarah.brunel@fao.org::d48083b2-f685-49d9-8ae3-609a02bbcea6" providerId="AD" clId="Web-{0B96A145-E509-053C-E0C2-A3FA1CB70089}"/>
    <pc:docChg chg="modSld">
      <pc:chgData name="Brunel, Sarah (NSP)" userId="S::sarah.brunel@fao.org::d48083b2-f685-49d9-8ae3-609a02bbcea6" providerId="AD" clId="Web-{0B96A145-E509-053C-E0C2-A3FA1CB70089}" dt="2022-05-17T07:31:19.733" v="2" actId="20577"/>
      <pc:docMkLst>
        <pc:docMk/>
      </pc:docMkLst>
      <pc:sldChg chg="modSp">
        <pc:chgData name="Brunel, Sarah (NSP)" userId="S::sarah.brunel@fao.org::d48083b2-f685-49d9-8ae3-609a02bbcea6" providerId="AD" clId="Web-{0B96A145-E509-053C-E0C2-A3FA1CB70089}" dt="2022-05-17T07:29:59.728" v="0" actId="14100"/>
        <pc:sldMkLst>
          <pc:docMk/>
          <pc:sldMk cId="2339508108" sldId="282"/>
        </pc:sldMkLst>
        <pc:spChg chg="mod">
          <ac:chgData name="Brunel, Sarah (NSP)" userId="S::sarah.brunel@fao.org::d48083b2-f685-49d9-8ae3-609a02bbcea6" providerId="AD" clId="Web-{0B96A145-E509-053C-E0C2-A3FA1CB70089}" dt="2022-05-17T07:29:59.728" v="0" actId="14100"/>
          <ac:spMkLst>
            <pc:docMk/>
            <pc:sldMk cId="2339508108" sldId="282"/>
            <ac:spMk id="2" creationId="{16CAE4D8-B039-0649-BDEF-444210836B94}"/>
          </ac:spMkLst>
        </pc:spChg>
      </pc:sldChg>
      <pc:sldChg chg="modSp">
        <pc:chgData name="Brunel, Sarah (NSP)" userId="S::sarah.brunel@fao.org::d48083b2-f685-49d9-8ae3-609a02bbcea6" providerId="AD" clId="Web-{0B96A145-E509-053C-E0C2-A3FA1CB70089}" dt="2022-05-17T07:31:19.733" v="2" actId="20577"/>
        <pc:sldMkLst>
          <pc:docMk/>
          <pc:sldMk cId="906513189" sldId="284"/>
        </pc:sldMkLst>
        <pc:spChg chg="mod">
          <ac:chgData name="Brunel, Sarah (NSP)" userId="S::sarah.brunel@fao.org::d48083b2-f685-49d9-8ae3-609a02bbcea6" providerId="AD" clId="Web-{0B96A145-E509-053C-E0C2-A3FA1CB70089}" dt="2022-05-17T07:31:19.733" v="2" actId="20577"/>
          <ac:spMkLst>
            <pc:docMk/>
            <pc:sldMk cId="906513189" sldId="284"/>
            <ac:spMk id="3" creationId="{0CE68BB7-DD3C-664A-AC9D-74A5FE280DD9}"/>
          </ac:spMkLst>
        </pc:spChg>
      </pc:sldChg>
    </pc:docChg>
  </pc:docChgLst>
  <pc:docChgLst>
    <pc:chgData name="Sarah Brunel" userId="RjIUIPTkZmnodQ9abSsPVxTPyAve52HcJJonqAnz4Cw=" providerId="None" clId="Web-{4F17C29F-81D4-415C-8535-F04B311AC325}"/>
    <pc:docChg chg="modSld">
      <pc:chgData name="Sarah Brunel" userId="RjIUIPTkZmnodQ9abSsPVxTPyAve52HcJJonqAnz4Cw=" providerId="None" clId="Web-{4F17C29F-81D4-415C-8535-F04B311AC325}" dt="2021-10-18T07:54:22.272" v="17"/>
      <pc:docMkLst>
        <pc:docMk/>
      </pc:docMkLst>
      <pc:sldChg chg="delSp modSp">
        <pc:chgData name="Sarah Brunel" userId="RjIUIPTkZmnodQ9abSsPVxTPyAve52HcJJonqAnz4Cw=" providerId="None" clId="Web-{4F17C29F-81D4-415C-8535-F04B311AC325}" dt="2021-10-18T07:54:22.272" v="17"/>
        <pc:sldMkLst>
          <pc:docMk/>
          <pc:sldMk cId="1455858111" sldId="262"/>
        </pc:sldMkLst>
        <pc:spChg chg="del mod">
          <ac:chgData name="Sarah Brunel" userId="RjIUIPTkZmnodQ9abSsPVxTPyAve52HcJJonqAnz4Cw=" providerId="None" clId="Web-{4F17C29F-81D4-415C-8535-F04B311AC325}" dt="2021-10-18T07:54:22.272" v="17"/>
          <ac:spMkLst>
            <pc:docMk/>
            <pc:sldMk cId="1455858111" sldId="262"/>
            <ac:spMk id="5" creationId="{7E9CD49D-B8F4-4976-A697-09CFF5BCB078}"/>
          </ac:spMkLst>
        </pc:spChg>
      </pc:sldChg>
      <pc:sldChg chg="modSp">
        <pc:chgData name="Sarah Brunel" userId="RjIUIPTkZmnodQ9abSsPVxTPyAve52HcJJonqAnz4Cw=" providerId="None" clId="Web-{4F17C29F-81D4-415C-8535-F04B311AC325}" dt="2021-10-18T07:54:06.709" v="15" actId="1076"/>
        <pc:sldMkLst>
          <pc:docMk/>
          <pc:sldMk cId="2518539011" sldId="263"/>
        </pc:sldMkLst>
        <pc:spChg chg="mod">
          <ac:chgData name="Sarah Brunel" userId="RjIUIPTkZmnodQ9abSsPVxTPyAve52HcJJonqAnz4Cw=" providerId="None" clId="Web-{4F17C29F-81D4-415C-8535-F04B311AC325}" dt="2021-10-18T07:54:06.709" v="15" actId="1076"/>
          <ac:spMkLst>
            <pc:docMk/>
            <pc:sldMk cId="2518539011" sldId="263"/>
            <ac:spMk id="7" creationId="{7F00055F-E0E9-4F4D-B87B-8E8D531A57DF}"/>
          </ac:spMkLst>
        </pc:spChg>
        <pc:spChg chg="mod">
          <ac:chgData name="Sarah Brunel" userId="RjIUIPTkZmnodQ9abSsPVxTPyAve52HcJJonqAnz4Cw=" providerId="None" clId="Web-{4F17C29F-81D4-415C-8535-F04B311AC325}" dt="2021-10-18T07:53:44.412" v="13" actId="20577"/>
          <ac:spMkLst>
            <pc:docMk/>
            <pc:sldMk cId="2518539011" sldId="263"/>
            <ac:spMk id="9" creationId="{B80FD00C-FDF7-C641-83A3-7A869D10956B}"/>
          </ac:spMkLst>
        </pc:spChg>
      </pc:sldChg>
    </pc:docChg>
  </pc:docChgLst>
  <pc:docChgLst>
    <pc:chgData name="Peterson, Barbara (NSP)" userId="S::barbara.peterson@fao.org::4a3c5689-ce26-4a0b-ba79-9ffb1c0b9846" providerId="AD" clId="Web-{C3677EF5-41F3-3E29-2B2A-9EF6AC27CC45}"/>
    <pc:docChg chg="modSld">
      <pc:chgData name="Peterson, Barbara (NSP)" userId="S::barbara.peterson@fao.org::4a3c5689-ce26-4a0b-ba79-9ffb1c0b9846" providerId="AD" clId="Web-{C3677EF5-41F3-3E29-2B2A-9EF6AC27CC45}" dt="2022-05-16T15:06:03.698" v="2" actId="20577"/>
      <pc:docMkLst>
        <pc:docMk/>
      </pc:docMkLst>
      <pc:sldChg chg="modSp">
        <pc:chgData name="Peterson, Barbara (NSP)" userId="S::barbara.peterson@fao.org::4a3c5689-ce26-4a0b-ba79-9ffb1c0b9846" providerId="AD" clId="Web-{C3677EF5-41F3-3E29-2B2A-9EF6AC27CC45}" dt="2022-05-16T15:06:03.698" v="2" actId="20577"/>
        <pc:sldMkLst>
          <pc:docMk/>
          <pc:sldMk cId="320861060" sldId="271"/>
        </pc:sldMkLst>
        <pc:spChg chg="mod">
          <ac:chgData name="Peterson, Barbara (NSP)" userId="S::barbara.peterson@fao.org::4a3c5689-ce26-4a0b-ba79-9ffb1c0b9846" providerId="AD" clId="Web-{C3677EF5-41F3-3E29-2B2A-9EF6AC27CC45}" dt="2022-05-16T15:06:03.698" v="2" actId="20577"/>
          <ac:spMkLst>
            <pc:docMk/>
            <pc:sldMk cId="320861060" sldId="271"/>
            <ac:spMk id="2" creationId="{00000000-0000-0000-0000-000000000000}"/>
          </ac:spMkLst>
        </pc:spChg>
      </pc:sldChg>
    </pc:docChg>
  </pc:docChgLst>
  <pc:docChgLst>
    <pc:chgData name="BeltranMontoya, Camilo (NSP)" userId="c6617a72-ddab-40a4-ab08-9da8697dd87c" providerId="ADAL" clId="{3C961BFA-0DA7-4620-858B-3D31BC82AB8F}"/>
    <pc:docChg chg="undo custSel modSld">
      <pc:chgData name="BeltranMontoya, Camilo (NSP)" userId="c6617a72-ddab-40a4-ab08-9da8697dd87c" providerId="ADAL" clId="{3C961BFA-0DA7-4620-858B-3D31BC82AB8F}" dt="2022-05-19T11:40:26.934" v="3415" actId="1076"/>
      <pc:docMkLst>
        <pc:docMk/>
      </pc:docMkLst>
      <pc:sldChg chg="addSp delSp modSp mod">
        <pc:chgData name="BeltranMontoya, Camilo (NSP)" userId="c6617a72-ddab-40a4-ab08-9da8697dd87c" providerId="ADAL" clId="{3C961BFA-0DA7-4620-858B-3D31BC82AB8F}" dt="2022-05-19T09:16:43.326" v="3410" actId="1038"/>
        <pc:sldMkLst>
          <pc:docMk/>
          <pc:sldMk cId="3601118071" sldId="265"/>
        </pc:sldMkLst>
        <pc:spChg chg="add mod">
          <ac:chgData name="BeltranMontoya, Camilo (NSP)" userId="c6617a72-ddab-40a4-ab08-9da8697dd87c" providerId="ADAL" clId="{3C961BFA-0DA7-4620-858B-3D31BC82AB8F}" dt="2022-05-19T00:31:13.771" v="1406" actId="20577"/>
          <ac:spMkLst>
            <pc:docMk/>
            <pc:sldMk cId="3601118071" sldId="265"/>
            <ac:spMk id="2" creationId="{2C400C9C-B0AA-4554-B3D5-5ECA1B5A4482}"/>
          </ac:spMkLst>
        </pc:spChg>
        <pc:spChg chg="add mod">
          <ac:chgData name="BeltranMontoya, Camilo (NSP)" userId="c6617a72-ddab-40a4-ab08-9da8697dd87c" providerId="ADAL" clId="{3C961BFA-0DA7-4620-858B-3D31BC82AB8F}" dt="2022-05-19T06:05:55.755" v="2715" actId="1037"/>
          <ac:spMkLst>
            <pc:docMk/>
            <pc:sldMk cId="3601118071" sldId="265"/>
            <ac:spMk id="4" creationId="{A997D0B0-0626-4F89-A245-A0A9243509C2}"/>
          </ac:spMkLst>
        </pc:spChg>
        <pc:spChg chg="mod">
          <ac:chgData name="BeltranMontoya, Camilo (NSP)" userId="c6617a72-ddab-40a4-ab08-9da8697dd87c" providerId="ADAL" clId="{3C961BFA-0DA7-4620-858B-3D31BC82AB8F}" dt="2022-05-18T18:44:40.905" v="1015" actId="1035"/>
          <ac:spMkLst>
            <pc:docMk/>
            <pc:sldMk cId="3601118071" sldId="265"/>
            <ac:spMk id="5" creationId="{5F2A4614-CE1F-2D43-ADAF-8920D991DFC6}"/>
          </ac:spMkLst>
        </pc:spChg>
        <pc:spChg chg="add mod">
          <ac:chgData name="BeltranMontoya, Camilo (NSP)" userId="c6617a72-ddab-40a4-ab08-9da8697dd87c" providerId="ADAL" clId="{3C961BFA-0DA7-4620-858B-3D31BC82AB8F}" dt="2022-05-19T06:04:58.492" v="2702" actId="1038"/>
          <ac:spMkLst>
            <pc:docMk/>
            <pc:sldMk cId="3601118071" sldId="265"/>
            <ac:spMk id="6" creationId="{1938D3C5-4078-4D24-ACCD-B6FCC341D734}"/>
          </ac:spMkLst>
        </pc:spChg>
        <pc:spChg chg="add del mod">
          <ac:chgData name="BeltranMontoya, Camilo (NSP)" userId="c6617a72-ddab-40a4-ab08-9da8697dd87c" providerId="ADAL" clId="{3C961BFA-0DA7-4620-858B-3D31BC82AB8F}" dt="2022-05-18T18:28:54.125" v="346"/>
          <ac:spMkLst>
            <pc:docMk/>
            <pc:sldMk cId="3601118071" sldId="265"/>
            <ac:spMk id="8" creationId="{393150B0-2C78-4EF2-A145-5BFF59FBB001}"/>
          </ac:spMkLst>
        </pc:spChg>
        <pc:spChg chg="add mod">
          <ac:chgData name="BeltranMontoya, Camilo (NSP)" userId="c6617a72-ddab-40a4-ab08-9da8697dd87c" providerId="ADAL" clId="{3C961BFA-0DA7-4620-858B-3D31BC82AB8F}" dt="2022-05-19T06:05:05.353" v="2706" actId="1037"/>
          <ac:spMkLst>
            <pc:docMk/>
            <pc:sldMk cId="3601118071" sldId="265"/>
            <ac:spMk id="9" creationId="{F256D0BB-8EF7-41EC-928A-9B498D7001E5}"/>
          </ac:spMkLst>
        </pc:spChg>
        <pc:spChg chg="add mod">
          <ac:chgData name="BeltranMontoya, Camilo (NSP)" userId="c6617a72-ddab-40a4-ab08-9da8697dd87c" providerId="ADAL" clId="{3C961BFA-0DA7-4620-858B-3D31BC82AB8F}" dt="2022-05-19T09:16:32.521" v="3400" actId="1036"/>
          <ac:spMkLst>
            <pc:docMk/>
            <pc:sldMk cId="3601118071" sldId="265"/>
            <ac:spMk id="11" creationId="{EE4F6F07-0770-43BC-89E2-B65F362E493F}"/>
          </ac:spMkLst>
        </pc:spChg>
        <pc:spChg chg="add mod">
          <ac:chgData name="BeltranMontoya, Camilo (NSP)" userId="c6617a72-ddab-40a4-ab08-9da8697dd87c" providerId="ADAL" clId="{3C961BFA-0DA7-4620-858B-3D31BC82AB8F}" dt="2022-05-19T09:16:23.201" v="3389" actId="1035"/>
          <ac:spMkLst>
            <pc:docMk/>
            <pc:sldMk cId="3601118071" sldId="265"/>
            <ac:spMk id="12" creationId="{13357502-6431-4856-B91F-9BF278B5F924}"/>
          </ac:spMkLst>
        </pc:spChg>
        <pc:spChg chg="add mod">
          <ac:chgData name="BeltranMontoya, Camilo (NSP)" userId="c6617a72-ddab-40a4-ab08-9da8697dd87c" providerId="ADAL" clId="{3C961BFA-0DA7-4620-858B-3D31BC82AB8F}" dt="2022-05-19T09:16:27.815" v="3395" actId="1036"/>
          <ac:spMkLst>
            <pc:docMk/>
            <pc:sldMk cId="3601118071" sldId="265"/>
            <ac:spMk id="13" creationId="{C51C0A22-CFD6-4030-B35E-E6C7227A1CB5}"/>
          </ac:spMkLst>
        </pc:spChg>
        <pc:spChg chg="add mod ord">
          <ac:chgData name="BeltranMontoya, Camilo (NSP)" userId="c6617a72-ddab-40a4-ab08-9da8697dd87c" providerId="ADAL" clId="{3C961BFA-0DA7-4620-858B-3D31BC82AB8F}" dt="2022-05-18T19:01:47.036" v="1390" actId="1076"/>
          <ac:spMkLst>
            <pc:docMk/>
            <pc:sldMk cId="3601118071" sldId="265"/>
            <ac:spMk id="14" creationId="{7F56A868-5675-459D-8D2F-96A16BCCB333}"/>
          </ac:spMkLst>
        </pc:spChg>
        <pc:spChg chg="add mod">
          <ac:chgData name="BeltranMontoya, Camilo (NSP)" userId="c6617a72-ddab-40a4-ab08-9da8697dd87c" providerId="ADAL" clId="{3C961BFA-0DA7-4620-858B-3D31BC82AB8F}" dt="2022-05-19T09:15:36.872" v="3360" actId="14100"/>
          <ac:spMkLst>
            <pc:docMk/>
            <pc:sldMk cId="3601118071" sldId="265"/>
            <ac:spMk id="15" creationId="{843E8AE5-657F-4693-93EF-09C8BA7AC80B}"/>
          </ac:spMkLst>
        </pc:spChg>
        <pc:spChg chg="add mod">
          <ac:chgData name="BeltranMontoya, Camilo (NSP)" userId="c6617a72-ddab-40a4-ab08-9da8697dd87c" providerId="ADAL" clId="{3C961BFA-0DA7-4620-858B-3D31BC82AB8F}" dt="2022-05-18T18:59:26.832" v="1351" actId="6549"/>
          <ac:spMkLst>
            <pc:docMk/>
            <pc:sldMk cId="3601118071" sldId="265"/>
            <ac:spMk id="16" creationId="{2EBE2CA5-76BC-45CF-B8BA-6A2A14F2BC7C}"/>
          </ac:spMkLst>
        </pc:spChg>
        <pc:spChg chg="add del mod">
          <ac:chgData name="BeltranMontoya, Camilo (NSP)" userId="c6617a72-ddab-40a4-ab08-9da8697dd87c" providerId="ADAL" clId="{3C961BFA-0DA7-4620-858B-3D31BC82AB8F}" dt="2022-05-18T18:40:04.148" v="724"/>
          <ac:spMkLst>
            <pc:docMk/>
            <pc:sldMk cId="3601118071" sldId="265"/>
            <ac:spMk id="17" creationId="{9502F565-54C8-461E-9117-3040606380D1}"/>
          </ac:spMkLst>
        </pc:spChg>
        <pc:spChg chg="add mod">
          <ac:chgData name="BeltranMontoya, Camilo (NSP)" userId="c6617a72-ddab-40a4-ab08-9da8697dd87c" providerId="ADAL" clId="{3C961BFA-0DA7-4620-858B-3D31BC82AB8F}" dt="2022-05-18T18:58:29.997" v="1339" actId="1037"/>
          <ac:spMkLst>
            <pc:docMk/>
            <pc:sldMk cId="3601118071" sldId="265"/>
            <ac:spMk id="18" creationId="{3C84FB0C-7B24-4B8B-8D36-6F85B3EF92AC}"/>
          </ac:spMkLst>
        </pc:spChg>
        <pc:spChg chg="add mod">
          <ac:chgData name="BeltranMontoya, Camilo (NSP)" userId="c6617a72-ddab-40a4-ab08-9da8697dd87c" providerId="ADAL" clId="{3C961BFA-0DA7-4620-858B-3D31BC82AB8F}" dt="2022-05-18T19:02:52.563" v="1402" actId="14100"/>
          <ac:spMkLst>
            <pc:docMk/>
            <pc:sldMk cId="3601118071" sldId="265"/>
            <ac:spMk id="19" creationId="{C8FA09FA-6C66-4777-9BAC-E1556913BD03}"/>
          </ac:spMkLst>
        </pc:spChg>
        <pc:spChg chg="add del mod">
          <ac:chgData name="BeltranMontoya, Camilo (NSP)" userId="c6617a72-ddab-40a4-ab08-9da8697dd87c" providerId="ADAL" clId="{3C961BFA-0DA7-4620-858B-3D31BC82AB8F}" dt="2022-05-18T18:45:31.182" v="1033"/>
          <ac:spMkLst>
            <pc:docMk/>
            <pc:sldMk cId="3601118071" sldId="265"/>
            <ac:spMk id="20" creationId="{E2EFF496-2792-473B-B409-DCB523A1762E}"/>
          </ac:spMkLst>
        </pc:spChg>
        <pc:spChg chg="add mod">
          <ac:chgData name="BeltranMontoya, Camilo (NSP)" userId="c6617a72-ddab-40a4-ab08-9da8697dd87c" providerId="ADAL" clId="{3C961BFA-0DA7-4620-858B-3D31BC82AB8F}" dt="2022-05-19T00:31:43.805" v="1464" actId="20577"/>
          <ac:spMkLst>
            <pc:docMk/>
            <pc:sldMk cId="3601118071" sldId="265"/>
            <ac:spMk id="21" creationId="{56E17C3D-3153-4F60-9830-BE40EDA299C3}"/>
          </ac:spMkLst>
        </pc:spChg>
        <pc:spChg chg="add mod">
          <ac:chgData name="BeltranMontoya, Camilo (NSP)" userId="c6617a72-ddab-40a4-ab08-9da8697dd87c" providerId="ADAL" clId="{3C961BFA-0DA7-4620-858B-3D31BC82AB8F}" dt="2022-05-18T19:01:54.754" v="1392" actId="14100"/>
          <ac:spMkLst>
            <pc:docMk/>
            <pc:sldMk cId="3601118071" sldId="265"/>
            <ac:spMk id="22" creationId="{B88A7504-D797-416D-9C11-AA1C1CE68D2C}"/>
          </ac:spMkLst>
        </pc:spChg>
        <pc:spChg chg="add mod">
          <ac:chgData name="BeltranMontoya, Camilo (NSP)" userId="c6617a72-ddab-40a4-ab08-9da8697dd87c" providerId="ADAL" clId="{3C961BFA-0DA7-4620-858B-3D31BC82AB8F}" dt="2022-05-19T00:31:41.129" v="1461" actId="20577"/>
          <ac:spMkLst>
            <pc:docMk/>
            <pc:sldMk cId="3601118071" sldId="265"/>
            <ac:spMk id="23" creationId="{93DB25CD-91F0-4585-89C8-DA32EE0BFD86}"/>
          </ac:spMkLst>
        </pc:spChg>
        <pc:spChg chg="add mod">
          <ac:chgData name="BeltranMontoya, Camilo (NSP)" userId="c6617a72-ddab-40a4-ab08-9da8697dd87c" providerId="ADAL" clId="{3C961BFA-0DA7-4620-858B-3D31BC82AB8F}" dt="2022-05-19T00:31:52.674" v="1466" actId="207"/>
          <ac:spMkLst>
            <pc:docMk/>
            <pc:sldMk cId="3601118071" sldId="265"/>
            <ac:spMk id="38" creationId="{C22574D4-5D06-4872-B309-FCF6330E60B6}"/>
          </ac:spMkLst>
        </pc:spChg>
        <pc:spChg chg="add mod">
          <ac:chgData name="BeltranMontoya, Camilo (NSP)" userId="c6617a72-ddab-40a4-ab08-9da8697dd87c" providerId="ADAL" clId="{3C961BFA-0DA7-4620-858B-3D31BC82AB8F}" dt="2022-05-19T09:16:43.326" v="3410" actId="1038"/>
          <ac:spMkLst>
            <pc:docMk/>
            <pc:sldMk cId="3601118071" sldId="265"/>
            <ac:spMk id="44" creationId="{FFA8ED70-D0CC-4434-9557-FE17462383FC}"/>
          </ac:spMkLst>
        </pc:spChg>
        <pc:spChg chg="add del mod">
          <ac:chgData name="BeltranMontoya, Camilo (NSP)" userId="c6617a72-ddab-40a4-ab08-9da8697dd87c" providerId="ADAL" clId="{3C961BFA-0DA7-4620-858B-3D31BC82AB8F}" dt="2022-05-18T19:01:59.313" v="1394"/>
          <ac:spMkLst>
            <pc:docMk/>
            <pc:sldMk cId="3601118071" sldId="265"/>
            <ac:spMk id="59" creationId="{9A98E2E8-C77C-4FBF-AB78-5F58B08488F4}"/>
          </ac:spMkLst>
        </pc:spChg>
        <pc:spChg chg="add mod">
          <ac:chgData name="BeltranMontoya, Camilo (NSP)" userId="c6617a72-ddab-40a4-ab08-9da8697dd87c" providerId="ADAL" clId="{3C961BFA-0DA7-4620-858B-3D31BC82AB8F}" dt="2022-05-19T09:15:36.463" v="3359" actId="1035"/>
          <ac:spMkLst>
            <pc:docMk/>
            <pc:sldMk cId="3601118071" sldId="265"/>
            <ac:spMk id="68" creationId="{5057AA6C-BA07-4DB4-9B42-427B31B5B84F}"/>
          </ac:spMkLst>
        </pc:spChg>
        <pc:spChg chg="add mod">
          <ac:chgData name="BeltranMontoya, Camilo (NSP)" userId="c6617a72-ddab-40a4-ab08-9da8697dd87c" providerId="ADAL" clId="{3C961BFA-0DA7-4620-858B-3D31BC82AB8F}" dt="2022-05-19T00:36:05.605" v="1570" actId="207"/>
          <ac:spMkLst>
            <pc:docMk/>
            <pc:sldMk cId="3601118071" sldId="265"/>
            <ac:spMk id="69" creationId="{1A1D6C19-B719-4E49-A59F-1F771067AD3E}"/>
          </ac:spMkLst>
        </pc:spChg>
        <pc:spChg chg="add del mod">
          <ac:chgData name="BeltranMontoya, Camilo (NSP)" userId="c6617a72-ddab-40a4-ab08-9da8697dd87c" providerId="ADAL" clId="{3C961BFA-0DA7-4620-858B-3D31BC82AB8F}" dt="2022-05-19T00:34:12.338" v="1493" actId="478"/>
          <ac:spMkLst>
            <pc:docMk/>
            <pc:sldMk cId="3601118071" sldId="265"/>
            <ac:spMk id="70" creationId="{84652A8B-C69C-4AB3-A394-078D4A37061B}"/>
          </ac:spMkLst>
        </pc:spChg>
        <pc:spChg chg="add mod">
          <ac:chgData name="BeltranMontoya, Camilo (NSP)" userId="c6617a72-ddab-40a4-ab08-9da8697dd87c" providerId="ADAL" clId="{3C961BFA-0DA7-4620-858B-3D31BC82AB8F}" dt="2022-05-19T00:35:59.008" v="1569" actId="207"/>
          <ac:spMkLst>
            <pc:docMk/>
            <pc:sldMk cId="3601118071" sldId="265"/>
            <ac:spMk id="71" creationId="{BDDE3DEC-95E1-4878-9437-797CFFDF2270}"/>
          </ac:spMkLst>
        </pc:spChg>
        <pc:spChg chg="add mod">
          <ac:chgData name="BeltranMontoya, Camilo (NSP)" userId="c6617a72-ddab-40a4-ab08-9da8697dd87c" providerId="ADAL" clId="{3C961BFA-0DA7-4620-858B-3D31BC82AB8F}" dt="2022-05-19T09:15:14.493" v="3349" actId="1035"/>
          <ac:spMkLst>
            <pc:docMk/>
            <pc:sldMk cId="3601118071" sldId="265"/>
            <ac:spMk id="72" creationId="{BBAAF9D9-0116-415B-B886-928DE46CCA1E}"/>
          </ac:spMkLst>
        </pc:spChg>
        <pc:spChg chg="add mod ord">
          <ac:chgData name="BeltranMontoya, Camilo (NSP)" userId="c6617a72-ddab-40a4-ab08-9da8697dd87c" providerId="ADAL" clId="{3C961BFA-0DA7-4620-858B-3D31BC82AB8F}" dt="2022-05-19T00:35:24.803" v="1535" actId="1037"/>
          <ac:spMkLst>
            <pc:docMk/>
            <pc:sldMk cId="3601118071" sldId="265"/>
            <ac:spMk id="73" creationId="{6DDFF6EC-F975-4CB9-8CB1-298F23DDEF59}"/>
          </ac:spMkLst>
        </pc:spChg>
        <pc:spChg chg="add mod ord">
          <ac:chgData name="BeltranMontoya, Camilo (NSP)" userId="c6617a72-ddab-40a4-ab08-9da8697dd87c" providerId="ADAL" clId="{3C961BFA-0DA7-4620-858B-3D31BC82AB8F}" dt="2022-05-19T00:35:43.311" v="1565" actId="1037"/>
          <ac:spMkLst>
            <pc:docMk/>
            <pc:sldMk cId="3601118071" sldId="265"/>
            <ac:spMk id="74" creationId="{75C9BF22-DE20-46D2-B43F-AA4672D92A44}"/>
          </ac:spMkLst>
        </pc:spChg>
        <pc:spChg chg="add mod ord">
          <ac:chgData name="BeltranMontoya, Camilo (NSP)" userId="c6617a72-ddab-40a4-ab08-9da8697dd87c" providerId="ADAL" clId="{3C961BFA-0DA7-4620-858B-3D31BC82AB8F}" dt="2022-05-19T09:15:09.643" v="3343" actId="14100"/>
          <ac:spMkLst>
            <pc:docMk/>
            <pc:sldMk cId="3601118071" sldId="265"/>
            <ac:spMk id="75" creationId="{4027896F-3B72-4AA6-825C-F928DEB4EEC4}"/>
          </ac:spMkLst>
        </pc:spChg>
        <pc:spChg chg="add del">
          <ac:chgData name="BeltranMontoya, Camilo (NSP)" userId="c6617a72-ddab-40a4-ab08-9da8697dd87c" providerId="ADAL" clId="{3C961BFA-0DA7-4620-858B-3D31BC82AB8F}" dt="2022-05-19T06:04:23.027" v="2685" actId="478"/>
          <ac:spMkLst>
            <pc:docMk/>
            <pc:sldMk cId="3601118071" sldId="265"/>
            <ac:spMk id="76" creationId="{B251404B-D58F-4557-9E57-E4540B40C335}"/>
          </ac:spMkLst>
        </pc:spChg>
        <pc:picChg chg="del mod modCrop">
          <ac:chgData name="BeltranMontoya, Camilo (NSP)" userId="c6617a72-ddab-40a4-ab08-9da8697dd87c" providerId="ADAL" clId="{3C961BFA-0DA7-4620-858B-3D31BC82AB8F}" dt="2022-05-18T18:54:44.364" v="1275" actId="21"/>
          <ac:picMkLst>
            <pc:docMk/>
            <pc:sldMk cId="3601118071" sldId="265"/>
            <ac:picMk id="10" creationId="{00000000-0000-0000-0000-000000000000}"/>
          </ac:picMkLst>
        </pc:picChg>
        <pc:cxnChg chg="add mod">
          <ac:chgData name="BeltranMontoya, Camilo (NSP)" userId="c6617a72-ddab-40a4-ab08-9da8697dd87c" providerId="ADAL" clId="{3C961BFA-0DA7-4620-858B-3D31BC82AB8F}" dt="2022-05-18T18:58:51.339" v="1344" actId="1036"/>
          <ac:cxnSpMkLst>
            <pc:docMk/>
            <pc:sldMk cId="3601118071" sldId="265"/>
            <ac:cxnSpMk id="25" creationId="{CF7EB637-22E3-4EAE-9F9A-C86C770AD739}"/>
          </ac:cxnSpMkLst>
        </pc:cxnChg>
        <pc:cxnChg chg="add mod">
          <ac:chgData name="BeltranMontoya, Camilo (NSP)" userId="c6617a72-ddab-40a4-ab08-9da8697dd87c" providerId="ADAL" clId="{3C961BFA-0DA7-4620-858B-3D31BC82AB8F}" dt="2022-05-18T18:56:36.637" v="1303" actId="1038"/>
          <ac:cxnSpMkLst>
            <pc:docMk/>
            <pc:sldMk cId="3601118071" sldId="265"/>
            <ac:cxnSpMk id="26" creationId="{A9D5DCCD-5156-4EEA-A8AC-7A95337EFC03}"/>
          </ac:cxnSpMkLst>
        </pc:cxnChg>
        <pc:cxnChg chg="add mod">
          <ac:chgData name="BeltranMontoya, Camilo (NSP)" userId="c6617a72-ddab-40a4-ab08-9da8697dd87c" providerId="ADAL" clId="{3C961BFA-0DA7-4620-858B-3D31BC82AB8F}" dt="2022-05-19T09:16:32.521" v="3400" actId="1036"/>
          <ac:cxnSpMkLst>
            <pc:docMk/>
            <pc:sldMk cId="3601118071" sldId="265"/>
            <ac:cxnSpMk id="28" creationId="{4A665492-4AD1-4DD7-9BC7-53B46C97A0A2}"/>
          </ac:cxnSpMkLst>
        </pc:cxnChg>
        <pc:cxnChg chg="add mod">
          <ac:chgData name="BeltranMontoya, Camilo (NSP)" userId="c6617a72-ddab-40a4-ab08-9da8697dd87c" providerId="ADAL" clId="{3C961BFA-0DA7-4620-858B-3D31BC82AB8F}" dt="2022-05-18T19:02:35.079" v="1401" actId="14100"/>
          <ac:cxnSpMkLst>
            <pc:docMk/>
            <pc:sldMk cId="3601118071" sldId="265"/>
            <ac:cxnSpMk id="30" creationId="{39E5716B-818A-49A7-9226-42640E3AAEE8}"/>
          </ac:cxnSpMkLst>
        </pc:cxnChg>
        <pc:cxnChg chg="add mod">
          <ac:chgData name="BeltranMontoya, Camilo (NSP)" userId="c6617a72-ddab-40a4-ab08-9da8697dd87c" providerId="ADAL" clId="{3C961BFA-0DA7-4620-858B-3D31BC82AB8F}" dt="2022-05-19T09:15:36.872" v="3360" actId="14100"/>
          <ac:cxnSpMkLst>
            <pc:docMk/>
            <pc:sldMk cId="3601118071" sldId="265"/>
            <ac:cxnSpMk id="33" creationId="{6FD36D04-6B76-4B59-8877-148149BAD566}"/>
          </ac:cxnSpMkLst>
        </pc:cxnChg>
        <pc:cxnChg chg="add mod">
          <ac:chgData name="BeltranMontoya, Camilo (NSP)" userId="c6617a72-ddab-40a4-ab08-9da8697dd87c" providerId="ADAL" clId="{3C961BFA-0DA7-4620-858B-3D31BC82AB8F}" dt="2022-05-18T19:02:16.805" v="1396" actId="14100"/>
          <ac:cxnSpMkLst>
            <pc:docMk/>
            <pc:sldMk cId="3601118071" sldId="265"/>
            <ac:cxnSpMk id="35" creationId="{4700C2A1-F6D5-4356-9F2D-96EFC15A5375}"/>
          </ac:cxnSpMkLst>
        </pc:cxnChg>
        <pc:cxnChg chg="add mod">
          <ac:chgData name="BeltranMontoya, Camilo (NSP)" userId="c6617a72-ddab-40a4-ab08-9da8697dd87c" providerId="ADAL" clId="{3C961BFA-0DA7-4620-858B-3D31BC82AB8F}" dt="2022-05-19T09:15:51.984" v="3364" actId="1076"/>
          <ac:cxnSpMkLst>
            <pc:docMk/>
            <pc:sldMk cId="3601118071" sldId="265"/>
            <ac:cxnSpMk id="37" creationId="{193A798D-557C-4576-9AAC-AD3CC7004C2F}"/>
          </ac:cxnSpMkLst>
        </pc:cxnChg>
        <pc:cxnChg chg="add mod">
          <ac:chgData name="BeltranMontoya, Camilo (NSP)" userId="c6617a72-ddab-40a4-ab08-9da8697dd87c" providerId="ADAL" clId="{3C961BFA-0DA7-4620-858B-3D31BC82AB8F}" dt="2022-05-19T09:16:01.084" v="3366" actId="1076"/>
          <ac:cxnSpMkLst>
            <pc:docMk/>
            <pc:sldMk cId="3601118071" sldId="265"/>
            <ac:cxnSpMk id="39" creationId="{DB99FBD6-F8EC-4585-A5F3-CE8D2116DC3D}"/>
          </ac:cxnSpMkLst>
        </pc:cxnChg>
        <pc:cxnChg chg="add mod">
          <ac:chgData name="BeltranMontoya, Camilo (NSP)" userId="c6617a72-ddab-40a4-ab08-9da8697dd87c" providerId="ADAL" clId="{3C961BFA-0DA7-4620-858B-3D31BC82AB8F}" dt="2022-05-19T06:06:04.830" v="2716" actId="1036"/>
          <ac:cxnSpMkLst>
            <pc:docMk/>
            <pc:sldMk cId="3601118071" sldId="265"/>
            <ac:cxnSpMk id="78" creationId="{E2AE23B5-1EFA-4C02-B0C5-776BCC40EEB5}"/>
          </ac:cxnSpMkLst>
        </pc:cxnChg>
      </pc:sldChg>
      <pc:sldChg chg="modSp mod">
        <pc:chgData name="BeltranMontoya, Camilo (NSP)" userId="c6617a72-ddab-40a4-ab08-9da8697dd87c" providerId="ADAL" clId="{3C961BFA-0DA7-4620-858B-3D31BC82AB8F}" dt="2022-05-18T18:02:43.400" v="1" actId="255"/>
        <pc:sldMkLst>
          <pc:docMk/>
          <pc:sldMk cId="874469073" sldId="267"/>
        </pc:sldMkLst>
        <pc:spChg chg="mod">
          <ac:chgData name="BeltranMontoya, Camilo (NSP)" userId="c6617a72-ddab-40a4-ab08-9da8697dd87c" providerId="ADAL" clId="{3C961BFA-0DA7-4620-858B-3D31BC82AB8F}" dt="2022-05-18T18:02:43.400" v="1" actId="255"/>
          <ac:spMkLst>
            <pc:docMk/>
            <pc:sldMk cId="874469073" sldId="267"/>
            <ac:spMk id="13" creationId="{00000000-0000-0000-0000-000000000000}"/>
          </ac:spMkLst>
        </pc:spChg>
      </pc:sldChg>
      <pc:sldChg chg="modSp mod">
        <pc:chgData name="BeltranMontoya, Camilo (NSP)" userId="c6617a72-ddab-40a4-ab08-9da8697dd87c" providerId="ADAL" clId="{3C961BFA-0DA7-4620-858B-3D31BC82AB8F}" dt="2022-05-18T18:03:07.298" v="25" actId="20577"/>
        <pc:sldMkLst>
          <pc:docMk/>
          <pc:sldMk cId="1710667166" sldId="268"/>
        </pc:sldMkLst>
        <pc:spChg chg="mod">
          <ac:chgData name="BeltranMontoya, Camilo (NSP)" userId="c6617a72-ddab-40a4-ab08-9da8697dd87c" providerId="ADAL" clId="{3C961BFA-0DA7-4620-858B-3D31BC82AB8F}" dt="2022-05-18T18:03:02.426" v="6" actId="1035"/>
          <ac:spMkLst>
            <pc:docMk/>
            <pc:sldMk cId="1710667166" sldId="268"/>
            <ac:spMk id="2" creationId="{00000000-0000-0000-0000-000000000000}"/>
          </ac:spMkLst>
        </pc:spChg>
        <pc:spChg chg="mod">
          <ac:chgData name="BeltranMontoya, Camilo (NSP)" userId="c6617a72-ddab-40a4-ab08-9da8697dd87c" providerId="ADAL" clId="{3C961BFA-0DA7-4620-858B-3D31BC82AB8F}" dt="2022-05-18T18:02:50.396" v="2" actId="255"/>
          <ac:spMkLst>
            <pc:docMk/>
            <pc:sldMk cId="1710667166" sldId="268"/>
            <ac:spMk id="5" creationId="{5F2A4614-CE1F-2D43-ADAF-8920D991DFC6}"/>
          </ac:spMkLst>
        </pc:spChg>
        <pc:spChg chg="mod">
          <ac:chgData name="BeltranMontoya, Camilo (NSP)" userId="c6617a72-ddab-40a4-ab08-9da8697dd87c" providerId="ADAL" clId="{3C961BFA-0DA7-4620-858B-3D31BC82AB8F}" dt="2022-05-18T18:03:07.298" v="25" actId="20577"/>
          <ac:spMkLst>
            <pc:docMk/>
            <pc:sldMk cId="1710667166" sldId="268"/>
            <ac:spMk id="7" creationId="{CBB314ED-9245-4352-AA35-DF9E182683C1}"/>
          </ac:spMkLst>
        </pc:spChg>
        <pc:spChg chg="mod">
          <ac:chgData name="BeltranMontoya, Camilo (NSP)" userId="c6617a72-ddab-40a4-ab08-9da8697dd87c" providerId="ADAL" clId="{3C961BFA-0DA7-4620-858B-3D31BC82AB8F}" dt="2022-05-18T18:03:02.426" v="6" actId="1035"/>
          <ac:spMkLst>
            <pc:docMk/>
            <pc:sldMk cId="1710667166" sldId="268"/>
            <ac:spMk id="9" creationId="{0D905455-7954-49AB-9EA4-A5C0461E6046}"/>
          </ac:spMkLst>
        </pc:spChg>
      </pc:sldChg>
      <pc:sldChg chg="modSp mod">
        <pc:chgData name="BeltranMontoya, Camilo (NSP)" userId="c6617a72-ddab-40a4-ab08-9da8697dd87c" providerId="ADAL" clId="{3C961BFA-0DA7-4620-858B-3D31BC82AB8F}" dt="2022-05-18T18:04:10.210" v="30" actId="1076"/>
        <pc:sldMkLst>
          <pc:docMk/>
          <pc:sldMk cId="1095314167" sldId="269"/>
        </pc:sldMkLst>
        <pc:spChg chg="mod">
          <ac:chgData name="BeltranMontoya, Camilo (NSP)" userId="c6617a72-ddab-40a4-ab08-9da8697dd87c" providerId="ADAL" clId="{3C961BFA-0DA7-4620-858B-3D31BC82AB8F}" dt="2022-05-18T18:03:49.870" v="28" actId="1076"/>
          <ac:spMkLst>
            <pc:docMk/>
            <pc:sldMk cId="1095314167" sldId="269"/>
            <ac:spMk id="2" creationId="{3304FE07-80A6-4773-9419-ED10CEB25CAA}"/>
          </ac:spMkLst>
        </pc:spChg>
        <pc:spChg chg="mod">
          <ac:chgData name="BeltranMontoya, Camilo (NSP)" userId="c6617a72-ddab-40a4-ab08-9da8697dd87c" providerId="ADAL" clId="{3C961BFA-0DA7-4620-858B-3D31BC82AB8F}" dt="2022-05-18T18:04:10.210" v="30" actId="1076"/>
          <ac:spMkLst>
            <pc:docMk/>
            <pc:sldMk cId="1095314167" sldId="269"/>
            <ac:spMk id="5" creationId="{5F2A4614-CE1F-2D43-ADAF-8920D991DFC6}"/>
          </ac:spMkLst>
        </pc:spChg>
        <pc:spChg chg="mod">
          <ac:chgData name="BeltranMontoya, Camilo (NSP)" userId="c6617a72-ddab-40a4-ab08-9da8697dd87c" providerId="ADAL" clId="{3C961BFA-0DA7-4620-858B-3D31BC82AB8F}" dt="2022-05-18T18:03:49.870" v="28" actId="1076"/>
          <ac:spMkLst>
            <pc:docMk/>
            <pc:sldMk cId="1095314167" sldId="269"/>
            <ac:spMk id="6" creationId="{A3D9FBE2-0970-43B7-96AB-B75B8E93525D}"/>
          </ac:spMkLst>
        </pc:spChg>
        <pc:spChg chg="mod">
          <ac:chgData name="BeltranMontoya, Camilo (NSP)" userId="c6617a72-ddab-40a4-ab08-9da8697dd87c" providerId="ADAL" clId="{3C961BFA-0DA7-4620-858B-3D31BC82AB8F}" dt="2022-05-18T18:03:49.870" v="28" actId="1076"/>
          <ac:spMkLst>
            <pc:docMk/>
            <pc:sldMk cId="1095314167" sldId="269"/>
            <ac:spMk id="7" creationId="{58E6781E-4C8E-4E77-A1DB-7C375D5015A3}"/>
          </ac:spMkLst>
        </pc:spChg>
        <pc:spChg chg="mod">
          <ac:chgData name="BeltranMontoya, Camilo (NSP)" userId="c6617a72-ddab-40a4-ab08-9da8697dd87c" providerId="ADAL" clId="{3C961BFA-0DA7-4620-858B-3D31BC82AB8F}" dt="2022-05-18T18:03:52.705" v="29" actId="1076"/>
          <ac:spMkLst>
            <pc:docMk/>
            <pc:sldMk cId="1095314167" sldId="269"/>
            <ac:spMk id="8" creationId="{00000000-0000-0000-0000-000000000000}"/>
          </ac:spMkLst>
        </pc:spChg>
        <pc:spChg chg="mod">
          <ac:chgData name="BeltranMontoya, Camilo (NSP)" userId="c6617a72-ddab-40a4-ab08-9da8697dd87c" providerId="ADAL" clId="{3C961BFA-0DA7-4620-858B-3D31BC82AB8F}" dt="2022-05-18T18:03:49.870" v="28" actId="1076"/>
          <ac:spMkLst>
            <pc:docMk/>
            <pc:sldMk cId="1095314167" sldId="269"/>
            <ac:spMk id="9" creationId="{0EA6FE94-F816-4F38-9BE4-B4EABE6A0A44}"/>
          </ac:spMkLst>
        </pc:spChg>
        <pc:spChg chg="mod">
          <ac:chgData name="BeltranMontoya, Camilo (NSP)" userId="c6617a72-ddab-40a4-ab08-9da8697dd87c" providerId="ADAL" clId="{3C961BFA-0DA7-4620-858B-3D31BC82AB8F}" dt="2022-05-18T18:03:49.870" v="28" actId="1076"/>
          <ac:spMkLst>
            <pc:docMk/>
            <pc:sldMk cId="1095314167" sldId="269"/>
            <ac:spMk id="13" creationId="{1F6DCD12-6516-4031-AFDF-B8AADB05A00D}"/>
          </ac:spMkLst>
        </pc:spChg>
        <pc:spChg chg="mod">
          <ac:chgData name="BeltranMontoya, Camilo (NSP)" userId="c6617a72-ddab-40a4-ab08-9da8697dd87c" providerId="ADAL" clId="{3C961BFA-0DA7-4620-858B-3D31BC82AB8F}" dt="2022-05-18T18:03:49.870" v="28" actId="1076"/>
          <ac:spMkLst>
            <pc:docMk/>
            <pc:sldMk cId="1095314167" sldId="269"/>
            <ac:spMk id="15" creationId="{8E262B6F-7A22-4E94-AA21-F13A98A267C2}"/>
          </ac:spMkLst>
        </pc:spChg>
        <pc:spChg chg="mod">
          <ac:chgData name="BeltranMontoya, Camilo (NSP)" userId="c6617a72-ddab-40a4-ab08-9da8697dd87c" providerId="ADAL" clId="{3C961BFA-0DA7-4620-858B-3D31BC82AB8F}" dt="2022-05-18T18:03:49.870" v="28" actId="1076"/>
          <ac:spMkLst>
            <pc:docMk/>
            <pc:sldMk cId="1095314167" sldId="269"/>
            <ac:spMk id="17" creationId="{84F80D2B-6D42-4FBB-BAD2-ED0AB569CE3B}"/>
          </ac:spMkLst>
        </pc:spChg>
        <pc:spChg chg="mod">
          <ac:chgData name="BeltranMontoya, Camilo (NSP)" userId="c6617a72-ddab-40a4-ab08-9da8697dd87c" providerId="ADAL" clId="{3C961BFA-0DA7-4620-858B-3D31BC82AB8F}" dt="2022-05-18T18:03:49.870" v="28" actId="1076"/>
          <ac:spMkLst>
            <pc:docMk/>
            <pc:sldMk cId="1095314167" sldId="269"/>
            <ac:spMk id="19" creationId="{B19AEC2F-6260-43A3-928A-19269AAE6BE9}"/>
          </ac:spMkLst>
        </pc:spChg>
        <pc:spChg chg="mod">
          <ac:chgData name="BeltranMontoya, Camilo (NSP)" userId="c6617a72-ddab-40a4-ab08-9da8697dd87c" providerId="ADAL" clId="{3C961BFA-0DA7-4620-858B-3D31BC82AB8F}" dt="2022-05-18T18:03:49.870" v="28" actId="1076"/>
          <ac:spMkLst>
            <pc:docMk/>
            <pc:sldMk cId="1095314167" sldId="269"/>
            <ac:spMk id="20" creationId="{6882D998-B453-40F4-AE88-4284A57A3E2D}"/>
          </ac:spMkLst>
        </pc:spChg>
        <pc:spChg chg="mod">
          <ac:chgData name="BeltranMontoya, Camilo (NSP)" userId="c6617a72-ddab-40a4-ab08-9da8697dd87c" providerId="ADAL" clId="{3C961BFA-0DA7-4620-858B-3D31BC82AB8F}" dt="2022-05-18T18:03:49.870" v="28" actId="1076"/>
          <ac:spMkLst>
            <pc:docMk/>
            <pc:sldMk cId="1095314167" sldId="269"/>
            <ac:spMk id="21" creationId="{E3A406F2-9619-465F-B764-44BA785D3ED3}"/>
          </ac:spMkLst>
        </pc:spChg>
        <pc:spChg chg="mod">
          <ac:chgData name="BeltranMontoya, Camilo (NSP)" userId="c6617a72-ddab-40a4-ab08-9da8697dd87c" providerId="ADAL" clId="{3C961BFA-0DA7-4620-858B-3D31BC82AB8F}" dt="2022-05-18T18:03:49.870" v="28" actId="1076"/>
          <ac:spMkLst>
            <pc:docMk/>
            <pc:sldMk cId="1095314167" sldId="269"/>
            <ac:spMk id="22" creationId="{CDED64A6-527B-489C-976A-60AF4E45C66A}"/>
          </ac:spMkLst>
        </pc:spChg>
      </pc:sldChg>
      <pc:sldChg chg="addSp delSp modSp mod">
        <pc:chgData name="BeltranMontoya, Camilo (NSP)" userId="c6617a72-ddab-40a4-ab08-9da8697dd87c" providerId="ADAL" clId="{3C961BFA-0DA7-4620-858B-3D31BC82AB8F}" dt="2022-05-19T00:48:44.710" v="1831" actId="1035"/>
        <pc:sldMkLst>
          <pc:docMk/>
          <pc:sldMk cId="320861060" sldId="271"/>
        </pc:sldMkLst>
        <pc:spChg chg="del mod">
          <ac:chgData name="BeltranMontoya, Camilo (NSP)" userId="c6617a72-ddab-40a4-ab08-9da8697dd87c" providerId="ADAL" clId="{3C961BFA-0DA7-4620-858B-3D31BC82AB8F}" dt="2022-05-19T00:41:08.792" v="1619" actId="478"/>
          <ac:spMkLst>
            <pc:docMk/>
            <pc:sldMk cId="320861060" sldId="271"/>
            <ac:spMk id="2" creationId="{00000000-0000-0000-0000-000000000000}"/>
          </ac:spMkLst>
        </pc:spChg>
        <pc:spChg chg="add del mod">
          <ac:chgData name="BeltranMontoya, Camilo (NSP)" userId="c6617a72-ddab-40a4-ab08-9da8697dd87c" providerId="ADAL" clId="{3C961BFA-0DA7-4620-858B-3D31BC82AB8F}" dt="2022-05-19T00:41:03.445" v="1617" actId="478"/>
          <ac:spMkLst>
            <pc:docMk/>
            <pc:sldMk cId="320861060" sldId="271"/>
            <ac:spMk id="3" creationId="{9A3D7382-9929-405F-85AC-9925969422AF}"/>
          </ac:spMkLst>
        </pc:spChg>
        <pc:spChg chg="mod">
          <ac:chgData name="BeltranMontoya, Camilo (NSP)" userId="c6617a72-ddab-40a4-ab08-9da8697dd87c" providerId="ADAL" clId="{3C961BFA-0DA7-4620-858B-3D31BC82AB8F}" dt="2022-05-19T00:47:58.752" v="1816" actId="1038"/>
          <ac:spMkLst>
            <pc:docMk/>
            <pc:sldMk cId="320861060" sldId="271"/>
            <ac:spMk id="5" creationId="{5F2A4614-CE1F-2D43-ADAF-8920D991DFC6}"/>
          </ac:spMkLst>
        </pc:spChg>
        <pc:spChg chg="mod">
          <ac:chgData name="BeltranMontoya, Camilo (NSP)" userId="c6617a72-ddab-40a4-ab08-9da8697dd87c" providerId="ADAL" clId="{3C961BFA-0DA7-4620-858B-3D31BC82AB8F}" dt="2022-05-19T00:48:24.778" v="1829" actId="207"/>
          <ac:spMkLst>
            <pc:docMk/>
            <pc:sldMk cId="320861060" sldId="271"/>
            <ac:spMk id="7" creationId="{C0050D17-C07A-4A9A-A890-8146E2B933F1}"/>
          </ac:spMkLst>
        </pc:spChg>
        <pc:spChg chg="add del mod">
          <ac:chgData name="BeltranMontoya, Camilo (NSP)" userId="c6617a72-ddab-40a4-ab08-9da8697dd87c" providerId="ADAL" clId="{3C961BFA-0DA7-4620-858B-3D31BC82AB8F}" dt="2022-05-19T00:41:05.597" v="1618" actId="478"/>
          <ac:spMkLst>
            <pc:docMk/>
            <pc:sldMk cId="320861060" sldId="271"/>
            <ac:spMk id="9" creationId="{0C98F48E-A29A-4C70-92CF-78622B798048}"/>
          </ac:spMkLst>
        </pc:spChg>
        <pc:spChg chg="add mod">
          <ac:chgData name="BeltranMontoya, Camilo (NSP)" userId="c6617a72-ddab-40a4-ab08-9da8697dd87c" providerId="ADAL" clId="{3C961BFA-0DA7-4620-858B-3D31BC82AB8F}" dt="2022-05-19T00:48:44.710" v="1831" actId="1035"/>
          <ac:spMkLst>
            <pc:docMk/>
            <pc:sldMk cId="320861060" sldId="271"/>
            <ac:spMk id="11" creationId="{819C7B12-9E24-49AF-91BF-F1FC01BB2B99}"/>
          </ac:spMkLst>
        </pc:spChg>
        <pc:spChg chg="add del mod">
          <ac:chgData name="BeltranMontoya, Camilo (NSP)" userId="c6617a72-ddab-40a4-ab08-9da8697dd87c" providerId="ADAL" clId="{3C961BFA-0DA7-4620-858B-3D31BC82AB8F}" dt="2022-05-19T00:41:13.230" v="1620" actId="478"/>
          <ac:spMkLst>
            <pc:docMk/>
            <pc:sldMk cId="320861060" sldId="271"/>
            <ac:spMk id="12" creationId="{DA4696F6-C9CB-4A9F-8535-A9EE238ED2A5}"/>
          </ac:spMkLst>
        </pc:spChg>
        <pc:spChg chg="add mod ord">
          <ac:chgData name="BeltranMontoya, Camilo (NSP)" userId="c6617a72-ddab-40a4-ab08-9da8697dd87c" providerId="ADAL" clId="{3C961BFA-0DA7-4620-858B-3D31BC82AB8F}" dt="2022-05-19T00:48:09.107" v="1828" actId="1037"/>
          <ac:spMkLst>
            <pc:docMk/>
            <pc:sldMk cId="320861060" sldId="271"/>
            <ac:spMk id="13" creationId="{3B521CED-555E-4706-A70E-726D1851186D}"/>
          </ac:spMkLst>
        </pc:spChg>
        <pc:spChg chg="add mod ord">
          <ac:chgData name="BeltranMontoya, Camilo (NSP)" userId="c6617a72-ddab-40a4-ab08-9da8697dd87c" providerId="ADAL" clId="{3C961BFA-0DA7-4620-858B-3D31BC82AB8F}" dt="2022-05-19T00:48:09.107" v="1828" actId="1037"/>
          <ac:spMkLst>
            <pc:docMk/>
            <pc:sldMk cId="320861060" sldId="271"/>
            <ac:spMk id="15" creationId="{1151A631-9018-441B-8E40-099C9EF18600}"/>
          </ac:spMkLst>
        </pc:spChg>
        <pc:spChg chg="add mod">
          <ac:chgData name="BeltranMontoya, Camilo (NSP)" userId="c6617a72-ddab-40a4-ab08-9da8697dd87c" providerId="ADAL" clId="{3C961BFA-0DA7-4620-858B-3D31BC82AB8F}" dt="2022-05-19T00:48:09.107" v="1828" actId="1037"/>
          <ac:spMkLst>
            <pc:docMk/>
            <pc:sldMk cId="320861060" sldId="271"/>
            <ac:spMk id="16" creationId="{52C86FFD-F3E5-47B5-8BD3-66F0BE380B2F}"/>
          </ac:spMkLst>
        </pc:spChg>
        <pc:spChg chg="del">
          <ac:chgData name="BeltranMontoya, Camilo (NSP)" userId="c6617a72-ddab-40a4-ab08-9da8697dd87c" providerId="ADAL" clId="{3C961BFA-0DA7-4620-858B-3D31BC82AB8F}" dt="2022-05-19T00:37:49.863" v="1594" actId="478"/>
          <ac:spMkLst>
            <pc:docMk/>
            <pc:sldMk cId="320861060" sldId="271"/>
            <ac:spMk id="21" creationId="{3C5B6069-5297-4FAF-B00D-A394263D0EAA}"/>
          </ac:spMkLst>
        </pc:spChg>
        <pc:picChg chg="del mod">
          <ac:chgData name="BeltranMontoya, Camilo (NSP)" userId="c6617a72-ddab-40a4-ab08-9da8697dd87c" providerId="ADAL" clId="{3C961BFA-0DA7-4620-858B-3D31BC82AB8F}" dt="2022-05-19T00:48:27.940" v="1830" actId="478"/>
          <ac:picMkLst>
            <pc:docMk/>
            <pc:sldMk cId="320861060" sldId="271"/>
            <ac:picMk id="8" creationId="{DD832DB1-2F24-4266-86C6-AD26BC783FF8}"/>
          </ac:picMkLst>
        </pc:picChg>
        <pc:picChg chg="add mod modCrop">
          <ac:chgData name="BeltranMontoya, Camilo (NSP)" userId="c6617a72-ddab-40a4-ab08-9da8697dd87c" providerId="ADAL" clId="{3C961BFA-0DA7-4620-858B-3D31BC82AB8F}" dt="2022-05-19T00:48:09.107" v="1828" actId="1037"/>
          <ac:picMkLst>
            <pc:docMk/>
            <pc:sldMk cId="320861060" sldId="271"/>
            <ac:picMk id="17" creationId="{D6208A67-9CD2-4E4A-BB8B-895C6FB36D1D}"/>
          </ac:picMkLst>
        </pc:picChg>
        <pc:cxnChg chg="add del mod">
          <ac:chgData name="BeltranMontoya, Camilo (NSP)" userId="c6617a72-ddab-40a4-ab08-9da8697dd87c" providerId="ADAL" clId="{3C961BFA-0DA7-4620-858B-3D31BC82AB8F}" dt="2022-05-19T00:41:02.078" v="1616" actId="478"/>
          <ac:cxnSpMkLst>
            <pc:docMk/>
            <pc:sldMk cId="320861060" sldId="271"/>
            <ac:cxnSpMk id="6" creationId="{AEB81825-7B1D-4C58-AA5E-6C7056D80102}"/>
          </ac:cxnSpMkLst>
        </pc:cxnChg>
      </pc:sldChg>
      <pc:sldChg chg="modSp mod">
        <pc:chgData name="BeltranMontoya, Camilo (NSP)" userId="c6617a72-ddab-40a4-ab08-9da8697dd87c" providerId="ADAL" clId="{3C961BFA-0DA7-4620-858B-3D31BC82AB8F}" dt="2022-05-19T00:38:10.216" v="1596" actId="207"/>
        <pc:sldMkLst>
          <pc:docMk/>
          <pc:sldMk cId="2465520246" sldId="277"/>
        </pc:sldMkLst>
        <pc:spChg chg="mod">
          <ac:chgData name="BeltranMontoya, Camilo (NSP)" userId="c6617a72-ddab-40a4-ab08-9da8697dd87c" providerId="ADAL" clId="{3C961BFA-0DA7-4620-858B-3D31BC82AB8F}" dt="2022-05-19T00:38:10.216" v="1596" actId="207"/>
          <ac:spMkLst>
            <pc:docMk/>
            <pc:sldMk cId="2465520246" sldId="277"/>
            <ac:spMk id="42" creationId="{E6FD0700-FCD0-4B1E-8D49-C03BE3123456}"/>
          </ac:spMkLst>
        </pc:spChg>
      </pc:sldChg>
      <pc:sldChg chg="addSp delSp modSp mod">
        <pc:chgData name="BeltranMontoya, Camilo (NSP)" userId="c6617a72-ddab-40a4-ab08-9da8697dd87c" providerId="ADAL" clId="{3C961BFA-0DA7-4620-858B-3D31BC82AB8F}" dt="2022-05-18T18:25:12.198" v="211" actId="2085"/>
        <pc:sldMkLst>
          <pc:docMk/>
          <pc:sldMk cId="2108735450" sldId="278"/>
        </pc:sldMkLst>
        <pc:spChg chg="mod">
          <ac:chgData name="BeltranMontoya, Camilo (NSP)" userId="c6617a72-ddab-40a4-ab08-9da8697dd87c" providerId="ADAL" clId="{3C961BFA-0DA7-4620-858B-3D31BC82AB8F}" dt="2022-05-18T18:21:59.762" v="198" actId="1076"/>
          <ac:spMkLst>
            <pc:docMk/>
            <pc:sldMk cId="2108735450" sldId="278"/>
            <ac:spMk id="2" creationId="{16CAE4D8-B039-0649-BDEF-444210836B94}"/>
          </ac:spMkLst>
        </pc:spChg>
        <pc:spChg chg="mod">
          <ac:chgData name="BeltranMontoya, Camilo (NSP)" userId="c6617a72-ddab-40a4-ab08-9da8697dd87c" providerId="ADAL" clId="{3C961BFA-0DA7-4620-858B-3D31BC82AB8F}" dt="2022-05-18T18:04:36.180" v="31" actId="255"/>
          <ac:spMkLst>
            <pc:docMk/>
            <pc:sldMk cId="2108735450" sldId="278"/>
            <ac:spMk id="3" creationId="{0CE68BB7-DD3C-664A-AC9D-74A5FE280DD9}"/>
          </ac:spMkLst>
        </pc:spChg>
        <pc:spChg chg="add mod">
          <ac:chgData name="BeltranMontoya, Camilo (NSP)" userId="c6617a72-ddab-40a4-ab08-9da8697dd87c" providerId="ADAL" clId="{3C961BFA-0DA7-4620-858B-3D31BC82AB8F}" dt="2022-05-18T18:23:52.710" v="206" actId="207"/>
          <ac:spMkLst>
            <pc:docMk/>
            <pc:sldMk cId="2108735450" sldId="278"/>
            <ac:spMk id="4" creationId="{7C693265-E67B-4217-AF16-3511F000B20F}"/>
          </ac:spMkLst>
        </pc:spChg>
        <pc:spChg chg="add del mod">
          <ac:chgData name="BeltranMontoya, Camilo (NSP)" userId="c6617a72-ddab-40a4-ab08-9da8697dd87c" providerId="ADAL" clId="{3C961BFA-0DA7-4620-858B-3D31BC82AB8F}" dt="2022-05-18T18:11:35.661" v="139" actId="478"/>
          <ac:spMkLst>
            <pc:docMk/>
            <pc:sldMk cId="2108735450" sldId="278"/>
            <ac:spMk id="5" creationId="{04CFC9B0-5685-4A8D-9F24-F695617D35F6}"/>
          </ac:spMkLst>
        </pc:spChg>
        <pc:spChg chg="add mod">
          <ac:chgData name="BeltranMontoya, Camilo (NSP)" userId="c6617a72-ddab-40a4-ab08-9da8697dd87c" providerId="ADAL" clId="{3C961BFA-0DA7-4620-858B-3D31BC82AB8F}" dt="2022-05-18T18:22:50.447" v="201" actId="208"/>
          <ac:spMkLst>
            <pc:docMk/>
            <pc:sldMk cId="2108735450" sldId="278"/>
            <ac:spMk id="6" creationId="{146809B5-0212-4DE5-A999-661EB12088BF}"/>
          </ac:spMkLst>
        </pc:spChg>
        <pc:spChg chg="add mod">
          <ac:chgData name="BeltranMontoya, Camilo (NSP)" userId="c6617a72-ddab-40a4-ab08-9da8697dd87c" providerId="ADAL" clId="{3C961BFA-0DA7-4620-858B-3D31BC82AB8F}" dt="2022-05-18T18:21:44.550" v="196" actId="14100"/>
          <ac:spMkLst>
            <pc:docMk/>
            <pc:sldMk cId="2108735450" sldId="278"/>
            <ac:spMk id="7" creationId="{67571500-FB91-4B20-9D97-9E33D3E7014E}"/>
          </ac:spMkLst>
        </pc:spChg>
        <pc:spChg chg="add mod">
          <ac:chgData name="BeltranMontoya, Camilo (NSP)" userId="c6617a72-ddab-40a4-ab08-9da8697dd87c" providerId="ADAL" clId="{3C961BFA-0DA7-4620-858B-3D31BC82AB8F}" dt="2022-05-18T18:20:48.173" v="185" actId="1076"/>
          <ac:spMkLst>
            <pc:docMk/>
            <pc:sldMk cId="2108735450" sldId="278"/>
            <ac:spMk id="8" creationId="{AEAB255D-CEBD-477B-AA3A-4D05AB9B5262}"/>
          </ac:spMkLst>
        </pc:spChg>
        <pc:spChg chg="add mod">
          <ac:chgData name="BeltranMontoya, Camilo (NSP)" userId="c6617a72-ddab-40a4-ab08-9da8697dd87c" providerId="ADAL" clId="{3C961BFA-0DA7-4620-858B-3D31BC82AB8F}" dt="2022-05-18T18:23:37.966" v="205" actId="1076"/>
          <ac:spMkLst>
            <pc:docMk/>
            <pc:sldMk cId="2108735450" sldId="278"/>
            <ac:spMk id="9" creationId="{9EE81AD8-014C-45C2-9929-D73FAA63B018}"/>
          </ac:spMkLst>
        </pc:spChg>
        <pc:spChg chg="add mod ord">
          <ac:chgData name="BeltranMontoya, Camilo (NSP)" userId="c6617a72-ddab-40a4-ab08-9da8697dd87c" providerId="ADAL" clId="{3C961BFA-0DA7-4620-858B-3D31BC82AB8F}" dt="2022-05-18T18:25:12.198" v="211" actId="2085"/>
          <ac:spMkLst>
            <pc:docMk/>
            <pc:sldMk cId="2108735450" sldId="278"/>
            <ac:spMk id="10" creationId="{A7BA1B0A-7D02-45A0-9E91-75CE81E02009}"/>
          </ac:spMkLst>
        </pc:spChg>
        <pc:spChg chg="add del mod">
          <ac:chgData name="BeltranMontoya, Camilo (NSP)" userId="c6617a72-ddab-40a4-ab08-9da8697dd87c" providerId="ADAL" clId="{3C961BFA-0DA7-4620-858B-3D31BC82AB8F}" dt="2022-05-18T18:20:50.864" v="186" actId="478"/>
          <ac:spMkLst>
            <pc:docMk/>
            <pc:sldMk cId="2108735450" sldId="278"/>
            <ac:spMk id="11" creationId="{C9AEA6A8-0D4E-4AEC-A50E-2F307A758154}"/>
          </ac:spMkLst>
        </pc:spChg>
        <pc:spChg chg="add mod">
          <ac:chgData name="BeltranMontoya, Camilo (NSP)" userId="c6617a72-ddab-40a4-ab08-9da8697dd87c" providerId="ADAL" clId="{3C961BFA-0DA7-4620-858B-3D31BC82AB8F}" dt="2022-05-18T18:21:53.926" v="197" actId="1076"/>
          <ac:spMkLst>
            <pc:docMk/>
            <pc:sldMk cId="2108735450" sldId="278"/>
            <ac:spMk id="12" creationId="{CE4E3AEF-80D4-40C0-AAB9-55A65DE4B27D}"/>
          </ac:spMkLst>
        </pc:spChg>
        <pc:spChg chg="add mod">
          <ac:chgData name="BeltranMontoya, Camilo (NSP)" userId="c6617a72-ddab-40a4-ab08-9da8697dd87c" providerId="ADAL" clId="{3C961BFA-0DA7-4620-858B-3D31BC82AB8F}" dt="2022-05-18T18:21:18.356" v="192" actId="1076"/>
          <ac:spMkLst>
            <pc:docMk/>
            <pc:sldMk cId="2108735450" sldId="278"/>
            <ac:spMk id="13" creationId="{941D3FD0-89FE-4F82-AD96-EDE43E67DD7F}"/>
          </ac:spMkLst>
        </pc:spChg>
        <pc:spChg chg="add mod ord">
          <ac:chgData name="BeltranMontoya, Camilo (NSP)" userId="c6617a72-ddab-40a4-ab08-9da8697dd87c" providerId="ADAL" clId="{3C961BFA-0DA7-4620-858B-3D31BC82AB8F}" dt="2022-05-18T18:24:53.893" v="209" actId="208"/>
          <ac:spMkLst>
            <pc:docMk/>
            <pc:sldMk cId="2108735450" sldId="278"/>
            <ac:spMk id="14" creationId="{12DAEA89-F276-4A30-AB04-1B52AFB1B12F}"/>
          </ac:spMkLst>
        </pc:spChg>
      </pc:sldChg>
      <pc:sldChg chg="addSp delSp modSp mod">
        <pc:chgData name="BeltranMontoya, Camilo (NSP)" userId="c6617a72-ddab-40a4-ab08-9da8697dd87c" providerId="ADAL" clId="{3C961BFA-0DA7-4620-858B-3D31BC82AB8F}" dt="2022-05-19T10:29:03.118" v="3414" actId="1076"/>
        <pc:sldMkLst>
          <pc:docMk/>
          <pc:sldMk cId="1969022817" sldId="279"/>
        </pc:sldMkLst>
        <pc:spChg chg="del">
          <ac:chgData name="BeltranMontoya, Camilo (NSP)" userId="c6617a72-ddab-40a4-ab08-9da8697dd87c" providerId="ADAL" clId="{3C961BFA-0DA7-4620-858B-3D31BC82AB8F}" dt="2022-05-19T00:49:04.824" v="1832" actId="478"/>
          <ac:spMkLst>
            <pc:docMk/>
            <pc:sldMk cId="1969022817" sldId="279"/>
            <ac:spMk id="2" creationId="{00000000-0000-0000-0000-000000000000}"/>
          </ac:spMkLst>
        </pc:spChg>
        <pc:spChg chg="mod">
          <ac:chgData name="BeltranMontoya, Camilo (NSP)" userId="c6617a72-ddab-40a4-ab08-9da8697dd87c" providerId="ADAL" clId="{3C961BFA-0DA7-4620-858B-3D31BC82AB8F}" dt="2022-05-19T01:34:47.245" v="2042" actId="1076"/>
          <ac:spMkLst>
            <pc:docMk/>
            <pc:sldMk cId="1969022817" sldId="279"/>
            <ac:spMk id="9" creationId="{8970C726-BEFB-DAFA-EE57-592AF1FC1642}"/>
          </ac:spMkLst>
        </pc:spChg>
        <pc:spChg chg="mod">
          <ac:chgData name="BeltranMontoya, Camilo (NSP)" userId="c6617a72-ddab-40a4-ab08-9da8697dd87c" providerId="ADAL" clId="{3C961BFA-0DA7-4620-858B-3D31BC82AB8F}" dt="2022-05-19T01:35:01.842" v="2048" actId="1037"/>
          <ac:spMkLst>
            <pc:docMk/>
            <pc:sldMk cId="1969022817" sldId="279"/>
            <ac:spMk id="12" creationId="{0BAB84BC-1F8E-6C70-AD13-8113FAEC6481}"/>
          </ac:spMkLst>
        </pc:spChg>
        <pc:spChg chg="mod ord">
          <ac:chgData name="BeltranMontoya, Camilo (NSP)" userId="c6617a72-ddab-40a4-ab08-9da8697dd87c" providerId="ADAL" clId="{3C961BFA-0DA7-4620-858B-3D31BC82AB8F}" dt="2022-05-19T01:35:26.749" v="2055" actId="1076"/>
          <ac:spMkLst>
            <pc:docMk/>
            <pc:sldMk cId="1969022817" sldId="279"/>
            <ac:spMk id="14" creationId="{BDDB9398-A84D-B587-BC8B-5E662387CABD}"/>
          </ac:spMkLst>
        </pc:spChg>
        <pc:spChg chg="add mod ord">
          <ac:chgData name="BeltranMontoya, Camilo (NSP)" userId="c6617a72-ddab-40a4-ab08-9da8697dd87c" providerId="ADAL" clId="{3C961BFA-0DA7-4620-858B-3D31BC82AB8F}" dt="2022-05-19T01:34:11.348" v="2029" actId="167"/>
          <ac:spMkLst>
            <pc:docMk/>
            <pc:sldMk cId="1969022817" sldId="279"/>
            <ac:spMk id="16" creationId="{D38E0D4D-E736-4443-92C1-DF38CC79361F}"/>
          </ac:spMkLst>
        </pc:spChg>
        <pc:spChg chg="add del mod">
          <ac:chgData name="BeltranMontoya, Camilo (NSP)" userId="c6617a72-ddab-40a4-ab08-9da8697dd87c" providerId="ADAL" clId="{3C961BFA-0DA7-4620-858B-3D31BC82AB8F}" dt="2022-05-19T01:34:29.087" v="2038"/>
          <ac:spMkLst>
            <pc:docMk/>
            <pc:sldMk cId="1969022817" sldId="279"/>
            <ac:spMk id="17" creationId="{2B02BEEF-9CFB-4158-A10F-8E04535E8EA0}"/>
          </ac:spMkLst>
        </pc:spChg>
        <pc:spChg chg="add mod ord">
          <ac:chgData name="BeltranMontoya, Camilo (NSP)" userId="c6617a72-ddab-40a4-ab08-9da8697dd87c" providerId="ADAL" clId="{3C961BFA-0DA7-4620-858B-3D31BC82AB8F}" dt="2022-05-19T01:34:55.922" v="2044" actId="167"/>
          <ac:spMkLst>
            <pc:docMk/>
            <pc:sldMk cId="1969022817" sldId="279"/>
            <ac:spMk id="18" creationId="{E38E82F9-906F-4E84-8D2A-5286535B29C5}"/>
          </ac:spMkLst>
        </pc:spChg>
        <pc:spChg chg="add mod">
          <ac:chgData name="BeltranMontoya, Camilo (NSP)" userId="c6617a72-ddab-40a4-ab08-9da8697dd87c" providerId="ADAL" clId="{3C961BFA-0DA7-4620-858B-3D31BC82AB8F}" dt="2022-05-19T01:35:15.237" v="2050" actId="1076"/>
          <ac:spMkLst>
            <pc:docMk/>
            <pc:sldMk cId="1969022817" sldId="279"/>
            <ac:spMk id="19" creationId="{E185008B-82D4-4034-8D30-E6A32B26C48C}"/>
          </ac:spMkLst>
        </pc:spChg>
        <pc:spChg chg="add del mod ord">
          <ac:chgData name="BeltranMontoya, Camilo (NSP)" userId="c6617a72-ddab-40a4-ab08-9da8697dd87c" providerId="ADAL" clId="{3C961BFA-0DA7-4620-858B-3D31BC82AB8F}" dt="2022-05-19T06:08:08.557" v="2725" actId="478"/>
          <ac:spMkLst>
            <pc:docMk/>
            <pc:sldMk cId="1969022817" sldId="279"/>
            <ac:spMk id="25" creationId="{5EBF1791-A381-46D2-AD41-759C9FD40730}"/>
          </ac:spMkLst>
        </pc:spChg>
        <pc:picChg chg="del">
          <ac:chgData name="BeltranMontoya, Camilo (NSP)" userId="c6617a72-ddab-40a4-ab08-9da8697dd87c" providerId="ADAL" clId="{3C961BFA-0DA7-4620-858B-3D31BC82AB8F}" dt="2022-05-19T01:29:22.274" v="1959" actId="478"/>
          <ac:picMkLst>
            <pc:docMk/>
            <pc:sldMk cId="1969022817" sldId="279"/>
            <ac:picMk id="3" creationId="{62F57365-61F2-4244-5D53-F0DF8E40B39E}"/>
          </ac:picMkLst>
        </pc:picChg>
        <pc:picChg chg="mod modCrop">
          <ac:chgData name="BeltranMontoya, Camilo (NSP)" userId="c6617a72-ddab-40a4-ab08-9da8697dd87c" providerId="ADAL" clId="{3C961BFA-0DA7-4620-858B-3D31BC82AB8F}" dt="2022-05-19T10:29:03.118" v="3414" actId="1076"/>
          <ac:picMkLst>
            <pc:docMk/>
            <pc:sldMk cId="1969022817" sldId="279"/>
            <ac:picMk id="4" creationId="{9C573E8B-9122-BEDB-4137-FF0C9E149330}"/>
          </ac:picMkLst>
        </pc:picChg>
        <pc:picChg chg="mod">
          <ac:chgData name="BeltranMontoya, Camilo (NSP)" userId="c6617a72-ddab-40a4-ab08-9da8697dd87c" providerId="ADAL" clId="{3C961BFA-0DA7-4620-858B-3D31BC82AB8F}" dt="2022-05-19T01:32:53.158" v="2014" actId="1036"/>
          <ac:picMkLst>
            <pc:docMk/>
            <pc:sldMk cId="1969022817" sldId="279"/>
            <ac:picMk id="5" creationId="{C4B6D260-341F-3B14-C677-F965EFD33B50}"/>
          </ac:picMkLst>
        </pc:picChg>
        <pc:picChg chg="mod">
          <ac:chgData name="BeltranMontoya, Camilo (NSP)" userId="c6617a72-ddab-40a4-ab08-9da8697dd87c" providerId="ADAL" clId="{3C961BFA-0DA7-4620-858B-3D31BC82AB8F}" dt="2022-05-19T01:32:53.158" v="2014" actId="1036"/>
          <ac:picMkLst>
            <pc:docMk/>
            <pc:sldMk cId="1969022817" sldId="279"/>
            <ac:picMk id="6" creationId="{4BA9DEFE-6EA4-A4FC-1BB1-1393FF0E87AF}"/>
          </ac:picMkLst>
        </pc:picChg>
        <pc:picChg chg="mod">
          <ac:chgData name="BeltranMontoya, Camilo (NSP)" userId="c6617a72-ddab-40a4-ab08-9da8697dd87c" providerId="ADAL" clId="{3C961BFA-0DA7-4620-858B-3D31BC82AB8F}" dt="2022-05-19T01:33:29.254" v="2020" actId="1076"/>
          <ac:picMkLst>
            <pc:docMk/>
            <pc:sldMk cId="1969022817" sldId="279"/>
            <ac:picMk id="7" creationId="{7713E795-FC21-3720-D757-260E4DBFB650}"/>
          </ac:picMkLst>
        </pc:picChg>
        <pc:picChg chg="mod">
          <ac:chgData name="BeltranMontoya, Camilo (NSP)" userId="c6617a72-ddab-40a4-ab08-9da8697dd87c" providerId="ADAL" clId="{3C961BFA-0DA7-4620-858B-3D31BC82AB8F}" dt="2022-05-19T10:28:57.451" v="3413" actId="1076"/>
          <ac:picMkLst>
            <pc:docMk/>
            <pc:sldMk cId="1969022817" sldId="279"/>
            <ac:picMk id="8" creationId="{8F994C1D-E60C-5866-ADAD-F9AD1D376E84}"/>
          </ac:picMkLst>
        </pc:picChg>
        <pc:picChg chg="del">
          <ac:chgData name="BeltranMontoya, Camilo (NSP)" userId="c6617a72-ddab-40a4-ab08-9da8697dd87c" providerId="ADAL" clId="{3C961BFA-0DA7-4620-858B-3D31BC82AB8F}" dt="2022-05-19T01:28:52.269" v="1947" actId="478"/>
          <ac:picMkLst>
            <pc:docMk/>
            <pc:sldMk cId="1969022817" sldId="279"/>
            <ac:picMk id="13" creationId="{00000000-0000-0000-0000-000000000000}"/>
          </ac:picMkLst>
        </pc:picChg>
        <pc:picChg chg="add mod modCrop">
          <ac:chgData name="BeltranMontoya, Camilo (NSP)" userId="c6617a72-ddab-40a4-ab08-9da8697dd87c" providerId="ADAL" clId="{3C961BFA-0DA7-4620-858B-3D31BC82AB8F}" dt="2022-05-19T01:39:09.954" v="2087" actId="1076"/>
          <ac:picMkLst>
            <pc:docMk/>
            <pc:sldMk cId="1969022817" sldId="279"/>
            <ac:picMk id="15" creationId="{620542CC-4FD5-4FD0-8A2B-DC1F11E733E8}"/>
          </ac:picMkLst>
        </pc:picChg>
        <pc:picChg chg="add mod modCrop">
          <ac:chgData name="BeltranMontoya, Camilo (NSP)" userId="c6617a72-ddab-40a4-ab08-9da8697dd87c" providerId="ADAL" clId="{3C961BFA-0DA7-4620-858B-3D31BC82AB8F}" dt="2022-05-19T01:38:25.968" v="2079" actId="14100"/>
          <ac:picMkLst>
            <pc:docMk/>
            <pc:sldMk cId="1969022817" sldId="279"/>
            <ac:picMk id="20" creationId="{0F5794AD-3AB1-4C89-A1D4-0006571DB549}"/>
          </ac:picMkLst>
        </pc:picChg>
        <pc:picChg chg="add del mod modCrop">
          <ac:chgData name="BeltranMontoya, Camilo (NSP)" userId="c6617a72-ddab-40a4-ab08-9da8697dd87c" providerId="ADAL" clId="{3C961BFA-0DA7-4620-858B-3D31BC82AB8F}" dt="2022-05-19T01:38:30.979" v="2081" actId="478"/>
          <ac:picMkLst>
            <pc:docMk/>
            <pc:sldMk cId="1969022817" sldId="279"/>
            <ac:picMk id="21" creationId="{F49598E7-14D5-46D6-80FC-A935A76DCB9D}"/>
          </ac:picMkLst>
        </pc:picChg>
        <pc:picChg chg="add mod modCrop">
          <ac:chgData name="BeltranMontoya, Camilo (NSP)" userId="c6617a72-ddab-40a4-ab08-9da8697dd87c" providerId="ADAL" clId="{3C961BFA-0DA7-4620-858B-3D31BC82AB8F}" dt="2022-05-19T01:39:14.571" v="2088" actId="1076"/>
          <ac:picMkLst>
            <pc:docMk/>
            <pc:sldMk cId="1969022817" sldId="279"/>
            <ac:picMk id="22" creationId="{4651B8B5-E4D7-4B54-9A5D-27D3AE66128E}"/>
          </ac:picMkLst>
        </pc:picChg>
        <pc:picChg chg="add mod modCrop">
          <ac:chgData name="BeltranMontoya, Camilo (NSP)" userId="c6617a72-ddab-40a4-ab08-9da8697dd87c" providerId="ADAL" clId="{3C961BFA-0DA7-4620-858B-3D31BC82AB8F}" dt="2022-05-19T01:42:12.914" v="2099" actId="14100"/>
          <ac:picMkLst>
            <pc:docMk/>
            <pc:sldMk cId="1969022817" sldId="279"/>
            <ac:picMk id="24" creationId="{45307AD5-7F2D-40E7-A4AC-2CCDBE2EB79E}"/>
          </ac:picMkLst>
        </pc:picChg>
      </pc:sldChg>
      <pc:sldChg chg="addSp delSp modSp mod">
        <pc:chgData name="BeltranMontoya, Camilo (NSP)" userId="c6617a72-ddab-40a4-ab08-9da8697dd87c" providerId="ADAL" clId="{3C961BFA-0DA7-4620-858B-3D31BC82AB8F}" dt="2022-05-19T01:56:41.914" v="2340" actId="14100"/>
        <pc:sldMkLst>
          <pc:docMk/>
          <pc:sldMk cId="64211076" sldId="280"/>
        </pc:sldMkLst>
        <pc:spChg chg="mod ord">
          <ac:chgData name="BeltranMontoya, Camilo (NSP)" userId="c6617a72-ddab-40a4-ab08-9da8697dd87c" providerId="ADAL" clId="{3C961BFA-0DA7-4620-858B-3D31BC82AB8F}" dt="2022-05-19T01:56:19.028" v="2337" actId="1036"/>
          <ac:spMkLst>
            <pc:docMk/>
            <pc:sldMk cId="64211076" sldId="280"/>
            <ac:spMk id="2" creationId="{16CAE4D8-B039-0649-BDEF-444210836B94}"/>
          </ac:spMkLst>
        </pc:spChg>
        <pc:spChg chg="add mod">
          <ac:chgData name="BeltranMontoya, Camilo (NSP)" userId="c6617a72-ddab-40a4-ab08-9da8697dd87c" providerId="ADAL" clId="{3C961BFA-0DA7-4620-858B-3D31BC82AB8F}" dt="2022-05-19T01:56:19.028" v="2337" actId="1036"/>
          <ac:spMkLst>
            <pc:docMk/>
            <pc:sldMk cId="64211076" sldId="280"/>
            <ac:spMk id="6" creationId="{7D0154AA-5000-4B47-8D1E-B791F1EC6CA3}"/>
          </ac:spMkLst>
        </pc:spChg>
        <pc:spChg chg="add mod">
          <ac:chgData name="BeltranMontoya, Camilo (NSP)" userId="c6617a72-ddab-40a4-ab08-9da8697dd87c" providerId="ADAL" clId="{3C961BFA-0DA7-4620-858B-3D31BC82AB8F}" dt="2022-05-19T01:56:19.028" v="2337" actId="1036"/>
          <ac:spMkLst>
            <pc:docMk/>
            <pc:sldMk cId="64211076" sldId="280"/>
            <ac:spMk id="7" creationId="{CAD04D34-CA1A-4632-8604-2DBF13CE9882}"/>
          </ac:spMkLst>
        </pc:spChg>
        <pc:spChg chg="add mod">
          <ac:chgData name="BeltranMontoya, Camilo (NSP)" userId="c6617a72-ddab-40a4-ab08-9da8697dd87c" providerId="ADAL" clId="{3C961BFA-0DA7-4620-858B-3D31BC82AB8F}" dt="2022-05-19T01:56:19.028" v="2337" actId="1036"/>
          <ac:spMkLst>
            <pc:docMk/>
            <pc:sldMk cId="64211076" sldId="280"/>
            <ac:spMk id="8" creationId="{D87FFBAA-597D-4FF2-A96F-16BE400A1BF5}"/>
          </ac:spMkLst>
        </pc:spChg>
        <pc:spChg chg="add mod">
          <ac:chgData name="BeltranMontoya, Camilo (NSP)" userId="c6617a72-ddab-40a4-ab08-9da8697dd87c" providerId="ADAL" clId="{3C961BFA-0DA7-4620-858B-3D31BC82AB8F}" dt="2022-05-19T01:56:19.028" v="2337" actId="1036"/>
          <ac:spMkLst>
            <pc:docMk/>
            <pc:sldMk cId="64211076" sldId="280"/>
            <ac:spMk id="9" creationId="{5549A28F-0E30-46F9-8A5C-23339102E319}"/>
          </ac:spMkLst>
        </pc:spChg>
        <pc:spChg chg="add del mod">
          <ac:chgData name="BeltranMontoya, Camilo (NSP)" userId="c6617a72-ddab-40a4-ab08-9da8697dd87c" providerId="ADAL" clId="{3C961BFA-0DA7-4620-858B-3D31BC82AB8F}" dt="2022-05-19T01:50:27.905" v="2197" actId="478"/>
          <ac:spMkLst>
            <pc:docMk/>
            <pc:sldMk cId="64211076" sldId="280"/>
            <ac:spMk id="11" creationId="{4EA6D6BD-3BC2-44E7-B1E1-86A811CE6851}"/>
          </ac:spMkLst>
        </pc:spChg>
        <pc:spChg chg="add mod">
          <ac:chgData name="BeltranMontoya, Camilo (NSP)" userId="c6617a72-ddab-40a4-ab08-9da8697dd87c" providerId="ADAL" clId="{3C961BFA-0DA7-4620-858B-3D31BC82AB8F}" dt="2022-05-19T01:56:19.028" v="2337" actId="1036"/>
          <ac:spMkLst>
            <pc:docMk/>
            <pc:sldMk cId="64211076" sldId="280"/>
            <ac:spMk id="12" creationId="{19874B08-0CDB-4C9E-A97A-4CBC125BDDA2}"/>
          </ac:spMkLst>
        </pc:spChg>
        <pc:spChg chg="add mod">
          <ac:chgData name="BeltranMontoya, Camilo (NSP)" userId="c6617a72-ddab-40a4-ab08-9da8697dd87c" providerId="ADAL" clId="{3C961BFA-0DA7-4620-858B-3D31BC82AB8F}" dt="2022-05-19T01:56:19.028" v="2337" actId="1036"/>
          <ac:spMkLst>
            <pc:docMk/>
            <pc:sldMk cId="64211076" sldId="280"/>
            <ac:spMk id="13" creationId="{A14B76FF-5E3A-48DD-AA9D-2F5F53BFFA2F}"/>
          </ac:spMkLst>
        </pc:spChg>
        <pc:spChg chg="add mod ord">
          <ac:chgData name="BeltranMontoya, Camilo (NSP)" userId="c6617a72-ddab-40a4-ab08-9da8697dd87c" providerId="ADAL" clId="{3C961BFA-0DA7-4620-858B-3D31BC82AB8F}" dt="2022-05-19T01:56:19.028" v="2337" actId="1036"/>
          <ac:spMkLst>
            <pc:docMk/>
            <pc:sldMk cId="64211076" sldId="280"/>
            <ac:spMk id="14" creationId="{BA121747-18E4-4838-80D7-CEF5CB96A919}"/>
          </ac:spMkLst>
        </pc:spChg>
        <pc:spChg chg="add mod">
          <ac:chgData name="BeltranMontoya, Camilo (NSP)" userId="c6617a72-ddab-40a4-ab08-9da8697dd87c" providerId="ADAL" clId="{3C961BFA-0DA7-4620-858B-3D31BC82AB8F}" dt="2022-05-19T01:56:19.028" v="2337" actId="1036"/>
          <ac:spMkLst>
            <pc:docMk/>
            <pc:sldMk cId="64211076" sldId="280"/>
            <ac:spMk id="15" creationId="{A7CFCEB2-A9B1-4B4C-BDC1-DD045764D18A}"/>
          </ac:spMkLst>
        </pc:spChg>
        <pc:spChg chg="add mod ord">
          <ac:chgData name="BeltranMontoya, Camilo (NSP)" userId="c6617a72-ddab-40a4-ab08-9da8697dd87c" providerId="ADAL" clId="{3C961BFA-0DA7-4620-858B-3D31BC82AB8F}" dt="2022-05-19T01:56:19.028" v="2337" actId="1036"/>
          <ac:spMkLst>
            <pc:docMk/>
            <pc:sldMk cId="64211076" sldId="280"/>
            <ac:spMk id="16" creationId="{2979821C-41C7-4D67-B892-197F7E643AEE}"/>
          </ac:spMkLst>
        </pc:spChg>
        <pc:spChg chg="add mod">
          <ac:chgData name="BeltranMontoya, Camilo (NSP)" userId="c6617a72-ddab-40a4-ab08-9da8697dd87c" providerId="ADAL" clId="{3C961BFA-0DA7-4620-858B-3D31BC82AB8F}" dt="2022-05-19T01:56:19.028" v="2337" actId="1036"/>
          <ac:spMkLst>
            <pc:docMk/>
            <pc:sldMk cId="64211076" sldId="280"/>
            <ac:spMk id="17" creationId="{B5CD4BEC-DB62-448F-8DD3-17369901601B}"/>
          </ac:spMkLst>
        </pc:spChg>
        <pc:spChg chg="add mod">
          <ac:chgData name="BeltranMontoya, Camilo (NSP)" userId="c6617a72-ddab-40a4-ab08-9da8697dd87c" providerId="ADAL" clId="{3C961BFA-0DA7-4620-858B-3D31BC82AB8F}" dt="2022-05-19T01:56:19.028" v="2337" actId="1036"/>
          <ac:spMkLst>
            <pc:docMk/>
            <pc:sldMk cId="64211076" sldId="280"/>
            <ac:spMk id="18" creationId="{CFBFA2E3-21D4-4652-8A0E-AA923377E236}"/>
          </ac:spMkLst>
        </pc:spChg>
        <pc:picChg chg="add mod modCrop">
          <ac:chgData name="BeltranMontoya, Camilo (NSP)" userId="c6617a72-ddab-40a4-ab08-9da8697dd87c" providerId="ADAL" clId="{3C961BFA-0DA7-4620-858B-3D31BC82AB8F}" dt="2022-05-19T01:56:41.914" v="2340" actId="14100"/>
          <ac:picMkLst>
            <pc:docMk/>
            <pc:sldMk cId="64211076" sldId="280"/>
            <ac:picMk id="5" creationId="{24EA5470-8772-498A-8128-93701B4AF3C9}"/>
          </ac:picMkLst>
        </pc:picChg>
        <pc:picChg chg="del mod">
          <ac:chgData name="BeltranMontoya, Camilo (NSP)" userId="c6617a72-ddab-40a4-ab08-9da8697dd87c" providerId="ADAL" clId="{3C961BFA-0DA7-4620-858B-3D31BC82AB8F}" dt="2022-05-19T01:45:24.615" v="2104" actId="478"/>
          <ac:picMkLst>
            <pc:docMk/>
            <pc:sldMk cId="64211076" sldId="280"/>
            <ac:picMk id="10" creationId="{00000000-0000-0000-0000-000000000000}"/>
          </ac:picMkLst>
        </pc:picChg>
      </pc:sldChg>
      <pc:sldChg chg="addSp delSp modSp mod">
        <pc:chgData name="BeltranMontoya, Camilo (NSP)" userId="c6617a72-ddab-40a4-ab08-9da8697dd87c" providerId="ADAL" clId="{3C961BFA-0DA7-4620-858B-3D31BC82AB8F}" dt="2022-05-19T06:37:37.286" v="3202" actId="1036"/>
        <pc:sldMkLst>
          <pc:docMk/>
          <pc:sldMk cId="2152536691" sldId="281"/>
        </pc:sldMkLst>
        <pc:spChg chg="mod ord">
          <ac:chgData name="BeltranMontoya, Camilo (NSP)" userId="c6617a72-ddab-40a4-ab08-9da8697dd87c" providerId="ADAL" clId="{3C961BFA-0DA7-4620-858B-3D31BC82AB8F}" dt="2022-05-19T06:02:48.557" v="2676" actId="790"/>
          <ac:spMkLst>
            <pc:docMk/>
            <pc:sldMk cId="2152536691" sldId="281"/>
            <ac:spMk id="2" creationId="{16CAE4D8-B039-0649-BDEF-444210836B94}"/>
          </ac:spMkLst>
        </pc:spChg>
        <pc:spChg chg="mod">
          <ac:chgData name="BeltranMontoya, Camilo (NSP)" userId="c6617a72-ddab-40a4-ab08-9da8697dd87c" providerId="ADAL" clId="{3C961BFA-0DA7-4620-858B-3D31BC82AB8F}" dt="2022-05-19T06:37:37.286" v="3202" actId="1036"/>
          <ac:spMkLst>
            <pc:docMk/>
            <pc:sldMk cId="2152536691" sldId="281"/>
            <ac:spMk id="3" creationId="{0CE68BB7-DD3C-664A-AC9D-74A5FE280DD9}"/>
          </ac:spMkLst>
        </pc:spChg>
        <pc:spChg chg="add del mod">
          <ac:chgData name="BeltranMontoya, Camilo (NSP)" userId="c6617a72-ddab-40a4-ab08-9da8697dd87c" providerId="ADAL" clId="{3C961BFA-0DA7-4620-858B-3D31BC82AB8F}" dt="2022-05-19T05:07:10.039" v="2451" actId="478"/>
          <ac:spMkLst>
            <pc:docMk/>
            <pc:sldMk cId="2152536691" sldId="281"/>
            <ac:spMk id="4" creationId="{F05CBFB5-CFA4-4B64-B90B-F936B90FDBF6}"/>
          </ac:spMkLst>
        </pc:spChg>
        <pc:spChg chg="add mod">
          <ac:chgData name="BeltranMontoya, Camilo (NSP)" userId="c6617a72-ddab-40a4-ab08-9da8697dd87c" providerId="ADAL" clId="{3C961BFA-0DA7-4620-858B-3D31BC82AB8F}" dt="2022-05-19T06:02:48.557" v="2676" actId="790"/>
          <ac:spMkLst>
            <pc:docMk/>
            <pc:sldMk cId="2152536691" sldId="281"/>
            <ac:spMk id="5" creationId="{57027287-E2EE-4661-ADC1-6468B66E9003}"/>
          </ac:spMkLst>
        </pc:spChg>
        <pc:spChg chg="add mod">
          <ac:chgData name="BeltranMontoya, Camilo (NSP)" userId="c6617a72-ddab-40a4-ab08-9da8697dd87c" providerId="ADAL" clId="{3C961BFA-0DA7-4620-858B-3D31BC82AB8F}" dt="2022-05-19T06:02:48.557" v="2676" actId="790"/>
          <ac:spMkLst>
            <pc:docMk/>
            <pc:sldMk cId="2152536691" sldId="281"/>
            <ac:spMk id="7" creationId="{EE40AD87-FCC3-4850-B88B-4F5696E8B6D3}"/>
          </ac:spMkLst>
        </pc:spChg>
        <pc:spChg chg="add del mod">
          <ac:chgData name="BeltranMontoya, Camilo (NSP)" userId="c6617a72-ddab-40a4-ab08-9da8697dd87c" providerId="ADAL" clId="{3C961BFA-0DA7-4620-858B-3D31BC82AB8F}" dt="2022-05-19T05:11:15.638" v="2500" actId="478"/>
          <ac:spMkLst>
            <pc:docMk/>
            <pc:sldMk cId="2152536691" sldId="281"/>
            <ac:spMk id="8" creationId="{FF716C3F-FA35-491D-9844-C726DAF5AA0D}"/>
          </ac:spMkLst>
        </pc:spChg>
        <pc:spChg chg="add del mod">
          <ac:chgData name="BeltranMontoya, Camilo (NSP)" userId="c6617a72-ddab-40a4-ab08-9da8697dd87c" providerId="ADAL" clId="{3C961BFA-0DA7-4620-858B-3D31BC82AB8F}" dt="2022-05-19T05:11:16.942" v="2501" actId="478"/>
          <ac:spMkLst>
            <pc:docMk/>
            <pc:sldMk cId="2152536691" sldId="281"/>
            <ac:spMk id="9" creationId="{49AAD4A7-34EA-433F-9541-901A1B2264F7}"/>
          </ac:spMkLst>
        </pc:spChg>
        <pc:spChg chg="add mod">
          <ac:chgData name="BeltranMontoya, Camilo (NSP)" userId="c6617a72-ddab-40a4-ab08-9da8697dd87c" providerId="ADAL" clId="{3C961BFA-0DA7-4620-858B-3D31BC82AB8F}" dt="2022-05-19T06:02:48.557" v="2676" actId="790"/>
          <ac:spMkLst>
            <pc:docMk/>
            <pc:sldMk cId="2152536691" sldId="281"/>
            <ac:spMk id="12" creationId="{E3C34649-CE4E-4F96-8D49-85F951106209}"/>
          </ac:spMkLst>
        </pc:spChg>
        <pc:spChg chg="add mod">
          <ac:chgData name="BeltranMontoya, Camilo (NSP)" userId="c6617a72-ddab-40a4-ab08-9da8697dd87c" providerId="ADAL" clId="{3C961BFA-0DA7-4620-858B-3D31BC82AB8F}" dt="2022-05-19T06:02:48.557" v="2676" actId="790"/>
          <ac:spMkLst>
            <pc:docMk/>
            <pc:sldMk cId="2152536691" sldId="281"/>
            <ac:spMk id="13" creationId="{DC2270C1-F53F-4DA2-AB16-DD8E845B6810}"/>
          </ac:spMkLst>
        </pc:spChg>
        <pc:spChg chg="add mod ord topLvl">
          <ac:chgData name="BeltranMontoya, Camilo (NSP)" userId="c6617a72-ddab-40a4-ab08-9da8697dd87c" providerId="ADAL" clId="{3C961BFA-0DA7-4620-858B-3D31BC82AB8F}" dt="2022-05-19T06:02:48.557" v="2676" actId="790"/>
          <ac:spMkLst>
            <pc:docMk/>
            <pc:sldMk cId="2152536691" sldId="281"/>
            <ac:spMk id="15" creationId="{92A1C32D-093B-470E-8D40-03F5293CFB3A}"/>
          </ac:spMkLst>
        </pc:spChg>
        <pc:spChg chg="add del">
          <ac:chgData name="BeltranMontoya, Camilo (NSP)" userId="c6617a72-ddab-40a4-ab08-9da8697dd87c" providerId="ADAL" clId="{3C961BFA-0DA7-4620-858B-3D31BC82AB8F}" dt="2022-05-19T05:07:40.116" v="2455" actId="478"/>
          <ac:spMkLst>
            <pc:docMk/>
            <pc:sldMk cId="2152536691" sldId="281"/>
            <ac:spMk id="16" creationId="{2E5626B1-ED0E-4281-9E46-CCF541F02947}"/>
          </ac:spMkLst>
        </pc:spChg>
        <pc:spChg chg="add del mod">
          <ac:chgData name="BeltranMontoya, Camilo (NSP)" userId="c6617a72-ddab-40a4-ab08-9da8697dd87c" providerId="ADAL" clId="{3C961BFA-0DA7-4620-858B-3D31BC82AB8F}" dt="2022-05-19T05:07:58.454" v="2458" actId="478"/>
          <ac:spMkLst>
            <pc:docMk/>
            <pc:sldMk cId="2152536691" sldId="281"/>
            <ac:spMk id="17" creationId="{883CF6F4-FC78-4390-8B25-C39CC3B5FC2A}"/>
          </ac:spMkLst>
        </pc:spChg>
        <pc:spChg chg="add del mod">
          <ac:chgData name="BeltranMontoya, Camilo (NSP)" userId="c6617a72-ddab-40a4-ab08-9da8697dd87c" providerId="ADAL" clId="{3C961BFA-0DA7-4620-858B-3D31BC82AB8F}" dt="2022-05-19T05:08:22.741" v="2463" actId="478"/>
          <ac:spMkLst>
            <pc:docMk/>
            <pc:sldMk cId="2152536691" sldId="281"/>
            <ac:spMk id="18" creationId="{1C45A328-038C-4A48-B87E-E2D030ADE22E}"/>
          </ac:spMkLst>
        </pc:spChg>
        <pc:spChg chg="add mod topLvl">
          <ac:chgData name="BeltranMontoya, Camilo (NSP)" userId="c6617a72-ddab-40a4-ab08-9da8697dd87c" providerId="ADAL" clId="{3C961BFA-0DA7-4620-858B-3D31BC82AB8F}" dt="2022-05-19T06:02:48.557" v="2676" actId="790"/>
          <ac:spMkLst>
            <pc:docMk/>
            <pc:sldMk cId="2152536691" sldId="281"/>
            <ac:spMk id="19" creationId="{EB5F398C-C752-49C3-93F5-882B09D36491}"/>
          </ac:spMkLst>
        </pc:spChg>
        <pc:spChg chg="add del mod">
          <ac:chgData name="BeltranMontoya, Camilo (NSP)" userId="c6617a72-ddab-40a4-ab08-9da8697dd87c" providerId="ADAL" clId="{3C961BFA-0DA7-4620-858B-3D31BC82AB8F}" dt="2022-05-19T05:09:24.486" v="2476" actId="478"/>
          <ac:spMkLst>
            <pc:docMk/>
            <pc:sldMk cId="2152536691" sldId="281"/>
            <ac:spMk id="20" creationId="{A292D98B-3114-455C-B4C9-C4853EE1572E}"/>
          </ac:spMkLst>
        </pc:spChg>
        <pc:spChg chg="add mod topLvl">
          <ac:chgData name="BeltranMontoya, Camilo (NSP)" userId="c6617a72-ddab-40a4-ab08-9da8697dd87c" providerId="ADAL" clId="{3C961BFA-0DA7-4620-858B-3D31BC82AB8F}" dt="2022-05-19T06:02:48.557" v="2676" actId="790"/>
          <ac:spMkLst>
            <pc:docMk/>
            <pc:sldMk cId="2152536691" sldId="281"/>
            <ac:spMk id="21" creationId="{52AA7778-D0EA-4C31-AA0F-2791DAA1ABE0}"/>
          </ac:spMkLst>
        </pc:spChg>
        <pc:spChg chg="add mod">
          <ac:chgData name="BeltranMontoya, Camilo (NSP)" userId="c6617a72-ddab-40a4-ab08-9da8697dd87c" providerId="ADAL" clId="{3C961BFA-0DA7-4620-858B-3D31BC82AB8F}" dt="2022-05-19T06:02:48.557" v="2676" actId="790"/>
          <ac:spMkLst>
            <pc:docMk/>
            <pc:sldMk cId="2152536691" sldId="281"/>
            <ac:spMk id="23" creationId="{BAF785EF-DA12-4726-85A6-B867880B5B0C}"/>
          </ac:spMkLst>
        </pc:spChg>
        <pc:spChg chg="add mod">
          <ac:chgData name="BeltranMontoya, Camilo (NSP)" userId="c6617a72-ddab-40a4-ab08-9da8697dd87c" providerId="ADAL" clId="{3C961BFA-0DA7-4620-858B-3D31BC82AB8F}" dt="2022-05-19T06:02:48.557" v="2676" actId="790"/>
          <ac:spMkLst>
            <pc:docMk/>
            <pc:sldMk cId="2152536691" sldId="281"/>
            <ac:spMk id="25" creationId="{0848C116-A82D-4658-9E62-5B79BCDB8285}"/>
          </ac:spMkLst>
        </pc:spChg>
        <pc:spChg chg="add mod">
          <ac:chgData name="BeltranMontoya, Camilo (NSP)" userId="c6617a72-ddab-40a4-ab08-9da8697dd87c" providerId="ADAL" clId="{3C961BFA-0DA7-4620-858B-3D31BC82AB8F}" dt="2022-05-19T06:02:48.557" v="2676" actId="790"/>
          <ac:spMkLst>
            <pc:docMk/>
            <pc:sldMk cId="2152536691" sldId="281"/>
            <ac:spMk id="26" creationId="{CDFE1BB3-9711-4603-A1B9-ACAE7A4BC95A}"/>
          </ac:spMkLst>
        </pc:spChg>
        <pc:spChg chg="add mod">
          <ac:chgData name="BeltranMontoya, Camilo (NSP)" userId="c6617a72-ddab-40a4-ab08-9da8697dd87c" providerId="ADAL" clId="{3C961BFA-0DA7-4620-858B-3D31BC82AB8F}" dt="2022-05-19T06:02:48.557" v="2676" actId="790"/>
          <ac:spMkLst>
            <pc:docMk/>
            <pc:sldMk cId="2152536691" sldId="281"/>
            <ac:spMk id="34" creationId="{163255EF-229E-4226-88AD-3869F310A5B9}"/>
          </ac:spMkLst>
        </pc:spChg>
        <pc:spChg chg="add mod">
          <ac:chgData name="BeltranMontoya, Camilo (NSP)" userId="c6617a72-ddab-40a4-ab08-9da8697dd87c" providerId="ADAL" clId="{3C961BFA-0DA7-4620-858B-3D31BC82AB8F}" dt="2022-05-19T06:02:48.557" v="2676" actId="790"/>
          <ac:spMkLst>
            <pc:docMk/>
            <pc:sldMk cId="2152536691" sldId="281"/>
            <ac:spMk id="35" creationId="{47E9FE6E-4897-4388-9417-EBFC2AE7B709}"/>
          </ac:spMkLst>
        </pc:spChg>
        <pc:grpChg chg="add del mod ord">
          <ac:chgData name="BeltranMontoya, Camilo (NSP)" userId="c6617a72-ddab-40a4-ab08-9da8697dd87c" providerId="ADAL" clId="{3C961BFA-0DA7-4620-858B-3D31BC82AB8F}" dt="2022-05-19T05:11:38.806" v="2509" actId="165"/>
          <ac:grpSpMkLst>
            <pc:docMk/>
            <pc:sldMk cId="2152536691" sldId="281"/>
            <ac:grpSpMk id="22" creationId="{F04E56CB-314B-4E8D-AB9C-321CCB93FC00}"/>
          </ac:grpSpMkLst>
        </pc:grpChg>
        <pc:grpChg chg="add mod">
          <ac:chgData name="BeltranMontoya, Camilo (NSP)" userId="c6617a72-ddab-40a4-ab08-9da8697dd87c" providerId="ADAL" clId="{3C961BFA-0DA7-4620-858B-3D31BC82AB8F}" dt="2022-05-19T05:13:30.371" v="2526" actId="34135"/>
          <ac:grpSpMkLst>
            <pc:docMk/>
            <pc:sldMk cId="2152536691" sldId="281"/>
            <ac:grpSpMk id="24" creationId="{DE1E6A88-CC30-48CA-8B8E-C7AB685E3534}"/>
          </ac:grpSpMkLst>
        </pc:grpChg>
        <pc:picChg chg="del">
          <ac:chgData name="BeltranMontoya, Camilo (NSP)" userId="c6617a72-ddab-40a4-ab08-9da8697dd87c" providerId="ADAL" clId="{3C961BFA-0DA7-4620-858B-3D31BC82AB8F}" dt="2022-05-19T04:56:32.905" v="2345" actId="478"/>
          <ac:picMkLst>
            <pc:docMk/>
            <pc:sldMk cId="2152536691" sldId="281"/>
            <ac:picMk id="6" creationId="{00000000-0000-0000-0000-000000000000}"/>
          </ac:picMkLst>
        </pc:picChg>
        <pc:picChg chg="add mod modCrop">
          <ac:chgData name="BeltranMontoya, Camilo (NSP)" userId="c6617a72-ddab-40a4-ab08-9da8697dd87c" providerId="ADAL" clId="{3C961BFA-0DA7-4620-858B-3D31BC82AB8F}" dt="2022-05-19T06:00:16.661" v="2609" actId="1038"/>
          <ac:picMkLst>
            <pc:docMk/>
            <pc:sldMk cId="2152536691" sldId="281"/>
            <ac:picMk id="31" creationId="{C050B68F-7ED5-416F-9470-4FCAB654903F}"/>
          </ac:picMkLst>
        </pc:picChg>
        <pc:picChg chg="add mod modCrop">
          <ac:chgData name="BeltranMontoya, Camilo (NSP)" userId="c6617a72-ddab-40a4-ab08-9da8697dd87c" providerId="ADAL" clId="{3C961BFA-0DA7-4620-858B-3D31BC82AB8F}" dt="2022-05-19T06:00:05.177" v="2606" actId="1035"/>
          <ac:picMkLst>
            <pc:docMk/>
            <pc:sldMk cId="2152536691" sldId="281"/>
            <ac:picMk id="32" creationId="{1FCB96D7-A0C4-47AE-8A33-D7396B3DB2CD}"/>
          </ac:picMkLst>
        </pc:picChg>
        <pc:picChg chg="add mod modCrop">
          <ac:chgData name="BeltranMontoya, Camilo (NSP)" userId="c6617a72-ddab-40a4-ab08-9da8697dd87c" providerId="ADAL" clId="{3C961BFA-0DA7-4620-858B-3D31BC82AB8F}" dt="2022-05-19T06:00:45.225" v="2614" actId="1076"/>
          <ac:picMkLst>
            <pc:docMk/>
            <pc:sldMk cId="2152536691" sldId="281"/>
            <ac:picMk id="33" creationId="{5BD25D86-CB57-40AA-A8F1-227B2251EF9C}"/>
          </ac:picMkLst>
        </pc:picChg>
        <pc:cxnChg chg="add mod">
          <ac:chgData name="BeltranMontoya, Camilo (NSP)" userId="c6617a72-ddab-40a4-ab08-9da8697dd87c" providerId="ADAL" clId="{3C961BFA-0DA7-4620-858B-3D31BC82AB8F}" dt="2022-05-19T05:17:58.957" v="2575" actId="14100"/>
          <ac:cxnSpMkLst>
            <pc:docMk/>
            <pc:sldMk cId="2152536691" sldId="281"/>
            <ac:cxnSpMk id="11" creationId="{7A4B13A9-7112-43D6-99B8-EF3B3AC515E8}"/>
          </ac:cxnSpMkLst>
        </pc:cxnChg>
        <pc:cxnChg chg="add mod">
          <ac:chgData name="BeltranMontoya, Camilo (NSP)" userId="c6617a72-ddab-40a4-ab08-9da8697dd87c" providerId="ADAL" clId="{3C961BFA-0DA7-4620-858B-3D31BC82AB8F}" dt="2022-05-19T05:54:07.368" v="2578" actId="1076"/>
          <ac:cxnSpMkLst>
            <pc:docMk/>
            <pc:sldMk cId="2152536691" sldId="281"/>
            <ac:cxnSpMk id="28" creationId="{1BDA71F5-94BA-4CDC-8236-F46850A2A6E7}"/>
          </ac:cxnSpMkLst>
        </pc:cxnChg>
        <pc:cxnChg chg="add mod">
          <ac:chgData name="BeltranMontoya, Camilo (NSP)" userId="c6617a72-ddab-40a4-ab08-9da8697dd87c" providerId="ADAL" clId="{3C961BFA-0DA7-4620-858B-3D31BC82AB8F}" dt="2022-05-19T05:54:27.037" v="2580" actId="1076"/>
          <ac:cxnSpMkLst>
            <pc:docMk/>
            <pc:sldMk cId="2152536691" sldId="281"/>
            <ac:cxnSpMk id="29" creationId="{A0AE33D3-BB6A-49F9-908D-464237489D96}"/>
          </ac:cxnSpMkLst>
        </pc:cxnChg>
      </pc:sldChg>
      <pc:sldChg chg="addSp delSp modSp mod">
        <pc:chgData name="BeltranMontoya, Camilo (NSP)" userId="c6617a72-ddab-40a4-ab08-9da8697dd87c" providerId="ADAL" clId="{3C961BFA-0DA7-4620-858B-3D31BC82AB8F}" dt="2022-05-19T06:44:28.480" v="3308" actId="1036"/>
        <pc:sldMkLst>
          <pc:docMk/>
          <pc:sldMk cId="2339508108" sldId="282"/>
        </pc:sldMkLst>
        <pc:spChg chg="mod">
          <ac:chgData name="BeltranMontoya, Camilo (NSP)" userId="c6617a72-ddab-40a4-ab08-9da8697dd87c" providerId="ADAL" clId="{3C961BFA-0DA7-4620-858B-3D31BC82AB8F}" dt="2022-05-19T06:44:16.425" v="3294" actId="1035"/>
          <ac:spMkLst>
            <pc:docMk/>
            <pc:sldMk cId="2339508108" sldId="282"/>
            <ac:spMk id="2" creationId="{16CAE4D8-B039-0649-BDEF-444210836B94}"/>
          </ac:spMkLst>
        </pc:spChg>
        <pc:spChg chg="mod">
          <ac:chgData name="BeltranMontoya, Camilo (NSP)" userId="c6617a72-ddab-40a4-ab08-9da8697dd87c" providerId="ADAL" clId="{3C961BFA-0DA7-4620-858B-3D31BC82AB8F}" dt="2022-05-19T06:28:36.932" v="3141" actId="790"/>
          <ac:spMkLst>
            <pc:docMk/>
            <pc:sldMk cId="2339508108" sldId="282"/>
            <ac:spMk id="3" creationId="{0CE68BB7-DD3C-664A-AC9D-74A5FE280DD9}"/>
          </ac:spMkLst>
        </pc:spChg>
        <pc:spChg chg="mod">
          <ac:chgData name="BeltranMontoya, Camilo (NSP)" userId="c6617a72-ddab-40a4-ab08-9da8697dd87c" providerId="ADAL" clId="{3C961BFA-0DA7-4620-858B-3D31BC82AB8F}" dt="2022-05-19T06:44:28.480" v="3308" actId="1036"/>
          <ac:spMkLst>
            <pc:docMk/>
            <pc:sldMk cId="2339508108" sldId="282"/>
            <ac:spMk id="4" creationId="{59A472E7-E342-8076-4E28-E67E9FEB69E6}"/>
          </ac:spMkLst>
        </pc:spChg>
        <pc:spChg chg="add del mod">
          <ac:chgData name="BeltranMontoya, Camilo (NSP)" userId="c6617a72-ddab-40a4-ab08-9da8697dd87c" providerId="ADAL" clId="{3C961BFA-0DA7-4620-858B-3D31BC82AB8F}" dt="2022-05-19T06:14:11.284" v="2773" actId="478"/>
          <ac:spMkLst>
            <pc:docMk/>
            <pc:sldMk cId="2339508108" sldId="282"/>
            <ac:spMk id="5" creationId="{EAEE1559-1631-498D-97C6-D03780C6A5C9}"/>
          </ac:spMkLst>
        </pc:spChg>
        <pc:spChg chg="add mod">
          <ac:chgData name="BeltranMontoya, Camilo (NSP)" userId="c6617a72-ddab-40a4-ab08-9da8697dd87c" providerId="ADAL" clId="{3C961BFA-0DA7-4620-858B-3D31BC82AB8F}" dt="2022-05-19T06:28:46.591" v="3142" actId="14100"/>
          <ac:spMkLst>
            <pc:docMk/>
            <pc:sldMk cId="2339508108" sldId="282"/>
            <ac:spMk id="6" creationId="{0C1B5E48-834D-40D3-96EB-00C9B7C29127}"/>
          </ac:spMkLst>
        </pc:spChg>
        <pc:spChg chg="add del mod">
          <ac:chgData name="BeltranMontoya, Camilo (NSP)" userId="c6617a72-ddab-40a4-ab08-9da8697dd87c" providerId="ADAL" clId="{3C961BFA-0DA7-4620-858B-3D31BC82AB8F}" dt="2022-05-19T06:11:23.290" v="2732" actId="478"/>
          <ac:spMkLst>
            <pc:docMk/>
            <pc:sldMk cId="2339508108" sldId="282"/>
            <ac:spMk id="7" creationId="{4DE9D94D-560D-466E-967E-1B916DF6AD8F}"/>
          </ac:spMkLst>
        </pc:spChg>
        <pc:spChg chg="add del mod">
          <ac:chgData name="BeltranMontoya, Camilo (NSP)" userId="c6617a72-ddab-40a4-ab08-9da8697dd87c" providerId="ADAL" clId="{3C961BFA-0DA7-4620-858B-3D31BC82AB8F}" dt="2022-05-19T06:14:13.062" v="2774" actId="478"/>
          <ac:spMkLst>
            <pc:docMk/>
            <pc:sldMk cId="2339508108" sldId="282"/>
            <ac:spMk id="9" creationId="{7E69FCB1-FFF6-4C7F-991E-B1C705C3EFE4}"/>
          </ac:spMkLst>
        </pc:spChg>
        <pc:spChg chg="add del mod">
          <ac:chgData name="BeltranMontoya, Camilo (NSP)" userId="c6617a72-ddab-40a4-ab08-9da8697dd87c" providerId="ADAL" clId="{3C961BFA-0DA7-4620-858B-3D31BC82AB8F}" dt="2022-05-19T06:14:15.154" v="2775" actId="478"/>
          <ac:spMkLst>
            <pc:docMk/>
            <pc:sldMk cId="2339508108" sldId="282"/>
            <ac:spMk id="10" creationId="{53A49EBD-EC97-457C-A133-6E962B2E5D16}"/>
          </ac:spMkLst>
        </pc:spChg>
        <pc:spChg chg="add mod">
          <ac:chgData name="BeltranMontoya, Camilo (NSP)" userId="c6617a72-ddab-40a4-ab08-9da8697dd87c" providerId="ADAL" clId="{3C961BFA-0DA7-4620-858B-3D31BC82AB8F}" dt="2022-05-19T06:43:44.575" v="3271" actId="1035"/>
          <ac:spMkLst>
            <pc:docMk/>
            <pc:sldMk cId="2339508108" sldId="282"/>
            <ac:spMk id="11" creationId="{A7CF009E-381B-49AD-939D-F9D49B6CAEA5}"/>
          </ac:spMkLst>
        </pc:spChg>
        <pc:spChg chg="add mod">
          <ac:chgData name="BeltranMontoya, Camilo (NSP)" userId="c6617a72-ddab-40a4-ab08-9da8697dd87c" providerId="ADAL" clId="{3C961BFA-0DA7-4620-858B-3D31BC82AB8F}" dt="2022-05-19T06:43:56.898" v="3285" actId="1035"/>
          <ac:spMkLst>
            <pc:docMk/>
            <pc:sldMk cId="2339508108" sldId="282"/>
            <ac:spMk id="12" creationId="{AB461856-4BA5-4C8E-964F-7B9E75D9696E}"/>
          </ac:spMkLst>
        </pc:spChg>
        <pc:spChg chg="add del mod">
          <ac:chgData name="BeltranMontoya, Camilo (NSP)" userId="c6617a72-ddab-40a4-ab08-9da8697dd87c" providerId="ADAL" clId="{3C961BFA-0DA7-4620-858B-3D31BC82AB8F}" dt="2022-05-19T06:15:34.858" v="2793" actId="478"/>
          <ac:spMkLst>
            <pc:docMk/>
            <pc:sldMk cId="2339508108" sldId="282"/>
            <ac:spMk id="13" creationId="{1ED69036-DD1B-492F-9524-9F10D89217AF}"/>
          </ac:spMkLst>
        </pc:spChg>
        <pc:spChg chg="add del mod">
          <ac:chgData name="BeltranMontoya, Camilo (NSP)" userId="c6617a72-ddab-40a4-ab08-9da8697dd87c" providerId="ADAL" clId="{3C961BFA-0DA7-4620-858B-3D31BC82AB8F}" dt="2022-05-19T06:15:37.052" v="2794" actId="478"/>
          <ac:spMkLst>
            <pc:docMk/>
            <pc:sldMk cId="2339508108" sldId="282"/>
            <ac:spMk id="14" creationId="{BB9B6559-D87D-477D-8632-028532D78FE6}"/>
          </ac:spMkLst>
        </pc:spChg>
        <pc:spChg chg="add del mod">
          <ac:chgData name="BeltranMontoya, Camilo (NSP)" userId="c6617a72-ddab-40a4-ab08-9da8697dd87c" providerId="ADAL" clId="{3C961BFA-0DA7-4620-858B-3D31BC82AB8F}" dt="2022-05-19T06:15:39" v="2795" actId="478"/>
          <ac:spMkLst>
            <pc:docMk/>
            <pc:sldMk cId="2339508108" sldId="282"/>
            <ac:spMk id="15" creationId="{08EBFBEB-BB73-4A22-8B17-8088FDE1F7DC}"/>
          </ac:spMkLst>
        </pc:spChg>
        <pc:spChg chg="add del mod">
          <ac:chgData name="BeltranMontoya, Camilo (NSP)" userId="c6617a72-ddab-40a4-ab08-9da8697dd87c" providerId="ADAL" clId="{3C961BFA-0DA7-4620-858B-3D31BC82AB8F}" dt="2022-05-19T06:17:25.962" v="2820" actId="478"/>
          <ac:spMkLst>
            <pc:docMk/>
            <pc:sldMk cId="2339508108" sldId="282"/>
            <ac:spMk id="16" creationId="{9408BB11-FC5A-4592-9552-CBCAAA9C447B}"/>
          </ac:spMkLst>
        </pc:spChg>
        <pc:spChg chg="add del mod">
          <ac:chgData name="BeltranMontoya, Camilo (NSP)" userId="c6617a72-ddab-40a4-ab08-9da8697dd87c" providerId="ADAL" clId="{3C961BFA-0DA7-4620-858B-3D31BC82AB8F}" dt="2022-05-19T06:17:29.935" v="2822" actId="478"/>
          <ac:spMkLst>
            <pc:docMk/>
            <pc:sldMk cId="2339508108" sldId="282"/>
            <ac:spMk id="17" creationId="{FBFA9F88-4678-461D-80B5-6C96BB5F1E1F}"/>
          </ac:spMkLst>
        </pc:spChg>
        <pc:spChg chg="add del mod">
          <ac:chgData name="BeltranMontoya, Camilo (NSP)" userId="c6617a72-ddab-40a4-ab08-9da8697dd87c" providerId="ADAL" clId="{3C961BFA-0DA7-4620-858B-3D31BC82AB8F}" dt="2022-05-19T06:17:27.548" v="2821" actId="478"/>
          <ac:spMkLst>
            <pc:docMk/>
            <pc:sldMk cId="2339508108" sldId="282"/>
            <ac:spMk id="18" creationId="{578094B7-C217-4609-B908-2B452ECA751B}"/>
          </ac:spMkLst>
        </pc:spChg>
        <pc:spChg chg="add del mod">
          <ac:chgData name="BeltranMontoya, Camilo (NSP)" userId="c6617a72-ddab-40a4-ab08-9da8697dd87c" providerId="ADAL" clId="{3C961BFA-0DA7-4620-858B-3D31BC82AB8F}" dt="2022-05-19T06:19:08.963" v="2857" actId="478"/>
          <ac:spMkLst>
            <pc:docMk/>
            <pc:sldMk cId="2339508108" sldId="282"/>
            <ac:spMk id="19" creationId="{8792BB7B-93D5-461B-A45A-4393DBA65FB9}"/>
          </ac:spMkLst>
        </pc:spChg>
        <pc:spChg chg="add del mod">
          <ac:chgData name="BeltranMontoya, Camilo (NSP)" userId="c6617a72-ddab-40a4-ab08-9da8697dd87c" providerId="ADAL" clId="{3C961BFA-0DA7-4620-858B-3D31BC82AB8F}" dt="2022-05-19T06:19:13.449" v="2859" actId="478"/>
          <ac:spMkLst>
            <pc:docMk/>
            <pc:sldMk cId="2339508108" sldId="282"/>
            <ac:spMk id="20" creationId="{F5C0AA04-56AD-45DE-BDB8-DB2A030FA337}"/>
          </ac:spMkLst>
        </pc:spChg>
        <pc:spChg chg="add del mod">
          <ac:chgData name="BeltranMontoya, Camilo (NSP)" userId="c6617a72-ddab-40a4-ab08-9da8697dd87c" providerId="ADAL" clId="{3C961BFA-0DA7-4620-858B-3D31BC82AB8F}" dt="2022-05-19T06:19:10.870" v="2858" actId="478"/>
          <ac:spMkLst>
            <pc:docMk/>
            <pc:sldMk cId="2339508108" sldId="282"/>
            <ac:spMk id="21" creationId="{A859E50F-107C-4379-AF10-FF610A5904FE}"/>
          </ac:spMkLst>
        </pc:spChg>
        <pc:spChg chg="add mod">
          <ac:chgData name="BeltranMontoya, Camilo (NSP)" userId="c6617a72-ddab-40a4-ab08-9da8697dd87c" providerId="ADAL" clId="{3C961BFA-0DA7-4620-858B-3D31BC82AB8F}" dt="2022-05-19T06:28:52.698" v="3143" actId="14100"/>
          <ac:spMkLst>
            <pc:docMk/>
            <pc:sldMk cId="2339508108" sldId="282"/>
            <ac:spMk id="22" creationId="{A16003F0-DECF-4744-BA02-0D3B235B3518}"/>
          </ac:spMkLst>
        </pc:spChg>
        <pc:spChg chg="add del mod">
          <ac:chgData name="BeltranMontoya, Camilo (NSP)" userId="c6617a72-ddab-40a4-ab08-9da8697dd87c" providerId="ADAL" clId="{3C961BFA-0DA7-4620-858B-3D31BC82AB8F}" dt="2022-05-19T06:29:40.842" v="3154" actId="478"/>
          <ac:spMkLst>
            <pc:docMk/>
            <pc:sldMk cId="2339508108" sldId="282"/>
            <ac:spMk id="23" creationId="{67ECA0BE-EC06-4037-A730-A84CAB0776D9}"/>
          </ac:spMkLst>
        </pc:spChg>
        <pc:spChg chg="add del mod">
          <ac:chgData name="BeltranMontoya, Camilo (NSP)" userId="c6617a72-ddab-40a4-ab08-9da8697dd87c" providerId="ADAL" clId="{3C961BFA-0DA7-4620-858B-3D31BC82AB8F}" dt="2022-05-19T06:30:09.735" v="3159" actId="478"/>
          <ac:spMkLst>
            <pc:docMk/>
            <pc:sldMk cId="2339508108" sldId="282"/>
            <ac:spMk id="24" creationId="{E819A141-F911-4207-9FE2-288DE2D6EEA2}"/>
          </ac:spMkLst>
        </pc:spChg>
        <pc:spChg chg="add mod">
          <ac:chgData name="BeltranMontoya, Camilo (NSP)" userId="c6617a72-ddab-40a4-ab08-9da8697dd87c" providerId="ADAL" clId="{3C961BFA-0DA7-4620-858B-3D31BC82AB8F}" dt="2022-05-19T06:43:39.324" v="3265" actId="1035"/>
          <ac:spMkLst>
            <pc:docMk/>
            <pc:sldMk cId="2339508108" sldId="282"/>
            <ac:spMk id="25" creationId="{924B1DC4-D6E8-4F06-88DE-D9D72340F59C}"/>
          </ac:spMkLst>
        </pc:spChg>
        <pc:spChg chg="add mod">
          <ac:chgData name="BeltranMontoya, Camilo (NSP)" userId="c6617a72-ddab-40a4-ab08-9da8697dd87c" providerId="ADAL" clId="{3C961BFA-0DA7-4620-858B-3D31BC82AB8F}" dt="2022-05-19T06:43:51.610" v="3278" actId="1035"/>
          <ac:spMkLst>
            <pc:docMk/>
            <pc:sldMk cId="2339508108" sldId="282"/>
            <ac:spMk id="26" creationId="{776158EE-FD4F-47FF-9273-EBA3B5C28B05}"/>
          </ac:spMkLst>
        </pc:spChg>
        <pc:spChg chg="add mod">
          <ac:chgData name="BeltranMontoya, Camilo (NSP)" userId="c6617a72-ddab-40a4-ab08-9da8697dd87c" providerId="ADAL" clId="{3C961BFA-0DA7-4620-858B-3D31BC82AB8F}" dt="2022-05-19T06:44:06.400" v="3292" actId="1036"/>
          <ac:spMkLst>
            <pc:docMk/>
            <pc:sldMk cId="2339508108" sldId="282"/>
            <ac:spMk id="27" creationId="{6F332D07-A01E-44F8-AE52-C43A9F28746A}"/>
          </ac:spMkLst>
        </pc:spChg>
        <pc:spChg chg="add del mod">
          <ac:chgData name="BeltranMontoya, Camilo (NSP)" userId="c6617a72-ddab-40a4-ab08-9da8697dd87c" providerId="ADAL" clId="{3C961BFA-0DA7-4620-858B-3D31BC82AB8F}" dt="2022-05-19T06:44:22.345" v="3300" actId="1035"/>
          <ac:spMkLst>
            <pc:docMk/>
            <pc:sldMk cId="2339508108" sldId="282"/>
            <ac:spMk id="28" creationId="{B4046548-5D26-4A4D-BCDF-02A7E7AA091E}"/>
          </ac:spMkLst>
        </pc:spChg>
        <pc:spChg chg="add mod">
          <ac:chgData name="BeltranMontoya, Camilo (NSP)" userId="c6617a72-ddab-40a4-ab08-9da8697dd87c" providerId="ADAL" clId="{3C961BFA-0DA7-4620-858B-3D31BC82AB8F}" dt="2022-05-19T06:30:01.546" v="3157" actId="1076"/>
          <ac:spMkLst>
            <pc:docMk/>
            <pc:sldMk cId="2339508108" sldId="282"/>
            <ac:spMk id="29" creationId="{9D588997-6151-4CA0-992B-5EEF517EBFA5}"/>
          </ac:spMkLst>
        </pc:spChg>
        <pc:spChg chg="add mod">
          <ac:chgData name="BeltranMontoya, Camilo (NSP)" userId="c6617a72-ddab-40a4-ab08-9da8697dd87c" providerId="ADAL" clId="{3C961BFA-0DA7-4620-858B-3D31BC82AB8F}" dt="2022-05-19T06:30:19.386" v="3161" actId="1076"/>
          <ac:spMkLst>
            <pc:docMk/>
            <pc:sldMk cId="2339508108" sldId="282"/>
            <ac:spMk id="30" creationId="{67ED3EE3-7AB6-4E63-95E5-ED897B6597E1}"/>
          </ac:spMkLst>
        </pc:spChg>
        <pc:picChg chg="del">
          <ac:chgData name="BeltranMontoya, Camilo (NSP)" userId="c6617a72-ddab-40a4-ab08-9da8697dd87c" providerId="ADAL" clId="{3C961BFA-0DA7-4620-858B-3D31BC82AB8F}" dt="2022-05-19T06:10:29.444" v="2726" actId="478"/>
          <ac:picMkLst>
            <pc:docMk/>
            <pc:sldMk cId="2339508108" sldId="282"/>
            <ac:picMk id="8" creationId="{00000000-0000-0000-0000-000000000000}"/>
          </ac:picMkLst>
        </pc:picChg>
        <pc:picChg chg="add mod modCrop">
          <ac:chgData name="BeltranMontoya, Camilo (NSP)" userId="c6617a72-ddab-40a4-ab08-9da8697dd87c" providerId="ADAL" clId="{3C961BFA-0DA7-4620-858B-3D31BC82AB8F}" dt="2022-05-19T06:43:04.983" v="3241" actId="1036"/>
          <ac:picMkLst>
            <pc:docMk/>
            <pc:sldMk cId="2339508108" sldId="282"/>
            <ac:picMk id="32" creationId="{062C9884-4B7C-468C-BDB9-6FD1C9EA237C}"/>
          </ac:picMkLst>
        </pc:picChg>
        <pc:picChg chg="add mod modCrop">
          <ac:chgData name="BeltranMontoya, Camilo (NSP)" userId="c6617a72-ddab-40a4-ab08-9da8697dd87c" providerId="ADAL" clId="{3C961BFA-0DA7-4620-858B-3D31BC82AB8F}" dt="2022-05-19T06:43:21.042" v="3254" actId="1035"/>
          <ac:picMkLst>
            <pc:docMk/>
            <pc:sldMk cId="2339508108" sldId="282"/>
            <ac:picMk id="33" creationId="{3507E764-826D-481F-87F9-DD38CDA664DE}"/>
          </ac:picMkLst>
        </pc:picChg>
        <pc:picChg chg="add mod modCrop">
          <ac:chgData name="BeltranMontoya, Camilo (NSP)" userId="c6617a72-ddab-40a4-ab08-9da8697dd87c" providerId="ADAL" clId="{3C961BFA-0DA7-4620-858B-3D31BC82AB8F}" dt="2022-05-19T06:44:00.402" v="3288" actId="1035"/>
          <ac:picMkLst>
            <pc:docMk/>
            <pc:sldMk cId="2339508108" sldId="282"/>
            <ac:picMk id="34" creationId="{BF18E42E-B28F-4DDA-B1B1-2EE9182D56B6}"/>
          </ac:picMkLst>
        </pc:picChg>
        <pc:picChg chg="add mod modCrop">
          <ac:chgData name="BeltranMontoya, Camilo (NSP)" userId="c6617a72-ddab-40a4-ab08-9da8697dd87c" providerId="ADAL" clId="{3C961BFA-0DA7-4620-858B-3D31BC82AB8F}" dt="2022-05-19T06:43:29.367" v="3258" actId="1035"/>
          <ac:picMkLst>
            <pc:docMk/>
            <pc:sldMk cId="2339508108" sldId="282"/>
            <ac:picMk id="35" creationId="{8AD6E553-E7B1-4B0C-B520-67DCD7EFC062}"/>
          </ac:picMkLst>
        </pc:picChg>
      </pc:sldChg>
      <pc:sldChg chg="addSp delSp modSp mod">
        <pc:chgData name="BeltranMontoya, Camilo (NSP)" userId="c6617a72-ddab-40a4-ab08-9da8697dd87c" providerId="ADAL" clId="{3C961BFA-0DA7-4620-858B-3D31BC82AB8F}" dt="2022-05-19T08:47:48.158" v="3342" actId="1076"/>
        <pc:sldMkLst>
          <pc:docMk/>
          <pc:sldMk cId="906513189" sldId="284"/>
        </pc:sldMkLst>
        <pc:spChg chg="mod">
          <ac:chgData name="BeltranMontoya, Camilo (NSP)" userId="c6617a72-ddab-40a4-ab08-9da8697dd87c" providerId="ADAL" clId="{3C961BFA-0DA7-4620-858B-3D31BC82AB8F}" dt="2022-05-19T08:47:41.544" v="3341" actId="1076"/>
          <ac:spMkLst>
            <pc:docMk/>
            <pc:sldMk cId="906513189" sldId="284"/>
            <ac:spMk id="2" creationId="{16CAE4D8-B039-0649-BDEF-444210836B94}"/>
          </ac:spMkLst>
        </pc:spChg>
        <pc:picChg chg="del">
          <ac:chgData name="BeltranMontoya, Camilo (NSP)" userId="c6617a72-ddab-40a4-ab08-9da8697dd87c" providerId="ADAL" clId="{3C961BFA-0DA7-4620-858B-3D31BC82AB8F}" dt="2022-05-19T08:41:53.520" v="3314" actId="478"/>
          <ac:picMkLst>
            <pc:docMk/>
            <pc:sldMk cId="906513189" sldId="284"/>
            <ac:picMk id="5" creationId="{00000000-0000-0000-0000-000000000000}"/>
          </ac:picMkLst>
        </pc:picChg>
        <pc:picChg chg="add mod modCrop">
          <ac:chgData name="BeltranMontoya, Camilo (NSP)" userId="c6617a72-ddab-40a4-ab08-9da8697dd87c" providerId="ADAL" clId="{3C961BFA-0DA7-4620-858B-3D31BC82AB8F}" dt="2022-05-19T08:47:48.158" v="3342" actId="1076"/>
          <ac:picMkLst>
            <pc:docMk/>
            <pc:sldMk cId="906513189" sldId="284"/>
            <ac:picMk id="6" creationId="{641C78F4-0F61-4EB1-A4EE-61A38DF27836}"/>
          </ac:picMkLst>
        </pc:picChg>
      </pc:sldChg>
      <pc:sldChg chg="addSp modSp mod">
        <pc:chgData name="BeltranMontoya, Camilo (NSP)" userId="c6617a72-ddab-40a4-ab08-9da8697dd87c" providerId="ADAL" clId="{3C961BFA-0DA7-4620-858B-3D31BC82AB8F}" dt="2022-05-19T11:40:26.934" v="3415" actId="1076"/>
        <pc:sldMkLst>
          <pc:docMk/>
          <pc:sldMk cId="191922688" sldId="285"/>
        </pc:sldMkLst>
        <pc:spChg chg="mod">
          <ac:chgData name="BeltranMontoya, Camilo (NSP)" userId="c6617a72-ddab-40a4-ab08-9da8697dd87c" providerId="ADAL" clId="{3C961BFA-0DA7-4620-858B-3D31BC82AB8F}" dt="2022-05-19T01:11:52.387" v="1907" actId="1038"/>
          <ac:spMkLst>
            <pc:docMk/>
            <pc:sldMk cId="191922688" sldId="285"/>
            <ac:spMk id="3" creationId="{9C2F1E0B-3284-3849-950E-32EC44C1C236}"/>
          </ac:spMkLst>
        </pc:spChg>
        <pc:spChg chg="add mod ord">
          <ac:chgData name="BeltranMontoya, Camilo (NSP)" userId="c6617a72-ddab-40a4-ab08-9da8697dd87c" providerId="ADAL" clId="{3C961BFA-0DA7-4620-858B-3D31BC82AB8F}" dt="2022-05-19T01:10:04.945" v="1865" actId="208"/>
          <ac:spMkLst>
            <pc:docMk/>
            <pc:sldMk cId="191922688" sldId="285"/>
            <ac:spMk id="4" creationId="{A218E728-D334-4A46-9A17-2947FA4F1EF3}"/>
          </ac:spMkLst>
        </pc:spChg>
        <pc:spChg chg="add mod">
          <ac:chgData name="BeltranMontoya, Camilo (NSP)" userId="c6617a72-ddab-40a4-ab08-9da8697dd87c" providerId="ADAL" clId="{3C961BFA-0DA7-4620-858B-3D31BC82AB8F}" dt="2022-05-19T11:40:26.934" v="3415" actId="1076"/>
          <ac:spMkLst>
            <pc:docMk/>
            <pc:sldMk cId="191922688" sldId="285"/>
            <ac:spMk id="5" creationId="{8AFA322E-6785-448F-89F5-BD5BD0C49C17}"/>
          </ac:spMkLst>
        </pc:spChg>
        <pc:spChg chg="add mod">
          <ac:chgData name="BeltranMontoya, Camilo (NSP)" userId="c6617a72-ddab-40a4-ab08-9da8697dd87c" providerId="ADAL" clId="{3C961BFA-0DA7-4620-858B-3D31BC82AB8F}" dt="2022-05-19T01:12:18.612" v="1916" actId="1036"/>
          <ac:spMkLst>
            <pc:docMk/>
            <pc:sldMk cId="191922688" sldId="285"/>
            <ac:spMk id="6" creationId="{ED27695E-8ABA-4B20-AE01-C9AC4F68F4BB}"/>
          </ac:spMkLst>
        </pc:spChg>
        <pc:spChg chg="add mod">
          <ac:chgData name="BeltranMontoya, Camilo (NSP)" userId="c6617a72-ddab-40a4-ab08-9da8697dd87c" providerId="ADAL" clId="{3C961BFA-0DA7-4620-858B-3D31BC82AB8F}" dt="2022-05-19T01:12:04.501" v="1911" actId="114"/>
          <ac:spMkLst>
            <pc:docMk/>
            <pc:sldMk cId="191922688" sldId="285"/>
            <ac:spMk id="7" creationId="{D6E23EDB-A6EE-4871-B1F5-260DDAD664FB}"/>
          </ac:spMkLst>
        </pc:spChg>
        <pc:picChg chg="mod">
          <ac:chgData name="BeltranMontoya, Camilo (NSP)" userId="c6617a72-ddab-40a4-ab08-9da8697dd87c" providerId="ADAL" clId="{3C961BFA-0DA7-4620-858B-3D31BC82AB8F}" dt="2022-05-19T01:09:52.304" v="1863" actId="1076"/>
          <ac:picMkLst>
            <pc:docMk/>
            <pc:sldMk cId="191922688" sldId="285"/>
            <ac:picMk id="11" creationId="{00000000-0000-0000-0000-000000000000}"/>
          </ac:picMkLst>
        </pc:picChg>
      </pc:sldChg>
    </pc:docChg>
  </pc:docChgLst>
  <pc:docChgLst>
    <pc:chgData name="Peterson, Barbara (NSP)" userId="S::barbara.peterson@fao.org::4a3c5689-ce26-4a0b-ba79-9ffb1c0b9846" providerId="AD" clId="Web-{C7D56079-A8CE-CAC1-C233-D90C9A21E095}"/>
    <pc:docChg chg="modSld">
      <pc:chgData name="Peterson, Barbara (NSP)" userId="S::barbara.peterson@fao.org::4a3c5689-ce26-4a0b-ba79-9ffb1c0b9846" providerId="AD" clId="Web-{C7D56079-A8CE-CAC1-C233-D90C9A21E095}" dt="2022-05-17T22:47:25.118" v="94" actId="14100"/>
      <pc:docMkLst>
        <pc:docMk/>
      </pc:docMkLst>
      <pc:sldChg chg="addSp delSp modSp">
        <pc:chgData name="Peterson, Barbara (NSP)" userId="S::barbara.peterson@fao.org::4a3c5689-ce26-4a0b-ba79-9ffb1c0b9846" providerId="AD" clId="Web-{C7D56079-A8CE-CAC1-C233-D90C9A21E095}" dt="2022-05-17T22:47:25.118" v="94" actId="14100"/>
        <pc:sldMkLst>
          <pc:docMk/>
          <pc:sldMk cId="1969022817" sldId="279"/>
        </pc:sldMkLst>
        <pc:spChg chg="add mod">
          <ac:chgData name="Peterson, Barbara (NSP)" userId="S::barbara.peterson@fao.org::4a3c5689-ce26-4a0b-ba79-9ffb1c0b9846" providerId="AD" clId="Web-{C7D56079-A8CE-CAC1-C233-D90C9A21E095}" dt="2022-05-17T22:46:02.914" v="89" actId="1076"/>
          <ac:spMkLst>
            <pc:docMk/>
            <pc:sldMk cId="1969022817" sldId="279"/>
            <ac:spMk id="9" creationId="{8970C726-BEFB-DAFA-EE57-592AF1FC1642}"/>
          </ac:spMkLst>
        </pc:spChg>
        <pc:spChg chg="add mod">
          <ac:chgData name="Peterson, Barbara (NSP)" userId="S::barbara.peterson@fao.org::4a3c5689-ce26-4a0b-ba79-9ffb1c0b9846" providerId="AD" clId="Web-{C7D56079-A8CE-CAC1-C233-D90C9A21E095}" dt="2022-05-17T22:46:25.648" v="91" actId="1076"/>
          <ac:spMkLst>
            <pc:docMk/>
            <pc:sldMk cId="1969022817" sldId="279"/>
            <ac:spMk id="12" creationId="{0BAB84BC-1F8E-6C70-AD13-8113FAEC6481}"/>
          </ac:spMkLst>
        </pc:spChg>
        <pc:spChg chg="add mod">
          <ac:chgData name="Peterson, Barbara (NSP)" userId="S::barbara.peterson@fao.org::4a3c5689-ce26-4a0b-ba79-9ffb1c0b9846" providerId="AD" clId="Web-{C7D56079-A8CE-CAC1-C233-D90C9A21E095}" dt="2022-05-17T22:46:16.445" v="90" actId="1076"/>
          <ac:spMkLst>
            <pc:docMk/>
            <pc:sldMk cId="1969022817" sldId="279"/>
            <ac:spMk id="14" creationId="{BDDB9398-A84D-B587-BC8B-5E662387CABD}"/>
          </ac:spMkLst>
        </pc:spChg>
        <pc:picChg chg="add del mod">
          <ac:chgData name="Peterson, Barbara (NSP)" userId="S::barbara.peterson@fao.org::4a3c5689-ce26-4a0b-ba79-9ffb1c0b9846" providerId="AD" clId="Web-{C7D56079-A8CE-CAC1-C233-D90C9A21E095}" dt="2022-05-17T22:43:05.207" v="58"/>
          <ac:picMkLst>
            <pc:docMk/>
            <pc:sldMk cId="1969022817" sldId="279"/>
            <ac:picMk id="2" creationId="{E7197484-AC74-691A-E18F-7D26466A5E08}"/>
          </ac:picMkLst>
        </pc:picChg>
        <pc:picChg chg="add mod">
          <ac:chgData name="Peterson, Barbara (NSP)" userId="S::barbara.peterson@fao.org::4a3c5689-ce26-4a0b-ba79-9ffb1c0b9846" providerId="AD" clId="Web-{C7D56079-A8CE-CAC1-C233-D90C9A21E095}" dt="2022-05-17T22:46:55.508" v="93" actId="14100"/>
          <ac:picMkLst>
            <pc:docMk/>
            <pc:sldMk cId="1969022817" sldId="279"/>
            <ac:picMk id="3" creationId="{62F57365-61F2-4244-5D53-F0DF8E40B39E}"/>
          </ac:picMkLst>
        </pc:picChg>
        <pc:picChg chg="add mod modCrop">
          <ac:chgData name="Peterson, Barbara (NSP)" userId="S::barbara.peterson@fao.org::4a3c5689-ce26-4a0b-ba79-9ffb1c0b9846" providerId="AD" clId="Web-{C7D56079-A8CE-CAC1-C233-D90C9A21E095}" dt="2022-05-17T22:34:17.572" v="36" actId="1076"/>
          <ac:picMkLst>
            <pc:docMk/>
            <pc:sldMk cId="1969022817" sldId="279"/>
            <ac:picMk id="4" creationId="{9C573E8B-9122-BEDB-4137-FF0C9E149330}"/>
          </ac:picMkLst>
        </pc:picChg>
        <pc:picChg chg="add mod modCrop">
          <ac:chgData name="Peterson, Barbara (NSP)" userId="S::barbara.peterson@fao.org::4a3c5689-ce26-4a0b-ba79-9ffb1c0b9846" providerId="AD" clId="Web-{C7D56079-A8CE-CAC1-C233-D90C9A21E095}" dt="2022-05-17T22:43:34.036" v="66" actId="1076"/>
          <ac:picMkLst>
            <pc:docMk/>
            <pc:sldMk cId="1969022817" sldId="279"/>
            <ac:picMk id="5" creationId="{C4B6D260-341F-3B14-C677-F965EFD33B50}"/>
          </ac:picMkLst>
        </pc:picChg>
        <pc:picChg chg="add mod modCrop">
          <ac:chgData name="Peterson, Barbara (NSP)" userId="S::barbara.peterson@fao.org::4a3c5689-ce26-4a0b-ba79-9ffb1c0b9846" providerId="AD" clId="Web-{C7D56079-A8CE-CAC1-C233-D90C9A21E095}" dt="2022-05-17T22:46:49.446" v="92" actId="1076"/>
          <ac:picMkLst>
            <pc:docMk/>
            <pc:sldMk cId="1969022817" sldId="279"/>
            <ac:picMk id="6" creationId="{4BA9DEFE-6EA4-A4FC-1BB1-1393FF0E87AF}"/>
          </ac:picMkLst>
        </pc:picChg>
        <pc:picChg chg="add mod modCrop">
          <ac:chgData name="Peterson, Barbara (NSP)" userId="S::barbara.peterson@fao.org::4a3c5689-ce26-4a0b-ba79-9ffb1c0b9846" providerId="AD" clId="Web-{C7D56079-A8CE-CAC1-C233-D90C9A21E095}" dt="2022-05-17T22:34:25.838" v="37" actId="1076"/>
          <ac:picMkLst>
            <pc:docMk/>
            <pc:sldMk cId="1969022817" sldId="279"/>
            <ac:picMk id="7" creationId="{7713E795-FC21-3720-D757-260E4DBFB650}"/>
          </ac:picMkLst>
        </pc:picChg>
        <pc:picChg chg="add mod modCrop">
          <ac:chgData name="Peterson, Barbara (NSP)" userId="S::barbara.peterson@fao.org::4a3c5689-ce26-4a0b-ba79-9ffb1c0b9846" providerId="AD" clId="Web-{C7D56079-A8CE-CAC1-C233-D90C9A21E095}" dt="2022-05-17T22:43:41.270" v="67" actId="1076"/>
          <ac:picMkLst>
            <pc:docMk/>
            <pc:sldMk cId="1969022817" sldId="279"/>
            <ac:picMk id="8" creationId="{8F994C1D-E60C-5866-ADAD-F9AD1D376E84}"/>
          </ac:picMkLst>
        </pc:picChg>
        <pc:picChg chg="mod">
          <ac:chgData name="Peterson, Barbara (NSP)" userId="S::barbara.peterson@fao.org::4a3c5689-ce26-4a0b-ba79-9ffb1c0b9846" providerId="AD" clId="Web-{C7D56079-A8CE-CAC1-C233-D90C9A21E095}" dt="2022-05-17T22:47:25.118" v="94" actId="14100"/>
          <ac:picMkLst>
            <pc:docMk/>
            <pc:sldMk cId="1969022817" sldId="279"/>
            <ac:picMk id="13" creationId="{00000000-0000-0000-0000-000000000000}"/>
          </ac:picMkLst>
        </pc:picChg>
      </pc:sldChg>
      <pc:sldChg chg="modSp">
        <pc:chgData name="Peterson, Barbara (NSP)" userId="S::barbara.peterson@fao.org::4a3c5689-ce26-4a0b-ba79-9ffb1c0b9846" providerId="AD" clId="Web-{C7D56079-A8CE-CAC1-C233-D90C9A21E095}" dt="2022-05-17T22:18:20.678" v="1" actId="20577"/>
        <pc:sldMkLst>
          <pc:docMk/>
          <pc:sldMk cId="2339508108" sldId="282"/>
        </pc:sldMkLst>
        <pc:spChg chg="mod">
          <ac:chgData name="Peterson, Barbara (NSP)" userId="S::barbara.peterson@fao.org::4a3c5689-ce26-4a0b-ba79-9ffb1c0b9846" providerId="AD" clId="Web-{C7D56079-A8CE-CAC1-C233-D90C9A21E095}" dt="2022-05-17T22:18:20.678" v="1" actId="20577"/>
          <ac:spMkLst>
            <pc:docMk/>
            <pc:sldMk cId="2339508108" sldId="282"/>
            <ac:spMk id="4" creationId="{59A472E7-E342-8076-4E28-E67E9FEB69E6}"/>
          </ac:spMkLst>
        </pc:spChg>
      </pc:sldChg>
    </pc:docChg>
  </pc:docChgLst>
  <pc:docChgLst>
    <pc:chgData name="Peterson, Barbara (NSP)" userId="S::barbara.peterson@fao.org::4a3c5689-ce26-4a0b-ba79-9ffb1c0b9846" providerId="AD" clId="Web-{AFF81977-2271-73E6-64A6-B8A25E1E7D49}"/>
    <pc:docChg chg="modSld">
      <pc:chgData name="Peterson, Barbara (NSP)" userId="S::barbara.peterson@fao.org::4a3c5689-ce26-4a0b-ba79-9ffb1c0b9846" providerId="AD" clId="Web-{AFF81977-2271-73E6-64A6-B8A25E1E7D49}" dt="2022-05-17T11:37:59.463" v="46" actId="20577"/>
      <pc:docMkLst>
        <pc:docMk/>
      </pc:docMkLst>
      <pc:sldChg chg="modSp">
        <pc:chgData name="Peterson, Barbara (NSP)" userId="S::barbara.peterson@fao.org::4a3c5689-ce26-4a0b-ba79-9ffb1c0b9846" providerId="AD" clId="Web-{AFF81977-2271-73E6-64A6-B8A25E1E7D49}" dt="2022-05-17T11:34:48.271" v="28" actId="1076"/>
        <pc:sldMkLst>
          <pc:docMk/>
          <pc:sldMk cId="64211076" sldId="280"/>
        </pc:sldMkLst>
        <pc:picChg chg="mod">
          <ac:chgData name="Peterson, Barbara (NSP)" userId="S::barbara.peterson@fao.org::4a3c5689-ce26-4a0b-ba79-9ffb1c0b9846" providerId="AD" clId="Web-{AFF81977-2271-73E6-64A6-B8A25E1E7D49}" dt="2022-05-17T11:34:48.271" v="28" actId="1076"/>
          <ac:picMkLst>
            <pc:docMk/>
            <pc:sldMk cId="64211076" sldId="280"/>
            <ac:picMk id="10" creationId="{00000000-0000-0000-0000-000000000000}"/>
          </ac:picMkLst>
        </pc:picChg>
      </pc:sldChg>
      <pc:sldChg chg="modSp">
        <pc:chgData name="Peterson, Barbara (NSP)" userId="S::barbara.peterson@fao.org::4a3c5689-ce26-4a0b-ba79-9ffb1c0b9846" providerId="AD" clId="Web-{AFF81977-2271-73E6-64A6-B8A25E1E7D49}" dt="2022-05-17T11:35:00.943" v="29" actId="1076"/>
        <pc:sldMkLst>
          <pc:docMk/>
          <pc:sldMk cId="2152536691" sldId="281"/>
        </pc:sldMkLst>
        <pc:picChg chg="mod">
          <ac:chgData name="Peterson, Barbara (NSP)" userId="S::barbara.peterson@fao.org::4a3c5689-ce26-4a0b-ba79-9ffb1c0b9846" providerId="AD" clId="Web-{AFF81977-2271-73E6-64A6-B8A25E1E7D49}" dt="2022-05-17T11:35:00.943" v="29" actId="1076"/>
          <ac:picMkLst>
            <pc:docMk/>
            <pc:sldMk cId="2152536691" sldId="281"/>
            <ac:picMk id="6" creationId="{00000000-0000-0000-0000-000000000000}"/>
          </ac:picMkLst>
        </pc:picChg>
      </pc:sldChg>
      <pc:sldChg chg="addSp modSp">
        <pc:chgData name="Peterson, Barbara (NSP)" userId="S::barbara.peterson@fao.org::4a3c5689-ce26-4a0b-ba79-9ffb1c0b9846" providerId="AD" clId="Web-{AFF81977-2271-73E6-64A6-B8A25E1E7D49}" dt="2022-05-17T11:37:59.463" v="46" actId="20577"/>
        <pc:sldMkLst>
          <pc:docMk/>
          <pc:sldMk cId="2339508108" sldId="282"/>
        </pc:sldMkLst>
        <pc:spChg chg="mod">
          <ac:chgData name="Peterson, Barbara (NSP)" userId="S::barbara.peterson@fao.org::4a3c5689-ce26-4a0b-ba79-9ffb1c0b9846" providerId="AD" clId="Web-{AFF81977-2271-73E6-64A6-B8A25E1E7D49}" dt="2022-05-17T11:28:44.013" v="11" actId="20577"/>
          <ac:spMkLst>
            <pc:docMk/>
            <pc:sldMk cId="2339508108" sldId="282"/>
            <ac:spMk id="2" creationId="{16CAE4D8-B039-0649-BDEF-444210836B94}"/>
          </ac:spMkLst>
        </pc:spChg>
        <pc:spChg chg="add mod">
          <ac:chgData name="Peterson, Barbara (NSP)" userId="S::barbara.peterson@fao.org::4a3c5689-ce26-4a0b-ba79-9ffb1c0b9846" providerId="AD" clId="Web-{AFF81977-2271-73E6-64A6-B8A25E1E7D49}" dt="2022-05-17T11:37:59.463" v="46" actId="20577"/>
          <ac:spMkLst>
            <pc:docMk/>
            <pc:sldMk cId="2339508108" sldId="282"/>
            <ac:spMk id="4" creationId="{59A472E7-E342-8076-4E28-E67E9FEB69E6}"/>
          </ac:spMkLst>
        </pc:spChg>
        <pc:picChg chg="mod">
          <ac:chgData name="Peterson, Barbara (NSP)" userId="S::barbara.peterson@fao.org::4a3c5689-ce26-4a0b-ba79-9ffb1c0b9846" providerId="AD" clId="Web-{AFF81977-2271-73E6-64A6-B8A25E1E7D49}" dt="2022-05-17T11:35:07.787" v="30" actId="1076"/>
          <ac:picMkLst>
            <pc:docMk/>
            <pc:sldMk cId="2339508108" sldId="282"/>
            <ac:picMk id="8" creationId="{00000000-0000-0000-0000-000000000000}"/>
          </ac:picMkLst>
        </pc:picChg>
      </pc:sldChg>
      <pc:sldChg chg="modSp">
        <pc:chgData name="Peterson, Barbara (NSP)" userId="S::barbara.peterson@fao.org::4a3c5689-ce26-4a0b-ba79-9ffb1c0b9846" providerId="AD" clId="Web-{AFF81977-2271-73E6-64A6-B8A25E1E7D49}" dt="2022-05-17T11:34:29.504" v="26" actId="1076"/>
        <pc:sldMkLst>
          <pc:docMk/>
          <pc:sldMk cId="906513189" sldId="284"/>
        </pc:sldMkLst>
        <pc:picChg chg="mod">
          <ac:chgData name="Peterson, Barbara (NSP)" userId="S::barbara.peterson@fao.org::4a3c5689-ce26-4a0b-ba79-9ffb1c0b9846" providerId="AD" clId="Web-{AFF81977-2271-73E6-64A6-B8A25E1E7D49}" dt="2022-05-17T11:34:29.504" v="26" actId="1076"/>
          <ac:picMkLst>
            <pc:docMk/>
            <pc:sldMk cId="906513189" sldId="284"/>
            <ac:picMk id="5"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20/06/2022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20/06/2022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kern="1200" dirty="0">
                <a:solidFill>
                  <a:schemeClr val="tx1"/>
                </a:solidFill>
                <a:effectLst/>
                <a:latin typeface="+mn-lt"/>
                <a:ea typeface="+mn-ea"/>
                <a:cs typeface="+mn-cs"/>
              </a:rPr>
              <a:t>In  December 2020, the CPM Bureau selected sixteen experts including representatives from the CPM Bureau itself, the SC, the IC, experts from each FAO region (with the exception of the Near-East region as no nominations were submitted), an expert from a regional plant protection organization, and experts from several international organizations (Center for Agriculture and Bioscience International (CABI), Food and Agriculture Organization (FAO), World Animal Health Organization (OIE), and International Atomic Energy Agency (IAEA)), as well as from two networks of researchers: Centre de </a:t>
            </a:r>
            <a:r>
              <a:rPr lang="en-US" sz="1600" b="0" i="0" kern="1200" dirty="0" err="1">
                <a:solidFill>
                  <a:schemeClr val="tx1"/>
                </a:solidFill>
                <a:effectLst/>
                <a:latin typeface="+mn-lt"/>
                <a:ea typeface="+mn-ea"/>
                <a:cs typeface="+mn-cs"/>
              </a:rPr>
              <a:t>Coopération</a:t>
            </a:r>
            <a:r>
              <a:rPr lang="en-US" sz="1600" b="0" i="0" kern="1200" dirty="0">
                <a:solidFill>
                  <a:schemeClr val="tx1"/>
                </a:solidFill>
                <a:effectLst/>
                <a:latin typeface="+mn-lt"/>
                <a:ea typeface="+mn-ea"/>
                <a:cs typeface="+mn-cs"/>
              </a:rPr>
              <a:t> International en </a:t>
            </a:r>
            <a:r>
              <a:rPr lang="en-US" sz="1600" b="0" i="0" kern="1200" dirty="0" err="1">
                <a:solidFill>
                  <a:schemeClr val="tx1"/>
                </a:solidFill>
                <a:effectLst/>
                <a:latin typeface="+mn-lt"/>
                <a:ea typeface="+mn-ea"/>
                <a:cs typeface="+mn-cs"/>
              </a:rPr>
              <a:t>Recherche</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Agronomique</a:t>
            </a:r>
            <a:r>
              <a:rPr lang="en-US" sz="1600" b="0" i="0" kern="1200" dirty="0">
                <a:solidFill>
                  <a:schemeClr val="tx1"/>
                </a:solidFill>
                <a:effectLst/>
                <a:latin typeface="+mn-lt"/>
                <a:ea typeface="+mn-ea"/>
                <a:cs typeface="+mn-cs"/>
              </a:rPr>
              <a:t> pour le </a:t>
            </a:r>
            <a:r>
              <a:rPr lang="en-US" sz="1600" b="0" i="0" kern="1200" dirty="0" err="1">
                <a:solidFill>
                  <a:schemeClr val="tx1"/>
                </a:solidFill>
                <a:effectLst/>
                <a:latin typeface="+mn-lt"/>
                <a:ea typeface="+mn-ea"/>
                <a:cs typeface="+mn-cs"/>
              </a:rPr>
              <a:t>Développement</a:t>
            </a:r>
            <a:r>
              <a:rPr lang="en-US" sz="1600" b="0" i="0" kern="1200" dirty="0">
                <a:solidFill>
                  <a:schemeClr val="tx1"/>
                </a:solidFill>
                <a:effectLst/>
                <a:latin typeface="+mn-lt"/>
                <a:ea typeface="+mn-ea"/>
                <a:cs typeface="+mn-cs"/>
              </a:rPr>
              <a:t> (CIRAD) and International Society for Plant Pathology (ISPP). </a:t>
            </a:r>
          </a:p>
          <a:p>
            <a:endParaRPr lang="en-US" sz="1600" b="0" i="0" kern="1200" dirty="0">
              <a:solidFill>
                <a:schemeClr val="tx1"/>
              </a:solidFill>
              <a:effectLst/>
              <a:latin typeface="+mn-lt"/>
              <a:ea typeface="+mn-ea"/>
              <a:cs typeface="+mn-cs"/>
            </a:endParaRPr>
          </a:p>
          <a:p>
            <a:r>
              <a:rPr lang="en-US" sz="1600" b="0" i="0" kern="1200" dirty="0">
                <a:solidFill>
                  <a:schemeClr val="tx1"/>
                </a:solidFill>
                <a:effectLst/>
                <a:latin typeface="+mn-lt"/>
                <a:ea typeface="+mn-ea"/>
                <a:cs typeface="+mn-cs"/>
              </a:rPr>
              <a:t>From January to September 2021, the FG met virtually monthly as well as through more than 15 sub-meetings to address consistently the twelve tasks defined in the </a:t>
            </a:r>
            <a:r>
              <a:rPr lang="en-US" sz="1600" b="0" i="0" kern="1200" dirty="0" err="1">
                <a:solidFill>
                  <a:schemeClr val="tx1"/>
                </a:solidFill>
                <a:effectLst/>
                <a:latin typeface="+mn-lt"/>
                <a:ea typeface="+mn-ea"/>
                <a:cs typeface="+mn-cs"/>
              </a:rPr>
              <a:t>ToRs</a:t>
            </a:r>
            <a:r>
              <a:rPr lang="en-US" sz="1600" b="0" i="0" kern="1200" dirty="0">
                <a:solidFill>
                  <a:schemeClr val="tx1"/>
                </a:solidFill>
                <a:effectLst/>
                <a:latin typeface="+mn-lt"/>
                <a:ea typeface="+mn-ea"/>
                <a:cs typeface="+mn-cs"/>
              </a:rPr>
              <a:t> of the Focus Group. For each of the twelve tasks, a Lead volunteered as well as members and met and discussed extensively the topic, in correlation with related other tasks. All decisions were based on the experience of the experts and on knowledge and analysis of existing alert and response systems captured in a related study. Presentation sessions were also organized whereby managers of those existing systems presented them. The following systems were present: FAO Emergency Prevention System (EMPRES), European and Mediterranean Plant Protection Organization (EPPO), European Food Safety Authority (EFSA), European Union Notification System for Plant Health Interceptions (EUROPHYT), the French epidemiological platform, the FAO use of the Epidemic Intelligence from Open Sources (EIOS) for Animal Health, </a:t>
            </a:r>
            <a:r>
              <a:rPr lang="en-US" sz="1600" b="0" i="0" kern="1200" dirty="0" err="1">
                <a:solidFill>
                  <a:schemeClr val="tx1"/>
                </a:solidFill>
                <a:effectLst/>
                <a:latin typeface="+mn-lt"/>
                <a:ea typeface="+mn-ea"/>
                <a:cs typeface="+mn-cs"/>
              </a:rPr>
              <a:t>Organismo</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Internacional</a:t>
            </a:r>
            <a:r>
              <a:rPr lang="en-US" sz="1600" b="0" i="0" kern="1200" dirty="0">
                <a:solidFill>
                  <a:schemeClr val="tx1"/>
                </a:solidFill>
                <a:effectLst/>
                <a:latin typeface="+mn-lt"/>
                <a:ea typeface="+mn-ea"/>
                <a:cs typeface="+mn-cs"/>
              </a:rPr>
              <a:t> Regional de Sanidad </a:t>
            </a:r>
            <a:r>
              <a:rPr lang="en-US" sz="1600" b="0" i="0" kern="1200" dirty="0" err="1">
                <a:solidFill>
                  <a:schemeClr val="tx1"/>
                </a:solidFill>
                <a:effectLst/>
                <a:latin typeface="+mn-lt"/>
                <a:ea typeface="+mn-ea"/>
                <a:cs typeface="+mn-cs"/>
              </a:rPr>
              <a:t>Agropecuaria</a:t>
            </a:r>
            <a:r>
              <a:rPr lang="en-US" sz="1600" b="0" i="0" kern="1200" dirty="0">
                <a:solidFill>
                  <a:schemeClr val="tx1"/>
                </a:solidFill>
                <a:effectLst/>
                <a:latin typeface="+mn-lt"/>
                <a:ea typeface="+mn-ea"/>
                <a:cs typeface="+mn-cs"/>
              </a:rPr>
              <a:t> (OIRSA), Centre for Agricultural Bioscience International (CABI), </a:t>
            </a:r>
            <a:r>
              <a:rPr lang="en-US" sz="1600" b="0" i="0" kern="1200" dirty="0" err="1">
                <a:solidFill>
                  <a:schemeClr val="tx1"/>
                </a:solidFill>
                <a:effectLst/>
                <a:latin typeface="+mn-lt"/>
                <a:ea typeface="+mn-ea"/>
                <a:cs typeface="+mn-cs"/>
              </a:rPr>
              <a:t>Cropwatch</a:t>
            </a:r>
            <a:r>
              <a:rPr lang="en-US" sz="1600" b="0" i="0" kern="1200" dirty="0">
                <a:solidFill>
                  <a:schemeClr val="tx1"/>
                </a:solidFill>
                <a:effectLst/>
                <a:latin typeface="+mn-lt"/>
                <a:ea typeface="+mn-ea"/>
                <a:cs typeface="+mn-cs"/>
              </a:rPr>
              <a:t>, the Pacific Community (SPC), the Australian system, North America Plant Protection Organization (NAPPO), the USA systems, </a:t>
            </a:r>
            <a:r>
              <a:rPr lang="en-US" sz="1600" b="0" i="0" kern="1200" dirty="0" err="1">
                <a:solidFill>
                  <a:schemeClr val="tx1"/>
                </a:solidFill>
                <a:effectLst/>
                <a:latin typeface="+mn-lt"/>
                <a:ea typeface="+mn-ea"/>
                <a:cs typeface="+mn-cs"/>
              </a:rPr>
              <a:t>theWorld</a:t>
            </a:r>
            <a:r>
              <a:rPr lang="en-US" sz="1600" b="0" i="0" kern="1200" dirty="0">
                <a:solidFill>
                  <a:schemeClr val="tx1"/>
                </a:solidFill>
                <a:effectLst/>
                <a:latin typeface="+mn-lt"/>
                <a:ea typeface="+mn-ea"/>
                <a:cs typeface="+mn-cs"/>
              </a:rPr>
              <a:t> Organization for Animal Health (OIE) EIOS, Pest Lens, the Argentinian Network of Experts and the FAO Emergency Management Center for Animal Health and related tools. A study describing all most prominent alert and response systems was drafted and shall be published in 2022, as well as detailed direction for each task formulated by the Focus Group.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2971231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kern="1200" dirty="0">
                <a:solidFill>
                  <a:schemeClr val="tx1"/>
                </a:solidFill>
                <a:effectLst/>
                <a:latin typeface="+mn-lt"/>
                <a:ea typeface="+mn-ea"/>
                <a:cs typeface="+mn-cs"/>
              </a:rPr>
              <a:t>The POARS must build synergies and avoid duplication with activities conducted by other organizations. The system must facilitate the interconnection and activities of international, regional, and national organizations and stakeholders and will support activities against emerging pests at global, regional and national levels. The system must be closely interconnected at all levels through clear communication channels. The FG considers the establishment of a global system framework (as described in Figure 2) imperative. The framework presents the participating organizations and stakeholders and shows the interconnections at the global, regional and national levels. The proposed POARS Committee would provide direction and oversight to the POARS.  </a:t>
            </a:r>
          </a:p>
          <a:p>
            <a:endParaRPr lang="fr-FR" sz="1600" b="0" i="0" kern="1200" dirty="0">
              <a:solidFill>
                <a:schemeClr val="tx1"/>
              </a:solidFill>
              <a:effectLst/>
              <a:latin typeface="+mn-lt"/>
              <a:ea typeface="+mn-ea"/>
              <a:cs typeface="+mn-cs"/>
            </a:endParaRPr>
          </a:p>
          <a:p>
            <a:r>
              <a:rPr lang="en-US" sz="1600" b="0" i="0" kern="1200" dirty="0">
                <a:solidFill>
                  <a:schemeClr val="tx1"/>
                </a:solidFill>
                <a:effectLst/>
                <a:latin typeface="+mn-lt"/>
                <a:ea typeface="+mn-ea"/>
                <a:cs typeface="+mn-cs"/>
              </a:rPr>
              <a:t>As happens for parallel systems in animal health, stakeholders’ meetings would be periodically organized to get information on the situation of individual emerging pests. Stakeholders would include FAO offices, donors and countries.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540185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342900" indent="-342900" fontAlgn="base">
              <a:buFontTx/>
              <a:buChar char="-"/>
            </a:pPr>
            <a:r>
              <a:rPr lang="en-US" b="1" dirty="0"/>
              <a:t>The webpage should provide access to a toolbox to include:</a:t>
            </a:r>
            <a:r>
              <a:rPr lang="en-US" dirty="0"/>
              <a:t> </a:t>
            </a:r>
          </a:p>
          <a:p>
            <a:pPr fontAlgn="base"/>
            <a:r>
              <a:rPr lang="en-US" b="1" dirty="0"/>
              <a:t>	- automated processes to scan media and scientific sources for information</a:t>
            </a:r>
            <a:r>
              <a:rPr lang="en-US" dirty="0"/>
              <a:t> on emerging pests,;</a:t>
            </a:r>
          </a:p>
          <a:p>
            <a:pPr fontAlgn="base"/>
            <a:r>
              <a:rPr lang="en-US" dirty="0"/>
              <a:t>	- data visualization of the geographic distribution of emerging pests, and their progressive spread. </a:t>
            </a:r>
          </a:p>
          <a:p>
            <a:pPr fontAlgn="base"/>
            <a:r>
              <a:rPr lang="en-US" dirty="0"/>
              <a:t>	- tools for the collection and sharing of surveillance data for emerging pests.  </a:t>
            </a:r>
          </a:p>
          <a:p>
            <a:pPr fontAlgn="base"/>
            <a:r>
              <a:rPr lang="en-US" dirty="0"/>
              <a:t>	- tools to facilitate access more readily to expertise on diagnostics, surveillance and eradication.</a:t>
            </a:r>
          </a:p>
          <a:p>
            <a:pPr fontAlgn="base"/>
            <a:r>
              <a:rPr lang="en-US" dirty="0"/>
              <a:t>	- specific webpages may be created for selected emerging pests (e.g. as per for FAW). </a:t>
            </a:r>
          </a:p>
          <a:p>
            <a:pPr fontAlgn="base"/>
            <a:r>
              <a:rPr lang="en-US" dirty="0"/>
              <a:t>- POARS must include capacity building for NPPOs and pest reports need to be submitted in a timely and transparent manner.</a:t>
            </a:r>
          </a:p>
          <a:p>
            <a:pPr fontAlgn="base"/>
            <a:r>
              <a:rPr lang="en-US" dirty="0"/>
              <a:t>- The information system must be legally supported (e.g., ensure no liabilities issues for the IPPC Secretariat). </a:t>
            </a:r>
          </a:p>
          <a:p>
            <a:endParaRPr lang="es-CO" dirty="0"/>
          </a:p>
        </p:txBody>
      </p:sp>
      <p:sp>
        <p:nvSpPr>
          <p:cNvPr id="4" name="Marcador de número de diapositiva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921768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600" b="0" i="0" kern="1200" dirty="0">
                <a:solidFill>
                  <a:schemeClr val="tx1"/>
                </a:solidFill>
                <a:effectLst/>
                <a:latin typeface="+mn-lt"/>
                <a:ea typeface="+mn-ea"/>
                <a:cs typeface="+mn-cs"/>
              </a:rPr>
              <a:t>There are several reasons for this consideration: </a:t>
            </a:r>
          </a:p>
          <a:p>
            <a:pPr rtl="0" fontAlgn="base"/>
            <a:r>
              <a:rPr lang="en-US" sz="1600" b="0" i="0" kern="1200" dirty="0">
                <a:solidFill>
                  <a:schemeClr val="tx1"/>
                </a:solidFill>
                <a:effectLst/>
                <a:latin typeface="+mn-lt"/>
                <a:ea typeface="+mn-ea"/>
                <a:cs typeface="+mn-cs"/>
              </a:rPr>
              <a:t>The establishment of POARS is envisaged as a major endeavor that will make a significant contribution to the objectives of the Convention. It touches on many aspects of the work of contracting parties, and therefore merits a dedicated subsidiary body.  </a:t>
            </a:r>
          </a:p>
          <a:p>
            <a:pPr rtl="0" fontAlgn="base"/>
            <a:r>
              <a:rPr lang="en-US" sz="1600" b="0" i="0" kern="1200" dirty="0">
                <a:solidFill>
                  <a:schemeClr val="tx1"/>
                </a:solidFill>
                <a:effectLst/>
                <a:latin typeface="+mn-lt"/>
                <a:ea typeface="+mn-ea"/>
                <a:cs typeface="+mn-cs"/>
              </a:rPr>
              <a:t>From contracting parties’ concerns expressed at recent CPMs, particularly in the light of their experience with several emerging pests such as Fall Armyworm, it is clear that contracting parties want to see improved institutional arrangements and responses for addressing emerging pests. Establishing a new subsidiary body would be a clear and visible way to address these concerns. </a:t>
            </a:r>
          </a:p>
          <a:p>
            <a:pPr rtl="0" fontAlgn="base"/>
            <a:r>
              <a:rPr lang="en-US" sz="1600" b="0" i="0" kern="1200" dirty="0">
                <a:solidFill>
                  <a:schemeClr val="tx1"/>
                </a:solidFill>
                <a:effectLst/>
                <a:latin typeface="+mn-lt"/>
                <a:ea typeface="+mn-ea"/>
                <a:cs typeface="+mn-cs"/>
              </a:rPr>
              <a:t>Current work in relation to pest outbreaks and responses is currently under the oversight of the IC. The IC has made major progress since its establishment, but its Terms of Reference are broad and the FG understands that the workload of the IC is already  very heavy. Implementing POARS through an IC Sub-group would merely add to the IC’s already heavy workload. </a:t>
            </a:r>
          </a:p>
          <a:p>
            <a:pPr rtl="0" fontAlgn="base"/>
            <a:r>
              <a:rPr lang="en-US" sz="1600" b="0" i="0" kern="1200" dirty="0">
                <a:solidFill>
                  <a:schemeClr val="tx1"/>
                </a:solidFill>
                <a:effectLst/>
                <a:latin typeface="+mn-lt"/>
                <a:ea typeface="+mn-ea"/>
                <a:cs typeface="+mn-cs"/>
              </a:rPr>
              <a:t>By establishing the POARS as a subsidiary body, a clear signal is provided that this is recognized as a top priority for contracting parties, and one that therefore needs to be well-resourced. Similar systems in other areas are well supported and it is less likely that the necessary resources would be mobilized if the POARS was established as an IC Sub-group. </a:t>
            </a:r>
          </a:p>
          <a:p>
            <a:pPr rtl="0" fontAlgn="base"/>
            <a:r>
              <a:rPr lang="en-US" sz="1600" b="0" i="0" kern="1200" dirty="0">
                <a:solidFill>
                  <a:schemeClr val="tx1"/>
                </a:solidFill>
                <a:effectLst/>
                <a:latin typeface="+mn-lt"/>
                <a:ea typeface="+mn-ea"/>
                <a:cs typeface="+mn-cs"/>
              </a:rPr>
              <a:t>Furthermore, NROs are currently under the oversight of the IC and the FG agreed that the oversight of the pest reporting obligation should  be transferred to POARS, while the rest of the NROs would remain under the IC (IC Sub-group on NROs).  Pest reporting is very important in identifying emerging problems, and timely reports will facilitate early response to these emerging problems.   The good functioning of POARS would rely on swift response, capacity building, networking and cooperation between different actors. Having these activities related to emerging pests under one umbrella structure would ensure faster coordination and better use of resources. In most cases operational procedures are in place and can be used for POARS as well. Some adaptations might be needed though to enable swift actions in case of emergency responses. </a:t>
            </a:r>
          </a:p>
          <a:p>
            <a:pPr rtl="0" fontAlgn="base"/>
            <a:endParaRPr lang="fr-FR" sz="1600" b="0" i="0" kern="1200" dirty="0">
              <a:solidFill>
                <a:schemeClr val="tx1"/>
              </a:solidFill>
              <a:effectLst/>
              <a:latin typeface="+mn-lt"/>
              <a:ea typeface="+mn-ea"/>
              <a:cs typeface="+mn-cs"/>
            </a:endParaRPr>
          </a:p>
          <a:p>
            <a:pPr rtl="0" fontAlgn="base"/>
            <a:r>
              <a:rPr lang="en-US" sz="1600" b="0" i="0" kern="1200" dirty="0">
                <a:solidFill>
                  <a:schemeClr val="tx1"/>
                </a:solidFill>
                <a:effectLst/>
                <a:latin typeface="+mn-lt"/>
                <a:ea typeface="+mn-ea"/>
                <a:cs typeface="+mn-cs"/>
              </a:rPr>
              <a:t>POARSC collaborates with the IC which in turn will coordinate with the Standard Committee to make standard setting and implementation complementary and effective on the basis of aligned priorities for the implementation of the IPPC POARS. This collaboration will take place at a number of levels (e.g. Secretariat, chairs, members, stewards and Sub-groups). The POARSC Chair will be responsible to ensure coordination with the IC and the SC Chairs POARSC, IC and SC collaboration will include:  </a:t>
            </a:r>
          </a:p>
          <a:p>
            <a:pPr rtl="0" fontAlgn="base"/>
            <a:r>
              <a:rPr lang="en-US" sz="1600" b="0" i="0" kern="1200" dirty="0">
                <a:solidFill>
                  <a:schemeClr val="tx1"/>
                </a:solidFill>
                <a:effectLst/>
                <a:latin typeface="+mn-lt"/>
                <a:ea typeface="+mn-ea"/>
                <a:cs typeface="+mn-cs"/>
              </a:rPr>
              <a:t>Alignment of priorities  </a:t>
            </a:r>
          </a:p>
          <a:p>
            <a:pPr rtl="0" fontAlgn="base"/>
            <a:r>
              <a:rPr lang="en-US" sz="1600" b="0" i="0" kern="1200" dirty="0">
                <a:solidFill>
                  <a:schemeClr val="tx1"/>
                </a:solidFill>
                <a:effectLst/>
                <a:latin typeface="+mn-lt"/>
                <a:ea typeface="+mn-ea"/>
                <a:cs typeface="+mn-cs"/>
              </a:rPr>
              <a:t>Development of implementation plans related to alert and response systems  </a:t>
            </a:r>
          </a:p>
          <a:p>
            <a:pPr rtl="0" fontAlgn="base"/>
            <a:r>
              <a:rPr lang="en-US" sz="1600" b="0" i="0" kern="1200" dirty="0">
                <a:solidFill>
                  <a:schemeClr val="tx1"/>
                </a:solidFill>
                <a:effectLst/>
                <a:latin typeface="+mn-lt"/>
                <a:ea typeface="+mn-ea"/>
                <a:cs typeface="+mn-cs"/>
              </a:rPr>
              <a:t>Analysis of responses to calls for topics and issues to be addressed   </a:t>
            </a:r>
          </a:p>
          <a:p>
            <a:pPr rtl="0" fontAlgn="base"/>
            <a:r>
              <a:rPr lang="en-US" sz="1600" b="0" i="0" kern="1200" dirty="0">
                <a:solidFill>
                  <a:schemeClr val="tx1"/>
                </a:solidFill>
                <a:effectLst/>
                <a:latin typeface="+mn-lt"/>
                <a:ea typeface="+mn-ea"/>
                <a:cs typeface="+mn-cs"/>
              </a:rPr>
              <a:t>Review of the Framework for Standards and Implementation jointly and make recommendations to the CPM for endorsement via the SPG. </a:t>
            </a:r>
          </a:p>
          <a:p>
            <a:pPr rtl="0" fontAlgn="base"/>
            <a:r>
              <a:rPr lang="en-US" sz="1600" b="0" i="0" kern="1200" dirty="0">
                <a:solidFill>
                  <a:schemeClr val="tx1"/>
                </a:solidFill>
                <a:effectLst/>
                <a:latin typeface="+mn-lt"/>
                <a:ea typeface="+mn-ea"/>
                <a:cs typeface="+mn-cs"/>
              </a:rPr>
              <a:t> </a:t>
            </a:r>
          </a:p>
          <a:p>
            <a:pPr rtl="0" fontAlgn="base"/>
            <a:endParaRPr lang="en-US" sz="16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508718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extLst>
      <p:ext uri="{BB962C8B-B14F-4D97-AF65-F5344CB8AC3E}">
        <p14:creationId xmlns:p14="http://schemas.microsoft.com/office/powerpoint/2010/main" val="3855157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9534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438578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1152812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Placeholder 9"/>
          <p:cNvPicPr>
            <a:picLocks noChangeAspect="1"/>
          </p:cNvPicPr>
          <p:nvPr userDrawn="1"/>
        </p:nvPicPr>
        <p:blipFill>
          <a:blip r:embed="rId2">
            <a:extLst>
              <a:ext uri="{28A0092B-C50C-407E-A947-70E740481C1C}">
                <a14:useLocalDpi xmlns:a14="http://schemas.microsoft.com/office/drawing/2010/main" val="0"/>
              </a:ext>
            </a:extLst>
          </a:blip>
          <a:srcRect t="2658" b="2658"/>
          <a:stretch>
            <a:fillRect/>
          </a:stretch>
        </p:blipFill>
        <p:spPr>
          <a:xfrm>
            <a:off x="10297" y="1604319"/>
            <a:ext cx="12193200" cy="3048000"/>
          </a:xfrm>
          <a:prstGeom prst="rect">
            <a:avLst/>
          </a:prstGeom>
        </p:spPr>
      </p:pic>
    </p:spTree>
    <p:extLst>
      <p:ext uri="{BB962C8B-B14F-4D97-AF65-F5344CB8AC3E}">
        <p14:creationId xmlns:p14="http://schemas.microsoft.com/office/powerpoint/2010/main" val="3010431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589347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144855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443785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845633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8.xml"/><Relationship Id="rId7" Type="http://schemas.openxmlformats.org/officeDocument/2006/relationships/image" Target="../media/image2.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12.xml"/><Relationship Id="rId7" Type="http://schemas.openxmlformats.org/officeDocument/2006/relationships/image" Target="../media/image2.emf"/><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8"/>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9"/>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4" r:id="rId4"/>
    <p:sldLayoutId id="2147483975" r:id="rId5"/>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35859" y="1050468"/>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dirty="0">
                <a:solidFill>
                  <a:srgbClr val="00825F"/>
                </a:solidFill>
              </a:rPr>
              <a:t>Agenda</a:t>
            </a:r>
            <a:r>
              <a:rPr lang="en-GB" baseline="0" dirty="0">
                <a:solidFill>
                  <a:srgbClr val="00825F"/>
                </a:solidFill>
              </a:rPr>
              <a:t> item 7.1</a:t>
            </a:r>
            <a:endParaRPr lang="en-US" dirty="0">
              <a:solidFill>
                <a:srgbClr val="00825F"/>
              </a:solidFill>
            </a:endParaRP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endParaRPr lang="x-none" dirty="0">
              <a:solidFill>
                <a:srgbClr val="A81E3B"/>
              </a:solidFill>
            </a:endParaRPr>
          </a:p>
        </p:txBody>
      </p:sp>
      <p:sp>
        <p:nvSpPr>
          <p:cNvPr id="5" name="TextBox 4"/>
          <p:cNvSpPr txBox="1"/>
          <p:nvPr userDrawn="1"/>
        </p:nvSpPr>
        <p:spPr>
          <a:xfrm>
            <a:off x="76200" y="6459257"/>
            <a:ext cx="3094131" cy="261610"/>
          </a:xfrm>
          <a:prstGeom prst="rect">
            <a:avLst/>
          </a:prstGeom>
        </p:spPr>
        <p:txBody>
          <a:bodyPr wrap="none" lIns="540000" tIns="0" rIns="360000" rtlCol="0" anchor="t" anchorCtr="0">
            <a:spAutoFit/>
          </a:bodyPr>
          <a:lstStyle/>
          <a:p>
            <a:r>
              <a:rPr lang="en-GB" sz="1400" dirty="0"/>
              <a:t>2022 IPPC Regional Workshop</a:t>
            </a:r>
            <a:endParaRPr lang="en-US" sz="1400" dirty="0"/>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Click on </a:t>
            </a:r>
            <a:r>
              <a:rPr lang="en-US" i="1" dirty="0">
                <a:solidFill>
                  <a:schemeClr val="tx1"/>
                </a:solidFill>
              </a:rPr>
              <a:t>Slide Master </a:t>
            </a:r>
            <a:r>
              <a:rPr lang="en-US" dirty="0">
                <a:solidFill>
                  <a:schemeClr val="tx1"/>
                </a:solidFill>
              </a:rPr>
              <a:t>to edit meeting place and date</a:t>
            </a:r>
          </a:p>
        </p:txBody>
      </p: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PPT TITLE</a:t>
            </a: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946890692"/>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70172652"/>
      </p:ext>
    </p:extLst>
  </p:cSld>
  <p:clrMap bg1="lt1" tx1="dk1" bg2="lt2" tx2="dk2" accent1="accent1" accent2="accent2" accent3="accent3" accent4="accent4" accent5="accent5" accent6="accent6" hlink="hlink" folHlink="folHlink"/>
  <p:sldLayoutIdLst>
    <p:sldLayoutId id="2147483973" r:id="rId1"/>
    <p:sldLayoutId id="214748397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15.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7F00055F-E0E9-4F4D-B87B-8E8D531A57DF}"/>
              </a:ext>
            </a:extLst>
          </p:cNvPr>
          <p:cNvSpPr>
            <a:spLocks noGrp="1"/>
          </p:cNvSpPr>
          <p:nvPr>
            <p:ph type="ctrTitle"/>
          </p:nvPr>
        </p:nvSpPr>
        <p:spPr>
          <a:xfrm>
            <a:off x="-533400" y="4876800"/>
            <a:ext cx="12192000" cy="449180"/>
          </a:xfrm>
        </p:spPr>
        <p:txBody>
          <a:bodyPr/>
          <a:lstStyle/>
          <a:p>
            <a:r>
              <a:rPr lang="fr-FR" dirty="0" smtClean="0"/>
              <a:t>Innovation </a:t>
            </a:r>
            <a:r>
              <a:rPr lang="fr-FR" dirty="0"/>
              <a:t>P</a:t>
            </a:r>
            <a:r>
              <a:rPr lang="fr-FR" dirty="0" smtClean="0"/>
              <a:t>hytosanitaire </a:t>
            </a:r>
            <a:r>
              <a:rPr lang="fr-FR" dirty="0"/>
              <a:t>pour la </a:t>
            </a:r>
            <a:r>
              <a:rPr lang="fr-FR" dirty="0" smtClean="0"/>
              <a:t>Sécurité Alimentaire </a:t>
            </a:r>
            <a:r>
              <a:rPr lang="fr-FR" dirty="0"/>
              <a:t>: </a:t>
            </a:r>
            <a:r>
              <a:rPr lang="fr-FR" dirty="0" smtClean="0"/>
              <a:t>Renforcement </a:t>
            </a:r>
            <a:r>
              <a:rPr lang="fr-FR" dirty="0"/>
              <a:t>des systèmes d'alerte et de réponse aux épidémies </a:t>
            </a:r>
            <a:r>
              <a:rPr lang="fr-FR" dirty="0" smtClean="0"/>
              <a:t>d’organismes nuisibles et </a:t>
            </a:r>
            <a:r>
              <a:rPr lang="fr-FR" dirty="0"/>
              <a:t>du commerce électronique </a:t>
            </a:r>
            <a:r>
              <a:rPr lang="en-US" dirty="0"/>
              <a:t> </a:t>
            </a:r>
            <a:endParaRPr lang="fr-FR" sz="2800" dirty="0">
              <a:latin typeface="Georgia"/>
            </a:endParaRPr>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152400" y="1143000"/>
            <a:ext cx="12204522" cy="360040"/>
          </a:xfrm>
        </p:spPr>
        <p:txBody>
          <a:bodyPr/>
          <a:lstStyle/>
          <a:p>
            <a:r>
              <a:rPr lang="en-CA" dirty="0"/>
              <a:t>2.1 </a:t>
            </a:r>
            <a:r>
              <a:rPr lang="en-CA" dirty="0" err="1" smtClean="0"/>
              <a:t>Contexte</a:t>
            </a:r>
            <a:endParaRPr lang="x-none" dirty="0"/>
          </a:p>
        </p:txBody>
      </p:sp>
      <p:pic>
        <p:nvPicPr>
          <p:cNvPr id="5" name="Picture 4" descr="A picture containing text, person, holding, hand&#10;&#10;Description automatically generated">
            <a:extLst>
              <a:ext uri="{FF2B5EF4-FFF2-40B4-BE49-F238E27FC236}">
                <a16:creationId xmlns="" xmlns:a16="http://schemas.microsoft.com/office/drawing/2014/main" id="{24EA5470-8772-498A-8128-93701B4AF3C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625" t="4446" r="15625" b="4444"/>
          <a:stretch/>
        </p:blipFill>
        <p:spPr>
          <a:xfrm>
            <a:off x="6671858" y="1614115"/>
            <a:ext cx="5367741" cy="4682526"/>
          </a:xfrm>
          <a:prstGeom prst="roundRect">
            <a:avLst>
              <a:gd name="adj" fmla="val 8594"/>
            </a:avLst>
          </a:prstGeom>
          <a:solidFill>
            <a:srgbClr val="FFFFFF">
              <a:shade val="85000"/>
            </a:srgbClr>
          </a:solidFill>
          <a:ln>
            <a:noFill/>
          </a:ln>
          <a:effectLst/>
        </p:spPr>
      </p:pic>
      <p:sp>
        <p:nvSpPr>
          <p:cNvPr id="6" name="Rectangle: Rounded Corners 5">
            <a:extLst>
              <a:ext uri="{FF2B5EF4-FFF2-40B4-BE49-F238E27FC236}">
                <a16:creationId xmlns="" xmlns:a16="http://schemas.microsoft.com/office/drawing/2014/main" id="{7D0154AA-5000-4B47-8D1E-B791F1EC6CA3}"/>
              </a:ext>
            </a:extLst>
          </p:cNvPr>
          <p:cNvSpPr/>
          <p:nvPr/>
        </p:nvSpPr>
        <p:spPr>
          <a:xfrm>
            <a:off x="381000" y="1676400"/>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1">
            <a:extLst>
              <a:ext uri="{FF2B5EF4-FFF2-40B4-BE49-F238E27FC236}">
                <a16:creationId xmlns="" xmlns:a16="http://schemas.microsoft.com/office/drawing/2014/main" id="{D87FFBAA-597D-4FF2-A96F-16BE400A1BF5}"/>
              </a:ext>
            </a:extLst>
          </p:cNvPr>
          <p:cNvSpPr txBox="1">
            <a:spLocks/>
          </p:cNvSpPr>
          <p:nvPr/>
        </p:nvSpPr>
        <p:spPr>
          <a:xfrm>
            <a:off x="0" y="1828313"/>
            <a:ext cx="5486400" cy="43672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smtClean="0">
                <a:solidFill>
                  <a:srgbClr val="5792C9"/>
                </a:solidFill>
              </a:rPr>
              <a:t>Cadre </a:t>
            </a:r>
            <a:r>
              <a:rPr lang="en-US" b="1" dirty="0" err="1" smtClean="0">
                <a:solidFill>
                  <a:srgbClr val="5792C9"/>
                </a:solidFill>
              </a:rPr>
              <a:t>stratégique</a:t>
            </a:r>
            <a:r>
              <a:rPr lang="en-US" b="1" dirty="0" smtClean="0">
                <a:solidFill>
                  <a:srgbClr val="5792C9"/>
                </a:solidFill>
              </a:rPr>
              <a:t> de la CIPV (2020-2030</a:t>
            </a:r>
            <a:r>
              <a:rPr lang="en-US" b="1" dirty="0">
                <a:solidFill>
                  <a:srgbClr val="5792C9"/>
                </a:solidFill>
              </a:rPr>
              <a:t>) </a:t>
            </a:r>
            <a:endParaRPr lang="x-none" dirty="0"/>
          </a:p>
        </p:txBody>
      </p:sp>
      <p:sp>
        <p:nvSpPr>
          <p:cNvPr id="9" name="Subtitle 1">
            <a:extLst>
              <a:ext uri="{FF2B5EF4-FFF2-40B4-BE49-F238E27FC236}">
                <a16:creationId xmlns="" xmlns:a16="http://schemas.microsoft.com/office/drawing/2014/main" id="{5549A28F-0E30-46F9-8A5C-23339102E319}"/>
              </a:ext>
            </a:extLst>
          </p:cNvPr>
          <p:cNvSpPr txBox="1">
            <a:spLocks/>
          </p:cNvSpPr>
          <p:nvPr/>
        </p:nvSpPr>
        <p:spPr>
          <a:xfrm>
            <a:off x="0" y="5084682"/>
            <a:ext cx="6042329" cy="325518"/>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b="1" dirty="0">
                <a:solidFill>
                  <a:srgbClr val="5792C9"/>
                </a:solidFill>
              </a:rPr>
              <a:t>Équipe IC sur le </a:t>
            </a:r>
            <a:r>
              <a:rPr lang="fr-FR" b="1" dirty="0" smtClean="0">
                <a:solidFill>
                  <a:srgbClr val="5792C9"/>
                </a:solidFill>
              </a:rPr>
              <a:t>e-commerce</a:t>
            </a:r>
            <a:endParaRPr lang="en-US" b="1" dirty="0">
              <a:solidFill>
                <a:srgbClr val="5792C9"/>
              </a:solidFill>
            </a:endParaRPr>
          </a:p>
        </p:txBody>
      </p:sp>
      <p:sp>
        <p:nvSpPr>
          <p:cNvPr id="12" name="Subtitle 1">
            <a:extLst>
              <a:ext uri="{FF2B5EF4-FFF2-40B4-BE49-F238E27FC236}">
                <a16:creationId xmlns="" xmlns:a16="http://schemas.microsoft.com/office/drawing/2014/main" id="{19874B08-0CDB-4C9E-A97A-4CBC125BDDA2}"/>
              </a:ext>
            </a:extLst>
          </p:cNvPr>
          <p:cNvSpPr txBox="1">
            <a:spLocks/>
          </p:cNvSpPr>
          <p:nvPr/>
        </p:nvSpPr>
        <p:spPr>
          <a:xfrm>
            <a:off x="-59041" y="3289576"/>
            <a:ext cx="6984855" cy="36004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smtClean="0">
                <a:solidFill>
                  <a:srgbClr val="5792C9"/>
                </a:solidFill>
              </a:rPr>
              <a:t>O</a:t>
            </a:r>
            <a:r>
              <a:rPr lang="fr-FR" b="1" dirty="0">
                <a:solidFill>
                  <a:srgbClr val="5792C9"/>
                </a:solidFill>
              </a:rPr>
              <a:t>Supervision du programme de développement du commerce électronique</a:t>
            </a:r>
            <a:endParaRPr lang="x-none" dirty="0"/>
          </a:p>
        </p:txBody>
      </p:sp>
      <p:sp>
        <p:nvSpPr>
          <p:cNvPr id="13" name="Rectangle: Rounded Corners 12">
            <a:extLst>
              <a:ext uri="{FF2B5EF4-FFF2-40B4-BE49-F238E27FC236}">
                <a16:creationId xmlns="" xmlns:a16="http://schemas.microsoft.com/office/drawing/2014/main" id="{A14B76FF-5E3A-48DD-AA9D-2F5F53BFFA2F}"/>
              </a:ext>
            </a:extLst>
          </p:cNvPr>
          <p:cNvSpPr/>
          <p:nvPr/>
        </p:nvSpPr>
        <p:spPr>
          <a:xfrm>
            <a:off x="386963" y="3281835"/>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 xmlns:a16="http://schemas.microsoft.com/office/drawing/2014/main" id="{A7CFCEB2-A9B1-4B4C-BDC1-DD045764D18A}"/>
              </a:ext>
            </a:extLst>
          </p:cNvPr>
          <p:cNvSpPr/>
          <p:nvPr/>
        </p:nvSpPr>
        <p:spPr>
          <a:xfrm>
            <a:off x="381000" y="4876800"/>
            <a:ext cx="5562600"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 xmlns:a16="http://schemas.microsoft.com/office/drawing/2014/main" id="{CAD04D34-CA1A-4632-8604-2DBF13CE9882}"/>
              </a:ext>
            </a:extLst>
          </p:cNvPr>
          <p:cNvSpPr/>
          <p:nvPr/>
        </p:nvSpPr>
        <p:spPr>
          <a:xfrm>
            <a:off x="609600" y="2209679"/>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212333" y="2285879"/>
            <a:ext cx="6493268" cy="1121919"/>
          </a:xfrm>
        </p:spPr>
        <p:txBody>
          <a:bodyPr numCol="1"/>
          <a:lstStyle/>
          <a:p>
            <a:pPr marL="0" indent="0">
              <a:buNone/>
            </a:pPr>
            <a:r>
              <a:rPr lang="fr-FR" dirty="0"/>
              <a:t>La gestion des risques phytosanitaires liés </a:t>
            </a:r>
            <a:r>
              <a:rPr lang="fr-FR" dirty="0" smtClean="0"/>
              <a:t>à e-Commerce </a:t>
            </a:r>
            <a:r>
              <a:rPr lang="fr-FR" dirty="0"/>
              <a:t>et aux filières postales et express est l'un des huit grands axes de développement</a:t>
            </a:r>
            <a:r>
              <a:rPr lang="en-US" dirty="0" smtClean="0"/>
              <a:t>.</a:t>
            </a:r>
            <a:endParaRPr lang="en-US" dirty="0"/>
          </a:p>
        </p:txBody>
      </p:sp>
      <p:sp>
        <p:nvSpPr>
          <p:cNvPr id="17" name="Rectangle: Rounded Corners 16">
            <a:extLst>
              <a:ext uri="{FF2B5EF4-FFF2-40B4-BE49-F238E27FC236}">
                <a16:creationId xmlns="" xmlns:a16="http://schemas.microsoft.com/office/drawing/2014/main" id="{B5CD4BEC-DB62-448F-8DD3-17369901601B}"/>
              </a:ext>
            </a:extLst>
          </p:cNvPr>
          <p:cNvSpPr/>
          <p:nvPr/>
        </p:nvSpPr>
        <p:spPr>
          <a:xfrm>
            <a:off x="645153" y="3799167"/>
            <a:ext cx="5822273"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1">
            <a:extLst>
              <a:ext uri="{FF2B5EF4-FFF2-40B4-BE49-F238E27FC236}">
                <a16:creationId xmlns="" xmlns:a16="http://schemas.microsoft.com/office/drawing/2014/main" id="{BA121747-18E4-4838-80D7-CEF5CB96A919}"/>
              </a:ext>
            </a:extLst>
          </p:cNvPr>
          <p:cNvSpPr txBox="1">
            <a:spLocks/>
          </p:cNvSpPr>
          <p:nvPr/>
        </p:nvSpPr>
        <p:spPr>
          <a:xfrm>
            <a:off x="320337" y="3962279"/>
            <a:ext cx="6897459" cy="6096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dirty="0"/>
              <a:t>Le Comité de mise en œuvre et de développement des capacités </a:t>
            </a:r>
            <a:r>
              <a:rPr lang="fr-FR" dirty="0" smtClean="0"/>
              <a:t>(IC) </a:t>
            </a:r>
            <a:r>
              <a:rPr lang="fr-FR" dirty="0"/>
              <a:t>supervise ce sujet.</a:t>
            </a:r>
            <a:endParaRPr lang="en-US" dirty="0"/>
          </a:p>
        </p:txBody>
      </p:sp>
      <p:sp>
        <p:nvSpPr>
          <p:cNvPr id="18" name="Rectangle: Rounded Corners 17">
            <a:extLst>
              <a:ext uri="{FF2B5EF4-FFF2-40B4-BE49-F238E27FC236}">
                <a16:creationId xmlns="" xmlns:a16="http://schemas.microsoft.com/office/drawing/2014/main" id="{CFBFA2E3-21D4-4652-8A0E-AA923377E236}"/>
              </a:ext>
            </a:extLst>
          </p:cNvPr>
          <p:cNvSpPr/>
          <p:nvPr/>
        </p:nvSpPr>
        <p:spPr>
          <a:xfrm>
            <a:off x="609600" y="5399488"/>
            <a:ext cx="5963529" cy="92511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ubtitle 1">
            <a:extLst>
              <a:ext uri="{FF2B5EF4-FFF2-40B4-BE49-F238E27FC236}">
                <a16:creationId xmlns="" xmlns:a16="http://schemas.microsoft.com/office/drawing/2014/main" id="{2979821C-41C7-4D67-B892-197F7E643AEE}"/>
              </a:ext>
            </a:extLst>
          </p:cNvPr>
          <p:cNvSpPr txBox="1">
            <a:spLocks/>
          </p:cNvSpPr>
          <p:nvPr/>
        </p:nvSpPr>
        <p:spPr>
          <a:xfrm>
            <a:off x="212332" y="5612363"/>
            <a:ext cx="6737404" cy="63603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dirty="0"/>
              <a:t>Les travaux du Secrétariat de la CIPV sur le </a:t>
            </a:r>
            <a:r>
              <a:rPr lang="fr-FR" dirty="0" smtClean="0"/>
              <a:t>e-commerce sont </a:t>
            </a:r>
            <a:r>
              <a:rPr lang="fr-FR" dirty="0"/>
              <a:t>guidés par l'équipe </a:t>
            </a:r>
            <a:r>
              <a:rPr lang="fr-FR" dirty="0" smtClean="0"/>
              <a:t>de IC sur e- commerce.</a:t>
            </a:r>
            <a:endParaRPr lang="x-none" dirty="0"/>
          </a:p>
        </p:txBody>
      </p:sp>
    </p:spTree>
    <p:extLst>
      <p:ext uri="{BB962C8B-B14F-4D97-AF65-F5344CB8AC3E}">
        <p14:creationId xmlns:p14="http://schemas.microsoft.com/office/powerpoint/2010/main" val="64211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 xmlns:a16="http://schemas.microsoft.com/office/drawing/2014/main" id="{DE1E6A88-CC30-48CA-8B8E-C7AB685E3534}"/>
              </a:ext>
            </a:extLst>
          </p:cNvPr>
          <p:cNvGrpSpPr>
            <a:grpSpLocks noGrp="1" noUngrp="1" noRot="1" noMove="1" noResize="1"/>
          </p:cNvGrpSpPr>
          <p:nvPr/>
        </p:nvGrpSpPr>
        <p:grpSpPr>
          <a:xfrm>
            <a:off x="3352800" y="1600200"/>
            <a:ext cx="8839200" cy="4790049"/>
            <a:chOff x="3352800" y="1600200"/>
            <a:chExt cx="8839200" cy="4790049"/>
          </a:xfrm>
        </p:grpSpPr>
        <p:sp>
          <p:nvSpPr>
            <p:cNvPr id="15" name="Rectangle 14">
              <a:extLst>
                <a:ext uri="{FF2B5EF4-FFF2-40B4-BE49-F238E27FC236}">
                  <a16:creationId xmlns="" xmlns:a16="http://schemas.microsoft.com/office/drawing/2014/main" id="{92A1C32D-093B-470E-8D40-03F5293CFB3A}"/>
                </a:ext>
              </a:extLst>
            </p:cNvPr>
            <p:cNvSpPr>
              <a:spLocks noGrp="1" noRot="1" noMove="1" noResize="1" noEditPoints="1" noAdjustHandles="1" noChangeArrowheads="1" noChangeShapeType="1"/>
            </p:cNvSpPr>
            <p:nvPr/>
          </p:nvSpPr>
          <p:spPr>
            <a:xfrm>
              <a:off x="3962400" y="1600200"/>
              <a:ext cx="8229600" cy="4774323"/>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rallelogram 18">
              <a:extLst>
                <a:ext uri="{FF2B5EF4-FFF2-40B4-BE49-F238E27FC236}">
                  <a16:creationId xmlns="" xmlns:a16="http://schemas.microsoft.com/office/drawing/2014/main" id="{EB5F398C-C752-49C3-93F5-882B09D36491}"/>
                </a:ext>
              </a:extLst>
            </p:cNvPr>
            <p:cNvSpPr>
              <a:spLocks noGrp="1" noRot="1" noMove="1" noResize="1" noEditPoints="1" noAdjustHandles="1" noChangeArrowheads="1" noChangeShapeType="1"/>
            </p:cNvSpPr>
            <p:nvPr/>
          </p:nvSpPr>
          <p:spPr>
            <a:xfrm>
              <a:off x="3352801" y="1600200"/>
              <a:ext cx="2286000" cy="2367500"/>
            </a:xfrm>
            <a:prstGeom prst="parallelogram">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arallelogram 20">
              <a:extLst>
                <a:ext uri="{FF2B5EF4-FFF2-40B4-BE49-F238E27FC236}">
                  <a16:creationId xmlns="" xmlns:a16="http://schemas.microsoft.com/office/drawing/2014/main" id="{52AA7778-D0EA-4C31-AA0F-2791DAA1ABE0}"/>
                </a:ext>
              </a:extLst>
            </p:cNvPr>
            <p:cNvSpPr>
              <a:spLocks noGrp="1" noRot="1" noMove="1" noResize="1" noEditPoints="1" noAdjustHandles="1" noChangeArrowheads="1" noChangeShapeType="1"/>
            </p:cNvSpPr>
            <p:nvPr/>
          </p:nvSpPr>
          <p:spPr>
            <a:xfrm flipV="1">
              <a:off x="3352800" y="3951796"/>
              <a:ext cx="2309855" cy="2438453"/>
            </a:xfrm>
            <a:prstGeom prst="parallelogram">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152400" y="1011560"/>
            <a:ext cx="12204522" cy="360040"/>
          </a:xfrm>
        </p:spPr>
        <p:txBody>
          <a:bodyPr/>
          <a:lstStyle/>
          <a:p>
            <a:r>
              <a:rPr lang="en-US" dirty="0"/>
              <a:t>2.2 </a:t>
            </a:r>
            <a:r>
              <a:rPr lang="fr-FR" dirty="0"/>
              <a:t>Qu'est-ce que le commerce électronique ? Qu'est-ce que cela a à voir avec la santé des plantes</a:t>
            </a:r>
            <a:r>
              <a:rPr lang="en-US" dirty="0" smtClean="0"/>
              <a:t>?</a:t>
            </a:r>
            <a:endParaRPr lang="en-US" dirty="0"/>
          </a:p>
        </p:txBody>
      </p:sp>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5295900" y="3902568"/>
            <a:ext cx="6934200" cy="641687"/>
          </a:xfrm>
        </p:spPr>
        <p:txBody>
          <a:bodyPr numCol="1"/>
          <a:lstStyle/>
          <a:p>
            <a:pPr marL="0" indent="0">
              <a:buNone/>
            </a:pPr>
            <a:r>
              <a:rPr lang="fr-FR" sz="1800" dirty="0">
                <a:solidFill>
                  <a:schemeClr val="bg1"/>
                </a:solidFill>
              </a:rPr>
              <a:t>Ces colis sont généralement traités et livrés directement à destination par les services postaux ou les transporteurs express.</a:t>
            </a:r>
            <a:endParaRPr lang="en-US" sz="1800" dirty="0">
              <a:solidFill>
                <a:schemeClr val="bg1"/>
              </a:solidFill>
            </a:endParaRPr>
          </a:p>
        </p:txBody>
      </p:sp>
      <p:sp>
        <p:nvSpPr>
          <p:cNvPr id="7" name="Subtitle 1">
            <a:extLst>
              <a:ext uri="{FF2B5EF4-FFF2-40B4-BE49-F238E27FC236}">
                <a16:creationId xmlns="" xmlns:a16="http://schemas.microsoft.com/office/drawing/2014/main" id="{EE40AD87-FCC3-4850-B88B-4F5696E8B6D3}"/>
              </a:ext>
            </a:extLst>
          </p:cNvPr>
          <p:cNvSpPr txBox="1">
            <a:spLocks/>
          </p:cNvSpPr>
          <p:nvPr/>
        </p:nvSpPr>
        <p:spPr>
          <a:xfrm>
            <a:off x="152400" y="1828048"/>
            <a:ext cx="4572000" cy="458704"/>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3200" b="1" dirty="0" smtClean="0"/>
              <a:t>Le e-Commerce </a:t>
            </a:r>
            <a:r>
              <a:rPr lang="en-US" sz="3200" b="1" dirty="0" err="1" smtClean="0"/>
              <a:t>est</a:t>
            </a:r>
            <a:r>
              <a:rPr lang="en-US" sz="3200" b="1" dirty="0" smtClean="0"/>
              <a:t> :</a:t>
            </a:r>
            <a:endParaRPr lang="en-US" sz="3200" b="1" dirty="0"/>
          </a:p>
          <a:p>
            <a:endParaRPr lang="en-US" sz="3200" dirty="0"/>
          </a:p>
        </p:txBody>
      </p:sp>
      <p:sp>
        <p:nvSpPr>
          <p:cNvPr id="5" name="Oval 4">
            <a:extLst>
              <a:ext uri="{FF2B5EF4-FFF2-40B4-BE49-F238E27FC236}">
                <a16:creationId xmlns="" xmlns:a16="http://schemas.microsoft.com/office/drawing/2014/main" id="{57027287-E2EE-4661-ADC1-6468B66E9003}"/>
              </a:ext>
            </a:extLst>
          </p:cNvPr>
          <p:cNvSpPr/>
          <p:nvPr/>
        </p:nvSpPr>
        <p:spPr>
          <a:xfrm>
            <a:off x="4267200" y="1752600"/>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 xmlns:a16="http://schemas.microsoft.com/office/drawing/2014/main" id="{7A4B13A9-7112-43D6-99B8-EF3B3AC515E8}"/>
              </a:ext>
            </a:extLst>
          </p:cNvPr>
          <p:cNvCxnSpPr>
            <a:cxnSpLocks/>
          </p:cNvCxnSpPr>
          <p:nvPr/>
        </p:nvCxnSpPr>
        <p:spPr>
          <a:xfrm>
            <a:off x="5791200" y="2286752"/>
            <a:ext cx="27432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 xmlns:a16="http://schemas.microsoft.com/office/drawing/2014/main" id="{E3C34649-CE4E-4F96-8D49-85F951106209}"/>
              </a:ext>
            </a:extLst>
          </p:cNvPr>
          <p:cNvSpPr txBox="1"/>
          <p:nvPr/>
        </p:nvSpPr>
        <p:spPr>
          <a:xfrm>
            <a:off x="5257800" y="1828800"/>
            <a:ext cx="4572000" cy="415498"/>
          </a:xfrm>
          <a:prstGeom prst="rect">
            <a:avLst/>
          </a:prstGeom>
        </p:spPr>
        <p:txBody>
          <a:bodyPr wrap="square" lIns="540000" tIns="0" rIns="360000" rtlCol="0" anchor="t" anchorCtr="0">
            <a:spAutoFit/>
          </a:bodyPr>
          <a:lstStyle/>
          <a:p>
            <a:r>
              <a:rPr lang="en-US" b="1" dirty="0">
                <a:solidFill>
                  <a:schemeClr val="bg1"/>
                </a:solidFill>
              </a:rPr>
              <a:t>T</a:t>
            </a:r>
            <a:r>
              <a:rPr lang="en-US" sz="2400" b="1" dirty="0" smtClean="0">
                <a:solidFill>
                  <a:schemeClr val="bg1"/>
                </a:solidFill>
              </a:rPr>
              <a:t>ransaction </a:t>
            </a:r>
            <a:r>
              <a:rPr lang="en-US" b="1" dirty="0" err="1" smtClean="0">
                <a:solidFill>
                  <a:schemeClr val="bg1"/>
                </a:solidFill>
              </a:rPr>
              <a:t>électronique</a:t>
            </a:r>
            <a:r>
              <a:rPr lang="en-US" b="1" dirty="0" smtClean="0">
                <a:solidFill>
                  <a:schemeClr val="bg1"/>
                </a:solidFill>
              </a:rPr>
              <a:t> </a:t>
            </a:r>
            <a:endParaRPr lang="en-US" b="1" dirty="0"/>
          </a:p>
        </p:txBody>
      </p:sp>
      <p:sp>
        <p:nvSpPr>
          <p:cNvPr id="13" name="Subtitle 1">
            <a:extLst>
              <a:ext uri="{FF2B5EF4-FFF2-40B4-BE49-F238E27FC236}">
                <a16:creationId xmlns="" xmlns:a16="http://schemas.microsoft.com/office/drawing/2014/main" id="{DC2270C1-F53F-4DA2-AB16-DD8E845B6810}"/>
              </a:ext>
            </a:extLst>
          </p:cNvPr>
          <p:cNvSpPr txBox="1">
            <a:spLocks/>
          </p:cNvSpPr>
          <p:nvPr/>
        </p:nvSpPr>
        <p:spPr>
          <a:xfrm>
            <a:off x="5257800" y="2389477"/>
            <a:ext cx="7286791" cy="891199"/>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1800" dirty="0" smtClean="0">
                <a:solidFill>
                  <a:schemeClr val="bg1"/>
                </a:solidFill>
              </a:rPr>
              <a:t>Toute </a:t>
            </a:r>
            <a:r>
              <a:rPr lang="fr-FR" sz="1800" dirty="0">
                <a:solidFill>
                  <a:schemeClr val="bg1"/>
                </a:solidFill>
              </a:rPr>
              <a:t>transaction électronique entraînant le déplacement de petits colis de faible valeur à travers une ou plusieurs frontières internationales.</a:t>
            </a:r>
            <a:endParaRPr lang="en-US" sz="1800" dirty="0">
              <a:solidFill>
                <a:schemeClr val="bg1"/>
              </a:solidFill>
            </a:endParaRPr>
          </a:p>
        </p:txBody>
      </p:sp>
      <p:sp>
        <p:nvSpPr>
          <p:cNvPr id="23" name="Oval 22">
            <a:extLst>
              <a:ext uri="{FF2B5EF4-FFF2-40B4-BE49-F238E27FC236}">
                <a16:creationId xmlns="" xmlns:a16="http://schemas.microsoft.com/office/drawing/2014/main" id="{BAF785EF-DA12-4726-85A6-B867880B5B0C}"/>
              </a:ext>
            </a:extLst>
          </p:cNvPr>
          <p:cNvSpPr/>
          <p:nvPr/>
        </p:nvSpPr>
        <p:spPr>
          <a:xfrm>
            <a:off x="4267200" y="3352800"/>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 xmlns:a16="http://schemas.microsoft.com/office/drawing/2014/main" id="{0848C116-A82D-4658-9E62-5B79BCDB8285}"/>
              </a:ext>
            </a:extLst>
          </p:cNvPr>
          <p:cNvSpPr/>
          <p:nvPr/>
        </p:nvSpPr>
        <p:spPr>
          <a:xfrm>
            <a:off x="4191000" y="4966928"/>
            <a:ext cx="1295400" cy="12052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 xmlns:a16="http://schemas.microsoft.com/office/drawing/2014/main" id="{CDFE1BB3-9711-4603-A1B9-ACAE7A4BC95A}"/>
              </a:ext>
            </a:extLst>
          </p:cNvPr>
          <p:cNvSpPr txBox="1">
            <a:spLocks/>
          </p:cNvSpPr>
          <p:nvPr/>
        </p:nvSpPr>
        <p:spPr>
          <a:xfrm>
            <a:off x="5257800" y="5428568"/>
            <a:ext cx="6934200" cy="72065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1800" dirty="0">
                <a:solidFill>
                  <a:schemeClr val="bg1"/>
                </a:solidFill>
              </a:rPr>
              <a:t>Les parcelles qui contiennent des végétaux et d'autres articles réglementés peuvent être une voie d'introduction et de propagation </a:t>
            </a:r>
            <a:r>
              <a:rPr lang="fr-FR" sz="1800" dirty="0" smtClean="0">
                <a:solidFill>
                  <a:schemeClr val="bg1"/>
                </a:solidFill>
              </a:rPr>
              <a:t>des nuisibles des plantes</a:t>
            </a:r>
            <a:endParaRPr lang="en-US" sz="1800" dirty="0">
              <a:solidFill>
                <a:schemeClr val="bg1"/>
              </a:solidFill>
            </a:endParaRPr>
          </a:p>
        </p:txBody>
      </p:sp>
      <p:cxnSp>
        <p:nvCxnSpPr>
          <p:cNvPr id="28" name="Straight Arrow Connector 27">
            <a:extLst>
              <a:ext uri="{FF2B5EF4-FFF2-40B4-BE49-F238E27FC236}">
                <a16:creationId xmlns="" xmlns:a16="http://schemas.microsoft.com/office/drawing/2014/main" id="{1BDA71F5-94BA-4CDC-8236-F46850A2A6E7}"/>
              </a:ext>
            </a:extLst>
          </p:cNvPr>
          <p:cNvCxnSpPr>
            <a:cxnSpLocks/>
          </p:cNvCxnSpPr>
          <p:nvPr/>
        </p:nvCxnSpPr>
        <p:spPr>
          <a:xfrm>
            <a:off x="5867400" y="3733800"/>
            <a:ext cx="27432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 xmlns:a16="http://schemas.microsoft.com/office/drawing/2014/main" id="{A0AE33D3-BB6A-49F9-908D-464237489D96}"/>
              </a:ext>
            </a:extLst>
          </p:cNvPr>
          <p:cNvCxnSpPr>
            <a:cxnSpLocks/>
          </p:cNvCxnSpPr>
          <p:nvPr/>
        </p:nvCxnSpPr>
        <p:spPr>
          <a:xfrm>
            <a:off x="5867400" y="5334000"/>
            <a:ext cx="2743200" cy="0"/>
          </a:xfrm>
          <a:prstGeom prst="straightConnector1">
            <a:avLst/>
          </a:prstGeom>
          <a:ln w="38100">
            <a:solidFill>
              <a:schemeClr val="tx2">
                <a:lumMod val="20000"/>
                <a:lumOff val="8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1" name="Picture 30" descr="A picture containing text&#10;&#10;Description automatically generated">
            <a:extLst>
              <a:ext uri="{FF2B5EF4-FFF2-40B4-BE49-F238E27FC236}">
                <a16:creationId xmlns="" xmlns:a16="http://schemas.microsoft.com/office/drawing/2014/main" id="{C050B68F-7ED5-416F-9470-4FCAB654903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6175" r="67630" b="20401"/>
          <a:stretch/>
        </p:blipFill>
        <p:spPr>
          <a:xfrm>
            <a:off x="4364996" y="1786270"/>
            <a:ext cx="1426204" cy="1324002"/>
          </a:xfrm>
          <a:prstGeom prst="rect">
            <a:avLst/>
          </a:prstGeom>
        </p:spPr>
      </p:pic>
      <p:pic>
        <p:nvPicPr>
          <p:cNvPr id="32" name="Picture 31" descr="A picture containing text&#10;&#10;Description automatically generated">
            <a:extLst>
              <a:ext uri="{FF2B5EF4-FFF2-40B4-BE49-F238E27FC236}">
                <a16:creationId xmlns="" xmlns:a16="http://schemas.microsoft.com/office/drawing/2014/main" id="{1FCB96D7-A0C4-47AE-8A33-D7396B3DB2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13" t="25039" r="43874" b="24760"/>
          <a:stretch/>
        </p:blipFill>
        <p:spPr>
          <a:xfrm>
            <a:off x="4419600" y="3124200"/>
            <a:ext cx="914399" cy="1500079"/>
          </a:xfrm>
          <a:prstGeom prst="rect">
            <a:avLst/>
          </a:prstGeom>
        </p:spPr>
      </p:pic>
      <p:pic>
        <p:nvPicPr>
          <p:cNvPr id="33" name="Picture 32" descr="A picture containing text&#10;&#10;Description automatically generated">
            <a:extLst>
              <a:ext uri="{FF2B5EF4-FFF2-40B4-BE49-F238E27FC236}">
                <a16:creationId xmlns="" xmlns:a16="http://schemas.microsoft.com/office/drawing/2014/main" id="{5BD25D86-CB57-40AA-A8F1-227B2251EF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7558" t="33391" b="30695"/>
          <a:stretch/>
        </p:blipFill>
        <p:spPr>
          <a:xfrm>
            <a:off x="4076366" y="5013782"/>
            <a:ext cx="1791034" cy="1115276"/>
          </a:xfrm>
          <a:prstGeom prst="rect">
            <a:avLst/>
          </a:prstGeom>
        </p:spPr>
      </p:pic>
      <p:sp>
        <p:nvSpPr>
          <p:cNvPr id="34" name="TextBox 33">
            <a:extLst>
              <a:ext uri="{FF2B5EF4-FFF2-40B4-BE49-F238E27FC236}">
                <a16:creationId xmlns="" xmlns:a16="http://schemas.microsoft.com/office/drawing/2014/main" id="{163255EF-229E-4226-88AD-3869F310A5B9}"/>
              </a:ext>
            </a:extLst>
          </p:cNvPr>
          <p:cNvSpPr txBox="1"/>
          <p:nvPr/>
        </p:nvSpPr>
        <p:spPr>
          <a:xfrm>
            <a:off x="5295900" y="3318302"/>
            <a:ext cx="5448300" cy="415498"/>
          </a:xfrm>
          <a:prstGeom prst="rect">
            <a:avLst/>
          </a:prstGeom>
        </p:spPr>
        <p:txBody>
          <a:bodyPr wrap="square" lIns="540000" tIns="0" rIns="360000" rtlCol="0" anchor="t" anchorCtr="0">
            <a:spAutoFit/>
          </a:bodyPr>
          <a:lstStyle/>
          <a:p>
            <a:r>
              <a:rPr lang="en-US" b="1" dirty="0" err="1">
                <a:solidFill>
                  <a:schemeClr val="bg1"/>
                </a:solidFill>
              </a:rPr>
              <a:t>Généralement</a:t>
            </a:r>
            <a:r>
              <a:rPr lang="en-US" b="1" dirty="0">
                <a:solidFill>
                  <a:schemeClr val="bg1"/>
                </a:solidFill>
              </a:rPr>
              <a:t> </a:t>
            </a:r>
            <a:r>
              <a:rPr lang="en-US" b="1" dirty="0" err="1" smtClean="0">
                <a:solidFill>
                  <a:schemeClr val="bg1"/>
                </a:solidFill>
              </a:rPr>
              <a:t>livré</a:t>
            </a:r>
            <a:r>
              <a:rPr lang="en-US" b="1" dirty="0" smtClean="0">
                <a:solidFill>
                  <a:schemeClr val="bg1"/>
                </a:solidFill>
              </a:rPr>
              <a:t> </a:t>
            </a:r>
            <a:r>
              <a:rPr lang="en-US" b="1" dirty="0" err="1" smtClean="0">
                <a:solidFill>
                  <a:schemeClr val="bg1"/>
                </a:solidFill>
              </a:rPr>
              <a:t>directement</a:t>
            </a:r>
            <a:endParaRPr lang="en-US" b="1" dirty="0"/>
          </a:p>
        </p:txBody>
      </p:sp>
      <p:sp>
        <p:nvSpPr>
          <p:cNvPr id="35" name="TextBox 34">
            <a:extLst>
              <a:ext uri="{FF2B5EF4-FFF2-40B4-BE49-F238E27FC236}">
                <a16:creationId xmlns="" xmlns:a16="http://schemas.microsoft.com/office/drawing/2014/main" id="{47E9FE6E-4897-4388-9417-EBFC2AE7B709}"/>
              </a:ext>
            </a:extLst>
          </p:cNvPr>
          <p:cNvSpPr txBox="1"/>
          <p:nvPr/>
        </p:nvSpPr>
        <p:spPr>
          <a:xfrm>
            <a:off x="5307094" y="4885882"/>
            <a:ext cx="5894306" cy="415498"/>
          </a:xfrm>
          <a:prstGeom prst="rect">
            <a:avLst/>
          </a:prstGeom>
        </p:spPr>
        <p:txBody>
          <a:bodyPr wrap="square" lIns="540000" tIns="0" rIns="360000" rtlCol="0" anchor="t" anchorCtr="0">
            <a:spAutoFit/>
          </a:bodyPr>
          <a:lstStyle/>
          <a:p>
            <a:r>
              <a:rPr lang="en-US" b="1" dirty="0" err="1">
                <a:solidFill>
                  <a:schemeClr val="bg1"/>
                </a:solidFill>
              </a:rPr>
              <a:t>Peut</a:t>
            </a:r>
            <a:r>
              <a:rPr lang="en-US" b="1" dirty="0">
                <a:solidFill>
                  <a:schemeClr val="bg1"/>
                </a:solidFill>
              </a:rPr>
              <a:t> </a:t>
            </a:r>
            <a:r>
              <a:rPr lang="en-US" b="1" dirty="0" err="1">
                <a:solidFill>
                  <a:schemeClr val="bg1"/>
                </a:solidFill>
              </a:rPr>
              <a:t>propager</a:t>
            </a:r>
            <a:r>
              <a:rPr lang="en-US" b="1" dirty="0">
                <a:solidFill>
                  <a:schemeClr val="bg1"/>
                </a:solidFill>
              </a:rPr>
              <a:t> des </a:t>
            </a:r>
            <a:r>
              <a:rPr lang="en-US" b="1" dirty="0" smtClean="0">
                <a:solidFill>
                  <a:schemeClr val="bg1"/>
                </a:solidFill>
              </a:rPr>
              <a:t>organisms </a:t>
            </a:r>
            <a:r>
              <a:rPr lang="en-US" b="1" dirty="0" err="1" smtClean="0">
                <a:solidFill>
                  <a:schemeClr val="bg1"/>
                </a:solidFill>
              </a:rPr>
              <a:t>nuisibles</a:t>
            </a:r>
            <a:endParaRPr lang="en-US" b="1" dirty="0"/>
          </a:p>
        </p:txBody>
      </p:sp>
    </p:spTree>
    <p:extLst>
      <p:ext uri="{BB962C8B-B14F-4D97-AF65-F5344CB8AC3E}">
        <p14:creationId xmlns:p14="http://schemas.microsoft.com/office/powerpoint/2010/main" val="2152536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7010400" y="2667000"/>
            <a:ext cx="5562600" cy="1447800"/>
          </a:xfrm>
        </p:spPr>
        <p:txBody>
          <a:bodyPr lIns="540000" tIns="0" rIns="360000" bIns="45720" numCol="1" anchor="t" anchorCtr="0"/>
          <a:lstStyle/>
          <a:p>
            <a:pPr marL="0" indent="0">
              <a:buNone/>
            </a:pPr>
            <a:r>
              <a:rPr lang="fr-FR" sz="1800" dirty="0"/>
              <a:t>Peut avoir dépassé l'élaboration et la mise en œuvre des lois pertinentes pour réglementer efficacement ce commerce, ce qui a entraîné des vulnérabilités dans la chaîne d'approvisionnement du commerce électronique. </a:t>
            </a:r>
            <a:r>
              <a:rPr lang="en-US" sz="1800" dirty="0"/>
              <a:t> </a:t>
            </a:r>
            <a:endParaRPr lang="en-US" sz="1800" dirty="0">
              <a:ea typeface="Calibri"/>
              <a:cs typeface="Calibri"/>
            </a:endParaRP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152400" y="1162140"/>
            <a:ext cx="12204522" cy="360040"/>
          </a:xfrm>
        </p:spPr>
        <p:txBody>
          <a:bodyPr/>
          <a:lstStyle/>
          <a:p>
            <a:r>
              <a:rPr lang="en-US" dirty="0"/>
              <a:t>2.3 Key challenges</a:t>
            </a:r>
          </a:p>
        </p:txBody>
      </p:sp>
      <p:sp>
        <p:nvSpPr>
          <p:cNvPr id="4" name="TextBox 3">
            <a:extLst>
              <a:ext uri="{FF2B5EF4-FFF2-40B4-BE49-F238E27FC236}">
                <a16:creationId xmlns="" xmlns:a16="http://schemas.microsoft.com/office/drawing/2014/main" id="{59A472E7-E342-8076-4E28-E67E9FEB69E6}"/>
              </a:ext>
            </a:extLst>
          </p:cNvPr>
          <p:cNvSpPr txBox="1"/>
          <p:nvPr/>
        </p:nvSpPr>
        <p:spPr>
          <a:xfrm>
            <a:off x="7458075" y="4637038"/>
            <a:ext cx="4429125" cy="1431161"/>
          </a:xfrm>
          <a:prstGeom prst="rect">
            <a:avLst/>
          </a:prstGeom>
          <a:noFill/>
          <a:ln w="28575">
            <a:noFill/>
          </a:ln>
        </p:spPr>
        <p:txBody>
          <a:bodyPr rot="0" spcFirstLastPara="0" vertOverflow="overflow" horzOverflow="overflow" vert="horz" wrap="square" lIns="228600" tIns="0" rIns="137160" bIns="45720" numCol="1" spcCol="0" rtlCol="0" fromWordArt="0" anchor="t" anchorCtr="0" forceAA="0" compatLnSpc="1">
            <a:prstTxWarp prst="textNoShape">
              <a:avLst/>
            </a:prstTxWarp>
            <a:spAutoFit/>
          </a:bodyPr>
          <a:lstStyle/>
          <a:p>
            <a:r>
              <a:rPr lang="fr-FR" sz="1800" dirty="0"/>
              <a:t>L'identification des articles réglementés dans la voie du courrier et des coursiers est l'un des plus grands défis auxquels est confronté le personnel de l'ONPV à la frontière.</a:t>
            </a:r>
            <a:r>
              <a:rPr lang="en-US" sz="1800" dirty="0">
                <a:ea typeface="+mn-lt"/>
                <a:cs typeface="+mn-lt"/>
              </a:rPr>
              <a:t> </a:t>
            </a:r>
            <a:endParaRPr lang="en-US" sz="1800" dirty="0">
              <a:ea typeface="Calibri" panose="020F0502020204030204"/>
              <a:cs typeface="Calibri" panose="020F0502020204030204"/>
            </a:endParaRPr>
          </a:p>
        </p:txBody>
      </p:sp>
      <p:sp>
        <p:nvSpPr>
          <p:cNvPr id="11" name="Subtitle 1">
            <a:extLst>
              <a:ext uri="{FF2B5EF4-FFF2-40B4-BE49-F238E27FC236}">
                <a16:creationId xmlns="" xmlns:a16="http://schemas.microsoft.com/office/drawing/2014/main" id="{A7CF009E-381B-49AD-939D-F9D49B6CAEA5}"/>
              </a:ext>
            </a:extLst>
          </p:cNvPr>
          <p:cNvSpPr txBox="1">
            <a:spLocks/>
          </p:cNvSpPr>
          <p:nvPr/>
        </p:nvSpPr>
        <p:spPr>
          <a:xfrm>
            <a:off x="1171575" y="2362200"/>
            <a:ext cx="4938733" cy="1525924"/>
          </a:xfrm>
          <a:prstGeom prst="rect">
            <a:avLst/>
          </a:prstGeom>
        </p:spPr>
        <p:txBody>
          <a:bodyPr lIns="540000" tIns="0" rIns="360000" bIns="4572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1800" dirty="0"/>
              <a:t>A entraîné un nombre sans précédent de colis et de petits colis traversant les frontières via les voies postales et express.</a:t>
            </a:r>
            <a:endParaRPr lang="en-US" sz="1800" dirty="0">
              <a:ea typeface="Calibri"/>
              <a:cs typeface="Calibri"/>
            </a:endParaRPr>
          </a:p>
        </p:txBody>
      </p:sp>
      <p:sp>
        <p:nvSpPr>
          <p:cNvPr id="12" name="Subtitle 1">
            <a:extLst>
              <a:ext uri="{FF2B5EF4-FFF2-40B4-BE49-F238E27FC236}">
                <a16:creationId xmlns="" xmlns:a16="http://schemas.microsoft.com/office/drawing/2014/main" id="{AB461856-4BA5-4C8E-964F-7B9E75D9696E}"/>
              </a:ext>
            </a:extLst>
          </p:cNvPr>
          <p:cNvSpPr txBox="1">
            <a:spLocks/>
          </p:cNvSpPr>
          <p:nvPr/>
        </p:nvSpPr>
        <p:spPr>
          <a:xfrm>
            <a:off x="1060324" y="4940422"/>
            <a:ext cx="5105402" cy="1209978"/>
          </a:xfrm>
          <a:prstGeom prst="rect">
            <a:avLst/>
          </a:prstGeom>
        </p:spPr>
        <p:txBody>
          <a:bodyPr lIns="540000" tIns="0" rIns="360000" bIns="4572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1800" dirty="0" smtClean="0"/>
              <a:t>Met la pression </a:t>
            </a:r>
            <a:r>
              <a:rPr lang="fr-FR" sz="1800" dirty="0"/>
              <a:t>sur les composantes normales d'un système phytosanitaire d'importation (p. ex., inspections à la frontière, documentation requise, tests et dépistage).</a:t>
            </a:r>
            <a:endParaRPr lang="en-US" sz="1800" dirty="0">
              <a:ea typeface="Calibri"/>
              <a:cs typeface="Calibri"/>
            </a:endParaRPr>
          </a:p>
        </p:txBody>
      </p:sp>
      <p:sp>
        <p:nvSpPr>
          <p:cNvPr id="6" name="Rectangle 5">
            <a:extLst>
              <a:ext uri="{FF2B5EF4-FFF2-40B4-BE49-F238E27FC236}">
                <a16:creationId xmlns="" xmlns:a16="http://schemas.microsoft.com/office/drawing/2014/main" id="{0C1B5E48-834D-40D3-96EB-00C9B7C29127}"/>
              </a:ext>
            </a:extLst>
          </p:cNvPr>
          <p:cNvSpPr/>
          <p:nvPr/>
        </p:nvSpPr>
        <p:spPr>
          <a:xfrm>
            <a:off x="242867" y="1753588"/>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 xmlns:a16="http://schemas.microsoft.com/office/drawing/2014/main" id="{A16003F0-DECF-4744-BA02-0D3B235B3518}"/>
              </a:ext>
            </a:extLst>
          </p:cNvPr>
          <p:cNvSpPr/>
          <p:nvPr/>
        </p:nvSpPr>
        <p:spPr>
          <a:xfrm>
            <a:off x="252392" y="4115789"/>
            <a:ext cx="5691208"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 xmlns:a16="http://schemas.microsoft.com/office/drawing/2014/main" id="{924B1DC4-D6E8-4F06-88DE-D9D72340F59C}"/>
              </a:ext>
            </a:extLst>
          </p:cNvPr>
          <p:cNvSpPr txBox="1"/>
          <p:nvPr/>
        </p:nvSpPr>
        <p:spPr>
          <a:xfrm>
            <a:off x="1200149" y="1905000"/>
            <a:ext cx="4497627" cy="384721"/>
          </a:xfrm>
          <a:prstGeom prst="rect">
            <a:avLst/>
          </a:prstGeom>
        </p:spPr>
        <p:txBody>
          <a:bodyPr wrap="square" lIns="540000" tIns="0" rIns="360000" rtlCol="0" anchor="t" anchorCtr="0">
            <a:spAutoFit/>
          </a:bodyPr>
          <a:lstStyle/>
          <a:p>
            <a:r>
              <a:rPr lang="en-US" sz="2200" b="1" dirty="0" smtClean="0"/>
              <a:t>La </a:t>
            </a:r>
            <a:r>
              <a:rPr lang="en-US" sz="2200" b="1" dirty="0" err="1" smtClean="0"/>
              <a:t>croissance</a:t>
            </a:r>
            <a:r>
              <a:rPr lang="en-US" sz="2200" b="1" dirty="0" smtClean="0"/>
              <a:t> du e-Commerce</a:t>
            </a:r>
            <a:endParaRPr lang="en-US" sz="2200" b="1" dirty="0"/>
          </a:p>
        </p:txBody>
      </p:sp>
      <p:sp>
        <p:nvSpPr>
          <p:cNvPr id="26" name="TextBox 25">
            <a:extLst>
              <a:ext uri="{FF2B5EF4-FFF2-40B4-BE49-F238E27FC236}">
                <a16:creationId xmlns="" xmlns:a16="http://schemas.microsoft.com/office/drawing/2014/main" id="{776158EE-FD4F-47FF-9273-EBA3B5C28B05}"/>
              </a:ext>
            </a:extLst>
          </p:cNvPr>
          <p:cNvSpPr txBox="1"/>
          <p:nvPr/>
        </p:nvSpPr>
        <p:spPr>
          <a:xfrm>
            <a:off x="1085847" y="4191000"/>
            <a:ext cx="4936342" cy="723275"/>
          </a:xfrm>
          <a:prstGeom prst="rect">
            <a:avLst/>
          </a:prstGeom>
        </p:spPr>
        <p:txBody>
          <a:bodyPr wrap="square" lIns="540000" tIns="0" rIns="360000" rtlCol="0" anchor="t" anchorCtr="0">
            <a:spAutoFit/>
          </a:bodyPr>
          <a:lstStyle/>
          <a:p>
            <a:r>
              <a:rPr lang="fr-FR" sz="2200" b="1" dirty="0" smtClean="0"/>
              <a:t>L’augmentation </a:t>
            </a:r>
            <a:r>
              <a:rPr lang="fr-FR" sz="2200" b="1" dirty="0"/>
              <a:t>du volume de petits colis</a:t>
            </a:r>
            <a:endParaRPr lang="en-US" sz="2200" b="1" dirty="0"/>
          </a:p>
        </p:txBody>
      </p:sp>
      <p:sp>
        <p:nvSpPr>
          <p:cNvPr id="27" name="TextBox 26">
            <a:extLst>
              <a:ext uri="{FF2B5EF4-FFF2-40B4-BE49-F238E27FC236}">
                <a16:creationId xmlns="" xmlns:a16="http://schemas.microsoft.com/office/drawing/2014/main" id="{6F332D07-A01E-44F8-AE52-C43A9F28746A}"/>
              </a:ext>
            </a:extLst>
          </p:cNvPr>
          <p:cNvSpPr txBox="1"/>
          <p:nvPr/>
        </p:nvSpPr>
        <p:spPr>
          <a:xfrm>
            <a:off x="7010400" y="1912947"/>
            <a:ext cx="5298856" cy="723275"/>
          </a:xfrm>
          <a:prstGeom prst="rect">
            <a:avLst/>
          </a:prstGeom>
        </p:spPr>
        <p:txBody>
          <a:bodyPr wrap="square" lIns="540000" tIns="0" rIns="360000" rtlCol="0" anchor="t" anchorCtr="0">
            <a:spAutoFit/>
          </a:bodyPr>
          <a:lstStyle/>
          <a:p>
            <a:r>
              <a:rPr lang="fr-FR" sz="2200" b="1" dirty="0"/>
              <a:t>La croissance rapide des technologies numériques</a:t>
            </a:r>
            <a:endParaRPr lang="en-US" sz="2200" b="1" dirty="0"/>
          </a:p>
        </p:txBody>
      </p:sp>
      <p:sp>
        <p:nvSpPr>
          <p:cNvPr id="28" name="TextBox 27">
            <a:extLst>
              <a:ext uri="{FF2B5EF4-FFF2-40B4-BE49-F238E27FC236}">
                <a16:creationId xmlns="" xmlns:a16="http://schemas.microsoft.com/office/drawing/2014/main" id="{B4046548-5D26-4A4D-BCDF-02A7E7AA091E}"/>
              </a:ext>
            </a:extLst>
          </p:cNvPr>
          <p:cNvSpPr txBox="1"/>
          <p:nvPr/>
        </p:nvSpPr>
        <p:spPr>
          <a:xfrm>
            <a:off x="7086600" y="4191000"/>
            <a:ext cx="4862533" cy="384721"/>
          </a:xfrm>
          <a:prstGeom prst="rect">
            <a:avLst/>
          </a:prstGeom>
        </p:spPr>
        <p:txBody>
          <a:bodyPr wrap="square" lIns="540000" tIns="0" rIns="360000" rtlCol="0" anchor="t" anchorCtr="0">
            <a:spAutoFit/>
          </a:bodyPr>
          <a:lstStyle/>
          <a:p>
            <a:r>
              <a:rPr lang="en-US" sz="2200" b="1" dirty="0"/>
              <a:t>Identifier les articles </a:t>
            </a:r>
            <a:r>
              <a:rPr lang="en-US" sz="2200" b="1" dirty="0" err="1"/>
              <a:t>réglementés</a:t>
            </a:r>
            <a:endParaRPr lang="en-US" sz="2200" b="1" dirty="0"/>
          </a:p>
        </p:txBody>
      </p:sp>
      <p:sp>
        <p:nvSpPr>
          <p:cNvPr id="29" name="Rectangle 28">
            <a:extLst>
              <a:ext uri="{FF2B5EF4-FFF2-40B4-BE49-F238E27FC236}">
                <a16:creationId xmlns="" xmlns:a16="http://schemas.microsoft.com/office/drawing/2014/main" id="{9D588997-6151-4CA0-992B-5EEF517EBFA5}"/>
              </a:ext>
            </a:extLst>
          </p:cNvPr>
          <p:cNvSpPr/>
          <p:nvPr/>
        </p:nvSpPr>
        <p:spPr>
          <a:xfrm>
            <a:off x="6153150" y="1756331"/>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 xmlns:a16="http://schemas.microsoft.com/office/drawing/2014/main" id="{67ED3EE3-7AB6-4E63-95E5-ED897B6597E1}"/>
              </a:ext>
            </a:extLst>
          </p:cNvPr>
          <p:cNvSpPr/>
          <p:nvPr/>
        </p:nvSpPr>
        <p:spPr>
          <a:xfrm>
            <a:off x="6153149" y="4093989"/>
            <a:ext cx="5700733" cy="2056411"/>
          </a:xfrm>
          <a:prstGeom prst="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A picture containing icon&#10;&#10;Description automatically generated">
            <a:extLst>
              <a:ext uri="{FF2B5EF4-FFF2-40B4-BE49-F238E27FC236}">
                <a16:creationId xmlns="" xmlns:a16="http://schemas.microsoft.com/office/drawing/2014/main" id="{062C9884-4B7C-468C-BDB9-6FD1C9EA23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93" t="32222" r="79457" b="35556"/>
          <a:stretch/>
        </p:blipFill>
        <p:spPr>
          <a:xfrm>
            <a:off x="252392" y="1797503"/>
            <a:ext cx="1424008" cy="1479097"/>
          </a:xfrm>
          <a:prstGeom prst="rect">
            <a:avLst/>
          </a:prstGeom>
        </p:spPr>
      </p:pic>
      <p:pic>
        <p:nvPicPr>
          <p:cNvPr id="33" name="Picture 32" descr="A picture containing icon&#10;&#10;Description automatically generated">
            <a:extLst>
              <a:ext uri="{FF2B5EF4-FFF2-40B4-BE49-F238E27FC236}">
                <a16:creationId xmlns="" xmlns:a16="http://schemas.microsoft.com/office/drawing/2014/main" id="{3507E764-826D-481F-87F9-DD38CDA664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03" t="32222" r="58914" b="35556"/>
          <a:stretch/>
        </p:blipFill>
        <p:spPr>
          <a:xfrm>
            <a:off x="252392" y="4114800"/>
            <a:ext cx="1347808" cy="1567731"/>
          </a:xfrm>
          <a:prstGeom prst="rect">
            <a:avLst/>
          </a:prstGeom>
        </p:spPr>
      </p:pic>
      <p:pic>
        <p:nvPicPr>
          <p:cNvPr id="34" name="Picture 33" descr="A picture containing icon&#10;&#10;Description automatically generated">
            <a:extLst>
              <a:ext uri="{FF2B5EF4-FFF2-40B4-BE49-F238E27FC236}">
                <a16:creationId xmlns="" xmlns:a16="http://schemas.microsoft.com/office/drawing/2014/main" id="{BF18E42E-B28F-4DDA-B1B1-2EE9182D56B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4689" t="32222" r="37832" b="35556"/>
          <a:stretch/>
        </p:blipFill>
        <p:spPr>
          <a:xfrm>
            <a:off x="6096000" y="1676400"/>
            <a:ext cx="1312520" cy="1361048"/>
          </a:xfrm>
          <a:prstGeom prst="rect">
            <a:avLst/>
          </a:prstGeom>
        </p:spPr>
      </p:pic>
      <p:pic>
        <p:nvPicPr>
          <p:cNvPr id="35" name="Picture 34" descr="A picture containing icon&#10;&#10;Description automatically generated">
            <a:extLst>
              <a:ext uri="{FF2B5EF4-FFF2-40B4-BE49-F238E27FC236}">
                <a16:creationId xmlns="" xmlns:a16="http://schemas.microsoft.com/office/drawing/2014/main" id="{8AD6E553-E7B1-4B0C-B520-67DCD7EFC06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8165" t="25815" r="14357" b="35556"/>
          <a:stretch/>
        </p:blipFill>
        <p:spPr>
          <a:xfrm>
            <a:off x="6117440" y="3962400"/>
            <a:ext cx="1464460" cy="1820567"/>
          </a:xfrm>
          <a:prstGeom prst="rect">
            <a:avLst/>
          </a:prstGeom>
        </p:spPr>
      </p:pic>
    </p:spTree>
    <p:extLst>
      <p:ext uri="{BB962C8B-B14F-4D97-AF65-F5344CB8AC3E}">
        <p14:creationId xmlns:p14="http://schemas.microsoft.com/office/powerpoint/2010/main" val="2339508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Milestone 7" title="Milestone 7">
            <a:extLst>
              <a:ext uri="{FF2B5EF4-FFF2-40B4-BE49-F238E27FC236}">
                <a16:creationId xmlns="" xmlns:a16="http://schemas.microsoft.com/office/drawing/2014/main" id="{E734DE9D-748C-4D24-88D1-98BF8F034A5D}"/>
              </a:ext>
            </a:extLst>
          </p:cNvPr>
          <p:cNvGrpSpPr/>
          <p:nvPr/>
        </p:nvGrpSpPr>
        <p:grpSpPr>
          <a:xfrm>
            <a:off x="7298163" y="1156137"/>
            <a:ext cx="1355386" cy="4388486"/>
            <a:chOff x="7304796" y="1051086"/>
            <a:chExt cx="1355386" cy="4388486"/>
          </a:xfrm>
        </p:grpSpPr>
        <p:sp>
          <p:nvSpPr>
            <p:cNvPr id="131" name="Arrow: Down 145" title="Milestone Tall Arrow">
              <a:extLst>
                <a:ext uri="{FF2B5EF4-FFF2-40B4-BE49-F238E27FC236}">
                  <a16:creationId xmlns="" xmlns:a16="http://schemas.microsoft.com/office/drawing/2014/main" id="{18B94F8E-4880-4466-95A3-0252FC10C477}"/>
                </a:ext>
              </a:extLst>
            </p:cNvPr>
            <p:cNvSpPr/>
            <p:nvPr/>
          </p:nvSpPr>
          <p:spPr>
            <a:xfrm>
              <a:off x="7304796"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32" name="Oval 131" title="Milestone Number">
              <a:extLst>
                <a:ext uri="{FF2B5EF4-FFF2-40B4-BE49-F238E27FC236}">
                  <a16:creationId xmlns="" xmlns:a16="http://schemas.microsoft.com/office/drawing/2014/main" id="{FE69CE1A-2C45-45CB-A60D-9AF7425960BE}"/>
                </a:ext>
              </a:extLst>
            </p:cNvPr>
            <p:cNvSpPr/>
            <p:nvPr/>
          </p:nvSpPr>
          <p:spPr>
            <a:xfrm>
              <a:off x="7391442" y="2085415"/>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07</a:t>
              </a:r>
            </a:p>
          </p:txBody>
        </p:sp>
        <p:grpSp>
          <p:nvGrpSpPr>
            <p:cNvPr id="133" name="Group 132" title="Milestone Text">
              <a:extLst>
                <a:ext uri="{FF2B5EF4-FFF2-40B4-BE49-F238E27FC236}">
                  <a16:creationId xmlns="" xmlns:a16="http://schemas.microsoft.com/office/drawing/2014/main" id="{46767E01-F09C-4ADE-A46A-908AFB5FFB0E}"/>
                </a:ext>
              </a:extLst>
            </p:cNvPr>
            <p:cNvGrpSpPr/>
            <p:nvPr/>
          </p:nvGrpSpPr>
          <p:grpSpPr>
            <a:xfrm>
              <a:off x="7304796" y="1051086"/>
              <a:ext cx="1355386" cy="767940"/>
              <a:chOff x="2110555" y="2038379"/>
              <a:chExt cx="1355386" cy="767940"/>
            </a:xfrm>
          </p:grpSpPr>
          <p:sp>
            <p:nvSpPr>
              <p:cNvPr id="134" name="TextBox 133">
                <a:extLst>
                  <a:ext uri="{FF2B5EF4-FFF2-40B4-BE49-F238E27FC236}">
                    <a16:creationId xmlns="" xmlns:a16="http://schemas.microsoft.com/office/drawing/2014/main" id="{DC986DC1-84E8-47FB-8950-1039ECBFBBEF}"/>
                  </a:ext>
                </a:extLst>
              </p:cNvPr>
              <p:cNvSpPr txBox="1"/>
              <p:nvPr/>
            </p:nvSpPr>
            <p:spPr>
              <a:xfrm>
                <a:off x="2110555" y="2038379"/>
                <a:ext cx="1355386"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smtClean="0">
                    <a:ln>
                      <a:noFill/>
                    </a:ln>
                    <a:solidFill>
                      <a:prstClr val="black">
                        <a:lumMod val="75000"/>
                        <a:lumOff val="25000"/>
                      </a:prstClr>
                    </a:solidFill>
                    <a:effectLst/>
                    <a:uLnTx/>
                    <a:uFillTx/>
                    <a:latin typeface="Trebuchet MS"/>
                    <a:ea typeface="+mn-ea"/>
                    <a:cs typeface="+mn-cs"/>
                  </a:rPr>
                  <a:t>E-Commerce Guide</a:t>
                </a:r>
                <a:endPar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45" name="TextBox 144">
                <a:extLst>
                  <a:ext uri="{FF2B5EF4-FFF2-40B4-BE49-F238E27FC236}">
                    <a16:creationId xmlns="" xmlns:a16="http://schemas.microsoft.com/office/drawing/2014/main" id="{49E0D585-175D-486D-BE73-5C936EF5693D}"/>
                  </a:ext>
                </a:extLst>
              </p:cNvPr>
              <p:cNvSpPr txBox="1"/>
              <p:nvPr/>
            </p:nvSpPr>
            <p:spPr>
              <a:xfrm>
                <a:off x="2131190" y="2652431"/>
                <a:ext cx="129478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Lancé</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en 2022</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sp>
        <p:nvSpPr>
          <p:cNvPr id="11" name="Slide Title">
            <a:extLst>
              <a:ext uri="{FF2B5EF4-FFF2-40B4-BE49-F238E27FC236}">
                <a16:creationId xmlns="" xmlns:a16="http://schemas.microsoft.com/office/drawing/2014/main" id="{82336B3C-0982-49C2-85B3-D4D69E435900}"/>
              </a:ext>
            </a:extLst>
          </p:cNvPr>
          <p:cNvSpPr>
            <a:spLocks noGrp="1"/>
          </p:cNvSpPr>
          <p:nvPr>
            <p:ph type="title"/>
          </p:nvPr>
        </p:nvSpPr>
        <p:spPr>
          <a:xfrm>
            <a:off x="8401" y="1099241"/>
            <a:ext cx="12204522" cy="360040"/>
          </a:xfrm>
        </p:spPr>
        <p:txBody>
          <a:bodyPr>
            <a:normAutofit fontScale="90000"/>
          </a:bodyPr>
          <a:lstStyle/>
          <a:p>
            <a:r>
              <a:rPr lang="en-ZA" sz="2400" b="1" dirty="0" smtClean="0">
                <a:solidFill>
                  <a:srgbClr val="00825F"/>
                </a:solidFill>
                <a:latin typeface="Calibri" panose="020F0502020204030204" pitchFamily="34" charset="0"/>
                <a:cs typeface="Calibri" panose="020F0502020204030204" pitchFamily="34" charset="0"/>
              </a:rPr>
              <a:t>2.4 les </a:t>
            </a:r>
            <a:r>
              <a:rPr lang="en-ZA" sz="2400" b="1" dirty="0" err="1" smtClean="0">
                <a:solidFill>
                  <a:srgbClr val="00825F"/>
                </a:solidFill>
                <a:latin typeface="Calibri" panose="020F0502020204030204" pitchFamily="34" charset="0"/>
                <a:cs typeface="Calibri" panose="020F0502020204030204" pitchFamily="34" charset="0"/>
              </a:rPr>
              <a:t>activités</a:t>
            </a:r>
            <a:r>
              <a:rPr lang="en-ZA" sz="2400" b="1" dirty="0" smtClean="0">
                <a:solidFill>
                  <a:srgbClr val="00825F"/>
                </a:solidFill>
                <a:latin typeface="Calibri" panose="020F0502020204030204" pitchFamily="34" charset="0"/>
                <a:cs typeface="Calibri" panose="020F0502020204030204" pitchFamily="34" charset="0"/>
              </a:rPr>
              <a:t> de e-Commerce de la CIPV</a:t>
            </a:r>
            <a:endParaRPr lang="en-ZA" sz="2400" b="1" dirty="0">
              <a:solidFill>
                <a:srgbClr val="00825F"/>
              </a:solidFill>
              <a:latin typeface="Calibri" panose="020F0502020204030204" pitchFamily="34" charset="0"/>
              <a:cs typeface="Calibri" panose="020F0502020204030204" pitchFamily="34" charset="0"/>
            </a:endParaRPr>
          </a:p>
        </p:txBody>
      </p:sp>
      <p:grpSp>
        <p:nvGrpSpPr>
          <p:cNvPr id="14" name="Timeline" title="Timeline">
            <a:extLst>
              <a:ext uri="{FF2B5EF4-FFF2-40B4-BE49-F238E27FC236}">
                <a16:creationId xmlns="" xmlns:a16="http://schemas.microsoft.com/office/drawing/2014/main" id="{2293A239-C3C0-406B-A6DC-32FAE6832C82}"/>
              </a:ext>
            </a:extLst>
          </p:cNvPr>
          <p:cNvGrpSpPr/>
          <p:nvPr/>
        </p:nvGrpSpPr>
        <p:grpSpPr>
          <a:xfrm>
            <a:off x="418011" y="5519804"/>
            <a:ext cx="11007737" cy="835181"/>
            <a:chOff x="418011" y="5519804"/>
            <a:chExt cx="11007737" cy="835181"/>
          </a:xfrm>
        </p:grpSpPr>
        <p:grpSp>
          <p:nvGrpSpPr>
            <p:cNvPr id="12" name="Group 11" title="Timeline">
              <a:extLst>
                <a:ext uri="{FF2B5EF4-FFF2-40B4-BE49-F238E27FC236}">
                  <a16:creationId xmlns="" xmlns:a16="http://schemas.microsoft.com/office/drawing/2014/main" id="{AE365AE6-FB72-4992-B49A-329155F31934}"/>
                </a:ext>
              </a:extLst>
            </p:cNvPr>
            <p:cNvGrpSpPr/>
            <p:nvPr/>
          </p:nvGrpSpPr>
          <p:grpSpPr>
            <a:xfrm>
              <a:off x="418011" y="5519804"/>
              <a:ext cx="11007737" cy="165471"/>
              <a:chOff x="418011" y="3346265"/>
              <a:chExt cx="11007737" cy="165471"/>
            </a:xfrm>
          </p:grpSpPr>
          <p:cxnSp>
            <p:nvCxnSpPr>
              <p:cNvPr id="4" name="Straight Arrow Connector 3">
                <a:extLst>
                  <a:ext uri="{FF2B5EF4-FFF2-40B4-BE49-F238E27FC236}">
                    <a16:creationId xmlns="" xmlns:a16="http://schemas.microsoft.com/office/drawing/2014/main" id="{D8436AB7-777F-4E2A-9443-A66E25822F8A}"/>
                  </a:ext>
                </a:extLst>
              </p:cNvPr>
              <p:cNvCxnSpPr>
                <a:cxnSpLocks/>
              </p:cNvCxnSpPr>
              <p:nvPr/>
            </p:nvCxnSpPr>
            <p:spPr>
              <a:xfrm>
                <a:off x="418011" y="3429000"/>
                <a:ext cx="11007737"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 xmlns:a16="http://schemas.microsoft.com/office/drawing/2014/main" id="{6190EE01-B30F-4CAC-8C6A-FD17EDED6E01}"/>
                  </a:ext>
                </a:extLst>
              </p:cNvPr>
              <p:cNvCxnSpPr>
                <a:cxnSpLocks/>
              </p:cNvCxnSpPr>
              <p:nvPr/>
            </p:nvCxnSpPr>
            <p:spPr>
              <a:xfrm>
                <a:off x="106747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3E9CA8B8-1F78-45CA-B7BB-8FD11A969E80}"/>
                  </a:ext>
                </a:extLst>
              </p:cNvPr>
              <p:cNvCxnSpPr>
                <a:cxnSpLocks/>
              </p:cNvCxnSpPr>
              <p:nvPr/>
            </p:nvCxnSpPr>
            <p:spPr>
              <a:xfrm>
                <a:off x="1714868"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095D6F0B-DF34-40DB-AB6A-1DF127E26984}"/>
                  </a:ext>
                </a:extLst>
              </p:cNvPr>
              <p:cNvCxnSpPr>
                <a:cxnSpLocks/>
              </p:cNvCxnSpPr>
              <p:nvPr/>
            </p:nvCxnSpPr>
            <p:spPr>
              <a:xfrm>
                <a:off x="236226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 xmlns:a16="http://schemas.microsoft.com/office/drawing/2014/main" id="{4B8B0E64-F638-410E-B55B-23FF670F97FA}"/>
                  </a:ext>
                </a:extLst>
              </p:cNvPr>
              <p:cNvCxnSpPr>
                <a:cxnSpLocks/>
              </p:cNvCxnSpPr>
              <p:nvPr/>
            </p:nvCxnSpPr>
            <p:spPr>
              <a:xfrm>
                <a:off x="300965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 xmlns:a16="http://schemas.microsoft.com/office/drawing/2014/main" id="{AF8B8BAA-B7B7-419D-B159-3760CB7AE576}"/>
                  </a:ext>
                </a:extLst>
              </p:cNvPr>
              <p:cNvCxnSpPr>
                <a:cxnSpLocks/>
              </p:cNvCxnSpPr>
              <p:nvPr/>
            </p:nvCxnSpPr>
            <p:spPr>
              <a:xfrm>
                <a:off x="365704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8CEE23F6-603B-4DB5-A968-8F086AA2AF53}"/>
                  </a:ext>
                </a:extLst>
              </p:cNvPr>
              <p:cNvCxnSpPr>
                <a:cxnSpLocks/>
              </p:cNvCxnSpPr>
              <p:nvPr/>
            </p:nvCxnSpPr>
            <p:spPr>
              <a:xfrm>
                <a:off x="430443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 xmlns:a16="http://schemas.microsoft.com/office/drawing/2014/main" id="{B0EC7A32-A13D-40FD-8FCB-9A2616556D19}"/>
                  </a:ext>
                </a:extLst>
              </p:cNvPr>
              <p:cNvCxnSpPr>
                <a:cxnSpLocks/>
              </p:cNvCxnSpPr>
              <p:nvPr/>
            </p:nvCxnSpPr>
            <p:spPr>
              <a:xfrm>
                <a:off x="4951828"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 xmlns:a16="http://schemas.microsoft.com/office/drawing/2014/main" id="{662638A0-3098-431F-BE5E-612EF4623E02}"/>
                  </a:ext>
                </a:extLst>
              </p:cNvPr>
              <p:cNvCxnSpPr>
                <a:cxnSpLocks/>
              </p:cNvCxnSpPr>
              <p:nvPr/>
            </p:nvCxnSpPr>
            <p:spPr>
              <a:xfrm>
                <a:off x="5599220"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 xmlns:a16="http://schemas.microsoft.com/office/drawing/2014/main" id="{521F9259-091E-4E50-AC57-3FA326D587DF}"/>
                  </a:ext>
                </a:extLst>
              </p:cNvPr>
              <p:cNvCxnSpPr>
                <a:cxnSpLocks/>
              </p:cNvCxnSpPr>
              <p:nvPr/>
            </p:nvCxnSpPr>
            <p:spPr>
              <a:xfrm>
                <a:off x="6246612"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 xmlns:a16="http://schemas.microsoft.com/office/drawing/2014/main" id="{FB681480-BC34-4FA5-A187-0898969EA537}"/>
                  </a:ext>
                </a:extLst>
              </p:cNvPr>
              <p:cNvCxnSpPr>
                <a:cxnSpLocks/>
              </p:cNvCxnSpPr>
              <p:nvPr/>
            </p:nvCxnSpPr>
            <p:spPr>
              <a:xfrm>
                <a:off x="689400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 xmlns:a16="http://schemas.microsoft.com/office/drawing/2014/main" id="{F54047B2-9C08-4A8C-A924-AA676C29FB41}"/>
                  </a:ext>
                </a:extLst>
              </p:cNvPr>
              <p:cNvCxnSpPr>
                <a:cxnSpLocks/>
              </p:cNvCxnSpPr>
              <p:nvPr/>
            </p:nvCxnSpPr>
            <p:spPr>
              <a:xfrm>
                <a:off x="754139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 xmlns:a16="http://schemas.microsoft.com/office/drawing/2014/main" id="{1B503BE8-868F-4660-8AFA-BE353AB48B68}"/>
                  </a:ext>
                </a:extLst>
              </p:cNvPr>
              <p:cNvCxnSpPr>
                <a:cxnSpLocks/>
              </p:cNvCxnSpPr>
              <p:nvPr/>
            </p:nvCxnSpPr>
            <p:spPr>
              <a:xfrm>
                <a:off x="8188788"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 xmlns:a16="http://schemas.microsoft.com/office/drawing/2014/main" id="{36A1E96A-0A5C-4A53-B4EC-B6FD837F5F75}"/>
                  </a:ext>
                </a:extLst>
              </p:cNvPr>
              <p:cNvCxnSpPr>
                <a:cxnSpLocks/>
              </p:cNvCxnSpPr>
              <p:nvPr/>
            </p:nvCxnSpPr>
            <p:spPr>
              <a:xfrm>
                <a:off x="8836180"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 xmlns:a16="http://schemas.microsoft.com/office/drawing/2014/main" id="{8BEDC694-4388-424B-9F42-757603E0A275}"/>
                  </a:ext>
                </a:extLst>
              </p:cNvPr>
              <p:cNvCxnSpPr>
                <a:cxnSpLocks/>
              </p:cNvCxnSpPr>
              <p:nvPr/>
            </p:nvCxnSpPr>
            <p:spPr>
              <a:xfrm>
                <a:off x="9483572"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 xmlns:a16="http://schemas.microsoft.com/office/drawing/2014/main" id="{D8CC268F-92F4-41DE-866F-F6BF296668DE}"/>
                  </a:ext>
                </a:extLst>
              </p:cNvPr>
              <p:cNvCxnSpPr>
                <a:cxnSpLocks/>
              </p:cNvCxnSpPr>
              <p:nvPr/>
            </p:nvCxnSpPr>
            <p:spPr>
              <a:xfrm>
                <a:off x="10130964" y="3346265"/>
                <a:ext cx="0" cy="165471"/>
              </a:xfrm>
              <a:prstGeom prst="line">
                <a:avLst/>
              </a:prstGeom>
              <a:ln cmpd="sng">
                <a:solidFill>
                  <a:schemeClr val="bg1">
                    <a:lumMod val="85000"/>
                  </a:schemeClr>
                </a:solidFill>
                <a:prstDash val="sysDash"/>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11FED6D9-594D-4786-859A-E8458EFBC6E9}"/>
                  </a:ext>
                </a:extLst>
              </p:cNvPr>
              <p:cNvCxnSpPr>
                <a:cxnSpLocks/>
              </p:cNvCxnSpPr>
              <p:nvPr/>
            </p:nvCxnSpPr>
            <p:spPr>
              <a:xfrm>
                <a:off x="10778356" y="3346265"/>
                <a:ext cx="0" cy="165471"/>
              </a:xfrm>
              <a:prstGeom prst="line">
                <a:avLst/>
              </a:prstGeom>
              <a:ln w="15875" cmpd="sng">
                <a:solidFill>
                  <a:schemeClr val="tx1">
                    <a:lumMod val="75000"/>
                    <a:lumOff val="25000"/>
                  </a:schemeClr>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grpSp>
        <p:grpSp>
          <p:nvGrpSpPr>
            <p:cNvPr id="13" name="Group 12" title="Timeline Text">
              <a:extLst>
                <a:ext uri="{FF2B5EF4-FFF2-40B4-BE49-F238E27FC236}">
                  <a16:creationId xmlns="" xmlns:a16="http://schemas.microsoft.com/office/drawing/2014/main" id="{8C25915F-0EC0-4154-8B06-E2B081847707}"/>
                </a:ext>
              </a:extLst>
            </p:cNvPr>
            <p:cNvGrpSpPr/>
            <p:nvPr/>
          </p:nvGrpSpPr>
          <p:grpSpPr>
            <a:xfrm>
              <a:off x="782971" y="5815798"/>
              <a:ext cx="10208790" cy="539187"/>
              <a:chOff x="782971" y="5815798"/>
              <a:chExt cx="10208790" cy="539187"/>
            </a:xfrm>
          </p:grpSpPr>
          <p:sp>
            <p:nvSpPr>
              <p:cNvPr id="72" name="TextBox 71">
                <a:extLst>
                  <a:ext uri="{FF2B5EF4-FFF2-40B4-BE49-F238E27FC236}">
                    <a16:creationId xmlns="" xmlns:a16="http://schemas.microsoft.com/office/drawing/2014/main" id="{4E8CE979-A9B5-418A-BC22-CF6E42776816}"/>
                  </a:ext>
                </a:extLst>
              </p:cNvPr>
              <p:cNvSpPr txBox="1"/>
              <p:nvPr/>
            </p:nvSpPr>
            <p:spPr>
              <a:xfrm>
                <a:off x="782971"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2012</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73" name="TextBox 72">
                <a:extLst>
                  <a:ext uri="{FF2B5EF4-FFF2-40B4-BE49-F238E27FC236}">
                    <a16:creationId xmlns="" xmlns:a16="http://schemas.microsoft.com/office/drawing/2014/main" id="{6DF41A29-164B-42EC-9F68-19D2E3AEC527}"/>
                  </a:ext>
                </a:extLst>
              </p:cNvPr>
              <p:cNvSpPr txBox="1"/>
              <p:nvPr/>
            </p:nvSpPr>
            <p:spPr>
              <a:xfrm>
                <a:off x="1510890"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2013</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74" name="TextBox 73">
                <a:extLst>
                  <a:ext uri="{FF2B5EF4-FFF2-40B4-BE49-F238E27FC236}">
                    <a16:creationId xmlns="" xmlns:a16="http://schemas.microsoft.com/office/drawing/2014/main" id="{7162BA43-FD37-4686-8437-28F117A90A25}"/>
                  </a:ext>
                </a:extLst>
              </p:cNvPr>
              <p:cNvSpPr txBox="1"/>
              <p:nvPr/>
            </p:nvSpPr>
            <p:spPr>
              <a:xfrm>
                <a:off x="2158282"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2014</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75" name="TextBox 74">
                <a:extLst>
                  <a:ext uri="{FF2B5EF4-FFF2-40B4-BE49-F238E27FC236}">
                    <a16:creationId xmlns="" xmlns:a16="http://schemas.microsoft.com/office/drawing/2014/main" id="{2717FE78-5079-4505-AEB2-D90CAE956F0A}"/>
                  </a:ext>
                </a:extLst>
              </p:cNvPr>
              <p:cNvSpPr txBox="1"/>
              <p:nvPr/>
            </p:nvSpPr>
            <p:spPr>
              <a:xfrm>
                <a:off x="2805674"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2015</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1" name="TextBox 100">
                <a:extLst>
                  <a:ext uri="{FF2B5EF4-FFF2-40B4-BE49-F238E27FC236}">
                    <a16:creationId xmlns="" xmlns:a16="http://schemas.microsoft.com/office/drawing/2014/main" id="{316E8E00-CDAC-4884-B354-EEC46B99951A}"/>
                  </a:ext>
                </a:extLst>
              </p:cNvPr>
              <p:cNvSpPr txBox="1"/>
              <p:nvPr/>
            </p:nvSpPr>
            <p:spPr>
              <a:xfrm>
                <a:off x="3363636" y="581579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2016</a:t>
                </a:r>
              </a:p>
            </p:txBody>
          </p:sp>
          <p:sp>
            <p:nvSpPr>
              <p:cNvPr id="102" name="TextBox 101">
                <a:extLst>
                  <a:ext uri="{FF2B5EF4-FFF2-40B4-BE49-F238E27FC236}">
                    <a16:creationId xmlns="" xmlns:a16="http://schemas.microsoft.com/office/drawing/2014/main" id="{99123C15-08DD-4459-98C8-FB1D88A48434}"/>
                  </a:ext>
                </a:extLst>
              </p:cNvPr>
              <p:cNvSpPr txBox="1"/>
              <p:nvPr/>
            </p:nvSpPr>
            <p:spPr>
              <a:xfrm>
                <a:off x="410988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2017</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3" name="TextBox 102">
                <a:extLst>
                  <a:ext uri="{FF2B5EF4-FFF2-40B4-BE49-F238E27FC236}">
                    <a16:creationId xmlns="" xmlns:a16="http://schemas.microsoft.com/office/drawing/2014/main" id="{702C22D6-E9B8-49C2-813B-3220EF5976F5}"/>
                  </a:ext>
                </a:extLst>
              </p:cNvPr>
              <p:cNvSpPr txBox="1"/>
              <p:nvPr/>
            </p:nvSpPr>
            <p:spPr>
              <a:xfrm>
                <a:off x="4757277"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2018</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4" name="TextBox 103">
                <a:extLst>
                  <a:ext uri="{FF2B5EF4-FFF2-40B4-BE49-F238E27FC236}">
                    <a16:creationId xmlns="" xmlns:a16="http://schemas.microsoft.com/office/drawing/2014/main" id="{71DFD606-8479-465C-B5A5-ACC2FD6A05AD}"/>
                  </a:ext>
                </a:extLst>
              </p:cNvPr>
              <p:cNvSpPr txBox="1"/>
              <p:nvPr/>
            </p:nvSpPr>
            <p:spPr>
              <a:xfrm>
                <a:off x="5404669"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2019</a:t>
                </a:r>
              </a:p>
            </p:txBody>
          </p:sp>
          <p:sp>
            <p:nvSpPr>
              <p:cNvPr id="105" name="TextBox 104">
                <a:extLst>
                  <a:ext uri="{FF2B5EF4-FFF2-40B4-BE49-F238E27FC236}">
                    <a16:creationId xmlns="" xmlns:a16="http://schemas.microsoft.com/office/drawing/2014/main" id="{16EAD50A-0933-4C9C-95E6-08A076B32041}"/>
                  </a:ext>
                </a:extLst>
              </p:cNvPr>
              <p:cNvSpPr txBox="1"/>
              <p:nvPr/>
            </p:nvSpPr>
            <p:spPr>
              <a:xfrm>
                <a:off x="5971534"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2020</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106" name="TextBox 105">
                <a:extLst>
                  <a:ext uri="{FF2B5EF4-FFF2-40B4-BE49-F238E27FC236}">
                    <a16:creationId xmlns="" xmlns:a16="http://schemas.microsoft.com/office/drawing/2014/main" id="{1A5CBF37-8585-4DC5-9107-7C048ACE4F6B}"/>
                  </a:ext>
                </a:extLst>
              </p:cNvPr>
              <p:cNvSpPr txBox="1"/>
              <p:nvPr/>
            </p:nvSpPr>
            <p:spPr>
              <a:xfrm>
                <a:off x="6699453"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2021</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7" name="TextBox 106">
                <a:extLst>
                  <a:ext uri="{FF2B5EF4-FFF2-40B4-BE49-F238E27FC236}">
                    <a16:creationId xmlns="" xmlns:a16="http://schemas.microsoft.com/office/drawing/2014/main" id="{1B2A0732-77CE-4CCD-9584-C8A3BD068222}"/>
                  </a:ext>
                </a:extLst>
              </p:cNvPr>
              <p:cNvSpPr txBox="1"/>
              <p:nvPr/>
            </p:nvSpPr>
            <p:spPr>
              <a:xfrm>
                <a:off x="734684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2022</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8" name="TextBox 107">
                <a:extLst>
                  <a:ext uri="{FF2B5EF4-FFF2-40B4-BE49-F238E27FC236}">
                    <a16:creationId xmlns="" xmlns:a16="http://schemas.microsoft.com/office/drawing/2014/main" id="{D56C61BF-4889-44FB-9251-6B314A0F79CE}"/>
                  </a:ext>
                </a:extLst>
              </p:cNvPr>
              <p:cNvSpPr txBox="1"/>
              <p:nvPr/>
            </p:nvSpPr>
            <p:spPr>
              <a:xfrm>
                <a:off x="7994237"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2023</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09" name="TextBox 108">
                <a:extLst>
                  <a:ext uri="{FF2B5EF4-FFF2-40B4-BE49-F238E27FC236}">
                    <a16:creationId xmlns="" xmlns:a16="http://schemas.microsoft.com/office/drawing/2014/main" id="{611F0B67-8314-4DF8-99E7-108753641C77}"/>
                  </a:ext>
                </a:extLst>
              </p:cNvPr>
              <p:cNvSpPr txBox="1"/>
              <p:nvPr/>
            </p:nvSpPr>
            <p:spPr>
              <a:xfrm>
                <a:off x="8561102" y="5817314"/>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2024</a:t>
                </a:r>
                <a:endParaRPr kumimoji="0" lang="en-ZA" sz="1000" b="0" i="0" u="none" strike="noStrike" kern="1200" cap="none" spc="0" normalizeH="0" baseline="0" noProof="0" dirty="0">
                  <a:ln>
                    <a:noFill/>
                  </a:ln>
                  <a:solidFill>
                    <a:prstClr val="white">
                      <a:lumMod val="75000"/>
                    </a:prstClr>
                  </a:solidFill>
                  <a:effectLst/>
                  <a:uLnTx/>
                  <a:uFillTx/>
                  <a:latin typeface="Trebuchet MS"/>
                  <a:ea typeface="+mn-ea"/>
                  <a:cs typeface="+mn-cs"/>
                </a:endParaRPr>
              </a:p>
            </p:txBody>
          </p:sp>
          <p:sp>
            <p:nvSpPr>
              <p:cNvPr id="110" name="TextBox 109">
                <a:extLst>
                  <a:ext uri="{FF2B5EF4-FFF2-40B4-BE49-F238E27FC236}">
                    <a16:creationId xmlns="" xmlns:a16="http://schemas.microsoft.com/office/drawing/2014/main" id="{BAA83CD7-1992-4845-9916-79B3A6737423}"/>
                  </a:ext>
                </a:extLst>
              </p:cNvPr>
              <p:cNvSpPr txBox="1"/>
              <p:nvPr/>
            </p:nvSpPr>
            <p:spPr>
              <a:xfrm>
                <a:off x="9289021"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2025</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11" name="TextBox 110">
                <a:extLst>
                  <a:ext uri="{FF2B5EF4-FFF2-40B4-BE49-F238E27FC236}">
                    <a16:creationId xmlns="" xmlns:a16="http://schemas.microsoft.com/office/drawing/2014/main" id="{2F2B6738-A856-4DBF-B465-BC5964B0D7BC}"/>
                  </a:ext>
                </a:extLst>
              </p:cNvPr>
              <p:cNvSpPr txBox="1"/>
              <p:nvPr/>
            </p:nvSpPr>
            <p:spPr>
              <a:xfrm>
                <a:off x="9936413"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2026</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12" name="TextBox 111">
                <a:extLst>
                  <a:ext uri="{FF2B5EF4-FFF2-40B4-BE49-F238E27FC236}">
                    <a16:creationId xmlns="" xmlns:a16="http://schemas.microsoft.com/office/drawing/2014/main" id="{C941D233-C1E8-47A4-83C7-CEDB158017C3}"/>
                  </a:ext>
                </a:extLst>
              </p:cNvPr>
              <p:cNvSpPr txBox="1"/>
              <p:nvPr/>
            </p:nvSpPr>
            <p:spPr>
              <a:xfrm>
                <a:off x="10583805" y="5817314"/>
                <a:ext cx="407956"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1"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2027</a:t>
                </a:r>
                <a:endPar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endParaRPr>
              </a:p>
            </p:txBody>
          </p:sp>
          <p:sp>
            <p:nvSpPr>
              <p:cNvPr id="195" name="TextBox 194">
                <a:extLst>
                  <a:ext uri="{FF2B5EF4-FFF2-40B4-BE49-F238E27FC236}">
                    <a16:creationId xmlns="" xmlns:a16="http://schemas.microsoft.com/office/drawing/2014/main" id="{2BD778E6-D334-4389-B4C0-6C793B6E1E82}"/>
                  </a:ext>
                </a:extLst>
              </p:cNvPr>
              <p:cNvSpPr txBox="1"/>
              <p:nvPr/>
            </p:nvSpPr>
            <p:spPr>
              <a:xfrm>
                <a:off x="791680" y="6126480"/>
                <a:ext cx="554982" cy="22850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97" name="TextBox 196">
                <a:extLst>
                  <a:ext uri="{FF2B5EF4-FFF2-40B4-BE49-F238E27FC236}">
                    <a16:creationId xmlns="" xmlns:a16="http://schemas.microsoft.com/office/drawing/2014/main" id="{3984115C-22F4-41EB-BF04-E71D3503F2B5}"/>
                  </a:ext>
                </a:extLst>
              </p:cNvPr>
              <p:cNvSpPr txBox="1"/>
              <p:nvPr/>
            </p:nvSpPr>
            <p:spPr>
              <a:xfrm>
                <a:off x="5972144" y="611924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98" name="TextBox 197">
                <a:extLst>
                  <a:ext uri="{FF2B5EF4-FFF2-40B4-BE49-F238E27FC236}">
                    <a16:creationId xmlns="" xmlns:a16="http://schemas.microsoft.com/office/drawing/2014/main" id="{384B4D5E-DF22-4556-9F7B-E0627361D734}"/>
                  </a:ext>
                </a:extLst>
              </p:cNvPr>
              <p:cNvSpPr txBox="1"/>
              <p:nvPr/>
            </p:nvSpPr>
            <p:spPr>
              <a:xfrm>
                <a:off x="8561712" y="6119248"/>
                <a:ext cx="569010" cy="23573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000" b="1"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17" name="Milestone 2" title="Milestone 2">
            <a:extLst>
              <a:ext uri="{FF2B5EF4-FFF2-40B4-BE49-F238E27FC236}">
                <a16:creationId xmlns="" xmlns:a16="http://schemas.microsoft.com/office/drawing/2014/main" id="{2AEC5DB5-2EFC-41F3-8029-7EE36BB08AF9}"/>
              </a:ext>
            </a:extLst>
          </p:cNvPr>
          <p:cNvGrpSpPr/>
          <p:nvPr/>
        </p:nvGrpSpPr>
        <p:grpSpPr>
          <a:xfrm>
            <a:off x="216109" y="1427090"/>
            <a:ext cx="3907989" cy="4012482"/>
            <a:chOff x="-464390" y="1427090"/>
            <a:chExt cx="3907989" cy="4012482"/>
          </a:xfrm>
        </p:grpSpPr>
        <p:sp>
          <p:nvSpPr>
            <p:cNvPr id="113" name="Arrow: Down 112" title="Milestone Tall Arrow">
              <a:extLst>
                <a:ext uri="{FF2B5EF4-FFF2-40B4-BE49-F238E27FC236}">
                  <a16:creationId xmlns="" xmlns:a16="http://schemas.microsoft.com/office/drawing/2014/main" id="{64FA0107-4988-4579-A5AC-40B595D901B9}"/>
                </a:ext>
              </a:extLst>
            </p:cNvPr>
            <p:cNvSpPr/>
            <p:nvPr/>
          </p:nvSpPr>
          <p:spPr>
            <a:xfrm>
              <a:off x="1479740" y="2275010"/>
              <a:ext cx="470255" cy="3164562"/>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4" name="Oval 113" title="Milestone Number">
              <a:extLst>
                <a:ext uri="{FF2B5EF4-FFF2-40B4-BE49-F238E27FC236}">
                  <a16:creationId xmlns="" xmlns:a16="http://schemas.microsoft.com/office/drawing/2014/main" id="{1A9A1384-BB26-4C08-8F02-CABB6507B872}"/>
                </a:ext>
              </a:extLst>
            </p:cNvPr>
            <p:cNvSpPr/>
            <p:nvPr/>
          </p:nvSpPr>
          <p:spPr>
            <a:xfrm>
              <a:off x="1566385" y="2466285"/>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02</a:t>
              </a:r>
            </a:p>
          </p:txBody>
        </p:sp>
        <p:grpSp>
          <p:nvGrpSpPr>
            <p:cNvPr id="6" name="Group 5" title="Milestone Text">
              <a:extLst>
                <a:ext uri="{FF2B5EF4-FFF2-40B4-BE49-F238E27FC236}">
                  <a16:creationId xmlns="" xmlns:a16="http://schemas.microsoft.com/office/drawing/2014/main" id="{907C4BC5-522C-48D3-A999-219DE8E9EC39}"/>
                </a:ext>
              </a:extLst>
            </p:cNvPr>
            <p:cNvGrpSpPr/>
            <p:nvPr/>
          </p:nvGrpSpPr>
          <p:grpSpPr>
            <a:xfrm>
              <a:off x="-464390" y="1427090"/>
              <a:ext cx="3907989" cy="758069"/>
              <a:chOff x="166425" y="2414383"/>
              <a:chExt cx="3907989" cy="758069"/>
            </a:xfrm>
          </p:grpSpPr>
          <p:sp>
            <p:nvSpPr>
              <p:cNvPr id="115" name="TextBox 114">
                <a:extLst>
                  <a:ext uri="{FF2B5EF4-FFF2-40B4-BE49-F238E27FC236}">
                    <a16:creationId xmlns="" xmlns:a16="http://schemas.microsoft.com/office/drawing/2014/main" id="{0618AC60-DF13-401B-AC73-91C3F019CB3C}"/>
                  </a:ext>
                </a:extLst>
              </p:cNvPr>
              <p:cNvSpPr txBox="1"/>
              <p:nvPr/>
            </p:nvSpPr>
            <p:spPr>
              <a:xfrm>
                <a:off x="2104160" y="2414383"/>
                <a:ext cx="1970254" cy="553998"/>
              </a:xfrm>
              <a:prstGeom prst="rect">
                <a:avLst/>
              </a:prstGeom>
              <a:noFill/>
            </p:spPr>
            <p:txBody>
              <a:bodyPr wrap="square" lIns="0" tIns="0" rIns="0" bIns="0" rtlCol="0">
                <a:spAutoFit/>
              </a:bodyPr>
              <a:lstStyle/>
              <a:p>
                <a:pPr lvl="0" defTabSz="914400">
                  <a:defRPr/>
                </a:pPr>
                <a:r>
                  <a:rPr lang="en-ZA" sz="1800" dirty="0" smtClean="0">
                    <a:solidFill>
                      <a:prstClr val="black">
                        <a:lumMod val="75000"/>
                        <a:lumOff val="25000"/>
                      </a:prstClr>
                    </a:solidFill>
                    <a:latin typeface="Trebuchet MS"/>
                  </a:rPr>
                  <a:t>Recommendation de la CMP </a:t>
                </a:r>
                <a:endPar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16" name="TextBox 115">
                <a:extLst>
                  <a:ext uri="{FF2B5EF4-FFF2-40B4-BE49-F238E27FC236}">
                    <a16:creationId xmlns="" xmlns:a16="http://schemas.microsoft.com/office/drawing/2014/main" id="{5938A122-F3F6-4956-953F-D7D83254FFD4}"/>
                  </a:ext>
                </a:extLst>
              </p:cNvPr>
              <p:cNvSpPr txBox="1"/>
              <p:nvPr/>
            </p:nvSpPr>
            <p:spPr>
              <a:xfrm>
                <a:off x="2124006" y="3018564"/>
                <a:ext cx="1294782"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R05 </a:t>
                </a: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sur</a:t>
                </a:r>
                <a:r>
                  <a:rPr kumimoji="0" lang="en-ZA" sz="1000" b="0" i="0" u="none" strike="noStrike" kern="1200" cap="none" spc="0" normalizeH="0" noProof="0" dirty="0" smtClean="0">
                    <a:ln>
                      <a:noFill/>
                    </a:ln>
                    <a:solidFill>
                      <a:prstClr val="black">
                        <a:lumMod val="75000"/>
                        <a:lumOff val="25000"/>
                      </a:prstClr>
                    </a:solidFill>
                    <a:effectLst/>
                    <a:uLnTx/>
                    <a:uFillTx/>
                    <a:latin typeface="Trebuchet MS"/>
                    <a:ea typeface="+mn-ea"/>
                    <a:cs typeface="+mn-cs"/>
                  </a:rPr>
                  <a:t> </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e-Commerce</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17" name="TextBox 116">
                <a:extLst>
                  <a:ext uri="{FF2B5EF4-FFF2-40B4-BE49-F238E27FC236}">
                    <a16:creationId xmlns="" xmlns:a16="http://schemas.microsoft.com/office/drawing/2014/main" id="{1F787D19-74CB-4E43-A8E2-2A3F0A45D221}"/>
                  </a:ext>
                </a:extLst>
              </p:cNvPr>
              <p:cNvSpPr txBox="1"/>
              <p:nvPr/>
            </p:nvSpPr>
            <p:spPr>
              <a:xfrm>
                <a:off x="166425" y="2612063"/>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16" name="Milestone 1" title="Milestone 1">
            <a:extLst>
              <a:ext uri="{FF2B5EF4-FFF2-40B4-BE49-F238E27FC236}">
                <a16:creationId xmlns="" xmlns:a16="http://schemas.microsoft.com/office/drawing/2014/main" id="{5986526B-4004-4437-80A5-731803EA26FF}"/>
              </a:ext>
            </a:extLst>
          </p:cNvPr>
          <p:cNvGrpSpPr/>
          <p:nvPr/>
        </p:nvGrpSpPr>
        <p:grpSpPr>
          <a:xfrm>
            <a:off x="765192" y="3408250"/>
            <a:ext cx="1347776" cy="2078455"/>
            <a:chOff x="788458" y="3564137"/>
            <a:chExt cx="1347776" cy="1918952"/>
          </a:xfrm>
        </p:grpSpPr>
        <p:grpSp>
          <p:nvGrpSpPr>
            <p:cNvPr id="15" name="Group 14">
              <a:extLst>
                <a:ext uri="{FF2B5EF4-FFF2-40B4-BE49-F238E27FC236}">
                  <a16:creationId xmlns="" xmlns:a16="http://schemas.microsoft.com/office/drawing/2014/main" id="{16F8FB82-C19A-4CC1-B5D0-96B0BA5F3060}"/>
                </a:ext>
              </a:extLst>
            </p:cNvPr>
            <p:cNvGrpSpPr/>
            <p:nvPr/>
          </p:nvGrpSpPr>
          <p:grpSpPr>
            <a:xfrm>
              <a:off x="841453" y="4334233"/>
              <a:ext cx="470255" cy="1148856"/>
              <a:chOff x="841453" y="4334233"/>
              <a:chExt cx="470255" cy="1148856"/>
            </a:xfrm>
          </p:grpSpPr>
          <p:sp>
            <p:nvSpPr>
              <p:cNvPr id="2" name="Arrow: Down 1" title="Milestone Arrow">
                <a:extLst>
                  <a:ext uri="{FF2B5EF4-FFF2-40B4-BE49-F238E27FC236}">
                    <a16:creationId xmlns="" xmlns:a16="http://schemas.microsoft.com/office/drawing/2014/main" id="{EF2BC525-2854-422B-845A-7B95FE2796BD}"/>
                  </a:ext>
                </a:extLst>
              </p:cNvPr>
              <p:cNvSpPr/>
              <p:nvPr/>
            </p:nvSpPr>
            <p:spPr>
              <a:xfrm>
                <a:off x="841453" y="4334233"/>
                <a:ext cx="470255" cy="1148856"/>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3" name="Oval 2" title="Milestone Number">
                <a:extLst>
                  <a:ext uri="{FF2B5EF4-FFF2-40B4-BE49-F238E27FC236}">
                    <a16:creationId xmlns="" xmlns:a16="http://schemas.microsoft.com/office/drawing/2014/main" id="{48C9F9AC-FF55-4E72-9915-ACA228CA757C}"/>
                  </a:ext>
                </a:extLst>
              </p:cNvPr>
              <p:cNvSpPr/>
              <p:nvPr/>
            </p:nvSpPr>
            <p:spPr>
              <a:xfrm>
                <a:off x="918993" y="4441551"/>
                <a:ext cx="296963" cy="256558"/>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01</a:t>
                </a:r>
              </a:p>
            </p:txBody>
          </p:sp>
        </p:grpSp>
        <p:grpSp>
          <p:nvGrpSpPr>
            <p:cNvPr id="5" name="Group 4" title="Milestone Text">
              <a:extLst>
                <a:ext uri="{FF2B5EF4-FFF2-40B4-BE49-F238E27FC236}">
                  <a16:creationId xmlns="" xmlns:a16="http://schemas.microsoft.com/office/drawing/2014/main" id="{115A178B-57C4-4B9D-B684-21A92431913E}"/>
                </a:ext>
              </a:extLst>
            </p:cNvPr>
            <p:cNvGrpSpPr/>
            <p:nvPr/>
          </p:nvGrpSpPr>
          <p:grpSpPr>
            <a:xfrm>
              <a:off x="788458" y="3564137"/>
              <a:ext cx="1347776" cy="750358"/>
              <a:chOff x="1467001" y="3683701"/>
              <a:chExt cx="1347776" cy="750358"/>
            </a:xfrm>
          </p:grpSpPr>
          <p:sp>
            <p:nvSpPr>
              <p:cNvPr id="61" name="TextBox 60">
                <a:extLst>
                  <a:ext uri="{FF2B5EF4-FFF2-40B4-BE49-F238E27FC236}">
                    <a16:creationId xmlns="" xmlns:a16="http://schemas.microsoft.com/office/drawing/2014/main" id="{A6E28C73-4CCB-4BDB-82CA-BEE3A58D33D9}"/>
                  </a:ext>
                </a:extLst>
              </p:cNvPr>
              <p:cNvSpPr txBox="1"/>
              <p:nvPr/>
            </p:nvSpPr>
            <p:spPr>
              <a:xfrm>
                <a:off x="1501277" y="4007823"/>
                <a:ext cx="1294782" cy="42623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Etude IRSS </a:t>
                </a: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sur</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le commerce par internet</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63" name="TextBox 62">
                <a:extLst>
                  <a:ext uri="{FF2B5EF4-FFF2-40B4-BE49-F238E27FC236}">
                    <a16:creationId xmlns="" xmlns:a16="http://schemas.microsoft.com/office/drawing/2014/main" id="{36E6E519-8D5B-4E7C-9E35-2BB710F5C3A8}"/>
                  </a:ext>
                </a:extLst>
              </p:cNvPr>
              <p:cNvSpPr txBox="1"/>
              <p:nvPr/>
            </p:nvSpPr>
            <p:spPr>
              <a:xfrm>
                <a:off x="1519996" y="4175892"/>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60" name="TextBox 59">
                <a:extLst>
                  <a:ext uri="{FF2B5EF4-FFF2-40B4-BE49-F238E27FC236}">
                    <a16:creationId xmlns="" xmlns:a16="http://schemas.microsoft.com/office/drawing/2014/main" id="{3DD2C9D1-5E8D-4ED2-989C-330D6753B965}"/>
                  </a:ext>
                </a:extLst>
              </p:cNvPr>
              <p:cNvSpPr txBox="1"/>
              <p:nvPr/>
            </p:nvSpPr>
            <p:spPr>
              <a:xfrm>
                <a:off x="1467001" y="3683701"/>
                <a:ext cx="1294782" cy="25574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Etude IRSS</a:t>
                </a:r>
                <a:endPar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18" name="Milestone 3" title="Milestone 3">
            <a:extLst>
              <a:ext uri="{FF2B5EF4-FFF2-40B4-BE49-F238E27FC236}">
                <a16:creationId xmlns="" xmlns:a16="http://schemas.microsoft.com/office/drawing/2014/main" id="{54A9CB8B-6D23-4808-9650-DEF00BE9E44A}"/>
              </a:ext>
            </a:extLst>
          </p:cNvPr>
          <p:cNvGrpSpPr/>
          <p:nvPr/>
        </p:nvGrpSpPr>
        <p:grpSpPr>
          <a:xfrm>
            <a:off x="4086246" y="3358073"/>
            <a:ext cx="1303745" cy="2113610"/>
            <a:chOff x="3422591" y="3325962"/>
            <a:chExt cx="1303745" cy="2113610"/>
          </a:xfrm>
        </p:grpSpPr>
        <p:sp>
          <p:nvSpPr>
            <p:cNvPr id="118" name="Arrow: Down 117" title="Milestone Arrow">
              <a:extLst>
                <a:ext uri="{FF2B5EF4-FFF2-40B4-BE49-F238E27FC236}">
                  <a16:creationId xmlns="" xmlns:a16="http://schemas.microsoft.com/office/drawing/2014/main" id="{EE396D52-2B52-4388-AE30-F4157363CC20}"/>
                </a:ext>
              </a:extLst>
            </p:cNvPr>
            <p:cNvSpPr/>
            <p:nvPr/>
          </p:nvSpPr>
          <p:spPr>
            <a:xfrm>
              <a:off x="3422591" y="4069014"/>
              <a:ext cx="470255" cy="1370558"/>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19" name="Oval 118" title="Milestone Number">
              <a:extLst>
                <a:ext uri="{FF2B5EF4-FFF2-40B4-BE49-F238E27FC236}">
                  <a16:creationId xmlns="" xmlns:a16="http://schemas.microsoft.com/office/drawing/2014/main" id="{F22CCCBA-CDC5-467B-9BDA-06FB3DB21606}"/>
                </a:ext>
              </a:extLst>
            </p:cNvPr>
            <p:cNvSpPr/>
            <p:nvPr/>
          </p:nvSpPr>
          <p:spPr>
            <a:xfrm>
              <a:off x="3508003" y="4197550"/>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03</a:t>
              </a:r>
            </a:p>
          </p:txBody>
        </p:sp>
        <p:grpSp>
          <p:nvGrpSpPr>
            <p:cNvPr id="120" name="Group 119" title="Milestone Text">
              <a:extLst>
                <a:ext uri="{FF2B5EF4-FFF2-40B4-BE49-F238E27FC236}">
                  <a16:creationId xmlns="" xmlns:a16="http://schemas.microsoft.com/office/drawing/2014/main" id="{B15CF98A-C041-4C54-83E0-D6B1A0165558}"/>
                </a:ext>
              </a:extLst>
            </p:cNvPr>
            <p:cNvGrpSpPr/>
            <p:nvPr/>
          </p:nvGrpSpPr>
          <p:grpSpPr>
            <a:xfrm>
              <a:off x="3431554" y="3325962"/>
              <a:ext cx="1294782" cy="663914"/>
              <a:chOff x="2092115" y="1866371"/>
              <a:chExt cx="1294782" cy="663914"/>
            </a:xfrm>
          </p:grpSpPr>
          <p:sp>
            <p:nvSpPr>
              <p:cNvPr id="121" name="TextBox 120">
                <a:extLst>
                  <a:ext uri="{FF2B5EF4-FFF2-40B4-BE49-F238E27FC236}">
                    <a16:creationId xmlns="" xmlns:a16="http://schemas.microsoft.com/office/drawing/2014/main" id="{364C8657-37CD-432B-AD71-7255D32855F5}"/>
                  </a:ext>
                </a:extLst>
              </p:cNvPr>
              <p:cNvSpPr txBox="1"/>
              <p:nvPr/>
            </p:nvSpPr>
            <p:spPr>
              <a:xfrm>
                <a:off x="2092115" y="1866371"/>
                <a:ext cx="1294782" cy="276999"/>
              </a:xfrm>
              <a:prstGeom prst="rect">
                <a:avLst/>
              </a:prstGeom>
              <a:noFill/>
            </p:spPr>
            <p:txBody>
              <a:bodyPr wrap="square" lIns="0" tIns="0" rIns="0" bIns="0" rtlCol="0">
                <a:spAutoFit/>
              </a:bodyPr>
              <a:lstStyle/>
              <a:p>
                <a:pPr lvl="0" defTabSz="914400">
                  <a:defRPr/>
                </a:pPr>
                <a:r>
                  <a:rPr lang="en-ZA" sz="1800" dirty="0" smtClean="0">
                    <a:solidFill>
                      <a:prstClr val="black">
                        <a:lumMod val="75000"/>
                        <a:lumOff val="25000"/>
                      </a:prstClr>
                    </a:solidFill>
                    <a:latin typeface="Trebuchet MS"/>
                  </a:rPr>
                  <a:t>CMP-12</a:t>
                </a:r>
                <a:endPar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22" name="TextBox 121">
                <a:extLst>
                  <a:ext uri="{FF2B5EF4-FFF2-40B4-BE49-F238E27FC236}">
                    <a16:creationId xmlns="" xmlns:a16="http://schemas.microsoft.com/office/drawing/2014/main" id="{5D435BCF-D2D6-4341-809F-90860DEAC612}"/>
                  </a:ext>
                </a:extLst>
              </p:cNvPr>
              <p:cNvSpPr txBox="1"/>
              <p:nvPr/>
            </p:nvSpPr>
            <p:spPr>
              <a:xfrm>
                <a:off x="2092115" y="2222508"/>
                <a:ext cx="1294782"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Session </a:t>
                </a: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spéciale</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a:t>
                </a: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sur</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e-Commerce</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1" name="Milestone 5" title="Milestone 5">
            <a:extLst>
              <a:ext uri="{FF2B5EF4-FFF2-40B4-BE49-F238E27FC236}">
                <a16:creationId xmlns="" xmlns:a16="http://schemas.microsoft.com/office/drawing/2014/main" id="{9FC98E8C-B21F-4E24-BCBA-362719C6809D}"/>
              </a:ext>
            </a:extLst>
          </p:cNvPr>
          <p:cNvGrpSpPr/>
          <p:nvPr/>
        </p:nvGrpSpPr>
        <p:grpSpPr>
          <a:xfrm>
            <a:off x="5165233" y="865189"/>
            <a:ext cx="2101082" cy="4621517"/>
            <a:chOff x="5805188" y="818055"/>
            <a:chExt cx="2101082" cy="4621517"/>
          </a:xfrm>
        </p:grpSpPr>
        <p:grpSp>
          <p:nvGrpSpPr>
            <p:cNvPr id="135" name="Group 134" title="Milestone Text">
              <a:extLst>
                <a:ext uri="{FF2B5EF4-FFF2-40B4-BE49-F238E27FC236}">
                  <a16:creationId xmlns="" xmlns:a16="http://schemas.microsoft.com/office/drawing/2014/main" id="{9C021FC8-E21C-449A-BF58-8B0A19ABB84F}"/>
                </a:ext>
              </a:extLst>
            </p:cNvPr>
            <p:cNvGrpSpPr/>
            <p:nvPr/>
          </p:nvGrpSpPr>
          <p:grpSpPr>
            <a:xfrm>
              <a:off x="5805188" y="818055"/>
              <a:ext cx="2101082" cy="1852569"/>
              <a:chOff x="1885404" y="1805348"/>
              <a:chExt cx="2101082" cy="1852569"/>
            </a:xfrm>
          </p:grpSpPr>
          <p:sp>
            <p:nvSpPr>
              <p:cNvPr id="136" name="TextBox 135">
                <a:extLst>
                  <a:ext uri="{FF2B5EF4-FFF2-40B4-BE49-F238E27FC236}">
                    <a16:creationId xmlns="" xmlns:a16="http://schemas.microsoft.com/office/drawing/2014/main" id="{80DC6BE6-5DF7-410B-BE5E-F673AF7AE5AE}"/>
                  </a:ext>
                </a:extLst>
              </p:cNvPr>
              <p:cNvSpPr txBox="1"/>
              <p:nvPr/>
            </p:nvSpPr>
            <p:spPr>
              <a:xfrm>
                <a:off x="1885404" y="2936312"/>
                <a:ext cx="1294782" cy="276999"/>
              </a:xfrm>
              <a:prstGeom prst="rect">
                <a:avLst/>
              </a:prstGeom>
              <a:noFill/>
            </p:spPr>
            <p:txBody>
              <a:bodyPr wrap="square" lIns="0" tIns="0" rIns="0" bIns="0" rtlCol="0">
                <a:spAutoFit/>
              </a:bodyPr>
              <a:lstStyle/>
              <a:p>
                <a:pPr lvl="0" defTabSz="914400">
                  <a:defRPr/>
                </a:pPr>
                <a:r>
                  <a:rPr lang="en-ZA" sz="1800" dirty="0" smtClean="0">
                    <a:solidFill>
                      <a:prstClr val="black">
                        <a:lumMod val="75000"/>
                        <a:lumOff val="25000"/>
                      </a:prstClr>
                    </a:solidFill>
                    <a:latin typeface="Trebuchet MS"/>
                  </a:rPr>
                  <a:t>CMP-14</a:t>
                </a:r>
                <a:endPar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37" name="TextBox 136">
                <a:extLst>
                  <a:ext uri="{FF2B5EF4-FFF2-40B4-BE49-F238E27FC236}">
                    <a16:creationId xmlns="" xmlns:a16="http://schemas.microsoft.com/office/drawing/2014/main" id="{0DEFCEAC-68C1-40F1-9B35-3772D46BCCEF}"/>
                  </a:ext>
                </a:extLst>
              </p:cNvPr>
              <p:cNvSpPr txBox="1"/>
              <p:nvPr/>
            </p:nvSpPr>
            <p:spPr>
              <a:xfrm>
                <a:off x="1885404" y="3196252"/>
                <a:ext cx="1421227"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Endorse le plan de travail de </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E-Commerce </a:t>
                </a:r>
              </a:p>
            </p:txBody>
          </p:sp>
          <p:sp>
            <p:nvSpPr>
              <p:cNvPr id="138" name="TextBox 137">
                <a:extLst>
                  <a:ext uri="{FF2B5EF4-FFF2-40B4-BE49-F238E27FC236}">
                    <a16:creationId xmlns="" xmlns:a16="http://schemas.microsoft.com/office/drawing/2014/main" id="{0F387823-885E-4A41-A4D0-57E943BD93E7}"/>
                  </a:ext>
                </a:extLst>
              </p:cNvPr>
              <p:cNvSpPr txBox="1"/>
              <p:nvPr/>
            </p:nvSpPr>
            <p:spPr>
              <a:xfrm>
                <a:off x="2691705" y="1805348"/>
                <a:ext cx="1294781" cy="235738"/>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sp>
          <p:nvSpPr>
            <p:cNvPr id="177" name="Arrow: Down 176" title="Milestone Tall Arrow">
              <a:extLst>
                <a:ext uri="{FF2B5EF4-FFF2-40B4-BE49-F238E27FC236}">
                  <a16:creationId xmlns="" xmlns:a16="http://schemas.microsoft.com/office/drawing/2014/main" id="{CF9C22ED-9171-4B87-8D1E-CA95F69DA240}"/>
                </a:ext>
              </a:extLst>
            </p:cNvPr>
            <p:cNvSpPr/>
            <p:nvPr/>
          </p:nvSpPr>
          <p:spPr>
            <a:xfrm>
              <a:off x="6008504" y="2669676"/>
              <a:ext cx="470255" cy="2769896"/>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78" name="Oval 177" title="Milestone Number">
              <a:extLst>
                <a:ext uri="{FF2B5EF4-FFF2-40B4-BE49-F238E27FC236}">
                  <a16:creationId xmlns="" xmlns:a16="http://schemas.microsoft.com/office/drawing/2014/main" id="{57FD3253-8DFB-461E-96B1-F96558E6CA00}"/>
                </a:ext>
              </a:extLst>
            </p:cNvPr>
            <p:cNvSpPr/>
            <p:nvPr/>
          </p:nvSpPr>
          <p:spPr>
            <a:xfrm>
              <a:off x="6099255" y="2874772"/>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04</a:t>
              </a:r>
            </a:p>
          </p:txBody>
        </p:sp>
      </p:grpSp>
      <p:grpSp>
        <p:nvGrpSpPr>
          <p:cNvPr id="20" name="Milestone 4" title="Milestone 4">
            <a:extLst>
              <a:ext uri="{FF2B5EF4-FFF2-40B4-BE49-F238E27FC236}">
                <a16:creationId xmlns="" xmlns:a16="http://schemas.microsoft.com/office/drawing/2014/main" id="{89D84370-5341-48BD-9F9B-00CB7CB03B6B}"/>
              </a:ext>
            </a:extLst>
          </p:cNvPr>
          <p:cNvGrpSpPr/>
          <p:nvPr/>
        </p:nvGrpSpPr>
        <p:grpSpPr>
          <a:xfrm>
            <a:off x="7879395" y="2113530"/>
            <a:ext cx="1700790" cy="3357695"/>
            <a:chOff x="5321249" y="2155231"/>
            <a:chExt cx="1700790" cy="3284341"/>
          </a:xfrm>
        </p:grpSpPr>
        <p:sp>
          <p:nvSpPr>
            <p:cNvPr id="124" name="Arrow: Down 123" title="Milestone Arrow">
              <a:extLst>
                <a:ext uri="{FF2B5EF4-FFF2-40B4-BE49-F238E27FC236}">
                  <a16:creationId xmlns="" xmlns:a16="http://schemas.microsoft.com/office/drawing/2014/main" id="{20BD204F-578D-4153-A82B-23BEEA9C8632}"/>
                </a:ext>
              </a:extLst>
            </p:cNvPr>
            <p:cNvSpPr/>
            <p:nvPr/>
          </p:nvSpPr>
          <p:spPr>
            <a:xfrm>
              <a:off x="5404669" y="4027571"/>
              <a:ext cx="470255" cy="1412001"/>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25" name="Oval 124" title="Milestone Number">
              <a:extLst>
                <a:ext uri="{FF2B5EF4-FFF2-40B4-BE49-F238E27FC236}">
                  <a16:creationId xmlns="" xmlns:a16="http://schemas.microsoft.com/office/drawing/2014/main" id="{CFCC16BE-0C9C-4183-A9E3-BE650504832D}"/>
                </a:ext>
              </a:extLst>
            </p:cNvPr>
            <p:cNvSpPr/>
            <p:nvPr/>
          </p:nvSpPr>
          <p:spPr>
            <a:xfrm>
              <a:off x="5491546" y="4213681"/>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08</a:t>
              </a:r>
            </a:p>
          </p:txBody>
        </p:sp>
        <p:grpSp>
          <p:nvGrpSpPr>
            <p:cNvPr id="126" name="Group 125" title="Milestone Text">
              <a:extLst>
                <a:ext uri="{FF2B5EF4-FFF2-40B4-BE49-F238E27FC236}">
                  <a16:creationId xmlns="" xmlns:a16="http://schemas.microsoft.com/office/drawing/2014/main" id="{30D4AD55-D74E-4057-8205-0BB7AF65D59C}"/>
                </a:ext>
              </a:extLst>
            </p:cNvPr>
            <p:cNvGrpSpPr/>
            <p:nvPr/>
          </p:nvGrpSpPr>
          <p:grpSpPr>
            <a:xfrm>
              <a:off x="5321249" y="2155231"/>
              <a:ext cx="1700790" cy="1783560"/>
              <a:chOff x="2027133" y="695640"/>
              <a:chExt cx="1700790" cy="1783560"/>
            </a:xfrm>
          </p:grpSpPr>
          <p:sp>
            <p:nvSpPr>
              <p:cNvPr id="127" name="TextBox 126">
                <a:extLst>
                  <a:ext uri="{FF2B5EF4-FFF2-40B4-BE49-F238E27FC236}">
                    <a16:creationId xmlns="" xmlns:a16="http://schemas.microsoft.com/office/drawing/2014/main" id="{6B7D43BB-DF0D-41B0-9DCD-3549C3FB8A5F}"/>
                  </a:ext>
                </a:extLst>
              </p:cNvPr>
              <p:cNvSpPr txBox="1"/>
              <p:nvPr/>
            </p:nvSpPr>
            <p:spPr>
              <a:xfrm>
                <a:off x="2093751" y="1547828"/>
                <a:ext cx="1451367" cy="5418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Observatoire</a:t>
                </a:r>
                <a:r>
                  <a:rPr kumimoji="0" lang="en-ZA" sz="18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de la CIPV</a:t>
                </a:r>
                <a:endPar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28" name="TextBox 127">
                <a:extLst>
                  <a:ext uri="{FF2B5EF4-FFF2-40B4-BE49-F238E27FC236}">
                    <a16:creationId xmlns="" xmlns:a16="http://schemas.microsoft.com/office/drawing/2014/main" id="{7B949DD4-F133-4914-993B-74E4AD3B4E58}"/>
                  </a:ext>
                </a:extLst>
              </p:cNvPr>
              <p:cNvSpPr txBox="1"/>
              <p:nvPr/>
            </p:nvSpPr>
            <p:spPr>
              <a:xfrm>
                <a:off x="2110553" y="2178147"/>
                <a:ext cx="1617370" cy="30105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Enquête</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a:t>
                </a: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sur</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e-Commerce (Phase </a:t>
                </a: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a:t>
                </a:r>
              </a:p>
            </p:txBody>
          </p:sp>
          <p:sp>
            <p:nvSpPr>
              <p:cNvPr id="129" name="TextBox 128">
                <a:extLst>
                  <a:ext uri="{FF2B5EF4-FFF2-40B4-BE49-F238E27FC236}">
                    <a16:creationId xmlns="" xmlns:a16="http://schemas.microsoft.com/office/drawing/2014/main" id="{6D927FF9-1D2E-45C4-8E56-48722A1734B3}"/>
                  </a:ext>
                </a:extLst>
              </p:cNvPr>
              <p:cNvSpPr txBox="1"/>
              <p:nvPr/>
            </p:nvSpPr>
            <p:spPr>
              <a:xfrm>
                <a:off x="2027133" y="695640"/>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3" name="Milestone 7" title="Milestone 7">
            <a:extLst>
              <a:ext uri="{FF2B5EF4-FFF2-40B4-BE49-F238E27FC236}">
                <a16:creationId xmlns="" xmlns:a16="http://schemas.microsoft.com/office/drawing/2014/main" id="{E734DE9D-748C-4D24-88D1-98BF8F034A5D}"/>
              </a:ext>
            </a:extLst>
          </p:cNvPr>
          <p:cNvGrpSpPr/>
          <p:nvPr/>
        </p:nvGrpSpPr>
        <p:grpSpPr>
          <a:xfrm>
            <a:off x="5971533" y="1206995"/>
            <a:ext cx="1347265" cy="4264688"/>
            <a:chOff x="7252313" y="1174884"/>
            <a:chExt cx="1347265" cy="4264688"/>
          </a:xfrm>
        </p:grpSpPr>
        <p:sp>
          <p:nvSpPr>
            <p:cNvPr id="146" name="Arrow: Down 145" title="Milestone Tall Arrow">
              <a:extLst>
                <a:ext uri="{FF2B5EF4-FFF2-40B4-BE49-F238E27FC236}">
                  <a16:creationId xmlns="" xmlns:a16="http://schemas.microsoft.com/office/drawing/2014/main" id="{18B94F8E-4880-4466-95A3-0252FC10C477}"/>
                </a:ext>
              </a:extLst>
            </p:cNvPr>
            <p:cNvSpPr/>
            <p:nvPr/>
          </p:nvSpPr>
          <p:spPr>
            <a:xfrm>
              <a:off x="7304796" y="1902395"/>
              <a:ext cx="470255" cy="3537177"/>
            </a:xfrm>
            <a:prstGeom prst="downArrow">
              <a:avLst>
                <a:gd name="adj1" fmla="val 100000"/>
                <a:gd name="adj2" fmla="val 50000"/>
              </a:avLst>
            </a:prstGeom>
            <a:gradFill>
              <a:gsLst>
                <a:gs pos="17000">
                  <a:schemeClr val="accent1"/>
                </a:gs>
                <a:gs pos="45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7" name="Oval 146" title="Milestone Number">
              <a:extLst>
                <a:ext uri="{FF2B5EF4-FFF2-40B4-BE49-F238E27FC236}">
                  <a16:creationId xmlns="" xmlns:a16="http://schemas.microsoft.com/office/drawing/2014/main" id="{FE69CE1A-2C45-45CB-A60D-9AF7425960BE}"/>
                </a:ext>
              </a:extLst>
            </p:cNvPr>
            <p:cNvSpPr/>
            <p:nvPr/>
          </p:nvSpPr>
          <p:spPr>
            <a:xfrm>
              <a:off x="7391442" y="2085415"/>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05</a:t>
              </a:r>
            </a:p>
          </p:txBody>
        </p:sp>
        <p:grpSp>
          <p:nvGrpSpPr>
            <p:cNvPr id="148" name="Group 147" title="Milestone Text">
              <a:extLst>
                <a:ext uri="{FF2B5EF4-FFF2-40B4-BE49-F238E27FC236}">
                  <a16:creationId xmlns="" xmlns:a16="http://schemas.microsoft.com/office/drawing/2014/main" id="{46767E01-F09C-4ADE-A46A-908AFB5FFB0E}"/>
                </a:ext>
              </a:extLst>
            </p:cNvPr>
            <p:cNvGrpSpPr/>
            <p:nvPr/>
          </p:nvGrpSpPr>
          <p:grpSpPr>
            <a:xfrm>
              <a:off x="7252313" y="1174884"/>
              <a:ext cx="1347265" cy="598634"/>
              <a:chOff x="2058072" y="2162177"/>
              <a:chExt cx="1347265" cy="598634"/>
            </a:xfrm>
          </p:grpSpPr>
          <p:sp>
            <p:nvSpPr>
              <p:cNvPr id="149" name="TextBox 148">
                <a:extLst>
                  <a:ext uri="{FF2B5EF4-FFF2-40B4-BE49-F238E27FC236}">
                    <a16:creationId xmlns="" xmlns:a16="http://schemas.microsoft.com/office/drawing/2014/main" id="{DC986DC1-84E8-47FB-8950-1039ECBFBBEF}"/>
                  </a:ext>
                </a:extLst>
              </p:cNvPr>
              <p:cNvSpPr txBox="1"/>
              <p:nvPr/>
            </p:nvSpPr>
            <p:spPr>
              <a:xfrm>
                <a:off x="2110555" y="2162177"/>
                <a:ext cx="129478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IC Team</a:t>
                </a:r>
              </a:p>
            </p:txBody>
          </p:sp>
          <p:sp>
            <p:nvSpPr>
              <p:cNvPr id="150" name="TextBox 149">
                <a:extLst>
                  <a:ext uri="{FF2B5EF4-FFF2-40B4-BE49-F238E27FC236}">
                    <a16:creationId xmlns="" xmlns:a16="http://schemas.microsoft.com/office/drawing/2014/main" id="{49E0D585-175D-486D-BE73-5C936EF5693D}"/>
                  </a:ext>
                </a:extLst>
              </p:cNvPr>
              <p:cNvSpPr txBox="1"/>
              <p:nvPr/>
            </p:nvSpPr>
            <p:spPr>
              <a:xfrm>
                <a:off x="2058072" y="2453034"/>
                <a:ext cx="1294782"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000" dirty="0">
                    <a:solidFill>
                      <a:prstClr val="black">
                        <a:lumMod val="75000"/>
                        <a:lumOff val="25000"/>
                      </a:prstClr>
                    </a:solidFill>
                    <a:latin typeface="Trebuchet MS"/>
                  </a:rPr>
                  <a:t>E</a:t>
                </a: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tablissement</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de </a:t>
                </a: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l’équipe</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e-commerce</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2" name="Milestone 6" title="Milestone 6">
            <a:extLst>
              <a:ext uri="{FF2B5EF4-FFF2-40B4-BE49-F238E27FC236}">
                <a16:creationId xmlns="" xmlns:a16="http://schemas.microsoft.com/office/drawing/2014/main" id="{526EC020-E59B-446A-BF89-3BA629774DB8}"/>
              </a:ext>
            </a:extLst>
          </p:cNvPr>
          <p:cNvGrpSpPr/>
          <p:nvPr/>
        </p:nvGrpSpPr>
        <p:grpSpPr>
          <a:xfrm>
            <a:off x="5870270" y="2356841"/>
            <a:ext cx="2899748" cy="3113842"/>
            <a:chOff x="6408377" y="2318284"/>
            <a:chExt cx="2899748" cy="3113842"/>
          </a:xfrm>
        </p:grpSpPr>
        <p:sp>
          <p:nvSpPr>
            <p:cNvPr id="139" name="Arrow: Down 138" title="Milestone Arrow">
              <a:extLst>
                <a:ext uri="{FF2B5EF4-FFF2-40B4-BE49-F238E27FC236}">
                  <a16:creationId xmlns="" xmlns:a16="http://schemas.microsoft.com/office/drawing/2014/main" id="{B8CA4769-7B86-4079-86D2-B26D742CF5FD}"/>
                </a:ext>
              </a:extLst>
            </p:cNvPr>
            <p:cNvSpPr/>
            <p:nvPr/>
          </p:nvSpPr>
          <p:spPr>
            <a:xfrm>
              <a:off x="6692615" y="4385416"/>
              <a:ext cx="470255" cy="1046710"/>
            </a:xfrm>
            <a:prstGeom prst="downArrow">
              <a:avLst>
                <a:gd name="adj1" fmla="val 10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140" name="Oval 139" title="Milestone Number">
              <a:extLst>
                <a:ext uri="{FF2B5EF4-FFF2-40B4-BE49-F238E27FC236}">
                  <a16:creationId xmlns="" xmlns:a16="http://schemas.microsoft.com/office/drawing/2014/main" id="{FBC221C4-3F0A-406D-B23A-B58B1480E387}"/>
                </a:ext>
              </a:extLst>
            </p:cNvPr>
            <p:cNvSpPr/>
            <p:nvPr/>
          </p:nvSpPr>
          <p:spPr>
            <a:xfrm>
              <a:off x="6763701" y="4573412"/>
              <a:ext cx="296963" cy="296963"/>
            </a:xfrm>
            <a:prstGeom prst="ellipse">
              <a:avLst/>
            </a:pr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ZA" sz="1000" b="0" i="0" u="none" strike="noStrike" kern="1200" cap="none" spc="0" normalizeH="0" baseline="0" noProof="0" dirty="0">
                  <a:ln>
                    <a:noFill/>
                  </a:ln>
                  <a:solidFill>
                    <a:prstClr val="black">
                      <a:lumMod val="65000"/>
                      <a:lumOff val="35000"/>
                    </a:prstClr>
                  </a:solidFill>
                  <a:effectLst/>
                  <a:uLnTx/>
                  <a:uFillTx/>
                  <a:latin typeface="Trebuchet MS"/>
                  <a:ea typeface="+mn-ea"/>
                  <a:cs typeface="+mn-cs"/>
                </a:rPr>
                <a:t>06</a:t>
              </a:r>
            </a:p>
          </p:txBody>
        </p:sp>
        <p:grpSp>
          <p:nvGrpSpPr>
            <p:cNvPr id="141" name="Group 140" title="Milestone Text">
              <a:extLst>
                <a:ext uri="{FF2B5EF4-FFF2-40B4-BE49-F238E27FC236}">
                  <a16:creationId xmlns="" xmlns:a16="http://schemas.microsoft.com/office/drawing/2014/main" id="{DA11B626-9DDC-4EF3-B78A-12990E1BD9AF}"/>
                </a:ext>
              </a:extLst>
            </p:cNvPr>
            <p:cNvGrpSpPr/>
            <p:nvPr/>
          </p:nvGrpSpPr>
          <p:grpSpPr>
            <a:xfrm>
              <a:off x="6408377" y="2318284"/>
              <a:ext cx="2899748" cy="1954258"/>
              <a:chOff x="1841200" y="858693"/>
              <a:chExt cx="2899748" cy="1954258"/>
            </a:xfrm>
          </p:grpSpPr>
          <p:sp>
            <p:nvSpPr>
              <p:cNvPr id="142" name="TextBox 141">
                <a:extLst>
                  <a:ext uri="{FF2B5EF4-FFF2-40B4-BE49-F238E27FC236}">
                    <a16:creationId xmlns="" xmlns:a16="http://schemas.microsoft.com/office/drawing/2014/main" id="{C00C099A-E5BD-41FF-8EC5-D4F9E8C3CD9B}"/>
                  </a:ext>
                </a:extLst>
              </p:cNvPr>
              <p:cNvSpPr txBox="1"/>
              <p:nvPr/>
            </p:nvSpPr>
            <p:spPr>
              <a:xfrm>
                <a:off x="1909999" y="2202016"/>
                <a:ext cx="129478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Consultation</a:t>
                </a:r>
              </a:p>
            </p:txBody>
          </p:sp>
          <p:sp>
            <p:nvSpPr>
              <p:cNvPr id="143" name="TextBox 142">
                <a:extLst>
                  <a:ext uri="{FF2B5EF4-FFF2-40B4-BE49-F238E27FC236}">
                    <a16:creationId xmlns="" xmlns:a16="http://schemas.microsoft.com/office/drawing/2014/main" id="{87AFE461-6F01-41C3-9DDA-FCDA0E9D52CF}"/>
                  </a:ext>
                </a:extLst>
              </p:cNvPr>
              <p:cNvSpPr txBox="1"/>
              <p:nvPr/>
            </p:nvSpPr>
            <p:spPr>
              <a:xfrm>
                <a:off x="1841200" y="2505174"/>
                <a:ext cx="1424286" cy="307777"/>
              </a:xfrm>
              <a:prstGeom prst="rect">
                <a:avLst/>
              </a:prstGeom>
              <a:noFill/>
            </p:spPr>
            <p:txBody>
              <a:bodyPr wrap="square" lIns="0" tIns="0" rIns="0" bIns="0" rtlCol="0">
                <a:spAutoFit/>
              </a:bodyPr>
              <a:lstStyle/>
              <a:p>
                <a:pPr lvl="0" defTabSz="914400">
                  <a:defRPr/>
                </a:pPr>
                <a:r>
                  <a:rPr kumimoji="0" lang="en-ZA" sz="1000" b="0" i="0" u="none" strike="noStrike" kern="1200" cap="none" spc="0" normalizeH="0" baseline="0" noProof="0" dirty="0" err="1" smtClean="0">
                    <a:ln>
                      <a:noFill/>
                    </a:ln>
                    <a:solidFill>
                      <a:prstClr val="black">
                        <a:lumMod val="75000"/>
                        <a:lumOff val="25000"/>
                      </a:prstClr>
                    </a:solidFill>
                    <a:effectLst/>
                    <a:uLnTx/>
                    <a:uFillTx/>
                    <a:latin typeface="Trebuchet MS"/>
                    <a:ea typeface="+mn-ea"/>
                    <a:cs typeface="+mn-cs"/>
                  </a:rPr>
                  <a:t>Spécification</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 </a:t>
                </a:r>
                <a:r>
                  <a:rPr lang="en-ZA" sz="1000" dirty="0">
                    <a:solidFill>
                      <a:prstClr val="black">
                        <a:lumMod val="75000"/>
                        <a:lumOff val="25000"/>
                      </a:prstClr>
                    </a:solidFill>
                    <a:latin typeface="Trebuchet MS"/>
                  </a:rPr>
                  <a:t>pour </a:t>
                </a:r>
                <a:r>
                  <a:rPr lang="en-ZA" sz="1000" dirty="0" smtClean="0">
                    <a:solidFill>
                      <a:prstClr val="black">
                        <a:lumMod val="75000"/>
                        <a:lumOff val="25000"/>
                      </a:prstClr>
                    </a:solidFill>
                    <a:latin typeface="Trebuchet MS"/>
                  </a:rPr>
                  <a:t>le Guide </a:t>
                </a:r>
                <a:r>
                  <a:rPr lang="en-ZA" sz="1000" dirty="0" err="1" smtClean="0">
                    <a:solidFill>
                      <a:prstClr val="black">
                        <a:lumMod val="75000"/>
                        <a:lumOff val="25000"/>
                      </a:prstClr>
                    </a:solidFill>
                    <a:latin typeface="Trebuchet MS"/>
                  </a:rPr>
                  <a:t>sur</a:t>
                </a:r>
                <a:r>
                  <a:rPr lang="en-ZA" sz="1000" dirty="0" smtClean="0">
                    <a:solidFill>
                      <a:prstClr val="black">
                        <a:lumMod val="75000"/>
                        <a:lumOff val="25000"/>
                      </a:prstClr>
                    </a:solidFill>
                    <a:latin typeface="Trebuchet MS"/>
                  </a:rPr>
                  <a:t> </a:t>
                </a:r>
                <a:r>
                  <a:rPr kumimoji="0" lang="en-ZA" sz="1000" b="0" i="0" u="none" strike="noStrike" kern="1200" cap="none" spc="0" normalizeH="0" baseline="0" noProof="0" dirty="0" smtClean="0">
                    <a:ln>
                      <a:noFill/>
                    </a:ln>
                    <a:solidFill>
                      <a:prstClr val="black">
                        <a:lumMod val="75000"/>
                        <a:lumOff val="25000"/>
                      </a:prstClr>
                    </a:solidFill>
                    <a:effectLst/>
                    <a:uLnTx/>
                    <a:uFillTx/>
                    <a:latin typeface="Trebuchet MS"/>
                    <a:ea typeface="+mn-ea"/>
                    <a:cs typeface="+mn-cs"/>
                  </a:rPr>
                  <a:t>e-Commerce</a:t>
                </a: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sp>
            <p:nvSpPr>
              <p:cNvPr id="144" name="TextBox 143">
                <a:extLst>
                  <a:ext uri="{FF2B5EF4-FFF2-40B4-BE49-F238E27FC236}">
                    <a16:creationId xmlns="" xmlns:a16="http://schemas.microsoft.com/office/drawing/2014/main" id="{DE439C6D-90D3-4F12-9A66-9844B582F433}"/>
                  </a:ext>
                </a:extLst>
              </p:cNvPr>
              <p:cNvSpPr txBox="1"/>
              <p:nvPr/>
            </p:nvSpPr>
            <p:spPr>
              <a:xfrm>
                <a:off x="3446167" y="858693"/>
                <a:ext cx="1294781" cy="23573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endParaRPr>
              </a:p>
            </p:txBody>
          </p:sp>
        </p:grpSp>
      </p:grpSp>
      <p:grpSp>
        <p:nvGrpSpPr>
          <p:cNvPr id="24" name="Milestone 8" title="Milestone 8">
            <a:extLst>
              <a:ext uri="{FF2B5EF4-FFF2-40B4-BE49-F238E27FC236}">
                <a16:creationId xmlns="" xmlns:a16="http://schemas.microsoft.com/office/drawing/2014/main" id="{81418383-0114-48F2-A559-DA8B54491A05}"/>
              </a:ext>
            </a:extLst>
          </p:cNvPr>
          <p:cNvGrpSpPr/>
          <p:nvPr/>
        </p:nvGrpSpPr>
        <p:grpSpPr>
          <a:xfrm>
            <a:off x="10514942" y="3014784"/>
            <a:ext cx="1448457" cy="2456441"/>
            <a:chOff x="7952413" y="2983130"/>
            <a:chExt cx="1448457" cy="2456441"/>
          </a:xfrm>
        </p:grpSpPr>
        <p:sp>
          <p:nvSpPr>
            <p:cNvPr id="152" name="Arrow: Down 151" title="Short Milestone Arrow">
              <a:extLst>
                <a:ext uri="{FF2B5EF4-FFF2-40B4-BE49-F238E27FC236}">
                  <a16:creationId xmlns="" xmlns:a16="http://schemas.microsoft.com/office/drawing/2014/main" id="{0708E011-8521-426C-AA19-42CB1E3F2AC9}"/>
                </a:ext>
              </a:extLst>
            </p:cNvPr>
            <p:cNvSpPr/>
            <p:nvPr/>
          </p:nvSpPr>
          <p:spPr>
            <a:xfrm>
              <a:off x="7963087" y="3899224"/>
              <a:ext cx="470255" cy="1540347"/>
            </a:xfrm>
            <a:prstGeom prst="downArrow">
              <a:avLst>
                <a:gd name="adj1" fmla="val 100000"/>
                <a:gd name="adj2"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A" sz="1800" b="0" i="0" u="none" strike="noStrike" kern="1200" cap="none" spc="0" normalizeH="0" baseline="0" noProof="0">
                <a:ln>
                  <a:noFill/>
                </a:ln>
                <a:solidFill>
                  <a:prstClr val="white"/>
                </a:solidFill>
                <a:effectLst/>
                <a:uLnTx/>
                <a:uFillTx/>
                <a:latin typeface="Trebuchet MS"/>
                <a:ea typeface="+mn-ea"/>
                <a:cs typeface="+mn-cs"/>
              </a:endParaRPr>
            </a:p>
          </p:txBody>
        </p:sp>
        <p:grpSp>
          <p:nvGrpSpPr>
            <p:cNvPr id="153" name="Group 152" title="Milestone Text">
              <a:extLst>
                <a:ext uri="{FF2B5EF4-FFF2-40B4-BE49-F238E27FC236}">
                  <a16:creationId xmlns="" xmlns:a16="http://schemas.microsoft.com/office/drawing/2014/main" id="{489A5293-C1A3-49FD-9BBD-6242517EE0BC}"/>
                </a:ext>
              </a:extLst>
            </p:cNvPr>
            <p:cNvGrpSpPr/>
            <p:nvPr/>
          </p:nvGrpSpPr>
          <p:grpSpPr>
            <a:xfrm>
              <a:off x="7952413" y="2983130"/>
              <a:ext cx="1448457" cy="863058"/>
              <a:chOff x="2080638" y="908061"/>
              <a:chExt cx="1448457" cy="863058"/>
            </a:xfrm>
          </p:grpSpPr>
          <p:sp>
            <p:nvSpPr>
              <p:cNvPr id="154" name="TextBox 153">
                <a:extLst>
                  <a:ext uri="{FF2B5EF4-FFF2-40B4-BE49-F238E27FC236}">
                    <a16:creationId xmlns="" xmlns:a16="http://schemas.microsoft.com/office/drawing/2014/main" id="{83FBD260-1E39-4234-8733-585693823D97}"/>
                  </a:ext>
                </a:extLst>
              </p:cNvPr>
              <p:cNvSpPr txBox="1"/>
              <p:nvPr/>
            </p:nvSpPr>
            <p:spPr>
              <a:xfrm>
                <a:off x="2080639" y="908061"/>
                <a:ext cx="1333582" cy="553998"/>
              </a:xfrm>
              <a:prstGeom prst="rect">
                <a:avLst/>
              </a:prstGeom>
              <a:noFill/>
            </p:spPr>
            <p:txBody>
              <a:bodyPr wrap="square" lIns="0" tIns="0" rIns="0" bIns="0" rtlCol="0">
                <a:spAutoFit/>
              </a:bodyPr>
              <a:lstStyle/>
              <a:p>
                <a:pPr lvl="0" defTabSz="914400">
                  <a:defRPr/>
                </a:pPr>
                <a:r>
                  <a:rPr lang="en-ZA" sz="1800" dirty="0" err="1">
                    <a:solidFill>
                      <a:prstClr val="black">
                        <a:lumMod val="75000"/>
                        <a:lumOff val="25000"/>
                      </a:prstClr>
                    </a:solidFill>
                    <a:latin typeface="Trebuchet MS"/>
                  </a:rPr>
                  <a:t>Observatoire</a:t>
                </a:r>
                <a:r>
                  <a:rPr lang="en-ZA" sz="1800" dirty="0">
                    <a:solidFill>
                      <a:prstClr val="black">
                        <a:lumMod val="75000"/>
                        <a:lumOff val="25000"/>
                      </a:prstClr>
                    </a:solidFill>
                    <a:latin typeface="Trebuchet MS"/>
                  </a:rPr>
                  <a:t> de la CIPV</a:t>
                </a:r>
              </a:p>
            </p:txBody>
          </p:sp>
          <p:sp>
            <p:nvSpPr>
              <p:cNvPr id="155" name="TextBox 154">
                <a:extLst>
                  <a:ext uri="{FF2B5EF4-FFF2-40B4-BE49-F238E27FC236}">
                    <a16:creationId xmlns="" xmlns:a16="http://schemas.microsoft.com/office/drawing/2014/main" id="{B9A7AB65-D485-40CE-BB5F-C844D6BD5475}"/>
                  </a:ext>
                </a:extLst>
              </p:cNvPr>
              <p:cNvSpPr txBox="1"/>
              <p:nvPr/>
            </p:nvSpPr>
            <p:spPr>
              <a:xfrm>
                <a:off x="2080638" y="1463342"/>
                <a:ext cx="1448457" cy="307777"/>
              </a:xfrm>
              <a:prstGeom prst="rect">
                <a:avLst/>
              </a:prstGeom>
              <a:noFill/>
            </p:spPr>
            <p:txBody>
              <a:bodyPr wrap="square" lIns="0" tIns="0" rIns="0" bIns="0" rtlCol="0">
                <a:spAutoFit/>
              </a:bodyPr>
              <a:lstStyle/>
              <a:p>
                <a:pPr lvl="0" defTabSz="914400">
                  <a:defRPr/>
                </a:pPr>
                <a:r>
                  <a:rPr lang="en-ZA" sz="1000" dirty="0" err="1">
                    <a:solidFill>
                      <a:prstClr val="black">
                        <a:lumMod val="75000"/>
                        <a:lumOff val="25000"/>
                      </a:prstClr>
                    </a:solidFill>
                    <a:latin typeface="Trebuchet MS"/>
                  </a:rPr>
                  <a:t>Enquête</a:t>
                </a:r>
                <a:r>
                  <a:rPr lang="en-ZA" sz="1000" dirty="0">
                    <a:solidFill>
                      <a:prstClr val="black">
                        <a:lumMod val="75000"/>
                        <a:lumOff val="25000"/>
                      </a:prstClr>
                    </a:solidFill>
                    <a:latin typeface="Trebuchet MS"/>
                  </a:rPr>
                  <a:t> </a:t>
                </a:r>
                <a:r>
                  <a:rPr lang="en-ZA" sz="1000" dirty="0" err="1">
                    <a:solidFill>
                      <a:prstClr val="black">
                        <a:lumMod val="75000"/>
                        <a:lumOff val="25000"/>
                      </a:prstClr>
                    </a:solidFill>
                    <a:latin typeface="Trebuchet MS"/>
                  </a:rPr>
                  <a:t>sur</a:t>
                </a:r>
                <a:r>
                  <a:rPr lang="en-ZA" sz="1000" dirty="0">
                    <a:solidFill>
                      <a:prstClr val="black">
                        <a:lumMod val="75000"/>
                        <a:lumOff val="25000"/>
                      </a:prstClr>
                    </a:solidFill>
                    <a:latin typeface="Trebuchet MS"/>
                  </a:rPr>
                  <a:t> </a:t>
                </a:r>
                <a:r>
                  <a:rPr lang="en-ZA" sz="1000" dirty="0" smtClean="0">
                    <a:solidFill>
                      <a:prstClr val="black">
                        <a:lumMod val="75000"/>
                        <a:lumOff val="25000"/>
                      </a:prstClr>
                    </a:solidFill>
                    <a:latin typeface="Trebuchet MS"/>
                  </a:rPr>
                  <a:t>e-Commerce (</a:t>
                </a:r>
                <a:r>
                  <a:rPr lang="en-ZA" sz="1000" dirty="0">
                    <a:solidFill>
                      <a:prstClr val="black">
                        <a:lumMod val="75000"/>
                        <a:lumOff val="25000"/>
                      </a:prstClr>
                    </a:solidFill>
                    <a:latin typeface="Trebuchet MS"/>
                  </a:rPr>
                  <a:t>Phase </a:t>
                </a:r>
                <a:r>
                  <a:rPr kumimoji="0" lang="en-ZA" sz="1000" b="0" i="0" u="none" strike="noStrike" kern="1200" cap="none" spc="0" normalizeH="0" baseline="0" noProof="0" dirty="0">
                    <a:ln>
                      <a:noFill/>
                    </a:ln>
                    <a:solidFill>
                      <a:prstClr val="black">
                        <a:lumMod val="75000"/>
                        <a:lumOff val="25000"/>
                      </a:prstClr>
                    </a:solidFill>
                    <a:effectLst/>
                    <a:uLnTx/>
                    <a:uFillTx/>
                    <a:latin typeface="Trebuchet MS"/>
                    <a:ea typeface="+mn-ea"/>
                    <a:cs typeface="+mn-cs"/>
                  </a:rPr>
                  <a:t>II)</a:t>
                </a:r>
              </a:p>
            </p:txBody>
          </p:sp>
        </p:grpSp>
      </p:grpSp>
    </p:spTree>
    <p:extLst>
      <p:ext uri="{BB962C8B-B14F-4D97-AF65-F5344CB8AC3E}">
        <p14:creationId xmlns:p14="http://schemas.microsoft.com/office/powerpoint/2010/main" val="3381013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228600" y="1828800"/>
            <a:ext cx="8001000" cy="4113296"/>
          </a:xfrm>
        </p:spPr>
        <p:txBody>
          <a:bodyPr numCol="1"/>
          <a:lstStyle/>
          <a:p>
            <a:pPr marL="342900" indent="-342900" algn="just">
              <a:buClr>
                <a:schemeClr val="tx1"/>
              </a:buClr>
            </a:pPr>
            <a:r>
              <a:rPr lang="fr-FR" dirty="0"/>
              <a:t>Un </a:t>
            </a:r>
            <a:r>
              <a:rPr lang="fr-FR" dirty="0" err="1"/>
              <a:t>webinaire</a:t>
            </a:r>
            <a:r>
              <a:rPr lang="fr-FR" dirty="0"/>
              <a:t> ou un atelier pour lancer le nouveau </a:t>
            </a:r>
            <a:r>
              <a:rPr lang="en-US" b="1" dirty="0">
                <a:solidFill>
                  <a:srgbClr val="00825F"/>
                </a:solidFill>
              </a:rPr>
              <a:t>e-Guide </a:t>
            </a:r>
            <a:r>
              <a:rPr lang="en-US" b="1" dirty="0" smtClean="0">
                <a:solidFill>
                  <a:srgbClr val="00825F"/>
                </a:solidFill>
              </a:rPr>
              <a:t>e-Commerce de la CIPV </a:t>
            </a:r>
            <a:r>
              <a:rPr lang="en-US" dirty="0" smtClean="0"/>
              <a:t>en </a:t>
            </a:r>
            <a:r>
              <a:rPr lang="en-US" dirty="0"/>
              <a:t>2022.</a:t>
            </a:r>
          </a:p>
          <a:p>
            <a:pPr marL="342900" indent="-342900" algn="just">
              <a:buClr>
                <a:schemeClr val="tx1"/>
              </a:buClr>
            </a:pPr>
            <a:r>
              <a:rPr lang="fr-FR" dirty="0"/>
              <a:t>Améliorations de la </a:t>
            </a:r>
            <a:r>
              <a:rPr lang="fr-FR" dirty="0">
                <a:solidFill>
                  <a:srgbClr val="00825F"/>
                </a:solidFill>
              </a:rPr>
              <a:t>page Web </a:t>
            </a:r>
            <a:r>
              <a:rPr lang="fr-FR" dirty="0"/>
              <a:t>e-Commerce qui a été développée pour partager des ressources techniques phytosanitaires sur le commerce électronique</a:t>
            </a:r>
            <a:r>
              <a:rPr lang="en-US" dirty="0" smtClean="0"/>
              <a:t>.</a:t>
            </a:r>
            <a:endParaRPr lang="en-US" dirty="0"/>
          </a:p>
          <a:p>
            <a:pPr marL="342900" indent="-342900" algn="just">
              <a:buClr>
                <a:schemeClr val="tx1"/>
              </a:buClr>
            </a:pPr>
            <a:r>
              <a:rPr lang="fr-FR" dirty="0"/>
              <a:t>Il est également prévu de développer une fiche d'information, une vidéo et d'autres </a:t>
            </a:r>
            <a:r>
              <a:rPr lang="fr-FR" dirty="0">
                <a:solidFill>
                  <a:srgbClr val="00825F"/>
                </a:solidFill>
              </a:rPr>
              <a:t>supports pour sensibiliser </a:t>
            </a:r>
            <a:r>
              <a:rPr lang="fr-FR" dirty="0"/>
              <a:t>aux risques phytosanitaires associés à l'achat et à la vente de plantes et d'autres articles réglementés en </a:t>
            </a:r>
            <a:r>
              <a:rPr lang="fr-FR" dirty="0" smtClean="0"/>
              <a:t>ligne</a:t>
            </a:r>
            <a:r>
              <a:rPr lang="en-US" dirty="0" smtClean="0"/>
              <a:t>.</a:t>
            </a:r>
            <a:endParaRPr lang="en-US" dirty="0"/>
          </a:p>
          <a:p>
            <a:pPr marL="342900" indent="-342900" algn="just">
              <a:buClr>
                <a:schemeClr val="tx1"/>
              </a:buClr>
            </a:pPr>
            <a:r>
              <a:rPr lang="fr-FR" dirty="0"/>
              <a:t>Poursuite de la collaboration avec des organisations internationales clés telles que </a:t>
            </a:r>
            <a:r>
              <a:rPr lang="fr-FR" dirty="0">
                <a:solidFill>
                  <a:srgbClr val="00825F"/>
                </a:solidFill>
              </a:rPr>
              <a:t>l'Organisation mondiale des douanes</a:t>
            </a:r>
            <a:r>
              <a:rPr lang="fr-FR" dirty="0"/>
              <a:t> (OMD) et </a:t>
            </a:r>
            <a:r>
              <a:rPr lang="fr-FR" dirty="0">
                <a:solidFill>
                  <a:srgbClr val="00825F"/>
                </a:solidFill>
              </a:rPr>
              <a:t>l'Union postale universelle </a:t>
            </a:r>
            <a:r>
              <a:rPr lang="fr-FR" dirty="0"/>
              <a:t>(UPU) pour créer des synergies et élaborer des recommandations communes liées au commerce électronique</a:t>
            </a:r>
            <a:r>
              <a:rPr lang="en-US" dirty="0" smtClean="0"/>
              <a:t>.</a:t>
            </a:r>
            <a:r>
              <a:rPr lang="en-US" dirty="0"/>
              <a:t>  </a:t>
            </a:r>
          </a:p>
          <a:p>
            <a:pPr marL="342900" indent="-342900" algn="just">
              <a:buClr>
                <a:schemeClr val="tx1"/>
              </a:buClr>
            </a:pPr>
            <a:endParaRPr lang="en-US" dirty="0"/>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152400" y="1145072"/>
            <a:ext cx="12204522" cy="360040"/>
          </a:xfrm>
        </p:spPr>
        <p:txBody>
          <a:bodyPr/>
          <a:lstStyle/>
          <a:p>
            <a:r>
              <a:rPr lang="en-CA" dirty="0"/>
              <a:t>2.4 </a:t>
            </a:r>
            <a:r>
              <a:rPr lang="en-CA" dirty="0" err="1" smtClean="0"/>
              <a:t>Prochaines</a:t>
            </a:r>
            <a:r>
              <a:rPr lang="en-CA" dirty="0" smtClean="0"/>
              <a:t> </a:t>
            </a:r>
            <a:r>
              <a:rPr lang="en-CA" dirty="0" err="1" smtClean="0"/>
              <a:t>activités</a:t>
            </a:r>
            <a:r>
              <a:rPr lang="en-CA" dirty="0" smtClean="0"/>
              <a:t> de la CIPV </a:t>
            </a:r>
            <a:r>
              <a:rPr lang="en-CA" dirty="0" err="1" smtClean="0"/>
              <a:t>sur</a:t>
            </a:r>
            <a:r>
              <a:rPr lang="en-CA" dirty="0" smtClean="0"/>
              <a:t> e-Commerce</a:t>
            </a:r>
            <a:endParaRPr lang="x-none" dirty="0"/>
          </a:p>
        </p:txBody>
      </p:sp>
      <p:pic>
        <p:nvPicPr>
          <p:cNvPr id="6" name="Picture 5">
            <a:extLst>
              <a:ext uri="{FF2B5EF4-FFF2-40B4-BE49-F238E27FC236}">
                <a16:creationId xmlns="" xmlns:a16="http://schemas.microsoft.com/office/drawing/2014/main" id="{641C78F4-0F61-4EB1-A4EE-61A38DF2783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96" r="14162"/>
          <a:stretch/>
        </p:blipFill>
        <p:spPr>
          <a:xfrm>
            <a:off x="7467600" y="1981200"/>
            <a:ext cx="4495800" cy="3466921"/>
          </a:xfrm>
          <a:prstGeom prst="roundRect">
            <a:avLst>
              <a:gd name="adj" fmla="val 8594"/>
            </a:avLst>
          </a:prstGeom>
          <a:solidFill>
            <a:srgbClr val="FFFFFF">
              <a:shade val="85000"/>
            </a:srgbClr>
          </a:solidFill>
          <a:ln>
            <a:solidFill>
              <a:srgbClr val="5792C9"/>
            </a:solidFill>
          </a:ln>
          <a:effectLst/>
        </p:spPr>
      </p:pic>
    </p:spTree>
    <p:extLst>
      <p:ext uri="{BB962C8B-B14F-4D97-AF65-F5344CB8AC3E}">
        <p14:creationId xmlns:p14="http://schemas.microsoft.com/office/powerpoint/2010/main" val="906513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 xmlns:a16="http://schemas.microsoft.com/office/drawing/2014/main" id="{A218E728-D334-4A46-9A17-2947FA4F1EF3}"/>
              </a:ext>
            </a:extLst>
          </p:cNvPr>
          <p:cNvSpPr/>
          <p:nvPr/>
        </p:nvSpPr>
        <p:spPr>
          <a:xfrm>
            <a:off x="6781800" y="1600200"/>
            <a:ext cx="4876800" cy="2347654"/>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 xmlns:a16="http://schemas.microsoft.com/office/drawing/2014/main" id="{9C2F1E0B-3284-3849-950E-32EC44C1C236}"/>
              </a:ext>
            </a:extLst>
          </p:cNvPr>
          <p:cNvSpPr>
            <a:spLocks noGrp="1"/>
          </p:cNvSpPr>
          <p:nvPr>
            <p:ph type="subTitle" idx="1"/>
          </p:nvPr>
        </p:nvSpPr>
        <p:spPr>
          <a:xfrm>
            <a:off x="723900" y="4105395"/>
            <a:ext cx="11239500" cy="2143005"/>
          </a:xfrm>
        </p:spPr>
        <p:txBody>
          <a:bodyPr/>
          <a:lstStyle/>
          <a:p>
            <a:pPr algn="just"/>
            <a:r>
              <a:rPr lang="fr-FR" i="1" dirty="0"/>
              <a:t>Un effort international coordonné a considérablement réduit l'introduction et la propagation d'organismes nuisibles et de matériel hôte d'organismes nuisibles vendus par le biais du commerce électronique et distribués par la poste et les voies de messagerie. Les volumes de matériel végétal à haut risque échangés en ligne en petites quantités et expédiés par des voies de messagerie proviennent de programmes d'exportation phytosanitaires autorisés ou accrédités, et la conformité est suivie et appliquée en collaboration avec d'autres agences frontalières, les services postaux internationaux et les services de messagerie ( SF 2020-2030).</a:t>
            </a:r>
            <a:endParaRPr lang="en-US" dirty="0"/>
          </a:p>
        </p:txBody>
      </p:sp>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76200" y="1010323"/>
            <a:ext cx="7120246" cy="296840"/>
          </a:xfrm>
        </p:spPr>
        <p:txBody>
          <a:bodyPr/>
          <a:lstStyle/>
          <a:p>
            <a:r>
              <a:rPr lang="en-CA" dirty="0"/>
              <a:t>2.5 </a:t>
            </a:r>
            <a:r>
              <a:rPr lang="en-CA" dirty="0" err="1" smtClean="0"/>
              <a:t>Suivi</a:t>
            </a:r>
            <a:r>
              <a:rPr lang="en-CA" dirty="0" smtClean="0"/>
              <a:t> et </a:t>
            </a:r>
            <a:r>
              <a:rPr lang="en-CA" dirty="0" err="1" smtClean="0"/>
              <a:t>évaluation</a:t>
            </a:r>
            <a:endParaRPr lang="x-none" dirty="0"/>
          </a:p>
        </p:txBody>
      </p:sp>
      <p:pic>
        <p:nvPicPr>
          <p:cNvPr id="11" name="Picture 10"/>
          <p:cNvPicPr>
            <a:picLocks noChangeAspect="1"/>
          </p:cNvPicPr>
          <p:nvPr/>
        </p:nvPicPr>
        <p:blipFill>
          <a:blip r:embed="rId2"/>
          <a:stretch>
            <a:fillRect/>
          </a:stretch>
        </p:blipFill>
        <p:spPr>
          <a:xfrm>
            <a:off x="7196446" y="1657152"/>
            <a:ext cx="3869653" cy="2143004"/>
          </a:xfrm>
          <a:prstGeom prst="rect">
            <a:avLst/>
          </a:prstGeom>
        </p:spPr>
      </p:pic>
      <p:sp>
        <p:nvSpPr>
          <p:cNvPr id="5" name="Subtitle 2">
            <a:extLst>
              <a:ext uri="{FF2B5EF4-FFF2-40B4-BE49-F238E27FC236}">
                <a16:creationId xmlns="" xmlns:a16="http://schemas.microsoft.com/office/drawing/2014/main" id="{8AFA322E-6785-448F-89F5-BD5BD0C49C17}"/>
              </a:ext>
            </a:extLst>
          </p:cNvPr>
          <p:cNvSpPr txBox="1">
            <a:spLocks/>
          </p:cNvSpPr>
          <p:nvPr/>
        </p:nvSpPr>
        <p:spPr>
          <a:xfrm>
            <a:off x="203145" y="1975276"/>
            <a:ext cx="6400800" cy="838200"/>
          </a:xfrm>
          <a:prstGeom prst="rect">
            <a:avLst/>
          </a:prstGeom>
        </p:spPr>
        <p:txBody>
          <a:bodyPr lIns="540000" tIns="0" rIns="36000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r>
              <a:rPr lang="fr-FR" dirty="0"/>
              <a:t>L'Observatoire IPPC contribuera au suivi de la réalisation des objectifs définis dans le Cadre stratégique IPPC 2020-2030 en fournissant des données recueillies par le biais d'études et d'enquêtes.</a:t>
            </a:r>
            <a:endParaRPr lang="en-US" dirty="0"/>
          </a:p>
        </p:txBody>
      </p:sp>
      <p:sp>
        <p:nvSpPr>
          <p:cNvPr id="6" name="TextBox 5">
            <a:extLst>
              <a:ext uri="{FF2B5EF4-FFF2-40B4-BE49-F238E27FC236}">
                <a16:creationId xmlns="" xmlns:a16="http://schemas.microsoft.com/office/drawing/2014/main" id="{ED27695E-8ABA-4B20-AE01-C9AC4F68F4BB}"/>
              </a:ext>
            </a:extLst>
          </p:cNvPr>
          <p:cNvSpPr txBox="1"/>
          <p:nvPr/>
        </p:nvSpPr>
        <p:spPr>
          <a:xfrm>
            <a:off x="-304800" y="3419088"/>
            <a:ext cx="762000" cy="2600712"/>
          </a:xfrm>
          <a:prstGeom prst="rect">
            <a:avLst/>
          </a:prstGeom>
        </p:spPr>
        <p:txBody>
          <a:bodyPr wrap="square" lIns="540000" tIns="0" rIns="360000" rtlCol="0" anchor="t" anchorCtr="0">
            <a:spAutoFit/>
          </a:bodyPr>
          <a:lstStyle/>
          <a:p>
            <a:r>
              <a:rPr lang="es-CO" sz="16600" b="1" i="1" dirty="0">
                <a:solidFill>
                  <a:srgbClr val="00825F"/>
                </a:solidFill>
              </a:rPr>
              <a:t>“</a:t>
            </a:r>
            <a:endParaRPr lang="en-US" sz="16600" b="1" i="1" dirty="0">
              <a:solidFill>
                <a:srgbClr val="00825F"/>
              </a:solidFill>
            </a:endParaRPr>
          </a:p>
        </p:txBody>
      </p:sp>
      <p:sp>
        <p:nvSpPr>
          <p:cNvPr id="7" name="TextBox 6">
            <a:extLst>
              <a:ext uri="{FF2B5EF4-FFF2-40B4-BE49-F238E27FC236}">
                <a16:creationId xmlns="" xmlns:a16="http://schemas.microsoft.com/office/drawing/2014/main" id="{D6E23EDB-A6EE-4871-B1F5-260DDAD664FB}"/>
              </a:ext>
            </a:extLst>
          </p:cNvPr>
          <p:cNvSpPr txBox="1"/>
          <p:nvPr/>
        </p:nvSpPr>
        <p:spPr>
          <a:xfrm>
            <a:off x="762000" y="3481590"/>
            <a:ext cx="3276600" cy="415498"/>
          </a:xfrm>
          <a:prstGeom prst="rect">
            <a:avLst/>
          </a:prstGeom>
        </p:spPr>
        <p:txBody>
          <a:bodyPr wrap="square" lIns="540000" tIns="0" rIns="360000" rtlCol="0" anchor="t" anchorCtr="0">
            <a:spAutoFit/>
          </a:bodyPr>
          <a:lstStyle/>
          <a:p>
            <a:r>
              <a:rPr lang="en-US" b="1" dirty="0" err="1">
                <a:solidFill>
                  <a:srgbClr val="5792C9"/>
                </a:solidFill>
              </a:rPr>
              <a:t>Résultat</a:t>
            </a:r>
            <a:r>
              <a:rPr lang="en-US" b="1" dirty="0">
                <a:solidFill>
                  <a:srgbClr val="5792C9"/>
                </a:solidFill>
              </a:rPr>
              <a:t> </a:t>
            </a:r>
            <a:r>
              <a:rPr lang="en-US" b="1" dirty="0" err="1" smtClean="0">
                <a:solidFill>
                  <a:srgbClr val="5792C9"/>
                </a:solidFill>
              </a:rPr>
              <a:t>attendu</a:t>
            </a:r>
            <a:endParaRPr lang="en-US" dirty="0">
              <a:solidFill>
                <a:srgbClr val="5792C9"/>
              </a:solidFill>
            </a:endParaRPr>
          </a:p>
        </p:txBody>
      </p:sp>
    </p:spTree>
    <p:extLst>
      <p:ext uri="{BB962C8B-B14F-4D97-AF65-F5344CB8AC3E}">
        <p14:creationId xmlns:p14="http://schemas.microsoft.com/office/powerpoint/2010/main" val="1919226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dirty="0" smtClean="0"/>
              <a:t>Merci de votre attention</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IPPC </a:t>
            </a:r>
            <a:r>
              <a:rPr kumimoji="0" lang="fr-FR" altLang="en-US" sz="1600" b="1" i="0" u="none" strike="noStrike" kern="1200" cap="none" spc="0" normalizeH="0" baseline="0" noProof="0" dirty="0" err="1">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Secretariat</a:t>
            </a:r>
            <a: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a: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a: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Food and Agriculture </a:t>
            </a:r>
            <a:r>
              <a:rPr kumimoji="0" lang="fr-FR" altLang="en-US" sz="1600" b="0" i="0" u="none" strike="noStrike" kern="1200" cap="none" spc="0" normalizeH="0" baseline="0" noProof="0" dirty="0" err="1">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Organization</a:t>
            </a: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of the United Nations (FAO)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rPr>
              <a:t> | </a:t>
            </a:r>
            <a:r>
              <a:rPr kumimoji="0" lang="fr-FR" altLang="en-US" sz="1600" b="0" i="0" u="none" strike="noStrike" kern="1200" cap="none" spc="0" normalizeH="0" baseline="0" noProof="0" dirty="0">
                <a:ln>
                  <a:noFill/>
                </a:ln>
                <a:solidFill>
                  <a:srgbClr val="FFFF00"/>
                </a:solidFill>
                <a:effectLst/>
                <a:uLnTx/>
                <a:uFillTx/>
                <a:latin typeface="Calibri" panose="020F0502020204030204"/>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t/>
            </a:r>
            <a:b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x-non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833372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 xmlns:a16="http://schemas.microsoft.com/office/drawing/2014/main" id="{A7BA1B0A-7D02-45A0-9E91-75CE81E02009}"/>
              </a:ext>
            </a:extLst>
          </p:cNvPr>
          <p:cNvSpPr/>
          <p:nvPr/>
        </p:nvSpPr>
        <p:spPr>
          <a:xfrm>
            <a:off x="6260919" y="1877101"/>
            <a:ext cx="5575121" cy="43434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 xmlns:a16="http://schemas.microsoft.com/office/drawing/2014/main" id="{12DAEA89-F276-4A30-AB04-1B52AFB1B12F}"/>
              </a:ext>
            </a:extLst>
          </p:cNvPr>
          <p:cNvSpPr/>
          <p:nvPr/>
        </p:nvSpPr>
        <p:spPr>
          <a:xfrm>
            <a:off x="6585014" y="1490399"/>
            <a:ext cx="5225985" cy="771183"/>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 xmlns:a16="http://schemas.microsoft.com/office/drawing/2014/main" id="{16CAE4D8-B039-0649-BDEF-444210836B94}"/>
              </a:ext>
            </a:extLst>
          </p:cNvPr>
          <p:cNvSpPr>
            <a:spLocks noGrp="1"/>
          </p:cNvSpPr>
          <p:nvPr>
            <p:ph type="subTitle" idx="1"/>
          </p:nvPr>
        </p:nvSpPr>
        <p:spPr>
          <a:xfrm>
            <a:off x="6096000" y="2674706"/>
            <a:ext cx="5715000" cy="2996842"/>
          </a:xfrm>
        </p:spPr>
        <p:txBody>
          <a:bodyPr numCol="1"/>
          <a:lstStyle/>
          <a:p>
            <a:pPr marL="0" indent="0">
              <a:buNone/>
            </a:pPr>
            <a:r>
              <a:rPr lang="fr-FR" dirty="0"/>
              <a:t>2.1 Contexte</a:t>
            </a:r>
          </a:p>
          <a:p>
            <a:pPr marL="0" indent="0">
              <a:buNone/>
            </a:pPr>
            <a:r>
              <a:rPr lang="fr-FR" dirty="0"/>
              <a:t>2.2 Qu'est-ce que le commerce électronique ? Quel rapport avec la santé des plantes ?</a:t>
            </a:r>
          </a:p>
          <a:p>
            <a:pPr marL="0" indent="0">
              <a:buNone/>
            </a:pPr>
            <a:r>
              <a:rPr lang="fr-FR" dirty="0"/>
              <a:t>2.3 Principaux défis</a:t>
            </a:r>
          </a:p>
          <a:p>
            <a:pPr marL="0" indent="0">
              <a:buNone/>
            </a:pPr>
            <a:r>
              <a:rPr lang="fr-FR" dirty="0"/>
              <a:t>2.4 Activités de commerce électronique de la CIPV</a:t>
            </a:r>
          </a:p>
          <a:p>
            <a:pPr marL="0" indent="0">
              <a:buNone/>
            </a:pPr>
            <a:r>
              <a:rPr lang="fr-FR" dirty="0"/>
              <a:t>2.5 Considérations et prochaines étapes</a:t>
            </a:r>
          </a:p>
        </p:txBody>
      </p:sp>
      <p:sp>
        <p:nvSpPr>
          <p:cNvPr id="3" name="Title 2">
            <a:extLst>
              <a:ext uri="{FF2B5EF4-FFF2-40B4-BE49-F238E27FC236}">
                <a16:creationId xmlns="" xmlns:a16="http://schemas.microsoft.com/office/drawing/2014/main" id="{0CE68BB7-DD3C-664A-AC9D-74A5FE280DD9}"/>
              </a:ext>
            </a:extLst>
          </p:cNvPr>
          <p:cNvSpPr>
            <a:spLocks noGrp="1"/>
          </p:cNvSpPr>
          <p:nvPr>
            <p:ph type="title"/>
          </p:nvPr>
        </p:nvSpPr>
        <p:spPr>
          <a:xfrm>
            <a:off x="152400" y="1066800"/>
            <a:ext cx="12204522" cy="360040"/>
          </a:xfrm>
        </p:spPr>
        <p:txBody>
          <a:bodyPr numCol="2"/>
          <a:lstStyle/>
          <a:p>
            <a:r>
              <a:rPr lang="en-US" dirty="0" err="1" smtClean="0"/>
              <a:t>Sommaire</a:t>
            </a:r>
            <a:r>
              <a:rPr lang="en-US" dirty="0" smtClean="0"/>
              <a:t>:</a:t>
            </a:r>
            <a:endParaRPr lang="en-US" dirty="0"/>
          </a:p>
        </p:txBody>
      </p:sp>
      <p:sp>
        <p:nvSpPr>
          <p:cNvPr id="4" name="Rectangle: Rounded Corners 3">
            <a:extLst>
              <a:ext uri="{FF2B5EF4-FFF2-40B4-BE49-F238E27FC236}">
                <a16:creationId xmlns="" xmlns:a16="http://schemas.microsoft.com/office/drawing/2014/main" id="{7C693265-E67B-4217-AF16-3511F000B20F}"/>
              </a:ext>
            </a:extLst>
          </p:cNvPr>
          <p:cNvSpPr/>
          <p:nvPr/>
        </p:nvSpPr>
        <p:spPr>
          <a:xfrm>
            <a:off x="457199" y="1877101"/>
            <a:ext cx="5575121" cy="4343401"/>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 xmlns:a16="http://schemas.microsoft.com/office/drawing/2014/main" id="{146809B5-0212-4DE5-A999-661EB12088BF}"/>
              </a:ext>
            </a:extLst>
          </p:cNvPr>
          <p:cNvSpPr/>
          <p:nvPr/>
        </p:nvSpPr>
        <p:spPr>
          <a:xfrm>
            <a:off x="269606" y="1531443"/>
            <a:ext cx="5575121" cy="771183"/>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1">
            <a:extLst>
              <a:ext uri="{FF2B5EF4-FFF2-40B4-BE49-F238E27FC236}">
                <a16:creationId xmlns="" xmlns:a16="http://schemas.microsoft.com/office/drawing/2014/main" id="{67571500-FB91-4B20-9D97-9E33D3E7014E}"/>
              </a:ext>
            </a:extLst>
          </p:cNvPr>
          <p:cNvSpPr txBox="1">
            <a:spLocks/>
          </p:cNvSpPr>
          <p:nvPr/>
        </p:nvSpPr>
        <p:spPr>
          <a:xfrm>
            <a:off x="228600" y="1636297"/>
            <a:ext cx="6007278"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spcBef>
                <a:spcPts val="0"/>
              </a:spcBef>
              <a:buNone/>
            </a:pPr>
            <a:r>
              <a:rPr lang="fr-FR" sz="2400" b="1" dirty="0" smtClean="0">
                <a:solidFill>
                  <a:srgbClr val="5792C9"/>
                </a:solidFill>
              </a:rPr>
              <a:t>Systèmes </a:t>
            </a:r>
            <a:r>
              <a:rPr lang="fr-FR" sz="2400" b="1" dirty="0">
                <a:solidFill>
                  <a:srgbClr val="5792C9"/>
                </a:solidFill>
              </a:rPr>
              <a:t>d'alerte </a:t>
            </a:r>
            <a:r>
              <a:rPr lang="fr-FR" sz="2400" b="1" dirty="0" smtClean="0">
                <a:solidFill>
                  <a:srgbClr val="5792C9"/>
                </a:solidFill>
              </a:rPr>
              <a:t>et d'intervention </a:t>
            </a:r>
            <a:r>
              <a:rPr lang="fr-FR" sz="2400" b="1" dirty="0">
                <a:solidFill>
                  <a:srgbClr val="5792C9"/>
                </a:solidFill>
              </a:rPr>
              <a:t>en cas d'épidémie </a:t>
            </a:r>
            <a:r>
              <a:rPr lang="fr-FR" sz="2400" b="1" dirty="0" smtClean="0">
                <a:solidFill>
                  <a:srgbClr val="5792C9"/>
                </a:solidFill>
              </a:rPr>
              <a:t>d’organismes nuisibles</a:t>
            </a:r>
            <a:endParaRPr lang="en-US" sz="2400" dirty="0">
              <a:solidFill>
                <a:srgbClr val="5792C9"/>
              </a:solidFill>
            </a:endParaRPr>
          </a:p>
        </p:txBody>
      </p:sp>
      <p:sp>
        <p:nvSpPr>
          <p:cNvPr id="8" name="Subtitle 1">
            <a:extLst>
              <a:ext uri="{FF2B5EF4-FFF2-40B4-BE49-F238E27FC236}">
                <a16:creationId xmlns="" xmlns:a16="http://schemas.microsoft.com/office/drawing/2014/main" id="{AEAB255D-CEBD-477B-AA3A-4D05AB9B5262}"/>
              </a:ext>
            </a:extLst>
          </p:cNvPr>
          <p:cNvSpPr txBox="1">
            <a:spLocks/>
          </p:cNvSpPr>
          <p:nvPr/>
        </p:nvSpPr>
        <p:spPr>
          <a:xfrm>
            <a:off x="1" y="1580789"/>
            <a:ext cx="926957" cy="66479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4800" b="1" dirty="0">
                <a:solidFill>
                  <a:srgbClr val="5792C9"/>
                </a:solidFill>
              </a:rPr>
              <a:t>1</a:t>
            </a:r>
            <a:endParaRPr lang="en-US" sz="4800" dirty="0">
              <a:solidFill>
                <a:srgbClr val="5792C9"/>
              </a:solidFill>
            </a:endParaRPr>
          </a:p>
        </p:txBody>
      </p:sp>
      <p:sp>
        <p:nvSpPr>
          <p:cNvPr id="9" name="Subtitle 1">
            <a:extLst>
              <a:ext uri="{FF2B5EF4-FFF2-40B4-BE49-F238E27FC236}">
                <a16:creationId xmlns="" xmlns:a16="http://schemas.microsoft.com/office/drawing/2014/main" id="{9EE81AD8-014C-45C2-9929-D73FAA63B018}"/>
              </a:ext>
            </a:extLst>
          </p:cNvPr>
          <p:cNvSpPr txBox="1">
            <a:spLocks/>
          </p:cNvSpPr>
          <p:nvPr/>
        </p:nvSpPr>
        <p:spPr>
          <a:xfrm>
            <a:off x="228600" y="2689498"/>
            <a:ext cx="6248400" cy="3142916"/>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dirty="0"/>
              <a:t>1.1 Contexte</a:t>
            </a:r>
          </a:p>
          <a:p>
            <a:pPr marL="0" indent="0">
              <a:buNone/>
            </a:pPr>
            <a:r>
              <a:rPr lang="fr-FR" dirty="0"/>
              <a:t>1.2 Considérations sur les définitions</a:t>
            </a:r>
          </a:p>
          <a:p>
            <a:pPr marL="0" indent="0">
              <a:buNone/>
            </a:pPr>
            <a:r>
              <a:rPr lang="fr-FR" dirty="0"/>
              <a:t>1.3 Composantes globales du POARS</a:t>
            </a:r>
          </a:p>
          <a:p>
            <a:pPr marL="0" indent="0">
              <a:buNone/>
            </a:pPr>
            <a:r>
              <a:rPr lang="fr-FR" dirty="0"/>
              <a:t>1.4 Considérations liées aux relations avec les autres organismes et parties prenantes</a:t>
            </a:r>
          </a:p>
          <a:p>
            <a:pPr marL="0" indent="0">
              <a:buNone/>
            </a:pPr>
            <a:r>
              <a:rPr lang="fr-FR" dirty="0"/>
              <a:t>1.5 Considérations relatives aux systèmes d'information et aux outils disponibles via le POARS</a:t>
            </a:r>
          </a:p>
          <a:p>
            <a:pPr marL="0" indent="0">
              <a:buNone/>
            </a:pPr>
            <a:r>
              <a:rPr lang="fr-FR" dirty="0"/>
              <a:t>1.6 Considérations liées à la gouvernance du POARS</a:t>
            </a:r>
          </a:p>
        </p:txBody>
      </p:sp>
      <p:sp>
        <p:nvSpPr>
          <p:cNvPr id="12" name="Subtitle 1">
            <a:extLst>
              <a:ext uri="{FF2B5EF4-FFF2-40B4-BE49-F238E27FC236}">
                <a16:creationId xmlns="" xmlns:a16="http://schemas.microsoft.com/office/drawing/2014/main" id="{CE4E3AEF-80D4-40C0-AAB9-55A65DE4B27D}"/>
              </a:ext>
            </a:extLst>
          </p:cNvPr>
          <p:cNvSpPr txBox="1">
            <a:spLocks/>
          </p:cNvSpPr>
          <p:nvPr/>
        </p:nvSpPr>
        <p:spPr>
          <a:xfrm>
            <a:off x="6752752" y="1531443"/>
            <a:ext cx="4896085" cy="497355"/>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lvl="0" indent="0">
              <a:buNone/>
            </a:pPr>
            <a:r>
              <a:rPr lang="en-US" sz="2400" b="1" dirty="0" smtClean="0">
                <a:solidFill>
                  <a:srgbClr val="5792C9"/>
                </a:solidFill>
              </a:rPr>
              <a:t>e-Commerce : Commerce </a:t>
            </a:r>
            <a:r>
              <a:rPr lang="en-US" sz="2400" b="1" dirty="0" err="1" smtClean="0">
                <a:solidFill>
                  <a:srgbClr val="5792C9"/>
                </a:solidFill>
              </a:rPr>
              <a:t>électronique</a:t>
            </a:r>
            <a:endParaRPr lang="en-US" sz="2400" b="1" dirty="0">
              <a:solidFill>
                <a:srgbClr val="5792C9"/>
              </a:solidFill>
            </a:endParaRPr>
          </a:p>
        </p:txBody>
      </p:sp>
      <p:sp>
        <p:nvSpPr>
          <p:cNvPr id="13" name="Subtitle 1">
            <a:extLst>
              <a:ext uri="{FF2B5EF4-FFF2-40B4-BE49-F238E27FC236}">
                <a16:creationId xmlns="" xmlns:a16="http://schemas.microsoft.com/office/drawing/2014/main" id="{941D3FD0-89FE-4F82-AD96-EDE43E67DD7F}"/>
              </a:ext>
            </a:extLst>
          </p:cNvPr>
          <p:cNvSpPr txBox="1">
            <a:spLocks/>
          </p:cNvSpPr>
          <p:nvPr/>
        </p:nvSpPr>
        <p:spPr>
          <a:xfrm>
            <a:off x="6286031" y="1573868"/>
            <a:ext cx="1066800" cy="9483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sz="4800" b="1" dirty="0">
                <a:solidFill>
                  <a:srgbClr val="5792C9"/>
                </a:solidFill>
              </a:rPr>
              <a:t>2</a:t>
            </a:r>
          </a:p>
        </p:txBody>
      </p:sp>
    </p:spTree>
    <p:extLst>
      <p:ext uri="{BB962C8B-B14F-4D97-AF65-F5344CB8AC3E}">
        <p14:creationId xmlns:p14="http://schemas.microsoft.com/office/powerpoint/2010/main" val="2108735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CDED64A6-527B-489C-976A-60AF4E45C66A}"/>
              </a:ext>
            </a:extLst>
          </p:cNvPr>
          <p:cNvSpPr/>
          <p:nvPr/>
        </p:nvSpPr>
        <p:spPr>
          <a:xfrm>
            <a:off x="3305222" y="521887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E3A406F2-9619-465F-B764-44BA785D3ED3}"/>
              </a:ext>
            </a:extLst>
          </p:cNvPr>
          <p:cNvSpPr/>
          <p:nvPr/>
        </p:nvSpPr>
        <p:spPr>
          <a:xfrm>
            <a:off x="3305222" y="4026706"/>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6882D998-B453-40F4-AE88-4284A57A3E2D}"/>
              </a:ext>
            </a:extLst>
          </p:cNvPr>
          <p:cNvSpPr/>
          <p:nvPr/>
        </p:nvSpPr>
        <p:spPr>
          <a:xfrm>
            <a:off x="3305222" y="2712589"/>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xmlns="" id="{5F2A4614-CE1F-2D43-ADAF-8920D991DFC6}"/>
              </a:ext>
            </a:extLst>
          </p:cNvPr>
          <p:cNvSpPr>
            <a:spLocks noGrp="1"/>
          </p:cNvSpPr>
          <p:nvPr>
            <p:ph type="title"/>
          </p:nvPr>
        </p:nvSpPr>
        <p:spPr>
          <a:xfrm>
            <a:off x="-6261" y="1479346"/>
            <a:ext cx="12204522" cy="360040"/>
          </a:xfrm>
        </p:spPr>
        <p:txBody>
          <a:bodyPr/>
          <a:lstStyle/>
          <a:p>
            <a:r>
              <a:rPr lang="en-US" dirty="0"/>
              <a:t>1.1 </a:t>
            </a:r>
            <a:r>
              <a:rPr lang="en-US" dirty="0" err="1"/>
              <a:t>Contexte</a:t>
            </a:r>
            <a:endParaRPr lang="en-US" dirty="0"/>
          </a:p>
        </p:txBody>
      </p:sp>
      <p:sp>
        <p:nvSpPr>
          <p:cNvPr id="2" name="Rectangle 1">
            <a:extLst>
              <a:ext uri="{FF2B5EF4-FFF2-40B4-BE49-F238E27FC236}">
                <a16:creationId xmlns:a16="http://schemas.microsoft.com/office/drawing/2014/main" xmlns="" id="{3304FE07-80A6-4773-9419-ED10CEB25CAA}"/>
              </a:ext>
            </a:extLst>
          </p:cNvPr>
          <p:cNvSpPr/>
          <p:nvPr/>
        </p:nvSpPr>
        <p:spPr>
          <a:xfrm>
            <a:off x="3282821" y="147234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A3D9FBE2-0970-43B7-96AB-B75B8E93525D}"/>
              </a:ext>
            </a:extLst>
          </p:cNvPr>
          <p:cNvSpPr txBox="1"/>
          <p:nvPr/>
        </p:nvSpPr>
        <p:spPr>
          <a:xfrm>
            <a:off x="4219622" y="1552626"/>
            <a:ext cx="7819978" cy="923330"/>
          </a:xfrm>
          <a:prstGeom prst="rect">
            <a:avLst/>
          </a:prstGeom>
          <a:noFill/>
        </p:spPr>
        <p:txBody>
          <a:bodyPr wrap="square">
            <a:spAutoFit/>
          </a:bodyPr>
          <a:lstStyle/>
          <a:p>
            <a:r>
              <a:rPr lang="fr-FR" sz="1800" dirty="0"/>
              <a:t>Au cours de la CMP-14 (2019), le concept d'organismes nuisibles émergents et de problèmes d'urgence a été discuté, et plusieurs pays ont exprimé leur inquiétude concernant la situation avec </a:t>
            </a:r>
            <a:r>
              <a:rPr lang="en-US" sz="1800" dirty="0"/>
              <a:t> </a:t>
            </a:r>
            <a:r>
              <a:rPr lang="en-US" sz="1800" i="1" dirty="0" err="1"/>
              <a:t>Spodoptera</a:t>
            </a:r>
            <a:r>
              <a:rPr lang="en-US" sz="1800" i="1" dirty="0"/>
              <a:t> </a:t>
            </a:r>
            <a:r>
              <a:rPr lang="en-US" sz="1800" i="1" dirty="0" err="1"/>
              <a:t>frugiperda</a:t>
            </a:r>
            <a:r>
              <a:rPr lang="en-US" sz="1800" i="1" dirty="0" smtClean="0"/>
              <a:t>.</a:t>
            </a:r>
            <a:endParaRPr lang="en-US" sz="1800" i="1" dirty="0"/>
          </a:p>
        </p:txBody>
      </p:sp>
      <p:sp>
        <p:nvSpPr>
          <p:cNvPr id="7" name="TextBox 6">
            <a:extLst>
              <a:ext uri="{FF2B5EF4-FFF2-40B4-BE49-F238E27FC236}">
                <a16:creationId xmlns:a16="http://schemas.microsoft.com/office/drawing/2014/main" xmlns="" id="{58E6781E-4C8E-4E77-A1DB-7C375D5015A3}"/>
              </a:ext>
            </a:extLst>
          </p:cNvPr>
          <p:cNvSpPr txBox="1"/>
          <p:nvPr/>
        </p:nvSpPr>
        <p:spPr>
          <a:xfrm>
            <a:off x="3029338" y="1521910"/>
            <a:ext cx="1066800" cy="784830"/>
          </a:xfrm>
          <a:prstGeom prst="rect">
            <a:avLst/>
          </a:prstGeom>
        </p:spPr>
        <p:txBody>
          <a:bodyPr wrap="square" lIns="540000" tIns="0" rIns="360000" rtlCol="0" anchor="t" anchorCtr="0">
            <a:spAutoFit/>
          </a:bodyPr>
          <a:lstStyle/>
          <a:p>
            <a:r>
              <a:rPr lang="en-US" sz="4800" b="1" dirty="0">
                <a:solidFill>
                  <a:schemeClr val="bg1"/>
                </a:solidFill>
              </a:rPr>
              <a:t>1</a:t>
            </a:r>
          </a:p>
        </p:txBody>
      </p:sp>
      <p:sp>
        <p:nvSpPr>
          <p:cNvPr id="9" name="TextBox 8">
            <a:extLst>
              <a:ext uri="{FF2B5EF4-FFF2-40B4-BE49-F238E27FC236}">
                <a16:creationId xmlns:a16="http://schemas.microsoft.com/office/drawing/2014/main" xmlns="" id="{0EA6FE94-F816-4F38-9BE4-B4EABE6A0A44}"/>
              </a:ext>
            </a:extLst>
          </p:cNvPr>
          <p:cNvSpPr txBox="1"/>
          <p:nvPr/>
        </p:nvSpPr>
        <p:spPr>
          <a:xfrm>
            <a:off x="3065107" y="2793896"/>
            <a:ext cx="1066800" cy="784830"/>
          </a:xfrm>
          <a:prstGeom prst="rect">
            <a:avLst/>
          </a:prstGeom>
        </p:spPr>
        <p:txBody>
          <a:bodyPr wrap="square" lIns="540000" tIns="0" rIns="360000" rtlCol="0" anchor="t" anchorCtr="0">
            <a:spAutoFit/>
          </a:bodyPr>
          <a:lstStyle/>
          <a:p>
            <a:r>
              <a:rPr lang="en-US" sz="4800" b="1" dirty="0">
                <a:solidFill>
                  <a:schemeClr val="bg1"/>
                </a:solidFill>
              </a:rPr>
              <a:t>2</a:t>
            </a:r>
          </a:p>
        </p:txBody>
      </p:sp>
      <p:sp>
        <p:nvSpPr>
          <p:cNvPr id="13" name="TextBox 12">
            <a:extLst>
              <a:ext uri="{FF2B5EF4-FFF2-40B4-BE49-F238E27FC236}">
                <a16:creationId xmlns:a16="http://schemas.microsoft.com/office/drawing/2014/main" xmlns="" id="{1F6DCD12-6516-4031-AFDF-B8AADB05A00D}"/>
              </a:ext>
            </a:extLst>
          </p:cNvPr>
          <p:cNvSpPr txBox="1"/>
          <p:nvPr/>
        </p:nvSpPr>
        <p:spPr>
          <a:xfrm>
            <a:off x="4254600" y="2700010"/>
            <a:ext cx="7861200" cy="1200329"/>
          </a:xfrm>
          <a:prstGeom prst="rect">
            <a:avLst/>
          </a:prstGeom>
          <a:noFill/>
        </p:spPr>
        <p:txBody>
          <a:bodyPr wrap="square">
            <a:spAutoFit/>
          </a:bodyPr>
          <a:lstStyle/>
          <a:p>
            <a:r>
              <a:rPr lang="fr-FR" sz="1800" dirty="0"/>
              <a:t>Le concept d'organismes nuisibles émergents était aligné sur le point du programme de développement répertorié dans le cadre stratégique de la CIPV (2020-2030) intitulé "Renforcement du système d'alerte et d'intervention en cas d'épidémie d'organismes nuisibles".</a:t>
            </a:r>
            <a:endParaRPr lang="en-US" sz="1800" i="1" dirty="0"/>
          </a:p>
        </p:txBody>
      </p:sp>
      <p:sp>
        <p:nvSpPr>
          <p:cNvPr id="15" name="TextBox 14">
            <a:extLst>
              <a:ext uri="{FF2B5EF4-FFF2-40B4-BE49-F238E27FC236}">
                <a16:creationId xmlns:a16="http://schemas.microsoft.com/office/drawing/2014/main" xmlns="" id="{8E262B6F-7A22-4E94-AA21-F13A98A267C2}"/>
              </a:ext>
            </a:extLst>
          </p:cNvPr>
          <p:cNvSpPr txBox="1"/>
          <p:nvPr/>
        </p:nvSpPr>
        <p:spPr>
          <a:xfrm>
            <a:off x="3065107" y="4080967"/>
            <a:ext cx="1066800" cy="784830"/>
          </a:xfrm>
          <a:prstGeom prst="rect">
            <a:avLst/>
          </a:prstGeom>
        </p:spPr>
        <p:txBody>
          <a:bodyPr wrap="square" lIns="540000" tIns="0" rIns="360000" rtlCol="0" anchor="t" anchorCtr="0">
            <a:spAutoFit/>
          </a:bodyPr>
          <a:lstStyle/>
          <a:p>
            <a:r>
              <a:rPr lang="en-US" sz="4800" b="1" dirty="0">
                <a:solidFill>
                  <a:schemeClr val="bg1"/>
                </a:solidFill>
              </a:rPr>
              <a:t>3</a:t>
            </a:r>
          </a:p>
        </p:txBody>
      </p:sp>
      <p:sp>
        <p:nvSpPr>
          <p:cNvPr id="17" name="TextBox 16">
            <a:extLst>
              <a:ext uri="{FF2B5EF4-FFF2-40B4-BE49-F238E27FC236}">
                <a16:creationId xmlns:a16="http://schemas.microsoft.com/office/drawing/2014/main" xmlns="" id="{84F80D2B-6D42-4FBB-BAD2-ED0AB569CE3B}"/>
              </a:ext>
            </a:extLst>
          </p:cNvPr>
          <p:cNvSpPr txBox="1"/>
          <p:nvPr/>
        </p:nvSpPr>
        <p:spPr>
          <a:xfrm>
            <a:off x="4255133" y="4157911"/>
            <a:ext cx="7467600" cy="707886"/>
          </a:xfrm>
          <a:prstGeom prst="rect">
            <a:avLst/>
          </a:prstGeom>
          <a:noFill/>
        </p:spPr>
        <p:txBody>
          <a:bodyPr wrap="square">
            <a:spAutoFit/>
          </a:bodyPr>
          <a:lstStyle/>
          <a:p>
            <a:r>
              <a:rPr lang="fr-FR" sz="2000" dirty="0"/>
              <a:t>La portée serait </a:t>
            </a:r>
            <a:r>
              <a:rPr lang="en-US" sz="2000" dirty="0"/>
              <a:t> </a:t>
            </a:r>
            <a:r>
              <a:rPr lang="fr-FR" sz="2000" b="1" u="sng" dirty="0">
                <a:solidFill>
                  <a:srgbClr val="00825F"/>
                </a:solidFill>
              </a:rPr>
              <a:t>limitée aux organismes de quarantaine ou organismes potentiellement de quarantaine</a:t>
            </a:r>
            <a:r>
              <a:rPr lang="en-US" sz="2000" b="1" u="sng" dirty="0">
                <a:solidFill>
                  <a:srgbClr val="00825F"/>
                </a:solidFill>
              </a:rPr>
              <a:t>.</a:t>
            </a:r>
            <a:r>
              <a:rPr lang="en-US" sz="2000" b="1" dirty="0" smtClean="0">
                <a:solidFill>
                  <a:srgbClr val="00825F"/>
                </a:solidFill>
              </a:rPr>
              <a:t> </a:t>
            </a:r>
            <a:endParaRPr lang="en-US" sz="2000" b="1" dirty="0">
              <a:solidFill>
                <a:srgbClr val="00825F"/>
              </a:solidFill>
            </a:endParaRPr>
          </a:p>
        </p:txBody>
      </p:sp>
      <p:sp>
        <p:nvSpPr>
          <p:cNvPr id="19" name="TextBox 18">
            <a:extLst>
              <a:ext uri="{FF2B5EF4-FFF2-40B4-BE49-F238E27FC236}">
                <a16:creationId xmlns:a16="http://schemas.microsoft.com/office/drawing/2014/main" xmlns="" id="{B19AEC2F-6260-43A3-928A-19269AAE6BE9}"/>
              </a:ext>
            </a:extLst>
          </p:cNvPr>
          <p:cNvSpPr txBox="1"/>
          <p:nvPr/>
        </p:nvSpPr>
        <p:spPr>
          <a:xfrm>
            <a:off x="3065107" y="5313955"/>
            <a:ext cx="1066800" cy="784830"/>
          </a:xfrm>
          <a:prstGeom prst="rect">
            <a:avLst/>
          </a:prstGeom>
        </p:spPr>
        <p:txBody>
          <a:bodyPr wrap="square" lIns="540000" tIns="0" rIns="360000" rtlCol="0" anchor="t" anchorCtr="0">
            <a:spAutoFit/>
          </a:bodyPr>
          <a:lstStyle/>
          <a:p>
            <a:r>
              <a:rPr lang="en-US" sz="4800" b="1">
                <a:solidFill>
                  <a:schemeClr val="bg1"/>
                </a:solidFill>
              </a:rPr>
              <a:t>4</a:t>
            </a:r>
          </a:p>
        </p:txBody>
      </p:sp>
      <p:sp>
        <p:nvSpPr>
          <p:cNvPr id="8" name="TextBox 7"/>
          <p:cNvSpPr txBox="1"/>
          <p:nvPr/>
        </p:nvSpPr>
        <p:spPr>
          <a:xfrm>
            <a:off x="3810001" y="5305397"/>
            <a:ext cx="7162800" cy="661720"/>
          </a:xfrm>
          <a:prstGeom prst="rect">
            <a:avLst/>
          </a:prstGeom>
        </p:spPr>
        <p:txBody>
          <a:bodyPr wrap="square" lIns="540000" tIns="0" rIns="360000" rtlCol="0" anchor="t" anchorCtr="0">
            <a:spAutoFit/>
          </a:bodyPr>
          <a:lstStyle/>
          <a:p>
            <a:r>
              <a:rPr lang="fr-FR" sz="2000" dirty="0"/>
              <a:t>Un groupe de discussion a été mis en place et s'est réuni pratiquement tous les mois de janvier à septembre 2021</a:t>
            </a:r>
            <a:r>
              <a:rPr lang="fr-FR" sz="2000" dirty="0" smtClean="0"/>
              <a:t>.</a:t>
            </a:r>
            <a:endParaRPr lang="en-US" sz="2000" dirty="0"/>
          </a:p>
        </p:txBody>
      </p:sp>
    </p:spTree>
    <p:extLst>
      <p:ext uri="{BB962C8B-B14F-4D97-AF65-F5344CB8AC3E}">
        <p14:creationId xmlns:p14="http://schemas.microsoft.com/office/powerpoint/2010/main" val="980866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5F2A4614-CE1F-2D43-ADAF-8920D991DFC6}"/>
              </a:ext>
            </a:extLst>
          </p:cNvPr>
          <p:cNvSpPr>
            <a:spLocks noGrp="1"/>
          </p:cNvSpPr>
          <p:nvPr>
            <p:ph type="title"/>
          </p:nvPr>
        </p:nvSpPr>
        <p:spPr>
          <a:xfrm>
            <a:off x="76200" y="1085575"/>
            <a:ext cx="12204522" cy="360040"/>
          </a:xfrm>
        </p:spPr>
        <p:txBody>
          <a:bodyPr/>
          <a:lstStyle/>
          <a:p>
            <a:r>
              <a:rPr lang="en-US" dirty="0"/>
              <a:t>1.2 </a:t>
            </a:r>
            <a:r>
              <a:rPr lang="en-US" dirty="0" err="1" smtClean="0"/>
              <a:t>Définitions</a:t>
            </a:r>
            <a:endParaRPr lang="en-US" dirty="0"/>
          </a:p>
        </p:txBody>
      </p:sp>
      <p:sp>
        <p:nvSpPr>
          <p:cNvPr id="7" name="TextBox 6">
            <a:extLst>
              <a:ext uri="{FF2B5EF4-FFF2-40B4-BE49-F238E27FC236}">
                <a16:creationId xmlns="" xmlns:a16="http://schemas.microsoft.com/office/drawing/2014/main" id="{CBB314ED-9245-4352-AA35-DF9E182683C1}"/>
              </a:ext>
            </a:extLst>
          </p:cNvPr>
          <p:cNvSpPr txBox="1"/>
          <p:nvPr/>
        </p:nvSpPr>
        <p:spPr>
          <a:xfrm>
            <a:off x="1447800" y="3200400"/>
            <a:ext cx="10439400" cy="2677656"/>
          </a:xfrm>
          <a:prstGeom prst="rect">
            <a:avLst/>
          </a:prstGeom>
          <a:noFill/>
        </p:spPr>
        <p:txBody>
          <a:bodyPr wrap="square">
            <a:spAutoFit/>
          </a:bodyPr>
          <a:lstStyle/>
          <a:p>
            <a:pPr algn="just" fontAlgn="base"/>
            <a:r>
              <a:rPr lang="fr-FR" sz="2800" i="1" dirty="0"/>
              <a:t>Un organisme nuisible qualifié d'organisme de quarantaine pour lequel le risque ou l'impact phytosanitaire pour une zone a récemment augmenté de manière substantielle, en raison de changements dans les facteurs intrinsèques de l'organisme nuisible, les hôtes, les voies ou les facteurs liés à l'environnement avec des dommages potentiels atteignant des proportions épidémiques </a:t>
            </a:r>
            <a:r>
              <a:rPr lang="fr-FR" sz="2800" i="1" dirty="0" smtClean="0"/>
              <a:t>».</a:t>
            </a:r>
            <a:endParaRPr lang="en-US" sz="2800" i="1" dirty="0"/>
          </a:p>
        </p:txBody>
      </p:sp>
      <p:sp>
        <p:nvSpPr>
          <p:cNvPr id="9" name="TextBox 8">
            <a:extLst>
              <a:ext uri="{FF2B5EF4-FFF2-40B4-BE49-F238E27FC236}">
                <a16:creationId xmlns="" xmlns:a16="http://schemas.microsoft.com/office/drawing/2014/main" id="{0D905455-7954-49AB-9EA4-A5C0461E6046}"/>
              </a:ext>
            </a:extLst>
          </p:cNvPr>
          <p:cNvSpPr txBox="1"/>
          <p:nvPr/>
        </p:nvSpPr>
        <p:spPr>
          <a:xfrm>
            <a:off x="492711" y="2743200"/>
            <a:ext cx="583389" cy="2215991"/>
          </a:xfrm>
          <a:prstGeom prst="rect">
            <a:avLst/>
          </a:prstGeom>
          <a:noFill/>
        </p:spPr>
        <p:txBody>
          <a:bodyPr wrap="square">
            <a:spAutoFit/>
          </a:bodyPr>
          <a:lstStyle/>
          <a:p>
            <a:r>
              <a:rPr lang="en-US" sz="13800" b="1" i="1" dirty="0">
                <a:solidFill>
                  <a:srgbClr val="00825F"/>
                </a:solidFill>
              </a:rPr>
              <a:t>“</a:t>
            </a:r>
            <a:endParaRPr lang="es-419" sz="13800" b="1" dirty="0">
              <a:solidFill>
                <a:srgbClr val="00825F"/>
              </a:solidFill>
            </a:endParaRPr>
          </a:p>
        </p:txBody>
      </p:sp>
      <p:sp>
        <p:nvSpPr>
          <p:cNvPr id="2" name="TextBox 1"/>
          <p:cNvSpPr txBox="1"/>
          <p:nvPr/>
        </p:nvSpPr>
        <p:spPr>
          <a:xfrm>
            <a:off x="457200" y="1745926"/>
            <a:ext cx="10744200" cy="1154162"/>
          </a:xfrm>
          <a:prstGeom prst="rect">
            <a:avLst/>
          </a:prstGeom>
        </p:spPr>
        <p:txBody>
          <a:bodyPr wrap="square" lIns="540000" tIns="0" rIns="360000" rtlCol="0" anchor="t" anchorCtr="0">
            <a:spAutoFit/>
          </a:bodyPr>
          <a:lstStyle/>
          <a:p>
            <a:r>
              <a:rPr lang="fr-FR" dirty="0"/>
              <a:t>Le FG </a:t>
            </a:r>
            <a:r>
              <a:rPr lang="fr-FR" dirty="0" smtClean="0"/>
              <a:t>conseille le Comité des Normes de </a:t>
            </a:r>
            <a:r>
              <a:rPr lang="fr-FR" dirty="0"/>
              <a:t>demander au Groupe technique sur le glossaire (TPG) d'examiner le terme « organisme nuisible émergent » et une définition à inclure dans la NIMP 5 (Glossaire des termes phytosanitaires) :</a:t>
            </a:r>
            <a:endParaRPr lang="en-US" dirty="0"/>
          </a:p>
        </p:txBody>
      </p:sp>
    </p:spTree>
    <p:extLst>
      <p:ext uri="{BB962C8B-B14F-4D97-AF65-F5344CB8AC3E}">
        <p14:creationId xmlns:p14="http://schemas.microsoft.com/office/powerpoint/2010/main" val="1710667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 xmlns:a16="http://schemas.microsoft.com/office/drawing/2014/main" id="{7868C5D5-9D83-4B75-BFC9-3C6F37FB07C8}"/>
              </a:ext>
            </a:extLst>
          </p:cNvPr>
          <p:cNvSpPr/>
          <p:nvPr/>
        </p:nvSpPr>
        <p:spPr>
          <a:xfrm>
            <a:off x="8225365" y="5012543"/>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 xmlns:a16="http://schemas.microsoft.com/office/drawing/2014/main" id="{29C8DF16-25F2-48DF-8EEC-B0CE0400348F}"/>
              </a:ext>
            </a:extLst>
          </p:cNvPr>
          <p:cNvSpPr/>
          <p:nvPr/>
        </p:nvSpPr>
        <p:spPr>
          <a:xfrm>
            <a:off x="4923321" y="5006509"/>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 xmlns:a16="http://schemas.microsoft.com/office/drawing/2014/main" id="{AA3509CE-0826-478D-9540-AC652B69DE98}"/>
              </a:ext>
            </a:extLst>
          </p:cNvPr>
          <p:cNvSpPr/>
          <p:nvPr/>
        </p:nvSpPr>
        <p:spPr>
          <a:xfrm>
            <a:off x="2794473" y="4618110"/>
            <a:ext cx="1901825" cy="108626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 xmlns:a16="http://schemas.microsoft.com/office/drawing/2014/main" id="{BACB4BC5-DBA8-4133-8ABD-1E53294EE6D8}"/>
              </a:ext>
            </a:extLst>
          </p:cNvPr>
          <p:cNvSpPr/>
          <p:nvPr/>
        </p:nvSpPr>
        <p:spPr>
          <a:xfrm>
            <a:off x="2754355" y="3439658"/>
            <a:ext cx="1901825"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 xmlns:a16="http://schemas.microsoft.com/office/drawing/2014/main" id="{C768FCC9-C1DA-4215-A3B3-90F727F24106}"/>
              </a:ext>
            </a:extLst>
          </p:cNvPr>
          <p:cNvSpPr/>
          <p:nvPr/>
        </p:nvSpPr>
        <p:spPr>
          <a:xfrm>
            <a:off x="450621" y="5704376"/>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 xmlns:a16="http://schemas.microsoft.com/office/drawing/2014/main" id="{224F433A-89E2-463F-B5CA-93701E0D28D7}"/>
              </a:ext>
            </a:extLst>
          </p:cNvPr>
          <p:cNvSpPr/>
          <p:nvPr/>
        </p:nvSpPr>
        <p:spPr>
          <a:xfrm>
            <a:off x="380623" y="4528167"/>
            <a:ext cx="2160184" cy="91539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 xmlns:a16="http://schemas.microsoft.com/office/drawing/2014/main" id="{CD00DE11-E9EC-4483-A1EA-6F07C2D1078C}"/>
              </a:ext>
            </a:extLst>
          </p:cNvPr>
          <p:cNvSpPr/>
          <p:nvPr/>
        </p:nvSpPr>
        <p:spPr>
          <a:xfrm>
            <a:off x="461962" y="3843363"/>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 xmlns:a16="http://schemas.microsoft.com/office/drawing/2014/main" id="{4A37330E-06D9-4631-AF53-A388ACC70EF5}"/>
              </a:ext>
            </a:extLst>
          </p:cNvPr>
          <p:cNvSpPr/>
          <p:nvPr/>
        </p:nvSpPr>
        <p:spPr>
          <a:xfrm>
            <a:off x="472032" y="3329435"/>
            <a:ext cx="1891755" cy="44332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utoShape 8" descr="C:\Users\marcottemj\AppData\Local\Microsoft\Windows\INetCache\Content.MSO\D3C61994.tm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Title 12"/>
          <p:cNvSpPr>
            <a:spLocks noGrp="1"/>
          </p:cNvSpPr>
          <p:nvPr>
            <p:ph type="title"/>
          </p:nvPr>
        </p:nvSpPr>
        <p:spPr>
          <a:xfrm>
            <a:off x="34142" y="1031171"/>
            <a:ext cx="12204522" cy="360040"/>
          </a:xfrm>
        </p:spPr>
        <p:txBody>
          <a:bodyPr/>
          <a:lstStyle/>
          <a:p>
            <a:r>
              <a:rPr lang="en-US" dirty="0"/>
              <a:t>1.3 </a:t>
            </a:r>
            <a:r>
              <a:rPr lang="en-US" dirty="0" err="1" smtClean="0"/>
              <a:t>Composants</a:t>
            </a:r>
            <a:r>
              <a:rPr lang="en-US" dirty="0" smtClean="0"/>
              <a:t> </a:t>
            </a:r>
            <a:r>
              <a:rPr lang="en-US" dirty="0" err="1" smtClean="0"/>
              <a:t>principaux</a:t>
            </a:r>
            <a:r>
              <a:rPr lang="en-US" dirty="0" smtClean="0"/>
              <a:t> de </a:t>
            </a:r>
            <a:r>
              <a:rPr lang="en-US" dirty="0"/>
              <a:t>POARS</a:t>
            </a:r>
          </a:p>
        </p:txBody>
      </p:sp>
      <p:sp>
        <p:nvSpPr>
          <p:cNvPr id="15" name="Rectangle 14"/>
          <p:cNvSpPr/>
          <p:nvPr/>
        </p:nvSpPr>
        <p:spPr>
          <a:xfrm>
            <a:off x="6705600" y="6361244"/>
            <a:ext cx="10553700" cy="307777"/>
          </a:xfrm>
          <a:prstGeom prst="rect">
            <a:avLst/>
          </a:prstGeom>
        </p:spPr>
        <p:txBody>
          <a:bodyPr wrap="square">
            <a:spAutoFit/>
          </a:bodyPr>
          <a:lstStyle/>
          <a:p>
            <a:r>
              <a:rPr lang="en-US" sz="1400" dirty="0">
                <a:solidFill>
                  <a:srgbClr val="000000"/>
                </a:solidFill>
                <a:latin typeface="Times New Roman" panose="02020603050405020304" pitchFamily="18" charset="0"/>
              </a:rPr>
              <a:t>Figure 1. Basic components of an alert and response system </a:t>
            </a:r>
            <a:endParaRPr lang="en-US" sz="1400" dirty="0"/>
          </a:p>
        </p:txBody>
      </p:sp>
      <p:sp>
        <p:nvSpPr>
          <p:cNvPr id="2" name="Rectangle 1">
            <a:extLst>
              <a:ext uri="{FF2B5EF4-FFF2-40B4-BE49-F238E27FC236}">
                <a16:creationId xmlns="" xmlns:a16="http://schemas.microsoft.com/office/drawing/2014/main" id="{2199C165-38A4-49B2-BE83-97BFBFD6D2E4}"/>
              </a:ext>
            </a:extLst>
          </p:cNvPr>
          <p:cNvSpPr/>
          <p:nvPr/>
        </p:nvSpPr>
        <p:spPr>
          <a:xfrm>
            <a:off x="288473" y="1753327"/>
            <a:ext cx="11598727" cy="4571274"/>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sp>
        <p:nvSpPr>
          <p:cNvPr id="3" name="TextBox 2">
            <a:extLst>
              <a:ext uri="{FF2B5EF4-FFF2-40B4-BE49-F238E27FC236}">
                <a16:creationId xmlns="" xmlns:a16="http://schemas.microsoft.com/office/drawing/2014/main" id="{FD75A6F7-9225-41A4-8D6F-0E0C93000D7D}"/>
              </a:ext>
            </a:extLst>
          </p:cNvPr>
          <p:cNvSpPr txBox="1"/>
          <p:nvPr/>
        </p:nvSpPr>
        <p:spPr>
          <a:xfrm>
            <a:off x="122280" y="2024422"/>
            <a:ext cx="9067800" cy="507831"/>
          </a:xfrm>
          <a:prstGeom prst="rect">
            <a:avLst/>
          </a:prstGeom>
        </p:spPr>
        <p:txBody>
          <a:bodyPr wrap="square" lIns="540000" tIns="0" rIns="360000" rtlCol="0" anchor="t" anchorCtr="0">
            <a:spAutoFit/>
          </a:bodyPr>
          <a:lstStyle/>
          <a:p>
            <a:r>
              <a:rPr lang="en-US" sz="3000" b="1" dirty="0" err="1" smtClean="0">
                <a:solidFill>
                  <a:srgbClr val="5792C9"/>
                </a:solidFill>
              </a:rPr>
              <a:t>Composants</a:t>
            </a:r>
            <a:r>
              <a:rPr lang="en-US" sz="3000" b="1" dirty="0" smtClean="0">
                <a:solidFill>
                  <a:srgbClr val="5792C9"/>
                </a:solidFill>
              </a:rPr>
              <a:t> </a:t>
            </a:r>
            <a:r>
              <a:rPr lang="en-US" sz="3000" b="1" dirty="0" err="1" smtClean="0">
                <a:solidFill>
                  <a:srgbClr val="5792C9"/>
                </a:solidFill>
              </a:rPr>
              <a:t>principaux</a:t>
            </a:r>
            <a:endParaRPr lang="en-US" sz="3000" b="1" dirty="0">
              <a:solidFill>
                <a:srgbClr val="5792C9"/>
              </a:solidFill>
            </a:endParaRPr>
          </a:p>
        </p:txBody>
      </p:sp>
      <p:sp>
        <p:nvSpPr>
          <p:cNvPr id="11" name="Rectangle 10">
            <a:extLst>
              <a:ext uri="{FF2B5EF4-FFF2-40B4-BE49-F238E27FC236}">
                <a16:creationId xmlns="" xmlns:a16="http://schemas.microsoft.com/office/drawing/2014/main" id="{4B3DCD73-0D8B-4532-ABD9-033F37DBB786}"/>
              </a:ext>
            </a:extLst>
          </p:cNvPr>
          <p:cNvSpPr/>
          <p:nvPr/>
        </p:nvSpPr>
        <p:spPr>
          <a:xfrm>
            <a:off x="2670174" y="2542124"/>
            <a:ext cx="9061449" cy="3531890"/>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 xmlns:a16="http://schemas.microsoft.com/office/drawing/2014/main" id="{82CC0D29-4A9D-4195-A684-45A1A7BAE881}"/>
              </a:ext>
            </a:extLst>
          </p:cNvPr>
          <p:cNvSpPr txBox="1"/>
          <p:nvPr/>
        </p:nvSpPr>
        <p:spPr>
          <a:xfrm>
            <a:off x="2305501" y="2618603"/>
            <a:ext cx="6934200" cy="507831"/>
          </a:xfrm>
          <a:prstGeom prst="rect">
            <a:avLst/>
          </a:prstGeom>
        </p:spPr>
        <p:txBody>
          <a:bodyPr wrap="square" lIns="540000" tIns="0" rIns="360000" rtlCol="0" anchor="t" anchorCtr="0">
            <a:spAutoFit/>
          </a:bodyPr>
          <a:lstStyle/>
          <a:p>
            <a:r>
              <a:rPr lang="en-US" sz="3000" b="1" dirty="0" err="1" smtClean="0">
                <a:solidFill>
                  <a:srgbClr val="5792C9"/>
                </a:solidFill>
              </a:rPr>
              <a:t>Pré</a:t>
            </a:r>
            <a:r>
              <a:rPr lang="en-US" sz="3000" b="1" dirty="0" smtClean="0">
                <a:solidFill>
                  <a:srgbClr val="5792C9"/>
                </a:solidFill>
              </a:rPr>
              <a:t>-presence à la </a:t>
            </a:r>
            <a:r>
              <a:rPr lang="en-US" sz="3000" b="1" dirty="0" err="1" smtClean="0">
                <a:solidFill>
                  <a:srgbClr val="5792C9"/>
                </a:solidFill>
              </a:rPr>
              <a:t>détection</a:t>
            </a:r>
            <a:endParaRPr lang="en-US" sz="3000" b="1" dirty="0">
              <a:solidFill>
                <a:srgbClr val="5792C9"/>
              </a:solidFill>
            </a:endParaRPr>
          </a:p>
        </p:txBody>
      </p:sp>
      <p:sp>
        <p:nvSpPr>
          <p:cNvPr id="16" name="Rectangle 15">
            <a:extLst>
              <a:ext uri="{FF2B5EF4-FFF2-40B4-BE49-F238E27FC236}">
                <a16:creationId xmlns="" xmlns:a16="http://schemas.microsoft.com/office/drawing/2014/main" id="{BE0E04B9-8822-458B-9C5B-2A74F45C2068}"/>
              </a:ext>
            </a:extLst>
          </p:cNvPr>
          <p:cNvSpPr/>
          <p:nvPr/>
        </p:nvSpPr>
        <p:spPr>
          <a:xfrm>
            <a:off x="4811758" y="3552548"/>
            <a:ext cx="6693169" cy="2270815"/>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 xmlns:a16="http://schemas.microsoft.com/office/drawing/2014/main" id="{8F1E1F36-9D54-48D9-A23E-78ADA6FC0ADF}"/>
              </a:ext>
            </a:extLst>
          </p:cNvPr>
          <p:cNvSpPr txBox="1"/>
          <p:nvPr/>
        </p:nvSpPr>
        <p:spPr>
          <a:xfrm>
            <a:off x="162606" y="3229383"/>
            <a:ext cx="2514600" cy="600164"/>
          </a:xfrm>
          <a:prstGeom prst="rect">
            <a:avLst/>
          </a:prstGeom>
        </p:spPr>
        <p:txBody>
          <a:bodyPr wrap="square" lIns="540000" tIns="0" rIns="360000" rtlCol="0" anchor="t" anchorCtr="0">
            <a:spAutoFit/>
          </a:bodyPr>
          <a:lstStyle/>
          <a:p>
            <a:r>
              <a:rPr lang="en-US" sz="1800" dirty="0" smtClean="0">
                <a:solidFill>
                  <a:schemeClr val="bg1"/>
                </a:solidFill>
              </a:rPr>
              <a:t>Cadre </a:t>
            </a:r>
            <a:r>
              <a:rPr lang="en-US" sz="1800" dirty="0" err="1" smtClean="0">
                <a:solidFill>
                  <a:schemeClr val="bg1"/>
                </a:solidFill>
              </a:rPr>
              <a:t>légal</a:t>
            </a:r>
            <a:r>
              <a:rPr lang="en-US" sz="1800" dirty="0" smtClean="0">
                <a:solidFill>
                  <a:schemeClr val="bg1"/>
                </a:solidFill>
              </a:rPr>
              <a:t> </a:t>
            </a:r>
            <a:r>
              <a:rPr lang="en-US" sz="1800" dirty="0">
                <a:solidFill>
                  <a:schemeClr val="bg1"/>
                </a:solidFill>
              </a:rPr>
              <a:t>framework</a:t>
            </a:r>
          </a:p>
        </p:txBody>
      </p:sp>
      <p:sp>
        <p:nvSpPr>
          <p:cNvPr id="18" name="TextBox 17">
            <a:extLst>
              <a:ext uri="{FF2B5EF4-FFF2-40B4-BE49-F238E27FC236}">
                <a16:creationId xmlns="" xmlns:a16="http://schemas.microsoft.com/office/drawing/2014/main" id="{CFF98397-C848-406D-99DD-237F6AEA9C6F}"/>
              </a:ext>
            </a:extLst>
          </p:cNvPr>
          <p:cNvSpPr txBox="1"/>
          <p:nvPr/>
        </p:nvSpPr>
        <p:spPr>
          <a:xfrm>
            <a:off x="155575" y="3901198"/>
            <a:ext cx="2514600" cy="323165"/>
          </a:xfrm>
          <a:prstGeom prst="rect">
            <a:avLst/>
          </a:prstGeom>
        </p:spPr>
        <p:txBody>
          <a:bodyPr wrap="square" lIns="540000" tIns="0" rIns="360000" rtlCol="0" anchor="t" anchorCtr="0">
            <a:spAutoFit/>
          </a:bodyPr>
          <a:lstStyle/>
          <a:p>
            <a:r>
              <a:rPr lang="en-US" sz="1800" dirty="0" smtClean="0">
                <a:solidFill>
                  <a:schemeClr val="bg1"/>
                </a:solidFill>
              </a:rPr>
              <a:t>Model financier</a:t>
            </a:r>
            <a:endParaRPr lang="en-US" sz="1800" dirty="0">
              <a:solidFill>
                <a:schemeClr val="bg1"/>
              </a:solidFill>
            </a:endParaRPr>
          </a:p>
        </p:txBody>
      </p:sp>
      <p:sp>
        <p:nvSpPr>
          <p:cNvPr id="19" name="TextBox 18">
            <a:extLst>
              <a:ext uri="{FF2B5EF4-FFF2-40B4-BE49-F238E27FC236}">
                <a16:creationId xmlns="" xmlns:a16="http://schemas.microsoft.com/office/drawing/2014/main" id="{94F377D9-80BA-445D-846A-CF4C10C56227}"/>
              </a:ext>
            </a:extLst>
          </p:cNvPr>
          <p:cNvSpPr txBox="1"/>
          <p:nvPr/>
        </p:nvSpPr>
        <p:spPr>
          <a:xfrm>
            <a:off x="-95910" y="4603604"/>
            <a:ext cx="2803903" cy="784830"/>
          </a:xfrm>
          <a:prstGeom prst="rect">
            <a:avLst/>
          </a:prstGeom>
        </p:spPr>
        <p:txBody>
          <a:bodyPr wrap="square" lIns="540000" tIns="0" rIns="360000" rtlCol="0" anchor="t" anchorCtr="0">
            <a:spAutoFit/>
          </a:bodyPr>
          <a:lstStyle/>
          <a:p>
            <a:pPr algn="ctr"/>
            <a:r>
              <a:rPr lang="en-US" sz="1600" dirty="0" err="1" smtClean="0">
                <a:solidFill>
                  <a:schemeClr val="bg1"/>
                </a:solidFill>
              </a:rPr>
              <a:t>Système</a:t>
            </a:r>
            <a:r>
              <a:rPr lang="en-US" sz="1600" dirty="0" smtClean="0">
                <a:solidFill>
                  <a:schemeClr val="bg1"/>
                </a:solidFill>
              </a:rPr>
              <a:t> de </a:t>
            </a:r>
            <a:r>
              <a:rPr lang="en-US" sz="1600" dirty="0" err="1" smtClean="0">
                <a:solidFill>
                  <a:schemeClr val="bg1"/>
                </a:solidFill>
              </a:rPr>
              <a:t>gestion</a:t>
            </a:r>
            <a:r>
              <a:rPr lang="en-US" sz="1600" dirty="0" smtClean="0">
                <a:solidFill>
                  <a:schemeClr val="bg1"/>
                </a:solidFill>
              </a:rPr>
              <a:t> et de communication des </a:t>
            </a:r>
            <a:r>
              <a:rPr lang="en-US" sz="1600" dirty="0" err="1" smtClean="0">
                <a:solidFill>
                  <a:schemeClr val="bg1"/>
                </a:solidFill>
              </a:rPr>
              <a:t>données</a:t>
            </a:r>
            <a:endParaRPr lang="en-US" sz="1600" dirty="0">
              <a:solidFill>
                <a:schemeClr val="bg1"/>
              </a:solidFill>
            </a:endParaRPr>
          </a:p>
        </p:txBody>
      </p:sp>
      <p:sp>
        <p:nvSpPr>
          <p:cNvPr id="20" name="TextBox 19">
            <a:extLst>
              <a:ext uri="{FF2B5EF4-FFF2-40B4-BE49-F238E27FC236}">
                <a16:creationId xmlns="" xmlns:a16="http://schemas.microsoft.com/office/drawing/2014/main" id="{738A2BD9-5ED1-4AB8-99AE-76A8D44E9DA0}"/>
              </a:ext>
            </a:extLst>
          </p:cNvPr>
          <p:cNvSpPr txBox="1"/>
          <p:nvPr/>
        </p:nvSpPr>
        <p:spPr>
          <a:xfrm>
            <a:off x="34142" y="5744646"/>
            <a:ext cx="2643064" cy="323165"/>
          </a:xfrm>
          <a:prstGeom prst="rect">
            <a:avLst/>
          </a:prstGeom>
        </p:spPr>
        <p:txBody>
          <a:bodyPr wrap="square" lIns="540000" tIns="0" rIns="360000" rtlCol="0" anchor="t" anchorCtr="0">
            <a:spAutoFit/>
          </a:bodyPr>
          <a:lstStyle/>
          <a:p>
            <a:pPr algn="ctr"/>
            <a:r>
              <a:rPr lang="en-US" sz="1800" dirty="0" smtClean="0">
                <a:solidFill>
                  <a:schemeClr val="bg1"/>
                </a:solidFill>
              </a:rPr>
              <a:t>Supervision</a:t>
            </a:r>
            <a:endParaRPr lang="en-US" sz="1800" dirty="0">
              <a:solidFill>
                <a:schemeClr val="bg1"/>
              </a:solidFill>
            </a:endParaRPr>
          </a:p>
        </p:txBody>
      </p:sp>
      <p:sp>
        <p:nvSpPr>
          <p:cNvPr id="5" name="Rectangle 4">
            <a:extLst>
              <a:ext uri="{FF2B5EF4-FFF2-40B4-BE49-F238E27FC236}">
                <a16:creationId xmlns="" xmlns:a16="http://schemas.microsoft.com/office/drawing/2014/main" id="{788BFE29-519F-4689-A403-0DF6F8C32F40}"/>
              </a:ext>
            </a:extLst>
          </p:cNvPr>
          <p:cNvSpPr/>
          <p:nvPr/>
        </p:nvSpPr>
        <p:spPr>
          <a:xfrm>
            <a:off x="393017" y="2595863"/>
            <a:ext cx="2017031" cy="558591"/>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 xmlns:a16="http://schemas.microsoft.com/office/drawing/2014/main" id="{11117DC3-B0F8-4D2B-8949-6FFCDF08971E}"/>
              </a:ext>
            </a:extLst>
          </p:cNvPr>
          <p:cNvSpPr txBox="1"/>
          <p:nvPr/>
        </p:nvSpPr>
        <p:spPr>
          <a:xfrm>
            <a:off x="460375" y="2571671"/>
            <a:ext cx="2000703" cy="600164"/>
          </a:xfrm>
          <a:prstGeom prst="rect">
            <a:avLst/>
          </a:prstGeom>
        </p:spPr>
        <p:txBody>
          <a:bodyPr wrap="square" lIns="540000" tIns="0" rIns="360000" rtlCol="0" anchor="t" anchorCtr="0">
            <a:spAutoFit/>
          </a:bodyPr>
          <a:lstStyle/>
          <a:p>
            <a:r>
              <a:rPr lang="en-US" sz="1800" dirty="0" err="1" smtClean="0">
                <a:solidFill>
                  <a:schemeClr val="bg1"/>
                </a:solidFill>
              </a:rPr>
              <a:t>Modèle</a:t>
            </a:r>
            <a:r>
              <a:rPr lang="en-US" sz="1800" dirty="0" smtClean="0">
                <a:solidFill>
                  <a:schemeClr val="bg1"/>
                </a:solidFill>
              </a:rPr>
              <a:t> de </a:t>
            </a:r>
            <a:r>
              <a:rPr lang="en-US" sz="1800" dirty="0" err="1" smtClean="0">
                <a:solidFill>
                  <a:schemeClr val="bg1"/>
                </a:solidFill>
              </a:rPr>
              <a:t>politique</a:t>
            </a:r>
            <a:endParaRPr lang="en-US" sz="1800" dirty="0">
              <a:solidFill>
                <a:schemeClr val="bg1"/>
              </a:solidFill>
            </a:endParaRPr>
          </a:p>
        </p:txBody>
      </p:sp>
      <p:sp>
        <p:nvSpPr>
          <p:cNvPr id="25" name="TextBox 24">
            <a:extLst>
              <a:ext uri="{FF2B5EF4-FFF2-40B4-BE49-F238E27FC236}">
                <a16:creationId xmlns="" xmlns:a16="http://schemas.microsoft.com/office/drawing/2014/main" id="{702A0E79-FFFC-4225-BC35-D3EA54A8C593}"/>
              </a:ext>
            </a:extLst>
          </p:cNvPr>
          <p:cNvSpPr txBox="1"/>
          <p:nvPr/>
        </p:nvSpPr>
        <p:spPr>
          <a:xfrm>
            <a:off x="4395561" y="3635614"/>
            <a:ext cx="5103813" cy="507831"/>
          </a:xfrm>
          <a:prstGeom prst="rect">
            <a:avLst/>
          </a:prstGeom>
        </p:spPr>
        <p:txBody>
          <a:bodyPr wrap="square" lIns="540000" tIns="0" rIns="360000" rtlCol="0" anchor="t" anchorCtr="0">
            <a:spAutoFit/>
          </a:bodyPr>
          <a:lstStyle/>
          <a:p>
            <a:r>
              <a:rPr lang="en-US" sz="3000" b="1" dirty="0">
                <a:solidFill>
                  <a:srgbClr val="5792C9"/>
                </a:solidFill>
              </a:rPr>
              <a:t>Post </a:t>
            </a:r>
            <a:r>
              <a:rPr lang="en-US" sz="3000" b="1" dirty="0" err="1" smtClean="0">
                <a:solidFill>
                  <a:srgbClr val="5792C9"/>
                </a:solidFill>
              </a:rPr>
              <a:t>détection</a:t>
            </a:r>
            <a:endParaRPr lang="en-US" sz="3000" b="1" dirty="0">
              <a:solidFill>
                <a:srgbClr val="5792C9"/>
              </a:solidFill>
            </a:endParaRPr>
          </a:p>
        </p:txBody>
      </p:sp>
      <p:sp>
        <p:nvSpPr>
          <p:cNvPr id="6" name="TextBox 5">
            <a:extLst>
              <a:ext uri="{FF2B5EF4-FFF2-40B4-BE49-F238E27FC236}">
                <a16:creationId xmlns="" xmlns:a16="http://schemas.microsoft.com/office/drawing/2014/main" id="{A98B1BF3-14FC-4621-AD2A-FE3310B7487B}"/>
              </a:ext>
            </a:extLst>
          </p:cNvPr>
          <p:cNvSpPr txBox="1"/>
          <p:nvPr/>
        </p:nvSpPr>
        <p:spPr>
          <a:xfrm>
            <a:off x="2649466" y="3452140"/>
            <a:ext cx="1989010" cy="477054"/>
          </a:xfrm>
          <a:prstGeom prst="rect">
            <a:avLst/>
          </a:prstGeom>
          <a:ln>
            <a:noFill/>
          </a:ln>
        </p:spPr>
        <p:txBody>
          <a:bodyPr wrap="square" lIns="540000" tIns="0" rIns="360000" rtlCol="0" anchor="t" anchorCtr="0">
            <a:spAutoFit/>
          </a:bodyPr>
          <a:lstStyle/>
          <a:p>
            <a:r>
              <a:rPr lang="en-US" sz="2800" b="1" dirty="0" err="1" smtClean="0">
                <a:solidFill>
                  <a:schemeClr val="bg1"/>
                </a:solidFill>
              </a:rPr>
              <a:t>Alerte</a:t>
            </a:r>
            <a:endParaRPr lang="en-US" sz="2800" b="1" dirty="0">
              <a:solidFill>
                <a:schemeClr val="bg1"/>
              </a:solidFill>
            </a:endParaRPr>
          </a:p>
        </p:txBody>
      </p:sp>
      <p:sp>
        <p:nvSpPr>
          <p:cNvPr id="26" name="TextBox 25">
            <a:extLst>
              <a:ext uri="{FF2B5EF4-FFF2-40B4-BE49-F238E27FC236}">
                <a16:creationId xmlns="" xmlns:a16="http://schemas.microsoft.com/office/drawing/2014/main" id="{852D9267-31EF-48B2-A8C6-ABCF469444F3}"/>
              </a:ext>
            </a:extLst>
          </p:cNvPr>
          <p:cNvSpPr txBox="1"/>
          <p:nvPr/>
        </p:nvSpPr>
        <p:spPr>
          <a:xfrm>
            <a:off x="2289340" y="4699898"/>
            <a:ext cx="2643064" cy="907941"/>
          </a:xfrm>
          <a:prstGeom prst="rect">
            <a:avLst/>
          </a:prstGeom>
        </p:spPr>
        <p:txBody>
          <a:bodyPr wrap="square" lIns="540000" tIns="0" rIns="360000" rtlCol="0" anchor="t" anchorCtr="0">
            <a:spAutoFit/>
          </a:bodyPr>
          <a:lstStyle/>
          <a:p>
            <a:pPr algn="ctr"/>
            <a:r>
              <a:rPr lang="en-US" sz="2800" b="1" dirty="0" err="1" smtClean="0">
                <a:solidFill>
                  <a:schemeClr val="bg1"/>
                </a:solidFill>
              </a:rPr>
              <a:t>Détection</a:t>
            </a:r>
            <a:r>
              <a:rPr lang="en-US" sz="2800" b="1" dirty="0" smtClean="0">
                <a:solidFill>
                  <a:schemeClr val="bg1"/>
                </a:solidFill>
              </a:rPr>
              <a:t> </a:t>
            </a:r>
            <a:r>
              <a:rPr lang="en-US" sz="2800" b="1" dirty="0" err="1" smtClean="0">
                <a:solidFill>
                  <a:schemeClr val="bg1"/>
                </a:solidFill>
              </a:rPr>
              <a:t>rapide</a:t>
            </a:r>
            <a:endParaRPr lang="en-US" sz="2800" b="1" dirty="0">
              <a:solidFill>
                <a:schemeClr val="bg1"/>
              </a:solidFill>
            </a:endParaRPr>
          </a:p>
        </p:txBody>
      </p:sp>
      <p:sp>
        <p:nvSpPr>
          <p:cNvPr id="28" name="TextBox 27">
            <a:extLst>
              <a:ext uri="{FF2B5EF4-FFF2-40B4-BE49-F238E27FC236}">
                <a16:creationId xmlns="" xmlns:a16="http://schemas.microsoft.com/office/drawing/2014/main" id="{E7A35F13-6041-4395-A833-D6B951E96EE8}"/>
              </a:ext>
            </a:extLst>
          </p:cNvPr>
          <p:cNvSpPr txBox="1"/>
          <p:nvPr/>
        </p:nvSpPr>
        <p:spPr>
          <a:xfrm>
            <a:off x="7899502" y="4991725"/>
            <a:ext cx="4196794" cy="600164"/>
          </a:xfrm>
          <a:prstGeom prst="rect">
            <a:avLst/>
          </a:prstGeom>
        </p:spPr>
        <p:txBody>
          <a:bodyPr wrap="square" lIns="540000" tIns="0" rIns="360000" rtlCol="0" anchor="t" anchorCtr="0">
            <a:spAutoFit/>
          </a:bodyPr>
          <a:lstStyle/>
          <a:p>
            <a:r>
              <a:rPr lang="en-US" sz="3600" b="1" dirty="0">
                <a:solidFill>
                  <a:schemeClr val="bg1"/>
                </a:solidFill>
              </a:rPr>
              <a:t>Notification</a:t>
            </a:r>
          </a:p>
        </p:txBody>
      </p:sp>
      <p:sp>
        <p:nvSpPr>
          <p:cNvPr id="27" name="TextBox 26">
            <a:extLst>
              <a:ext uri="{FF2B5EF4-FFF2-40B4-BE49-F238E27FC236}">
                <a16:creationId xmlns="" xmlns:a16="http://schemas.microsoft.com/office/drawing/2014/main" id="{A883CCE7-6FDD-4DDF-9CF5-8CBC5DCE3D1D}"/>
              </a:ext>
            </a:extLst>
          </p:cNvPr>
          <p:cNvSpPr txBox="1"/>
          <p:nvPr/>
        </p:nvSpPr>
        <p:spPr>
          <a:xfrm>
            <a:off x="4801722" y="5008072"/>
            <a:ext cx="4291490" cy="600164"/>
          </a:xfrm>
          <a:prstGeom prst="rect">
            <a:avLst/>
          </a:prstGeom>
        </p:spPr>
        <p:txBody>
          <a:bodyPr wrap="square" lIns="540000" tIns="0" rIns="360000" rtlCol="0" anchor="t" anchorCtr="0">
            <a:spAutoFit/>
          </a:bodyPr>
          <a:lstStyle/>
          <a:p>
            <a:r>
              <a:rPr lang="en-US" sz="3600" b="1" dirty="0" err="1" smtClean="0">
                <a:solidFill>
                  <a:schemeClr val="bg1"/>
                </a:solidFill>
              </a:rPr>
              <a:t>Réponse</a:t>
            </a:r>
            <a:endParaRPr lang="en-US" sz="3600" b="1" dirty="0">
              <a:solidFill>
                <a:schemeClr val="bg1"/>
              </a:solidFill>
            </a:endParaRPr>
          </a:p>
        </p:txBody>
      </p:sp>
    </p:spTree>
    <p:extLst>
      <p:ext uri="{BB962C8B-B14F-4D97-AF65-F5344CB8AC3E}">
        <p14:creationId xmlns:p14="http://schemas.microsoft.com/office/powerpoint/2010/main" val="874469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Arrow: Up-Down 74">
            <a:extLst>
              <a:ext uri="{FF2B5EF4-FFF2-40B4-BE49-F238E27FC236}">
                <a16:creationId xmlns="" xmlns:a16="http://schemas.microsoft.com/office/drawing/2014/main" id="{4027896F-3B72-4AA6-825C-F928DEB4EEC4}"/>
              </a:ext>
            </a:extLst>
          </p:cNvPr>
          <p:cNvSpPr/>
          <p:nvPr/>
        </p:nvSpPr>
        <p:spPr>
          <a:xfrm>
            <a:off x="89538" y="1555350"/>
            <a:ext cx="409409" cy="2231670"/>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Arrow: Up-Down 73">
            <a:extLst>
              <a:ext uri="{FF2B5EF4-FFF2-40B4-BE49-F238E27FC236}">
                <a16:creationId xmlns="" xmlns:a16="http://schemas.microsoft.com/office/drawing/2014/main" id="{75C9BF22-DE20-46D2-B43F-AA4672D92A44}"/>
              </a:ext>
            </a:extLst>
          </p:cNvPr>
          <p:cNvSpPr/>
          <p:nvPr/>
        </p:nvSpPr>
        <p:spPr>
          <a:xfrm>
            <a:off x="76200" y="3772028"/>
            <a:ext cx="409409" cy="1409572"/>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Arrow: Up-Down 72">
            <a:extLst>
              <a:ext uri="{FF2B5EF4-FFF2-40B4-BE49-F238E27FC236}">
                <a16:creationId xmlns="" xmlns:a16="http://schemas.microsoft.com/office/drawing/2014/main" id="{6DDFF6EC-F975-4CB9-8CB1-298F23DDEF59}"/>
              </a:ext>
            </a:extLst>
          </p:cNvPr>
          <p:cNvSpPr/>
          <p:nvPr/>
        </p:nvSpPr>
        <p:spPr>
          <a:xfrm>
            <a:off x="76200" y="5164651"/>
            <a:ext cx="409409" cy="1409572"/>
          </a:xfrm>
          <a:prstGeom prst="upDownArrow">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 xmlns:a16="http://schemas.microsoft.com/office/drawing/2014/main" id="{5F2A4614-CE1F-2D43-ADAF-8920D991DFC6}"/>
              </a:ext>
            </a:extLst>
          </p:cNvPr>
          <p:cNvSpPr>
            <a:spLocks noGrp="1"/>
          </p:cNvSpPr>
          <p:nvPr>
            <p:ph type="title"/>
          </p:nvPr>
        </p:nvSpPr>
        <p:spPr>
          <a:xfrm>
            <a:off x="18661" y="914400"/>
            <a:ext cx="14440678" cy="428903"/>
          </a:xfrm>
        </p:spPr>
        <p:txBody>
          <a:bodyPr/>
          <a:lstStyle/>
          <a:p>
            <a:r>
              <a:rPr lang="en-US" dirty="0"/>
              <a:t>1.4 </a:t>
            </a:r>
            <a:r>
              <a:rPr lang="en-US" dirty="0" err="1" smtClean="0"/>
              <a:t>Considérations</a:t>
            </a:r>
            <a:r>
              <a:rPr lang="en-US" dirty="0" smtClean="0"/>
              <a:t> </a:t>
            </a:r>
            <a:r>
              <a:rPr lang="fr-FR" dirty="0"/>
              <a:t>liées aux relations avec d'autres </a:t>
            </a:r>
            <a:r>
              <a:rPr lang="fr-FR" dirty="0" smtClean="0"/>
              <a:t>organisations </a:t>
            </a:r>
            <a:r>
              <a:rPr lang="fr-FR" dirty="0"/>
              <a:t>et parties prenantes</a:t>
            </a:r>
            <a:endParaRPr lang="en-US" dirty="0"/>
          </a:p>
        </p:txBody>
      </p:sp>
      <p:sp>
        <p:nvSpPr>
          <p:cNvPr id="7" name="Rectangle 6"/>
          <p:cNvSpPr/>
          <p:nvPr/>
        </p:nvSpPr>
        <p:spPr>
          <a:xfrm>
            <a:off x="3733800" y="6422099"/>
            <a:ext cx="11219404" cy="307777"/>
          </a:xfrm>
          <a:prstGeom prst="rect">
            <a:avLst/>
          </a:prstGeom>
        </p:spPr>
        <p:txBody>
          <a:bodyPr wrap="square">
            <a:spAutoFit/>
          </a:bodyPr>
          <a:lstStyle/>
          <a:p>
            <a:r>
              <a:rPr lang="en-US" sz="1400" dirty="0">
                <a:solidFill>
                  <a:srgbClr val="000000"/>
                </a:solidFill>
                <a:latin typeface="Times New Roman" panose="02020603050405020304" pitchFamily="18" charset="0"/>
              </a:rPr>
              <a:t>Figure 2. </a:t>
            </a:r>
            <a:r>
              <a:rPr lang="fr-FR" sz="1400" dirty="0">
                <a:solidFill>
                  <a:srgbClr val="000000"/>
                </a:solidFill>
                <a:latin typeface="Times New Roman" panose="02020603050405020304" pitchFamily="18" charset="0"/>
              </a:rPr>
              <a:t>Cadre proposé pour le système d'alerte et </a:t>
            </a:r>
            <a:r>
              <a:rPr lang="fr-FR" sz="1400" dirty="0" smtClean="0">
                <a:solidFill>
                  <a:srgbClr val="000000"/>
                </a:solidFill>
                <a:latin typeface="Times New Roman" panose="02020603050405020304" pitchFamily="18" charset="0"/>
              </a:rPr>
              <a:t>de réponse </a:t>
            </a:r>
            <a:r>
              <a:rPr lang="fr-FR" sz="1400" dirty="0">
                <a:solidFill>
                  <a:srgbClr val="000000"/>
                </a:solidFill>
                <a:latin typeface="Times New Roman" panose="02020603050405020304" pitchFamily="18" charset="0"/>
              </a:rPr>
              <a:t>en cas d'épidémie de </a:t>
            </a:r>
            <a:r>
              <a:rPr lang="fr-FR" sz="1400" dirty="0" smtClean="0">
                <a:solidFill>
                  <a:srgbClr val="000000"/>
                </a:solidFill>
                <a:latin typeface="Times New Roman" panose="02020603050405020304" pitchFamily="18" charset="0"/>
              </a:rPr>
              <a:t>nuisibles</a:t>
            </a:r>
            <a:r>
              <a:rPr lang="en-US" sz="1400" dirty="0" smtClean="0">
                <a:solidFill>
                  <a:srgbClr val="000000"/>
                </a:solidFill>
                <a:latin typeface="Times New Roman" panose="02020603050405020304" pitchFamily="18" charset="0"/>
              </a:rPr>
              <a:t>(POARS</a:t>
            </a:r>
            <a:r>
              <a:rPr lang="en-US" sz="1400" dirty="0">
                <a:solidFill>
                  <a:srgbClr val="000000"/>
                </a:solidFill>
                <a:latin typeface="Times New Roman" panose="02020603050405020304" pitchFamily="18" charset="0"/>
              </a:rPr>
              <a:t>). </a:t>
            </a:r>
          </a:p>
        </p:txBody>
      </p:sp>
      <p:sp>
        <p:nvSpPr>
          <p:cNvPr id="3" name="AutoShape 2" descr="data:image/gif;base64,R0lGODlhAAXQAnAAACH5BAEAAP8ALAAAAAAABdACh////3OtQnt7e+97MUJzxQAAAKXF5py95pS95q3F5q3O76W95rW9va3F76WlpTpCQvf3997m5mOtQlJ7MWOcQpSclHt7hNbW1u/v70JapcXW5rXO76Wtra1SId7W1hAQEPf/ACkpKWulSnOl3kpzxffmzoylxc7FzoyEjCEhGb3Ftc7e71pzjEJCSnucY+aEMff/71qUOrWtrXuUtVp7QvfWte+MSpycUrVrUiFShFpaWjprIQAACL1rIZSt1nNrYzo6OiFznL0Z3hkZlIQZ3t7m1r1anEoZ3oRanEJjY0prGe+1jHOUzoSEa1qEMe8ZhO/vCL1a3oRa3u+ca721QhDmIRCtIVqExebeEHOUpd7v7xAp5sXWMSE6Su9a1u9ahISEexlzWnO13sXetVIZWlIZEBlKGebWOrWEzkprMRl73uZjGULmIUKtIRDmaxCta+actYylhIS9YwgI9xkhUvfv5q3epe+c5kJKxWuE3hDm5hCt5hDmrRCtrcXeGff35r3va4x7GRl7GYzma4w6UowQUr0ZjIQZjBBCzoyt5hkhKUJK5oRCGb2ca2PWIe/ehFrOa2Oca72l3oxSGUJKWmvm5jHma0o6lDGta4QQGZS9e1JzpULm5r06GUKt5kLmrUKtrZTmOpStOsWtGb0QGZTmEJStELXFa706Uu8ZQu8ZEEoQlL0QUnOEpVJKUr0ZrYQZrZTF1lrva+9aQmvvre+cEGvFrZSUlDpape8Z7+8Zxeb37xlSnJTerUJajBAQzlJz5hBK79bezr3O7xkAQlJKGeaMhKW11lIZOpTW75ylhEJ7Me+1c7XmzrWEjOZ7IXPWIe//raW1lFJape//Or1SIWOcGe+cMd7m78WlvaXm771SCPfW7+///7XF1r3F5t57MYylrUJ75nOcGYy95t7W762Ee+97SmOtGaWctaWl76XF71pKQqXO5hkAAKWUnJS99869vWuEe6XO96W97zpKQqWllEKExXOcQq3O5nuEe/d7Ma3F9wAIAEJrxQAAAAirAAEIHEiwoMGDCBMqXMiwocOHECNKnEixosWLGDNq3Mixo8ePIEOKHEmypMmTKFOqXMmypcuXMGPKnEmzps2bOHPq3Mmzp8+fQIMKHUq0qNGjSJMqXcq0qdOnUKNKnUq1qtWrWLNq3cq1q9evYMOKHUu2rNmzaNOqXcu2rdu3cOPKnUu3rt27ePPq3cu3r9+/gAMLHky4sOHDiBMrXsy4sePHkCNLnky5suXLRpgza97MubPnz6BDix5NurTp06hTq17NurXr17Bjy55Nu7bt27hz697Nu7fv38CDCx9OvLjx48iTK1/OvLnz59CjS59Ovbr/9evYs2vfzr279+/gw4sfT768+fPo06tfz769+/fw48s/jaGCjgL48beogAHhiQ8FcBCRffnhl8IP5Sj0AxAMNviDAAw89EMBPESY0H8BSrRggwy2gIIHCnIoIoMnHHSCDinkl4IF/QnkARAPjCgjEC20qBCBBR6YYEIMfPCBhQmlKABBL8Y4o4g1DrQhhw8CadCSHH4Y4pFAlIjQhBUuhKGABnmQ4g/dOISlk/4ByCVDUMpopZIySkkkjFRymCSaFJJ5JY12EtRCC0MelCaDOvAH0Z9AuJkQoRyuSdCJKRrIop8jeggiQziqiGCILeQ50J59FsSoio8+GaeiJqII/6qNAgFRABCoFoRCAR+Q+qmjNhYZZ4NzItogqRt22hAKNOrQKqRH+ioQoYY2NCaaDBq7ELAtCCsqlSUygF8FCqkKhEIeAIgCQpUaeOmhDBrZQqGTmmjmQV4W8MN8CKEAYIH0CjAsB/j9kO5CGKhKb4EVwHCQtf/mVyVD5RjsQR0I4evuvgwRXHABcxYk8cQPFzThxNgCUAHGE3MAMUH9ghxwvPmOPFDCBaTgQYsfg/yvyABc/O/BFoMsrUE2F6zvQSyvunBCDv9MUDeNtvAywgozTHTKEcucsUA9F7gzAA5LnR/NCgUNxNA8FsiA0wXVgd/XrVZdoCvDDqxz2zVLbf+0khh3PJDa+sENQMl1C8yz2GQTZLbQqG5csN1Uy63ysXUT5K+9B2GwdbqG/9txzFpfi0HWGM99MeQMcW6P3nHLvHTiGF+tkBZNh50f6AuJjire+elL8Aen54wf1wa9WgAlue/t78TKIES76gMVDTHS+mlAent8q0hJCvOe3WrMlDDwfOkqttBofmwbFPMHKYSQAg8F4r6QPgVysKP4+GW//UDjpwAE9TmOPL4iIZh/P/8pQIE3bCQAFTHoe1+DwIv+17/v2S8FAARCBU7QNpul4FzfK0D4DFLA340NIUXATwgYMKkFQrCBBjyh/SZYH/yQj3/0Uh9B6ne/6sFqWPv/ayADAzhAg7Bva++DnwdR1QIDcSAbiyPID3cXRCHKbyE0PKH5zCdAmLnwgTb8QItOcED+mS+FEWShQpYYoCYWBHNCC1NBPGAgEp7xijWkVz/OlJAoZrFtOfSfCqs4kA627IAKs5Ed8+e2HGFwbTgs0NfUSKQ2psuP9rtfIOkHRymWj4dtgyQgz3a6rGnvSWfjgAr6o0lJclKBXUShgXYowRNE0YuX5KPHckRBhgyvABaoJbgqCUDz6UBkahxkfrTIED+WsY603N4tcylIXjaQit4YXAHSoTI/6kCXBfHXDxhQhLvR64KmjF/gBFI/893RiZ/clBFlkET3hCA/HuLA/zs4QE8U3AdW3tjXO/DDDt4Zb5gCeEcF0kHPCiAQYunAjysqQE96Gq4e7cxgPbBJkH0WoJ/tLEhCKZYOhqYjDvf8HUL5Oc+GmtQeHwTACV430IIWEQhuxMAJOCCDhrqwAgytaUMpijpYCWCg9iCoQRXGQf34s5Eto6YaZUpTm8IKp01taDy6YVFKlNSh+YEoQTa6UIJyoFI6GOlFr2pSDqB0nACQKE8HYlGM9vGmFWCAFhiiVr219agG4WpLddrQswpEr14F66SYyle4RpWeayVIXRNi0fxYYGRsbBkHKLrRFnS0oSgoYu1IB9iChjSseSVpWfua0pXm67LZqMBL3Z34V/1c9qMhBZ7ufApUoR60II3Fz2O7ZMRamtZdqFXtqlgLgM7ylZ5+9VTtgrvadDXqmgWRHH708Y4TdOO3Pw1sc/c208I+NacmdaVC91rW5Oa2AMliF71+wAG9GXe0YOvsVz+b0cUeZKP5SS9vC8ReG723rNrT7DWHNbwPcKCbBskPQ7nR0w9kN6hfVQRRtzrehgoWt/zkHRhu+o50/8IrpD+l6QmE4YESz3RPMhDGDI36vEalAKonGLEHNHACzaIXVTFrwWRN7I0Nw+oEczWRftqIRxY/JGbssMcJPBDjExhOBUEmZ/yUXOIqV1kLTssxQ+NRZQ3oFETdsHKJXZgOEooZA35TrIFwmg0VyJjGNkZBqzrYT7hFNgUcEAYEBlIEMZPZzFbuD5I5wGUm99iFQPZbjpUsjBirwHDRXPHvqCzmEmNZuRQj8i4p1l6BOOwDt0iHCjKq0iG3zMNC1PHzFi3jSl96lhRjtKMhzTAYcMPPsCpzpdF8IVOnANVvLIA7EN0qluGZVEimcozj4crvCWrTLZD1CR6dn0hLmv8SlHZ1lvVjDw4A2sv0TFeyl9xkw3V6IC5ms5tJDOf84hg/w/5xsXsr5Vh7u8tfpmSsWy3mV197yxoosTA4QNB0fRrVG5OgG7VMaHyHGwBhxvUHdH1mVpNY2/WeFxD0rJB7zksA5z6IxSvtgT3XO9ojnnW10ToQ02r213Ab39k4nhCP4wfkzdz3xcVcBxjELASjjC698Oowhbco3RVoc6tr7G5J65jc06Y1QexhZKzBlbjzyRoKGHqCImAAAhDoBgwwgAFhxENk/s1wO7OxZl2Tfc91wMCLDITNu74MAjCIu4LBpjH8AOvmHkhz8tT+EIvqOPB7G/u8fnACshke7WD/33PY++4uFqrR1o1ulRpdWN23d6MOjCQI21s2UBKSPUw9n3vLKOrjwyOEdUktuUE2D6vOfx3swTRqyfGu92vJHgCP3z0E6qCB/CjDeWzV/e0lH3qCbOzvBRAA4g3iMLd6IN5bRzud0Pu46VOf8AoJPu6Zj2FOC5/4xhdGf7ohdogDgPMU/Prnmw9K7gNe8ARxWAsWD7EQtkzJqCJ+MCB2ZKcB/oI7cCN+YId++HF8Aah8kQcAk+d8+SJGqFd2dad7AjN2WtAoP6B+AjF6L+Z2GIB6MKB6KYBN+sd/BeF/iqBkArMxP2CBABB3mZd85gd2EtgNe0Z/jOMuAOg3ZHeD/+iGH2HVItKFSxMUJjJoeQKBeTxFex9gexEIa4c3fjtYECuIH9SUENJlP/nCASwnEAoYduSHg1e4gMXXgMjnJ37XffhHhvoxL12IEF+oTWKIhjQDepIHcXuWhEfFOQUwYJT3SycgMA7zYh3mPF+XeCiYgRclMqAXd2tYAA44EBtlfdiXdN43H5olQZJoh3IXejkWcgfxToMYV4uDOSFXiq0yLyhwiLO3Zh1UJYnEafMjEFRXAPVgit1wTzrgYTmmAmZUf780MjBgcgfhQpMVhwaBioGCdZIWIKjSQS1AjAhxZ8CUEMwIgqlmigAAi7q0i3VWEPEmAPGQZsNYjAfRDf+0eDaJ5YoYIGEFAAZJR3MK4Y6kV4uJZYXgaBDk+I9CVI4EEW/MtIyw0owPoY8vxo8xhx/10EE/giqRpQiTVRC72IvDUgejF31wE5Ctco7p6HTYuBAb80vcgH/XA5HgCIzpBI2quGnUqG8R6UKopo0awDAnyQEpGV3BRpBiYoR4hVae1CIJF5MAsJPIqIwJlpDeKGlAiUy8yA5GqAHOCAAdtCD4IQ8ywI4AAJKUkmEheXON147vuCqJlZFUOYhWiRBZ6S9c+T6D9jz0KH2hd5JnA2z0iAL2sCPQqGvOyIo5p2rmSJZkI4/0qA8M5QE++B6RhV4d1ohHBn4HIQz5cQv/eKVm7qJL1XdU6FMAcQBsACADFYghAaI/lMkQmXhU1hhy+mcPY0hhkpWLA+FCSsaUlXmZInOVaZUv2GQB3DaGxhaKCHFTJ4CbrRWJEPOZypBOlXVUsOhhrxmbBUGalWeamemKmhVi/VidpTkvmQlrbqUQz0lq+gedfiea7wcrt/kQ1jmD2Lk4j+cv7NCGAAB7KZAOT1lcGcaOmpUpbVOeBRGdqDKdqsmMCKYQnQkxrZkglokfmNmJBeGBujSf/GSf+FldYbJRBpagT2N+EMGhHBBlC/FcjAkBjtV5yYlntCkQxomcAroQVYU5QXcQANIP6YCHsRmjCqp7A5qebWOd/4ESn/cVPzQKNzeao2FINrvoegrReqjmL6y4L5H1AXHFMI+JAnmmEBTaIgv6o+gljGJZDxUoA/YJLzGjcKT2jXpTdBUQD6RzkunkipKWn6KpWVrqATLYlrJJmA6BPeCoWewlblWnEJWINhDBjNYVO2fzpnFqhB7WmiSKVHimAQrBjMGjb35ab3a6bbwoAwWKHzyAUoMpkAeBpyKzp3F4VydJULLYEKiqp/nCpxpVqJtWD6Aalp8aqhQSV22jqI15qn6XqrMamBlmnTPpIr0leKU4hokojfWGq7w6qqhGpwtRiS1Aq5tGCYG6pN3gpnCqIJBqRZGIrCFXkdr3mNnKm//RmqsP8Zhf4xDPigG+o3BkA6+ZuhCYeovX6JX61k/b+XuSFiiCKldSKa26irCDRyGkKqwFsJiqOpAcELDIGTMEmy8GG63ZMKkGYVopMGoDIV0t8A6oKACLKhC+M6T9UXSRKa6DOKe26jDUWqoy6KrU6R6uoB9iFBGrmUT1mg7dCQD1em6Dli49spUqSjKN2l5rCHM/GZ4il5rhOKw2YncN4WNPRZu2WZYK8bNBO7Q24mPjaRD+lwLvwHdNaaUnW35je7TRN0EmV7R385nwmXNjqxDSBYoY0LSi2aStaQ/h2hB5y1B7q2kSm1FyC0WUyQB0m7QFsbU3G7JLW7in1jb/51kOGxMCunRnAAiV4RlZ7pCdi0u3OyuHynm1KvJsm3a3MACLNOO1pAO2nmZUmCtCmytCE+Q3wLlmpJO4D7G7WdsQHtgt0/UOPTQQS2SlWvtUa4uD7FABkfucFuW02TSsmiUPSCSVd7u6vMO4pTks0hUCFQCqfMuv8mS4jmO9W5m9yemkCgGLhDqIHEBnHkYJN2cPliq0ocS1KLMqREuZHLB4pVtZHUQJW9ai6eEvx7goDNDADpwngKo3J2kPGVV0XENDDGI14+uh9fYDQCswqFiHmmqqUYuLBHFPLyamGMMqBxFSkhW562lg2uqGg0jBjOq/j2SrSGWRjMmNCZmv/7BGPg2iwTyZey2jA/IgAN4DT4s5jQXDwsHmwbIYwiOzUf4CBGYFZJMJXFPMhSpjrVI5MVCsbymAxEr8PfsRnsw4w1IpxSDsxSV8jWOmOcpaABaprRHsww+bk0JUxkm8xDp7VGh0M23jwniGnCdniih8pUlphDbcozh8cqP2mM+mjbljyByAyLAmxs+Dyc/zafWKlCecI3nIEPsqRJwcbHLcKLcAMQQDBCh1T9ukN2lqAd72wPHQx2YMyBTTxEIkxf1Bxak2aqzsymcTyxibc6k8yu5yvPekpQSjCCALADBwU9ngNEp5w1g8KTFTxgKgxKi4Kr5cb1dMT/HAsfCyeP8hpzZsI3hWixD2K7/oTBAEg2eTgl8FkwKuMFkEdi0UvGdIRllSS56E5wEcMDxbh034fDhkF123YEMsqq/Me7Px/Evz7E2SlS67u70DgZ8io8kx7LiyOTFlrJDJWTAfMIPGiyoLbTkNPRBS+s/iyVODLAAoVQ7sWr0PK9MBPSw9uxAtTS99qYxB7UIz6G28lrYTBMMAENOy19MGYXj2MFe+Eyv9gZ8VEDw/jRB1uVZFDSsqfbyYKDP80SowIC+k7NMFfdD5paEAUNEjuhD1zDVSTdUuFK5YfZwDcdYQ/Y9frTl6gwEPndZcSi/UtVb02tfPA39qDTJDrYf0qh8Uhaf/EyTLUPvXNzbS/5LSFbDSByGlF8xPPPWckU0xk+13lR2GCXpeLm0jDjNCR/dUYzMvWS0Q8dCo6QTXHPw3GX3Smx3WD1ggAcUAOA0vBuGBxDXIwxQ8YGwQAuaurmPP9QYyi7RGZ1NmSIgfipBS9cattKnc9CIPSeeh9aNC/IPFiO0N7PCZRiiZCGlgAosQz/08c93DWKnDA4Gu8f24TonI4E0vIeB9/93LOxZs5GPeIYDeNmJaQIDdAiFd2z1OOdYotf2u151OEM7d+ubdigsrKYDg6K2OGLMf6RC47/3RDRFZDY7h2q3h9VaOGPBxIKLf72bCCPFxLr7J/5LGSyZEnQcOQOfNzwUBATLlwoO4kiAj3qw133JtRD08l3szL/ow49qtfSGr3ux95Ab+4UCe4ELuhQxg5MiTf4rEyJFzIvQiLCDdjRV7RSBu0uI5ooBYK0YkMveEvRc94L6pzDu+ZXG3X0b34C0u4WIJe8kKANpo5+sbZeXd5Qo+ENIEspGFchAgg5EmD2E4fQoM3f/U2zpOLzxeB4GDZPSY1Tn/DR+N4goeRq86QAns4OqnnJwcTTfyW8H7KzAzWltKnB9hxZQdJA+dKxCa9VhVO9CMtcJbZ6Y1bsANdVyJVQce4A0/wN41AjfG+TzZDMkjy8cA8EOzDgAsI75A7KLMW2S/EwfpEFT2YAHDI1umux8osOsilOMz2uzhZSM/BOzYpFlgcKYbVQ9VLdbFtJXBDgD8fqbAZ+wVZaT2vlPF3svxbmNA99LvXboK8esFf/Ctcp6T4jD9oD13JtLvjJBhOiyGVwERnx8jxHLYw1D05OxtI3cMUDnVjoNPjAKY6Y3Z/qENjngxKrMgbyBuTRAnOPMFUvOmy+wN/+UJoUBGn1Xl/6DJ3/NT3Snz0w5PFM/fanuLSn9YTM/xAACMuoTpb5vLlh2bFgUED/LNbP9THnbyKS9CKsANPpiVQGsjGr/wICr2LUL2P2X2S7qwz7v0TG/wZAkBRfPRr/xJqDjOO+mvVkcx79CWVRUHcV8AmmvfC+shxGbcBuEvLcDpMDBtTjVxr+qPemONNZoQHbTP3MxPZcZs8eAN8WA4qju10QdyDhwP1nj6zd3hBw4EOvADFjBQ7ITk7FDiJEc6xKcCCG3tPwzSAqH6z0NnvNOadubkl/rDzmh4HXYCtB91+TE6J8dQDew7uISaF6X8u0YQH6f7Dcz7+jGS/zq/nHTqAvH+t//MAPJPMQARDwYAggQrFCjQggOGgg0bHizALl08DxUtemBYEGKLChwYMECBsAAKDw4dIvzAwQMEky0/IBQgwOPHeAIQthDoEGI9GRlhpED4oyJCRRyEsdR4c2FLACdEVjiR8eHNjh9DIrRQ0iREiRQvVpRqshsGDSqAiEQhFeKHFCmA6PhhoUI6FRgL2kyoImxLvOyMstyoohzBn0GHFigqrE5LsmbRqkXY9StYpg4hYPDA4CxCZdy6tUyHMEWFbEUqExxbdvPIvQVRqhyoM/LEyRhjA9jYsylKvQDqoOxYUgdCeUuZbqzKQMbHbAyiJk2Y/OpI0y5hgpnJIN6Pmzn/obfQ7bTAh96/xwcHMLxAcc8GEVKiXVGYxb1XW0RVj0IlAAgiVXpAKIR0GJAKrxZUWOy0vv7C7aZ3PFJhOhSqm6qAejjACwitTuOwQw8/BDFEEUcksUQTT0RxRLxS2K+hbjDCCCV7nnMvohZbgggIlZBiirsCdGgxtITssQ0GGDDQYjMdaBRPJCed7OdGDiK7scMpo+MgHQ62dM42h4RUyINuWGKIoduYgoEbDzYDojeTgKOxshx3PM1HIDfcqMqGhEEIiHc04PHN804ItCB7lMIIgyMvU/I5If3yoA4M6rgqhTgJApPOOsaE4Mwmn3wypQ0BeAdR9XRYqcNPQRVJ/1SHroSUwyvDHBOAMgE481GVJKUUJW9ac21QYB1aldXx9CzVxg2b5EAD0d65FFY9C7pytBPOxJTKSCet9NJsE9KUU2xbSnPNAOPJCMyOtOTyBIx4nDPVyuxsMdkW7ElwN4SaDRDaQguS1NwCQkCXIHvDhaDTEC8TOIRfW2Kgzxkx+IzDctl086RB/81UTDJ9q7igg7UCqgABSrpKhwoITC+obEZ9FVFuMKBZUpob0nXbXsd7mFhjQ63yUHBJhgllhFRmWb0fjCNVqSIYSjjhcQEsgEUMeKh65YxaKBoiHSaGTkcx6wwqSKWEwYCbnT/wNllI2TnarhTnprtuu+/GO/9vuyNGqAKYNU7pqO+YNonvAqZ16CWTjcuToZAByJDlln92UgANYmscRK44iGe+RMetEbxhO+wGhis/KO1xgl6TtzLDES8IAsVlkkq8EAhvaFYiT3vtBNVr9CuszyJnKM/2AChCcZIez/w09SiH6XLogvdAeS06fB56y89sXs6bdOPQ+IqTR4ikylj/16TsKd++QkoI5zqheIhicPBh46d1K6Xa68a8kcaukEJG1yHTiYYBWlEGlToHlps55HV/a4jsYMI4pYQFf3xjkeAqg4FqHZAgQhPg3CBwurpArE/NAh2aTpc6QaXEd/pLCPhOs7mMQEQRUSnZXFKlnuKMjob/LsLR/j7TP6z9T33QE0n7gEdBxOCwb+nYYVAk1yAbDbAhOVSBUq5FkKu4whtwG0mVHngaCa6HiX7hH/mMGMCFYEB5VtRbHOU4RzrWUW+KCJC3GgInqeRsgyL5gQZ8KJoKgG9zf7uK2FYXFHn8ICaPFAAYQyC5Q4JoZBD4nUlGdiIM+EduexQWhzoZFEJVRkgfKKRURikqYKVMJaOT0QnyhTNEmSSRHDBNnigEuT5lrGnK4hAgGwnJmMRvklKZFQeu16QKYCB9wSrAD4ZJTGNOkYqxOs0mw+e0hmTIl6BEpR4FFc1pQrKaYfFjQUZZgDiIBmzTQxyfJhgpTXKzIIn8/6bbYPehdVZAeh17pjoBWUqmnJI06dJWQ9aZwKqlQ5wKfco/Ezq3UbrDb62ZXwEUGaJ1vrKFM5qlwWopq5ECQHFxUJdgCKK00lRmZCkc3C7xuZciStORxKxHgKbYsYKcNKWDmZxMNsRTD+EFLmWTF9VSwACsjcaa6/zBQwEgpBTcQgXcECm4dpmhnn0rVt54CsXsOFayltWsZ3UgWq7HFNaFDCLvG6CPUlCwlkAAj9EcUA3fg7vJhQkAVwLCXJiTHcO9Qytv5av3wAXHJTLWdaLhgB5ZB0e5dtUhGCiZAKASltmdgFyZ5QBWz3cszwYxL6JtiI8UgtUfFqQcnmTjAP9zJFjlfOQjWUSIYb8jA63ghW2D1Chtl2Nb3BZAt/bbZhU71FqCUO1wEATAZJMb2AHVlrgiOW7ocCdX+rWOinBtSfxGkw1gCS14DXGunrpHIgx6dL3zEo1lFZrZCngjQe/lbtUim8mGtNcu7zVRe1+YVo3ukykCbk3vTHve5NbjqgVR7WZQ4NDY8DCxoXtwchncXNiGLR3vsO1wP4JdPFFJKhEuH4VXKkXIxNCxfAPCZkizy8webSJ7ketDMRuUvIZOhrYSiT24cRvEmsm3UkVrkpW8ZCafJn4mm1RL4JQvfUKXIFoQCRAEaRIMbAaVRIpNOgviXNoBIH4CgFaiaLb/5vjpQAOLEXOH4nwaEBrYVgIYsEPA+IB3ghMqAXVtlj+pTi/fwqN3QYk1CXILQjJglx8Vpy4dQmZcTrWkBGlznKRlZTPDJM1rrsPMMADGJWXkYD4R76AbcuZP10zUpI7TnE2STE5/y68NgTWw4AToTpus1ZN69dHiVMmCjElxonEoOieqzucJwB7y1S7MMh2WTYsSz0zBH1QWQ2wOvbZPqraVlytg2NhoEzVldKcsMYDn9IGRI6XkdofWXVqT4C+yIQUAjKc1b2wjhM+SHU+fDXVpphyMQs5yUgjQs+JoepApyXw0aAie0x/FKX4/mJGa1zxqYZu6pAgXicJvpLQb/5m7Q1j7ANYUobXUogQmFRCG6rDcpy1fVtx+i02dpX00b8BronVItWObPHSiF11vHuhHlhkw6auIyueL5dDzJjlLBoQgiQM63npRoLjR9MS5HYk4QWQgmt4AWLEh9BBzjyNsAFQMAz4qgAUQJ90OwV1HDrT6y7OxVnVyfYrrFokF3mFf3pF27VC/J9cPCgCGii5m48mY2QmySrA7pGId1Cswm6s4StThX5SvNBD/asAWg3eGCOEJHNU+esjr+ljghuh5Ql9sgmAeuQ6Zjn7prd3aVeDYP1g4DB2fO1/NUvLQWZJC4a6fw1bwQ3bnAN6TyPLG2tJJRbmckJKvzuW36P/4MNz+5OEuVBMW+G9e2/3bAz93w8Nww4rdMAxWE03O3YbkwEX76ZVL/KpJDvRAnTXS+yDU27uCkD8nWRrvCCoO4BHzurCWyB4dULGCMJzzKMAjChAVCJSqmz4GyDoTe7ylarH8q5738DyjQ8EUVEG8ERiRcIsYS7jNohbtkYo6mD+N+oEWKJmjqYAZuY1koRxUghYYsA/qs464KwmI+JkfAJZ4Ow0hoZxmIogKdIsfmD+VkQG+8zOCEqUbBIIc3MFo6gi0KRwnSYEWsEIn4Qg7iyVggcKf+QD96A2iagjFyQroiEIASCQjNAnl8YCByJSwMJwf0IJC2UNFq8Py+cPOrPoZAZAKIPyZdKAygjMprAC3XTuNQxwdPwyzZbsiF4S5sIDEJQyOFKLDniqaFovCjKjAEAiBNBQJlTGOUzyNLnuSL9RBBAwOZKJEANjB0fhDKvxCICiiH+mIBHlDY5FCAguQV7zCGWuJjNqo/ko4Z3QSLNTCYPkAgfuWVSyIU7wS2RsV9SizgvNEcxyaPoSJmNPDPlkZfEPF/wHE98AX/hPHhrg/PPyZCvgXJYym3XGIYgwsROQPLwRDXUwH6bG1aZmdRbQ0zZtCQCoHXlv/wYq0yIscM7gzFiAwNAACgLELwk8qh/UJFc2KrDOpQFYBAhRYmZLYDDSDPYJQrahISVD5AHD7voYorp/RgXKIDY18Eh6QRdijuw7xAJJ0kg8QAP14KA4Iw6TULN6yot7JpJ1USRSwB4dbPV7KC1ZEIlR5SSganZksHqUIKbhTtLCMSQAgy4gMSa+EnnpooMBALUSTn3EpypZQy7G8CRoxO8MpikGrySdpgQmLLOB6P4LIkC1yS8rRgSGTScfcxer7kKMMwqU8zApxsOOhxu5iCKB0EqGcTACwSlZBlbZzCNC8xjFMH32DINVECNE8NMDZL5MoTVB5TMz5nr1QHKQJ/4t8PLz8qwwQ+jHF7JPnCEvGbIm2fC934EFrIkemGcwnQRXVWacC0BrVebIfSAfFYArLhEPMjAfjQ73i5Eog8EvnazmE+CaMdM/3XEEI0AIO0IEw/IAQ0AGWHBCY0QEgaAtFaIsQANAUuBOkOBL6fMq3GLfDVJ3+bIsUEFAIrQeWbElMCy4D0wCgOC8HDdABBVAdOKC98IAU+IClqTV8BIIBhVAAjVB9CC2CqANv+IEd5AECrYCOeCiueTeKVCcEvUWVwdHRgQAPmFHFuU8duIWOgLZ606juHBYOXVEJZcktAaDqKdF901CVWin/fNAIjVAB0IyBUQYM1dClOAESNf/RI4rDQeOaEBhTTsvQhHC0guDQAY1QAh05Lo1SLy1HK12aiNsxIJlIh9DRP3MyMSVTOa0OP4WddAiBFPgBf3EIKI1QNOwIe8jMymDUv9kxdnC4Le1SFh1QmQCqGJ1RkahRIM1UANhUjvJRJ1HQIJ20D7jSsIOBdADQSC0lU6VRG5VVOtVTLx1VAgkpXkVVX13VSQOKOxkXY41NZM3RJiVD9QlWUW0LMNUKYaDVNJ2KFJgw7+IAWkWBTzWJVuUQDdjWaeGGZfUgrgmsRPWL69HWK4UZ3/NWKAqUcI3DFwXWB91TAMVWkxAAWnUFPpxCoAgB5qvFV80yVfUWc22Idf3/kRaBWDodDxSoOfjU2I0lOoZhgCyxh3TAVC6pCJOAgBPYEhnYkpXdkpd5HAw4gY99kHXBVHcBFpj92JRl2Ww4gSLgEQ/YEuVkCgz4WA+qg5hlWZVlWQjCAG/ISqGDWRVgFw5QWqVlgE2ZPKTlgAcB2RANKKDlLf5qibFA2pnd2i2hCCvCgHJA2bPl2mzwTg8Rhi3RIC7TWqpNWne5LKclSKKl0thp25VV2pU9oMxINlEqWq3wW0UjW7QV0WxIVsb4WBk4njrQgMFl2ZQFIMsd3Kol3A3pho+9wMv62BIqV6r1yO+EXCSzlck9nqZ92qGdW4/g1LvF3BCFI9jtW2/Y/5KwONmk1VkuyRec3RKu1RK43Yum9QihazviNVuuTVvG8AYQGxbMYAAtoRDiPduz9VqFst3g5YCWstucFdksCV+0CajfzcL00d7yPd5pZYrZrVvvzVm8td/lVSe+3YshLdrWINoeqwwI6F8PidHYtTy/lYFNgQGgPUnEpd3JG+AIygz8Jd138KXfBd6d9V8GphMuy1m62qCy5QCajSyHvCyURcSxKN3XRWH/RVlu5NgYluGyYhhhOIF48AZ32RameJHaqIinMYkj8YATIOJ40GGxGlof9gAtSN4hdiYOgYCjlRvMUOKYpA+OqmLKUCgPsGEjdhduALT+8YCMBREhJv/iMwYLsXWRBbbhE7Dhd/mQblCTtbQVJW6gSdMAK87jsICBcsjiy7BhReEQSXHjjOgfm2WMITbhyROGPO6QKC7kLa7isKDiKo6gIkDklqgIMkaNOhjj3G3kE4Vk+GVVLa6rMYa9Sv4KUQMRVL5ZKX7iYstiVcOMLiZitAEWRWZewsCMMybiNNbU+RidWqblIT7j+ZiZRP7jDTLmY47l08BkemJmXy7khKkMOTZlLptlqVjgPTbZIa4DfMMAYZgPeIwdWK5MbxaLo6WRXn5mpiDkaYVkcOvlcNZmYfBJh+jjKgZibbbZZzJmJD4NMy7iI/7aTLa8oyVlRYbHcc5jmJr/4YiW6LxRlCMRZNJhCWvGJF47ko7mUU6plYDqH9R85L3glIQJaQ4ZCxL5DBjY6JQOYIoxkg/ZFHP+kI5WFB5ljCNRYzRxaYpE6Y8ZaJuGUXLhD/6olZC6DBBJ3tKpDBjIpLGA6Ahy6bHN6IwmaZMdk1oZIKfeIHOuaQ8Z6Q/plM8j4NMAaUwqERggap42WYJ4aZbo6cvoaItBEZyu6kcG6qe2aLW+5pfGWrXuaVzp6Lz2EL+2mMLmUSOx5r/e6sDmL5se67ri0aUuY6LGWoXCFX6yjNEpnWdCaaPOaK7O6rqiGECb6RDBa4r0anhe6TU+DXue6Nmm7dq27dvG7dzWQe3d5u3e9u3fBu7gFu7hJu7iNu7jRu7kVu7lZu7mdu7nhu7olu7ppu7qtu7rxu7s1u7t5u7u9u7vBu/wFu/xJu/yizbv80bv9Fbv9Wbv9nbv94bv+Jbv+abv+rbv+8bv/Nbv/ebv/iarclgBDfDvASfwAjfwA0fwBF9BJvAHf1DwB4fwCJfwCadwBWcCAnDwCtfwDefwDvfwD6fuCycAECfxEjfxE0fxFLfIC89wFXfxF4fxGJfxGWcKBh9xGsfxHNfxHedxAmfxXe7xIBd18iEn8iJfbhEHciNX8iVn8iZ3coy8AgzPxien8iq38ivHcjuKcgLQ6Sz38i8H8zC/8i0vh8EW8zNH8zRXcxknAQLg8jWH8ziX8zkH8Sj3hymn8zzX8z3n8/q28y7v80AX9EEn9Okm80JH9ERX9EVP7jZ/c0aHb/RIl/RJn2E7x3NKx/RM1/RNH6tD5/RPB/VQF/US8QcMX4FRR/VUV/VRd3MCGIZVh/VYl3VFhwAMJ4AFmPVc1/Vdj/MVKPVb5/VgF/Zhr/JycHN/MAFiV/ZlZ/Ydz4dfT4Rml/Zpp/YSX4BWv4Jq1//2bed2BfeBX8/2bhf3cSf3+hbxBi/3dFf3dTfvLcdwAGT3eJf3eZduW3dzb6D3fNf3fSduDfh1Nz8Afhf4gSd42r52f7iCUg/3gmf4hnf4Fdxyb3B0QH/4ir+bFfCBA/CBjdd4jt/4jP/4jgd5jyf5kTd5kUf5kFf5kk95ll/5k3/5lod5l6f5mbd5mcf5mNf5ms95nt/5m//5ngd6nyf6oTd6oUf6oFf6ok96pl/6o3/6pod6p6f6qbd6qcf6qNf6jS91B2dwfxiBqs96sd/6qy/7sTd7slf7tGd7tHf7s4f7tX97uY/7tq/7ubd7utf7vOd7vE95fJ+jb2/wY/+Q9cHH8MJHfMJX/MNffMN3/MRn/Mh//MaH/MmX/MrHfMrX/MvffMv3/Mzn/ND//M4H/dEX/dJHfdJX/dNffdN3/dRn/dh//daH/dmX/drHfdrX/dvffdv3/dyXfDf3AQDwdcYH/t/v/eNX/uRnft53fuR//uWP/uaH/uqXfuun/uvX/uzn/un3fuz//u0P/8Vf//i8KYd/b/X0V//1Z//2d//3h//4l//5p//6t//7x//81//95//+BwgCAgcSLGjwIMKEChcybOjwIcSIEidSrGjxIkaIEAAAYJLxI8iQIkeSLGnyJMqUKleybOnyZcUFHGfSrGnzps0RApks6OnzJ9CgQocSLWr0KNKkSpcyber0KdSoUqdSrWr1KtasWrdy7dp040xvXseSLWv2LNq0ateybev2rVkT/ghcwWn3bk0YA8sBgMHRb9+/ggMTBmx48OHCiBcrbpz4MWPIjiNTnmxZMubKmS9r7sz58+bQnkWDHm26NGrSqk+vTs36tevYrWfDpk34ru3ctXfL5q27N9fw38J9Ew9efLjx5MiXH2+u3Dnz2wBIEPC3Ai92nCvm1s3u/Tv48OLHky9v/jz69OrXs2/v/j38+PLn069v/z7+/Pr38+/v/z+AAQq4XyJzyeTeAtUlMiCDDTr4IIQRSjghhRVaeCGGGWq4IYcdevieBtUx8Z5HBHjzIYopqrgiiy26+CKMMco4I401fliOQCS8d0V1Wtj4I5BBCjkkkUUaeSSSSSrpH3UEgMUeAST4sySVVVp5JZZZarkll10uWSJf7GEQpY5emnkmmmmquSabbbqZZCLVad/Q3nYEmPAmnnnquSefffr5p58+GNjeMAoCeiiiiSq6KKONOupfPtUd0N4Cc/nwKKaZaropp516aqY3c925HgwJ+nPgp6mquiqrrbr6an84+jNCe4KaCCuuueq6K6+9dgoBd+3F6c+cvhp7LLLJKruskRDk2B6PBITJLLXVWnstttnyp0Ww7Hnkj4/aijsuueWaS+5cU7LX5JPnurtiHSpII40LFNCwwwT46psvv/v62y/A/wocMMEDG1wwwgcrnDDDCzvcMMQPSxwxxRNbXDHGFzvsRL3zqlDHuyHXOBcB/9AKNK3IKWNYhDQ0OBEDzBRQEADNNdt8M84567wzzz37/DPQQQs9NNFFG3000kkrvTTQMsMcgxNOKCOMylWrKJC665FAXbtWe81gHS07QYEEOYsgR9loB6A222m7vfbbbcM9t9x1x3033XjbnTffe/utN+B9B/634IUTfvjgiRuuOOKLO9445G+LcLMIEkDthCZdf725hCSbDC7nof83Bg0zl03z5KnTfDrrq7seQOuwvx477bPbLjvuted+u+698/777sH7LjzwwxtfPPLEK3/88skz/7zz0cs+OexyTC6BHAFMbq80IIv+PYNYC8sEE5qDf/57wpRe9tnsy0296v/aoz6//PXDT//99uO/v/795/8//wDovwAScIAGFCACC5jAAyqwgQx84AIj6EAJQnCCBFRb6ySgOnuNAX0f0kI5VrCCfJCwhAcYAQpTqMIUHqCEJRThCjDwKPKNyIM2rBAE7EAD9tmubBLwofXkJ4LUEVF7RRyiEZOIxCUesYlKdCITnyjFKFIRilac4hWriMUtarGLWfwiF8HoxTCScYxmFCMay0i906FujdnDXgCcEIcbSmgF5RiGAmIxAjFc4QorTMQIAJkIcrSwkPkwZAtjcUJBBjKFTPCEH0dwAAVoIIZ0vKTK6hAHJ8xPdQIEIuNC+ThRRm6UpiwlKkmpylP/rjKVrHylK2MZOCNOTm3Xk13ZKOACGWIyVho44Qiu4AkUimGQC4iFBrShgHx4QwMKaKYLoxlNbzzzmcNgZjW9oY1heGMYschHIsSQwnukMB8aCFcv02ktGNRrbdfL3jvfmcQe4tJ1PtzdPTNYz3rek5/43Gc+/9nPgOpzoP70Z0EFqtCEMtSeAD0oQR1q0IAiVKILtWhDK6rRiG4Uoh6lKEd9yEM44o562mOjBGhQBHXSBwJa8AY5+IhCciwgGd30Rj64mQ8FDIMe1VQAUIOazWfmVCw6xSNPgZpToOKRmkElITevucwDHIAcKPRjC6/DUux4wAMnYAAHZMCBdFTg/x32IKtZ0XrWsq41rWxVK1zfKle30rWtdo1rXfF617nuNa981Stg/ypYvxK2rRwIa1hP4IGVagsDO3wd7tCGUprZ0oIVvCwFM2tZzWJ2s57tLGg5K9rPjja0pHXgD4X4xFsGQKVbFdMKFABIP4qBqsosoVOXqVSnIpWE1PQtUL8BVHrsVKrEzccCpLnT4EJ1AVJdZjSDGgtyzHaP+bDka2GggWxw4KxxQAF4UQAGMFhAAAIgr3nRe97yrje97FUvfN8rX/fSt732jW998Xvf+e43v/zVL4D/K2D/Eti8+hBAeFEQh3SclQMe4CW12NlP1aa2Zmvk4RnVqOEMcziNHVnesIdDDOIRf7jEIjYxiU98Rex5snouJikSaUYDCL92PBDQADmYwMJYCJWaPmZqNp2r1J0aFaje8OkwFmDknJJwqNz8qY+V/MzjlnCoPoZqk/N4AEAGkxzDQP/nDTFwAg6YFQUHNq8ADnxgM+vDAmAQgJstoA8UpDnOaz6wnRGMZ/LeGc581rOf5QzoPJs50H0m9J4FXWhEG3rQf170oxN96Eg3GtKKlrSjL+3nNKMZzSioAINPQGNkxSEGbWyfamk5z1q2stWwdLUsXy3rWNMa1rae9a1rPbfXxa92lf2hCwBT4+/8MphiIAePsdlUofY2uUBe5gKoKWToLpvJQk4uPXKr2+AG9Zq8zUe2eTrtZzfZx3jMslVHwARyaMB8m8OAWCsAXk7H+bwGNm9520zeN3Oazn82r78FDfD1nhnBBPf0wQf+b4MvPOAFdzjCG55whguc4g+fOMT/FV7xjFs84oJ+M537rfA0f/odDk6WNGbW69XB043VW6P0oNe8mcu85jG/Oc1xbvOc83znPtc50Ht+uxjLM34mZV32AhADZQwbO1rIRzBHgOyk4vHcyy2qksXC0ygTOak4DTJTk+tcIi916+HWetalnGSi9nSnXde6UaU85HLndLoyPcAKusE5DDAgHfxWs5sDbfDA7zvwcf57ef0NeIYvXvF1ZvzjHd9myE9e8ok/b+MxH3nNV57zlwdD5kG/edF3nvSfDz3qH19vkHO6zXs2sAVQwAEVjFpXwuCk/NRWv9PpPnYwP/ru6Xc6mAe/+MQ/Pq+TX1LlD5/5wn++8Z0f//3lU7/51Yc+8q8/fetzH/vSz373t+997YN//OEv//ZTZ8ved7KyxQ8ABVTQdJtoYRhRF8Nyuwnd5JJQuNFWAD2c27J1G7hdk5CFG1MhFzVdE3LhUbipHQA2FVIZIJPt1pT1FFItIHBJW5I911Lh0XQZmwKAWcjAwAmkgzIg2L5tWuDR2YEVHno9muC9WZutXp3ZYA3G4A3qYA6WFw1aAA4CIQ8KoQ/uYBH2oL0h4Q8GIRMOYRMeIRHaG3mxV8AlHJ0ZHr/5G8C9AwPUHqzsUBDhEjzJT4UBUDzRUhGxGBomkRoOURS1oRuyYRC5YRrOYRwiERy+oR3qIRHx4Rri4f8e1mEfCuIfniEdyuEgImIhvtwi5iEhHiIgJmIkNmIgKiIkGuIdYqIfXiIjciLxVV/SYVgnXo8TCNuwYYACqFsi8Fg1LdeUVdM3gNtSfd2RIZe4PVPWNddSCZdYzKKSxWLXbZ2zfZ1uaR03pR1PIRkJJZdwAZWSYeDYLeOUIVdxNRcKMQE9kGC5eAAHFBqareDh0VfIFd7BrVl7YaENHl4RqqO9seObuWOg6SA8ziM5vmM9xuM63iM9pqM+9qMNuiA+Glw7st6ZBR6cKUM6nMCuqIDp0A/saNCuLdH6jRRl8R5F7tqvVaRGspbuZSRGXmRHgqRFkqFGzg1HjuRJbmT/ZKHkSqrkSJpkS8LkS3pkSJLkR9pkTaakTJYkTbLkTIqkS/IkUO7kTeqk3LQR6vxa87GfSVKANJyi/aEQKyYVAHZTAf5UNE7b2DHg2PHUToXbTjlbAC7TWJIlNTXj/+GRkB3Ztz1jAv5fA4aluSkgdGXbsl0TBUIXNoXgCOSDF2LLCbKeQF4hOMqjDoYcYboX663g4DEmYRrkY2ZhPA5cODYmZE6mZUpmZUYmZTomZnJmZnbmZYZjntljeyGeYMLg5ZVXBTCA98CKE6BUywWfPBmU6kyYKD5kzeRmhU0PSU5WrwHn7gnnLRHn6hinbrrObeKOb17YbqZab4oibkIn/3JGJ4UxJ29Wp3FOZ3A+Z3cq529653CKp3OCZ3GS53GiZ3LuTtHdk9FdD/cNnwQ4wV/aEAwMgzhJElTtX1EpgJJlWVbmVNbpJXEZ4NrxlrMBI9nh4lKFZdlhmdzFYnJxJTUKIIMilX8GVS2q5S1WaNwB2U7pEQoNQ30qC9+l4L39oMgZnL6hYxKm1wxeJou2F0DaY+C94OW94GTi6IzaKA3SKKf5aJDm6EDeKJDqaDjyaI3u6JEWqY1SHMWhV8iZY4+KXAVkgymySspd5/zo3icSnUmq31Ji2P3Ykph2KZmiqRJ5KUyCqZlqD5tWlpuyz5nmXpra6ZqOqRCVKZ3Cqf+eFhGeSuSfrlqY+qmaAiqr5emhEuqbolqgMmqfOmqiImqhSmqb8qmi9s/bLGqjwo/aUADTYdKNkYMnmEALNdkyOhW4eSVdCiiTHVdVViUFMmAAUqO0+efaOeO5YdtviV2SQahUyeJWUqNzORsF/lhb/lZdahs2yaJdTtUIeIIPaIDeVQsGqMAVdl4RjiO9vaM5SimcfStpqlm35ltoWqbIbabgmaO61hu7eqa7nutjpiu8ote7jqa9ZqYPxqtpTh5j/tnHrSa/pRkHcMOr0EAnId3sjGF7Lqzz9VooQufzQax5PuzuRezK0ebFVuz1UWxzWqzLfWzHbqzIdp/H8ub/xJIsympsyK7s76msxLIsy3GsycLsi/kmHMXY8L2sb7rYJy5Dlp5PORzAMPmAqhpZgRoZUQ2ouDXZhPaihf5nhuJUMG4dkQ1oA1ZTB1ZgLWYl25XQfzKg24UtkvmUM+YfcfHiLR7ZkjUotXnDAfAR3jELBqTD66GmoJUeC/4gv5Fj50GpFrbgvVWmvxpkoiHeev0dZhau4hLuvjYuYzLu4Ebu406u4VZutwIpuCLmacrZ523amXXeFdqDB7TK7aFaGp4fScqpQyGRlyrloibqo5Zhm0akTA6q7E5qcupu7t5u7Nou7D5q7wYv7wLvSOGu8ZIh8sbp8f4u8yqv8w4qWe2y7vPCJ5cqUUy6rp7iKQ8lUfzZkAbMlP7F6v9BG65q6HApa/lWo9htoG4FoJSBpa7+VAnV6tiCmwbaolPBL/4aIK6mJf+lqpM9FXENmQaOpdj5p7YBVboV/8uxYIA9qKbBJWZlqmM9uqO5kiu+ChwM4mNhkqZq+ig6drAFe/AIn/AHpzAIrzDrcS47npkWth7sxeAIw9kEv6g+tNnJrYomNKQ87ek85exz+uxtYqw9MWxxjqF7HjEQA1F4wpwQ46HP1hMUI7EYPjETp+EUL/EVa7EQc7ETe7ES92wYs+EWk/EUS/EXo3EUJzEWd7EZr3H3lrEaj/Ecp3Gq6Sw8idTN3vH7qSEc6dL5YADU6WdO+ZRTIejWFaPZ4lRPae008p/ZMRUiV5kjK1k0KhU98GL9Zq1TSRnbElUJcagoNy3Slh0l6++E4uJwXe1+KnIv1h0fKUCJtkrdov+Z4Abp3pawi44jO0am4Q6mOG7eDQvz39IZ57Lo5RUz5x6zMCuzMCezCy4zMg8cNE/pi6pXxk0zM3eukJ4ZuAokB9TyozxWylYWBk0P/LDWdeZm8une8tXpO0+WajnqPA+xJ8Hz8sFz88nzPtNzPrPRP+OzEOnz9sazoRI0P3dSQt9z8vnzQfdzQw/0Q090RDO0PZfU++ya9X3ppPbuPznB92gBMEVT+ZZlcqnvt40lcGWoNS1TLKLvSXegUrVisf5YBI6dsirtAlYT/M5q1jobNrH0/8FlT+dlkn3yucGqf+6n/yIVOVxBMmjjq3Rj4ppryPGyaYYjQCbuyHl1uAr/JN+aqw7amwwPqVkrbuieJoyeNY/27b2tdVmrdYoWoVmTK1rDdWNSAQik4FYj6Y/m9eop2gyGNZ5VADkzSh0g7CS6sTpv8RiSYWQXcRzerP6ssapZ9v1gdmXDUUefcWZ79v5wth5TX9GVVGl/Nmm7nGqPcWi/0Wi7dmfD9mXLdmrHtk3OtmmDtm63dm4v0dCR8WwCN0ml1nlSavXQQAdtTjnkGDm43TT2mP6ecjJSI9hW90+xMjIuV1Ndt9YpADB2G5XZ4trKnUsnslDrYlNVcjBmoNlSY4GuMlEV45Q5MrEaWQDLFgppFaxgqzlS6bdOZg2bq50tc4te9Qr+LTla/3C9VTODk6ODh3CD66sER/iDXx4wVziFuyMVWAAVQIEA3MANsPDn5aiJtxeOriC4goHsfUo36JBGvuTuzk/zDR9TDtFCI6VELydDe2SLsbPq+Hg9M2eQX+SPE/nsYrRNqpaQtxgbFXluD/mTJ/mQAzmVH/mU6+6OLzmUsxaWW9iVSzmYFy+T7+zrsGlxdvlH714MPKXXRCU5QFuWWWX5ZjdRM9O5fQNYRpsDUpMylp20cWCsZmCGFnVzBSv/ETqfX2X+/e/YPhsCPqCi/xgJHRcCa5sDxqWyXhNYHhIKnYirnEAFoBmegfPHCfgKcm6qb9p63QAIvDoIcAGdwTqtw/+6OViAq4MAFbzZFLo6F/C6ALz6DaBArte6OYCBr58mX1NBoFkAFtA6FPA6ECb7j+J6rcf6piH7tYNAExB7rUf7elk7rHMBybk6FFABFvA1Flh4vmYrintzY3bm47E4B3zKlmIn9Um2x77syqnhzLrxDwMybC/nF4diEIk2wSuxwddmOys8yzF8wkv2w99sxAf8wQ/8bzo8IyJ8xkv8xmM8wLvYx39sGRf3xZM8ZE88x99SEW9sFXeiw6bOEkfxdR6dyVNPDMxR1azAHp3qKEc6dz8je1dtLT5VplejLjpX0kL3J7/ifpqdd7uq0rutNIby171d+yYj/UojKrMtLTr/W3mTnStKG6ATWTKIARMMA6t4QAWUeGp+bkDqKFsXaYiDwBn4IBaQOxCeFxRE+416OAhgARbEHsDdABScgZ9Bga7TmasjPujqQ+Mr5rIHXq6DHBgofoeTV+OX1+VFfnk1grAjc+TbsL+5eubnujkcmOeDARY4fuw9+6s3gsBR6b8KMw3D1+CFng9WgEJ2SqnBTh8i5R0i9A8N76bikhQHsduA1JTDrmQBVPOLJPODufOn1kBFP/Q+//VTv/RDP/dnv/XnDvZbr/aL//ef5PQvamqVP+uMv26yf3oeatuY+Q8Z9JnXbIs9f+6VZPwgFECIkOACQEGDBxEmVLiQYUOH/w8hRpQ4kWLFiStGjIjlTUE+eh455lOwwNuwfCQ7nuSogB5HesNGKlDAEeWCfPlc0qRp8qZImy1ZwsQp02RNkTNZlpT5MeTNYT9XrjT5EuhLokN7wkTZUutNq0gVfJNJM5/JsUt3Ah3pUevTYckyrrA4l25du3ctckABRoA+C3wt9BWAQoAFfX3/JuY7mLHhv4MTM9aHAguIxRYCP0ZhAQsUvmACowDBhQqIG4zlmRstQMCZ0YHB3FhNGDTm0lwiW+ACgkpoKJ4fY658WoAyKFwYLzaO+zIIEE0ExJ4dvS8K2VRql6YyuTJo1pnB+K3s/IZj0IvPF/aeXH3j84ZZv/+nfrhxBQx48efXv5+hiBhyAhAhAAkAFEFAAgcsMIAAExSQwQEleDDCARd08EAAGSRQQAcn3JBBDzmsUEIRQfxwwQ4zRLFEDyk0scUVXVTxRBJNZFFGCWSE8cURa+xxxxB7LPFHCGnUUcYhjaQRSR8nbHHCCBFckEIWDyRywwsT5DFDClHU8EEDRZTACf7ILNPMM/HSgpwRDihLJpG8EekpNz8ayyYF5oRppju9WaAjPfuUaaY6Weppgadmcsqmm/xc69CO9hQ0JD9XGvSkm+zE06ZFy1p0U5b2vPSsjvg0VCY/T7Lz0pfunFPOUkXts6xYMioHzVtxxZUBwtrTjLX/w7yLzDvC6PMLsMWMRQwMEDwDg7bAqAOjs73gu64REM741QLZcCsNC8yclS1b1ojdFltyC9PuL3V5JUzcwG6AYtz24h03MXH9Epc1xqK7zgJ3V1u22ffyda4RLLyNjDCFBeM12ccOC04y9Rg+DAUUGMhV443zo2FHCuWAcsYAQt6SwZLBLFkCEG08WWQqTSw5wytJjtDBmG2u+UMBUZbSw557TjlnGoHOWegHcXZ5Z51v/jnnoHkeOumol+6Z6KeNprpppbUOsOurufaaaZ/DhlrKDjlcuUIQgw5Q5ipbfJvqpNFGGcMAaOBY7735hgiDA5ggx1CVQPXU0Eqb2nSl/5OE2hRQtQhnnHBWGeVIp5R+KmoloEAK6qbLT/2cVMxDstzzrUi1nJ6kkKppp44Sv5xTb1YfKaRTQ6KVnPv67t13g+rgAIz0FGuPsGejCwxY2II7Vnl+Xcv2WPdc+0w4EOKwgNnwMKtXtm+hlQ45vuiz7rVfwdAONCgsczg60YBr5Ljk+UKhidfSgx+02+JL3gL1C7Ob3rTmXMWbTG+oAAVzuKAR4BKMd5YnmIdZzHjRKt7EHiMA+/yOg73z2Inu1qIwQUhBI4qS0TIEIC89SUpZ8tAJV6hCDN1ohiPC0pBOaMMs4bCGIbohDWfkwx0CcUpBHCKNcijEHJooiUZc4o0Le+jEGjIxikV8YgqNSEIJycFAYPISElXmwhkhaGs4ipGSmqQlKMlhBx104xv1AwFtXIEcpEpVnM4SKMs9KlKf2lyiIhWnnxwlT6FKVUpChafaRYVSmHKJosrykVUhSlNwWl1L4NQoRA1jdYwSyp70hCekrC4qV/EKJxn3JlQOyk6AotSbZOIDTxyAd3D/tCWZdkWx6fEKPvRTDHiaV7yFXWZZzhkXrz7zm2GiAArfEoAfTHM8binzPdLJFjCtiS7d8OYv26MgsbqjDxcUsD3XQk5hGMO+4V3rmpKxwLV6Yy4oOIx956JYYf6HvV/5ZWLtSh6/aNM/h4UmPsIKJgo4cEuFlmkZElqZhcQGppERSGpQcprJ0OaztFFNZCJkoc3mZkalmVBsMhPp3NK2Np1xaaQpLemTUPS2Mb70RDFFEZFoylKU1lSlJrWpiHQa0p86tKcfbSlPc3rSlZoxjAtqqghK1tSzATWoVkNp17ooMxcNaAIL9epXE5KPjPAEJS6Zk6SWgrmrHEokQHFJ/0zMAjs7eoooKJkcni5FOLh6ZC1nMRxW7Kq4kfAEJmohy6Vkt7hNiWoorHJU5Iay2M+RElKeTAlQyjqMRGgErJ2lCAaEZ9D1pKd+BaVOQIsnLOoYBjClMaZAOdOswfhLAOzcl3GcAxz/udY5zoknb3vb2+0wU7aCGUxloCO/8fmvXu0RDwjMoQ/ZBJeb0qVubyiYvt5iITl+4Sc6MQiYCCLLtO4DDX3kkyz2VMADnnUvRXagIA5xcYtiG6GQWhalMnLxQi3T6H8h2kSaTWloP6yRDwt8RJYFMcECtq/NGhzFAUP4SwpeGoEr7GCJUjjAEn5wgCJsxAmDOMMe3rAIUf8MNx6lsYtQ7CJQsyZiGUvRRct47405WI6M3OlOglKrrM5Ku1BRqpGQQoogL3WoV9Iuk0fpE6DuaJPCDhlOkYrUMISsliMfZXA9bpSsLKVKUvIpUYfqpCOvnDkyC/kooFyslt/ak7jgmM4G0YtAC3ree2YXNspi3vR+2Z7CTPdbxNIHFrAQnuiwrxGHkY1u61Ua6d3Lnr/UFzrz2RuBHQ9dh56nda/JPG6hkzbhvPRjwsWbvRjMuLwiNDZ1+ec+I/OXw2pYr+RDPD3/BaF19jVCJjChngmbhUwrmteimka0QbXYI2MZs5Ed4yqh0KpMeyHZvqa1F8qo2ijbNtgg6m3/k01NROI+ELcTbG6cXjTcIB03u8vt7nODO94RXXfYvPbiK2kVv/nmd82aBO16v61tKgvwlErW1V8v/EzdOIBGyJpY2wlqUaXUVKXYIljPYeWUfu1K7T6FKTsOJY+gSt2blhw6q2C2lLSblFBeUrm1vOqtJ0fdWjmeZc1VhSch0crikoyUEeyO4Z0FbWMiVk1d8suX2iytMCuYmOudxi+csQxrlMGsqludCn1RDW7Y13VproY95kOO1AV43OcgpmEg4K795keu7skrg5P5TarPXlrpdF0AqsHCwpb3r+FYjILZ/U5p/+lPDKI31vRbOr840N6i03kCPLWRu2c6NM07/1uiN0vwhmU4VSAhiIxhmuIKs1R6LDqJvmsU4+qf1PrUl9DADeJS6Ds8UdmTnvZHtL3rVV971PO+xLqfNu5Nb/zbvx5LrpcohvzrRRnml4vNDtEXWSgQ1o9RQV4Cko0nH/40BU4klxLK49zkclayeVFjwaSVXeUnUmJyVYi0XJWf7LhAjTmte3SlyDWlzCwFlcxMUtpPkMCiyRrlyO4kkhhQVNzvAeVEklKFchoFJKQMU2xiTeRC/CpiBloBTU4ABcaLX3LteYZpYqYn6X7F8arJAlzjBo7n0KhheAQAuIILfN5FeywDWPTlzwTg0pJHXfKp0UrLupjjBy9jOQ4vCP8D5tQWw3ziSR+gSQYTrzBco9Hgg3yeJ7UK79aKBaCSQ9bYo3jqJx488L0ait1YxGyKZKWm5t+SbcWQBmaKDUym7dro0N4symRGT6XmTQ//kA9R6Kbu8NrUBm4GEQ+txA8nChAbUREfkQ8HRBAnkRHNyBKdBBKVzaleRmfcLYxERqsQbqi4BKLe0Ixyhtg65G0ULg1hMSIg4OFiYeKSLMkax8esonNcx8dQwlIIp1Jw58g+olG0jHQEBSvOIpUwq65ukeQwReYOxxkv0E+2Qij0ahc5ha3cauJiLhk5B7IQa1CkwnEMJyNgIBYfwgRwARdC0EzuzHnKB128A4L+Ken/CCrQFM+f/qIy4oAL764w2KcJ2oUHsydezu7RsuN8giWfzul4iPB7+MliKsMc5g43tCleuEsz2MciHXLPpFAf/MKc5rHqKsMFJIYf84c6tAm9ImM+tOXpyOfxAC+h1PGr4kuNug+Lmm+KSqRJ1mjatIgRqcj2JDH4mI9HsCT3IApIljL5mrKFeBIq0Ygqp/KMrvIpt8oqtTL6khIpnfIre29rsvL6DBH2yEb0kGZHXsZGCqQnl+bbWmhowO8m7RIhMEJwvnGwJJDIDKnH3KTNgCwmQiWU9MhPOKmyjixTwAxRhExWlMyQVGXN5C+QpGywXqmv9giQXKVzKumOJKf9/wqlK6IMKUTFMVtlAYPsABdlTYbhLhNiBnCBAAgAF2agTI5OPgKK7YzFV+ADeWayHufjea5DMHbjDH4AXGJreL6HoNSuN4wDfPIJCrrHnp7FfOaFLwToX6ZzeLoJBBpBHvwiOjGDPswFN+DFYMTTXI5pPvyFWJxjgXhDPSQNPIbzMwStN4Hlnl7wBB+IoGwtgjiglmDzjYKtSKTKElUxo+YQafrQQT0xqZytbYjND73txZ7KpCrkQo+mFe+QQzlqQz8UpDC0owTOQ/OtQ0V0QklURd1mRFM0RF+URWMUFFf0RczmRCGx844qqFK0SGCEZsStQu9wbJpGoj5kTArULv8xYE3apBdFRRsxrnVkRyU+ArNILnQyR3II5xpRhbI+M1XiqilQ7qx44htqZzFPhTQtqyYKyyywFHQ8xXQ4xxbJYifYoq1MR8pibk5nThsbhyZGQAwI1C7ZkTZp0x3JxAMqwHpg0gyZ5z8FwzfrUeqeznyCq7SOpzNAYzcaCD9To5m25ThggzJUbbqoSwa5JR+1QyT9QjRysDoGrZ56CwqKg1Z9CwVRNbjKo1WpQzswtbeaAJucc5gIah99KQpxjVIndSYBFAXQcEkNdPaUDyyByr9Wkb+C9Gxcjy1hDIS2BIXGLUpESPtuSsXINeCcbYTAdWSUkl13qFxNFF7TNS3/z9Wj7kZdPwZd89Vn5nVc+/Vbz4j4igiKUujy4lKMSo/45gst9QunrlX38g2EGLEupTUNV4D8GOtU/lJMicwjnKz8/EQswIKVMBBOGGWufEJVCrMY70iS3mwtWoJP3qzJamdmGcUrZOWQ/kotvAzlrIxjHSUCF6WTDOdOLimv/JLJOnaxUOkmHu4171I2NwFRE/Ud9SOXjrXxkMdYba0wlidAnSsfMQNaJKhsFwY+LLVs2dad/oVfgBAw+gc0OC2DMKMxeoltM6Ns8UlvzaMx0OVi0BZsX1I3EQ+ZjOsI96VYlCdS3cdXWtDWJFdbeu1iO6ihnCSNWApFg2YO1SZcriM0R7kVEI9GKdmN4J7EQq5qRln3c0sXD1EXw153Q2K3EosKEGvXdVdX4KCNw3Y3d1V3pWAXRW03pxhRq0Tmp54qbhi0ECN0FW8vecdNxq6EdsW1QuEm4Sw3DR8uGdRPcbTMrsgCMWuicMjiShnrFxmnGOU0JEDuKDylKFBJ/VjOyLxsfC9u4gZLcoaxS/OKfSeuF22Hc8oKVLpU4nCCcw6rduAXft33sBZrAYauUP89kB39gTYvGFEVVT84IFoSNzIiKGyd67T2bLUc1WLwEzIgiATzTLX0gbTC53lE2Gvdo3FbGIaVDj0kZl/qRyZJeDFMi4Jqrc9kOHn4idP8bCUr9YMR75vawx59yS/sgYK3V28qDxX1rUY6ymik12CxdSrtMPSmZMJKCChJLPbOyMDMFVy/TY0lto0VbIvli8YwDI3huIm27457SI7TOI7zmKiaT1yDV3rZOPNObyftWGC78sXEqPb6a6rSdUIstop/DQaGLlDaqlPAcXH4L2XziE8zyTI59jCFNlBQc8g6lpVC5yxmlspWaWcJc04i+JCArE706FXWNJZ7jFSmzC///+QjtOJNamdOFolPWln9kiKTGYdT8uHhtCAWqdZqpdk288MD3qHqvlY3r3AMv9YlJRdA9wWJKYhy0YUxUhDqvhZxnceC0APwILd5algMOQ092G43icWd6NlXlM5YJ+YwWBCeuVkftYUlSThZ/xYM0kHyKJlv1vBDZAqrIlamWrfeyCZksFdHdUpnNFR4sW0uA8AO6uAgMMAOkAqkRXoMXCBCUCakDWIMYqCjNeEgYIBnAoClC8KlYVqmeUYODMIOXlqli+AgikATKABk5CCoDWKozSimC8Knp8qkDQIDxsCipyQdC0IYOuqoC0IToLdDoLog6mCqEzFArBoAiiDg/7QaALh6p5hoR3FIpWbK3iiRdUdk2Gx3o28GQnj0FRe6znSsTfp3TqvirshxaGMOZjl5KjSH4paxGk+JlgnTKE6uczqJdVrHshxlgR94lEInlWLCZSclZ22CyYwisrriaKt0tPX3Fzuik+qUgEN7Ux6uA8XPghE1gzP4avGDUZ9lJv1pHskrg+5ZUzutuC/IUZM1co1rP3lJWem56XobWpCYJWltJdl5bj04N2Zy8QyaYEwrPRxvHi+IH/czmCQoil9ynBUvMOLgBPqab5zAjZdoYelrSPaV8/5w81DxwwoWp2KoapA6IeKhqEnGphNCBShgjcq6IJRBbSgqAAK8IP/iIMElYMEBoMFvKMIBYMIJxCCUofIkYAwWAh+KWgLsYCFoAB86nMGvmEAMHCEQXGwWXBqK+kCs2gU+KNxe/CDiYaxnvMYH5MY/SEX6rfQalilBT2Fpj483DCmL6GDd0kEm+b3dSwPYJOhiwuXaDJTGjK8sM2fXt2MPqRj7aMjiL1TmD3E+Jcs1U8oqk8oyEzJfpa2ynGbvKJH4T4/GLDH3L2XzL81WWciMMZIw0Mpa2cpG1pDE6gDEL5oJILelWbfv4gTi4Dv+abvBuzeth3H5ZT+bTtcYxru3VqALWofPS7tXy/HONtMj1SXluZwBlNTV+7uJeIn9czfF1rv+CZ7/Sf23QRgmfQljqFxvMFcVXeYTn5zIjdR6e+TfHITfmJ2tYaQPsbch7CANKEAEHkIFXnpBugEh7MAJHDwAmPogXOCltR3cxb1Kyt0gzp1kPHwZKEAaGALHA4DeF8LeeZrBl8Fmtr3b090ghEHe3ebG1/1FA54huB1Bvl3gCR6qeMcFDh7a5hCjaQZ7mRejlLLaKpRGLcSusVIElHTY3evhLuty2IIlSIJQUnaxc9lPvWIYe5G1WfvldpkmKI6PepGyGsVPv8wb9ypObZFy+tTLQYcv8/RNPPboD0lpX0d0SrtMT05mF3sBF4scEoGKccy2pRm3pxlr6WJXKDXUi7Wc/+s2DL22cZ27z1iQPcIwvPosnSvIh1Mw7dG51rAb1cpwJUtwHsUQ7wEP6Uz4ebJ5iGHYhFuwhm0NcgXAJkk+V674wgKOjHMv2auI9Mb4Q5QKjwsR+YhyjSVAGAxCC5pgB0w/DjxABbA9wIug9HeABlTgIGggwQOAd5AaAzzmZk4cAISBpV0g22u/IG4/909k909AyOGdxUO8IGCg9OVdBbqBBsRdxAEAAlxgB54fAKR/xS98AlTcpj3g+pcB9mUf+O8DAyLeYyIk4sVdhQYE/K//9WPfIGZ//QEAA3xf/QMA+fN7EwFCRIAAEuQQNChQAsGCAQQOVNhwoEOGAhMejP9YcWFDiBYpPpQIkWFBhwKXATiJMqXKlSxbunwJM6bMmTRr2mwJYwS5fPkWKPBGj+ewoD1/5lPwc8GCnjx9AlWwtChQb0iDRl0wDCrSn1Cz5qNHNelXqEzFBk1qdKlPBUKJavW2dJhPuWjPnoVb9ic9sgrk8vzrNLBWtmDVNu1puOxapkvRAj3qd+nexlELi127F29ZqY3xkhuh5abo0TNn4NpEgIC/1KlRs17NGtcM0ic5oBAg4LY+ARbA9Mat7/duMAKCFwcugPjt28B//2aum7dv37lxM6d+e3pz5cl7Cz9O/Hf149elJzcfnvpu792rl4de3Hn49dMtVCe+Oz//ePvYj3/3rh1z4vXXHoH1cRddeuMFR51vKHBAW4QSTkihaMsEIIdCAmUoUUQcckgQQSJwqJCGGJbIkYghYvQhRA1lJEGKIGa0IkQcbmhiQ3KgVMcOOzhBQQAUxODEMpqgJIyPNCxkB0oqTECBHDCcpMKUADQRgwQVoRQHSlhiaCWEJ3255UnKoOQCBRJoAoGZy+BTx0lJQomPBEQGGScAcwY5ZAxBHnlSHMtQIA2SSgYpgR1tAqCCEwVNCYOYwkygoZc0lDgQoHrukAaQBDVJJaUinBSpnJQ2hKajNJKEkUQkfvTiQCuKQFJFMMoY0kA3RoQRjrCStGuNHcqxQ4XG/x6LbLI0lTPCAUyN9RVjTSlgFVJTkbVXT1QtEBa12kL1mFqPZatUUT7RI9e2207mF7nUqkuPT+KCRS1ZhlE7zLd5cQuVT9+Wu0BQ1SK1Fr9KZYVtU/liJRm8/xbMFsD/bttuvuSqu5VakX3VLlMHjLCCsiKnZAIusLGW2skZoBxbK7TZdtx99jFoX3UWGIegdcgdKJ14w/Hn3HDHMeifbwDOrDN7twHI227d4fdcz+mx1yDQxBF3HnxOP22ezOfZ3B/VSGMNH3w3P3001lXvt7bTU1MXn4L4vTNy3XaPPEGIFsU60a+8uhhrjLIGjlCrwhLOK62wiiRHRn0/HpEERf+gpMwONKgpqwQUjOGl5YDnicEEMQSAgZnCUOlEDAYB6oEL3ZzkwpISlA6AJqczmvrqpNJgZRMU4LOjmWlIjualgxM0OezGZw6m8BJwPqbng4NOg6O005Bn7A1Z6YKjkd9+pecW0R56kFbSQHscjspBe/eMO35RR7JOhJBD8SdkEEWsrph5iYXj/xEXjSRE+uvQRggygbspcIEMVIkGmiWtwEglMxLEjGMgZhWnZCZbaLGWWvRyGZ7YxYPTgotYBnPBjB3FhHj5YLiScq5o9WQoJ2ShWgQjFs7ohTEnXIsJu1LBywwlHzSsIGOGGC2NufAqOVxKsxpIIdO4BjYnYw3/CVjWMtLYozxxs092hONF5JCnaEAbT32qgzP5hHE82TlP1BbUtapxR43toY/YDqS0prFHP+6R2n1wc7T88Ac3/fmieXbDHKHZsUBWS9sa1wYfrn1xaskRExQvicmWXEhXuEqcROD3ohGZyFYt0tuJPClK5ulolJHDlJYMN6NTBiBP3UjDoGIlkTwVYRmnslWeYFC9UQWqUADoxvLypAIaoElNwgSAMohpTMHliQMuSFVBuDQoUMlJE1pSnAigJydlsFJTyriQLnmZIhHQDphOECYwiemBQbFPeSaSQ/J2CaVe/TKYuyNmksw3pkvl6pQWmZE3I9chxdkIUyu6EYkO/6pKEGGKVjA63kJZBJEEZnKjHBVNLEYQsa9si2NFGVjBMJYtevHrX4SJ2LnaRbCwFAVc9hopwWYosJjai2A3NRhPadoYmqJrYkRZC7boAtSI1csw6PLXSveS1MkcBqpYIam0vtVTqhzxX9MqWLR0upREkMNKHZ1JyaqIRbSilQC4cJloOEAzr+EnaXNFgX0Y4AG33XE/XMuaH4N2HuMcTWf6mWQj+QqfADHSjWSLmXaidjbw6GyM2gFbbpim1zMmsj2DbRsbzRNZPM4VkZO149QqUNbUMjBve4PcABl3EPuFpHCHY8hC/hfAxv0tfp58SP4Kp6HWSsBKGKDBBOpUP9mBWEkDaWBt5MBJg0tZqZzTXd/rADCBaipvIFayxzKqi6HrRve6acIQ5fKZJx5xM38BSB5KMKAJXsnhuuWkgJWE0Vy+PQ8l0Q3A+XgHO0dxzwl/W25zPbLfk1SPdAp2Qvsu1T4C809wfwtuhwYYOdpqZH4E7DD8KHpAVjoEt6EMif8+UhLVqnjFAFBAIkLqw6JeUId8kbFWBkaXFjaRh1aJTBGPQkEJluWHQWzhj3EoL5zaC8iQSbJSahhUG64wyTz0FlNzLBgpX8WpM5XYEIvKlKbqUMtDjIpY/1nsEtO8JmWpIYE/rnhFAlwRNWiVjWje0R39DHazVBNAPE5ygjSGjUBLU0972mg27vxRkAsKo2884IG0SRa0pmXagPb6HcOqZ42RVFDP0FhGtTn6jo4Uo4KWM1kC8dE4WuOPJdEM6wldCFg5elWHB7q/FMEqgIsDEax8rZFdKa5GLvKVh2hXhE7lKkPz3NSSWgW+TjWznLeblARUIKcdaBcA5W1mHCYAvXheO9vbxtKaKHfLBKdEGKN7CPiQ5L9FlRMf103Ss3F0u25MYAIieB0Eqgcq/FLAS7PW0X1/NKv2nuTfyxBmcZ0Q8OOepBtNmDVFMxIsD5kIVxwZtq1wOf9sjZ9S2K2S365uJNuJYqhYsW45Aw+QCMVQhVwzHYtQucotlWrVYGFemFfERdMI7hylC8sqzbFyMZ2yVOdL/tfGgJ6PmR+1XE0N6VCBnnOMPQtiWulyEimWGJ4DvcdhljrXw86Uz7j8JDPwBS7eDveVqYYAdGZzbDIA97fnwK01gStkHws1Rd8GtSjhwGedRlrj/EwAHkiJ4RXvWKQ5rdCDxA2E6hAzDRQBBaT1DqslyVjeEB4ADAB8HuFos8SLUT++IW2DFpszrIkN9o5U9Hr0SsZCDs08t6Hb2n9vkx3QNkbAHZzHDfha3d7v4h9n1Sgn8nzmAfD4sZ3VRIg7geX/BfDgmLMtdClFu3JqKg72dZMLuDc6EUzXSMucrvCLh6E8KSOfQnLBn1MSjyAJhAIiuD9K8j8ilDM8tOMB4vMR0HUh1wMkjQcA6hNhIsFgzuZbBAE9/wZ+DUYBDBg7D/Y3xRdb0EdbIsBQIuhbMPJb+DNsA8VKsBVyOZJOB5WCGgV8M2gssRBzVWYYDCNSGmMVQLZDVcFkMSQZh3FDSIUZJhQXPXhjJYRDnLF1ZWZl9YIXgxEXTKVULUREOdUZhuEXR7REPxUtXzZmWWYZP/QWSBZSUngVijFlM8YwYgFztANrGOADJmACHBALJhAL4YALWNRmdpcBM5CHeegDhciA/zSBZ5vVH6/3G1hTAQIgJgwgAI8oaq/nV0QDaTfzZ4YHNpamHRqAeWjjG8LgAd2AaqRYM4sXHcYBafQhHSgAACeQGx5gV4AXWEDjAVqAHOJhWJ34NYZUaojHNKIVaqcXHX/niT4zWeWhD69Gg8+4EqfCKxsWSgTFNx1mSg01OLGUSq1CcihnOBdVUfIVXHXwOuzUTfYjAnlSB52CUPZ0EsnGb+gWgSqwbbwUPFcSAyOyfs2kAmdyEtmXjy4wOuN3SwlBJNiGElkyERTgBAqpYAHAJm4CJ/FIfyTBjs3lcNVzbnryXWNyIRzBjstAYBYhAn8Qjxo5cRwJKMJgEgGmEP8SFY6c9GsxWWwyeUoD1VC6NmIbV5OoJHLWCCIyCI1FeRMHsBNY9y1MFzE7tzEqNTFANVJgxhgYA1YzpJQxRC78QlUjtXVDp0JiJ1IwljEjxXNUFUEbU1JAdVU+NRk/ZVRdpxTbApcY41P2sjBT2WU9BS1LcQBiAI0aIHdsdkWDmRoZoAEpQVY2AVdSMzZ0xR4QIoscIIl/xgBhhIyT1zQngAE3YwF1IImN1YlwQ4qAFB6TCAEV4AGSuBuciUe/aB65+JoVUAeNSTOJx2m4AWmhpxs100afFVmu1zVLQ1q+KEeDhXg6Y2iVZUidhzWqKAC+Z5TTyVoW9kkXkXDvc53/joMiCIWdG2cQppQQs5Vh8vNhCCUS4KQPToBcgQNdNHArVlKA0mUmUAI9GHA7KpAGFLBtBEkQ4WefJ1EH+dkpcrAoaVIQ9DU802gnxNSA/NdKMeCg6pOPyjA830d8G3Ff7qiABMGA6ENPz8VfxmM/BrYk12M8yQOi3GY8gHM/vNY/fqM30Hc8hqMRzUdA4VkRI3gREHhAu5Vi0ymkMQED5JAI90JBN2UXiIEUPDSFFHQUZ8dTRpZk3mJlQbWGmOGkXNiDjdGlS1gwSGouInSGTCpVauiEYxpmNCYYH5SkWFhBLpREIUSFQPhBbvqDOjaFcJoPcUiDGuALf4gycMYa/75wiLTxDou3Z3yVG5YkiwIgAyjBmnV0eORBisEBi9mgDyjgXpwHie+FAnKIAZN1ApEWD7qYG6VpASiQXpyHAjDAACtBi+RhAQDgAffhARigG/Ggq5akq6KaG60KBijQDQxgJXHADSdhD73hq5zXeJwHRoG1i2tDrYFESHQUHV7zM/WhSM44pDN4IRniK74iOBhHYZ1EcsZmnq00LKy0k9noK6WkSppSB8vAUBwCTnbQSw3hXnEgbVxCKQ7aOde0Xd5GKZrCXwfrJQW5fvgAPx0JA+5IIxA7AU6Qj4KyOZLqKRDRr5ajfiexDMYDKAxwO+6TEeD0JMElAuBTOe0koP8cKZFUUrKqEkp9Y422sj8QVSufBGLpGq+AU0/RN578wyq+JhBO8K1JyxJGSoTTQhZJNC2IIUNoaXM5uHUztWRi+TBjKpVpmDA4h5X6EnZmaZdh1pQwZrZCpRVMxVVkeXRalVJne1JA5C1rGQ4FwAJP95VN5y6TYXZNKnYfQ4MeIHdyt1apgQuJKSEcsIiAdWrFIZ3CYHmS+mmVpZlncwK6qA8n0IAWkKu4YawogFqc6DTCUA6EBBwosJqoyYmmuxtacKsCELqhCgDMoQG3ejbiISaPCiFbJABacAIVECnJmbm48buxO7txYldtogICoAG6Oro1gxuJqQxqRB2Splj/n2VZyThXaMR7oDU19iGdSgt8eSNAu8VhNptOwgJb1tcrvJWCE3gr6au+v0KCEkFWGBAHyKUJdTAGaiKHwuACG+JeGGBLAOVM5uteAIABJAk8y6RcynoqC/xwUdI+arJtFiolu6AJDqEJ2FdNRRBfAvHBJ6EFNBADGQwls4MkLqAr4GPA++lfCrY8k4MByaM9tsXCcjLAGAI+7XhL/7URNozD95Y5uqVyE6tbCvVbPYrE4Sme34liuDTF02dAKDjFDPGS5Ju0RXqDOZi1IYR2VpuDQFAAQFAU35AEBZACsTAMLFAAbOwvb3zGMNSkw9AKZhzHH6AD8qIAaxzHcZwC/63AQz6gA4FcAC0wA19FD3qsAyVFxwWgCGtBx0DwE2sMBPRwt4gcxywwU468FB/AyYHsA5jcGXkcyHz8ZN4Ax3KcGXAMBEvRygUQAotMD/LAAj7wASygAyyQZZJxU1mLg0SopVHxMXLochrQh3LGzHHmzASAmBNSAf9heq83HJIJifEgu6SHuq12NYx1qIMHAOmQHKFqeHUgi8zBeHm1Rqi1NBjwqJk4utaBAcvKKMYrDNygD8WJNQKgkJzHDc0wiQDwDqEqi8+5mwOdDohUzxZQrLoZu/ZQuwataMb7SKVGeZLFekVTqUzDNY2Ym1djAd7KxbG2SedZs9ZYjUY7OP+5YmEnx6OxZEosLa85O64k/BJFACTa5BIusAOshU0KwdMcsAN/0jtZIiWB8iYBAE4AQNR/srDmZX4vEQfa9hKVQwMVektNzRLd4NOisnAcidMpUXG8xtUsEQnFoCoTV7GvhLBXUnA4WbQaYmsy6Uq7FiNzHUDqKHJ6PSsOxaMVRpQlbZQQIFZSK3ZmCVZkW1NZa8aKcABqscYpMAMLcMidXC5wHAJHtwCAzMmT3BOXzcl5K8ujLMdMYQKpHNlNIdq+XNqbTQ9rHAI+0Aqm/QPlMgM8EMeKEAsLIMqmHQ6UQMs+sBSeHcg8ANr00NpFodkKINyIHMsLYMaiLMpAYAL/TvUu/YIYjC2WWfksH3NdyWyYdKcyhaq4EcKJhfZXzumbApAOJ1F6eEapl3u91GG6xosbo0e5sFgbxKF50XEbsZoSurq5nQmQKcEAoSqJ01sEhkZ5FoBakssAdYACDEDgAlB4N+OaEL6YpMeqrJm59gEhccAbYfI1qQiclijSg4aZrYcc6t1Z7PEdUJMb+jC+hB1r7ZRh1WdbUazDJViNzheeLmh8KIaj7issMCjFAPTWKfEkMRADioITNFAM+xnBCTwQ54cS+6YmBgo7iAKgxEdWxtXl3LMkFToB+bgSDFAMy6DmKqECP02wzrSgUd7hKPEHP/DTEIqiHbLAsfNK/w5h5y1RBD59SxHYXxHx55fSWiVos/yzYTlb5PQDOeUJQLNlszs6YUVeQAGwxThelDCnQ1AKpXeqhmha6grw2BUgGYf8ARbQ2QVA3ddNx23sQjMgyCyg63pMCQGzxrus67rdxpq8xyzQCiwgD5QwyE92yA+g2679Fb/OxibwE3A87Ic8yPlgAsfOAnrMAtetAM2O2flw7GacAixgAcYu3IqAAguA65Ks690ex73+x7Iu67Ru7Sag2w+Q7pSgCOHgE62QAmxs7K2gFPeyhVEKQkO4RFEaQX45AsgMa4Dqh8xs8RlwqKTxDq9nSG10NtoBBmCg3+kNmdv6RxZAimdUAf8QYA/47fIQQs6lqR6vuuADvay7ufLkjN9gAAGamhyZqCA4wxvcEGgoAAF4xZo107uei7s57/Kv6vO7OdIQoM6fuqyvqUiOuTR9peLaKzTWazV91GfFQdKgrmKbZGvn69clMo7CVlFB+0nBUkrnSSN9za6tUiKEkl4AUAT+ugP4EAD44ALSgMx9zynL0G7N5AJLLQfQEw+WkykLFwkliSZLHQD5iXAxW0wE2ZENODxyIAzphQFjoOeIvyZjIKrxQAOcQmAXuwOywp+EnxKGz/q6MiVFINYHkSdaQJIJ9RCDv/d9XwycwkxJjfs0OyLmCAC8L2EVsSvrWyse13w4q9LhOeL8uHajjT6u17nS96oQg232wJcPI8BDPGa23Q21QjgWatEFklzZSyHcu7wAwg0EilAAPwAV8iDJx9CDjQwQBT6waJXOxAwgBQqY8EZJYKtw4RJ+MLFgIgsWKA7OaNXKW74FHwr4SlGgxQJvChboKABEUQEdCuixKKBowYIkNbMsOBZuhgWFQFjEuimSpMmbJtI5VMRiRroZTHdOtADRR7guCk3kc+iywA96+X7wUGTCXQFKrXyY8GlR4NsQW0GmvAlygQK7IPEuADmXXkp6KvmiVNmX74EDABQvZtzY8WPI/5ElN/aQgQABEgT8Xd582TMuDZNFK+ZgQZ8AFAIEgLEg4DQYARZgo47NWjUDxSdUz4YNO3Xt2K+Dn8BgWrYFC0W4GYctezUKAPYEeICBwrkADgB+p/agQd8JLcg91FlN2wIMBrM1VK9tWsAJD9btAeCg2oPi1NcrQKi/PjWK8VZz7zwGTCMOtuysYw0M6Oq7D4XZtlMtteZeO6690/6jrTx9LjxuweskdG239ljT553RUlRxRRZbdPHFxyYIQAIJArBxRhtFCEDHGeWwsUYedZTARx5p/NHHIXfMscgcf0xSyB97VDJJKuUQocgqlbxSSiVnXCaNHcIEcwIaapwxBv8nwhRzhzQmoGBHIdNs00gJnFhmBzdxjAHMNCiIk80JJBCBRjt3WObNGvcME9E6w8wzhi/XNJSCNwOgINIwv3SizB/lnAAfMwNAU00123xTyEaXoaFHHSEVk4Ian/xxVDDFXMYJCvD5kYI0VdVRyBgmEDMGLs3kUUohrURWyiyTxFHWQYttkkstcwQyyimJZDbUWG1cBkZwwxV3XHIdW2GEfBTwZjDDDFOXr7DuWleveeUd7N186EkohRnyVUAHHgaiB+CBBDJhpgJSiOUvvnzgoYAHLPDhAJBoKoCFfx9awAeRUgjHYbQsqKivY4iiJ5yEWWCJInhzKvgDH/IBKoX/YwZOuJW66BFpIBRQmiHllUc+IKcUcL6LaLUefoAFH2464AeFWBg4YJooUoCmFA4QCa1jbuILo1Y+SIISSjioS6V337XX3XnDKmztwOrtC91y62ZMA1w8w+yyzPa+zJfQxH1HuA4FtI1C5077UIB4TshQwA0f3zA/1jzw4HHWUCiCMRSyW4wB1fYDID77PFhwtROq86AI1PQph3MUYMjmNAHegQEADFQD7j7SdM8uPn08Vwx0AZSBYHQLNIdd9tMsVy1B4QEg/sHEaaP99BDL+2022guXEPvZqj/Ne+AkjN5u9NNXf7RltLzyfTmuRfXGLZmEc1ozjY2/WhH2x/ba/xuZKX7561aXZlRAHe1PfjeiFA2cgKtQBbCBm6LUtQbYwAhSqoI3shQFiLUrDTapgZbqkgZ1ZSMNVmpGvHIgpThoJhbiKgbG0lEKBQUlCeCDAjSggQYX2EFY/U+HPWxSrI4lgQn6UFAc9KGN/IdBJ+HoV1OSIo6wBSUrEvCFTVIgDbtEoy3tr39LFGMAFFjEJr2vSRNYXxvd+EbIaAFdZxsMXeaCNnbBy13sipdeBpMQRYSjLi5rxTFyoogZlIQFC5BHTW6yFxOIhBL96ksrFPKDoSlEkwJxCspG4pOzKCQFg+lKK2bQj4v1hSmtUOQxaKIIijFlBseoWNRYcICjtf/ElFFTZU0KCRKm+ESS/YKXJb+igFWmgAeLfOUBjKmQk9glHCxJS0coVpe76EUvfbzX2/K4F728bW4rgCOMNOALvnFGnXrLQODCZQ/KtQZE5XHOhRCnmvFhaDfyHBFsCOea1nQvOAGlp+5ac1DJFc42+IwNQ/Mp0N/ojjYmGpFDGzSbhkoUOa0rXGsqOj7TRJQ3HpWoPvSRH9ppiDYoFVBKBwoi7hmuRB9qDeX6OSDaVaCcO+UpuCZQJB8F8EhdUiO0svUrLDJJVlLMn5WmuKUD0u+FZZyW/ZZ1RAO+b4pCtVYVOVjUE8IpVEj9qgGlGq0oofWHz6oiFhFYLWMhC63/VryqFYO0owh+kUhbZWv91MhBuwL2qVt6ElDTWK1pJfZ9sQoqAKE6JLQ2lqteHStRs1Wtb/VUs5ttEQZGgMt85EWP98pju0p7WnftC2f5SkLAfoCThIXDkhTBGlHy5Y1YKIQSFRmMJ6XmkE0OpJA/K0AS0hGLrdWkIgr4AA900IoDJOQBXcsYImdrAqz5gB5Ia5hIhCLIfInkudFtSde+QTQLUCxjRfPBWXZ7L0/6Yrs14YjBXskBZ4ZAkzQDCWJ8UJBYxKIvhhkMags84Dwm2LT5GMHrOCsaDVjmMpvgG4U10zfAjSsdI1ocTcHH4XmmRnEwbY95WONhD5vYORSa/9yIyDfRmkLucAANDuSuY5vjdOhwKsDA9w6aUYwuSKUXIlGJQSRijzYnpgKdsfVo3GSV6lieMS4P5Gy6YtSc78Fb3qyMmLTV+Y3Rid3a3xnNCKSncvWujx2z+85av7b+iqpTjGuawyjABV7Jf26G6mATWGf+BfrOfBZ0oZFq5z8HGluS3aqR4Gxn9zW6zYdW0p7F+Gg/V3rMeHZSosV4aTlbUItp9l9cxxok/w32zJW+lqjZyGVYw7obn12wgWt9awMvICuBrIsrOEkPWfogITp4Zdf0kg6lyeVrCtFBJgcylpo0zSxoaVosWDCRVuTjmcHdynzLEothY40vTEEBSP8uUki+EHeTBmOtL1vmSxOgEggxG4zFdLAAppgA3DBpZj5i0QoW6PdiBT6GCXh7YL4g2DDDYBeB2/Xw0x5gBDDoRqwdUxnPdGYznbFwO8clndNdWckzlbFzlFxP39RYprZZqIhSbnIsu/Q6FuIQyit6z8XBOEITUg0GdCOc3lAIpTn+aIttijjbjBjLMKUyi0fk4yrns8VJp7GGeFOiEaHI4luHY6C0xSxlfXGyWQRsU+vKqrNnEUlOvaxhndVqZR2xjMlKa2CptKS2L8tZdl/7/WT19sOm+e/aSrMTC8/Yo4pdjZCGLFyV9XbCRzXvY+3WXatk2KjmL7A4JLvZKRv/6L8Hvohfh7sBaSRZy+Ios1xn/RthkAhymBZftpYXN/PVF9uz67wayxcQyHJLliByAVkQiC8SRm9/7UyQ8LqIzVLglJwUYLU7421UOAnbdTP7AMNwiMcWMFvjK8z5OLNYEkQGL5Zkv7gLsJki5HGT+RYtH8q/10XWK0hLpiD8RLnJv72L/L5IG7lBOFxTl3hRG4crrXyQuONpPbzRGwiEwAzgnXCpj5mbKODosJDjOSzbEPcIsZlKue7hJ6WrstPRHg+EMiu7OXo6QfIRDhqrOuAwQSpLMRfbp5FCwZEbkObgkCrLuetBMSdjOXvyQYDKnCrbHi1rPSYUl/YxNbYS/5RUWzMq0ir8uSK/U7P7ETsrKrUrlLw/qzMoEbP54R8vlKozTCqvgjPNWzVTW6AyWyAo9LRWm7QtoiLESrQpSsMzlLw825E0ZDW8K6M2xCLBChI9FL3HiqtUE8Q6KyNC7JHKMpIZOSI4BKAAeLUm3MS6UYBEqDWZwDXcMww7+qbSQhiIwSWLSQvYKgtzSxhHyiOLAYJrSr8kwBlC2pizAIJlS5gZSAmH+IBCkiQWkAeMEAlYasUZuIl9icVDyoJpez5KKgq0ABsW6Jhxc7fQWqV8mEXQir5bVEZmhEVEiguQMKbdWrADbJe/ECcDA6e7cMdSbBdyIAcmjDAK6xvNWP+nywCNcakACZGQFNNAh9oQf8LAesonIgSxDlQploqnEUy5mKoQelK6k6M6HJPInANBFvuwIoQxFbtII8OyocOexxHIkSu5kXMpE+NApdMpToxJGJGRxLMsU3u8uIMqtOuzoXIWwVs7srLEqtpCRMSWvHuWryMs1EPELxsqzKOzpJwSytMrKjI7w5I0xMMqVuFJt3u80ds8LFQ1sLMfoGpKskwsaNEqqKy7n0S7LQQ0upKWs+S8R8MrtvvKrAyA1ZNJvmyRc6E9ehmt2/umA6yX2Vu4l1i3gbAA2PK+BZiBraGZ0krMdWuKdIAtYbwJ4Mq2BXgA9fsAC7AYgoCIVkj/iAIIB+dbxnyATFHygd0rGotZN6GImlaogI4wzRnwtvfLF5YoGvYrieyzzPhTzRl4mJqAmnV7vpEBTNJKm3tZF3cExT7KvURIDNaLsIzLDO2EwAwTl/oounxCOfEEwacDjhLEORITTw4TKMk5wpF0qfwAyY7UwCIEEZYEwZgySPEknICqnozEunv6DZpLz4kEsZCkT4o6yJmDOezoSwdNkfYJwzRKNS8soKA6w7lzK1HDQ06Dk6IUs7mjKkfEuyvaM0octFVDLC/aULuaOziJQzy8KyykRBHtK8GjHxctxDZjRMeCxBo5Q0Cjs8MKUfmxH/+B0b5aNRh9qylcNUoD/0MnjdL7gdEzWry4dDRNfFAtjQw5EkU+ept5RC1u2gt3FDZNEhuMmAFkoi9SCoprMgwToITk0r+qwKVgBC/iQ4uGucYzBYJb7D4W6JqbMKYkwDflsgvgokVDDaTY3KQQIBqmAS1jurdDMhqu0Am+iNM5JTboulRX1Myg8AE+FQhKIAhaAsx25CN2jE7mvLURICeuO6cI3McLuwyP884SQ0kEbagTpKjyXByLTEGdkynD6c+X00iK/CeKbMmGpMGK3KeW4jmWehz6BMmWRDqeg5wgLB8O7I0iJLoBxTr1tB4s+xCt21J0ZQyapMTG+zyi4rwTTdKlklHEw6sooju669uWuFI7wuK71GOstayi0mPDoCpDSVsWsqNKsWy8MoQsnswSenVKtcPDK2xXANJRhXXLpdpXxGNYySO7hf0fwapCxeOSPmvKeAW8hC2WgiVKvUxXmGWMEfjEVjVFLzUt1FpNgAtNgOsZkOAIYsoHEwC4oSitA5AtjMAIeVALvlCAjsgCijkZgrCtoQ1NggAboa3TAPyJRaKHGWAB8BJaovUBmQgHgnhMjLDa0ZStX0q4r72lb/haxozHVrCALOiaoyVavaU3qQ3bocWItdBbFhCZmxXMmvWjwm0Xibv/na3DzgnjuAj0BQoEl3dYSSdbwYucshmbsfNsQRx0jxSMMZf7wBmEuniCMZDyQBg8Op27EBdcwZsaVpkSMfOMsdRlOhH8KA85yBn7VpFcOptDwQ5ZwpjtywjdIscqNBENtX8Fkk+LIDDy0MOCwqFsxMACvUpErOt1tKHswjpMxETjQiqUtPDtV0UDtAEq0eSlobm8n2N5Fh6xXr+qyhiNKh+9wyAt2UTkwmppRDLcUUEs3/PNXqsyRO6FxB0oXpj1BjEAxcO9i1bFtVhg24+xiwVgC+S74HBIB9BKMLbwiXDQtwLD4MG4CtXki1iYgRmQrRBOihmwrcFIYQ6+4Bke/wy2WM4ZMLh8KDifUIocNrgKNoxYMAiiWAtlu2Ad7q8PNiUfOFWQgIoOFtoQBgm2qM0ZeNMHvtncY1VRrM6tgwHH1RuNszAC8EfvPMHtwbrC0U8idCmXYrkWJEj3kLKDHMLxrDHSBV2K3Dn/bDGaY8GQJLmDtCnacQ+XIzmau6eFlLkPi0+ny10CjZzsuZDCOREFRlevIyu96zuVfdKbVFE1e6wLRdh5RapYKdIAijtqgVjLsrO8jJbT41C4+kOjwteD3di+00mVNZbKc0tbltjLu8q2uqzCGqoBDrMsnLy9Ypax9NAbLZbQKzsuHLy3JDwrLMqSrZEsvWS+7AYImP8jL+ViVB1F2vMa0Qqtcx4MLIY4rzHnhMOmWisweCbAR7KtBTythkuwwzCMa9LneR6wdbbgd86XWGDVeV6Adba13BtMhq7Zt3no0oqFV21cdJrVCLzVcKkA25XB/6RdpNNcfLox320o2u1AFZTBqWPQjw7Q8ji5yAlpk2ao8nQymqqxGZOQEUTIeRqphWyylLvc3ujWkGZj2wVpzCmf+eDmB33Cw7K7KHrEDr0zTrMz69XX7c0RGH0qCrXQU7YfqI5SQhwSTKShRizri1XSNsxqLEzYsKafusxeHrUrZLbqswTEs/beunPRPHTSRKNeMxNZsAY0SmQrDzVrNMJDDJ3/6gA2621W6pgcAXLI4nFWaHL20n++bAJTQMlOwMQt58JVMJzlbAI853gBzHDebHrubNmTuK3DuIzDDI3zjO6swDi+XMSBwRETVzTmuZjyaKzT1iEkEdBlSZZKSR2jsQ4DqZ3+QOTAXZvmbX7CaRKxyDwGnxgTQtr1VQvpXQuRMkCmXRQ0jyBcKOJ1bCakSafE16Ek34mlq8HeWLkqq8TzamAuIm7JK56UFoEl5aYW3xnNS3aFqyRVSpftZabsyVz+QoTlqzVTb6S0yc3TV225vBkFS8ImUbF7O4+V0a0Uqn79oScx8AJSuxHn2ABIYPOWSW9IBHxOZwKcztS+bITL/zXVpod8zuwEpGfJ1vF0Fm3V9uwWp/EZF+0hh+fcQzhvAonS/vEFIAfrhLUH3Bt97Ju+aSfGpVyKEukcXKlsRTJydTL47KfpUIw6QIEOgQ7SUZ7ckI0TcBwuz5ArJw8MWIwTsADeOQEhQ56dLhHe6bHTiAc675DG0TE0z5A6WIzvLFbUYIw6OA8F0SkImfPeWQ3cUAw/V3MAcBwUqAMLhHQMIJ4ltEAFLUF/4qf6fJ4U58sINV8scV86lCr6Dbz5WSItrMv03Wv/nkJMI0M662VBvN7/RVE9DF9g5yJM/HUyQ7O7ul+3Ut9/bbNLs+sUjV6tDPb+5ZbDNiJpJytQW/8STNvCj51qTdafUGlSsspfsTTLovQfJ0h1TpSjgn5x3FNVbBJyBWNOIM9xHIfnHs/3In9gIA/ye+fxGO/sIMe1IkdcbBLnfxeMdmECWOUyWV2n2PYMjAYXDvCxjIw5nlNIgoLjFdxWO2cdC7AHDaB0D4CAOEAND6iP/Vh5BhCGCzwODEh0O6+P0+AA9tAACBEABkj5OJhk2xCGcnge3fCP0+gxn5d52Ph57eiQli957dhd06h5g4IAZYiNW1D5m8cOlZ+OMlcNYfBzbigQMJCe6fhOSLcHpa8D4vl5idrcKaNWEitp1oBJd9/EdW3ZgN3l0dPka64rh11LunNvBYr/PL2blgkPKpZVNTabKpRdysxjtFYe9zR6fPbWWP/uXmQWvDb0+4z9lbcqfI6d8OlF2ANqrLDb5L22RMgjKgTiXlYG5sWvSWquor3Me677LHE2+Mqm94YObSH3cXy37HhmcoQn/n7/7NDC7Hp38cQdU9JSR+MH/ukUfgWQ6IqTeAkjYwvTRwKQ3H+c7hj76e4e6u0p/xxbUCKE9NItAg4oe9fAgA3jgOKwgMY5whU7e43OHIAowkGABQEcMIARkNACCoHcGAgQgEKAPoUWwFSAgCJhwgowJlqoqA8FgxMEG3LQAhGlRAxxCCacOLLOwJMYUBTMiBPDO4l1UFQAgFMf/0MMA4tAFODhhAUMFXJqbKri4EUL8U4QBXNRIcWqFil+1cpV4lcOAM6iTat2Ldu2bt/CjSt3Lt26aJcFEBFAQt4Acvjq3duXL+AAefX+5eu3sJwAbGHYoWBYghy0kQUH0IRWEwVhaPXq5QujbuDMo9FiGPPXMGLKRdIW4RxYsWa0YygoFiFCzuuzwiTk5n1WE9/aAOxIkKs7c9oxhgVTPq22yF+9ns8uzyscAIzloEXUaQ6cdV/j3EHLka62O2G95m8fbr39bOzcliUXlrZ5fFthckoH0E1b3e21W2/0rZbbbOQpluBgDDJYmF4T2FWhhRdimKGFw4yQzwIefrhAiP8geliiiCaieOKH9KRI4gIsiqhAiDK6OKKNKdK4Yos28pjijT/66KKJIQJZ5I41Hqlikkv+SOSQSDq5QI5RJmmkkj8qkEgsGnIJgAcZEBAmAf6ESeaYJISJywpdclCVWAkRVZGbBWn1JlcTLZQnQRWBxGdEB+G0kAAV3MSBBwR5gNahFqhwAkgLVSQABGhxoA83aEF0gpdcEYqCoQXJKZZBN7nJADcwEUTRVR1hYIGhWnkwEKBeVaTVpGe1+RFBtwiFQqyjopDOTXd6ABEGEHk0EAZqvVRBEQ9Z1CieVXkVU0QTTUQWWSGF9U6X34Ibrrhp7dBYaJNRdhh5rIX232T/7xa2V2VrTQqDC4bNC4AyThAmh3EuOGFcPDRI4N5my8IlAg1yIMyWCrhNNkZbLsQrgR1pwUCDZOeqJ83Gop0VB8H57tuwWwpbnBYGGpeWL1vSFIdWPDEEZpwyExQsbwDqARBHX6AFcGDIwLm8lsZ9BXAxagQ/t5fEbLlAgV6nqeCEzsydFbVfbkEQGWJvKRzA02pBoLXO2aW74M+TuXs2g40tM67cc9PtFgYdAgnjjTB6KKOOTUK5Y5F+P3lllIcLaXiVHh4QuJRWCv5k44oXGeLkfSN+ZZAqAnk55JpHqbeJhHPeoueTj6BF3XJpgIuYr4dJwiZiZqBBl++INadF/3kWlG2dBXFbJ0y9XwvWVhUB6icYJREEAAdgYGBPSxCpoIHxeaJgVEQUCbR9TK8NxDwYzhdf1k2RWlXESGihoA8DwhC0Kgo0CYBwq9tniy0M6XivkVY66cN+E6FKnAIIkUSdJRsU+dWgomIBDxQhIiHxBlZQxTuuEAUsIsEg8bJiltWBMITjwhlrVvOuxWhHQtAJDNDWZp61CINfJFsGPiajn6zh5UBO2NhpMJCGW70lDTSIiwpisJcbsqUJ/PpOeNICsNaIQC3CmIBk8oIWgG3tLMoYYlxoMIEANPGKNCgQ1txCMBH8AS0ac81ZfLiMjRVoLVXL2V+KBgAsvlBlE4xgmm7CmDUn7CZmE1siWlSwA8IcUYxlZAsExiiBPKImDQFzixJz1iDF5OY5rXmQJQFjQr5QSISiHKVdDiCGEfHtcqKjXOKKNII8rBJFB/gbkxKHIr49rpYrotLnSDTLEnmOl/nwHDBn9MsRqRKYygRc6W40OQVc7gC4zAcuiZQjF10TlbYskuiO6SFyJP+ClGvRgC9eRwJ/oIlMZiKAL2zHpYFY602g0tYFhfcoOh2PK/IUyy10VSsLqIUpv9LHCQ7FgEOR5XcWoF9ELAXPPUWkoAIIqD615ZGNbMUs2ZKUMhjFFDAICC2O8kA6wOABD4BBJsdrivRiwtCgbKQc9rBAEUyiDAh0dCHaO1ZDR/IrC/AqWwyw3lZWxRULbGVaCS2eV/CEPwF4S5xSnapbvqi20iASM+lim7qAlq7oaHEHO4hDGDXmArTYA2c1Q4s+cGacqvklpHGQJAV2kIazhjUNYl3GgVYmVhqoIC1HexoMmrCDN6ogY2PsS3oAgIHrqICEihkNBhDmgjFO7Y//lEHrDmJQ17uiRRli1esynOACykKWhCIAq772GtizSINfb5UhWuYqQ6Sdpjd1ONpeJPC069wRN41t7Q4msAzjUpGxqD1LZCEmtrOUza4USCwNFouw5jbNOHGQ4WlEa9zXAsAeOxyuaIt73NLGALiGTYMIqLvY2WSyXWhb19oehLS4UTW/pOwGDEbwoclNzknE/C+TrgkjenwDGHlIBIEXMOAAD/NJ9EjEHCo8h0W8aAQVHsEzF2HhLUhTlSLepiyX2WATQVhF2exRNEusuRQj05bVjDAvH8w4ErGoxb00Ej3+S6Nk2kgBTFAdVTUAJgKgCXawqx3PLPSOOBXvd2TJ/8ru8LlBNw2Pnlupiq8wEJEKxGpY+gBU91AAA4hchYMWMTP/tMISiTBgJVpQgbASAqwM2nki3ChCSMBsAS0MK3s4OQFWDmJnMg8EpmDRlpkHAioPlCMhJx1J92BqgXJ44CLzOxQYuMGBbF0EA/xrIAomYtSEqAB+DLlTQ7ey5ojYqcpw+qB+ay1OvKztOyxk4bvUtppPGsZmb6SA0gDQhGXkKw5vLM8Vk9sbLVDxOnVIwxslgI9HhjYNMcAHBZAoDLs6MmXMxVkTv03Fa8cg3QX7y9M4YBze7mZZMPigMJaxboRVUru4lgAFbJYGClCA28913rvhKOwaSuBWhpTMs/+jfZZpLzs4CPtgN6KWm9OQ9SxNMKImbqUMGlo75ORpd8FZcxpz44YC6RbuaTiQ3ED+i7Za/LdkFL6Dfof2jdfmNl96g3J+qxw46AEM0M6FtECqazVF/1kobe10uh0Ab0zycYhSSeAe05jAAc4DE5iQB3UM88fTtKY3F0DhRbSiFVmIBT0WsYULi2gBb78CC1hQYR/8eJkuHmaD/0vLF9F47zqGZuEKRzq+j65HMdZ6inIs4SFl08SIz7Hfoel3yTk+c4HXOjnIkV9yKhlM53xd7di05VChKlJieRSjLUg8V0vZdwIgslCEUUGFGKVhJhHA+yLC02lJpw4PfOhEz3L/KNsn1Ch1YADrK9KwbAF3WI0SgO2JN28GIv9YdrYVagjSm/MNPyIaMEkARZrB5VfZA/ZISFArMn2xDHV7x1L9trQSKSoPxStkierT+183nDVG2pyNfOUa0mjV2lBGSH1cDf3LBOCVvoBcYxhHE5CQzTygaPHLc2hXGijG2BgW0wRADSHMbsXAgVzWAb5Lb7jAD6DVEu3FadCAZTnSaQAMBZBXcgVbbf3bc0jAa8CAyLRgg3hccpHMDlpgd+1ABiKNBJyGJlwHA5BQANyQB0TCFQEcyeBg04RGbwChFmVgD7KV1TSNYlwXB77Lv9AAPsyQZBShDQ5hFTWNCYrhCamN/85slbysFnQ0hmC0y2DAjf8B4rd0AxMcSePQw4AFHpAtjpR4AzB4gw+8EiJazo4oQCyowxwgQivMwAz4wDDMAR7gwS+YwIRdGAukwwzgwRwAAy8tHjVJ4t7xUo5MiSuimI/k3eKRDoBhzo3VGOE5ydgR0zO94ivSkiEW3ollzn+NQDkU2ZHNDpKZk5j4AgJpyJMtlfDojp2hnupVC1jE3liIyvbo30ZtT6uJo6DBSUGUY0NJkJ2t45W1hEwMT6Rk2TsCz/Ytmraoo6BN2TqWz/VsFBiAQQZtD5W1mv3dE1ONxD+mVKBB1D7h06Kp1KwFYkWGC14gEl8kxnNsJAptEv+vFeAaDhwARMIOXGDESQASuQCuodFZaIEdTEoRUNvG6AUSKcMObkcRHFe8gMdZZIwTjA0ACANxfAdjPZxe7YJvLJsVcQcN3NAUSc1ZdEO+1dYbLYdNmqHBAEAdFJfP0ZBW9gwHykEYGdbGJKVjKY1M0lCuMYwW3VDGSE0ApBEAqAAXGZsR2RFaVIdfzItMTkBvaAAV6UVQDiV+sFAh7YABxhy2hQwNjSValGVenkV1BKUGmAt5FJ3aCB10GCAibZJGjkfTWeRo0oUpEY40IZ42HRMrIl40Rd4C+ICFVVgiYB3V9U0wSgmF4UE65ENv5sEcTAMJzMEVLAAwzEEGzAD/PSjAb+LBlRiYMJUdkiTTL63m5t1ShNVm1mFnLaWYh8yYgBWTdXbnifzSd+ZSM4EnMgWZNx1A5JGDGFDVl4jJOkHjOuGCO2lIm2zf62Hj70gZWbBeQtpfO3ILRglPPx5o/W1FnMEaPtkftfhnUmVZQsQZ6oGaf64enm2ZgtbK7jDoBiVkpAQKt7Ca64lFnDhoVwhPh9LfWMQZnIyFUkmZnpxoQfAfaeKoXXwRfeVGVvXWYBQGZXjVZRZhSp4GN6SBEkimWlAgfgxXtr1XDobMvwHHyaWBVQ3G2NAAvwjNVmoCV/kWcyVhsbGMXiDMltKg1cgga91MDOyhv8WluHGA/ySB19GwFltwQHGNx3B5nBD1y2CcRlqdhjSM0XA5oCLJARCpxb1MhtIwQHGRKX4EzXpoQlFSDQe2Cxr6RZMhpmMqqhMpRpdCQKX64QDSV3YsnbpgxgkFAH7l6KuyxSD2EjHSYo/UZjApgIdV2CKYwAw0UzDx4jBdooUBAz0YJwtcIh4k2HGKCCkiwonAiI6VGC41Tntqk4PpUi02k3aaZ9h5zuGd2DN9TjZNE5AFWOQF4y4K0+Mg0zUR05BNVevATpIRwDOiSelxiTWyXonKaIrSX/BEpH9qS4MeaAZNy4AKbFhsGY0Sz+6o6MDCWuotbKrAqO9gmcFOqPc0rDz1I/+Als/qqSiWXWhE3lOEQiyEHqSD6s5XtA+twerLugVe6JomGWALmZBX4UtWiQAk1dYOLIxcRIJaGQZwbeVMMlZK5tzGoMW3vddqXEc3XClfEK1vSKoInEZJOgHJiGFjNdIEKI0HvNEVyVbOYcYgVGUVRVHWdJbWFgzPuoRdzWGYRtKyGV28NeZv8ctrfdsDugDHmVEMAAZk3twFKqEETK1QelLL4aAg3RHgdhxbaEEc/FUWsQUNGJHUwhAcYVLO/ozS/ZongSZmNo1owiysmiYyUtPlkectypK77t1vzsEWTAMLzEA+sG7emAiFIULdWQCFyeYceN0cHEEsfIhxNqf/5JHn5lBT4eFmic2S5ZVIKuldKyLj5bnm4vVd2L1Y58RSK1Zr1Yknjf0Y6wJr6TQOOMVrOcXOmJQJ+4ZJO3WJPWTLPxnkPylshEqZyKIKiS5k/gwPjGLZxLYe62Vj+YRoQmEZqkzktoRKSLiaUw1w/REsgkLU/U2wnCjsP+0TWPhvN5qsn5RsRILwWNxo6ZrwWUxAH3YVHi5dkF7mj67Lk6qFIWnbacUFBQ6GDU+pCwqGv/XFaXjAzW2u3AKAF+FGDLgAeDFXFdWGDzmb8UXcme4QAm2XZY2XAiYXX2BlzjTxleJGb4AtG5qME/lswSzHA7aWGLIQYXTXBPwLBXTX/zLosMUlaljtQDGMFiBhzbSREBjLrF4gsRIDQDzgx3WpFlhelg26hQuUsV94nFjd8eSultTEg1oQciahCwLyIKtu7tIth6ueMI4O4o4QU7mCiIwMGDN5Jz+43TTIQyscw9Rt3oroZjq8iHHObiukIgnQQ4WZwAJ8Q4WxgDAB4y2mK+e4K+GY8iQqXt+hcuGNHS/umHbuknVSr41EM3oG63h+zgIkA7yKk5HNq5KFSQZQY4bUBLYYsImOY4M6rEp548Kq4wY9bAIrlf92aDxD5ID+K8P+L63MY1homYZukDYSbFO5s1LNSe7Yk8JqGUObo4gulf/O71FZCz1JJEW4bP8oly6u6WHoXtLR2ReqblIepQYN6JXV2IxdHddYXRHdDi19GO0S2gHG7SB4CIhMYlYJ9YZMFm4MOIESn1GXGg1upG0jja1QLsNpNMHI6GBhwKlfBGXlsmHP/kAPLRbnPo0bwRHS2S0Epi0AMEAcoMUETEC+bFwZxUE9LMNxmfXGELVaVNcYArVQF4xl7EANIYamJlsx2OXKsIZ21YNx0UBpoe1eUMAEKDHAeQeqolB9sQvNHu3Rki5HV2TUtaZ6ZjbfMR55qmf2Tk4e5AELtIIPEInfWS+IZC+FiaKHeBjtbmKFeYMJvF2FbYEFhINnb3bZIU51oqdma/Npaydv+5L/L1mvMx03Z6dmapsvaqfmc1MnaPc2cO+26i5A50kV6LXvJpDJ6CXZfbJJQT6kN05oVUh068XoOje0hLYewFYU7/hJtQhwnyDwRferrJX3eUNwBwssQH+FRFtLgX4F7AH0jMozR7ianNBfP+tfxUowRZSwZcMqAOLsqqLLZQqg2ywIZSBMedmVJDFNG15bGeHwV221F7ENbWQbYWhpBs6Gle70ZMQAEsWBZHBqWtyMYcCgI/VGDP4R5d6Mkwobftx4aI1XaCUhWQ/HGWHGdRSBF1UMD7YxBTxNHXhG1whRvlwWh2tRcqWcYBT5cMgQVs24Fe6M8WFqo6oRXuZcDCg5dgAQqkZyVsCNR86QOY07Kdtc1QDKV1GOx4KAsoQD4ihHCYxtU28HKzNDqwnYcqEXDrY2WICZgDz88ouknZTQwwxQ+gLMQN3VXSv4do0Vd/kyXoqZ+qjfWIBVb7VunqFzjqsnemdr63giL6xDuovZiC4qCakP0zL/hvOR0euSlbMGhPlcPIWd3NNCByy3FHRXULCGYvRKgaN8g2wD6zPx6EmVCTR56y/LFo//LppBnmjr8Q7+Mns+PbC3s7f/gizIBnC58yc7jzsHk8VGC3qOJiYm71pnQsgSeiR5bKDGAJxiUK6yEbxxBK2kBoCT++m5gOVcVdHYzBHSAZfk8tFs1AYMTMAkwUW9RSUAILUgvU/WjIzHWaWUhqVkIJFbeLywgYxj7dAYXocP7fTNMmXP4MzKa9wbaXlVh0xixodu6DxbhHF7TMa7WU1vwKUmNZFOFurZnvlWxvwMYQbQOAjWwIAk+Wh8oVBIY8bnim4AVPa9O10+jEAs//wYlQAre2avgO26L9F68vI6MvkqiIQD8YZIOPiAh/jAKR6D2g+3cat2IkonLFLzi0nOo799egrJ9wK3cM9S5yS3dSfirlM+dUon5LfI2YuTB6hv+57J+rITfqKzAkeshM4TuCdk82WZUtEvuWO7ytK7/tKJRSM0x4KsOuvJxWoQO47w7fPvU+1+to8spDis/Q5oPCt/h+YZfq/UgQpoQINFUJA9rOqxnquLkIr0bJiLZrYNeS1lZGNhXJI4ljpNG02AEXF/GYmWJUmHMNwLZURfGqRBZcQGs7VRaV2HMOAxJAPEDmUACMahEAADQRpODgYoAgDDQwAunOCTQxCAsv80AUQECKAJo0YJAcYQ1FBsx440KQcWjOECBkFlEyhQsIMxjhMJckR0LAlxQgyPEkYG2NkxZsYJRiUSxLBs6UWCLmgEkKr04E6PJAkKQ5mSJU4RAIpo4vgxKYYJNGxixBCHo5w/GFWkOXh1JgUJN6cyxLsMX8eeVsmaFSFBU9q1ZzkKHtmR6FajRTtOHnpWa8dlGDl39vwZdGjRo0mXNn269IgDCha0zrfgdb4Dr2EvmO36du3Xt3PLjt0bNm/ftnfTNk7cNfLksVvXTq5bt3DctIP/Zl5buvPswKt3n64c+O3h2IfPNl98+ffhzMdzP47cemvx7r87j78+OfAR3VD/9wetARcCBBxQwE1IgOEKATPwwL/P3gFDAAv0EUAfCwRAQQAKBYAQQwpRSIosCxLiIEN9UCAIBRTqwOgEE1ckiMQTMfLAAgYBaNECMCzUUccNNcwxQgh7xHBCICEsksMNgdTwxx6TvDBICzHsEEINiWwyxyx1RDLILrNUckgfd5TSyyS1JLNCKCUEMs0wK4TwTCx5jJJHDhq8E8889dxTtGXiGqkoOYoCVARBrXrMMkMZIxQkmQCTQLDGEnMUn7ManWiZgwYThqAilqlq0QCkCQmwrVQgrYkdnLjqM40oSCqOHdhiiwIXMOLAiQD4g2AhwS4lqAk/L40j00NHlcku/zmSUkbWGChgy1YYV8WpVDkgIOiEHSLziFOy0qAB0rMgsyohAIgdiS8Yd7jr2omE+tUzOQLASdZna4oWABXw/SzWhtoNLY1HLxUpAHw1oInVeBPurN/HDH0Y0Z4G+5MxxiqLTIQJ+NyY44711IKJWOj5LbiSx5PNvgOgM643lVN+7uTqVF7vvPRWTs86l99jmWTnZLZPZvaWM89k3LwT+r6Si95ZvaKVRtnp+2qGbgGRj9v5POBQ9m3m5rYmmuR8RljBY9I0yGDATfwhgQB/BIQgQQJw0YBPDuZEU0kvJ0QBAxIzRMEDD06A056EUNDHAwYuhEFxD0i0EwUw+taQA/8YMBQmcjoj3FvzDq+EMswv00wTwzN5lLDLvI/8O0omS6/y9S9Pnx11DJ0EU83VT59Qw9vhXN3z1nmP/XfcoQR9zHfKXp755ktbyqitALX4sm0jjT7S6/FKA1GtCEMWUDkubWKC8LmCiAZwxfVoYLsg24u/zzCgYYdMF6ZLpUtpKFb6pOpgq1zpg9RImjIRcG1vegPbQQz0t67oGSUpMHACvvLikaakzyOH+YlaYpCZiklgWROoFEwwQgOaWAQnByzXZyigv0wVxSNJ8QAJP8OAYtBkJC4oIGeKkCr1yaFcFXRICWlgrdDUKjQ2pMnFLvPAi8mLiYIZDGR4YhR5bcb/eVnUop5iQY6RtYxnTcOPcmIWHaTBLDdUo04YtcNGMqYsPkCjWRiZRp+baU062UFPd8rDNOUE7WbHmVoa2cgcMNYHjjYb48lalghybJEzGvAFgShJAgiwjQAZoNueKkCm1ZnueDqCQTrApAUGAOBwKCgHAywnIsUJ4AQnQEER/FaHFMGgkxviAAZQtyY4Ic9HPbIShUTHJtCVqXdjypvttHS8K70JSleak5iEpEwn7ahEXwreMGVHJuJ50kLD5Nw0f6dN1k2Id6fTJSTZ2c48+Sl7laFYZehpqOt1xJ5nuQqxKsXEnbSLn9HTH0PG1S1hLCNXhRrUpVzAPca8RBov/+pUrNKwmI+MYYUYiAf90uAEg+6AJuv7CQzYEpMiLARRcniRFjq6E2pVyiNXaagEJCIMkFLGIyOlAb7i4FARDEwnZzHotx6Yz7FMxU8WJEg8VMWRRs1PU6KhwU9sGtJI/QQAE3CBMCSKgTH8ICVCwUwcujXRlAT1IzjxKVDnFZqFaAKjbtlo/cQqT3rO04kZPFRMByW9AGjMnYEVLEFUA7TovGyN6pmZzuYDta/JcWiAZGQcr1PZxT6WZVFzmWG5psasZZayXbua0Ubrs5yFdo2MNZl46oNaOYKNaGZsLRjTmMjYXKGdMDjbgAgCIoLEzReb1BMHOsQ5IB13QkOSKP9xHZc4CygDAxWAQBwAp7gKAIBEdSBl5VBggX+R6AQAoNE1hVSi3IkuQ7BbZno717pr+mh4qYsven103rup871hOiaTyKk53iX3nHRCHXvt280qGVedStKH8gbbYAdjZAdQxAxPpmfF65nvKJax4lko4ISUlM/CepWAhysKqYt5+FMfpEBK7FI9eRmFxMWSp1GWsRIWqySkgKJAjcGCY71IYMcqUV+kJBCDlXS0wwHTSRWLvIyULEOsHf5wuCBD4qAY5cmgIrKR66cTD9/0xDgOl1G4zL/pZXjEYq7ykxsCZB8PxQk2VglYkOzkFIuLKGV2Qgx43GMZyzMGce5xRYf/PJkvwxPObE7znBmN0CbLeRkIBReRqzgY84m4ig/M6/Ww+GBPL28FI5BseK62ndEasrTsqdnUKvvGN062ZqmGD3R6M0cyHhJmR5v1IRt7tF6TB2estSyqc821PaLn2JAFNnK4Y58xCkcMwt2iBwIkIH+4DdttG5Am+fSO9Y7zuDwy0SgzRKE6cIADHhCAB7IhXQyt8JUS4eW4SVluMOijHNhdb+6a5MwucYmYxzSm6cxZXAGjs0xkCniYGE7wKh2Y4PaNUDSjNLpwWwiU1MRm8DqkcdrZ6dMhZyeI94o9vTpRUQ/E6cW6Ryu/rq8mNeGrR2KuF8zQPOaa3haQ2bK+/wfWZCE5R9RQOhx0vTQkAM+iTMqBHPOmy3wrHQE6Prr3rKgf6ulbETo+B9Vhmdf85DVx1smT3mGjTGxcRgH7ZYSu9ZxDxl40cBatDvKsupa87FUZSdFdntKus8UJbMGp26FembXzfO5zR3rSAx/4DmbQUNNLuckjf3a8Zo8jgBX55vV0AHJs1rGi1bVsw7ZYz75mBHl4Gm1XS0fSIhK0l61NIn6RBwXI3jkjmIOoFek10TPy9b5uzSIWsTXStiyRq42s8Euf2ZXNZgRbSATOFLu0QLL2ab1fADlG0M7dkuAK5aAkAcoRN27vKUbBtFCbwBkhCNgDvh4gJQS4e93uJv+u3BdyHODUrY/JVZNCTkDd1g9KkgvjnkR3CmxLNE5zluRziOlJggdImAnhmCmZese9xkS/SodzDHCc+MvAWGeavumaiuS/FAyYemTBOI8FmWcpKuyJpOjmhu4wMG3CKiaDYjBULsPSMK0nYCgHpwgHh6LSNC3pok6KZswIZ6yvGuPlVM7nJON6crCJKqWvYOrmhlAy9GpiuofJuDAKJyYIIQOmJKaJpnALmwgMcQoIYQgIo2gL37AxJgamPCgAyjANtzDtNI2JPigH3RCGLswGvafTWtAQS6MbmOD3gIbUiKMROUuPWuMK8mD6/AjYEms3EmELVG8BNFH6YMMHtkD/FLcAEQ7gADzRBJYNGIKhFQ4gDzYxjDTxCrpjNugBGEpRPOghFEVxDoBBNjxxBJgDGEZxC1hLEzMg+jgxEebgExVgF0URFzXxFxIBP15jGEVR9lirN4bRFIXmj+hhC/BAPmgjO/goj8ixOISN2e5jBFZIiyRJQJhgBdxGA5hAQLQAkzJgh+6kAvotv/rtQ9KhSGaJRDjlBATA3STnleAkuhASlfjGHqSEARRHcuzmeJBkAjWEdNwLmUDJdpAJTIyEAFGnvByQdeTEmxLu28QpdahkJPHr4t7rI7kkI7uESOIEI8EE5EKjbw6R83bJNBAN84oqYrhQihSFDccQ81bO/wnXZyipsCcUxag4AlIqD/MwL+UkZoqisiizZyrjSZ8iBiy5DgzNMAnFJQnPcjC+8gwjxagUygnJciv3yi27EjOwkinHknrgEi0tTwYV5SwtwzFk8CrRsi4thjDDsikP864EpQk1zycj8zNCLR9iYfWY7zmCD7OaA7EWwASYYAbywPRoxrSyT/emwQTy4RrFsRPDsRVaAQVSERgWIRwtk2W2YBEswBW3IANMrznSgQV8wGtcYzZ9YI00EQ+y4DWFczbDUT5o8wpagQWwkTi3oBWWMQMsExjwIBxVJhTx4DVnIB0OoDnxYLNU5gCg0wKmwR+OYThtw7Bmc7PM0TmG0RE4I+uxjAYSnU+zfM82RkAD4v/nHdGGAK5gBdpmGExAQMpPQOambr4Jd2Jnb1aoCACHRG6B/iwAQ+OgRhSHSCzUQoThIDmjDizAfwrQ30JJcwqwmfwNuTwuSziH3z6SeDaHwIJHBV2nS5JkvtLpRV2UvDRw48yrRo2JAlnHJI+pdK6LJ1NAACQz5AQgBdwxNCLsBtEserQiw6joDMnOe7400zxICKmIS2vQDt2QCDfMCLd0w9Iuw9IUDimNBydMTk2OSz0IY0JMTOE0TW+wC43SKdV0UF7MfOBQUH3ODeUlM4Zyesq0TR/VTP20TgcVUgPVUff0TPFUUTc1r9i0UCM1rwpRfnYSSpsHKE2DHMghkXL/4xwdET1addX2qDVUzweYoLBY9Tl4wzUsszUzIBW3YBrwABFS8QDCMQtmYAaMMxxxYQuEk1VdUwFeMQN8wBO3ABha8wqK9RoXIT23gBlFE2WKFTzDIRwskzeFNRWR0wKyIB2mYQtIQD7CcQaOMRwWYAv8AV3pQVxbgVx9QAHOdQtScz7CkQWyIBxawQSKVRR9UVtFcRFigTZFUfWCgTav9Rl9cQFesRVjaz+H09R27VWJTTa6D5J2iwDk0W28YQTcRguAS9rwxNsi0N/ii0nSpL7CKUMO0N7Ma+L0gXfyD2gJrEIAbCNRcOHwBgA5Lr2U6XPaJGcRzuFQR0ZlFmpv/2dJ9GtOnkn9gjQk4QubMFK/uIRK/i1FIYRUOwMDUqAALKBUPU0ACmBKSeMFs3DwmihQKiwu86nC0PTmyFJvX64P6emuLOMN/7TycNBhYPDq9DYQd9CfFBMKSy5c+PZv92okkHLmKAZiwrJxsxRw9epwFVMGPfdyZ04wKjft0g4wicx0s5R182pzMTcLZVd23VQNX5fpMncOzwIyPSNtn7Rtm0dKqRQ0MOAKbk9p4Gg0lzf2EAu2nMMERpEZhZM+Sy05jtEENJEFrsA6dZEYbU8Tp4F7W8H3sDdjwzF6gaEV3DUPdI8EQnERZoAEtoAJFkBYX5M5jnEGmiN8x5cepP91BkYm+vDgNV5xGk5xDjIgHaJPfLu3WjeRHhh4fGPLgAO4NUIxOlthE+FXfrdA1LhzXe11C2YAYTfxNTexE+dgE1pveX9mMzPTNo/vMkdAC7ZItwgUtz7D/F72TjhgaM3rBOHEAGEyRTukJqckI1NSTSDQAlr0dZi4a3NUvYzpwFSHAAVsdvgtSZ8Yd0iyAWlnTob4JckkJlf0iWsURSUOAvmtZi+EwXxXEQqgAIA3eAfLAuQ4bvukT+/qKIRwKOTwS0NsdMf05PrKe5ayCN90UU+OS/3QB8UQkMPUDi1Nwir1T6lnbzONdYmikrdFw1iOKiN3b6/uTf24kQt3Tsn/1Es/OUsl7MI62Qv9EFM7eX2acOgyVcQ07FH71k//uJCx55UDQFQ5I23nuI6Z523zWDS0IBiTj1dL07BcLdnyozhscRSvwARmoI+65jZ4lRyxl/iCszvFNRyQNR/C+TvT6Bj9VVoNuBVmIBzXmWBbYQ7gdX7feRzVgRiv4JwXQZzNU1pdZhlxATZosxWolTdNYDb/2RRdE1kXYKHTuTailTeFMx/ooVqZ0R/0GRdagXunYQH8wTq1ORwtoBWijxjN8xhxb9kS6xylI2TXkTwAtGQnaUCy7drcRkE0wLfu5B1y0gKn5CSVtrysOEc/R5p49kqYqXgMzsDAKXSOhIzV/4mpm8klhUfgIE7jnHabLDC/prpszeuIV9Lggie+ACyJj5qJVfBsnUJt5ZiOj9md3laOFUGiPmMpxiUxG9cM5xAp0dTvRBev4hB0u+eXZ/cxhFAs+/Jw0Y4rqydw/5Z182l1Ly9UwLIt+zIu78quuBAwKQan7KnyxJIsIZdQFhPy2nDmRhu1UxeSwRCYS/ue1jCxxYUtrUcts5CQTZkuo6d33eKt2VauPYauFYF4O0MBglG1ns+FR1P5MMu5nWMZCZYF9vc9je/5Cpg3mUB6RTF75xkFHlgUtdk8pFU4DdiAD+A7mWAOpgE5Y+EYF2AR8GAGFOA3kJMFWKCEedG7l/8RD3hVWr0XNcUmgbmbGUfRBL7TpFtBn4lxhJFXbGqzOdzXB0zgNZGzVtvbFhEhHZLBXn0VoxPYB3yABeqVgY8h9KA7ajKzMyHxOT4PkjyAQAmAIMRv/AgguOomI8spiHkW4SQOR6/4k0LHAAMOmEKSa0uSnNDLTKQ6A300SUbQRoU6i8carWWWjVWQJKXkTEwwb2gWAXV0vhYwmI6niAXgjd0iBORYjnUgHiYSzuNczueczuvczu8cz/Ncz/dcznWAzeH2uAnCSp9ol0850/JqDvn4UAN5Ufua5So5xNq0UYkwmE9ZejZVnvLy6hDdDk3O5AI5UK8UijJdwjR1w7T/lCcYFc/4MAs37QaBmZXTlE2dKNMBZfBMXdYr2VHVdDKKUE75uNTL0glRPddt8FLDlOyGGSLiGK6H22PuGI8DHQBgIFVZDTyoo41yNaZhtTggdhGmQb/dk9YECR2bA6OB9aNf011JgKMTlqKnQd3flTPBEQ/YGVil9Xyngbt9dQtwgVoTGKJHGDzCMR0W4H+BtRWyYN1FOBX/1Z8DngUMvn+B1aTddaPRNxbeXb8XnjbogTb3NxGAQZ/xYMGTtd99QJ8z4JwF3l7/23vBMzzz/ZmxHWti2lXfqFWBjftKdsbd5gAIwhsoaUG6DcBQNE6E+om1WopFMEusGgOvWsoX/zCt18slt0RIzYvhMrBHBmwjq1asyylHadbgEA54jJ5H+00kfeQjFy7ghHqN1R5Jl76NJ+Rsi/nP7x7v817v957v+97v/x7wAz/v7Ro0SK4Pl25QmlBwKSa1JcOTdTlRED9y/3RyGdlyM5cNB+XwLQ+vptK0qRByQdkJRduwiVK3O9Vum2hzQ10I7Wnx88lzZfsozyxz15IGoTJ1P91zEZUKh870X5cvB08uc1fn/pgsL9d6XN2enMB33xqPgQD6o1/6p5/6q9/6rx/7s1/7t5/6nb8ACB80+JkzN/NrsNubkQ9rOjP15AFhDT5sZLizYuMV8YA2SzwcuBsPxHsRgv/hB5AVIGZswXNgQb4FBwaa2LJlEYsFJBhuIcGCyZZpiQb6SPQrw4IRc7bkUbDAYEY8Mw4uCvZjhsuBB0zgCdmQRbiEeG4uSDQnw6ItNmdYxJNRYsNgFlwO9WGw5Aw8Ek34uGI0kTqYI7Z45ClygVamC67Q3JJoATCHxwwWzHeArdq3JQ++ZSuX7tq7c++6PXilG4C/gAMLHky4MAANGQgoVuyPgD8Nf68oxgXZsGXBHASgEGBBnwAwAjR/tiDAs+fSnznrI70ZjAXQrkWvHp1a9GjXp12D3iybdOzYnkG/7hzaM+/Nr0UP1+0bdWvRx4XrRs15d2jkoEX/Hu4cNXP/5cBDSyd9Gnt18ORVJ8dO3Ht17qlNr3/PHPe7wHUUFdjPv7///wAGKOCABBZo4IEI9pcCBoRNEIAEcgQggggPBiChBBVSqCGFD8pBIYQWYihhhRJOaGGJJqLIYYYhonjihx5aqOGIEHIoYoUSYAjjiC5yKMKNHmKoY4s0xkiijx3aGGKEM4JIIotItjhjhzLy+GOVPOb44JA7mujkjTuSWKOMSnoZ4ZNKCnkmlxtSaSOTVUbZpZtL8rgliE5eOWSRSp5IJpYmRnnjk3lS+eQygmEQQoKMNuroo44uSJgWI5TUFkIHXVoQpiXFtelBbnV6qaiWylVqp/S41Klco8bC/+morxpEjwnymGBBK5vOwIIPM1jAAgtJtdJKSamyYEKnZm0xgw+t/LrAMc22ktQ3uvoQzq4HXGuQr7iGSqsJlwq7AD3FzrBAFr/KwwKueVx0bEkmGHtrp7qaEC+wNolLjzf1llrsr8Yyu65NB8wgD1O6FsRtPumwsGks3LYSDj0DOZwpqxdjqmnGpxYEK6eiZvpqPiOscNnJKMOggS+LtUzAAn+RQAIBGVSGsmXvyAedeNxtNttmrSVnW3LZWbfadLPFBvR1xTVdX8+2TZdcbueNR19zqoVGnXakLdfcasFxdzRrtJVHH8+2mRc0brd9zfV23fXGtdzmpecz2aJxAP8YBilA6vffgAdOoCJ1DLbMlhbKoSOFilfZeIliHtn4ipPzWPmfVe45eeNCilD5hzLKAQMALozouZAimnim50UAoMmFLyaeugRKyuHXhIrT3qLuoHOJ44wi/OG66Y8zPuSQcvy1uumQWxmA4sJrkjriGj6uZZOO66h8iGCaPqWWIzb++JFEns68+eRPT/2UAdwe/vTGQ/mh6rcXL+H4zGf5oI2+TxAY34ILoAAHWADCDWYYI7ALsvaiKbgo0FOhasulIkiXVTUFVBZcC7I29bFQLWAGBXNVSY4RDqb44IQ+iMUMRMiWEl4wIyRYQDjMVRIfpGMGJqDHAnxwLBsWhFf/JOHVu9Siwk3J0AemouECVLiskiwCEcOiiwoXYAIWHnGHKFShCHVYQg/u8IZpWeINwVKwGqbDIPYC1xSbEosbgosn0wgHQuYyR0shS4QShEtT5lhBjYnMVBIUQz5uRsjCeCAxi/GHCf6CgZktxhc2K+RgOGA0pzFtPNnxjAVUcALiPA0+xwmN1+LTtLHFJjmoBM1pjJM19kwnlNaBW9BYebfbnMc8aavNc1KDHKoxzWeyoU3RmpNKsb3HlrxRJdM0qUy2gSdqWNOkPRi5KAJa85rYLICkAuOg3hlKfcdbXps6NDoAYEB6wggMDKQngcIBQBhq0gRgAkWo2IkJTjRi4tD3sIQnMbUuDhR404WE9BcXxMBIEhgdDQKg0CzBiZ4gQpKT/nlQHNFIfTZSqAT+QgM1JQlyQvqnEwylISHxE5/Yk5BCKRCnJj3UR31KXZdKyqIvwQ57ES0S8zQqpW/6aUdf4qlPVXQ+gbqUQoj6S36yydSmBmibgCEZxjZGqryELI8Q3KBaTFUSVxmxVB774wSpKsI9mopVC0xryOooLbUmY1yyItaozrpVZNWVU3Wxa6dYUIGvrrWOcdHrHvEqK69iTLD0iMUBPjZYkFHxYFT91FgxyNWx4tWIsNoYrMiRCEn/evYvGsCFYkhQzpk1pmU1K+dnAVMBYiota9q5GhhO8BdhcIY2qVwlz6QztO+89rW5fK0+POABT3InPMwUJdJKgzfTCDOVtOHNKoU2tmAubTjTRc1yjgncoOVyZ01z5SXJNp+wdedpoNEbAJ3K3vYiyICAORz7LKo6EXFuf8/jkjQGQ4PWCeZ1/gVARy0U4AFPDknxo1HotAeBAcMUpC9iXOsMmrk4yYFBE4hBhkTAUQ4LmKV9+pzkRJQjOUw4BmAC3vtMB4Bu0MDDNGBp5PLL4iKkwQkmjV+bvLRgGnsuAC2eAAV0Jz4Syw5y9rvfjey7JxqDr3oYGgMA4jFkKJEP/8bN41+ErVc+jkJYR4+r3OXgRyL/mVM/7k0zNhXBIMCMYLGDNWIsMMhCvVzVg3P+mAQrCKo9f2pVmLXjXvQYWA3qkasebBUNueqpwAoaL2ntc8cAfcE9+sDOla1LHukKaY85utF1xSAdKe3BfJhAiZ2aM1wC7UcOrnqrkq1so2PBhNVKEjGjvYI/TusymkXS1hyALjCRRpq5VSAwlCQOMF15XNJ4QDAosFp2ntPMZRbnBBgopjDRM53XTq1tt7zkecL2HfWO+zzeERosi2k0FHgAA7BxLSmZ60ypmTc36UFm054pgHQAoAVqDrjA+QMEbi5pQhBdk5HtSeIIjU4YE//YgTKK0F8AKGMHLmidCiTQOgZpYqHJKwKDYnxl/KZPwSIauZqiFOETcRwATWDpnlaEoRhU+UoBGPmDbM47k4IJnHZ6uQtGGk7TmRR2OpcAz/VHJAvJUxNpCCjK6+Q81Fl0SyNfKJH25PM1Qa5PPNZSjcQep93ZAQAqwHH+EJxQAR8cdijyuT0ppHJANb3E3GOSS+2UVIAP/O+BKzhgroCXydrR0XpmdB/9SOirZvAgde4zx+7csYtRNVQVZOypDutnQPLZq3VsYOYZvURQU15jgp18pTMWKgXg8fCeH5Xs3TJZ2V9W8msdPaFFxniOeUK1tj7ZyhTDhHK0zB8kKIf/ZAjgi2cH/y/vsA51ktkcYL6mAv3+SzYE0Nr42I1pz9SAB07z7My8cvrHBCbXiHu0s0n3uUlDWyi5du/XeKAczPSNb4gLABSYMv305h7fFR6vgQEe0EraJVx4Y32+5TXeFh5Lk4ACME0n8AGAd4FM9QHO9xfy5Sf50zlWgjsz9yDyBAATcDhaUjjKcFCjowwU0Dr75QE4JmWaAAEAEHVVImWMFAcYggEYYAc2iAE8GACa4E4q0FAfooMw4AIicDu08xcU0jpAaE5DqIMY4AIU4GUX9hdHKGAeRgH4oINUyFI+mE5FkE7SoGHyhAFSFwAat4M6IoZXeD/l1IUL5WWa/+BfQjhkKrCDRWBjaicCMBhQHCUB8lQETiAHYlgHpSMCdYAB6SQMNLBShSMNMhcAVoiFXuZhE/IHGLBfVEg7ngiKdTCEAZBOjFQ6JgYD6eQBAQYA0iAH7gQDQ6gJdahRSbg3Q4gBMKA3oUiEbWaHSjaMH7hkRwY6SmZmHoCBzMgoGggY3TACsaAAhUdHCkR7o4dVlGZHtYd5ebRph1dWefFApeZXbwFpjSZ539gU5oiOdURZ4GhEDMRnsfYxqgZBfmZVntZAhxZqYfVVrjJor2ZXklaNSwRICxRWsHZBrqaNI1AOz4cyh6QYV7ACjjEMJqAYyjcZJhORwdYd7cEe5v8lAHpzAhPIAPrAAADAANflTKzkXLNVB9whDBgwf8JhNp6UNdmhAUUAS1njgOixMzc5bz7ZGSdQBw3IGRUAARXgAQzQW8EEHOQVHHGDS/9nS8ZVG6y0XfPxTFQ5GqeRbrHhix5ggc14loDjDr82Ur0TIWOiYilyTzYiZR6wAy8WIq/IUS8IAHHAIDw4ciMHYhTiF4BRBx2VlzBwmPwlIms4Bh4QBxMAAQ3GUjDQDT/wcoJBA5rQDTAQD0UQB04QmO4UGAsVmMBnmJj5Ti4AAB4wARIgZSqwUBCSlwLWToMRhYu5UsAnYPJUB8JQBC6wDBTAlhZydhBXgsrgBFKmDMv/QJsukJoyqFCwmQa605sn8JkTUHcqR5v4kJqAoZiC8SMBVgQbCItt9p17mZk8AnwYgGN5iQHgSZpHd092wj5PJiMmlVSsaZZo2Z/98QG0BRgrUCmwsniHJ2h/1WqWh3tzJI+YlWkThI9VVWgFaReltnniCFgWdHt7Flh81qB6NUGvZ1eXkqEdClaCtUGU5UAKiY2hp2miNmnqmHlZRVib1xZ4hFaxYqMXNAK/FpGEEVrEtwKN4Q0j0BhasHw1A6Q5UzXBlH+85IsAcAKeIQOAoQLicTXoNxzCcIDJcWyZgQIBFm3v5n8k2X8ocJ4o8BpdWhpiChjRJqZSGqYwoJJ//5Gmf2F+FqCmYKAPGMAA5ZQZ5+kBa/MZJ3CA3uABsHFsyKYZo+l/KFAHdgoAmeGoSsUZxNUZeHqnriGldbCmz2amvMUbOZl/o9QbsCSlFeifrIogH/Cjh1M5C8c4R5Zk0yNlwrADIPY8ryiJhzNhfcgByvBOaaCX4aMJFEABomOCFFA4KjABq5mYySNgNJA8DVad5tRRGGKDMcZhMIBjKrgMLjA6LrCGIlBlfwGtLTZ00fpiHEUD0iABylo4QlaJy4BiBZWFzFohrcOc40o68pSYFPCvyhAHetmuMDasGBB1y2mwRXCuJGY8yVMHaYCKwtCcAraa1LqFLgiDuioBNv9IWyqgqzIiT1oAsUD2Yd66UP0qri3YrN3gry04rTRQrQzSsbC4Ayh2diqwDGuYBjGwnO1arQBwrRoSr/P6Yc7qBO1Ks0Rbm5jzITLlPSmiYzxiZrXFn63ajM8YGAMqMmVVEHlmod9Ie3r0j9zYVTOaByNRtvxokGTLFg2ZaPiIVfUYt4sVQQcqQfuooPn4jp33VZD3QAsJa3jbt3iht+dIoyOqQOsYaH9bjY6bkHI7uY67jiSjAYQJpIWBawRQkYqBkRq5fJAEpMk2bVnKlcBxH7WlGVL6lNs1N2YjAB6gBfqAHBYgqRbwbqTBADWpN2FKXAKgBQcoAIC6Ga4Iqhj/EBqQ4X/cAADpYLz9l7v9JwCjowL6gG2bYYCh4bso4G7QS7s1KQDi95NK45QCMKyZYQFTagHqGxrE270w4H/lJwDaO7zFewIoeQJaABrxa7w1+b6qkb0Wp6WxxWypUV7y5hmsC1pau7UQ3B/lCRgO4jvOgzizmmUkaKx4aXE78METwLKkw2F1IGXBqXKgYwfARwMx0Doxx1C8SawPEpgxkokSEJgMBQOXOWEstZwUYMMjJ0+5miMapVAxYAfnKWAtTDoLhQ88u1/CQJ0jwsOYaHHy5AFSLGVxIMRS3FAMkgZn9187YMNMN2F/SJOrmatXnAYP4sNUnHMAoHGBaCFA//xhMLzDpINibkw6PWzFxBplFreXWBgATox2yjkYyrCaWDzDtXkmdjCaSkzFCsXFjLxQZrJjDUdSMQUn+vkXZRnBGAigg6EBBDqjC0ASgMVBrGdYJ9qhNOpp40ICeVAWIPOPlZuPs7cIcxASB8ATuzwHwLATv7zLeduhfcuNU0WPyVy4qWyhjmXLz2wQoFeipYe4fmt5flvLGHQprtegy+zMcibNrQZWr4yQjpuNciEGB8C5hqEyiFRrhKGkGrCbn9WkYrOAbaNKJUmSTxkPK6k1sUVv27Uah1ocFoACACADx2YPmgEG3ZAzHkClCw2m14EBmVG+etMaYFCn+lAET/+pGXWKAt3w0cJ7pihA0QfdiwKAAVhq0vrQpV3pGseGHNwg0QDQWhbADZR0bOlgHBa90pWa0QvdHrRbXMf2Dq8h0tELASY5SxbQNbakM8yVz98Wb7xUHVLqyaC81V1rONlDPBb8YJtzIw/HUnloYha3DDGGIWjdBEtsTmkwiftKIVBsl0UbYycGY9M6ISUomy7Xh8/6FzGXPN0ArjGrrPkqr8E6AaOTBhqLhX3trRMgxHbtYoJcZcnjg6SDYxIGAPZwUAUV2dOayB0W2QCQmMNqY8swAazNUhQA2DvwgX0oDDG7X/6sDGkgT93wnKMtyJbMUaODrPHz2mjH2DAH2t//esOeDdp83K+IDbD52tsTpnU867MAQLGrvQziuq6GWIgPUtc0ULRC5sIaxlF7TQF9zXXHyGUsYqsy4gSDsar8kQJA0AL1fd/2nd/4vd/63d/8/d/+HeAAPuACXuD/3Tf88aqEkQyJMKL7iLfY6KDI/KAOint5wARMkAc+QA+uLFkTzkcJMQdXwALTsAgmMAcOocsmwBN40CwhQSodTraopzFiW3pme7faeHiBi6J/S45ZRY887o1pG+EK6WmSFpBou2lK3midNkf3KLZopY12yxbkQA7sbBgewDKMsWuO0Ri8tqQeWR9g6X3PdR36wLpPiX1j7hqqC340aR0VUAcc/8CogcGSx+u9tzAYT/luJi0cEICS3MAAuyGpYCCppcG/nDFNKDCsgvGURbB9Z1692Ha76Sa96rSmEHCAFdCLFnALuwnogm4Bip7RXoNt3KfnnBGothFuOzMfv8E0UINdPNPAgPHJ/PEDDBAPub7rut7rvP7rvh7swD7swl7sxH7sxp7syH7sDPAD/aGWhtFNUrJwORUmxvghfSgYaP1xfiJ0h7ySO9B23ep0gjGZklybtDlgAYDEf4h2O5Du3gnXj9zuKpAGgZnuOddgJUiae/nCbcxIUWcj7xl177kM8V6bIxcDuykC865xUZdTzwMYTEiYy+CeiWLwPIwhozMBBv9LOiHS8O4O7wMf7wubnoChBYqJhRJQyH+hwtp+8Oq+7+iZ8Q2F7zk1n1Hb7W83I50MGPJdAOx75UI/9IZhARJcGL28oHUFyw/qzao8e29748TiDTG04nmAuC6aWXKrDnOAByzgEq2QB3MARbqMEWPfCjNAAnMwDUWeti/qeHP1aK+sogoKokFO935ltyCqkDuat4z3zLxne1qPEJmlofwY4X1EVX9/orFyACNAz0K/AqLVa4sBA44E5s/Xfd1VNfqnHSfdqF0jHFf9XauRqajhARBgAUsZvQB96hyAvkvZpAAtvBm9GpH6lFrQ0jwNBn+OqcUFBkINAayvNXv60bX/X9I/oxlopzXHVgEooFofzdOtLwAeHRoZLcD+N1zjt5SVqjXZcaYMTX/UQZXUB1zxB27AlNU+z58CQPTu//43IwAJ/qOBEavT497xcz12wjnS4E4AgSHOjjoAlMUIICJhgCIAXNCQA8DhBBEAINCgEECOhABjJGIQBiANhYZNYsjBAICGxoIAVIRcyTGiRGHLdrho+VIlQwzSPtKYIAeCxDETJgDoNoGCHA8SddKoqJKGRwAgYWBs6AKhQk0S4ywLsFBOERg+q9JwIkFOSJppJrB0CjOq0rESJdJwYbfojrAcJShkCKBIGho0d6yUQxXAiWVvC5rciJRGDDsQhCHU8ah3QhqccXc2VPFzJWjRak/Yjdc4sIuMYVu6ENHy7tKcMMOGpQpS6p9urCteVZvSJUy/YUUoRB7gr/GNCZcD5qiw+VG71YXxKFAATHXu3b1/Bx9e/Hjy4wVk/9D0+whyC9wvOADfffx8B+rfjy9/QX33/OcviOU9+uzLD7/94vNhDgUVTCS///6rj8D38gFmDjxmcO+YBBfEg4VELJzBmwTxMOFAE/Hjjz8J39Ovv/gcHNBA+VScUUL//gvQP/5iubE+b+zLccD8YoTwRRNXJFBF/wZsMb4gZYSPxnwCFPDICeM7hj4qDziGR/iOqS8WJsr/I9M7DTIgIE0114TgijR90aBM8DiwAAwLBNBHgDoFEMBOPe20M08w+BSAAYk84HNQQOvc0wJB8RQABT6FKWdQAeLkAE9uiuiz00FPaEpSCzzAgE9JP9WiTwxKFUAYDFAYFYBMDUUBhToY6PMEVjkAAFYP6vC0Tw8Y0McCewCIQ58TYKj1Tz2PhbVYAeo4gYNXCeVzVGAVdZQbXAXgVVItEBVgWGUxuBMDRBU1VU9lIKAzpGYj/ZNRPosddM88T42UUT8thfVY74T5IDsB5EQ4YYUXJtOC7ApQD7y3ooNuoeSg48hi5eRQSIKMJYhhgh1GnkCCZdKI4WIJnFgmBo93/0jDCeU2yyjjAJxIg+SRTG75ZbAkoMCmHZzYAazjAgh55J1NHtmJCX4WWWS3MqJA6pZDHmnmpncoWQKROcKZ5B0oMHkk5GZCayHlmCZ66r5EbrrmGIQ26ueTa5aaa7JtSsNs4zYWYeW+PSba6ACqHplrfDy2iWytyRY5prCURpnxphuTICuluy6J7ta8HnkZJ/De+W2YKUCcZLIlSLxtvzYKm+sdXBaZ6jTAQlrowtVWayG1Opajr76C/11t5cJaBjwPCj6YYeefh14iMAr44DTwRtgynyi3h1HA+/R7UXv7+uP+vQC7X4CeRRZcZIYZkoxyfADfy1J7eirMoMT0P//EoxUSLOTf+9QxB0RgaEj+oRKAjhGl+gFIfFAaXwTB9z0Yia988NsPi8LHovMBCEbeyBCBQOie8y3JghNkkQa1pyQSai+DDpqPC1uYQge2iEfhW1EMvfeiEUQvPBrwxZr8QYAhEoAEECBBmjIQMYa9Y1CnatSintguR92pUCfIFr20KKk82UtSeIqVXYCVLX0IRyKwAgOvilAnFJSxOm30ALlQAIOPnAoDDGiJPSLVjWzkKY7FClexGmKXWmlBBXzilQUsUIFD6QNQ5SLXnmhlKLvgCgVgKMcbUVCEbwXSAnZB1KhCKQAz9opXdskGn0L1qH/5y1/1gtSenLWoPIH/CzwnKNgnfbhLXkLvPOkZD+6kk7FhaiQ6Fivm2m4DmOMxs5nG9N1tjie8ZTrnNjaTZljwIc3W/M2Z2Tyex/DRsWhWLADbpOY0sWkzYmaznR4RxtiSWRyKCW9xybnmNKlpTmna7GjkVGZftnmxan7zNugUHmD4Sc+E/MEhNUuICHijFWk6c3EaO6ZfLjpNhPbTOADFJjU1arxp4rOd7GynOpUjguYshDrfwaUuezlTmkpEAB9gy/UOICEgkXA/VPrRlEK4gKBiaUv/6dKJXFTUBYxAQVuYBgswlCEqJTWDB6LRh34BJvdotRWtsFAe5nAEExxArHhIx4AWaKKrSqmC/0bykZN8mg8wcUmuRCWQVef3UxzFkElYJV9bdxok+CSwP1WtT12Dmr0YGclBhl3Rjwh7gB9VSUbyk+ECsnQltt4IPleoqURgcCY1AYCO3HETAXARp+fRKZb76lOjagmw2LLLU7KcrWzbhS1LvTKLePrinb6Ird0GirimGpYVrfja5YLRTne6Uy31RChY3cteVexXvvhEK0T2ClLS1Ucth2spMkYXX4SyInnvBV4w0quVsa3tnfIFWz/ZK1DvCA/Bmhda/vaXkNUjz1sqdjSG9s6kakMOdDiGzIj2xcAEPQ5ylmPgBktYYxFGZnJ+95y/VTiiEIawNzNcYQwnWMPBa/+IMtLwsXb+M8EfvjA+FcpgGWM0eAq9GIFvDOMcX/jDEQ5xjjPnkJWoLSsZKbGPQcxME8cYeDUGMo2V7GEdI5jGNQ7ngpP3wzj418sMq4D1wAODEThprTQkXywOOL4Ojk97N/yeAh07v/iobw4ZkEcrfLBCN/f5RX92IT22MIf3JWIR/PPBWcFaQAUoiAUmOF9Pt4QkGkmofkaiUmZ3Guc3b/CqLeLeAzcLHyOROn4FOmD8bkQgCamZgySUK2VnqGr9qFmCHoyg+EY9nx/lR833icVmS7hTWnuiv6RNUxGJuGw1ZUADp21ivqSdrUe+UrztktQXF0WvV3LRuVXcNhf/fXveb3cqT8WSlnDp5cg7totdUHxkbafop93C11HuvTd96xSPV+UpHr2atxcTVS9AndeVUnQldANl33bhS77qRngsH6ltC5zyll3+csZ7iYKcigcsLU0mM4vTHIWSHJolTWZLM2byYpr0mD1ODsuh+U0Qi2Xlx5S5zI+m87CYXGNrW9kykPxRH4NcIz2XycuDTGIfT7M5Jlc50v/29Jfb/DY8f3FzWFZP2And6gTNOdFbPuVmQr3qLI0Oy8feHGKafeY/D2cAXqpxunsZewOi0mRRPR9iG6jU8nESPficogHlIQ+tsID+AO/Y8OVo0u4xwaAZxIQFzWERUq385Vux/3fO1mivRe0SAq/adyGZeu+xNtBRTW8gwlfarX6tNVvp46JPsyhCCeRpUlNUIxdGSPdJivTuW+TZ+CxWPmPirweCmMRkr2lNzoZepuBNcGd9UVSWstRstwgpbkFq+60cVBe7D291u3K3l/S+qIZFKIffq7bUvzf43w9F7TPq2oJ8oz68zW12TRy+UoQlaZOvSJmi7Yu/9LK/gZMl64Mv2DKWuoPACPSOiemwszuaLOOdDOSd4Hkmj8mnj+HAk1qwjSFB4NHA3sHAwJkyFMyoEySequsdECxBdVqw4pkxG/Md4gEc4fHAkprB4mFB4tmx4gmoY/JBkdLBHjRBHxTBHP/sJxzjwQp0QnIysOIgQRqcQilcqBDMp+E5Qn9yMC7sQCFMsrmTwDP0ISYYkrYCvDcjte+JkDYMte0BPJ86IHpwH2LLtVCDIR3ykgWYARYQRBbwgUAcREI0REFshbI6IZ6KKwfptE1TIfkIElbzKzf0NBeyqwfaHi8xs50CoZ0SITu0oAiyjwb6D0tkPBSRRMBKtfKpQ0CzklT7s05sQzYTxcMCLf7SAFxQE2VzvjdhooWpgPHrlINrrykSNy2Kv/a6PnXzvvbzEyhat+JyPwa0rWqErfjiRmyEuAGkxvdLt+eati+SRvdzLu4rP+3aNgAUuP8jI3ODlOCKuIjztt7/mjZAQsN9pDthCjmqa7B9mrp6osJq+rEbLI5iOilqYjsrC6h9Asioc0ij06d5cieBXKiPcjsm9CgrK7mP+Rt2iiaOdEgZezENKyhoUkKQk8iCBDswTCZjSikfvMCEZMiE9Dm0Yw4rvMCarCaQw6e4YzKR+skd4MejdB5PiJ833DS4EpAsQbW6irW9YhIduasricM4HJK62qsm0SwfCIcZ8AH38AET8IGxVIAFKMuyFBAkoar5wY/Tg0tP+5LEsku4EhJAWxGtLJIjwb0DyJGnTCzc66Ag+T1gS0Xwcay6isMOQkzCq0P+KKriSxLSq7Taow9j40U0UZNNaD5gXK3o/2M4cCuuh6sl8ZtH+Lq+RBlAQWG41ZyvYxS/PWHALpIWb7OXR2FA99KTR2nG3Ky+83s/WrrGehG44zxNfKMteuRNhDuv+vIT15w2Aww/WGojfOsT/ELK7aypiXnBE/TCGSNCdroxHDuxkFywF9MnuFNBEHyyDDswlSIoCnNPBjvCKBPP8iS6DDQnE4TCa0pP/gzP/RzKKwSc+axBIfy5f3pInxywAc1ClENJ5yDPBqPPALXBh0zBhLJCC03Q/0wpChO791RBEiQc7kRRMmGCNmvES7vFuIqSYJOfGd0RppzDNjOfUwS+vaIgTkSzH/WevYKzPbSrpSTSKsFFUms1Hf/aRAkaEl97IGKjtT18UUmEnz6jwznzkRaStcrcEcziuwf5tQaSRFuDNTlLTDYrRQPZxdACol9UE+ZjPgKAvud5B9g6r/27TdUUTokbuNVkQPNjF/MTt+7LN+vKR2fZvmA5zSg6zgKsTXScRkX1rSnC0/eLr+gMzu9KQC16L1FRzm+c1EfZ0+lkRkCxuBRVVefBnRYrSZoMp4vZiJuDpqhTyK/7MIAMyijEOTA0uhnzOVd9Jp3zOZIbJn8iuZaaMoDSyQibVambsY5pu7QjSGk1J4AUyZHr1Rg7uQXtT5QESqlrOpe8yWeC1YAUSBHTmIb0wXBlO4pJOSW00NvYslX/tVfuKDMrYcW50kPA7CwcWkrOwj0IWSoaldIruSsuiUPPSz0TMaxZjEyesqymhMwX0kTaw6HEokyhEioBqazLJBDG+pJMW8PSo0r+4MrBOhJ/XTwNMjXCWrWslFLWa6xV60u4atOa8gDOZD5l48w3YS3ncS1p0VRXcs3UfJROIT91jM1gsT9o3L/dRD9BddSAO9pnlD/ejK1L9U1l7JRM5b97q0Z7oZfVtK/oOsZpu7ez/drwe7jUdJbZ1FrndDc9YaR7xVs5oQgczND83EBrylaVIikwPFeQLMEoMzKJ0AQvhFUC4wiJGMEQ48EdeyYqFEOF6AYACEEJKIjFvVCHqTRCv+jc1/FPCxNJCFXPHvSn5QhJlfrcMczC8yTXGIzd1KVcLKzJHXuy/PTPK8Qmlam6gFpCFusnyj0aM8zbFCUzUUxSV9ugYJtSTCOhzZKrDjIfVXMS5mXeN5yf4PMeW3NDD6Iz+eHRpty0S4tL7g2QG2I8JY0QWfReHA1ZPQxSW3OS77FeOoteICFTTws+MzVFORzFK+VEX2MzU6MzvrRSStzRVnsz/tD/TDf1xTWR0yvAgNRaIuhxItbkU099uOwrP2kp1bNdlFeytt5UVE0tzUmlOO8bVWfkU1lKwAUkuAGUuCgqzq1lTUvlvuAMNz+lzdQkv/eKN4erNhB+YW+bzVRN3ib+DsM51riTOQ9syZTknbMxQqtLCIBcqXk9uePYiK6QCBdwAmldV5kIgLuICoyQCBHICJm7piyOyR4UCxioAxqwmSMjyWYV17DQ47ijVYUaYwnoOBjQBI4YpI/w3ADQhJYw5OdACUXuQnJl1nY1XCh81g4LgMx145ljVtYtV6e75GgaZToG423dYqXTQHT1yVROCCdwYnu9O806WC7lvX6Vkdab/z2sspHtdRGaNTX7URGJ7Uvae1kXqUVSk1+H9bwl7VjL5BKS9bxKPBG5ktnF2ztd1ssaacpgNmZ9ZRLz9VdRLExKrBJebstqtlEBIVmWLVnkq6nR4sxNIIEiKqI2SZPQbK1u481r863V1LfqDFvaWk5qA0ekLVumteFtfMb0i9uG+zYHbFpNxdpFzbYcniKxDdR4S9SDo2GHrlr+82CIvugDBGlA0c5YVunq8M508qgYHEEj3N2ThDEaPA6bFFwGJWXfDYCQUIGhGTrgdTA6woiUwAiidgI7AIB4oIDd9R2PGIPP8VbfIWrgObLXsRieVA6lZmqFKAmIwij0FAGkTv9ku1jcslZcRu4OPFYI7sAAPFbX3p1BE33qpSYbMcTq4yBqiELBAAiNqCaohAJc44FpKISyBzXX4KWw3n2wVa7Xld5O9vDSKz211fszS4w0ptzeSOvSxmRgylJFX3NfD9LK0ibS+wXt3kvghK20DcKhUBTFfKAHzu417tFL1zZFUWO192VgTDw1HU1t7fUpGeXtEhJfKiVSTuRsN2Tf2i7n9U3n6zXfHuLFIHI+OUUiJQraJtrGRq1GAazOSW2vcVtUcpNOT90tEb7hHcat25o368LOPR3OUOVTuSVVtB1Vdbu2aKTOGv6/hVZU1IzUPZE/FS5A8ZZOJoZsJ25VCb3/QKJEsFuVuqfrsP5sOq5LOnR9SI9QhmWQ45NrJwpACNNCC6Ahm9Cwg7RwsC72a5dQ8WpaDrZb4wkrCYTwi23lsNBQgbSQqN7Yip0DSej4DRqggV1AlpsADc5FlmVwAdCggLZYBmUoAiIPAJ+og5jRBC1YCQ1jUA804y72wGNC8bQoDiT7cqCRmWtyHAnwiB2vVhELMdUdyLeLyV+d80omp2uVaYVA3gVHQ3IwAd7eXokNEuc+kKrkKbWCTDWLBcNLIdGDZsKrbZklNskyvW5W0lwMZ7k0TMf8s19bQ8Lz18ZckkPvVzssLMAjrIFd2UNn34wNPF7ey4MV9EM/ZrxE//VSHHWfEiyH1WY1GwFoo6mdVRM6Mna7SC04EXaF4YDq3Oi0ZVtRya13q5fklGi2dcDcUlrhNNtJBc574xdwHzgDRM0gFmhva+juO9quVejsA9sgHmijRUaHhk7qFPf65kZ9SGk/d+IyZrAgTDIcXE+QAuT09NvGZsF0ylDnkI23VgwYiAPHGSQPOGqHkACjfnIAoADZAABpoICHV4YhswuP14RBwgBluGvhUAGj/hvSqIqDaAhpcJmIqIOlCIyRHzJKggFl2JiWEAgjJOoYaAhNcAI5oCOYN4gYcIGjF2OgWPOey1wVAOu6MK2Q92OJmHLO1Y0iKHqfD/mylobQ+P+IkNf6kCiCgmANsX95kZcIaZBBE/xcAhMxw6Xd6JDXDUvX3n2xGx/C4HlsfkfDWCAHKYVe0F49vrvKJ73sGoptXHYPeqAHEsiDRFhuJtX0xQ+Q9SmzA1AQH9gpy/uQRYgPscoD+1ifp4q1T1zYv1whJc1SO7zsi+3DwnQhL8E9TdS0GW1ZT+weiW3FWmxS/ZXS5qVD2KfKNNVE8gX+g52z9DEBcji2CSaiIaJ+ZqPTYVSYCoDGc7M38LNhr+U27idUFOg3AWAkOJKIEzg3FAAADxCVeBCGOjGjNao/QDl/fYgH9a8T9Sj/OQIIbvoEgLEARsDAgQw8CBAQT5gAgx7/AADAgCIiCgAe9FlAKOBiwYkVUYDxxhAFBooAOET8qNEgCi0qyw0E2fGgPpEnKqhUySElRQ8XUao8MbBgwYQNazb0eHEgwY4XP0bk0PMq1qxat3Lt6vUr2LBity4LIEdCABFpA6ANwNbt2bRq47JtK0KtWglq3e7d2zbuXAlt/6JtuzZtXLtr5RRRiWHC1ToTAtTpqUkEBAgTKEAAQINCZRqNVSqjEFm0ZQrdrtLAN7onDb1mX6ukoQmAsMnCAKhwgnZXatoAitCQA7Q2BcQYuk1wItwzhec07EAQtsOJ28MBxqgUNhfr58qkY7wWRmM1bPEUpcHoKTnAaw+rN0ee/6AeQOm1hfO6JUxYrlmKHWbYXWuJQBdagCGGll9wJchgdoLpFwBkY1l4IYYZaojVMCMskM8BHx4A4gEjxrLAAiWOGCKIKJ6YYosLvIhiiiHWiKKNLKKYBxNM5KFOiCXKeOMxMbZoZB5z4LHACHPMQcICicyBCBNK+nAAMHNMc8AWT7bCgpM+0CMiiiS6WGaQNQrpzQEnBmmkjS0KeaKZL8ZoY4o0usmiinniuCKIMd5oJo5D+sknjSveWOaLL+KZaIlw0khmo3/mGamQR4boppxDxkLOARt+pUEGBJh6qqkLUHSFqbisIOpKBjkVEVIGyTpVQVRNBRVUB11k60EWJP+EgTIR8YTCTxcJg8JFCwGAAkcqnBCRBywJgIFFteYqwLECMKBBQx5o0RAH04KxUDfQ0ipVRNIe5M20AmjAkADlXqTCRCRR1ZS45DLEQLzV1vusQQtBEEe4LKHgAQxP3dRRsgIs29BC/FqrhUU5WcuUrFQB29BQTYXc8VEC2AMryimrvHJPkw0mx2EFFsYWzBLGTDPOEshRYF479wfhW3y9ZRiADfYHs18ScKdMWZpQQIFx3dhGUSROjMEBBSl9hgEEn3VGgxN28OZbAE5L4MJyNMQgdm8U3IZBGhQs7QJFLsTgQnux1dyYMhOI0J4LAQCeNXSFse1Eco2pQIMIFE3/DbfcANiDHVt5o6aSBzSkIQFtwkRSjNjCxF10Wy68JsLby0SuTBxUW20H5yvtEMNtdcTNnSY7sD2BBE5DrXV0vM2udQzSUBCDcZ6tzRvvQOMldF5EFwbzW8/r/HzPA2on4MtJ92egX0i7tQzL5Ztf/gojCLl+jjh6U+j6+bh4zJs4yil/LMfAeACbatLjDZR84KNYjGhSJtpUieiHqQNICQ/HyJKSFpClaahDSTOQoJaStIgfzGAGeHhSkFbUvgJuCkZ6elSa9pQnTkFKfiS8lJ8MRUIhuQh/lppTDDkVqTPxL4QrhOGQ4je/HRLwfTXqlAhzJL8g2vBGNCTgEi8V/0Um5eN8KtGAL07lDwKQoD0AYAKqMqABWL0jWAeJChpzlRBZ4QQh7LJJQ3wFsqigBAUdqQAEkGWRpXykCBwoAgMIAi99oMCPIINBIOeYKzySJB4nAAMjCUJHP9YhkLeKowUcOZCHcOtZSiGkH7WQSDdCMo9NaQgnwaCFdxCkDiQpJAe4wQALoKAOFRAWChA5x6lEbF2apKUtYaJLDLyDkB4x40321UaP8CoqufqVVawozWmeryzaW5CBIpQdniFoZkFDkNAWoxi8kLNACsrmg7KzG2X4ZgzHAcAEWieMYvwFBl0zDQDiBgGpUeBwenFny/rJm7Jw5ypxoJt1kgMAqf/t5w/dsJsI1hkD7qhAGrjZQXYC4E8R/AEAdpMDDKQmNoOW5S4UmQANOqqMHewgDaqjDADiwFKWug0A95RNXBLjgt2oYKQ9UQZC6SkBfMDUbtvBSt+4wwHsAFQlqqvDQ50AUub004sUUd3hAJRTCD0PehFSTGKqF6BvjtNAdGmQbLQTmAmtpULUfCtctZK+FlWqTjLC4aUAxb4UuemIbVLTjPIkJSc5KREq6tSkYiGnEHbJBEfYwi/mYIJFzKEVgyXsHDKQJTzMIERJwsNe9epEEZXITn+lE55ECL/1OTGBqFWtnF50DMX6MEWzLZSnDnWA28bpsJiy325Nm9dA+ZD/RCEs4RODmFolljCGpf3hX/MxgjFK0wOlIoA/xgiDRPhDCyRAlS+ouyEOcERb+5rKrzzGEY+1cb1ylKQaLdCwi9ziWRIDwCPvaJF0YACV01qYtQRwgv96JCq3OJgFpFWvPe6rAhiwAAfotSuqMEAYwgLYgvU1FQdD2AO1Itced4VhAOsjHQ3jlkUiTC0OnFED8epVQ3aT32g9EiHVOuOALfAaBvxKjklBY4/ZaytnLuUdcT0yksXiBOxpT2fZ1I/4BNQXbU75enXxqpOzF7TrddVmIlCa5CZwG9HRQGu30YILlGaHAHBta9DRWthWgp0x76DMnolzb3pXEZdOYBlO/8AbAJrQu7wNpjH2gFrdKIA3bHmUBmvBB3XsQLnG2E0CZgaA7ZbRZyfojc3K41tzKFAYUFPA0WmpjAeSwxjq2aEImhAMT5WxZ00vYxlvi0QAehq7Sp85DX3e9OHGnIYy35PSoq5D14RtZ7BFGjtGmx7O7oK9aV/5ZkEbGjqjDL29mEVmPgsat51MviSTe5paUJ8S1bQ/E4pwsTaqFA8PZcK7gogelHXSIkzQWXWX0FEyXIC953AFJVG2Sniw7JRaMQPKXiJLuLiSApL0izT5kIAhNNNyUYjDTS0Wfz2UoggVqFwlqvDdBWRiomx48j31ieXGJe7G1U3AG50I3jOMYv8BoTjyJdY8TWfS7QheJU0N4MJUXSyHP7ZYju+eSoxWzRArcyV1ZsJXku6N43md2ZH1PgUjGeOWKSOSEpYATB9gwABLVAARfWAgHQTJSSLL2xELMDLB4LLH193oyI/AYGPJFIBJ/KuPn/z4IyOGQToOkivCH6UjnGQ7RfaoD3gRZCVnd/tBhBHID3dE7CsRpFFoSUyDwP3ypxyIsOZIFaVMeCpD1lY0yy172Zd0rF0F9zkJhE2e3Yz3ZV2rYmZmtHOakztxWIZFr7KZp9sBnzSgQd5MU4fP+NQOpwBPDFSgkjU/HQAHkg5fGHMVLWwuALsZzkv3on2KwA6qTYhBAADoAANHd79B8gcbcOIQm/DzjWxz8alKiEByqMDTwcDyXcVdMJ9rBFpyCA4C5poXSQcN7AIMvF/j5NNtsAYNjEFnAMCapVW4fc9YndUIMgheKIi0TVk3Qc9Z8QdbYQ84udXszWDKXAFtFZcKldxusZai9CBdnYlx5UiINMkcbME0sEAWFAqJCEosjAmf0IkGZdbAfRAe+ICUHIE8tMIHZYDE0c8CJEkGwAid9NXP4RCImFa7jVCN8FYI1ZyacJzPvdah/OCfuBvLkda7ockc9omK9NbP+QnGUQoPJVESWYq7MSGZDMkSHsAIoP+HFWGRFo0ARSyAd4WReGmIPaDXHA1Zj7GLrmQdVHRd1xFZ3zXEsbTRCXiAfPXEv5yABViAB9iDr6CdJF1SfTULQ5wisDiiRqSRrGBYgj1SRuiLrTzdtADLMM5dQSgYLHKAjv3XfbhiLAZLHbCErBgEUsRYvDgSTlRLTaAdLNpDyWRj6hXYr/SKrDDFM0WEPhgZDb4jXO0A9bxMNn2ZWBUIzaBVlPmMk+EMlF1TOOUjgHiTloGZJrRT5O3G88mBSOSGEwCP5eQNdohHHExUQiqPBFQGDCjD3dCG2ogfbyhkoWlB8mGAC7hMBirD5kRZZRxM8LgABYhAaOgMbQhgdsD/WWNoAvz5haHt5PdoAlBs5OiAGUUIQxMsA/KIRKKBpEMaG80opUcdW90UFAwoJHlEpad9RkFhgFVmJEXEQUzWI7fZ42Cgkwj2o2CIz9E0SJXN49FEiFpmGbbtxbjBo11iCLrlFg0ZCm7pnBvyoXLZj7r5VYpQVgZkoQ/41Q5enGLCD2GxwAE8JgNNyQVNkA84iQmkiJNAZl4N15k4ypuwDwLlnBQJ5snNmxA2EWEGJmmy1omMCWjmoWohV3PNSB+u3AK1Zrq5CMVR3Mh15g71oQutTyxcATWRihZtkT94A0UcwBYRgC9AZYZsDNWBxFJ44jIpBSldZy2uIwqcQBF0/4QHbIQ3bB7acYArgRgKVNhHaIG1eECIpRHYNdIx1oEq6kMFVAuDRcw6OsTaBV4hjQu36CcvfV1B1NJGoEB+WsAgwVIn6VGBxoQ1wqdNBItDBNLCMMBBqJ1UGJIAUCjbWWPWaUvqrSMnXucZ1UTs3SWLrgzvsIX19MdaidNAwqg2BcjMQIhgxKiNSlvuOUjMxKhsUEAakI0TzNQElB8FTABLxY0EMKmoMalgJGlySMBMJceRshSTEpWV0hRbMGlLbYYEUMBMOYGm4YNfMGmWjo5ZOI5vSM8ysFQMPOkOVKlLucWStlRLJcddSMCRzqkTpMFO+oWZ+qRf5GlLIU5/gP/pDiDlos5UnQYAoooplQ4Go0aqBMTpBMRAlu4AlAbAMgzlp3bqlkoqmMLfVvHFgQANhJBgk4kgOIGggnhZ9BgNf6QT78lgi+4qV3zKoziKabnhYpFJD+oJHvJJIR5AHuQBCyjcaulVssYclxQhCkxrZUWJBUVcZh2ACXSJk2yBBVyQz9GmohCrzCXKnyCKirDcc/lWb5KWmtxJEAoiXY2JXTXhuSLWz6HWcAnhYPJrnwDXugkXwM6rwQoJOZDDNMEAcqKKw9YBqxCAGMGKM5KoG61Le2XdJQHLw5iXRwAFg3kRQwiDuTQE2u0dGChlETRFJd1KZ2xEMJ6RTFAECpD/7CmhHQYEUuMpmLfEy8KoRM2WrABITs4W2MzaF3sCmDaSrFL0nVLWQVMULUm8ohdpwRlRHkJwg0qsbNZWgHVeIzJ15zElU3nRSoPxKtqKymRkT/i4YNKoJbVV25OFz1r6I7TJzD2y7ZOx6lf1B1FlFOB+j+55FeByW+ASjQje3pb1B3ckVF/g499mFH/EaANmmWx82d2mhYTIZYPgw+ZmB1H9reEGQOS+ReRKSFeFbuBWaUDeaEYBzZad7s982zjh4+/VY98OCO3uLfVMWdtqD93WZdoO7xV5yGEd0Q0Np2yaXLuNlsyRUD7QQwflXA/yIcU1kaIcAwuwwAX5AAvI/0M4oMgMcG+JtII8JOaXbO/2WpwNOcqwuqsLDafKDWduwc8SzVBoFmJfbdxy6Rak7FDKsRsRyRD9/mUe8iVoQhddJatxFUrJ0a+/joj6UJMHFB0XOaypPKfEXmKGVEBLaCJBaOKJ8grZYuzDAFlDdN6spPC2CEvHkFLnveI3gnBTuPB61XBTfNi1TO26lC0YrFF/lu1H7NELI8QZ8VFLdB5T5PApfcTZ7cq21PAZqQtUzF1ChOIK44onBhkIu56KEi8Yi4U1ua0LalVZYlMLbtPujZVhtPH2EO6MgpvtnaBedBXPMNkdg88dUxsfS5tY2rHtFc1a8M0Y7wUK+jEg5/+x8IHP96AguOGxXJCTWEbyJCfyXThyOUFyJiOyID/Z4mYTXZxVquIx70nyfgBpgyjIrMLxhOhqGPNq+rxWEmFcaMrImPAlv/UbXwrhXjrXxwXXZy5KyelbnkxvkFxQivjAvh2AMs/AMdxywOJhntByLjcwX+HWD7qcihTJX+1VjLhv/i6iorghHjahDqarntCDb01KbMGmi9hrCkEzDcVPxQVRvC3QGeZV0B1nFmGXqmxXB5rAqYQXxXZdG3kxJhXYx4yM1L3e1hFZyPiieT10hV4SAzCAduYK2F7S1H6YPsSDJWWj2Wo0GkFF1l00HG20HF1SsKDeh0X0RXMMkSn/Uwpzndaxo+q1kRyVTFSgXjNl40C44ysPtVa4TO/6Y0FemzcF387YrtAQDT7iMT1amRx32d6qse+Jjybb7TzWzD6+Je5ybvTgrvU4AadF2z2+ZZZZj8/QLduyJe8yst5amVxyLlqzNZUxWT/2DF5nh1ZDWSn7MVqLFYMstVp79T/u9YCsdbW57VN/NV0Sddp2g/GKZmu5G4zQQ6PUZnMBl/4SJvs+l18aEMCRoW2mCD3cz/745v2WpsWlUMzR1m92ds/53CDOSfvc1bneVQq94XEVkGb3IWnj0MzZMr7mIG8TMMgdgGYbCjnP3GgesLFS72gGcyyMwDudT8POAASQ/wAJQADSjQAENJ0GdN+FsBJ78ZGPcex7mfR6a12tLHHjSTRVtLfZTpjISDTYrt4cLfHfhcw6goEWx7cknVI2wpF1Th05rneK7gsfIfisyN1BKxLJsIsLo/BU1Dd7K+OKSraHW1OretnPbNuqsuAZjxWNlrIqm+BZmngJCk0LpmpYpfiPfo8Loi5hv3gqO8+LA4bNyDGNfjJdSK6t2vhhHDJZoXjw3agLgtNaTS6Mp1NaT88iz0yq/ofvXpmrAvI1nfGNozKTgzJXrXKRu7KH2+UIgMo1IxfLVUqffDNsxrlx10hfuXlyPZETbkpz11ycH7deEiKmGPCK3GFuIdb+hv+mDi1KO5uzE9KhG6IhAV8cXulQba22OSsinphJpwSiEwVhEOKJZsOzLdvzaht3qA/mPL8mb0ricV7XFawAdg0DGPlDOUQsLkgnhrAEFp/oxTY0Onr0fZvtNaKjCWt0FU/xumASgXdiQ6sREju7dY6igrPwkHGMr5yRs3eMRnOeRz/MEmvdfIc7hYt045EosTt7hJutMskKT5z5ma8tQFqZJIegVceMiIuV3TYZ0kxZvn9ykX8yVBs2Y8/tlsHtiNeFWhb8syVuPrL1v4egXNyt3g62jmqbl4M1Xt8q4XJV3S5uuCW89HzbJ38VYt/eVHv1vFfZW6p8Wf3jv6el7gb/r7vvqgKYAAC/JqXzXGn7T6ID96HXIciZup7jPHPjq40kA44ogMAegNL/Nmve0DpfuqX0XKm/NjrXdnOvGwMzt8+vMyE28AG3XNHzdnAqL9l7essFN8yJZjwTvZA0dxqWkDp/Mz7L/V8mgsLys6kwwQpskaybSq2bysSKSjFZXX3PSkPftCYuuEfs90KLbUX/WLnj9CU9eEJDuENb3UOrNLuY0b7Id3rz+te+l0gnvrV/MAoH8QlH9Lp/4oHL5xLvysNA2Mx/eCDbqBwDxpDPqDmN0+7rB1i5cSCPtbX1vhmHUzk58o3qPlc59Rq3uCA7du+xcZTXbtH0RY2/IMPT/yiDkKBeSzmt4i4JhhWPX3X022qW46OQc/yXJ/kho78gO3JY6fXLPzWF1D6LxjKdy7n1HjdA0FsQa8GBAwUNHkx4gF4+gw4NIjwAMWLBBRAXLKAXS6DDghwPSlxoEOTEiAQzclS5sWFEhSFTbrRokeJBlANxmsz4ciC9hBQ/iqz4kqjIYwSRCiSos2dGiyNNKhQ59aZQnEsheoyqtClRlz1/hoSqdYGChyM0dAOwlm1bt2/hxoWhIQMBAlfiXrGbQUNcv3E5CEBhAYwFAfoEEDaMWHHhwgIKIz48ubFhwZArg0mMWHNjAZATa76sGLPjy6UJfzbNWDPnzKdRXHac2v+CZH2eMUt+DHp269qHU8cGHTuz4cecZatOHXry49XKdae2/Vl459mqmweH/O5vd+/fwYcXP5789wkBJKCXE0CECPbu2QdAL3/+e/Tp1ctP7x7+fvcS1oOvPf3i+68+AOOzb0D+COwPPwYZrO8/OQakD78D1wsgwAT3K7DC/CaUb0L+IrwQQQkuZBBBEOdDcEAXRVRPRQoJpI8+CFlsUUEWV0SRwwRHjM/F/jYcMkYAcYyQw/SQLDDGJRtkMcQcUdywvvxOpPFILSNcprwvwQxTTDC7ucIsmEJaCiGnxCooqzSlguqqqRhaKqGNxEpIIztz6nMnPQ/Ck002F8JIJYY8nsoJ0J3IEurNnejMUyuZ1IyFp5fyyUigOBfak9JEC31IKjXFEvQrQoUKSyNILR3oGFEh1bNVVzsdiQkt/8YEjy677PKH11/t8qWvMSv47LbHhEtWOdQuI+4002K7DbPSQiNtNu1cm1ZZ4LStNjnSqjNuscm4ta7ZZWNTtrJwYVsWsWhBs9Yz0pg17brYHquMWWVN4zZace+lTjUOci3Y4IMRbosGG32U40GHnWQQ4hLnc2/iGA1kD2KIPcTRRxE2Ti/kGDkecOSSNWTyPQEFJNDH+DhOGUgDRX6ZZplRznhL/DrssL8bJeT4QR1ZhlgCi2t+EMeLK26Rv5yFRu9nmVXOmGn8RibRPgvlm1jrD1uuT+ijo6yxv59VrlhFqS92IuG34Y4bADHIscknjKKi6E1AK5ozzlhnioUFIP/i9EiiRBHXye6DsiiABRMK0CGZnUACKqq/wSL1KTtlLQhyyVPVXFSDGmfBzwM+PxMibyJqxfG9aTqV0UWhKpykpnKCqKQ1/04IqzZrOkD0lDIii9QDRpDbLQ/qApZXX3nlK9fAhJNuMnids1YAFU4A7V2BQWt33u9lG3c0zeCNDv3JvreONtGyH05gz4RjzXrvr6fMOezk1d8wfM9XLWiBjzjmap+8jnMZ+51LWuujzXRuow/uKI+CFUyYC/zDNSFtaYMwqtCLQMSkDE2tZxnaUNh45rIMYkhHKVzbk0IUJCDpp2f6WU+TSCgjrn3MSSJakISeBCMbAiltRIrYj5D/aKIbFilBUvoRxYyooqEJ8WVNug8Ni7TE9jjIQkuU0YzgA0QOBQhtFNLaDMcYRCHRwIJtdONfVjCCp9RqJKmao0Va1SZYVWoBpQOC4yZCiQIUIAWqQgpCMJKEDyiOIY2Thw8+4AtI/eknlPhALF5lElNpJAmF9MhN1LQARU7EBB9IAuBg0idLKSQcjosVKU3plYQooHReoUqq8kGJFPBJKgMpCqp+qRNLPUpPt6wVq2wyx2OeJRZt3BWvFtCWA0CPAHyBwZjeoZne/M9Y3NyNY7yxFmEY5n7Swl68TFNOcBnrNOZsl7+62a3IVMYDRRgXvEjTPm/9K4DJSRe18PU+/+YwJjvxqx/74Lm/Z9UGYJ9Jjmh0006AtgsMBHvjRTHqnTjEwEMiKlnUmoi1/TBNbEwiG8qgJNIehjFsF5tahFomNKR1kGZP89kRU7jSl8JQZiDrkEsvZjQf0lBjN31h1qQ2UzTmlGQ5HRnMOuSkmh0xYx8025NKytQf+jSnKpUQhJQ6tAqpdEETGxtMNUQBF2SUrRbsBhNadTyFHIV3XtHdpkByyFqh5CA+SIEisjCDWCiiADNQQCuS4BOX+CRVlFBEqAKFushNznd4LEgSFGGVjyjWsXSk3GUfK1kW7HWzyZyj61qhEolAbrQnEUnjWsE7h4iOIDXprEHo2ilFCf/PJ0vhXB1l6VqXcAqRxRwVY0c33BFAwJm+6NUCYHAFX+HFG7wS1vTIp1BzbVMAFbjmWjiwvnOJpoDcFIAH2qIFFHgAAwOl1rRaw074ugsM5ahD+JSljxNgIJ8nuC8AhZO//EkHAx7A53TyyZz18vc61ykfuZDlLeSMRn3GaZf96Kec3RwUnxVo64fbKg0KxLBBVRviWA/kxLRBKUlB5JkWd+SgE1JVh1+9ao1hNEUvho3EX9PhWF3osgxNEWgeFLKQrFRFDjYNrEHUks9UprQrIjmkPLJSkH6IJCW9zEYkTrGNphzF/AAxRFZk4ZWGhqUhx2CtIHZzwshBjjsiJZn/NrElHTfVO9MahB6NwywPdMBanyRDII0bZBLywdpBEu6PgxztBwSpA9iWkrAFAEKfHYfpLDT6dZA79J84bTpDFyAJLgm1CXjQaMIdwAeDjJxUkhECV6fAdSzA9CAlh+oULLogHxhkIWfgSjrL2nEhKOQBgPBYYg/O1SxItKsp8WxBEpIFh34JV/rUKUyeJFB6de0quc2SPPpyJBAhxwjUYsFnkqAcTPjVFSAQPfRiczPl6423nFMBC6RjLdnobjwlgz0Lv0sYHrAMZAq8L4Edi5zbdPj/imDwY5HrNh7wQPksLpnfMFzA57WnYIpQDsTU07zsIrk+UBDygMMXgZWJ/865rPdP7Wxcfwr+zG/4ZT7yQsaib/Y5Be3ghJSlWalHNaoGfWyyDCLVp2osaU8tNNWZRo1sM7VpEzfoJKEG7aY/FevTz/ifMFatZDPlYcymuEIBgVRiXpeq1I44w4/ybIVXfZhTidyxG22Raljd4t9pTOSqQzWFZPvR4K/eIpVRQBM/d7yYNDACkiCXcoq1rLeD4lvFCs9NLlkKPXzg2FawoNqmUwhrD1D6Uhay2jNIhmN34muDBPtxH1AEPUof7FYcoHEzoEcnGQK5ViRD+Al5/WPpgfrSn+kAnaRH8m2P+wJkQfgKQPXuD+I61H1gBrpXvuMg+djS+4B0jmvl7v8tUu2DKKD1B4ikPHjA5+N7rgCtsH4/WmGCfojf0s0vLPMv5XeEi5I2pysIME6UgrEQIrcMYgTCyYLmonkIoEx6xS4gQC8IABeGRUzsAYCY4336Bwz47eLsgQH0gQEAgAG+ZeVmDjFOQAvES4CYIzsmSqAWyjfOh5v0SwsQowdf8MEQKDT0q70OaghTI76+x+ICrDMmLOd2DgTja8AgalqQY51mY+Xgp1z05Xsm6PG88GCEgQJSzIpeTKq+TklIrEeOpIWGzIZw5IpsBuuiKsioZMwe5Kao7EpQ6MSeiErKsMzISI1KJEWiRMywrIgw5opI6Mmy6Md+ZqdiyBDtrkX/tETN7GNFrgREjIgPqWiE8lCrfkyqmAiN3IMCVOALUTE83qpNLEUmCoJSemlUXsmyUqXbDMIEus8ESm9Nqi0LWA3QfKAffAHTbA34DCKWeK/+SinX3MEXWsl0gm0GFsAXFikZXY3ULOL3HisfehH6dEAh6EGXfID4IomW6m/UrG0igs0HorF0epHVHMcEmpEcv9HXHK3WFqKVAMn9gKBxAsvRGMIYg+0ak2AZzdHW3lFUPkUhwO0V6cyXXNEW96hOKHJN4soimSDdLMgDcMEu2M3dPJIJIIAE9mIDwyQwvsVcZk4zeu4ENEMG2EIF7Y2drIcwLG7jLIDkUEAL4oEt/wLDAlCgDtgCBfQBDDAABcFLNTBgLe4rJ+2pKJdyLYgyJy+OmzJOH47SJ3mOLTAABaISADxAHzygHIySLQxMC1TQAgjGK9nCnkgODNhSKlGuCJASAFCy5+qAKNELBfrFnRTImyysXNzLCj+wXw6j51IxMb9kApSmplgsYrKmPdiOaGRGDtPMqHjMpdqOp3Yq6poKqqAkxlCKrLqmiPYw68iKpSpzi5jGY0rTbOYONEGTbJikqmpE6jzq6xxGyoCo6kjKaYjqMg2P714maqZmN4/E7aZsZZoO7IYOaLYKYthIMakzLshBDMCiriYlc4Ji8vKGIWWLbwyC/ErnKVrP+v944HEi57DqbwFuy/0kqY/iMZIWQP90QPeS0bB0qZEcRwGej3f2M/UKK/nSU08wSyA+JxlZgPbOZPP0DyBhiwXcwfc+ZxkJNAmSoAAOALV0L3j+aLSSgAf20yf+6Bs7Sz5ZwCx8AtV8gT1jS0J9D7gORxZjcY52R7MCMCIt6wDO7Y1WwLnsIppMoFcgYBisyyTBJDAYg+G4CzlE8Lu6BwV6TgVZ8N50cL+oEEvFEgDsQQD2CwXWSyb3qzDQ6x3OqysFQAsuzktNEEvD9DC0dEyl4wfXCwDMlL1Q4BbsUr40oCr1674EoE8P400twB4AgCh/sDawNE3XVBgOVR+4YU//v1QZ9nQzLOAEDhXnFGhTa3J91OXh1KcwFUOCqrNUw0MZRgw+PNFjduw2MVHHZqYQV2aoXsSLcChKqGhHjGREmqxp7mPGapU9TAyEqiTrhshIjOw/5pBGPiaMVIyJvs5X5/ASebNEruzIHtEOu+gSA0QNSSSKUAhYVUyJzPDEoKhjxm4Np1WHsoRARsxU4RUAtEDyEELcaudSEudeuaJWZEJP6OGPyM8EKOEZF6D1SqnUaO/3CoD83E8HHML7CoD/8o/UkM0dskBhyc8HUg2yMPYAnpH9pg8cQ9QEti+xvO8DVk0i2O/YGEL3SocbC4AJKE1AW0EHNLT0aonPFtT9/0LgAAZyGHf2A7pgGhd2+1KWHn22P1tv3PJodHICTyhS3DTCznYLIpNijkxlIkZgBd7omeyCCdpiGKgpA+ZNTPQNnQqzW0CDYE5AHzhABXtSJpdjgQCoM8o2Bc/L4HYyLddSHwJOBboSK6l0LT3sJxkj4xLDoeIhcC1OgDLOAo7yMA8VDCAgSlWj4BQDcQsuWiJXAPr2ccHgJvsWKGFABenyM9bSAip3U/0WDKQlompuXqYwvmxQ5h5uNhAzXnWXLcZgYZ4TNF+I6HYo8e5O7qJK6dbwy1AGOeEO6lTmYoamNSuTNJm3QMoO6WZVeRERrbZOVWvI7aRsM1umZQzverqDKqcWJF2b6GbUNXn1cDVrxKWernvjDjdd5jVjKqo0c2uUajm1yhR3t1Qlj/PQxCIzr7cQmIAN2PMQ4nhEgtPIr9oGafdQzdZgawFcx5WQsXRKSYJbK0MdhwcMK4NTFB19USFIWPommCdIuNVGq9bY09Wy4Ewy2NE+VoLrLxY6eJAkCdUI6QNagUGTydfizyD+KByOcZAYx9FieJBmANWSYB5QS0ANy7h+i7iyExwnLzy/giEWh1RKIiP/uxZIncdXqEkDp8dKB0g66EUZBMBQU9ACikXD9MU3TEMDiiBxIeMHQzctDTUOuqst+OtNSVVKJ1eBEtXDuBJRtaC/tEAwPIBKuYM4vosDDKOeiFIAhKGRwWC/3iWSIYPf4mAIN2O/CvVQb64OTJAbZJIDIMCNLaCSr4WAbC6dbDkHVbIHlyV+jqMLAziAfZcQKXGpYGx8r2oRy0hbt0yNeoZcRcBHbvVX0+jF0MYzd8pbQ2jJtmo5qYwMt5VmrjUTc+yGOKhJcqyH1nUThYhdaeRbwcgNOwpD+CNtqAgUx/mZsYg5hVWeb1NohgzGyGyofOaZnUAof1kx84Feozau/67tUhx6JGBxRisS3CIiGRTCP8GtQWfpABRAIwjNi58vGQCQzxSL+cxCozmaKPxzASaHJe5klU6aHj7aIPyTISw6pRPiAVYt2fjMi0e6Tl5xpmlaonGaHrqgGlkap6e2QS26pH0CasvicJjWIu1mlayWavmMon3pqnlnk+jmoryWAKjJLmCABEjSmugt56gQ38hJjtvCHoDynQLmWW5yNjLOK2VgK91aJhkgcDt3LZUBAlASMzbXw2QScGMDcR3jcTFABRJjLUXDc7nUAgQ1MRo3b6lDlT/DUAcDcanSbScXTLshG/ThdD0XAgbDoQgmHXjDesjHftwnX8gnoCJs4v8CiuUq6qB/WRMoQMrQLhFvZumOV0XOVYNqs6cArzmRF+7SLKB78zIxJrkrs1xn8z2oTn6/FaTO8MtszGuu+TOZSjePN/CQjn2V8+1o8zMppn6HaobMjkOc9UJWNXmXuUa+LOmsDmbYTLcVc14bknZUi7c0j7c4TwC9WK8cmMCH604U/F4XvCQcPMIbvHZ4B8KtYsExPCHQcQZuZyQAMFLoBMLLr7W8QsSDi7eswk5MvCi8mMURWK4cerN2ZyG29o0i0HnE2gIx8LrGhAOmwwnfqXqQ8gSWIwr5hZ1EA48DaggrTib57RZuAQJU0CthAExB+ZQHo8AuuU0xAOXw1gL/ugFNhYEIS5nBQBkMuAOQiSOwA8MDqhxOYTBQ31y/qlIq5ZwvjVAAMKC9NBlN/zpTHQMFuPS8MvV7fgO3JSw5vMcyPJBeGsjlfJm/TRUGaKDMeLNdwxVb1UyGtKzFhllbtyZ8nShHKLHFOrEPO3Fq+jDrvMxXjdlaAU9bVyRYyddE4HlKSsjKYhXLeqhphAimuioQe0wUfYyFWApsfL2dOciqWIanxrmf54MGikDSEzMRyAFPsP1QXrGLY/zEvbiupJYiHTzFI/zCR0XCN4/bKDyZKBoq2h3dKasWXxoqoLbO6j1P1r127LXFt7ppeeIhW5Ghs12Bua3f6wSqw22V/5IHrIGUBMaaAEhgJPfibsHkHTgOoR4IfzrjM+KhbQMmvkRDX2Kj4Baucb1SBSuqyi2gJ9fCkwUXdR/VAszyki8OBerSkwP14lzjrrWAtCXbkNnC3wJZXjF76O1J0MErL8EgsAFA5AruNlDgu7ocMrjBsX8eMdNyL/fHdqFQoqzw0AEMt8VlK6k9XpUhyrSu8NQmNIkqY2zdWMVXg4im6GRTrKqK74BobJxONU1MjPpXuQkvN4H7ZGqovbnsuLtXM/EeupsKfRVRfqN3pAixeM2K8aEXf/sOZy4ENu0eOgnkajBfuSG/fUEIPdqs7L9QC5hguCQi3SV83DNcTmiHuP88686IusM5hcXX/fa1eMFBhW+eIt3lXfbNXfZl6fZ5abGMP1K4va6cv8Vr38WBSyFGYNovink88ru+ay304h7QuMdnsrzES/z/cuHmh0kTjDoOHTgkw6Hc//3hvzrc/wrXf/755zgO7jTe33zgn14AQoAFAfoEGCQ40MJAMAYtMDxoUJ+FghANPnxIMCIKAWAcHmTI0KHHkR1LTmwYsqBEiiY7clxooQKAmTRr2ryJM6fOnTx7+vwJNChOGgFEFD1qVEIApEwlyClqFKqIqE6XRjWK9ajVAFW5Ms2atavSqVrHLq1alepTrnKunrWqNi5bqGefgi2qVCler0nX6qX/uhWt17x/A9u9OjWrV6t5y669m5buYr2RAc9123iy3bJvl7LFmpTvUcJPJej1TBgp2dGGP89FXZdqXr+cI1+Gq9UoDQxCe/v+DTx4b3LkDhg/jvzAgljG6TFX/nz5AujKkxuXTr36devLr0e3fnx6+OfVp4tP3l07cuzrx3MPD149cufb358/D//+dvzx9cuP/591zvEHYIEBFpiPdeSM0I1wv2mQAQES+uMPARVeKCEBGWjgIADvULSRQAW5xBFCJXq00YgeCZCiiS69OFCIL3UUYosbxcjiSxKR+NBGG8HI0I8lBmliiB2NmFFBNVqE40AClZQjlB65JCOOOyYE/+OVL+UoUopOSvSkSCJRWaKRMEVJEkwwziiSABx0CGeccs6Zkx1EGSWHUnnSldWei+0ZlZ9miQBoAIAWatpRheJZ2GmMGlpYaIuRddpffhI6lqSSNiboVnteqlhYk+YG6WKk8lmqXoWWihhTRQn6KGuKOrpaorFquihmXq0aWGe8PmqZVFptBSxSnWZm2mqASRDVWYUdy9mreppFgSZ0XotttjtpMQJ82olnXnnitrddLAQeWJ259WmnrnYJgnduff4Zpy6466KHLnjv3vtfuO3ma+C34xaInX77yvuvt/7ZKzB7Aj/83gEjrKDtThBmiHHGEvrCoYP22MhmkG1Caf+kQUuS+KOaY5ZpckQZTTkkQkQSedLLR+ZYZI4FeaSiSVyy1DLMM9ccEs0X6Rwmyz4DmZGQaA4945MvZ7QmQ2AunSabM75Tcdded+0CZZ2NRlttm5n1mmmlTXabZWK5BlpnZjnlFtnE7jX3a27t/dZdXDVWa1u3SdVXaLTy2dfYgMtKt93BwmabYJKFRVuoi1em2GzCJkbZ3IKL1mzgZIsgduKjkirXaoYmptrfW12Wed9cufB17bYDZ0Jx3gXcH7ztLZxdvPxy9y+4zPGXcLgAduewt+8ud4x66XW3L8Peotfu8/W2Oz151BV8/L0EGs8vft3vnp3C0a1/vXUj3F7/kwa+ZHhMOQSYQJP9EmbgQYccNAQiJmUETSUCU4go0rOWVS0hKokIjoqmEJeQRGZKm+BJnBZAny2pgS2B2Y2ghLMPiihnU8oaRVDEJAjazIEPUZLM0mS0MT1QZTpD4dMs8Cb46XCHQKHBXciyp7xgZVWncVWixqa6xRGxiM9CW90iJShmseorsCnVoQbFlEV5SmyDkZZn8hSpqXxqWqiRYmLccilfLQ40mIIcXWz1KD8Npk9knNWusOispYxRWE15HRv3aCu+yDEpfxniWIiox7E4yo5gscyqMLMbHkpyktzCV8J4d5xLxid5xslCAVhwMBMUQAfJyOR0WvHJgx3H/5MFyAI96DWvA3hPlufhHnI8CcrkeE+T5xFlEoSHnFigMpe6NJD5yLXKAoTDOpqMGDOPua5YIlN6BhpBEXYIg4tJqBxX8McIvEGAK2CABBLCRceE878tsWQhNdzSjXrWppG4MIQKxJHTsGa0oLkkgChsoT1XeBJ+ksmELKsZB+NptRLRs4M3y9EHz0SylpUMSFhKoQJddrKgISmA+uDaJD8KUghgpmxGdBXcUBU62NVFdo1UlrPOJri4LC5ac0lLsxpTqdugpVGfi1RJZWU3tg0mpsNq3KjCwsTNdIZ1tklb337YxUaZSnN0wwpO9Ta4yHRFqHeTm1JNl1PXuM6qK10FXdv+ptWYUuCaIG2r7UYwy36xL3jfwd7u4kUPXB4gCSlgjgk+kASF6RU8QFAEwNpHTe9Qoq95/STB1hNXE/BAB+5B33HC4VhnYjJ9x2lsKzabHuIddnlxLZD3asn/IB5qkwQwuAIBEvGNCnXDtRo6Z3AqIMMOjjBqSBrZDI/GwSRJbYAPjRrPkqbCA+IMuQN8Wpguws4TJddlGmSuj8LUwC2tCWkVXNM8d3a1B3JJgv580QB3ZJGktYhF9nCre3XoARo4JTWoSmPcZlNHNsqqVqIp1KXkONZJBdGPWmxjZgosmaWOqlPGIuOtUiWq1011i/v1YoHd1qpU4cZ1pPKvE72YYbl11TN/ygwhOVO3xGiRNYfs3IYtg8ZMmSpWWJTNflXw3hxrq5KbtF4s8dPMZ66HHq9crHFEyYL4KGCTHwBCwIIMIL42hx4Hg3J8/hrY3llnycE0LTDB48kZ/3BZl9MpLSwRu9n2WLk+6lLXxCTpgfltcwQUkpA4yUkAjsHAQRwwb5uc+1AZale6bSruQ2m2znyKEGRQ+q5IXLhBlCBUZQw97nVXpt2BAI28vg2ZQv0Mwe8ad5/q5K1Dn/vP3HI3RDnUsau1VQQaUIDElKpcTQ8jYrAqtTKSUZuCC9lVw62UdEOlqeFqDDu/RdhvpVOwaGzTUtaZravNThxY0HI2EtsUN/w13GZgnOwnlqYt0lYcrsXaOP5iO27L3vC2C/eWrsRNNLdGnWdogONX6ztOidBdaEe7PADlgxIF8MEBPvAB5nQBCLgEQgEezgLJOrwATobOMJH8cCdPvP/grBylcT5AcB2IkuAFSAELHp7lDzw8BQfYOAuGeYCOBxbjFIdsCB7eCslSggc1P/jDE37wkF/8kxk3zsb7qh6VlzwWNHfyAk5eAIJnobLSRDO85no+0lqWXwuapAZwkaH3+cDOABj7/vrnoHeMN0oAVVGmq4vCdeLMu1pTLqlBeEAcIc2GCDzJyuIuaDMReoAQrPTPbJgyMtEz8VKTkQv9DjUYtglomO6t4rmrj3Tse/NzgoEIKABEsZlRxH70jI0npakpKrhYHnYVYBQzGb6RJfQaTuQUQWXFRZaKLoMUcB0NZRVeqaqOZmEwII9KqTsy0vTR0uKAbR+7GU9OVgz/lpTw1chIQ0prkamX3R77uGBFigDtnC+/b7TABPJ82cvBPFeYTdCPD/gAycNUACUMS4+/GvbkWRDPDD7pA/3Acic3AwfXBQqAZAdwckmmckf2AftXc0mgTCbQSY6VBPiHSz7gWAuogQPYSvtycsehfwpYADNAgbHwfwxYAMaRgh1IglmASgcwAx9QgMhBgTEHgCX3ggnocDU4PGcGhEI2TfMCTNAUHyNgWzqkTWRHEweAMbhAMXyGJMolQijkWz1CeJomUcLFeFXYQIsmNUQTXSoBEwI1QcXldqSWafQ0EZhWhQmFhQWEJSsCXoTXeCkkhkTSNFEjeIb3eD7TQPO0/xHtZX6FGBwuMGtHNTjEdla8JjpPtIhORWxoQxm49oiO0RR+UTZFdGy94lSAg1RpI2NkRV+TGG/nlihHJG2FEVXMt4g3FS2N01SB9DibYomoAVOQoYg3pTnBEkhTtTZIdFbsRnpNBYm6wRuGqIw/EQuJAFlUh3Xh0x/eg2UzAAQfwAKelAUpeAC+oAg+kAxYRg/ceACe9Ve+0FgM6GQn91l/RVmAdQDhyANJkI70QIA+B3EL4AsfwIIF0ArseADuKI6DVY6slGTw5wsKoFdK51jwiIM5B48p+H8+8H9TlxwMGXGO5Un/6I8yWIKipWXPKJKgpX5mBo2JEAsfJT8ZQv9OFWIhLrk/SfgbakeFGDV3e0heeEgkynWTy+VCiud2P5lbgsZ2x8U0JwESMxQyj1ZAVHMmypU1QmJALONcMjQyLuIkaIgzO0NqKbOGZJJBTeJPBdFqy2iWPiENssZ7XDR7yfcoxWcpRzRfRcUVs8dhoaJ6w/c6YdRfmTFHqtFGuZFGqZgbD3ZidKR62mdSPmVvuOdSd3Nie8Q3QFVIMQaYg6l8tTIteqkscYQ28XZGLpVGiriWeplGQRR9YtRiS0EBNGAtZwmbOjECuhOSVReE/LJwvsACvqADvsByqPRZRhaQPJBkwBkLr4RL8EdKMPcBXWCPJYiA83hwSTZ/2Hj/AMBJgjMggRT5SfZnWNf5SSzgDmImWUmQCI6FnfDhcEngjh7ZCgQHnp9lneAZccQZn38FcfIBn8CJkAswTOI5A8mASmLmO2uGZuuHL1YXZEzQIJPkARGiMRkCkxzjP+vElXS4JSuiWw+FQCfCTwEkI/d0hSihT3dYNOOlJneIaYinT2KZovAUUTvDdrvVQBdEoj6zMi3CNAu1XPjEdilxUZ42ER4Vm0WaE5ogX7JTb/LWRSgmjL7mUtBGOa/XFJUIGd82NtMXO3jEl4hTRkQ1mdXmpLw2OpTjVbemX7P4a+Nmb2LRU5FjVsuCpWwDpTU1GLPBOoGCi+B2iW8Tb8W2/4slhVM04ALJaKSHCgAr0C1pxqjowQKKAAQzwAIpYHIeyQL0IIHOWJ7peBz/B5HoyI1NlgzcuAk8UIAOeZ6BlYLPqZ0Ft4CYWnAPyY0sYKom4A6qmlmyxAKnCgSJIJ24JIEkyIBZ9n/y4KuUlYKP2h8SGAsL6I6e9X++0HKtVExXZ1e8k3XPYZJbJ0vJgYQg9XUSQgIuCZMYsyF7Jhwf8mdeQk9XApZIQ1HO5ULZlVCn9lyodjQTpCUJFXhZ6GnrRXnQVXcjNEFB6q4oeqLuKl4TpZTwSqJa4pX7VFHr9U4CgSZliaiIigEuIGuzFmGdAyx+Ayu7x5nYd3yWqYu5V/+yKraa30d72td6u1diFsaKucd8hqOYetlFboN9h/lDHxt8lFhFXIR7K0aaPyUphSl9ocGnxXI5jNksdwksCCYBNOBDdZCxWduM9JJJXcu1X9utXRa2ySFKK4ifBbiROPhJ57gAuMRlF9cPy9mRzflKUNeRB+cL05GA2EmAklUAioCNCoBKn5SCCmC37fgBeeu2yKFyPEAOCdiCP/cB8pm3D7m3/thxn/QvZYtwOTePAtqdJEerPtiozOS1Y6tZX6utvBML7wOuchah/oBnteU/qqaGfyg1dShd7Zo0DIABJlMHGhAkEPA/hnoCeGcQhiq8FqACJ7ARhvq7NuoRDOD/AQWBtRwwJjPxvDRxAkMpAGgHA9s7E9UrANCLrwLAANy7ETXxu4YqDMilhTczUPAkd5c2aBe6uyWDlKZGEESatRn7ByrAsRRAARKQiFFbRY6jio8TYKRIenYjl3Mql3/6GhMmVH7Ks5oyUxwmVPf1VFlVNrDYSNNXFrpnbY5DbY6IGLxYVpVoROOWpzfbOna5UltlVGB1N9BWppvjVLJjGgRMA/hgB4b6v4gKV6VbWQBCHmNWSvFBZKUkHmNWjqVED038Sp3VHAvQxGj2HM5BZAfAZWNWxU/cWVucHFecHGZ8HMnwSksmxcLTxAtndCw3H2xcxcZBxXesHFs8Zrt0/7p/vK1IzKgM2lartQkVMq4YQ06+QH7B8SEtY6LxG4ZSonj7W5RgUAEYsBEy4QECwQGaLABF8D8ygQJaog8o4AGjXAcogAIM8L76kMoG4QHh+xEiEQ8nIBBF4AHH68l10A2sHMsEcaIb4QEeMBAccLzlYA8xAQGlHMwYAMo44wGafMoeEAcWUAfpJMvpREPXxVxu93bHtYdT6SUt4UBoUmgKhLFFjKgwoAKa4AIuMAHLMAHzXM/1TM/37ATLsM8T4AT3zM/4LND2XM9OsM//fM8Jnc/03M/5rND+HNAPndACTc8OPdEDbc8Ozc8aXdD6DNEAfdEXzc8HbdH+3M87YIDQC03QGz3RB23SLE3QMT3SDC3QLj0BKL3RJH3POH3QJG3QGJ3RMX3TOl3R9YzSKf3PDO3SPW3Q/9zPBI3TRp3UJ/3UNm3P/WzTRz3TD63SBb0M8awMKrBnEMDOWauogozWaT1Nas3WSOwDaNyog/twTNDWmxXIpgW2YovXYfsc3/8KUtkEoRFKAoFtTv4jv6M2aT6DJglUsVWIAdjbvACAAmDAALiMyv/zyRklAFpgDwKQDrRc2QTBDX1mAShQBwxwXS7hyg5RDunrIx7AABBwzaKcoSRSAbL9JQKQzW6iyRaAAR9jEKddM6TsMgpBvBoRyyFylVxJQIdGQwhrUSuEsDxTQvnaUWWN3dmt3dvN3d2t3eHotavL13nNWXdd1+eN3undH2qs3nYNHuK9readoMZBDmLgXh4AdhMiroockx2CW4cHyQx1hxd6M5KMk7v8vRxQBAyg28usD8arD30HBqjMvQURD8KgELRNEBqAyxlU2acsyrCNyRjwDs3s2zT/weAk88kRFCPkdwL6AAblkE4oIAy8vBHUm1umTRPFi+JDYiVbaWlaIyVu583lzFxZo3iLRojezeQ6QcRNDuVRLuVT/huz2d5XjuVZrt5vfeVtBrbxjaB/HN7kDR5MgK5ttQKwSwDkBKGzm2cy6Rv/AxIsg7tpYnnDJSSHdhAKjgKaTL0V8MsdEcwwwABE+dgdQejM++KXfRAiPkISccuibQ8coAXfywCkDAbBPGieDcomQdsWQOiZrs2wnb4AANsY0BE0gQIWcNwmo+lk8hBiqCRaaOeXbIcBtNhrp+sqQSLrTOXdnQK/LuzDTuxTftZI7MdiruXLzux1Ld/N7ux//zwC2vBeq8WSEco/HfIOEtQiHUrJMORcJiKIDoUB1KsPFTDaxjzhRZAOsozLfBjMCO4NL/7g71DKfb7Mg+YN72sBoozNmX3brKzhTykAyiDZJoECGr7L2LzME/7YEPEmpcwiGHDNMNDuHFHv+yppetiV+dsyEJszysXc1e2UAxUSvl7s7IwCBYACKe/yLw/zh7q1d00ezw7tWR4LBodJNo/ePK/XO//zqDvmptuozYg/1a7m/L3m5QTnvcEB89qi0E1Q0C3yBwHLGIDhAtANp60kqYzohS5BEhHLoM4A+hDpjC4AwtDb5vzhjN4/uHwLv8zo5rwzHlAHA1EB1TvaAv+R6Kk8EGovQqFMzdi86hBgD1Ti9ahGQPtK6xzvr71Fr2snvSaPoZsc89itch9w+ZvP+Z2vY1t7AD4A38eh88ZR+qRfWjxf814r+u6tumzd+mNrZvKtO+Kd1rFv+uSB+6Gv+7OE+6d/+kSfHLuf+4zqutUOoYe89BaSMRSadkhjJnNO4JOsd+hF3TXUEd7gIRIhDJItIsbLEeVeJuAvACrwyoZqzKd82ihxyxGOAe0uE6pcyu9vEX3O4FyiBare79zLIvkPEAAAeBAgAIwAC2AsCPAgEAAGFChgOKwjQMs7FAYFZNQnoGNChAczKiQZ0uPCjBkTrtxoEKVJkiALfjz/eNKlwpb6ODjk2dPnT6BBhQ4lWtToUaRJlSpFUcApiqVRpU6lWtXqVaxZtW7l2tXrV7BWIYwgd8CsWR9oz65l29ZsrLRny7aN9XZtXLZpWxVg4dbuAbht97ZaW9du2bqI4+7t69dt4MJ4DZMzrFau2bmONW/mjJfzW8+QP7OFLBqyjxEYwiqFoSEDAdix/cUmsAl2Bg1WOXTUt9Bjy5UrawoX/rskSJUHcdZ0WfCm84Ii66js6Fw5QuzQZUJcqFBfdY3QN/oWWZD7TPH6lneH3vtlTOe8C/qO37x6ypsLezc/7t16eI4KCrCm5MaL6cCWcirondUadPDBrj5wqoAP/yC08MKoMGgIQw479PBDEEP8CQYmRsurss18MEzFzA7wTLMs+DqAEkVMeKtFv2YoIAvM8jrrRbNibKytzFBM8Ue3kvhAxb+MnKsyJk2UcsrRovzMsxFWELEnDXyhzR8SapuNNtwmouqd/RCkKSTiDgKJpYwUzC9B5Vh6qSWcLFCBAf6A660kjoiLh08w4rwTQI2+i84gb1TQaKSWkrOgowDxrG6/nCwgzs+X9ovzvui6EzXT/HrD76SaPP1tTTrvrDSmnbaUdVarmpqwAKho1bUrDFJIQYtdgxV2WGItXGEEKpPVrMW5cDxAgQOSUOSzzPaagcjPBmNLMSTdcpYzGvzvsuxJapXlTLTP0DX3gBFy09WD1wgAkzZ6CcBlQ6o4mDNPBN9081+EOjqIJn9RfQk541AFzqRPgfOPwJPkC3XgSH+zEyftfmv4ukk1AslNPGUaiaXqcKoOJIED1ji/ktYD+LeQK95vU1BlKnlhMBgsdmdhJby1Qp6DLgoDIJz6AF+hk1Z6aZ41QFYzK01kwakkyPG5RhN4SMKpEA6w2qkaD5i6AF+E7GJCFrr4wEa1bcxsbEoKuNaECZM4AIgPygohhUTopvoAHfva62+6x+7iALrjpnBsu8nxuwC7s966gK7PdmpI0rbt8TK0YmnWaxcn2/xHKI00EUhzR4j/JVjX6B1z3th80bIqNBFmmc3+2mQz5kA9rglgnOL0z6A4A/zYpElFFrDi4NHD83lIH0XP0FOrD+nk8ppjXndJm7cY4E1HTlA+lJ0T/8COy+s9wIxiZfp9CDUAQ5+m6NcHafiD7vXWFMrJ/38ABtBBsUhEZr4FussEhjJpKQtj7natAwxmBO6Y1tRYYKMI8kVIB3iABemRhBSYZWrX+gDmACejs82AboQp3CbkdoAPJGGFiOMBC3TUihnEUGx8yVoILUi3ChbgcFtrxQwLZ4IPBPFaINQcApcFGrq8SDJxwRGz1vI5BXLuituCjAGJlAhhdUk2YSIAGct4G3fliyUr/yuYv9p4HIHpJ0HdK47JHLY85+UOYNRx3qrk6LE4hqpkxZETCi4VHon9i2SIuhR7VgKq5zWneMuz43LYmL1KjQx8drQPIgVgDwGG0isFEGXQIBCCWzklBfgrZStd+UqfOI40Zalit5JUgEScxWc81CESfQFDtG0tLckI3AF88QFdAiFGhFnL1AgToxno6FYXjKGOoplKFsRIHi6cmzt84UvExdAE/filkOgxQmnWDZzFpFEuU+S5zk3pgFSK2hM5hzor0XIEZtpV68pom9m8LnZpnAqabkewfvUHdwstHyaXZ7s4+gc/qlIVxtT3HIQVSHgsgY/wvucc4qhKUhgtCf/BJDmxlTFvZY1snqpSSqnlQXKSc6TkwcDgPljmFCmk1Kmu9pdKsLGyp0MlatLIgkDPcOszcTsLJXhADgnKiG462BpUC9CKJPBgMVedUQjNktVwOXGEJ5yBkJKxlhAoIlxX4Au0zMKYESYDiTIsgA7kWsOs2ZUx55SbWc0Cj6kmgzEKCOvnRmeZcWnRL4bdnBcR+K0i4aVF6jqsXAzDBH7qqjXxoo0ZbYNG3cCHX2+USZtE5bKHpiqPHZuTzWBmvIGdlrU1K4lxbMbRgjWPZOyL6fT6NEmElZSms32tyqQXSUgRcngpIy7FUtYb5jK3AkWl7k94Wl0QcQAFFkjBrRT/sZHpYle8451VN0aAQc4Y1rAWNGbcfPDDDyDThSwQpgXZmwQHbs2d0rQbW2Jkt6JlIRE8AAJbDBfOw53lhsXkJhIV8d4CbGKdbZ2agAm8lnH+spi+KICN6NY1J4Z4npxjbBNLd6LKilhKTGqRD8gxAi10Y1hilM1t6lWmqlTgPcElLRhugAVNKXJOfGwefi6G247y52MgAINDW6q9OHGBCzbdCBig0OTcaowKfhhVykIGMTvCFo8b+x5HF2UnL2eyOeE7aZLhFCrebQSn5B3qdencoQfcCgh35nOfMTQWw6oLXd+aHF0LoIh+FLEfqCwAEADLg0OX8INO8cVeB9eY/xQettAfKFGMJsSjrLU1gxOaAWOSMTa+3NVyBS5cBvsyVk87RYUlzCBhLo3EBJcGSLR0EehOc5Yu6jqxvW6xXOJCRSgCxp20zGK3MgPjYsGrXrAxI2x8QVCpcIBii3QYwkBwBi6AgAoWwAIIvn3HiMrxkJqkKXCgcAMlv3sjUGhCc1X2EZh+hApnkCNzUCBv9JFs33csEKZ6Rz8swBujrILPQs4ABVGJ9DlEvjd7Ct7bOwJyd8ylmM78nFM7f/xBRZvQnkV+cpRjRcbdYAI5mOTOHsE8dPE84FnNIjnH0GMtCzgAPWzOFiCkwMWKPQA8NvPzzeh8LQPur1uQLiWbP//9LDLntVteVBbP4OXqbWER6baIWLPIHOyHjQu0i+XPM6a9jGPKgFCV8o6FzhSmCbIAFZhsgRtAISNcaEKdWtU81f5JZRQjHhYaEcfeGF49IDDHn6isO09RgQvzKZCVt7sm4EkePSjb8c04AoXDv7lOgC/tm+Uj+PQtZFOFWtVCFZYf/Iz+8QaZc8oFGHLbf6UFt2pB7n3/e6SY14roDbHWU7yWEdDaXA0km2VRpxl1KHbEgPvALyv7/MtUHeveamJcFNjsqkuf6IxFNrG1OFkGbtHlWkyE2c/uJdgAtMaxwY1uCKmg2t4HBFgINxUaweTlYTyDYDIrC7f98wgoOAP/c5s8FLgBcxM3TcGCcuOCcgOBK6OUCmQyKDBAKlAPu9u/8ojAB7wyKsCCjXBAc+vAAjS3M1CIBwSBG0gIyQsOKHhAMOC/3qACiKtBc4uDDASDDzRBFJBAc2uCBUQOzbMyBRQ34ApBBKE7hmo4+DgkJJuYlQgv4AMg3MvCrCA5pzA5LgxDMYSBEUiEegKMr3usrzugEqslohOXHqklXpvDNCwxbHlD9RsNXks/FrMl7OvD89uiYzudxOicFitEq0sM9zs7zoqNMCEjMro2qzAoNuENV1EQvOO3SQm3M4gOKPgOK2u8b1sI0NMHEJgyK7sBBzw8B7yBIcSCVjAIxXukyCFsBBYAg/3DO8ZzgStDAT8YN434MRTARVecwVZsQBA4vHPLO1dEiLrTO30owSD7MU05wSu7wUagRvowPBZoBCyIAwHAglP4gVO0AAW8gUagN46QRlwEMgfsuzOjmEmSD0Nqs/dolXbbKMErntoTw6TZQn+kCi9stIAsSOA7qlzaQ6/postgICpKP/UKxCdJP9CJSDgMP8fQPolcrIVENjqMQ8SpyIrEvl5TQ5Bcv8zwPpibC7dhSJGkQ6UqSSQptgNIhCyai/bL/yxi2awvgY2A+iwCqL+q0LaYsSTiCg79UL0adEUocAGDaEorcxMuoIKoLIgz8D8scA8u4LeEc4mu/BRyu4Em60Uri4MPXEDgUIYrswAYjMYp88btsgAps7J6M8cOPMtrnEGUMDdlcAkYVAYscAG2BIF624iuNMAF/DdzeEZNkbccnLJ/KxQrUwbTMoniYi1LqqSOoaiEmTs++g2PM0ihAUjRVIrdK7nSTE2RI8Ncqoy5KL/ta6I7hM0Qo7o1zD6TFMmh20NE7LqbUwuYRCw2dIx66jqbRCpExMh4QiB3YpKhG7bXJB2Ye87PCT+NvIvJSI2koTFqmzY00sml0DHZe/8O0cKdOyE3LgjFhICCxmPPjhBHAXBPAfhFaswIcdQHcewOLJCDlbnBU3jKxqNLHdSUagyPB9REKRMAanzPcbvG+aQCB1xMYYzGTnQTUmQ8CtVLC0ABc2u8/aw7ICOPpgTRCAw9IERFelMPelOy8vAeRZLCNfIok2qYNFmoflTNYCFNHC2Kgey9Hf1R8hIDDHKssGNI6wQdDHLJjvzNz7FJilxSsGvNuBA7yvo1IhU2xprDYwvOsBNJtlg2sFNJJ1rJFHMWI5XN4hPEBHrSvtknpZE2tcuAMBkTa8O2qNCXAqkYJDOzaKSC7cKCcRO3aAQBcDxFAVAGGBQAQ0XUG2D/VF2Mwa/Uh6s0icSDt39rgt5gsgj1DeS4AU3EjoFj1EOFwX8zQUZNx954uPnRvOe5wXHjRXnbLoUAVHKjglEtzPWMAxINy0mh0IIgQEU1B5dJSkqtzBY9reUBLnqEiZAKTSDdFR19VqAYSDCUVmvtqRdbTuWcudCJzanbnKGTLK/DTtDxSJDknEIk09h0w7KYzjSsSeEcV0A0kq6DpzEVnbQQneUUHY1sV3DtTXjKjOMEnYEFVyfSJxlTGrRTO4Ztu0nkOJhJkztxQlw0N1hUUIu9svjkwPXkWH1AQQjERt6wu7VUCBQg2TiAAnBUz7McN/0AWQhkVZAdtxUsRwvw/wOLxYIm27JqRMwQvUEsGEaf1RSSFYCzFEv3pAJqUA/4lEEuC0UVVZQ44Y+NYlH2cDyXkBjBc9GJFZUbvVYQiVawdYjT/MKxPdtXytYuLcmPNL6XfNfREdg0JQ3ve0jMkIzDishgw02BLQ0vHVNng8huSapApMhmSQuHTDYovSeDDclvrYyEVJdnG4H34U46NSMyEsp8Ibi4SxQ6sRhnDIm47A56U72nxNXxGN24hK7gKClM0Q7oUokgQwhwW4h0ZI7xwI7RNV1N2V2FqEYCJVBDsksLHY9JiUsnvDw/Mt3fdcbv0BT1MJjsUTKSMrORsp7ySa71+CS0lRWxPVtq7f9e8Q2lfCjDv4hO2XxNwwhY3KRNNPRSXoM5MM1bF8E6eHrStU1Jex3Xe1oRfc3NH1HO63QbFLOib+0RzyjYyvKi6ExJ3MSMEcgH+PGnzyKj2QBKSaQdS/TcNzGpj+iekRiOlIDakCDhV+G853XCHTOfrLXClsg7G6yjBLEJ1SspQ6Kf49KImsg7cCSPiMHa6wApglGPNqnRS0wU0+KXdoPY1pOe0jpWhfja8YWQ7x3bHp1iLM4fLVCdhAQMwb1Oua1bpeIWWsLfiTzXt3AnAgqxmbzb63RX7dtNr8GLLl42lyxjzcFjJX1b86tONI5j+FVDMgY2MN0+lyMHJrDT7Wz/RJ+cNs2dCm1DmOLY0+GpLZA5YZM63nh8JDeyrW3LnvXA2o8IslFxUc7tYJjJTOIg0EWhDq79XfTxDowRH93xIz/h3OUashaWlEFyPA921iy2kCoG27IlyGA+5qTZYhMwZARe43LVV5w8YMOKkr51JzLFjLpQ4+lc4488RPUFSWquQzbe388JZ3913KXj1/o9V/LzXyeyV/vFOvs94JhrrOxbxKWBAQ/AhRp7RDr9zhzrMtma3o1qqeNRkPORCcBjGHw0FIUClDEjz07+HfYAnjiT5JaSwpMKJIjGvE6hJExEEI755Ig2PZvwqCZEnheVYmT+imG+1vBtaZneGbW13cMFuttANkmUlGbTgEgFEtw/htceaTbzUzGhZjbDVbZy3RxnPuc7/ls7xgv0Wr+QvOmqi1xxtSWCRUOkxmYomosRcNP/8Scz8gegHCjdIM87Sr1BEq7g2I81wejiWJONmWuaUlbj2iTf4K3Ye4mZsqTn+K2aCkGI/WuVoTjWqtqZ6h6Geq7nMCmK7q0X/TIBAOaZBouXttaYvmzO3pXy7WKHRN92NsTQgWODvc7ym8lwjhLfTOpynmM/HsR4ms5ozqV8lTk7NslwvV8SO9hhe9Kha85+vQv0XermrAvV/xEg7pSXfqY/t0uKd9Ctkd4d+Oi262C3LHuz8bGJ7SWzzmRoMZvrP8KeRdle9Olc58FaJ87MmVhhhCqfGs239i7KTr5elrFr91CokxYAlu5srMhsab1i/x5wWVFmNgbTxMXj4n7JBJfmxkq/Lu5Sqqbqohbq/P3Sr35bc/W101bq7Utc3WZntrXno67wquNDeD3xbt6cRGCC2Qmgha02ennkbPMPmDLWkEIp6I1ohWqYAVlhS7pxrKWZTa4tvNak3LIdSCEyHB8e8WFsiXUo0ZvYhTK4ZLVM4aLebjuukaoOUCJwl5bpYq5WMC9zDukGMXgaOQZgmaNO5oTboVsRef/Gztd0Q92c48R4TgyKcGZe5z5Gi2iW4zrvbQQG9EKHV2RTEQTPUkMfcYrkbRxR9LUNa2AJJe6MFxKYjUw/oww+E5eKKIaO6JkZvfmuKDlqGOWqTM67b+mpKNe7DjtyI+/ZTIURsmFVMlARGAIE8j96GcHbb8AD1kPyjlHp6xZGrYj5sg3tbzOPCgB/1s1udmm3kHxoOWbmw642oCnlamxP8V4Tu7813AafcAy35+9LagkHTlvyVm3H6RJ3rOFOKnlPcYrsYsOy7Qe3zmwmi1aC00esl8+i8TuFlBuf7PxjaOnumIfjaIWWrS0/74Q+rjCzTLkM2oRzOBOkKc30O4f/xi3tgeI/UgkB5AIoQJSYyLchhDeEufF3c8EmyMfdqZQoP2XAhhgBwMJpv4pnB9Joz3mfD4stRhZ/nXN1X/PH6vZApqWElHR7t+doFsmExEl83cNBX/OqI+AjXfrDfWZmtmahLlhaOuewH+qvs1drVmcLn/O0COsXr9x0MAG4j/sZYGR5mVMyCYe4h/u394ak0BcldvUpB5hfzx7Vq2FZn2GKEa2KHuxOQdaVGRn8PLxRjq33XjOK3qP7NhnygO+odI/ZjWuXUTw18wiRJWHo8lw1U3zb6k8qOwlm//mi2PkfFXDYr/2vqHZyoAyn5xytL3E1hHBsNmPIcNI5xmk8/x7Jo5/mB55IZuY1t9lN0QBj80u/xPjprwdJfN++hFx6YkvOBM9zeyYL8FyabmgFXsCFDEB/XED/aTtr2Fj/9U//+FcNpFABYy+f4eI/hdBBRX1AgLiBwgIWLCC4gKHCRQCKGyAeUrEABgQYAWCgKLMA5SFFAQwdPrxhgSOIGxahnHm4cCJHgSBL6qNyxiAIKAn9oIj5EAsYjRybSCRpsmFLMC9dcqSiD0XBg0RBGGwS88xFLhAtECTZc+NDo0n1MaRJEYpVEFQsUtkpACzDtQIsWJQItyKKtz3dtgV7t64ADgD+Ag4seDDhwoYPI06seDHjxo4fOy4AeTLlypYvO/9uUWBzASCYP4MOLXo06dKmT6M23Q3GiBEHEr0+QO6Aj9nkasvOrTuWbR+5fc/2Eev3Ad2JgueerXs27OLKfz8X/hy57eS0mcd2nn168eLAZTfHHVt5deGxfS9/Pfw67fXBqysfXv18rObRt7NvvSI1/8GbMhAQ4D0EDEgACQb6E2CCATLYIAG4bALDYxzUBZZEbdV1F1v6WHADFDlBIRJWAlBhkz4FjcjFGQI4hJRAUJijz0VN3IAFVmDgaFFJdaHQE1wl9niQRyVh9aNNOzIUkx8ENcIhF1x0+KEAZ1BRI1Y9+mhkkAIxNBGXXjXpUJMoBtVkWjFSsSRUHYJgjgv/WPQYolxYNCKPmPq0WBeTLExko0NufggGlReudSFfGcJlUVs9VVRoXhah4Fd/k1JaqWiSWZqppo0BwVlnm4IaqqijklrqaPkwQY5yzWUXWyzA+QYberJ9Rxx8ui0HK63WmZAbbOTZ+h12t9Gm3QHyjeecsLTON9urwO5KXbTpkTPcr9oRy92r5/lqbLe3EvvaCLGYOloruDjI4IINHpguARls0g1kJ/BFl0cWusUjQyPdoAxPKKT1kE0EcWmBQiw0AidWKuoDglQCOIzCQ8q89ZFNiibEkU0zwkVlxjulVZHIChHMoUwGk8SFxCV5JFHANRm1scUVcZgwhxZwsSSd/zMvZaJCKMDIkMPKQNGExAJhhYVINmN1Bhf6cKg0jjbFGcfLB3HYll33FsooXBbu9RZYHNIlQ7lno/0ZpmmzTVqnnHnWttxz01233YCxNkKv8gErrXXzWddtdr3ehl163iEb3HqJWBv4e97OB5t97ZVnuHHsaYebtNBiF95vvOHHbLG3Fsf4eOZh3mturWlxN2Td/KdugCRsQkCCCybYLoPwyguZMBU8WpGheLE1JRck/9khFnEw1aTLftoIltQbXxQjXBsZjScIPcKVfI1xxigAFqd4P/6/LatI0ClvkUwFnC2/NVKb2pujfBwOVcji9j3haWNdg2JBDhZxiMgokocQG0EhDifBEUfOYAGogSGAyktRRCwyPh3haEZcsBFc5pKvrnVQeF5rFM3iojULKOMErlsh29bGwhcW5m2baQEMa2jDG+JwMdpojavEE7nibCtbPVxOECEXLOugpzr2SeJ3ZiXEYSGrPsrqTny+ZazCGZE6TZRN4jKHrVoFrjmEw1bpDjcbE4z/K4eKaQWAHLQuA8HRQfCS0GQ8kA6P3GVRHjnUHsHQBCiESB+NgAKHzjAwKMhBLgoRgDJY1kiBmAVlYMiaRs7CSJbVjJAWMCQDF/LIQfaEC1BoBMsUCSWlreVkDgEKXeDSCixQQR6DLCQULnmDRj1SUY9kk0iUBpdHAgwELjAYQorGkBDdwIEe2SNBzrLLFi2FYG9p0zSbYA5qjtCDcmHU1i60zRt5MC4VUKEay5kaF5rTdZqBWzrb6c53mgoD5EiVeA6gumsNqzvXwg0//4ZEx1FrdMcio3ds0yzM+SahnMuO5CjHnnry83Hp0RzimoNPzOWTn6CrnEClMx5ysA6e/4OBXRtJ8EaTbgJ37eJdZWBgj2/SjFBjU5QFPwS1shQkJzsDy5O6l5ScgAQLCXyZ/zzyMpH4YSc8qcpVBJBUqNjoqACDUlps0lOUhaQsa3pgWaDAExK1BKwh8cpVmLI+o+7kDGhaiAEvQtarmAxmL4mIIrtiIrfqJCR85KY3synCvn6zLxgQKWEpg87Cpk2Gn0IsYxvrWMpooTUGTU4Re2ObypIxVvaclhAb+sTYHOd0PxzjRW/FOGFJsYvLkg3pVmXFaTlHPsvKVhF1M1t/ZguNI9jPYwHAxjfazkG1C9B/6FgZCmUtj3zUU9YGIhe7FOlmbikShjqoKOcmSngDwf8YXHIyEOw+EEbWvZIFnMvNDCUJuxUbSJa6S90OFslrEunRdnlEXumGkLpkK1KimraQhnyVQ+bFboWiWd4HYghqerIX2LamtXp114R8BQsK3tHbCw/msBgOlWLjtuEPg5ixK2jNRSnqw9Bdq7QBfdxGofM5Z/Vtoi3OZ4yXRVHTPrRxzlKxrzpnnckt61ccjShG9bNhkhIgpQ3CnYLmiJkTAC8vF9pQXBg8F0NBbS3NhR9NvVao5XKtvCZ0i4weOLVJ7nGZUCszN7O2TOGlGWPLtIiMEOVlbr5ZUXqBrr2s3LXrxsVDHKGYXPRyZZF9Tc16nrO9/gxT4nkQbH21Cwr/VBDiC2v40pVSLA017elP5xAGK2CCa8LFWS5a8bN905USBXpQ5PyK1YGLVRFPu6sU/zNbwOliaKXoLFlfC1nRwuwTV7tQcY1AA737MBvVpbsGbWIay7YMBjhAKAg/WGx/Zu4yt0uo4W0zzWxp1AcbhV49aXm7FMbjcxGMqCpjaGtetm8eF+XBBX8TphIhW5zZYmd3x29E/f2rhA8dWHzj+S6N5mO4Ec5nuVSgdaBGbKYnjpp1bsbDFt84x+eGqhHYZp9nBG2q2yOrx01OxSd/KOlKzJzyBC5ZLF65a7tFc/bcXKPvEc4+XdxE7khOx7hpTSyMC2IYbAJdxL1dkyMU/xoOwDu5H5S01iRdQn2RsMqE8uvWZXqhRq+FLwUfYcsUjmA8dlNkaN/3tSVswnpB14TDc1T+rrzod2fb3ne2e6P4XWi75w8vfC1huAErqY6/s+KIF02HF+/4x4+qG7HgIUApu2tZ9+aLudlWrC93udNmvufTgg3hMt/qy+14s2EMqMxvfcXbmv41tNVstXwjWaNrutnATXIGICAaegE2bGiHO7/fPeW3x1343F7+1vj4QUDv3dxa/yv/7P1ob47N4NydsL3H/Si9t+Xr8C4hCbV5XuTv9dDT9Wvz+dx+MKDAbJA3p+Lnb5nG2z//+keNPFvTq4b2E25YlBfZRz55lv/qPQ45HGDogMuNrZ7PSZHIUZTpNFQEnkerTY6P2RzJxdzNwcYIpIrETRySKciBOJlo1MFLZduGPNe6KUrbKR93ud2eNVjYNJi28YULNhiEVV/w5Z0eBZ83ad0Qpt/6PZf0+ZuigVn4hc1zVUiifd9MPRwQxqDU8VHxoEAFeMD+4VD9caFjcNoXiuEYWgYMKADRhdbL/U3I/c3KpVZpPZF8vCF42BNzYJZnAYeQCQtqXdSPHYvp8VplxRp8qBgbMk4aJkdtgGAyTNvGNdvuZEAjggaFkBkTHuHZLZi26RFeIJxcOKG8Jdpf8ZukJWELht/YhR+VVZ8I2dv0XaLwqCJl3yUat8Gi1lmIFHofgq3bnqUiu7GfhqQZMLqF2fUd8vUFGcKQFyIjYmDcYi3jM0KjYWhAa7jGRa3cGBWORz3OBJ5aQ/3KtQRUaJnYrXAjBjZObaCjIdqcBZ6eNSILkVGUzylga2j/AOSR4AmShge8lMI5SvSV2/HtVwk12Nd1XdgYZNzNHflN2i7anaHthVt5WRIK37y54sPdGd3lHdyB2cGxmx5lkzHyICYSYT9+YglpYTTejTKipGDg30q6ZDSuAEiNywHCR63oGo75GrN8xxzWBxbR5HekIe2Jjo9ZFkDBRk62Wu25iqo0jq0dh+bcGK1RFDUWgSQuHhvhY2lQIhNm2120IOClXYQNTxPuV4i8hSgZoS12ZCa2HSriG8aY5XJphEhworh15EeaHfIVYzHCm0y1Yt9NWQiFJfEAGvYVnPftVbe9xeG9ZNuoZGO2ZGNKJhnCQCyQ2m2Azk9i0Thqjsj9/1gCnpjpJKBD2aHoiA7jbOOwBJ2rnJxHCRkdBh2NkZEH5oYYXMEBiGD+IZ3T8R/UEV4Jwdu78SNIDp9iZl+V0YmFjAi2EePZbdkoat8wOqE+DAwvQk1yopfgfaLW9JnBSV/Y6EvhqR0IeVnDvWB3Cp9DTiFFsuAqnuRkthB8IkYYymd9cmE3aACpgdwerthsAeUGIiVQKhEWEahQPuVQllw+9Vg3JiKDmh46+pOQtQYTkAsZWiVpMEB4IpolNgVVBIzCcIXDMJWQ5FUtPUVJiEVCOBAWIITBfEjA1JKhNIXDqERPCMVJpIRZfMROtAlL6FWKwmi8Sdm4JRq41WItxv+iLYrld56Q1RUpK+7XFALaowTWXjCmfZbKY75kM2oclnrp43WDFlimZE0gdkBlRhUlG46m4ohmGckmOAKLG3ojF/3KGGnOaAogEoHOmf5Y40weCJIDb30pZWDAS61bpCEnB3lITlCJlfDIRKzIRdxAwoQSFXgJjzCFSADMkoBSBN3Aok5JBQXFKYFAI3iI9WhJn7BJjOxIWkDNiJRIT9CJnXwIzpwFLqbZu11h+xlphCXX3N2gFa7dwolbfrGi1+BqSNJFBQzWoJKKlrpkZDrrtHbcChzAFYhBNSboqdVktEBlssxp7P3KG2bj3zigqjUoruEY4fCnj0XghJJDPVL/a2VogDJopCUSDFZcjco8xMO4lUdQydWcgYfwT9Q0QipBCcT0y4umzL4BTRO0gvskzS29zMZcjMS4AMFyiAFVbBzk674mioaGmUCi4p9FHa8SKV4iWDbd4qL9ZVt2onS+4FLI37yCCrSupLTa7M5+WkzqJ2vJHslZVm2sHCIOi2VNFjlg42sOYnLYISKyq2UNYlQObeEkLYK2WramirLx7HEhCpVViFk9kPuI3VusTIwUTU/4ARWUyIjoT48kSQChxYoIwJO0z/tUjF3ASExw0Pi4QJsoT9WchDngz+D+bf3UCI6Mj8G8T35JJ9ltJ0X+nV6G4iWiYuQC1ib+23A2/6eUYciVdi2l4CxK0mfomq6maQA5XIHeqArQqsq5woevfasSBZFBAQexoOa3CCWBJiVuWWOEvlyZ4oYJaK0YKBvunW5jUIgPvqovsYkovgUsNYwDtUgcUFNd5FKh+FJM/NcfyQkBEeNFDJPEZqqH0NLUNMFJNMEjZcz9aBIn5esq3dt5yuKxLmRftpn2ARxXviWR4u/MFlxcBCRXNhiH2EOzJu+kjG40cmkCO/CH4WcyrO4IJEI6itZmZSONSa3T5mnrTpYFp2FR5inTWqAARuBG6VwbJgcIegI5eMOFPrBiVFux8lly6mtLaFX0kEVTHZVYtWpXpMlcCBUKDIRUWW5E9cQENVxnI2QFVCnQ/FyEAn3oV9FETukEw45VJOWlQUZYKzrcEXbl1swUMHIdF3OlLBqj2nEkB2xhDPPHAkOjzrrxHBeWFuTDCHiCZLEW7G3egRotO6YrBoMLazota81h0oJLuaphuOrW6uZDbv/S8WN4ANRJ5ANF1wPBrXqZl3gtZ7npS074SJb0xECMzVLYBf9gBYdkH3+pV/y4WVzEF3ldMimz13x18vkloSpqIvVBV8vCmyXaS9uB8feVMRhvWZUKwHtGsmnA8TPK8TJDczvBQDnc8QR/o04WTghv4AT62mTN6SFGoI95VtCdXGsqrcy5o0wSnaBG82T8jgeN0Ksq1zJN2ZlR2HHCWda94mDKnQCrsti86tjkRGCeUHsVbE4shRTWG3DyBYIV5JJeH1/pHTKbYnY6aRI+ISvOnUVzp0SMUzuXRjMvY+mCdEm70wpM3gQroB9uFunZbvCeTtAa1Bkd7bMY8riq6yD/D2geKi01bu0umLRl6KO+DCkoryy43QwvZmJ2LnXaJd9YCiH/fCT90pSdDSFeECe+rVt3+t0YnzExrt9T91lHj6VTh3XmzpQl45meVAADBPWlzGsDv/Vcm1M3rMAdM4En6OfJeXCa3imzdI4U3Rgjk5zmEA7pyV46Eq1sUCMIjoACaAAk0zVklIOh1iU9syLcsV3CVV2huR3WDQ/ccbFXMthbchMS1q8xL1peOgrV9erjQvXgPfV0TZ2DWXVGWyQwi7VFsPFkq828PrNvCzcLwYAWDANITTAFr3TTlmtQMqXkGGK16OFM9+Rf93VyJAI1ri455MMKAPVwY0a1EbG2/7EfD56iJSZhR/9y3qUsov6bFG5bmq1s8gEzOHXl/G6xepdnLX71ozAc2HEfJZXi4M1iMNodQ/Q2eFeGSCNjcCv4g9+NFqC0CXhCckvWCNzpIoOWmqrmBuITdJtAdvt0hY9LZP8F8kI4ZXBARoxfQwZwo7lg/sSU55IsRnLkWYNnv80vVKe1bLd2uJGnHv2qK7JiWOdgKE5plBofgw3rpB3f9DFEpCBwikcGcHtKp1F5lsPQLqzAXd9xIlyBXje23ohBdk9efbxhT/padoPU5Il4Y4f5CIjBAeRDZEu2loOGN9jDeFvu3pmQelaiJVOp5LZZVdelVfvlTH1tR7qZw9lN9Fq7n3qbp5Nznf+SpYHfnds9moEH81pbgD2ALp4nBoOToVyL+qnXkBZogQbkQ6snQrb+6QiE+RXMeq1X+Oq+um4xTqtrwAq0Doqj+mhwAwfso765n67mam7/r3l7YvVF4bGncZxhXYsP4Zb9st8BZnByDYETnA0CudQ5qaH7ub7cIP5mYYIHu2KQ+hg6eLq7+zsB+7tTSrVVAKRz3yaO8aS9bMru9v5mYtXZNg5CmiUO4XAeKrdvtC9CdLfDc1iqrPQ9uXAOY/MVXjKju7wfxrqLYbtjfMd7//wXTnIFjHeM67jwiadDE7jVFTRNKXpndx9hgp8RZrbWHd+N5+C9qN+Unhv6SXvPQy9p47zJ4xnYnDs5fbxhaPwXkvTRM33T658HMACxj/fEG5oAB2Oko1evHqnWQ+FWDya5O7xh3jwVwiDXEHl0Eh6RFg/5mf3B+yBR1113RnkFcAADeEC8N33Sc6GpO33f+/3jlYMKcACFiLyxF/o+Fzz9EtyRv6yhYztW/xvlftCRgzV5Yq63f2RTK3kr9nhH6zKVLkUWgrrd/z3SWzk7lX7qq77FYYAwnIAMDD6xpwOxx749zP7gv0Pt377s637vDz6o5z7t037wCz/u//7u2+b+73NA8BM/8B//4NM9qIP68vs+71u/9M/+9Ad/8l+/8G8/8lv/9Wd/7Dc/8t++PTAAAwgDN6x+Yej9/nF8+8v//NN//aPN++vf0tv//vN//wMEAIEDCRY0eBBhQoULGTZ0+BBiRIkTKVa0OLDARY0bOXas2KJAyAJAPJY0eRJlSpUrWbZ0+RKmRg51Yta0eRNnTp07efb0+RPozoxBibIEInJkUaVLmTZ1+hRoih9QqVa1ehVrVq1biw7lyvWoSJJfyZY1exbtQgYhtaR1+xZuXLlz5XqlqzRsyBZ3+fb1+5diipBTAdsXNuz0xInDixl3tNv4JkixkClXtvxUBtK2lzl37tiCnWfRlh+PTpk3qWnVq1lXFCyScGvZqk+E9DAbd9zSuS+iHssbeHDOHJDaFn788OvYyJlT3d3cIeq90KlXfxuieAEB1rmjJS5yc3fxQsc3lBzyd3n164kyOEH8g7d43tjXdwrjdUgU9vmrfF7ft/4EHPAlDwpIgcAEe0KhuA8wUBDCif5jL8AILbwwIm4OxJBDlj7IroIORSxowvWkGxFFEQ1EMMUWN6othRMYuM1FDktU77zUatxRQC0K+ID/x4R0AILIIoGgcaAWjCwSSYGUXPLIgp5cskkApjSyShQE2JJLAR4kSMsut/xyoDDFJFMgM7tEEwA1uWSTgTjljJMmguacs86BZGQQiDjj6aagO+XMUyBB6QwyuBvLqxDRRstb0dGCPsyuyvyQqjS7AjCltCBLRapy0uJAzXRUTgkK9VJJSe10VYI8Ne7UVgd6VVNWTR0I1U9JzNSgTEvz1SAoiQxWWGKhNHZJZI00SEwumW12u4KgjZagaZ9t1iBDGcjWUG4F9fZOcOeUSNHxGI0UXep8BDJdAE5QQT4G4oHXIBnjkVdeb2AoyF5859uXoH7v/Zdff/MFuEwt9bFA/wAwLGATBYUZdpjNOBi2AAwBMGZTmYsz3rigjjX+GAw2XVESZSBaMDlllNnUoQXsPnC5oCFbBuJllXVWks1cYcWI112z6zVogoAVujiih0YaKaWTZlokp5uGOiSpo6b616KBXtporQU6umuut376awDAHnvqsMlG+2qChE1PoLeVLXLuYQuSW1porxVAH0unA8DavLEVXExx5TQ8TsS3DbRbxr9tF3KHII0c3Xh09MtPg7kdGN/NNWec83s95/zZMMMsfcvT8zZ9S9QFUL3a11Nv/e6ddSb2Ztxt1z1l3m/H2mizvRZe7K+HP9v44olfO3nml0+b7aqBxxq96LNWHv/559u23mrp1Ya+efC195776b/fPu5iaz92/WTbX/Z9ugnvcm/653f2ftpjH9zOxvt//H/hcpwAAziuvkyOco5SQQH+lsD6lMsm+ZpXvLI1nwmKLlAWhBcG7aRBCmZQPhtcXOxYR62BzM4ClvrN7GRnQoFsaWENY9izYugwFwKASLmrnQ7dZjsl+e6HO9yd+cp3PvKFD33ju57zstfE4z0Re1BkohTF58QoXnGKWKwiFZOYPby5TS/w6yH7xui+MorxhHrL3w0Dt7/CrVFxcXRclRxoEG9cro7qgWB3ctTASGWOdKD7XP9CN8KBALJzggxktTCmMX3o74SNtMAj2SiSSUoyy5KQfGEmb+hDu7ntZnDDYSiDRcq7mdKIS9yiFrvIxSMqsXuqbCUrX2nFLN5ylbicZYjyiBDLibKX3dkjd84VTGPyxWD3MqRA4COwChpsmQBIZuIyCM1rse6as8um7LappW520pNAFGUOo2nMtQDzmNQZpnVyhM50vhMwCISniNbix3k2Z53VOdE9+fkXAyn/op8d+mVAoZNP5oTJUimAIUEZ+hYM/KihFjpnRI9jUOQIw1chKSdFOWoVeXa0PwMFaW4sihwP+KwAGx3pSpfyT5b2p54vlU1JkaMBdxQnHjLVKVOKsKGdrmeB7vxpZWha01CpdKhJtUk5IKpU8UzUqZ0p6nFgYKAC5DSqWb1JT1mkVerURqheBcxUTYpUsZ7VIxpiF1qRE1O2MsaiPejAXOlaV7veFa951ete+dpXv/4VsIEV7GAJW1jDHpauPXhrcLi62ONA1bGFsWgHXvCMyl7WspnF7GY121nOftazoQXtaEVbWtKetrSZ1exlOavaZ7wWtrF9bWVlW1vX2ha3EbnV7W5521vdDiC2A+hAZHPj/1Li8kakx/XLZF8wAOcO4AX7cG5zpytd6D43utPFrnWpC13uble71Q2vd8eb3euK97zkTa95u8te8K53H9GV7z7iS9/5DqC+2pXvde9b3ebut78Ajq9351vg+hoYwQdWcIIZvOABC/i/D+avcJUrm49WeDWQxTBdJotdD5f3w+sNcXtHXGIQn1jEKCaxik38XOcO2MUtjvGMuztjG98YxznW8Y553GMcv2C4G1bNuoTcGrcWuS4VoayPmdxkJz8ZylCmbo1jPOXwUtnKIs7ylq/c5fNy+cteBvOYxTzeGAcZyZ65cJo5k1w2u6XDZQ7znMlMZznXGc931rOdw/zf9P/+uMdUrnKUCV3oKPu5smh+s2V6CtBFe0bDjzYLcw1daUtfmtBcrrGVpzCFJdRgCjZYcZZdnGc+mxrVezZ1lRUt6caseZ4zaAWE3OxqslD61KrWda55beVnLCEhdQB1l3+dkBIswc/XLTZCjm0DGrv4HDVAGEHqsARn51jQmNb2oVlta8oQmaAzyAAuZqCgI3v7K5O17LbZvWNCMRscM373QZgRbxfPuyAwqPezpzBthBhj3XPedap7PfBdl9rFrUZ3YWCdThPgggAEwMWsCRTphWcF19iN95Q3Pt2OQ/fjLwj5yL9Mco6XfM74NggEwNHxZ6i8IHB4hr1fvhAIQKCKBj0A+XNr4JBuLKHlNLb3c4d+46EX/eguTjrRmd70ASDd6U8HtMg9DOSLL+aha73nDCAecYlTXEAWv7pVcJ3tdrc7TzBwhj0a4QE2xUPnz027M1QQjxIAiiA4mLlz5173EhQEAnp3cc8L4gEZGCMe/gZAD+INDix32fHajXzBKU9wLk/e7Akfu2Ea/x5ME/jC616f+IBqvfmqxBnhO0e1yVXNejq7PE8YmMQkOjCJHmB1INWIe80FUofZT4IRPUCTMBgP3DzVgRG1Tz6aPFD8F9igIPFgxO9n34joFz/EZ9f+ju295Wco3PR0AXesux76iJM77AwMP1bUnWwdF13qTIY//LmP4+NPQvfg6IFiCdKBoA8gTzwA/9ZA/xoBAgaiDjog7o4v+BivBwwQARXQuf5uIOJh9qoh/9agGqwv7+LOxWyAGZaAGabg6awM8yDv8lIQBVcwzE6wz2zsv8Bv/eKi8+ro4QjAHyIuB0Nv9Pij9GawKTJOzEJu4Iiw8owwy/KEG2yP6AhPIP9uwP/4DgFtr+WeYRYKggkBcAqrwbmsEAsZD/oI4gKxr+XWoEnioRoabwCYwd+Ejf587A3jb8bikA6b7OSmSwaB0C3GL524zvz+8Ov4Q+z0UCnKbvsO8f648LmaZK7sTQnxj+gIpQPSUAsFQgA9sBIFYhLBAdgqkPbesBMFogQmwd6c0CAaYQ3IzAUtz+DszAV1LA8J8SxqkHJucBN20B82AQfNLwOuwD4GURaDAvU07tRcj+rGzBiRsMx4DwCWEPvCUCAg4BONbwqx7xkIAgKCL97uzxqxEf/AwRRx4Bvh7xmgURMZLxSbsQSQBAcYb/4O0dK6jwgTLRjlQq3eyQ//AVEfMyAL6sNy7KkehVHJ3A8eK43+EtG5mIEbCMIctFEKBUL2FHENCcICKfERJZIZKJIKKVAgxDHpuusLB4AjLZARks8ZEnD/pEsVVbAFWdIEXbLLMg+6YjEguUIDfMqYPg8XdZAnd5EHwa48gLEmeSLjku3kWFH1ihDljvIhLbEE5k0AFdARB4IbpHIAbIBQZIAKM9H3ig8rCUIrq+EZFnIgPrH7YoxQcKAa1uAABcIcaG//eoD2orAgD3HLaHIos6IOCsDRgikfzY8EIi4wdfEPMwAonwqP8tIn1M3G6lDpYiwOo04OnSsy3Y0htPIb5W4gYKARamAJOFIU4bIpkCEA8T6z8ESTUBrQupqOUKiwLQGgBqyy5fTvHEqQBZtrFW2zJW9T8mDyBM0OLxXTo3Ayj26wJ0kgA3pyJ0OvF9XjB4VTJzrsv5Sx8jyuOl8v15jxIGBAHM1SM7HxNQUCBgiBEShROxGiDsSxA5oSAHCALlOvNf3PFOsgHq5N6p6B52pgMusyHvnr+6DTLHpK6/8ciOt0cQdDLzABkwAI0+v4MSjVD0AXcyD5U/uOzwNwr/fUEv5gzhLFcf++MyE8AAeSbwH7zx3NbAAIAgO0cQrCUyBqwAaKrgY8cwk+Tc9yE0dh8rpyNLwiD8uCM0KdghYdxThDzx8SVDCPVDnNrwe74zmDtCZQDxmX0jqnlCmTsteIkBmRL/lkoCBOtAtVzgOEYURJdOjElEynLwu18y3hj+rMUQDTcA2m4N0ABejijwLrwD4pVMqebSahlCuYqi8TaAZ8ARcO9VAzIDkFM+II80AJQFFxYdwQ9TCpQygB1SXa79Iqk8c4NccYcP+2wRSXIO6mMkPFUU3hEhMzEQP/cABVf28Th84UneFE4S8dtbJUwQFDB6IRui9PdRQ3gVU3X5I3/yz1NA9Ts2JIgwQDTMAHTMAEYsFZw2FRd3IHkZQfY4EDonVbfWAFuuNSk3UlDJFKrxMpr/QYq7QpI/IZzgEcCqId720gVhQuMVD/DnJeZ08B7RVMnSsdYUACP+wZQLMRZFP/euAkqY0SZ7RGbZQy+dTHjBLh6FFcr4IP8whgNCA5GdRIGTUDNOAXIbRio3RC4RAyjQ5lH9PSApAKW65JGgETQbUH3PUdm/ISZ/b/ZswcAaARuHDTpkBFkw/p9K8DMDRgB2BGV1NYeXQ3m5ZY9/MsSw1IR/YnljVd/2BAY71uORe0QUHWHxOTallCStUVSy2POvHsbKmx9yARuIB2ICDgPbmRU7eUCfGzMSewIHo1xjKSIYV2Dp/BbQWCELAPYp9MYv9syqY2bHnCuNJJA0DP6wIzMJfTF+hoPMJ1cT1CUwt3DqOMG+U1GnvWVJuRbeMPXwViCSVy6ShzZ2FTBD0NNAGgBEjUuboBRu0NHKuR/vKMaZ/Wd3sTRW9M0BQ3c3PCatPFAxa1Y/8QF771a8OqeB2jZD/MSq8sbcsWCbM35bZw6NIRDeONbgl30JqyK3M2+zjRIPDOIFp1GqHRA2YUNKUvDemvZjl3vYxQv/4zepniYoNJA8oPOUgJQHIf9WNDFiD3tyTItckckz8fERNtIDzjNROdselwE3QBICJVNsR+TX0TgiT9z94UAvmykDJ593d3dGnBLPse1litDoGV4nj/0SVrkTTilDdBfcFr2QNzX7gihrFc09Vcr7d654wZnfHoZlXn6JYSzYy6mNEDrHLCqA4ycWBXCQIGGhIu1TAdKbL2QNh+I3Z3mRgPebgoGveYHhdBGbUnC7g+dpiMyUXJAo6F4ZGB3+8DmcEZCtb2zsFun84YGkEGPDTebOCPnaH2ZhYyqcwGlsAYzGGuEBkGTRe45AoHzKHtPCCPR1RVIfMBneFCZaBgp+9oXfGES3lYgddpqTeSz+yNgyKGIyV51TiNbziH1+NJW7mHS3b1sBNdW3HV9m+ulpjoiHYuG0//aC8N8TNqx2v/5rIH8FMmlU7/qoH29HUMd3cWgLmL/7NYMr+YyUjNP4kXl1eif3vpf9NYgBu1axUPMQ94nClCCDs3xzx1jlNWnrtZmmfz/3AXHAgwZ/X5/zLPmGezNqtOv+ZwNh0QZ5eO5p5u//RvFmYT4XKTlMusd1H5dyeP6H70nXvilR0layG1J0eajdnjljsaIobxXJVypVGOMs130HCX6cJY4KRODfdTZclxFroQn+dQ5GTanuv5ZHu6jjV4nhF3jFFaJ8zYmNA4ndP5USOuckMWepWaITbXjju10IqanulZnqN5YlF5woQXxzoOrM3Vl9PazlYMWa36Jj66UYpAeUNvEyZX9JxXh8HWrR+CXIEYbXmZbP1arS342ZGoa3XdtNTMGn/J+liXuZ6pDKgX+G4hlp7/S3/3uibKOY/O+amXM0FLej3ODbNTenon+57707Tlr4QHDdFqWqhPG5yFWtAge5U3esJOkKJT7aJR+OAON6lHGybgGlGcWpb/EIft46SB+yCkVIiHEK2P8IdRtKtj8sRi+6D5C7GZzspIzbpNVqsxLTJpW2qVO7j5/xKeQrpRczAHSSAXa1gD2Blc9Zq8EQKr68/JvNqoC823U48ga/vZNJqx2Tqo79aUcy23T5m3U7kFH3O7n0uc55sihJtHsDY5afipIeAK3Bu55RvCSWR6exm6t8wYnRspyVomVThqZ3uxh7r1XpDQ8Bu1x9rsKLbDVUKz64i4H/VIMSDDIdVy27nGr7q0U5vIowzGcRrbrnu1zwvA59j9HDvAT/msk7yiCw63TfnAjdVPN+3Bg/whJJxHYplRlTTiMPz8alk93Hi+xzZL21zEg7gYy7XIkdq1s88oP64y5fE6T3vO2S2MVZh6u9zLG4Kp/bfrSGBf/O2z0fxBq7rD6/97q2P8u5M88nxU8victY8V0PhMy4s6WC16JXVtt6P5LOlP0Ad9IcB8R3JcvUeaAHAYvrkjuWs8nv1ae/96iEFcsKObxyT2zWdblevcT4N916XYm3ud12X8slHdI27cgUJ6BlbgD8uhxzPgx+PbnQddgW9sRvuYxSM9I23A21+8zuyw2qDZ6eLwaYsu817g3Le8WLG8wD+d06Xs1JkdIVS9RsT8CqTdH4bBBHBQC3q8eTfc0SHch72MYWtUP6/LCUtgl8EMaJ2tDkqAxPdMxzYtTCF+vI5tfKmr5yx+yoCtDh6Pyb1MJJcA5SMWGlX+EF+uBDbu1gMd30ui0M2565hoYAVy0BtGIAepXcPbmMO9XFP7e+PyVNyhS3btttslE7/DXSQtvslqQOqJXYzPsgSknuqny+O13LkIL+mVvg70NHjNbOheoOtjmt7B+QVgEz/19BlqoA7slljlXpnlfQKrHtnbuuY3Qt//W4TCI67fcRDgI24Fevy4hf7g13zI46+7kP7ryX7TrdTlJv656P5s423r/wzqrLPskbbqq01lpZjqS6Dh17Da4P7j+fvFur67AQ36SBC4vt7iI3Pzs3rHir3Klr3vL8LZE8ipmQAhqv29hT7biV6XlRxpafTT2vXdqyxPkt7dB0Lc274TQ20g5F7cN7/aAGYK/iv6M1Hqoz/gXmAJYGC63H4ibWDrkcTij20gvn/GqH4JJJ9h60Alyd/6AeYrAQAgprwYUGcJgIMCB7yocxCAjWcvABgEkHCAxYglLFpkeDDjwoY2CDb0yNEhRGYN67wYaLEGySUwEGqcOQAcS4Ud/xrq3Mmzp8+fQIMKHUq0qNGjSJMqXcq0qdOnRj0USAG1qtWrWLMO9ZCBAAF/YL+G9eeVQAYNWtOqXbszXgEgbOPKnUu3rl27BYKe+NmBpl+N+2rU2Ddgnw0IzGaCs1gi47MaDgc0HvA4MsOQL0rU2RjZJWOKj+uELLGEsufHGRmXeDZgieiZhxNPmTzAs+fAqSWDrgGD5U2XNigOiO16tOPiIkPGXBJ6tHCDxlkX//jQt8YpB2soXOOZcWnUL7ivVi1ddPApf2unLrG7t+/FNy/m9MkA7t37+PPr389fp1RF/QUoYFYa4OIVCQeVU9aCZnkw4INaMfAWhBRWaOGFWP/lBRQQIXDQUwcQXaTRQPHRhB16Iw7ADAQhWSTRii0OIFFEzBkGmoosqrfREoTByBplrdVxDmoWnXcRDCiSWIJ2SyBH2izddUcQjzjGqJFL5yzZWgmBbXYiazbUIZBErLn0zD4wSkYljUYqhOQ+ZNK0mEXPTBSSlEAGeWdqbb6A5AsQ1PAjS4t1R1qPOaZ303w71VeAhhhGKumklBYlFVWVZiqgBl15RdYBB3nzVVm4oKXpqQ25ZR+qrLbqalaQ+gTEoyl4qFMHJZY4J037FOQXdjEWBKxGBfVamoqRDQAslOsdO2xwKe1ZJE9LsLSPePuUYEMNSxz2UJS5kWbRsAP/zekZsIcWB61OPPqqo7IOGWvRPjB0S+1Cx4qoEGyBvjucTpu9u25DpfV6UGIzGepssvre9MIzjB7k6KOxvmrxxRg/pUUBH2Ts8VUa+MIgWQSYeoVXvpj6sYUSpiDAyzDHLPPMNNds880456zzzjz37PPPQAct9NBEF72zPgXgrAjFUzHQEK771mTRnCWKKCVLaQ5XUNY21BsmlW2i9G2zFsEY3LGuEdbdl36x5G0J5zCz5GDqzULkjoha2VIJs2DE4j5pn/djkfWqzSW8ox17dpsafa3vX5nVwOy0aMMgLbxTDE7Tiiju7V3ej7fN6MRMl2766ainrvrqrLfu+uuw/8cu++y012777bjn7jqmK/euFAycMugpqACcbJbKvj8ooe7MN+/889BHL/301D8PRDcA9EWTdSLC1zgAuS2RUR2p1SBkr+WrBKfidWh3WLyeZbmwDWe7+Jr551CmWXrzNsalDdwQl3oGYr4WCXBYNDFTYCCQEcC9Zn8z2QcEmDM5ZDmHGS+ADvp4NSONUM01ZUNMc15QPxkFrAbcCMkzIPiX2PwmNe5CoAejRiJGxWNW1cuhDnfIwx768IeyA1DyhmiU4JXFHyY4CAZG5ZWzxISIAvIACgRgATBQ0YpVvKIWs8hFLHpxi1/sIhjHKMYyhvGMZESjGdPIxjW6UY1wbP9jHN8oxzrS8Y5zzKMd9UjHKQqgAFPUhxinmAKmfaACTwtR1BT1l5LUgTXneGId9vGCfZyDI5PUGo/A1JAp3I9vzyiWBVvTEPNNC3yfAcmgWjJBwlxmb4SBVkYE6CN9uYQwJ2pJJnUDEhpR0iV2GxZpIHAwjbCnl6Lc1286GcuOkDI7mZRlKg9iA5QQjDBX4ltmqFRLZf4lYgBgQAuYBsVymvOc6LSYB0TmlSeSgIllSVk650nPepazYjwZJ8dQsBOoQc5726MTkDSXJ40QtKD8A8yZEnqmg9JkcPFZAzYL49CEWtQvmhvcj/YxOEr6ZaIOrehDLXoTkRZUpLsayEQQZ1I130CsJ+J8lD1nStOa2v/0KiswEAFIYDzhNdFBNw2qUIfaH3zuBAiH/BCJRNTSqV30qVBlKf+qFtWqVrVcVs1qVLkXuqxSVatP3ZV8flIfopr1rGidZ/B4qiAGlcN4Z0mrXOdK16QYVSdO84n2EpqrrjJyqW1rmF/BKrXCAvarWhXrVQe7WG8GlrAXjY9YFUtSx9awrpjNrGZbFTKvMGEFZNGACcjy1iYib7OoTa1Q7zoUEHHPJouE7QxpCFWu8pWpM3SYYgqLW0bydk7AdSpvQxdcrgI2oNwjlHBn+1jJKve3giVuiqZLqJtQrXv7oixNwKna7nr3u3EBXqeusIKvfGMEXtGC8eQJ3va6d4j/rBVKNfp626iJdanHnWpvv3rcvuI3oAoBqFZfIOD/PneRDdOuVGlr2a5eN7q27apxh4tgwKZ0e/dVyEvfy+EOe5goRvwsWYbBBNLCVQNP/LCKVxyp+AYFalQ9rG8RK2MEp0e2FsVxYpcqW+vkd6ty8m2Pq6pYHxO5r5S9cIUh99jejpXFUI7yd7nilSv45MRSzrKW8+NioOw1ussF826D6xclExjM/xWzrpQJ0AgHmcm0bSp12bzIqrX5IgXGs34hHLoz75exC45tnxXF3S0b+tA2NeKoSOapsmQAqIiOtKSh0mW+KJK5Q24qbA08Na4WubZN9uZXtZtcfemYuY6dvi6QbbznBce4zKGObPfknGpWH7fQk861rlfWWeGRDALGK5WhT7CXXRv7KJXWq24Z/BcBU8ZdAHb14+7s5105m9UALnVl52xfqRZKJst2s2XvPKJQ5itFWHWqtnXU32dXK8zTxdOIzLy9DR/73vhmlaKFRwIMrPe0UW5BPfJNcJ8kW6nYFuymqStAOG+byb4h3yrDnOZmz9qvko12So207N1mF7GwvghpFElfkBcqN4/b5sQ93Z1Tv/m+uC64zGf/vh/xHqjRv8ayloXxqGLTnOAH58mXpSbumYSmf8eqOJ8rfO2Z0GbONI6uvGvN4PgcV2yoFnOQtd0deXmc1Hp+4Wx3BW2LTj3Ogr3sz9fO9vv0mgQxSfFB3nk8uUNZn+xoO76D3k8jB3TI2fxRQRyabgorOdCsVjCZC++Xq8npwNE2kUoaLGelM1dKAvR70ROG8hJl/uKFdXxWY6730pveKVTG+REXxF4pn4BpPj+9pPl+q8Qn3JgpUVMn6VSSFvmmXgcLJUgUMjDhdEf41HT3ExPzDGsCoDfeOyYANoN8hu2r+iosyBPRA5mDUL/3FgE+AJiB/NQgvxu+f/ZIprR9/94Pn6nF5775wc9+mag/+TrKcICrfhF7y/7/iPR/R7Fvq8cgj6Zl+vQoAyeAkUZ7iZR23AZYwMQaDJE5BbQQ4wETVkdMDyEZGegeACAo50FAMDQekGEDmWF8XgIBmZMeZkKBJmgSIyJxrdEbWaKCA8EM1EcQMYiCB8ESjVEmpUGDGmh0mKeCIUGEvcFSIfgMI/guNHiCuoEe0IEvZWKCuQFyilINDCh7HFAAGNCFIMZOBSg8wiZlKmA6kCaGWeaAB9EDt3dR5sMa2XIsYhMmnVMHCKMQXsc4etgm7nIuDFMvajIulqEdgbY2iTIAhOg2wrER5OcuWOdJNrAPU7CIvv/iLowzHEgyL3qYQOEyP12Th3tIQo8YiBkhQ4QoLpREiBxlEa6RP/J2ZslFbaTHhgQXAgXwA7gYFEZEd6rnaACnYoVUOgLQi224FF+mW+XyWtlEGNuESw5RfBLBhMwBLzvBI4HihDfiGbUEKO1ih5EREQhRIt0hNqwBjrBBLXVoiCGhgz0ig11TLdU4StdBLaBILNw0jfg4Ik3YJsAELOk4QVNSJL4yMJMnJQpmUbeIjMZ2C4/SMQ7ZEwToD5uwIHTXem1YACoQD94wkVDmhtmTcg/3Lu1oQZvIUn34iDNREvkiiC0iQaVxQJHxitiBMOaSGghEL/liip2DdO6oLK//IUOtpIks+S8/2Xih6I4pyVsu+SNzuJOFI0CLU40OdDkQRm4k4n8gmW8fQDH81JUHAQMeYCAXyW+MdoBbJlNiyWIi6VqYZh3ahUIsEUMOgYEE5TaFsxHjoRE6OCSg2DcwkD6VeChVso5JiUItwkC6NCQR15f6yBpYB48KwZi1IRrrY0zlUy1PlyKFkkIUeI1YR4MLpoN/cUt+kj7nkILcxyL1ExGZNIFa6HE40Zb5hgKGZJsAoGj+QHckUwfBNoxuKZK6OVdvaXWD9R6ntBk0GRLZohN6Q5B0In3xMhEHcSwuoVKYBITz43z1GDXSZDDTh4J+QZ2J446W+BqFgUnYMESIGkFMqDRN1vcvqNSc8qk31lmPXbedhUEanVRJ1llAA1SLNKSVDVmcWYYBX8k0tv8ilhX5TiRAAt0QoQSgkVLGlgjKYce5Z1HXUQaFUUAymxoBHWXDMCs1L39hUiOFUdhEVR4qUJCVokDicoDxoSOVjrCYLFjHPyvFGgvFh5TxijGqEQeaoVD2A6bDO13Za18BjF4BnKZlaBhqpO31luiGcVo3pOkRGixBolpKIk2npV4FaqoGVlyao3ojptLGf8rElVQaaYXEAR4Jn0vaKXD3fDtxYnYXksT5pkO1oYy0kK0mVc2IdulhnirKbMIlog6XdYyanIZVpoB2W54HnXmJeJiqprXpp5P2lWsolut0RGQxqgxioVE2pZyqWlZqWM4GpmzaZ2E6Y9p1UA/2qCz/5T0Vh5ycVqa0WGs/1nER1qupFqsrimolJ6mz5arCuqxPlqqIVkhFUJwF4lMEsAAHAVefeqp96qw19ZYhQmshV6Yup5WEdW30hqs18WPNhpwJhWNaeGprBm/panHiiqywZltamG6CGlVFyq0dtjTcIK12WhZ4WmKkIpwrhqr+mlmAGnnhNm0S5mBXyqyyxmCHN2OFpVgam6y0KZeMVasJtmS0dWHKqWdRpX+bV2PKubIa1q8L616FlK0gyaQoBgBMQAJa4KRxtZbb+rL0BKgTZq9qBmfWJWvr5luPl6VpJmOWp6iSymO2Cmj5eqWAV6gp62RZ91Qv4LI++11fqQXFkpl6BAAA5TCqOct6CKtiCtu1crWqIdd0wspXYdpu+0dV90Vuf0abQqu1yXlt/LV0boav3MY/+5qsAPVpbKptvsG1bKtaMSutOvUVTHAQC1AOOiuzw9m4mOWtiqsY6iqXgTuvkfd3RyuvzYVbc4KOUTOHFLY9g4dthdd0VPO66xo1tNtxHtS5Hwd1SKu3o6e5UPa1/9JKhgsyDJRLd2eoZWsLvES1oZCXqaZWsaM7uNumecSqLzLkOaFUArtaiGsaXdvLVZ/ntN7bsaETJTqBIt1nfy2xfsyYuG1GbW7KvO/1uLpJgPCEARRqqnxKv22rjA9LdfmluwF8cS+gkImbY6fLaqqbTapxY9sEqZAThP5CuxTGuhHsafwDLpRhEAJxGh68EuADlYKiqSPCuP5bV18ZhvcrMr5JrccjpT2bwr7jtnw7vW8mr1QleuFKoNpmbdP1DOQiNVNHZut5bnX7vZxnTD1pslJSdmuKVRysENXYHTRymfkDZ1oZvwVKQyhMw3Jlv7b5i3taPKZVxgk7w2D8Mf+cO7LVxbEgK1vOpxLmsxI1+AJzbAPSB0OqRCNPFCblyFK9BxHaF8jrUgOL6DlQCBOBLC7BUcKwuIQRUcJi4xl7PCW7N4Pr55+B/BHURFBT/DW4YZA8EifD9WCmy69r/F5fWQ5hS4akSgCT21YVmrYftryrbE8N63CCmx6xMTgogTBLwjhXqJkdLBrU8RHMUcdO9x2GMn7NIRkB80pL/C7sQX4FZCyPzFKxoSy0YRvlEy7tAVjigXsW+EAZiMyc9wwVJIXoSz+d6HHHmsBxNr+5jFpi3JY5JTxJtEQLopbKq8b3bDFAO6m8Krok0i9O5z4UEUmQrMhtgofrcybnmCz/LPEjTsJNrnkj3fSZxawmoLMkpjwiWtIkD7QEzGI3mEclMkSCTByP9POIfoIiOakQ6yuDiKxKuVRjcWhVWzvQ37U00WqbNucpSWTGDJK8GwnUNmXD2Ya3cSieCANCzCwS4wfR1OI475K9CHmeiLOj2ase7KwwQckeiDFdgMMl2sIt3gIe/kJL8/nEotiPDvwuZ/ICFbRR7tmuVQcfXJxcX8zUN5XPDspOkwsAJMBo/2zLHobLgm1ObVyohDtoCZdLlyQ+VHKP8meILRikvrTVMvgvaJNJhgksYZPI6vFL2mSYaUIaHvwrLAI3ciMYhmM4dqPHLB3ae2M3EVwlTflCfCoNSgZ1S/kIuFlbVYH92DQlvPc7XleGMozdYY6t3ES0y1FM2YTKLwjTfXpjJPijPwEDGKhYor5XQuMpP+RNEO7DgcJ1G9l5ksBSh4Fh0f3TGIYRQNhJmN4RlAkzeeiNOB6YUO+dnTcxyjQRHNwLiyhHtCHLsg+T3NRdT4T/XaeiGow/JcMR/rMADGYLmW5U5Z35ghKpAeKntB7QqdUoxBoIRECllEl2GRLrooN6M4HELYk5Ypia0YEjKhGulCwTiB31KY7d7X3ybY8lodupneScx9s0IX2PBHpRKzoZnlnMPcbEC8MEoNQXKtBTPilOfd0i602CehhJeVEaxStnbnQD9SMZVV97S1hCOi8q9QwVNXHzQufFmieDUriAYcf8k6gsS88/3eV0NeEz2ylesQAp5gNoi+GEDtnK+K2Dhbimq2DFMTh8bsJWlel8HeVh5emrFmvZhl2QBeGPXk5fGbC6GapfYa1XQBZW5g10t7MBfer3tOHMpbvGXaZa/6LFGavE9PqlkPVgnC7qnu538AbE/3RjgbWsf81U9mzrg10AHoA9Y6xTJOABI8BoTAAB8RTdGsrl0k4hBS1ob2a3f/ex7Jrd4TqvIOdfv966ejtZe2bEfM54umuuiIeyWCtqCvelpj7uviPUAlsWwMZo/gBsUcqzAp88Xx6BlL1uj1rA0has+xex121kEo9bQRtj1NY2955bEgu9OExZKtvgYdesDR9Uhj6RTFoO2z4qVjbrmJvGK987kW3QpN7uErt5iwpW9CXvQD/02Mbvuw69tmX0eUZ0Oq9VAX/zGVPlYlnUBAAqJnAgEDAMB+voUJ8x1k1dUK24futXz850dWLG8csOgfCrbiZ7q/PGpkavrxel7OwKeTwdaPrH7j5s3A/e9dNe88jIm0d9EMPAaPybuX6PMeVuctJ1Wybf77WrcQsMaPv6uaI76ZO/wKCr9shadN6jY7082cE+VU+f+K4i9f+gSrxgMRaLzfWm7ypOnVLkCvavmvKtq+vTdXh072qzH7ciH2u4//ugHnlwS71uPm6CbvuL+/oz1fIOuc9Y/u2uz/yokvM93fRsP/kbi1zs3mB+sS5InMr9HrSTjZcSvPkJDFx0i/R5m3XF/lSlT/2akuoFX4aNtvC1Lv+s8vUo320AMeDFAIEEX4ArmNDgQoINEx58yLAhQocVLQpE+AJGDYIlbAyMGBJkxZEEa5RoCBHkyoYlUFqEeHLiRYcUYdIsONAmS4s2I/IEajAjw5VDXzzrAEDpUqZNnT6FGlXqVKpVrV7FmlXrVq5dvX4FG5ZqigIeuolFm1btWrZVNfj/IkCABAymdGFciZvBQ1u+ff06LVDg72DChQ0fRoxYMNcOQXGmVPhYokOekm2CGxgUM9GKNgBMIfhMMs7ME0HKvOizZ+UBqEUO2BwxNknYNC9zDjl6tOqLL5ImBh5c+HDixa0qKlDE+HLmbGFoyBCXgL/p1a0TwKWh+Xa+gbl/Bx9e/NrFWzuQJjq0N+6SrNm/103QJ0gbdV42fFZn6ccB+ZWWGAiGJZRixj+lbBighKXq6E+/AwUSUKkpUDMQABsqvC8+2iLD6CeJeJupqIfUUym91wT6bTwVV2SxxbDI2stFGZuDTjobbySBAF+0m7FHprzzMUghh2yrPK06eKa0/4JAvKmknj6EjEndWIrNsdAGYEYpjgSyT7QlYOCyBNFqWOIFpUByycs6LjzpGdHqWGJMlF6AwEI5CYLzzmdcW9IxndyDzcnH/NSw0MdSJDJRRRf964MCtGA00rU8gCuuBcrxx4SlypEuAx4lFQ9IUEclNUgjs2psvRMFVYlEyiRSssQOrSzUyQEt9Aw0PJnJtSI4Cep1gH1gAI1P0QZYYs19fjXppWORreOc1l6SckpY4RN0poUInVUokVw9CtFSxyV3VBjLRZeqGuXyAK8RvPHnCgxy1PHTdIsT9V5991Wsq1SXfLIiitSTLNtqU6OtyoUUBtGzGjxraokpLHSovoglCJo44ta4ORZipep4weKGUPMYAJCnfbXPhQG1TGDOFHbZUA1947dmm8NzFNKb712XgG6uyHSYuH7Oy96dDcv3aKWXzupUrM57lVvWuPUWKBJdzW1mb1t6+LPOvHYIgIsHCNYhksUmKFkb9kG7WbLbVhtlmSGTNVb4WrZ6VWxJFJdpv/9W61zA/0d9S7pyRvAncQKY0IJevQb/K2nIJ1/a6auQzDbgm0bLfG7TXuZJtTax9LpLykwn8wVmX3DJohqiHWDii82sYx/Vx0ZZdoFM3mfjzOo4mUpaC1XtT846r6nl0fqmvHnnn3KUm+cTfS66uJgA4IC4rgDAB+mym14tycMnf1zLrfp3pLrvXnUnbE0cXkq716hhKV0TZArBZT8mqO2O8n+byZ5xKwC8DkH+Qw0BDRhABpVgTfEhWN2wxjKaSA1+7wtX+TTYPBidZYMz6hkBuLcUH1AnLjv64FfGl0IWCul8VfnXZORjm4XFDDKeS17Khre5xzzrSsfyIX4c4qbe9U40z//YBxAdMotnHTGJ+Dlif96nEOQVDHSa85z8mNdCLt4LOcrp4ooodSPqmNBGngpj016YRjaCZ41TgVoFLxiZ9dHxaiPSG4fkqD4cqqqPlKkiTnijGt7kTUSBzMkcD8meCW6xjY9clOAgyZ0V4OJ6nLIRCcqBFwJ4ii6TjMoKQTlK4bxRKphTGSJlKEeZHcx4KttQzAaWtRva8GCxrCXnpsiSktxyZbjRjS+XR0piDilnxVzOuq6wgukMwwTT0QInUYjMH5mSmtckj78CSbVv0bFqu/ymLn0yQRli7YalURIt9ajLVc4wPhZc55PgacgLZhCb9xSPJPGJmMItbgXU8QbD4giwybzECJui3GdCVajN92zTWrsxFDd5uZvKuI+dKaON3baFUQsyLJDF+2UitfXHCjpSoSc9zDFRSpjqbY+Z/hhGIuJCUOwYDZkIXWlOqWJNqMQRb+Gc4gTJ2S1agqhz3DynDi+qToy2k0nCxOMO0RPVcEpwVSbVaVbXok+tsmVd2FvKJwHASTTeE6ddRSsAePoUVApvo6x0Jw/7OE7NtAdKOUyqXCmCzrcGSlsWrU1gozTPhkKwriQ1FFbTutitRI+x/5OyXuLKKFkbTfOga33sSTHblBjeEmtCtWP78ohIkMyHqCybmlPxmlQ+/uRgrxVkHq04z6Guz56ZxS1XOpjbsGjAkjcCbtHESs2z8lahm2VK+q4o0qZO1VCuZB8F1zObwOpElkGRLnRH+57NGCW2sHSPlKBKGsUa17xK+eJ5vdJPAiwAADA4gD94RFabFrO46j2ov7LozRMxcrshqZaTLLrIzbV2ou+8llQ1JL8KmvMxoJVabQ1SXvzmlqsVtsq6ZgABEpCgTpg6o0GveV8M29dfSZINoVprw3ZiEWFKhdnxHqrKDb3ylc0tsF/Bq2OpplNVNo7nfldL4RIzVqVFrv9KS0X40gN4A7jgMytykfxIKSslhn+sY2mpKloFh2iqeauxhCMa5iD3EVBdLjCEq9pQpEy5whd281P6yYR/ttd717HsiKsc5y7uWbmvgdmNB4VYbUlUx6t9FXW/m1eqKTphbtVbjJOHvMMSekpE5rNOj5zpp3jAeiNsyl2Khk8SczqNfn5wreZY1TvC04pNWrM8Yz0SQtqSJA5WHuc+u+UAn1bMVgUKpk19UjgP27fSKaN1zOjJKA97xCcuTaBDKl0cB9OK3a0otWtc5hz/t3PSBjSaW7xcGtdaZsJ29j4dm26mhDC40skzcffMbvL5mcYFGyo4u6lt1dKTlQS+95cSxy0zYFMG1y8mrLcF0mZ6L3a3/w13twnNmKPHNbvho7T3+zyq2mq7+LuVlrE4+b3XafOYqdUtubRjc0tKF9bSWrx4WtN78THKxYzSoVdNST3vmDcP1YuesYn8m3DSkibfCENqK/trZtlueUqtnrWaUdTzrhbb1MfGebLxXF9ilprq4fMziol+6EHHFaKDBndIg85cwT5a46wB6cZ3zO2Ol5zuQNcQur8+yk2ze105zxG9HMd1Unp9787bcw960AHGL74Dk3B8NSDfAck7vvGMf/ziJ795y0O+8pn/POcvL/rJX57xk/985jFfes23XvWUL/3oHe/62Hdg8alPPeYt3/rc3772u1+972evetGfnvex76O85UHP+dAP3/OsJ77zF9+Dw+fU6pxmbyc7daOKX7b6p+6KB5UifmqS//vnH0/fnd1SwcslLvTahM4tjn4W8hyU8tAB/fUfpOtn2t3v7iQNGK6bsr/9s5kCfCR5CIz8M8AGXJF1a7iae78JzLl62TkH1CAEZCMBCIwFxMAP/I6Ho7dKiov4iwuJc78AvEAQnB4NDCMPEABHKYAPsABhYMEbLI6Z/4M46znBFKzAsvI+HPQ5tAKCwAACIUTC4Og/Psu+vEA2eBMxeUvCyXHBNCKLAkiBKdTCwlC/YVOyCUzBTaAXKAvCLfSbKgyjIiyAIzTDNmyLJYyzv7u561DB+XPDo0HDLrpCRbjDPkSLLhw2CfRB4Io3AvRDPCRCIzzERewKOFQvDUgHE5BESfSBLODBTUDBHwyHSeREbyi8PGREFgHFFrrCLAzFU7QKCMy0TcCFVsyADHDFHsS5ExzDVsQFWMQFX5gGDPhEVNyXUWQhNWRDXyTGpxDBVfwt6bgHG0k2EwTADNgE84MkwytGU0GrPazGbFwKHTS1VuDB4KrAOfyeTRAYwEmiRm2UEWBMIWFEx2x048QK64ZN+EZ/IAEUrI4K7JRoNMR2JBV1/CBs5EdiBEQ+80YwlI74q8DAywt93MeAlBR/3CB2dEhUfEcMi0cepEdlszln7CRy1LOJfMhrDAxTBElGHMhMK0h8DC7q2IRpkMZeLMlFgUgNksiYPMSKLLGLpMXpyBF7hMZy7LqZtMnBEEryAcih7ENVpLeCJACO5MhXBMqgREoiKcrwqcmpbMNjZDcYkEdZvLmf3KdzxMrlqMrpOcqx3EJuvDimBC5oPK6yREu0gEvnucq4TEKcnDKdtLmFjMqGtMsWmUsOGsm/1MKTnEw3b1y2DOhLvyRMFQlMyqnLxmRBvHQzrrQesNSsx5TMphHJAuDDzcRBw2Q3b3TLlRJL0ESaRFxD1LxByoyzePRI09RM1typzvxM2sRApdy7xSxD3NyO2RycyPRN+tPK4WSU0zTOIulMkkxO+lPL5lQU5ITOtABOwBHO6fw618RON6rO6exOvznL7dw70RRPUfzO5jzPpbnO8mw47f9kT+aQzvfkivRUmvCUz4Yjz/vkTv08DPo8mvXkT05zT+NqASAw0AMFAjBaigJFUAONQgZt0AdtUAdtCghFUAmdUAyN0KZAAQHw0A8VAF5kig4FUQ8V0aUg0RI9UaVIURB1ihLlQKeBUQ990RmtURh1CgbQ0R3V0Rzl0R310R9lgCD9USLlUSMF0qYQ0h7lM//cmVIM0IvTTVO7wg4MjCisUivFUivtwC3l0rJoiizt0jD9UjBlCjG90qaQQS6NwjXVUjUt0zYtU8CY06YoU6e5Uzr9Uj3lUj61Uj/tQECVnDy10zqtpj0tVEQ91D5NVEZd1D9tVEh91ECNVEplign/NVCnwNRhXIpN1VRM/dQJ1dQCsFBOVQpPbYoZFYAbLVFWddFUtVFYxVFZbVVafVWmUFUkZVKmQA4sPIEkZYolHVIlXVJdHdZgLVZiFdIodZ7i5DQGiAcV8IZ4gFZvGMBfpdZstdamwFZordZr9VZtBdds/VZuDddyZYpuFVcO1QcBINEOXVEAiAMLEAALAIN6BYN4nVd8xVd9pVd7xdcaBQN6BQPJ8dB3pVFYRdhVVdiDTdhLLdCIzdSmAAKJZVBNtdiJhdiK5VhTBQCOlViPBdmOxdiR9VhCndRBNdSlQFmWXVmlaFmYfVm1mtmYpVlFdVmclVmdvVlHzVmf3Vmg/+1ZSf1Zog1aox1aSy1apT1apk1aleVZm5XamqXaqK1aoZ1aq9VarL1apEXVSwVVig1bsBVVsS1bsm3QUE1bs11bXI1Vt51VuK1Vub3VpchVW/1QV81bZS1Svj1SvwXWpRBWY/VRR+GAwFWKwWXW4YjPQ4wHb1CBx43cY10KybVcylUKy4VcanUKzZ3czt3czcVcAIiHAghdzm2Kyb3cGl1Y1nVYhnXb1m1Yd31Yu6Xd23Vd3J1dEs1d3hXbjHUKHuhAif1UiX0AkR3Z4y1ejlXe32Ve5DXek+1ap81art1apK1e7J1eqLXe7tXe66Xe7cVT8RXU8QVf7v1e7w3f86A1X/VF3/V13/ZN3/mFX/qVnK/dv8ZdXKlw0psB0BI7V2od3QDeVcElVwHO0QMu4MRV4AFu4AQ+VweO4BoFWICl4Hu1YFit4Hu9YH7t4Ax22w2GXdsVYU093pA1YZNNYRSm2BMm2RZWYYptASO8WOcl3kp93xyW3/rlYR0u3x9uQP3dX6joX5uB0iEetgENHx1VYAcUYiS2U9X0WCieMrKIjVcq/s0iZk0t5pdeZU4srmIzBWPueGIw5uJ9+d8xNq/8VOP+POPNfON7OeI2LjIlpmPxiePGzGN0SeM7ziyyKAc/Jss9/ktCJhcvFmQMQ44oTGTgKGMsNuRx6eNGFkkFpWRHjmS0zGRSmeNL5i1HYWRPLoxHpuJNHpVJFmXre5RUTgxShmJTBhVEZmXcsqrjWcYKV0ZiWJYUVLblhHKUK+7l7tDloRxmRunkYK46MUbmvsDlIS7mReHlZb4mRwlk/ZuBVshMaX6KZ1YUWdbmrKplJJsBWJyBt/zmKO6qaD5nUnrOvTOB38IFbA5LbgZJeiaSY15nhQpnDJuBZMQOebbDc7bnIVHnfJ4kNh42E6gUG4nnFczngRYSbzZofVbmr+vnd8OFcu5NgdYqBhCAK/wAFOCAiaboav92Z0uyx+8BaMb8Zoj2ETUcSWAmaWRa5MO7aACMi4aWQoN26ZcuAB64zZnGJ7Kw5Jh756aUuPibwwwANankacrRABOYAXnEhRyw6qvG6qzW6q3e6kvAal7whar26hzgBa4267NG67RGa3mcgRnwRKEOElC2aH/G6bzIApbW5p7mCm/oZ1vUPsmqR3pMnMAm7ME2bMFG7MBmxg6rx8UObMmC7MiW7Mmm7Mq27MnOAH+4xRxohbeGaxchC50xal+wx9K+EZ2GyYf+m3JgxVusazqE7TmU7SfsQXGcjoxUyNx2P93m7d327d4Gbt9eyVv07M9WkX3GrZvGkQnkyE5ZaXPr1GttjG6rwIBWwIUgUMlMog7B2+736+695O4UZEYy6sGcS7bzrg70Vu/0Zu/1dm/YfsZNEG3jxpkCMGl6O2pZJIHI8krua+ppnO5qDPCp0ILMFm/gauzxVnDaZvCdnDj4lsXXlvAJp/CMxOlbJDz6Ng7kZqx+VmoEB/HmzoC7BqVm3t8Bj4pjgMYJr8f2s/CedPEYX+wIT28Yt7ngxvHf1vEcz20L58n+PqNj4E0NV8JVxm9ckO2EtPCUzunnZiMTX1wUfwpv+EYA1LoGj23yzjp6MSEbz+7xfu8wb+8xF3Nk4/K6zoBjIHLuqP9pdlNuE+LIHDFB22ZoJw8jKGdWKW+KcqjyrLtxH/zuxg7vQffu5U7wJxR0JqfwdyMBAJiXRffzWWzs5u6UDF/zxODwrjKBVwQu035wRWdqAJ9oPQ+rTWhuwabxCL/yVb+OK9dI7T5wSf9zHv/tK6hHLcAkJtjx3cbtLt/Lm3P1psyA+7704WjzYZuBsLZFWOR0g4x0invFW2zFIPAFO28hPI9SUlcKTARAhcyA9gPvQid0EuDFOuCkFl+A5+hyu3gvAPAAXd/u4YKBcoD39L6CcvgkGMAAJtC6Rq+DERiGFeCeR1/vBTcjZ7w5EuD2yir2DTdyU8MAE/ABiY8FDjD/gVgYZ0QvbRMc8Yo3AQYwgWOQ+BVoI2wPUG33ALpWdDDXciwnABHlFIlzLyfLyA9bAQ2oEwA4BpurkxW4+ZzfeelwL6Uoh5wHgHJQSH9IBACAgKZn+jvDaV93PxQUw6l/tzRveOKQa6r7uzin9O5L7XXWdozMpLiYhlmUC2fc7zDsbm5vcaY/C10XegAYhi6vkxP0hwNQisBj+sfWewDoMAJQ8+yZrKUHACdDNphSCnpQHNxW6hw5e/f7xnBUdRr3hawfDkD+OkFEwZTGBZK3L21nRFL/v4VHeyBfcPiGAAxwLxigOH+YeRupE06aKQBYgLiYfRvB99snALooIWYE/ytbp45E4EUt4EUIgPpUX26kVv4vxw4fwPwiD2V2I0EKL0ToHvWasW6Xx5E5BHcan7imJwFI8QF6ca+658k6OXPyp8e+txH2dy8MeDfyf786gIAr0ACBZ3rlL3uXBwh/BPxtGkiAwLSDCglsygDgIcSIEidSrGjxIsaMGjdy7OjxI8iQIkeSLGnyZMkPBbSgbOnyJcyYGDVkWDhwEwmBA0kozKBBJtCgMgsUEGr0KNKkSpcuLcr0acRuvhQWPCjQH0+eBhVi3WpVa06wBiEAuDLiIU9/CwB400mA7JWFZJkchMuVbCIC3gAMW6hTLYByCuMSKFdO4BWdOb8eTNvY5nxirTa5LvSFASrmzJo3c+58NEUBD55Hk3apYarVyVp1+iztuiTR17Jn064d0qntlt5w+bW5SXFVycHdujWomCwJEuX4HlzrTSEJ5ArXQmjcDUDy5gAwCGTp46rftYIXkuhW/TF0yr27Ft8qUPLBqgRwHctt/z7+/JtBi9bv/38zDDSl595NWvny03/2xZYggw06CNuDHs3Am03s9XbTX1vhFN9iwdVVFgFXPJTYAczpRFY5K6wAEV0fprjiQy0u58NkBzERmFcDtYeQVQXxlIFWGw5IkFg1urVJhEkquaR9ioTGJJQoCUhejT1pAEOUni2YJZdd1oablxC1kmGVOxpJYGoGRYfdQcPgWF9bjUmEwTdcrQkRnQt595Vba60wIGRVVphaQoPqVOhiC2WAZJiNOvooSKCxBCmlEXmAGkPgdeVVa5UqtaWnoYqKEpiNbkIheTVFdiF78AmqkF0DYclEiX1ZBUE3ifmzq1dw7cqrjm5qcKRWez1HWYY7Fv/nKpVmDqoQLqNKOy2TKvVHrZcroApdVe35ci22MIEaLrnlPlRqmNs6+56zOxnXGLuNSXdQieWUGCcBJAAAAbPydtMvAeIR1xhLB4AXaL7o5btpjuopDN2OOZg7McWugbZcxUtOSeayB+ECY8awoRsyyY2O3CWm6IlFQk3wptVheolC/BaIt7LFHKw1XxgrsldcZ4JXgPHb7GppYkUcWF0JlzABQMJLlXG+lDw11UHxV3WDpz0MXcsHdYq1R+OCPfaDJ3OZw18FOQuffEbLxzLT+c4r0FkPDXPVmkUznXeaYCFI4057AfCdu0jv3bZ8BKlHZo2/TSYx2ZFLrpFKk07WnluAXS/s7oAHXp6R2J+LTpvZWaac3qaSJduvsjnH5RjG+NJMmNGzP7srxttd9tAC7RXZdO3v+rb13g1fBfnoyZN9tfKzTZnoaslJ5hOWzUcUuvXZZ1Z6lGij2W16bTPGcPEL872QiAAYLC+bRSaHXFbv2ZRI7hCsQDvHCAt6MP/xO6xYY5CnvQFOjHkE9MyloHaTfJFAC7T7mvawd8AJCoV7UPLFujgUPIGIj3EV+gt8gGWV4nDMg8niCq+KJJ8NhXB8WamS3gzio6ftRIAUvGGonAQuHP9CZUpVukI5WkSAbx1Qgjw8okksyCTvFW49qlHPqhIGN4BxzmEQo+LLyjSZ/OXohcxSTKscxxD0HIyMNkQiGrkkqTQ+xYf5ugIJ4HiFK2DggQgaoBHZqMeNKHFJOehimlDnmIGt0Ey+q51jAsk5MznNg4yJ2xYD2cjgaC6SDUuL2pJzxj1yskHW6iRStNaYcnQDAxA4JQTKYcci9hGUrmylazgABstxJAdg6VrSFPlCJw5oVUd7VcJS1zW3RBFQwktNvKA3RmCqrIyoUyRXpObKaf7nYtQESuakCMfsHASOCvEcAfN4TVDCsjQVIIoOTtARtLmKTMLRSst+acn4PPH/aPFLZKByucxdQhOAy5yZcbxImeltcTUsZJqmNjnOhVrsSQx9iQ+ZYKvGXGEYqwxnOR/Kw4yOhgFEIUoIKrARW8ovSD2xoquymLoMJao9hismPRfHlRU2C5n5quSFqviYpKkOWWpTmEI1KtTMVG6oKElgN1eQnAXkhQD3sxIrjUrNAgigqla9KlazqtWtcrWrXsWqDj760Q+IFCMYPFP5AJkptNYoSImiaXxa167agUdIjdsUB1VDvsmoSlDRI0FQpSrYzzh0sCLRVmMkehBvJAIrGsjDN3doPXEaloICQIEAwPDVzXK2s1/VR1XFWgCyasR7yjTS77rY125FZpiGrILm5oipJnnuqKec+2LRsCLGR+bkbTJF064CW9nhusSAxO1IRO9HgmEkIo5P9dgdI8jR41L3qGIVQC23UrRVtTAssFXTE1u4P6+k9EgINagWnwVMxbUVYczKCmCrK1+X6HC+GxElAZhQDlSaEgIOTBgEs0dZ+xJYZC2Q7EVsuTDxpUaMS9vpw+QXN5Y+zZ1r3UklLRy01PBkOGJxWhM33NKYuba3ZBJugVNckTX/qpgi2RyMNxvDzSFGV8DTbTGOKZICBnzkjwNrVYV+ykWH/XQhdt2tQBuGHrteKKXIsiLxQjjDnFLFTJrMMZYt8sksQ8SHyoGARWdspepJl8tmNootmbXbuRJAA8/JYjAho6lAkkADHkDTbWW6GETNFm56TStW6kA4MCLLf6nV7lX8geIz29eaZ0ZqY+6hjlOGeXo1nuyNGa3pBM+ZvI/UlJsX4IMFPMcfK7gzCWW2v2GMh54EZeZMYRgvevqzMIDbnBYZTF5ixnfTWDZulhELyTbti3ZExKivk22SNG8tr31bCMbOo5dWyyyTs8W1Bv7EOPeBB6bPZpoGWp2jcCtE/wuAY697xBsZ+elEjIpWNo6LemY3DoYE9Ci2Vj4WVXjz+yNnZalLyZiWSQ3NH8PQQj+ptEVWz9NhD/6zX7yBcBBzZRh3Poi9Uh03nAxMxH65cr8LDGws4zc5V0jEKZUKnwBjOuQuL62E37Ysl2pgGD7wwQHu1uYVYAUGC6gDAGBAx6CbQCAeSATQYVB0vWjhPdx4iNB7/vOgX4EbWFo6AZ6OJelp4RhYUro/dgeApqupgRARjLlZRLCvw8ekCQNf0Bb9cqOOHMfZzMoKTrnNyYATj5meu5n/SFfyFMfdBr/bVRhOAKDHhSzfGQa//MESJvijRHEht+S1vQAYvA9EZN8xGORzogXNc74wAKA85AfCahGOUPGmR33pDbOrtbyQf7qETq8BT936zhuXTGj7jKmHbN0T/yFp9t1uL9xwpmNlcAIJN90gEJeM1+XxfxKRECEwgugQLtu7utEcTw8rupg7+jzJ9scVInGdmPsgJsDOjYSIgRHUuqDuHki0ik9cFpsZ0hKFb75oQIyxXPMMmP5pGhN5V8cE3Ia1yXhAAI0YHM/5QyKASPtVX5sJRvpExDG8RQQq3lnkwQZCxALY2kBUYFy4Xly1yZ9gnMH4w1mEn0QcA16pFMDkhNwd4DVt/5mZCVt+aUByDAP9XcFzNQ2CKY8B6mDgqdpv5dmZoB8BOB8BMJw/3AhPUN+N0N8w/En86QivDA4LDoQJ/EsW8gqvaIE6DIQV7pyS+QO5HUT5EQDKkcAIaF+noZvXPBmu5aASupKjmdnzXIEGNEdTCSA8XVoB/l0fEhg7VZlkpFbaHJPiQWAYwiCILEfR+QB2uOF4rIC4VZ9AUGEMOtUnOtUBiCGIDAMGiJfBSVs5RCD4FcZhUJmE/Q4I8eFDHOEiUlDd4Rh+MYFSCaIJkEAerABkHUTfldku9puCkY9AlJiEkcdPKR4ApOEUjsf7JYcWHABZAAD9TWELEgAtxUU1Lv8W2WUjHEbE9K3PWfBE+pRiiDwE2lkjOoojRAjddw3U3rwbR3jADyjiMpKNvHHZi8HgfqHSKdURVA1fQCpbI0LRklVZ8CxfIL3irxjSnJGQF6LQMR1MOwUSRj6ZRybTAq1gDW2EB8jDRzXkEfVii/kQVgCfolwJQ7LkppHUtzVhs6WXIqHha8EaUP4PDMEdlL0K2yxfWqCYP4oWAzSlUz4lVEalVE4lVValVV4lVmalVm4lV3alV34lWIalWI4lWZZlU8YDA6hEETAapNUIEMVYMtqYTSabgkkR8Bza6hiPIu1IOZDDq2gkgeTPkM2TIwHmXuoNCOUISwkXCoiWYz7/JmRGpmROJmVWpmVeJmZmpmZuJmd2pmd+JmiGpmh+pi6qmA8+TAMdoxHu21wi4GIY0tOoEHhlkBVxUccF5V+6DA09U04ZZkkWVGzCi3B1AwqohFi1ABAgp3ImJ3Mup3M2J3Q+p3RGJ3VOp3VWJ3Zep3ZmJ3dup3d2J3h+p3iGJ3mOp3mWJ3qep3p2Zwu0gNhxmYDAlxzFUR5ogRARIBICZGsO1kO6z01ZUschJpVB2aEFJl0lUiTKDDHhlXpRGRMCmVCepEZUgHHq535eKJSUnBYgpH/9l9cgYn5i6JnhpGJSibd1mAwZmQI507Ul5l6FF7cQzz4mDgn8VOKAV/zcDyhCXViNqky+8GFxWqiIDv9pg7wYA0kPAQCDmMVlyxEpltWlbB6l13hXiQqPRwolXO2T07CM/wAXXTmOb6pXbjVZHgLoWmEFLgKAMjgpm4YKvQGT8Pldm+IYTnJQYfIkm/1Z29jmqyCO/sCa7TXGbunodk3YeqXpnCbqoyDVoe0SfiZPEiqqUZnW/ryXjwoccOFTPpaJBiCcl7qHtblFIxVIzBjN+8VFNBJJhYgFx4CcpL4qtZymMVVGaYpOpMLqQ5GoO7molF1b3KwMjwKQ0sSL0igE9P3psF0qJA0mAdQjeLWXp7UTouIqtSbJ8ywSnDUNiEKqkFZrGmHQ77wVblWJu9koiyLTqWmYX7heqxr/B+blY61N2a7EoEnlpastEAjF5LR6K7/+B34V5ULKab8OFxMR2uLU6I9tapn06EKsn6CmjVs4bFrZxBt6SJwVGnCZwNAomR5Cq1Xs68CGrG0Y6WMozS4xaSKKrGEJXpwR5RZNmWSUA9I9BNYtB5ag6vs9RB3ljrhJHkQQhuuVw9e9Th3UB5nhiFcILdXxhAdsHs2qYfXcW4xdkU7Vjru5qspm7YM8j0u95ZjVpNZqFIlCZKAGD09MXsBgRwONxwKsoojQH3iooEBgAOEonsNigOator6wicF9YnLQ7UG84eS1IsaNB1rQEE1R2F+CbNg2LmfQROKCRR3lW61+zq06RS4SUeqLFqiR6YRFDgQELAD2WQUG5AUEHItCbOEWXcUBlB7Dje7cmu6teUMLntBA+MC/mGB+lcXo7u7UGuiQdKk95R7mFv9vbrhRHCXvFTCBAx0iaxrvNY3tbIlRy4TFrOnJrQ3OCD4E4ahdBgbSCGJA4F7fRNAIJR6EirhlRFRHA0VgBZIACh7E++6mnIlRkS0r40Kv/hpFyeWdKZnSfhnbto7O5e7vASkYJnEsFaXJK3YTBCTC2/6PJRad6kKHiKyPDwzN64rfu0DA+vQtS4lIBHLjFQIO+EVwFZaFzERPG94O1howDD8uLiEpfdKOtj5vDO+R9DocxFjbCrNEY9GeLFYpE9ihN0ibjUjh2PGE4mmB30KgTnhDN0zGjQCOf52tNb6vvrRF+rDqTgaN231sDo+xZngAToUICRyAFnjoDYMtGaP/kWkl5m4qy5TZGlnUQVPZI0SQQM5yL2Lk4giVyEPQQ+QdnFWMowcOhjwqzuxBBCFf4SmmcFxsIL12bo9s7oES7xtv8lFoAIVkxRxt6AOfbOVeTgFzsujU5YQ94o42IFb4ZKLBViwPqO26hxke03eVLXAlmiMVlIXo2kDkLyoPc0b8q5vILDAolU3gwgDbarcS89SQ1CAV0knJKMb5pXrRZm/y5HixFW7m1IjlSAdtTlhoMjSfs0kEohPThSBy0480s+U+MzpnzA4r2S7NWqLEIQNyLCDBppnyJgMGNJ4B1C4hKD9zhTDP8zxDGt1oAQYoQBDBB8qGqEJPUBwva9VCVI2qsWgGdVuIXRhgKksitd2LHjQvFZlHpx+Q6WtFt3RIePKqLpd/HYClHW2TurT2qDI/r5Q4tw4vyVY7Maw3c1j6+SqfgKT5kHOqquhJFYmdGk1C4/80Kl8rJAniRQmsVFuPNDubAi6TP9vUzABrC+2VveZS9DAo27SbXfLTQFMcgbA1HqqMOWc1XUfEvyqv9OzdEJXy5JxyXVeMTrMZwvaTeLEKhy11F4HPPkujQbg1cNloL8lZsgKUlwpEVP91DL9YcuQdQhYbtICMMmJ2Kmc0QTBox+DaGLkdl8bUP4GPXRm0kHBcajdNDDUcMGeI47B14eiTdvXSXIu2VHsZN+UB7g4DNz0qAcszcHtKnWZrwj21TfXypyZsC+vlmajOmA40FemWX9yvoQy2QVz2cutvWzZGIjixXtMYDo/32CDw7UBYlDHTAsd3KzecWSvcZP+WLrP/qGP8hm7LmHizd/E+T3JksCrVSJyGtoC392sKdQ8HqoUB2QoT6waBt0ZuGy0a9G4vzBs6OIqqVbswcmAG+II3bkRdxghcQR4k73HDsykrd4mHiU7LkDxNhpDU64qW7LMtTb/4SC3aJW4nsMLpmhtenIsSNYM29bmSx2/HODT/4iltqCgfODLyteT4tZOHSp0yk9IMDtH5LNUJRAViid4eHQxc3XtcS1ZwQ+vSrEDkLAysYr4oLT7CRx+vogbIuVqsIpzXgdnJ40Fcxs3mi88lXdWh+WQn5msSAIlneciSrFsuhL65saNziQ6UlUgkoMOMqlxsoizOHr/AbrmdXuVdMiLCuSGIrAjqhTqpQ9up04Ofuwv2ucWNAE1hWJT4/YXrOfGuHECs28XntSIr22V9v3Cl/xPzm5ocsyC3Mx97owDBaGF6jyWHwQYK3oBhPH7jW2wfmBVHAwsEBFbgQoBhHNZhcuCMQMTfiQhRvqD7nN9N/OmLzqVuC/butnPf8/Gc7wYZmSg2ozs7OrelvSEkPZysi/c1jAP8aEA7UZBWj90msWtQIsfRRNAgAeyOrdsLrPhALILuKX57/NIMAADN9gJACbZUN9r6AYgvCYPu03JiN1V8IvftQMTg9V43AzW6wlOrsC1VHQEDAYxAnnyt342m0R890ie90i890ze90z/90zt8LVE7b9OvvgBOHdLFLKe7N4oj4WQh0iVGu+dF+6XwaljiCBRxi/zK6p7FNw5OX//+BdpLYBKv/RfWbQs6KxSVEXjo/M7DqpdpQB4b5FVLF9QfPuInvuIvPuM3vuNPZgpIO8x1dzBtNAYKhGEISh5AANAsR15oYk50w3ioYgmfoM7EI+U58T+HCOer3uGiD6kPQ+mRYoV48EBAnyXSjn83WLg2+d/DMH55rZr8F08c2+/PJcMXQApwAEgcH5V599W7BS3xcUQQjr3sjrbjSblZoxVWIEQMmuXgY8L0sfO9OdKSP+C8Yzr+bBQ2Fji6H79oqoDGlt8f/5waKQmswK3BoPR9NkAAEDiQYEGDBxEmVLiQYUOHDyFGlDiRYkWLFzFm1LiRY0ePHzG2KJAiXcX/HP4IECCRkiVKAi5VuvQH8yVKmDRTljswk2fKmS9bsgxqU+hPokCNAk15BQCToUqh1jz6syjKlUKRYiUhk0QOkF/BhhU7lmxZs2fRplW7VqOGDCxJLMCQiMSVK9wUqEyZQQNbv38BBxY8mHBhww912LuYY6vPqyQ2FZUcFOvklFoS4aw8WXPUzZ9T0oNAGfTnm6ZXWqUcOeXKrodhx5Y9m3Zt27czevBVdAQGDBAwDGuc0ldf3MeRJ1e+nHlyX/5cUyaa+qpP054JlPNRWab1ztY5O47afcWw60qPgvfMtTLrq1NfN5c/n359+/fLusUKnUT/ynxhwE/AAQks0EDDLU4Cr7rWUmINJ6I0+w660sCb8LTKVmJNvarQgws0CVHrrjsPX/LqwBNRTFHFFf/ze+sxCvliUcYZaaxRwBz2i2zE9CbUi8GYFuzMKpuoE2rBx3rcEaj3Nizqva2YlA4qEVmKbEEfn4zPxi257NJL+TTYrbW67LKrrup88eDLNdls002PGINSKx+NJG24m6JDKsM6lcrgqrf24i5PEl8atLvqHnRtwujc08tQ66AEdDwT36zU0ksxtQgG/ZYqBwItPoUAuCtYwmWFTFFNVdUaT7oQJkB7JMBFnzSslbIoZaX1Ryx5jdWfTSy0TsNFd+2xyP/UgxVY8T6rbhMotVxV2mmptZFTApjQgARg+ovuT+OqDVfccWljjMQX6SR2vw6VupJQCnPUVbJh13XJzwb/XXJQx9LcDaqxK3eklNyBCS74Nt18YkK40ooz2OGHIf7I3Dub7DcmfnNVyUWYEEU3z35HJI2AZUcelDsMHd1VumeFmpVOuASOWOaZaf5IA1xYyrZMMv3bS4MAaw5a6JoZy7e1Rl/S8DFJqQtWZUJpClnJZl1Kbd2Tx2staqiGC/Lpqon0x5ehyS7b7IOuzQPUUEWF4Ipvz45bbmnNrdC78DzszN1HgfwR2KuQTvJif0WumtcpqzzX8JD5HNnwEueOXHKDw8xZA2BUwvzlNCfv3HMuiwYtyj1RHvxxRFNuEChJ716SWXx9VG1wq7NKOcOpNGRpVgchw9MyAmL+XPjhNdv0ANC6VrA4JVOJb975G4kstMM82XM2X9dg3fDX2l8u3dXfx8ud5aS530w1r0uHtNBon2/f/30Ub87ZPEff7jnG9/HPv9ye64SMXbwrphf3sI5qF2sMyZAGKR29yFd2O09jZHedqe3HH8HT3wUxiJzKVeZtBxAVqYgDrgyOkIRnSZCFmASTRsUKdRQSUpGUdzVZyUk9+3LQ0/A2HKGQ7F8RBNzF/qYS9pWQiEUMzLWEyIRydAMCifgRgIwYRSlmJAOvStxToHIv6SlIa3Ma3GSgtD3GfU1kWWPP+XYlp+846X+SqeAU4RhHsWxqViTwBgDKkYgraOAKNLmfHAEZSINswmW0+47JeKeXo/SwdNPo4mYYCLDuqcdYaUTPvlCSuy2SYGOqk+SUMiBIUY5yIhskwBUgsP+Ct+2RfwTgHClhOUVNQnJIvZNhoARIyy9iZV/sipq3luU0ZOEyY6WJXhlbV8mUZWATsXTmMwlivKCMAFT0KAcTaMg8aG4Tg1lgGoOgs8ZiHW5lONGiZTyGrxh6SE7ppNP4jqkV2aHrihOcBjfxKcr4Gakuw/jUAVomwnwOlHjeyN6GIOjAWMlwb5ZEnL0KF0xIiVF14gQfD7enuqL0kmNKY00GOEBQkUqRU1FCyR7fFsKRrtRz3RDTj7B3RXbm7WNnbJJ4nMWrFsLLTjAFZ0tolzU9GdOBBNAmS5F6QVP2Z5XdykNAgZZUqZZtGvsioBtT00vW4SR3P1QXJj80yTASGvJqW8sbJG/6FEaCJgOhnOpb/9snTdesoG2iAgAGUiorgcKVrxDzBs4OR89m+VSLSnpQVKwWwWWpkZd0spr1fqjDldwLgiY14CQV+UVcmKCvnf3cPoV4lTwkohvJY8krPZtagrkUa0At1Bg1ijJNLhQuHFMfdzg60aNFCLHw8tbIKlSkx7Usqqo1btlMCZdEaKEcefXZcaEbLoOSyEoL1SQD+USxLapTV0yCJ60sqtGtfed4P6IoyYgivh3q7k9ZiO57g1bS/vgAAs2dzB/hm19MMbN235MeRc1nzKBeCJnrWqvUdFrLAK8zmUXVXXH1G+GBmZIJGOjGCPLQ1J41TMIdblMRrrpDBqOwRwt8rST3dt4ap1kXh2UdrLp8iVAK/emOHrZxuK7FBFFpYW31BaFeIXxjIctougak0sXYE+DN9NKNrSFgx5y0I+FO1jX62i5wUfJNBrVwSEauDkiHHGZVSZOfPfuxXsWcZhaZIMRXs5KROmnSoGrsXyob1DnJ95lZtta1mnmS7jY5L64yRc2FfhNo34UV1Bqa0QOawVsWa1u79YuHKsldZ0h2siOZVUmcFKx6/Ec4Qe3qeEKSVSsanWovJXedR1X1q+djUJqwLJ49xVp6Pk2sTDaOdr91IU47FMH/7vmdsWtQBnwAa2X/z6ikhqvOl/e6bGkfDBcHFW9MEngolOmwSYsjdd5IpmV3prV/Mu6e1DKAixpPm90GSi6oFR3tds/7MDCIhS/a+r+o7Qu7/fXkPDPpLtvGEFfTM1plU+JIe3GZWe5q6wyCTG+Jg6m8FIsgFCeeccPAwAdtZaakTa3RKt/ysEn+pKSl90NLg8+3DLr06mTlC1+YIOIat/lxEMZFk6H55j0PDAxgYAJC5uASOTC6L3Lgi6If3ehLR/rSk050piud6VKPOtKx3vSqZ53qV4961KH+9KqDfepcFzvTnZ50fG/CBOXw+duTA9ob3taVaoL73fVXc7zvnTBIJHBA+R54wQ8+JrXv9pbLeE54xS+e8dyk4zg/w+HGT57ylYfjtSaktCf+zPKd9/znrvGXcyldEb+gN/3pUX82Tl3XM4tO/ethH/tpacAEtbe9CXzgTRdfCRcz8MHtcT+Ddcue+MU3/oxg0IoctLXauKh2EP6Mui87P93pxoUv7nl87W+f+wOCQCsAy88AM5kA9+BlBvTeffWvn/2x6QYhzZdVnupuE91o//3xn//CtKLNbEzyDtFP/wRwAAmwLN6v4rqs3KKCmeyvAB3wASEwI/jPgY7FJt5MVgIwAjVwA3g5UCEOcJysTDKYqQNJsARLcAKTZqeSZRPSzwRd8AXZ7wML5z9YEAZt8AbzbwLNaosyYBoaEAeBMAi1DwbgT2tMhplaUAiVcAk9TwdbhlamIQmZcAqpUPE+sKtkpQarcAu5kPJQEAB/sAvFcAz5jgjDLwulkAzVcA0/2w0FmQkD2DAO5TDjDnAE5/AO8ZDd+C8N87AP/bDDwvAPBXEQCbEQDfEQETERFXERGbERHfERITESJXESKbES/y3xEjFR9tgBCDixE4HA7gaiHjyxE0FRIFpgFDmxFAHgFFFRFVlxFFURBQRgFmlRAOCQIGSxFmfxFgciF3WRFwXCF2sRGAGAAYzxGI2RGJERGZVxGZOxIJzxGQkiGhmAGDPxGsnwAwpgG7mxAFQxBbqRG1VRG8PRGwuCHMNxHMvRHAkCHbtRHcsRHtPxHNdRHt+RHuMRH+exHetRH++RH/MRIPdxINyRGw1iHQvAIFCRExVyIRsSFR9yFCPSEw1CF2mxIi1SADDSIjdSFzuyFg2CGkMyGkfSGUtyGbExJVHkBBiAJeOBAV7SIFjSJWGSAQJxJmvyJW+yJXPSJgsCJ/9fUicLAgXAwAIEoCh3cSiREiltUSmNkimJkSif0iibkiB0AAhOMSuBQAsK4iq18hS50iqxcizBsivJcizDciC88izTUiAKchvtURz90SALAiEPch3vshzzMhz3shv7ki4Jwi7rEi8HUy8Lky8P0y8TEzAHQjADkzAf0zAjEzEnUzErkzEFwjEbEzIHYiGBYCI7ETQZsiA88yMvsiAyUiNRMyNNcxZbUzWnkSShUTZj0yRn0zZrEyVVcjeToydfkgFCMihrEjihUTh/Mzh7kjin0TiNcSNzURadcxahczUF4DlhcyBo0TqjszqvUyA48Ss/kzTP8hQbEjzL8yz/chv/0zMhF1M925M9L9M94xM+N1My65My79My8xMzAUAzM5Mz/9M+AxQ/B1Q/C5Q//bM/AVRBBZRBCdRBDRRCEXRBS1M8IdJCJRJDKVJDQ5M6PdJDQRJET5MgUvM1TxIZT/QYU7Q5b1M3efNF7cMYmXMkZ3Q2azQ2bxQ7rdM1UXNHuxMAuDNIfzRIfbEifVQhwTM8CWI8R3NJkxRJz1JJO/NJ33M9rbRKsXQ+r1RLs3Q/5dNL6fNAv1RMw1RCx9RMyzRB1XRB17RB2/RBE7RCl9QhObRJO5NOSZQ1RZRH85Qj93RI9TQ3UbRFB1VQVZRQD9VQWRRGGVU2fHNRB+JRlTNShplzUgVCUpFTOC0VSKWzU7dzOvtUO6lTVEPVU8XTPE8VPVNVK8+TVbuUTLcUTGMVVl8VTWfVVmv1TSNUVyfUTdn0V301WB+0UYn1+GS0J2kUWW1UWXGUWXW0U/n0WYXUSKF1SI+0R6sVSrVSSr2TSp00SrV1LLkVAJh0XHn1TIs1XdVVZgICADs="/>
          <p:cNvSpPr>
            <a:spLocks noChangeAspect="1" noChangeArrowheads="1"/>
          </p:cNvSpPr>
          <p:nvPr/>
        </p:nvSpPr>
        <p:spPr bwMode="auto">
          <a:xfrm>
            <a:off x="123825"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 name="TextBox 1">
            <a:extLst>
              <a:ext uri="{FF2B5EF4-FFF2-40B4-BE49-F238E27FC236}">
                <a16:creationId xmlns="" xmlns:a16="http://schemas.microsoft.com/office/drawing/2014/main" id="{2C400C9C-B0AA-4554-B3D5-5ECA1B5A4482}"/>
              </a:ext>
            </a:extLst>
          </p:cNvPr>
          <p:cNvSpPr txBox="1"/>
          <p:nvPr/>
        </p:nvSpPr>
        <p:spPr>
          <a:xfrm>
            <a:off x="1614402" y="1349825"/>
            <a:ext cx="9448800" cy="323165"/>
          </a:xfrm>
          <a:prstGeom prst="rect">
            <a:avLst/>
          </a:prstGeom>
        </p:spPr>
        <p:txBody>
          <a:bodyPr wrap="square" lIns="540000" tIns="0" rIns="360000" rtlCol="0" anchor="t" anchorCtr="0">
            <a:spAutoFit/>
          </a:bodyPr>
          <a:lstStyle/>
          <a:p>
            <a:pPr algn="ctr"/>
            <a:r>
              <a:rPr lang="fr-FR" sz="1800" b="1" dirty="0"/>
              <a:t>CADRE DU SYSTÈME MONDIAL D'ÉPIDÉMIE DE NUISIBLES ET DE RÉPONSE</a:t>
            </a:r>
            <a:endParaRPr lang="en-US" sz="1800" b="1" dirty="0"/>
          </a:p>
        </p:txBody>
      </p:sp>
      <p:sp>
        <p:nvSpPr>
          <p:cNvPr id="4" name="Rectangle: Rounded Corners 3">
            <a:extLst>
              <a:ext uri="{FF2B5EF4-FFF2-40B4-BE49-F238E27FC236}">
                <a16:creationId xmlns="" xmlns:a16="http://schemas.microsoft.com/office/drawing/2014/main" id="{A997D0B0-0626-4F89-A245-A0A9243509C2}"/>
              </a:ext>
            </a:extLst>
          </p:cNvPr>
          <p:cNvSpPr/>
          <p:nvPr/>
        </p:nvSpPr>
        <p:spPr>
          <a:xfrm>
            <a:off x="4343400" y="1827279"/>
            <a:ext cx="3810000" cy="1309344"/>
          </a:xfrm>
          <a:prstGeom prst="roundRect">
            <a:avLst/>
          </a:prstGeom>
          <a:solidFill>
            <a:srgbClr val="5189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sp>
        <p:nvSpPr>
          <p:cNvPr id="6" name="TextBox 5">
            <a:extLst>
              <a:ext uri="{FF2B5EF4-FFF2-40B4-BE49-F238E27FC236}">
                <a16:creationId xmlns="" xmlns:a16="http://schemas.microsoft.com/office/drawing/2014/main" id="{1938D3C5-4078-4D24-ACCD-B6FCC341D734}"/>
              </a:ext>
            </a:extLst>
          </p:cNvPr>
          <p:cNvSpPr txBox="1"/>
          <p:nvPr/>
        </p:nvSpPr>
        <p:spPr>
          <a:xfrm>
            <a:off x="4244918" y="1921955"/>
            <a:ext cx="3908482" cy="600164"/>
          </a:xfrm>
          <a:prstGeom prst="rect">
            <a:avLst/>
          </a:prstGeom>
        </p:spPr>
        <p:txBody>
          <a:bodyPr wrap="square" lIns="540000" tIns="0" rIns="360000" rtlCol="0" anchor="t" anchorCtr="0">
            <a:spAutoFit/>
          </a:bodyPr>
          <a:lstStyle/>
          <a:p>
            <a:pPr algn="ctr"/>
            <a:r>
              <a:rPr lang="en-US" sz="1800" b="1" dirty="0" smtClean="0">
                <a:solidFill>
                  <a:schemeClr val="bg1"/>
                </a:solidFill>
              </a:rPr>
              <a:t>COMISSION </a:t>
            </a:r>
            <a:r>
              <a:rPr lang="en-US" sz="1800" b="1" dirty="0">
                <a:solidFill>
                  <a:schemeClr val="bg1"/>
                </a:solidFill>
              </a:rPr>
              <a:t>DES MESURES </a:t>
            </a:r>
            <a:r>
              <a:rPr lang="en-US" sz="1800" b="1" dirty="0" smtClean="0">
                <a:solidFill>
                  <a:schemeClr val="bg1"/>
                </a:solidFill>
              </a:rPr>
              <a:t>PHYTOSANITAIRES</a:t>
            </a:r>
            <a:endParaRPr lang="en-US" sz="1800" b="1" dirty="0">
              <a:solidFill>
                <a:schemeClr val="bg1"/>
              </a:solidFill>
            </a:endParaRPr>
          </a:p>
        </p:txBody>
      </p:sp>
      <p:sp>
        <p:nvSpPr>
          <p:cNvPr id="9" name="TextBox 8">
            <a:extLst>
              <a:ext uri="{FF2B5EF4-FFF2-40B4-BE49-F238E27FC236}">
                <a16:creationId xmlns="" xmlns:a16="http://schemas.microsoft.com/office/drawing/2014/main" id="{F256D0BB-8EF7-41EC-928A-9B498D7001E5}"/>
              </a:ext>
            </a:extLst>
          </p:cNvPr>
          <p:cNvSpPr txBox="1"/>
          <p:nvPr/>
        </p:nvSpPr>
        <p:spPr>
          <a:xfrm>
            <a:off x="4267200" y="2475969"/>
            <a:ext cx="3810000" cy="692497"/>
          </a:xfrm>
          <a:prstGeom prst="rect">
            <a:avLst/>
          </a:prstGeom>
        </p:spPr>
        <p:txBody>
          <a:bodyPr wrap="square" lIns="540000" tIns="0" rIns="360000" rtlCol="0" anchor="t" anchorCtr="0">
            <a:spAutoFit/>
          </a:bodyPr>
          <a:lstStyle/>
          <a:p>
            <a:pPr algn="ctr"/>
            <a:r>
              <a:rPr lang="en-US" sz="1400" dirty="0" smtClean="0">
                <a:solidFill>
                  <a:schemeClr val="bg1"/>
                </a:solidFill>
              </a:rPr>
              <a:t>Le </a:t>
            </a:r>
            <a:r>
              <a:rPr lang="fr-FR" sz="1400" dirty="0" smtClean="0">
                <a:solidFill>
                  <a:schemeClr val="bg1"/>
                </a:solidFill>
              </a:rPr>
              <a:t>Travail </a:t>
            </a:r>
            <a:r>
              <a:rPr lang="fr-FR" sz="1400" dirty="0">
                <a:solidFill>
                  <a:schemeClr val="bg1"/>
                </a:solidFill>
              </a:rPr>
              <a:t>de la CMP et des organes subsidiaires soutenus et facilités par le Secrétariat de la CIPV</a:t>
            </a:r>
            <a:endParaRPr lang="en-US" sz="1400" dirty="0">
              <a:solidFill>
                <a:schemeClr val="bg1"/>
              </a:solidFill>
            </a:endParaRPr>
          </a:p>
        </p:txBody>
      </p:sp>
      <p:sp>
        <p:nvSpPr>
          <p:cNvPr id="11" name="Oval 10">
            <a:extLst>
              <a:ext uri="{FF2B5EF4-FFF2-40B4-BE49-F238E27FC236}">
                <a16:creationId xmlns="" xmlns:a16="http://schemas.microsoft.com/office/drawing/2014/main" id="{EE4F6F07-0770-43BC-89E2-B65F362E493F}"/>
              </a:ext>
            </a:extLst>
          </p:cNvPr>
          <p:cNvSpPr/>
          <p:nvPr/>
        </p:nvSpPr>
        <p:spPr>
          <a:xfrm>
            <a:off x="8610600" y="1506458"/>
            <a:ext cx="3629157" cy="2290386"/>
          </a:xfrm>
          <a:prstGeom prst="ellipse">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 xmlns:a16="http://schemas.microsoft.com/office/drawing/2014/main" id="{13357502-6431-4856-B91F-9BF278B5F924}"/>
              </a:ext>
            </a:extLst>
          </p:cNvPr>
          <p:cNvSpPr txBox="1"/>
          <p:nvPr/>
        </p:nvSpPr>
        <p:spPr>
          <a:xfrm>
            <a:off x="8991600" y="1676400"/>
            <a:ext cx="3581400" cy="323165"/>
          </a:xfrm>
          <a:prstGeom prst="rect">
            <a:avLst/>
          </a:prstGeom>
        </p:spPr>
        <p:txBody>
          <a:bodyPr wrap="square" lIns="540000" tIns="0" rIns="360000" rtlCol="0" anchor="t" anchorCtr="0">
            <a:spAutoFit/>
          </a:bodyPr>
          <a:lstStyle/>
          <a:p>
            <a:r>
              <a:rPr lang="en-US" sz="1800" b="1" dirty="0" smtClean="0"/>
              <a:t>ORGANISATIONS DES NU </a:t>
            </a:r>
            <a:endParaRPr lang="en-US" sz="1800" b="1" dirty="0"/>
          </a:p>
        </p:txBody>
      </p:sp>
      <p:sp>
        <p:nvSpPr>
          <p:cNvPr id="13" name="TextBox 12">
            <a:extLst>
              <a:ext uri="{FF2B5EF4-FFF2-40B4-BE49-F238E27FC236}">
                <a16:creationId xmlns="" xmlns:a16="http://schemas.microsoft.com/office/drawing/2014/main" id="{C51C0A22-CFD6-4030-B35E-E6C7227A1CB5}"/>
              </a:ext>
            </a:extLst>
          </p:cNvPr>
          <p:cNvSpPr txBox="1"/>
          <p:nvPr/>
        </p:nvSpPr>
        <p:spPr>
          <a:xfrm>
            <a:off x="8610600" y="1980696"/>
            <a:ext cx="4724400" cy="907941"/>
          </a:xfrm>
          <a:prstGeom prst="rect">
            <a:avLst/>
          </a:prstGeom>
        </p:spPr>
        <p:txBody>
          <a:bodyPr wrap="square" lIns="540000" tIns="0" rIns="360000" rtlCol="0" anchor="t" anchorCtr="0">
            <a:spAutoFit/>
          </a:bodyPr>
          <a:lstStyle/>
          <a:p>
            <a:pPr marL="342900" indent="-112713">
              <a:buFont typeface="Arial" panose="020B0604020202020204" pitchFamily="34" charset="0"/>
              <a:buChar char="•"/>
            </a:pPr>
            <a:r>
              <a:rPr lang="en-US" sz="1400" dirty="0">
                <a:solidFill>
                  <a:schemeClr val="bg1"/>
                </a:solidFill>
              </a:rPr>
              <a:t>FAO</a:t>
            </a:r>
          </a:p>
          <a:p>
            <a:pPr marL="342900" indent="-112713">
              <a:buFont typeface="Arial" panose="020B0604020202020204" pitchFamily="34" charset="0"/>
              <a:buChar char="•"/>
            </a:pPr>
            <a:r>
              <a:rPr lang="en-US" sz="1400" dirty="0">
                <a:solidFill>
                  <a:schemeClr val="bg1"/>
                </a:solidFill>
              </a:rPr>
              <a:t>IAEA (Joint FAO/IAEA Centre)</a:t>
            </a:r>
          </a:p>
          <a:p>
            <a:pPr marL="342900" indent="-112713">
              <a:buFont typeface="Arial" panose="020B0604020202020204" pitchFamily="34" charset="0"/>
              <a:buChar char="•"/>
            </a:pPr>
            <a:r>
              <a:rPr lang="en-US" sz="1400" dirty="0">
                <a:solidFill>
                  <a:schemeClr val="bg1"/>
                </a:solidFill>
              </a:rPr>
              <a:t>CBD</a:t>
            </a:r>
          </a:p>
          <a:p>
            <a:pPr marL="342900" indent="-112713">
              <a:buFont typeface="Arial" panose="020B0604020202020204" pitchFamily="34" charset="0"/>
              <a:buChar char="•"/>
            </a:pPr>
            <a:r>
              <a:rPr lang="en-US" sz="1400" dirty="0" smtClean="0">
                <a:solidFill>
                  <a:schemeClr val="bg1"/>
                </a:solidFill>
              </a:rPr>
              <a:t>OMS</a:t>
            </a:r>
            <a:endParaRPr lang="en-US" sz="1400" dirty="0">
              <a:solidFill>
                <a:schemeClr val="bg1"/>
              </a:solidFill>
            </a:endParaRPr>
          </a:p>
        </p:txBody>
      </p:sp>
      <p:sp>
        <p:nvSpPr>
          <p:cNvPr id="15" name="Rectangle: Rounded Corners 14">
            <a:extLst>
              <a:ext uri="{FF2B5EF4-FFF2-40B4-BE49-F238E27FC236}">
                <a16:creationId xmlns="" xmlns:a16="http://schemas.microsoft.com/office/drawing/2014/main" id="{843E8AE5-657F-4693-93EF-09C8BA7AC80B}"/>
              </a:ext>
            </a:extLst>
          </p:cNvPr>
          <p:cNvSpPr/>
          <p:nvPr/>
        </p:nvSpPr>
        <p:spPr>
          <a:xfrm>
            <a:off x="772814" y="1555350"/>
            <a:ext cx="2633078" cy="2483250"/>
          </a:xfrm>
          <a:prstGeom prst="roundRect">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 xmlns:a16="http://schemas.microsoft.com/office/drawing/2014/main" id="{2EBE2CA5-76BC-45CF-B8BA-6A2A14F2BC7C}"/>
              </a:ext>
            </a:extLst>
          </p:cNvPr>
          <p:cNvSpPr txBox="1"/>
          <p:nvPr/>
        </p:nvSpPr>
        <p:spPr>
          <a:xfrm>
            <a:off x="586492" y="1555940"/>
            <a:ext cx="2971800" cy="323165"/>
          </a:xfrm>
          <a:prstGeom prst="rect">
            <a:avLst/>
          </a:prstGeom>
        </p:spPr>
        <p:txBody>
          <a:bodyPr wrap="square" lIns="540000" tIns="0" rIns="360000" rtlCol="0" anchor="t" anchorCtr="0">
            <a:spAutoFit/>
          </a:bodyPr>
          <a:lstStyle/>
          <a:p>
            <a:r>
              <a:rPr lang="en-US" sz="1800" b="1" dirty="0" smtClean="0">
                <a:solidFill>
                  <a:srgbClr val="FFFF00"/>
                </a:solidFill>
              </a:rPr>
              <a:t>SPARTIES PRENANTES</a:t>
            </a:r>
            <a:endParaRPr lang="en-US" sz="1800" b="1" dirty="0">
              <a:solidFill>
                <a:srgbClr val="FFFF00"/>
              </a:solidFill>
            </a:endParaRPr>
          </a:p>
        </p:txBody>
      </p:sp>
      <p:sp>
        <p:nvSpPr>
          <p:cNvPr id="18" name="TextBox 17">
            <a:extLst>
              <a:ext uri="{FF2B5EF4-FFF2-40B4-BE49-F238E27FC236}">
                <a16:creationId xmlns="" xmlns:a16="http://schemas.microsoft.com/office/drawing/2014/main" id="{3C84FB0C-7B24-4B8B-8D36-6F85B3EF92AC}"/>
              </a:ext>
            </a:extLst>
          </p:cNvPr>
          <p:cNvSpPr txBox="1"/>
          <p:nvPr/>
        </p:nvSpPr>
        <p:spPr>
          <a:xfrm>
            <a:off x="76200" y="1936940"/>
            <a:ext cx="3482091" cy="1554272"/>
          </a:xfrm>
          <a:prstGeom prst="rect">
            <a:avLst/>
          </a:prstGeom>
        </p:spPr>
        <p:txBody>
          <a:bodyPr wrap="square" lIns="540000" tIns="0" rIns="360000" rtlCol="0" anchor="t" anchorCtr="0">
            <a:spAutoFit/>
          </a:bodyPr>
          <a:lstStyle/>
          <a:p>
            <a:pPr marL="342900" indent="-112713">
              <a:buFont typeface="Arial" panose="020B0604020202020204" pitchFamily="34" charset="0"/>
              <a:buChar char="•"/>
            </a:pPr>
            <a:r>
              <a:rPr lang="en-US" sz="1400" dirty="0" err="1" smtClean="0">
                <a:solidFill>
                  <a:schemeClr val="bg1"/>
                </a:solidFill>
              </a:rPr>
              <a:t>Systèmes</a:t>
            </a:r>
            <a:r>
              <a:rPr lang="en-US" sz="1400" dirty="0" smtClean="0">
                <a:solidFill>
                  <a:schemeClr val="bg1"/>
                </a:solidFill>
              </a:rPr>
              <a:t> </a:t>
            </a:r>
            <a:r>
              <a:rPr lang="en-US" sz="1400" dirty="0" err="1" smtClean="0">
                <a:solidFill>
                  <a:schemeClr val="bg1"/>
                </a:solidFill>
              </a:rPr>
              <a:t>d’alerte</a:t>
            </a:r>
            <a:r>
              <a:rPr lang="en-US" sz="1400" dirty="0" smtClean="0">
                <a:solidFill>
                  <a:schemeClr val="bg1"/>
                </a:solidFill>
              </a:rPr>
              <a:t> </a:t>
            </a:r>
            <a:r>
              <a:rPr lang="en-US" sz="1400" dirty="0" err="1" smtClean="0">
                <a:solidFill>
                  <a:schemeClr val="bg1"/>
                </a:solidFill>
              </a:rPr>
              <a:t>sur</a:t>
            </a:r>
            <a:r>
              <a:rPr lang="en-US" sz="1400" dirty="0" smtClean="0">
                <a:solidFill>
                  <a:schemeClr val="bg1"/>
                </a:solidFill>
              </a:rPr>
              <a:t> les </a:t>
            </a:r>
            <a:r>
              <a:rPr lang="en-US" sz="1400" dirty="0" err="1" smtClean="0">
                <a:solidFill>
                  <a:schemeClr val="bg1"/>
                </a:solidFill>
              </a:rPr>
              <a:t>nuisibles</a:t>
            </a:r>
            <a:r>
              <a:rPr lang="en-US" sz="1400" dirty="0" smtClean="0">
                <a:solidFill>
                  <a:schemeClr val="bg1"/>
                </a:solidFill>
              </a:rPr>
              <a:t> : </a:t>
            </a:r>
            <a:r>
              <a:rPr lang="en-US" sz="1400" dirty="0">
                <a:solidFill>
                  <a:schemeClr val="bg1"/>
                </a:solidFill>
              </a:rPr>
              <a:t>CABI, EFSA, CGIAR, EUROPHYT</a:t>
            </a:r>
          </a:p>
          <a:p>
            <a:pPr marL="342900" indent="-112713">
              <a:buFont typeface="Arial" panose="020B0604020202020204" pitchFamily="34" charset="0"/>
              <a:buChar char="•"/>
            </a:pPr>
            <a:r>
              <a:rPr lang="en-US" sz="1400" dirty="0" err="1" smtClean="0">
                <a:solidFill>
                  <a:schemeClr val="bg1"/>
                </a:solidFill>
              </a:rPr>
              <a:t>Agences</a:t>
            </a:r>
            <a:r>
              <a:rPr lang="en-US" sz="1400" dirty="0" smtClean="0">
                <a:solidFill>
                  <a:schemeClr val="bg1"/>
                </a:solidFill>
              </a:rPr>
              <a:t> de </a:t>
            </a:r>
            <a:r>
              <a:rPr lang="en-US" sz="1400" dirty="0" err="1" smtClean="0">
                <a:solidFill>
                  <a:schemeClr val="bg1"/>
                </a:solidFill>
              </a:rPr>
              <a:t>Développement</a:t>
            </a:r>
            <a:r>
              <a:rPr lang="en-US" sz="1400" dirty="0" smtClean="0">
                <a:solidFill>
                  <a:schemeClr val="bg1"/>
                </a:solidFill>
              </a:rPr>
              <a:t> : </a:t>
            </a:r>
            <a:r>
              <a:rPr lang="en-US" sz="1400" dirty="0">
                <a:solidFill>
                  <a:schemeClr val="bg1"/>
                </a:solidFill>
              </a:rPr>
              <a:t>USAID, JICA, IICA, CIRAD, STDF</a:t>
            </a:r>
          </a:p>
          <a:p>
            <a:pPr marL="342900" indent="-112713">
              <a:buFont typeface="Arial" panose="020B0604020202020204" pitchFamily="34" charset="0"/>
              <a:buChar char="•"/>
            </a:pPr>
            <a:r>
              <a:rPr lang="en-US" sz="1400" dirty="0" smtClean="0">
                <a:solidFill>
                  <a:schemeClr val="bg1"/>
                </a:solidFill>
              </a:rPr>
              <a:t>Institutions </a:t>
            </a:r>
            <a:r>
              <a:rPr lang="en-US" sz="1400" dirty="0" err="1" smtClean="0">
                <a:solidFill>
                  <a:schemeClr val="bg1"/>
                </a:solidFill>
              </a:rPr>
              <a:t>financières</a:t>
            </a:r>
            <a:r>
              <a:rPr lang="en-US" sz="1400" dirty="0" smtClean="0">
                <a:solidFill>
                  <a:schemeClr val="bg1"/>
                </a:solidFill>
              </a:rPr>
              <a:t>: </a:t>
            </a:r>
            <a:r>
              <a:rPr lang="en-US" sz="1400" dirty="0">
                <a:solidFill>
                  <a:schemeClr val="bg1"/>
                </a:solidFill>
              </a:rPr>
              <a:t>WB, BID, IMF, CBD-GEF</a:t>
            </a:r>
          </a:p>
        </p:txBody>
      </p:sp>
      <p:sp>
        <p:nvSpPr>
          <p:cNvPr id="19" name="Rectangle 18">
            <a:extLst>
              <a:ext uri="{FF2B5EF4-FFF2-40B4-BE49-F238E27FC236}">
                <a16:creationId xmlns="" xmlns:a16="http://schemas.microsoft.com/office/drawing/2014/main" id="{C8FA09FA-6C66-4777-9BAC-E1556913BD03}"/>
              </a:ext>
            </a:extLst>
          </p:cNvPr>
          <p:cNvSpPr/>
          <p:nvPr/>
        </p:nvSpPr>
        <p:spPr>
          <a:xfrm>
            <a:off x="4376198" y="4204352"/>
            <a:ext cx="3777201" cy="1041170"/>
          </a:xfrm>
          <a:prstGeom prst="rect">
            <a:avLst/>
          </a:prstGeom>
          <a:solidFill>
            <a:srgbClr val="EF7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 xmlns:a16="http://schemas.microsoft.com/office/drawing/2014/main" id="{56E17C3D-3153-4F60-9830-BE40EDA299C3}"/>
              </a:ext>
            </a:extLst>
          </p:cNvPr>
          <p:cNvSpPr txBox="1"/>
          <p:nvPr/>
        </p:nvSpPr>
        <p:spPr>
          <a:xfrm>
            <a:off x="5181599" y="4146643"/>
            <a:ext cx="2314405" cy="415498"/>
          </a:xfrm>
          <a:prstGeom prst="rect">
            <a:avLst/>
          </a:prstGeom>
        </p:spPr>
        <p:txBody>
          <a:bodyPr wrap="square" lIns="540000" tIns="0" rIns="360000" rtlCol="0" anchor="t" anchorCtr="0">
            <a:spAutoFit/>
          </a:bodyPr>
          <a:lstStyle/>
          <a:p>
            <a:r>
              <a:rPr lang="en-US" b="1" dirty="0" smtClean="0">
                <a:solidFill>
                  <a:schemeClr val="bg1"/>
                </a:solidFill>
              </a:rPr>
              <a:t>ORPVs</a:t>
            </a:r>
            <a:endParaRPr lang="en-US" b="1" dirty="0">
              <a:solidFill>
                <a:schemeClr val="bg1"/>
              </a:solidFill>
            </a:endParaRPr>
          </a:p>
        </p:txBody>
      </p:sp>
      <p:sp>
        <p:nvSpPr>
          <p:cNvPr id="22" name="Rectangle: Rounded Corners 21">
            <a:extLst>
              <a:ext uri="{FF2B5EF4-FFF2-40B4-BE49-F238E27FC236}">
                <a16:creationId xmlns="" xmlns:a16="http://schemas.microsoft.com/office/drawing/2014/main" id="{B88A7504-D797-416D-9C11-AA1C1CE68D2C}"/>
              </a:ext>
            </a:extLst>
          </p:cNvPr>
          <p:cNvSpPr/>
          <p:nvPr/>
        </p:nvSpPr>
        <p:spPr>
          <a:xfrm>
            <a:off x="4413686" y="5286746"/>
            <a:ext cx="3733223" cy="1131026"/>
          </a:xfrm>
          <a:prstGeom prst="roundRect">
            <a:avLst/>
          </a:prstGeom>
          <a:solidFill>
            <a:srgbClr val="33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 xmlns:a16="http://schemas.microsoft.com/office/drawing/2014/main" id="{93DB25CD-91F0-4585-89C8-DA32EE0BFD86}"/>
              </a:ext>
            </a:extLst>
          </p:cNvPr>
          <p:cNvSpPr txBox="1"/>
          <p:nvPr/>
        </p:nvSpPr>
        <p:spPr>
          <a:xfrm>
            <a:off x="5181599" y="5402234"/>
            <a:ext cx="2314405" cy="415498"/>
          </a:xfrm>
          <a:prstGeom prst="rect">
            <a:avLst/>
          </a:prstGeom>
        </p:spPr>
        <p:txBody>
          <a:bodyPr wrap="square" lIns="540000" tIns="0" rIns="360000" rtlCol="0" anchor="t" anchorCtr="0">
            <a:spAutoFit/>
          </a:bodyPr>
          <a:lstStyle/>
          <a:p>
            <a:r>
              <a:rPr lang="en-US" b="1" dirty="0" smtClean="0">
                <a:solidFill>
                  <a:schemeClr val="bg1"/>
                </a:solidFill>
              </a:rPr>
              <a:t>ONPVs</a:t>
            </a:r>
            <a:endParaRPr lang="en-US" b="1" dirty="0">
              <a:solidFill>
                <a:schemeClr val="bg1"/>
              </a:solidFill>
            </a:endParaRPr>
          </a:p>
        </p:txBody>
      </p:sp>
      <p:cxnSp>
        <p:nvCxnSpPr>
          <p:cNvPr id="25" name="Straight Connector 24">
            <a:extLst>
              <a:ext uri="{FF2B5EF4-FFF2-40B4-BE49-F238E27FC236}">
                <a16:creationId xmlns="" xmlns:a16="http://schemas.microsoft.com/office/drawing/2014/main" id="{CF7EB637-22E3-4EAE-9F9A-C86C770AD739}"/>
              </a:ext>
            </a:extLst>
          </p:cNvPr>
          <p:cNvCxnSpPr/>
          <p:nvPr/>
        </p:nvCxnSpPr>
        <p:spPr>
          <a:xfrm>
            <a:off x="152400" y="4114800"/>
            <a:ext cx="116586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A9D5DCCD-5156-4EEA-A8AC-7A95337EFC03}"/>
              </a:ext>
            </a:extLst>
          </p:cNvPr>
          <p:cNvCxnSpPr/>
          <p:nvPr/>
        </p:nvCxnSpPr>
        <p:spPr>
          <a:xfrm>
            <a:off x="152400" y="5181600"/>
            <a:ext cx="11658600" cy="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 xmlns:a16="http://schemas.microsoft.com/office/drawing/2014/main" id="{4A665492-4AD1-4DD7-9BC7-53B46C97A0A2}"/>
              </a:ext>
            </a:extLst>
          </p:cNvPr>
          <p:cNvCxnSpPr>
            <a:cxnSpLocks/>
            <a:stCxn id="19" idx="3"/>
            <a:endCxn id="11" idx="4"/>
          </p:cNvCxnSpPr>
          <p:nvPr/>
        </p:nvCxnSpPr>
        <p:spPr>
          <a:xfrm flipV="1">
            <a:off x="8153399" y="3796844"/>
            <a:ext cx="2271780" cy="928093"/>
          </a:xfrm>
          <a:prstGeom prst="bentConnector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 xmlns:a16="http://schemas.microsoft.com/office/drawing/2014/main" id="{39E5716B-818A-49A7-9226-42640E3AAEE8}"/>
              </a:ext>
            </a:extLst>
          </p:cNvPr>
          <p:cNvCxnSpPr>
            <a:cxnSpLocks/>
            <a:stCxn id="22" idx="3"/>
          </p:cNvCxnSpPr>
          <p:nvPr/>
        </p:nvCxnSpPr>
        <p:spPr>
          <a:xfrm flipV="1">
            <a:off x="8146909" y="4721233"/>
            <a:ext cx="2219855" cy="1131026"/>
          </a:xfrm>
          <a:prstGeom prst="bentConnector3">
            <a:avLst>
              <a:gd name="adj1" fmla="val 100406"/>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 xmlns:a16="http://schemas.microsoft.com/office/drawing/2014/main" id="{6FD36D04-6B76-4B59-8877-148149BAD566}"/>
              </a:ext>
            </a:extLst>
          </p:cNvPr>
          <p:cNvCxnSpPr>
            <a:cxnSpLocks/>
            <a:stCxn id="19" idx="1"/>
            <a:endCxn id="15" idx="2"/>
          </p:cNvCxnSpPr>
          <p:nvPr/>
        </p:nvCxnSpPr>
        <p:spPr>
          <a:xfrm rot="10800000">
            <a:off x="2089354" y="4038601"/>
            <a:ext cx="2286845" cy="686337"/>
          </a:xfrm>
          <a:prstGeom prst="bentConnector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 xmlns:a16="http://schemas.microsoft.com/office/drawing/2014/main" id="{4700C2A1-F6D5-4356-9F2D-96EFC15A5375}"/>
              </a:ext>
            </a:extLst>
          </p:cNvPr>
          <p:cNvCxnSpPr>
            <a:cxnSpLocks/>
            <a:stCxn id="22" idx="1"/>
          </p:cNvCxnSpPr>
          <p:nvPr/>
        </p:nvCxnSpPr>
        <p:spPr>
          <a:xfrm rot="10800000">
            <a:off x="2126848" y="4594255"/>
            <a:ext cx="2286838" cy="1258004"/>
          </a:xfrm>
          <a:prstGeom prst="bentConnector3">
            <a:avLst>
              <a:gd name="adj1" fmla="val 99982"/>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 xmlns:a16="http://schemas.microsoft.com/office/drawing/2014/main" id="{C22574D4-5D06-4872-B309-FCF6330E60B6}"/>
              </a:ext>
            </a:extLst>
          </p:cNvPr>
          <p:cNvSpPr txBox="1"/>
          <p:nvPr/>
        </p:nvSpPr>
        <p:spPr>
          <a:xfrm>
            <a:off x="4509787" y="5743292"/>
            <a:ext cx="3306015" cy="692497"/>
          </a:xfrm>
          <a:prstGeom prst="rect">
            <a:avLst/>
          </a:prstGeom>
        </p:spPr>
        <p:txBody>
          <a:bodyPr wrap="square" lIns="540000" tIns="0" rIns="360000" rtlCol="0" anchor="t" anchorCtr="0">
            <a:spAutoFit/>
          </a:bodyPr>
          <a:lstStyle/>
          <a:p>
            <a:pPr algn="ctr"/>
            <a:r>
              <a:rPr lang="fr-FR" sz="1400" dirty="0">
                <a:solidFill>
                  <a:schemeClr val="bg1"/>
                </a:solidFill>
              </a:rPr>
              <a:t>Exécution du système d'épidémie et de réponse aux </a:t>
            </a:r>
            <a:r>
              <a:rPr lang="fr-FR" sz="1400" dirty="0" smtClean="0">
                <a:solidFill>
                  <a:schemeClr val="bg1"/>
                </a:solidFill>
              </a:rPr>
              <a:t>nuisibles</a:t>
            </a:r>
            <a:endParaRPr lang="en-US" sz="1400" dirty="0">
              <a:solidFill>
                <a:schemeClr val="bg1"/>
              </a:solidFill>
            </a:endParaRPr>
          </a:p>
        </p:txBody>
      </p:sp>
      <p:sp>
        <p:nvSpPr>
          <p:cNvPr id="44" name="TextBox 43">
            <a:extLst>
              <a:ext uri="{FF2B5EF4-FFF2-40B4-BE49-F238E27FC236}">
                <a16:creationId xmlns="" xmlns:a16="http://schemas.microsoft.com/office/drawing/2014/main" id="{FFA8ED70-D0CC-4434-9557-FE17462383FC}"/>
              </a:ext>
            </a:extLst>
          </p:cNvPr>
          <p:cNvSpPr txBox="1"/>
          <p:nvPr/>
        </p:nvSpPr>
        <p:spPr>
          <a:xfrm>
            <a:off x="8776338" y="2888903"/>
            <a:ext cx="3263262" cy="907941"/>
          </a:xfrm>
          <a:prstGeom prst="rect">
            <a:avLst/>
          </a:prstGeom>
        </p:spPr>
        <p:txBody>
          <a:bodyPr wrap="square" lIns="540000" tIns="0" rIns="360000" rtlCol="0" anchor="t" anchorCtr="0">
            <a:spAutoFit/>
          </a:bodyPr>
          <a:lstStyle/>
          <a:p>
            <a:pPr algn="ctr"/>
            <a:r>
              <a:rPr lang="fr-FR" sz="1400" dirty="0" smtClean="0">
                <a:solidFill>
                  <a:schemeClr val="bg1"/>
                </a:solidFill>
              </a:rPr>
              <a:t>Contribuer </a:t>
            </a:r>
            <a:r>
              <a:rPr lang="fr-FR" sz="1400" dirty="0">
                <a:solidFill>
                  <a:schemeClr val="bg1"/>
                </a:solidFill>
              </a:rPr>
              <a:t>au système mondial avec le partage d'informations et le développement des </a:t>
            </a:r>
            <a:r>
              <a:rPr lang="fr-FR" sz="1400" dirty="0" smtClean="0">
                <a:solidFill>
                  <a:schemeClr val="bg1"/>
                </a:solidFill>
              </a:rPr>
              <a:t>capacités</a:t>
            </a:r>
            <a:endParaRPr lang="en-US" sz="1400" dirty="0">
              <a:solidFill>
                <a:schemeClr val="bg1"/>
              </a:solidFill>
            </a:endParaRPr>
          </a:p>
        </p:txBody>
      </p:sp>
      <p:sp>
        <p:nvSpPr>
          <p:cNvPr id="14" name="TextBox 13">
            <a:extLst>
              <a:ext uri="{FF2B5EF4-FFF2-40B4-BE49-F238E27FC236}">
                <a16:creationId xmlns="" xmlns:a16="http://schemas.microsoft.com/office/drawing/2014/main" id="{7F56A868-5675-459D-8D2F-96A16BCCB333}"/>
              </a:ext>
            </a:extLst>
          </p:cNvPr>
          <p:cNvSpPr txBox="1"/>
          <p:nvPr/>
        </p:nvSpPr>
        <p:spPr>
          <a:xfrm>
            <a:off x="4086776" y="4417900"/>
            <a:ext cx="4152038" cy="907941"/>
          </a:xfrm>
          <a:prstGeom prst="rect">
            <a:avLst/>
          </a:prstGeom>
        </p:spPr>
        <p:txBody>
          <a:bodyPr wrap="square" lIns="540000" tIns="0" rIns="360000" rtlCol="0" anchor="t" anchorCtr="0">
            <a:spAutoFit/>
          </a:bodyPr>
          <a:lstStyle/>
          <a:p>
            <a:pPr algn="ctr"/>
            <a:r>
              <a:rPr lang="fr-FR" sz="1400" dirty="0">
                <a:solidFill>
                  <a:schemeClr val="bg1"/>
                </a:solidFill>
              </a:rPr>
              <a:t>Coordonner avec les États membres dans les régions pour faire appliquer le système mondial et assurer la liaison avec le Secrétariat de la CIPV</a:t>
            </a:r>
            <a:endParaRPr lang="en-US" sz="1400" dirty="0">
              <a:solidFill>
                <a:schemeClr val="bg1"/>
              </a:solidFill>
            </a:endParaRPr>
          </a:p>
        </p:txBody>
      </p:sp>
      <p:sp>
        <p:nvSpPr>
          <p:cNvPr id="68" name="TextBox 67">
            <a:extLst>
              <a:ext uri="{FF2B5EF4-FFF2-40B4-BE49-F238E27FC236}">
                <a16:creationId xmlns="" xmlns:a16="http://schemas.microsoft.com/office/drawing/2014/main" id="{5057AA6C-BA07-4DB4-9B42-427B31B5B84F}"/>
              </a:ext>
            </a:extLst>
          </p:cNvPr>
          <p:cNvSpPr txBox="1"/>
          <p:nvPr/>
        </p:nvSpPr>
        <p:spPr>
          <a:xfrm>
            <a:off x="604871" y="3384740"/>
            <a:ext cx="3281329" cy="692497"/>
          </a:xfrm>
          <a:prstGeom prst="rect">
            <a:avLst/>
          </a:prstGeom>
        </p:spPr>
        <p:txBody>
          <a:bodyPr wrap="square" lIns="540000" tIns="0" rIns="360000" rtlCol="0" anchor="t" anchorCtr="0">
            <a:spAutoFit/>
          </a:bodyPr>
          <a:lstStyle/>
          <a:p>
            <a:r>
              <a:rPr lang="fr-FR" sz="1400" dirty="0">
                <a:solidFill>
                  <a:srgbClr val="FFFF00"/>
                </a:solidFill>
              </a:rPr>
              <a:t>Soutenir le système mondial à divers titres selon le mandat respectif</a:t>
            </a:r>
            <a:endParaRPr lang="en-US" sz="1400" dirty="0">
              <a:solidFill>
                <a:srgbClr val="FFFF00"/>
              </a:solidFill>
            </a:endParaRPr>
          </a:p>
        </p:txBody>
      </p:sp>
      <p:sp>
        <p:nvSpPr>
          <p:cNvPr id="69" name="TextBox 68">
            <a:extLst>
              <a:ext uri="{FF2B5EF4-FFF2-40B4-BE49-F238E27FC236}">
                <a16:creationId xmlns="" xmlns:a16="http://schemas.microsoft.com/office/drawing/2014/main" id="{1A1D6C19-B719-4E49-A59F-1F771067AD3E}"/>
              </a:ext>
            </a:extLst>
          </p:cNvPr>
          <p:cNvSpPr txBox="1"/>
          <p:nvPr/>
        </p:nvSpPr>
        <p:spPr>
          <a:xfrm>
            <a:off x="-375086" y="4854787"/>
            <a:ext cx="1155010" cy="1917882"/>
          </a:xfrm>
          <a:prstGeom prst="rect">
            <a:avLst/>
          </a:prstGeom>
        </p:spPr>
        <p:txBody>
          <a:bodyPr vert="vert270" wrap="square" lIns="540000" tIns="0" rIns="360000" rtlCol="0" anchor="t" anchorCtr="0">
            <a:spAutoFit/>
          </a:bodyPr>
          <a:lstStyle/>
          <a:p>
            <a:pPr algn="ctr"/>
            <a:r>
              <a:rPr lang="en-US" sz="1600" b="1" dirty="0">
                <a:solidFill>
                  <a:schemeClr val="bg1"/>
                </a:solidFill>
              </a:rPr>
              <a:t>NATIONAL </a:t>
            </a:r>
          </a:p>
        </p:txBody>
      </p:sp>
      <p:sp>
        <p:nvSpPr>
          <p:cNvPr id="71" name="TextBox 70">
            <a:extLst>
              <a:ext uri="{FF2B5EF4-FFF2-40B4-BE49-F238E27FC236}">
                <a16:creationId xmlns="" xmlns:a16="http://schemas.microsoft.com/office/drawing/2014/main" id="{BDDE3DEC-95E1-4878-9437-797CFFDF2270}"/>
              </a:ext>
            </a:extLst>
          </p:cNvPr>
          <p:cNvSpPr txBox="1"/>
          <p:nvPr/>
        </p:nvSpPr>
        <p:spPr>
          <a:xfrm>
            <a:off x="-381000" y="3581400"/>
            <a:ext cx="1155010" cy="1917882"/>
          </a:xfrm>
          <a:prstGeom prst="rect">
            <a:avLst/>
          </a:prstGeom>
        </p:spPr>
        <p:txBody>
          <a:bodyPr vert="vert270" wrap="square" lIns="540000" tIns="0" rIns="360000" rtlCol="0" anchor="t" anchorCtr="0">
            <a:spAutoFit/>
          </a:bodyPr>
          <a:lstStyle/>
          <a:p>
            <a:pPr algn="ctr"/>
            <a:r>
              <a:rPr lang="en-US" sz="1600" b="1" dirty="0" smtClean="0">
                <a:solidFill>
                  <a:schemeClr val="bg1"/>
                </a:solidFill>
              </a:rPr>
              <a:t>REGIONAL </a:t>
            </a:r>
            <a:endParaRPr lang="en-US" sz="1600" b="1" dirty="0">
              <a:solidFill>
                <a:schemeClr val="bg1"/>
              </a:solidFill>
            </a:endParaRPr>
          </a:p>
        </p:txBody>
      </p:sp>
      <p:sp>
        <p:nvSpPr>
          <p:cNvPr id="72" name="TextBox 71">
            <a:extLst>
              <a:ext uri="{FF2B5EF4-FFF2-40B4-BE49-F238E27FC236}">
                <a16:creationId xmlns="" xmlns:a16="http://schemas.microsoft.com/office/drawing/2014/main" id="{BBAAF9D9-0116-415B-B886-928DE46CCA1E}"/>
              </a:ext>
            </a:extLst>
          </p:cNvPr>
          <p:cNvSpPr txBox="1"/>
          <p:nvPr/>
        </p:nvSpPr>
        <p:spPr>
          <a:xfrm>
            <a:off x="-381000" y="1676400"/>
            <a:ext cx="1155010" cy="1917882"/>
          </a:xfrm>
          <a:prstGeom prst="rect">
            <a:avLst/>
          </a:prstGeom>
        </p:spPr>
        <p:txBody>
          <a:bodyPr vert="vert270" wrap="square" lIns="540000" tIns="0" rIns="360000" rtlCol="0" anchor="t" anchorCtr="0">
            <a:spAutoFit/>
          </a:bodyPr>
          <a:lstStyle/>
          <a:p>
            <a:pPr algn="ctr"/>
            <a:r>
              <a:rPr lang="en-US" sz="1600" b="1" dirty="0" smtClean="0">
                <a:solidFill>
                  <a:schemeClr val="bg1"/>
                </a:solidFill>
              </a:rPr>
              <a:t>MONDIAL</a:t>
            </a:r>
            <a:endParaRPr lang="en-US" sz="1600" b="1" dirty="0">
              <a:solidFill>
                <a:schemeClr val="bg1"/>
              </a:solidFill>
            </a:endParaRPr>
          </a:p>
        </p:txBody>
      </p:sp>
      <p:cxnSp>
        <p:nvCxnSpPr>
          <p:cNvPr id="78" name="Straight Arrow Connector 77">
            <a:extLst>
              <a:ext uri="{FF2B5EF4-FFF2-40B4-BE49-F238E27FC236}">
                <a16:creationId xmlns="" xmlns:a16="http://schemas.microsoft.com/office/drawing/2014/main" id="{E2AE23B5-1EFA-4C02-B0C5-776BCC40EEB5}"/>
              </a:ext>
            </a:extLst>
          </p:cNvPr>
          <p:cNvCxnSpPr>
            <a:cxnSpLocks/>
          </p:cNvCxnSpPr>
          <p:nvPr/>
        </p:nvCxnSpPr>
        <p:spPr>
          <a:xfrm>
            <a:off x="6248400" y="3236105"/>
            <a:ext cx="0" cy="802495"/>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 xmlns:a16="http://schemas.microsoft.com/office/drawing/2014/main" id="{193A798D-557C-4576-9AAC-AD3CC7004C2F}"/>
              </a:ext>
            </a:extLst>
          </p:cNvPr>
          <p:cNvCxnSpPr>
            <a:cxnSpLocks/>
          </p:cNvCxnSpPr>
          <p:nvPr/>
        </p:nvCxnSpPr>
        <p:spPr>
          <a:xfrm flipV="1">
            <a:off x="3683545" y="2543124"/>
            <a:ext cx="475818" cy="1562"/>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 xmlns:a16="http://schemas.microsoft.com/office/drawing/2014/main" id="{DB99FBD6-F8EC-4585-A5F3-CE8D2116DC3D}"/>
              </a:ext>
            </a:extLst>
          </p:cNvPr>
          <p:cNvCxnSpPr>
            <a:cxnSpLocks/>
          </p:cNvCxnSpPr>
          <p:nvPr/>
        </p:nvCxnSpPr>
        <p:spPr>
          <a:xfrm flipV="1">
            <a:off x="8174185" y="2466181"/>
            <a:ext cx="475818" cy="1562"/>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1118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Conector recto 16">
            <a:extLst>
              <a:ext uri="{FF2B5EF4-FFF2-40B4-BE49-F238E27FC236}">
                <a16:creationId xmlns="" xmlns:a16="http://schemas.microsoft.com/office/drawing/2014/main" id="{7AB1C27C-DADA-477E-9271-603E1A071590}"/>
              </a:ext>
            </a:extLst>
          </p:cNvPr>
          <p:cNvCxnSpPr/>
          <p:nvPr/>
        </p:nvCxnSpPr>
        <p:spPr>
          <a:xfrm>
            <a:off x="0" y="3341783"/>
            <a:ext cx="12192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Forma libre: forma 36">
            <a:extLst>
              <a:ext uri="{FF2B5EF4-FFF2-40B4-BE49-F238E27FC236}">
                <a16:creationId xmlns="" xmlns:a16="http://schemas.microsoft.com/office/drawing/2014/main" id="{9CD2FED7-1432-472B-AE40-F84CF27CC0AE}"/>
              </a:ext>
            </a:extLst>
          </p:cNvPr>
          <p:cNvSpPr/>
          <p:nvPr/>
        </p:nvSpPr>
        <p:spPr>
          <a:xfrm>
            <a:off x="37338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chemeClr val="accent4">
                <a:lumMod val="60000"/>
                <a:lumOff val="40000"/>
              </a:schemeClr>
            </a:solidFill>
          </a:ln>
        </p:spPr>
        <p:style>
          <a:lnRef idx="2">
            <a:schemeClr val="lt1">
              <a:hueOff val="0"/>
              <a:satOff val="0"/>
              <a:lumOff val="0"/>
              <a:alphaOff val="0"/>
            </a:schemeClr>
          </a:lnRef>
          <a:fillRef idx="1">
            <a:schemeClr val="accent2">
              <a:hueOff val="-1434668"/>
              <a:satOff val="1269"/>
              <a:lumOff val="2255"/>
              <a:alphaOff val="0"/>
            </a:schemeClr>
          </a:fillRef>
          <a:effectRef idx="0">
            <a:schemeClr val="accent2">
              <a:hueOff val="-1434668"/>
              <a:satOff val="1269"/>
              <a:lumOff val="2255"/>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38" name="Forma libre: forma 37">
            <a:extLst>
              <a:ext uri="{FF2B5EF4-FFF2-40B4-BE49-F238E27FC236}">
                <a16:creationId xmlns="" xmlns:a16="http://schemas.microsoft.com/office/drawing/2014/main" id="{BD45EE43-C63E-485B-8850-5C2EA60489AD}"/>
              </a:ext>
            </a:extLst>
          </p:cNvPr>
          <p:cNvSpPr/>
          <p:nvPr/>
        </p:nvSpPr>
        <p:spPr>
          <a:xfrm>
            <a:off x="8382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00825F"/>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solidFill>
                <a:srgbClr val="00B050"/>
              </a:solidFill>
            </a:endParaRPr>
          </a:p>
        </p:txBody>
      </p:sp>
      <p:sp>
        <p:nvSpPr>
          <p:cNvPr id="48" name="Forma libre: forma 47">
            <a:extLst>
              <a:ext uri="{FF2B5EF4-FFF2-40B4-BE49-F238E27FC236}">
                <a16:creationId xmlns="" xmlns:a16="http://schemas.microsoft.com/office/drawing/2014/main" id="{150D17AA-8C13-46CD-8E87-7E95A988FECA}"/>
              </a:ext>
            </a:extLst>
          </p:cNvPr>
          <p:cNvSpPr/>
          <p:nvPr/>
        </p:nvSpPr>
        <p:spPr>
          <a:xfrm>
            <a:off x="6583492" y="2514601"/>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C000"/>
            </a:solidFill>
          </a:ln>
        </p:spPr>
        <p:style>
          <a:lnRef idx="2">
            <a:schemeClr val="lt1">
              <a:hueOff val="0"/>
              <a:satOff val="0"/>
              <a:lumOff val="0"/>
              <a:alphaOff val="0"/>
            </a:schemeClr>
          </a:lnRef>
          <a:fillRef idx="1">
            <a:schemeClr val="accent2">
              <a:hueOff val="-2869335"/>
              <a:satOff val="2538"/>
              <a:lumOff val="4510"/>
              <a:alphaOff val="0"/>
            </a:schemeClr>
          </a:fillRef>
          <a:effectRef idx="0">
            <a:schemeClr val="accent2">
              <a:hueOff val="-2869335"/>
              <a:satOff val="2538"/>
              <a:lumOff val="451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50" name="Forma libre: forma 49">
            <a:extLst>
              <a:ext uri="{FF2B5EF4-FFF2-40B4-BE49-F238E27FC236}">
                <a16:creationId xmlns="" xmlns:a16="http://schemas.microsoft.com/office/drawing/2014/main" id="{DB34FEC8-841A-4A85-AF5A-0BAE13C9C375}"/>
              </a:ext>
            </a:extLst>
          </p:cNvPr>
          <p:cNvSpPr/>
          <p:nvPr/>
        </p:nvSpPr>
        <p:spPr>
          <a:xfrm>
            <a:off x="9325848" y="2514601"/>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0000"/>
            </a:solidFill>
          </a:ln>
        </p:spPr>
        <p:style>
          <a:lnRef idx="2">
            <a:schemeClr val="lt1">
              <a:hueOff val="0"/>
              <a:satOff val="0"/>
              <a:lumOff val="0"/>
              <a:alphaOff val="0"/>
            </a:schemeClr>
          </a:lnRef>
          <a:fillRef idx="1">
            <a:schemeClr val="accent2">
              <a:hueOff val="-5738671"/>
              <a:satOff val="5077"/>
              <a:lumOff val="9020"/>
              <a:alphaOff val="0"/>
            </a:schemeClr>
          </a:fillRef>
          <a:effectRef idx="0">
            <a:schemeClr val="accent2">
              <a:hueOff val="-5738671"/>
              <a:satOff val="5077"/>
              <a:lumOff val="9020"/>
              <a:alphaOff val="0"/>
            </a:schemeClr>
          </a:effectRef>
          <a:fontRef idx="minor">
            <a:schemeClr val="lt1"/>
          </a:fontRef>
        </p:style>
        <p:txBody>
          <a:bodyPr spcFirstLastPara="0" vert="horz" wrap="square" lIns="109897" tIns="109897" rIns="109897" bIns="109897" numCol="1" spcCol="1270" anchor="ctr" anchorCtr="0">
            <a:noAutofit/>
          </a:bodyPr>
          <a:lstStyle/>
          <a:p>
            <a:pPr marL="0" lvl="0" indent="0" algn="ctr" defTabSz="1289050">
              <a:lnSpc>
                <a:spcPct val="90000"/>
              </a:lnSpc>
              <a:spcBef>
                <a:spcPct val="0"/>
              </a:spcBef>
              <a:spcAft>
                <a:spcPct val="35000"/>
              </a:spcAft>
              <a:buNone/>
            </a:pPr>
            <a:r>
              <a:rPr lang="en-US" sz="2900" kern="1200" dirty="0"/>
              <a:t>00</a:t>
            </a:r>
          </a:p>
        </p:txBody>
      </p:sp>
      <p:sp>
        <p:nvSpPr>
          <p:cNvPr id="20" name="CuadroTexto 19">
            <a:extLst>
              <a:ext uri="{FF2B5EF4-FFF2-40B4-BE49-F238E27FC236}">
                <a16:creationId xmlns="" xmlns:a16="http://schemas.microsoft.com/office/drawing/2014/main" id="{42AC09CD-0031-4E99-A078-0AFE4BFD0605}"/>
              </a:ext>
            </a:extLst>
          </p:cNvPr>
          <p:cNvSpPr txBox="1"/>
          <p:nvPr/>
        </p:nvSpPr>
        <p:spPr>
          <a:xfrm>
            <a:off x="40970" y="4326690"/>
            <a:ext cx="4912030" cy="877163"/>
          </a:xfrm>
          <a:prstGeom prst="rect">
            <a:avLst/>
          </a:prstGeom>
        </p:spPr>
        <p:txBody>
          <a:bodyPr wrap="square" lIns="540000" tIns="0" rIns="360000" rtlCol="0" anchor="t" anchorCtr="0">
            <a:spAutoFit/>
          </a:bodyPr>
          <a:lstStyle/>
          <a:p>
            <a:r>
              <a:rPr lang="fr-FR" sz="1800" b="1" dirty="0"/>
              <a:t>pour analyser les sources médiatiques et scientifiques à la recherche d'informations </a:t>
            </a:r>
            <a:r>
              <a:rPr lang="fr-FR" sz="1800" dirty="0"/>
              <a:t>sur les </a:t>
            </a:r>
            <a:r>
              <a:rPr lang="fr-FR" sz="1800" dirty="0" smtClean="0"/>
              <a:t>nuisibles émergents</a:t>
            </a:r>
            <a:r>
              <a:rPr lang="fr-FR" sz="1800" b="1" dirty="0"/>
              <a:t>.</a:t>
            </a:r>
            <a:endParaRPr lang="en-US" sz="1800" dirty="0"/>
          </a:p>
        </p:txBody>
      </p:sp>
      <p:sp>
        <p:nvSpPr>
          <p:cNvPr id="51" name="CuadroTexto 50">
            <a:extLst>
              <a:ext uri="{FF2B5EF4-FFF2-40B4-BE49-F238E27FC236}">
                <a16:creationId xmlns="" xmlns:a16="http://schemas.microsoft.com/office/drawing/2014/main" id="{2C0231D4-5CCE-4F65-AFAF-09E425B01F73}"/>
              </a:ext>
            </a:extLst>
          </p:cNvPr>
          <p:cNvSpPr txBox="1"/>
          <p:nvPr/>
        </p:nvSpPr>
        <p:spPr>
          <a:xfrm>
            <a:off x="0" y="5312400"/>
            <a:ext cx="5359183" cy="600164"/>
          </a:xfrm>
          <a:prstGeom prst="rect">
            <a:avLst/>
          </a:prstGeom>
        </p:spPr>
        <p:txBody>
          <a:bodyPr wrap="square" lIns="540000" tIns="0" rIns="360000" rtlCol="0" anchor="t" anchorCtr="0">
            <a:spAutoFit/>
          </a:bodyPr>
          <a:lstStyle/>
          <a:p>
            <a:r>
              <a:rPr lang="fr-FR" sz="1800" dirty="0"/>
              <a:t>de la répartition géographique des </a:t>
            </a:r>
            <a:r>
              <a:rPr lang="fr-FR" sz="1800" dirty="0" smtClean="0"/>
              <a:t>nuisibles émergents </a:t>
            </a:r>
            <a:r>
              <a:rPr lang="fr-FR" sz="1800" dirty="0"/>
              <a:t>et de leur propagation progressive.</a:t>
            </a:r>
            <a:endParaRPr lang="en-US" sz="1600" dirty="0"/>
          </a:p>
        </p:txBody>
      </p:sp>
      <p:sp>
        <p:nvSpPr>
          <p:cNvPr id="52" name="CuadroTexto 51">
            <a:extLst>
              <a:ext uri="{FF2B5EF4-FFF2-40B4-BE49-F238E27FC236}">
                <a16:creationId xmlns="" xmlns:a16="http://schemas.microsoft.com/office/drawing/2014/main" id="{6B4A275D-4F1F-4F3B-A7DC-2E786C853CC2}"/>
              </a:ext>
            </a:extLst>
          </p:cNvPr>
          <p:cNvSpPr txBox="1"/>
          <p:nvPr/>
        </p:nvSpPr>
        <p:spPr>
          <a:xfrm>
            <a:off x="5565120" y="4313878"/>
            <a:ext cx="6585909" cy="1154162"/>
          </a:xfrm>
          <a:prstGeom prst="rect">
            <a:avLst/>
          </a:prstGeom>
        </p:spPr>
        <p:txBody>
          <a:bodyPr wrap="square" lIns="540000" tIns="0" rIns="360000" rtlCol="0" anchor="t" anchorCtr="0">
            <a:spAutoFit/>
          </a:bodyPr>
          <a:lstStyle/>
          <a:p>
            <a:r>
              <a:rPr lang="fr-FR" sz="1800" dirty="0"/>
              <a:t>pour la collecte et le partage des données de surveillance des organismes nuisibles émergents et faciliter l'accès </a:t>
            </a:r>
            <a:r>
              <a:rPr lang="fr-FR" sz="1800" dirty="0" smtClean="0"/>
              <a:t>à </a:t>
            </a:r>
            <a:r>
              <a:rPr lang="fr-FR" sz="1800" dirty="0"/>
              <a:t>l'expertise en matière de diagnostic, de surveillance et d'éradication</a:t>
            </a:r>
            <a:r>
              <a:rPr lang="en-US" sz="1800" dirty="0" smtClean="0"/>
              <a:t>.</a:t>
            </a:r>
            <a:endParaRPr lang="en-US" sz="1800" dirty="0"/>
          </a:p>
        </p:txBody>
      </p:sp>
      <p:sp>
        <p:nvSpPr>
          <p:cNvPr id="53" name="CuadroTexto 52">
            <a:extLst>
              <a:ext uri="{FF2B5EF4-FFF2-40B4-BE49-F238E27FC236}">
                <a16:creationId xmlns="" xmlns:a16="http://schemas.microsoft.com/office/drawing/2014/main" id="{3B983098-7244-42FC-997B-CB3E52150CED}"/>
              </a:ext>
            </a:extLst>
          </p:cNvPr>
          <p:cNvSpPr txBox="1"/>
          <p:nvPr/>
        </p:nvSpPr>
        <p:spPr>
          <a:xfrm>
            <a:off x="5564288" y="5511404"/>
            <a:ext cx="6170512" cy="600164"/>
          </a:xfrm>
          <a:prstGeom prst="rect">
            <a:avLst/>
          </a:prstGeom>
        </p:spPr>
        <p:txBody>
          <a:bodyPr wrap="square" lIns="540000" tIns="0" rIns="360000" rtlCol="0" anchor="t" anchorCtr="0">
            <a:spAutoFit/>
          </a:bodyPr>
          <a:lstStyle/>
          <a:p>
            <a:r>
              <a:rPr lang="fr-FR" sz="1800" dirty="0" smtClean="0"/>
              <a:t>pages </a:t>
            </a:r>
            <a:r>
              <a:rPr lang="fr-FR" sz="1800" dirty="0"/>
              <a:t>spécifiques aux </a:t>
            </a:r>
            <a:r>
              <a:rPr lang="fr-FR" sz="1800" dirty="0" smtClean="0"/>
              <a:t>nuisibles simples</a:t>
            </a:r>
            <a:r>
              <a:rPr lang="fr-FR" sz="1800" dirty="0"/>
              <a:t>, opportunes (à jour) et précises sur les nuisibles </a:t>
            </a:r>
            <a:r>
              <a:rPr lang="fr-FR" sz="1800" dirty="0" smtClean="0"/>
              <a:t>émergents</a:t>
            </a:r>
            <a:r>
              <a:rPr lang="fr-FR" sz="1800" dirty="0"/>
              <a:t>.</a:t>
            </a:r>
            <a:endParaRPr lang="en-US" sz="1800" dirty="0"/>
          </a:p>
        </p:txBody>
      </p:sp>
      <p:sp>
        <p:nvSpPr>
          <p:cNvPr id="28" name="Title 4">
            <a:extLst>
              <a:ext uri="{FF2B5EF4-FFF2-40B4-BE49-F238E27FC236}">
                <a16:creationId xmlns="" xmlns:a16="http://schemas.microsoft.com/office/drawing/2014/main" id="{C76DCCC8-940C-4F61-A6F0-08FFC2B3F95A}"/>
              </a:ext>
            </a:extLst>
          </p:cNvPr>
          <p:cNvSpPr>
            <a:spLocks noGrp="1"/>
          </p:cNvSpPr>
          <p:nvPr>
            <p:ph type="title"/>
          </p:nvPr>
        </p:nvSpPr>
        <p:spPr>
          <a:xfrm>
            <a:off x="42974" y="1052647"/>
            <a:ext cx="13292025" cy="544707"/>
          </a:xfrm>
        </p:spPr>
        <p:txBody>
          <a:bodyPr/>
          <a:lstStyle/>
          <a:p>
            <a:r>
              <a:rPr lang="en-US" sz="2300" dirty="0"/>
              <a:t>1.5 </a:t>
            </a:r>
            <a:r>
              <a:rPr lang="fr-FR" sz="2300" dirty="0"/>
              <a:t>Considérations liées aux systèmes d'information et aux outils disponibles via le POARS</a:t>
            </a:r>
            <a:r>
              <a:rPr lang="en-US" sz="2400" dirty="0"/>
              <a:t> </a:t>
            </a:r>
            <a:br>
              <a:rPr lang="en-US" sz="2400" dirty="0"/>
            </a:br>
            <a:endParaRPr lang="en-US" sz="2400" dirty="0"/>
          </a:p>
        </p:txBody>
      </p:sp>
      <p:sp>
        <p:nvSpPr>
          <p:cNvPr id="30" name="TextBox 29">
            <a:extLst>
              <a:ext uri="{FF2B5EF4-FFF2-40B4-BE49-F238E27FC236}">
                <a16:creationId xmlns="" xmlns:a16="http://schemas.microsoft.com/office/drawing/2014/main" id="{A5152879-5BC9-4B6F-B10E-1C00DFE155CC}"/>
              </a:ext>
            </a:extLst>
          </p:cNvPr>
          <p:cNvSpPr txBox="1"/>
          <p:nvPr/>
        </p:nvSpPr>
        <p:spPr>
          <a:xfrm>
            <a:off x="504993" y="1798234"/>
            <a:ext cx="10877214" cy="892552"/>
          </a:xfrm>
          <a:prstGeom prst="rect">
            <a:avLst/>
          </a:prstGeom>
          <a:noFill/>
        </p:spPr>
        <p:txBody>
          <a:bodyPr wrap="square">
            <a:spAutoFit/>
          </a:bodyPr>
          <a:lstStyle/>
          <a:p>
            <a:pPr fontAlgn="base"/>
            <a:r>
              <a:rPr lang="fr-FR" sz="1800" dirty="0"/>
              <a:t>Une </a:t>
            </a:r>
            <a:r>
              <a:rPr lang="fr-FR" sz="1800" dirty="0">
                <a:solidFill>
                  <a:schemeClr val="accent4">
                    <a:lumMod val="75000"/>
                  </a:schemeClr>
                </a:solidFill>
              </a:rPr>
              <a:t>page Web dédiée </a:t>
            </a:r>
            <a:r>
              <a:rPr lang="fr-FR" sz="1800" dirty="0"/>
              <a:t>doit être créée </a:t>
            </a:r>
            <a:r>
              <a:rPr lang="fr-FR" sz="1800" dirty="0" smtClean="0"/>
              <a:t>avec </a:t>
            </a:r>
            <a:r>
              <a:rPr lang="fr-FR" sz="1800" dirty="0"/>
              <a:t>des liens vers les sites Web des ORPV. La page Web doit donner accès à une boîte à outils pour inclure </a:t>
            </a:r>
            <a:r>
              <a:rPr lang="en-US" sz="1800" b="1" dirty="0" smtClean="0"/>
              <a:t>:</a:t>
            </a:r>
            <a:r>
              <a:rPr lang="en-US" sz="1800" dirty="0"/>
              <a:t> </a:t>
            </a:r>
          </a:p>
          <a:p>
            <a:pPr fontAlgn="base"/>
            <a:r>
              <a:rPr lang="en-US" sz="1600" dirty="0"/>
              <a:t> </a:t>
            </a:r>
          </a:p>
        </p:txBody>
      </p:sp>
      <p:sp>
        <p:nvSpPr>
          <p:cNvPr id="18" name="CuadroTexto 17">
            <a:extLst>
              <a:ext uri="{FF2B5EF4-FFF2-40B4-BE49-F238E27FC236}">
                <a16:creationId xmlns="" xmlns:a16="http://schemas.microsoft.com/office/drawing/2014/main" id="{ACE96B75-0C2B-492E-A101-ABDEFEDA6FE8}"/>
              </a:ext>
            </a:extLst>
          </p:cNvPr>
          <p:cNvSpPr txBox="1"/>
          <p:nvPr/>
        </p:nvSpPr>
        <p:spPr>
          <a:xfrm>
            <a:off x="304800" y="3057436"/>
            <a:ext cx="2620136" cy="600164"/>
          </a:xfrm>
          <a:prstGeom prst="rect">
            <a:avLst/>
          </a:prstGeom>
        </p:spPr>
        <p:txBody>
          <a:bodyPr wrap="square" lIns="540000" tIns="0" rIns="360000" rtlCol="0" anchor="t" anchorCtr="0">
            <a:spAutoFit/>
          </a:bodyPr>
          <a:lstStyle/>
          <a:p>
            <a:pPr algn="ctr"/>
            <a:r>
              <a:rPr lang="en-US" sz="1800" b="1" dirty="0" err="1">
                <a:solidFill>
                  <a:srgbClr val="5792C9"/>
                </a:solidFill>
              </a:rPr>
              <a:t>Processus</a:t>
            </a:r>
            <a:r>
              <a:rPr lang="en-US" sz="1800" b="1" dirty="0">
                <a:solidFill>
                  <a:srgbClr val="5792C9"/>
                </a:solidFill>
              </a:rPr>
              <a:t> </a:t>
            </a:r>
            <a:r>
              <a:rPr lang="en-US" sz="1800" b="1" dirty="0" err="1">
                <a:solidFill>
                  <a:srgbClr val="5792C9"/>
                </a:solidFill>
              </a:rPr>
              <a:t>automatisés</a:t>
            </a:r>
            <a:endParaRPr lang="en-US" sz="1800" b="1" dirty="0">
              <a:solidFill>
                <a:srgbClr val="5792C9"/>
              </a:solidFill>
            </a:endParaRPr>
          </a:p>
        </p:txBody>
      </p:sp>
      <p:sp>
        <p:nvSpPr>
          <p:cNvPr id="33" name="CuadroTexto 32">
            <a:extLst>
              <a:ext uri="{FF2B5EF4-FFF2-40B4-BE49-F238E27FC236}">
                <a16:creationId xmlns="" xmlns:a16="http://schemas.microsoft.com/office/drawing/2014/main" id="{D2AD8315-E406-44E5-8921-5F21D8CBE94D}"/>
              </a:ext>
            </a:extLst>
          </p:cNvPr>
          <p:cNvSpPr txBox="1"/>
          <p:nvPr/>
        </p:nvSpPr>
        <p:spPr>
          <a:xfrm>
            <a:off x="3429000" y="3002353"/>
            <a:ext cx="2135288" cy="600164"/>
          </a:xfrm>
          <a:prstGeom prst="rect">
            <a:avLst/>
          </a:prstGeom>
        </p:spPr>
        <p:txBody>
          <a:bodyPr wrap="square" lIns="540000" tIns="0" rIns="360000" rtlCol="0" anchor="t" anchorCtr="0">
            <a:spAutoFit/>
          </a:bodyPr>
          <a:lstStyle/>
          <a:p>
            <a:pPr algn="ctr"/>
            <a:r>
              <a:rPr lang="en-US" sz="1800" b="1" dirty="0" err="1">
                <a:solidFill>
                  <a:srgbClr val="5792C9"/>
                </a:solidFill>
              </a:rPr>
              <a:t>Visualisation</a:t>
            </a:r>
            <a:r>
              <a:rPr lang="en-US" sz="1800" b="1" dirty="0">
                <a:solidFill>
                  <a:srgbClr val="5792C9"/>
                </a:solidFill>
              </a:rPr>
              <a:t> </a:t>
            </a:r>
            <a:r>
              <a:rPr lang="en-US" sz="1800" b="1" dirty="0" smtClean="0">
                <a:solidFill>
                  <a:srgbClr val="5792C9"/>
                </a:solidFill>
              </a:rPr>
              <a:t>des </a:t>
            </a:r>
            <a:r>
              <a:rPr lang="en-US" sz="1800" b="1" dirty="0" err="1">
                <a:solidFill>
                  <a:srgbClr val="5792C9"/>
                </a:solidFill>
              </a:rPr>
              <a:t>données</a:t>
            </a:r>
            <a:endParaRPr lang="en-US" sz="1800" b="1" dirty="0">
              <a:solidFill>
                <a:srgbClr val="5792C9"/>
              </a:solidFill>
            </a:endParaRPr>
          </a:p>
        </p:txBody>
      </p:sp>
      <p:sp>
        <p:nvSpPr>
          <p:cNvPr id="34" name="CuadroTexto 33">
            <a:extLst>
              <a:ext uri="{FF2B5EF4-FFF2-40B4-BE49-F238E27FC236}">
                <a16:creationId xmlns="" xmlns:a16="http://schemas.microsoft.com/office/drawing/2014/main" id="{4818198B-ECA0-489F-AE55-709F5C14C6FF}"/>
              </a:ext>
            </a:extLst>
          </p:cNvPr>
          <p:cNvSpPr txBox="1"/>
          <p:nvPr/>
        </p:nvSpPr>
        <p:spPr>
          <a:xfrm>
            <a:off x="6145236" y="3158622"/>
            <a:ext cx="2374439" cy="323165"/>
          </a:xfrm>
          <a:prstGeom prst="rect">
            <a:avLst/>
          </a:prstGeom>
        </p:spPr>
        <p:txBody>
          <a:bodyPr wrap="square" lIns="540000" tIns="0" rIns="360000" rtlCol="0" anchor="t" anchorCtr="0">
            <a:spAutoFit/>
          </a:bodyPr>
          <a:lstStyle/>
          <a:p>
            <a:pPr algn="ctr"/>
            <a:r>
              <a:rPr lang="en-US" sz="1800" b="1" dirty="0" err="1" smtClean="0">
                <a:solidFill>
                  <a:srgbClr val="5792C9"/>
                </a:solidFill>
              </a:rPr>
              <a:t>Outils</a:t>
            </a:r>
            <a:endParaRPr lang="en-US" sz="1800" b="1" dirty="0">
              <a:solidFill>
                <a:srgbClr val="5792C9"/>
              </a:solidFill>
            </a:endParaRPr>
          </a:p>
        </p:txBody>
      </p:sp>
      <p:sp>
        <p:nvSpPr>
          <p:cNvPr id="35" name="CuadroTexto 34">
            <a:extLst>
              <a:ext uri="{FF2B5EF4-FFF2-40B4-BE49-F238E27FC236}">
                <a16:creationId xmlns="" xmlns:a16="http://schemas.microsoft.com/office/drawing/2014/main" id="{AA0C969E-FBE2-4E0B-93BA-8150A879EA10}"/>
              </a:ext>
            </a:extLst>
          </p:cNvPr>
          <p:cNvSpPr txBox="1"/>
          <p:nvPr/>
        </p:nvSpPr>
        <p:spPr>
          <a:xfrm>
            <a:off x="9003838" y="3002353"/>
            <a:ext cx="2273762" cy="600164"/>
          </a:xfrm>
          <a:prstGeom prst="rect">
            <a:avLst/>
          </a:prstGeom>
        </p:spPr>
        <p:txBody>
          <a:bodyPr wrap="square" lIns="540000" tIns="0" rIns="360000" rtlCol="0" anchor="t" anchorCtr="0">
            <a:spAutoFit/>
          </a:bodyPr>
          <a:lstStyle/>
          <a:p>
            <a:pPr algn="ctr"/>
            <a:r>
              <a:rPr lang="en-US" sz="1800" b="1" dirty="0" smtClean="0">
                <a:solidFill>
                  <a:srgbClr val="5792C9"/>
                </a:solidFill>
              </a:rPr>
              <a:t>Pages </a:t>
            </a:r>
            <a:r>
              <a:rPr lang="en-US" sz="1800" b="1" dirty="0">
                <a:solidFill>
                  <a:srgbClr val="5792C9"/>
                </a:solidFill>
              </a:rPr>
              <a:t>web </a:t>
            </a:r>
            <a:r>
              <a:rPr lang="en-US" sz="1800" b="1" dirty="0" err="1">
                <a:solidFill>
                  <a:srgbClr val="5792C9"/>
                </a:solidFill>
              </a:rPr>
              <a:t>s</a:t>
            </a:r>
            <a:r>
              <a:rPr lang="en-US" sz="1800" b="1" dirty="0" err="1" smtClean="0">
                <a:solidFill>
                  <a:srgbClr val="5792C9"/>
                </a:solidFill>
              </a:rPr>
              <a:t>pécifiques</a:t>
            </a:r>
            <a:r>
              <a:rPr lang="en-US" sz="1800" b="1" dirty="0" smtClean="0">
                <a:solidFill>
                  <a:srgbClr val="5792C9"/>
                </a:solidFill>
              </a:rPr>
              <a:t> </a:t>
            </a:r>
            <a:endParaRPr lang="en-US" sz="1800" b="1" dirty="0">
              <a:solidFill>
                <a:srgbClr val="5792C9"/>
              </a:solidFill>
            </a:endParaRPr>
          </a:p>
        </p:txBody>
      </p:sp>
      <p:cxnSp>
        <p:nvCxnSpPr>
          <p:cNvPr id="6" name="Straight Connector 5">
            <a:extLst>
              <a:ext uri="{FF2B5EF4-FFF2-40B4-BE49-F238E27FC236}">
                <a16:creationId xmlns="" xmlns:a16="http://schemas.microsoft.com/office/drawing/2014/main" id="{3A4FBDB9-A9F1-47D2-A5B8-5E950EC4CCFE}"/>
              </a:ext>
            </a:extLst>
          </p:cNvPr>
          <p:cNvCxnSpPr/>
          <p:nvPr/>
        </p:nvCxnSpPr>
        <p:spPr>
          <a:xfrm>
            <a:off x="391737" y="4318520"/>
            <a:ext cx="0" cy="523294"/>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97A52B5B-A7F9-47A6-85CE-788A3C4F3222}"/>
              </a:ext>
            </a:extLst>
          </p:cNvPr>
          <p:cNvCxnSpPr/>
          <p:nvPr/>
        </p:nvCxnSpPr>
        <p:spPr>
          <a:xfrm>
            <a:off x="381000" y="5344106"/>
            <a:ext cx="0" cy="523294"/>
          </a:xfrm>
          <a:prstGeom prst="line">
            <a:avLst/>
          </a:prstGeom>
          <a:ln w="76200">
            <a:solidFill>
              <a:srgbClr val="5792C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74CFABBB-3827-45F3-B5EC-16E725EF39A3}"/>
              </a:ext>
            </a:extLst>
          </p:cNvPr>
          <p:cNvCxnSpPr/>
          <p:nvPr/>
        </p:nvCxnSpPr>
        <p:spPr>
          <a:xfrm>
            <a:off x="5943600" y="4342005"/>
            <a:ext cx="0" cy="523294"/>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 xmlns:a16="http://schemas.microsoft.com/office/drawing/2014/main" id="{C4E50F8F-F441-4D38-96EF-21C9D5D69029}"/>
              </a:ext>
            </a:extLst>
          </p:cNvPr>
          <p:cNvCxnSpPr/>
          <p:nvPr/>
        </p:nvCxnSpPr>
        <p:spPr>
          <a:xfrm>
            <a:off x="5943600" y="5549839"/>
            <a:ext cx="0" cy="5232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E6FD0700-FCD0-4B1E-8D49-C03BE3123456}"/>
              </a:ext>
            </a:extLst>
          </p:cNvPr>
          <p:cNvSpPr txBox="1"/>
          <p:nvPr/>
        </p:nvSpPr>
        <p:spPr>
          <a:xfrm>
            <a:off x="0" y="6334780"/>
            <a:ext cx="11277600" cy="738664"/>
          </a:xfrm>
          <a:prstGeom prst="rect">
            <a:avLst/>
          </a:prstGeom>
          <a:solidFill>
            <a:srgbClr val="00825F"/>
          </a:solidFill>
        </p:spPr>
        <p:txBody>
          <a:bodyPr wrap="square">
            <a:spAutoFit/>
          </a:bodyPr>
          <a:lstStyle/>
          <a:p>
            <a:pPr fontAlgn="base"/>
            <a:r>
              <a:rPr lang="fr-FR" sz="1400" dirty="0">
                <a:solidFill>
                  <a:schemeClr val="bg1"/>
                </a:solidFill>
                <a:latin typeface="+mj-lt"/>
              </a:rPr>
              <a:t>Le POARS doit inclure le développement des capacités des ONPV et les déclarations d'organismes nuisibles doivent être soumises en temps opportun et de manière transparente.</a:t>
            </a:r>
          </a:p>
          <a:p>
            <a:pPr fontAlgn="base"/>
            <a:r>
              <a:rPr lang="fr-FR" sz="1400" dirty="0">
                <a:solidFill>
                  <a:schemeClr val="bg1"/>
                </a:solidFill>
                <a:latin typeface="+mj-lt"/>
              </a:rPr>
              <a:t>Le système d'information doit être soutenu par la loi (par exemple, garantir l'absence de problèmes de responsabilité pour le Secrétariat de la CIPV). </a:t>
            </a:r>
            <a:r>
              <a:rPr lang="en-US" sz="1400" dirty="0">
                <a:solidFill>
                  <a:schemeClr val="bg1"/>
                </a:solidFill>
                <a:latin typeface="+mj-lt"/>
              </a:rPr>
              <a:t> </a:t>
            </a:r>
          </a:p>
        </p:txBody>
      </p:sp>
      <p:pic>
        <p:nvPicPr>
          <p:cNvPr id="43" name="Imagen 17">
            <a:extLst>
              <a:ext uri="{FF2B5EF4-FFF2-40B4-BE49-F238E27FC236}">
                <a16:creationId xmlns="" xmlns:a16="http://schemas.microsoft.com/office/drawing/2014/main" id="{6142ED92-54BA-4D79-BC3F-7C83F21A03F1}"/>
              </a:ext>
            </a:extLst>
          </p:cNvPr>
          <p:cNvPicPr>
            <a:picLocks noChangeAspect="1"/>
          </p:cNvPicPr>
          <p:nvPr/>
        </p:nvPicPr>
        <p:blipFill rotWithShape="1">
          <a:blip r:embed="rId3"/>
          <a:srcRect l="24583" r="24310" b="9484"/>
          <a:stretch/>
        </p:blipFill>
        <p:spPr>
          <a:xfrm>
            <a:off x="9131093" y="5889573"/>
            <a:ext cx="635411" cy="633028"/>
          </a:xfrm>
          <a:prstGeom prst="rect">
            <a:avLst/>
          </a:prstGeom>
        </p:spPr>
      </p:pic>
    </p:spTree>
    <p:extLst>
      <p:ext uri="{BB962C8B-B14F-4D97-AF65-F5344CB8AC3E}">
        <p14:creationId xmlns:p14="http://schemas.microsoft.com/office/powerpoint/2010/main" val="2465520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 xmlns:a16="http://schemas.microsoft.com/office/drawing/2014/main" id="{3B521CED-555E-4706-A70E-726D1851186D}"/>
              </a:ext>
            </a:extLst>
          </p:cNvPr>
          <p:cNvSpPr/>
          <p:nvPr/>
        </p:nvSpPr>
        <p:spPr>
          <a:xfrm>
            <a:off x="685800" y="1825177"/>
            <a:ext cx="6629400" cy="2070956"/>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 xmlns:a16="http://schemas.microsoft.com/office/drawing/2014/main" id="{5F2A4614-CE1F-2D43-ADAF-8920D991DFC6}"/>
              </a:ext>
            </a:extLst>
          </p:cNvPr>
          <p:cNvSpPr>
            <a:spLocks noGrp="1"/>
          </p:cNvSpPr>
          <p:nvPr>
            <p:ph type="title"/>
          </p:nvPr>
        </p:nvSpPr>
        <p:spPr>
          <a:xfrm>
            <a:off x="53754" y="1122631"/>
            <a:ext cx="13128846" cy="354504"/>
          </a:xfrm>
        </p:spPr>
        <p:txBody>
          <a:bodyPr/>
          <a:lstStyle/>
          <a:p>
            <a:r>
              <a:rPr lang="fr-FR" dirty="0"/>
              <a:t>6. </a:t>
            </a:r>
            <a:r>
              <a:rPr lang="en-US" dirty="0" err="1" smtClean="0"/>
              <a:t>Considérations</a:t>
            </a:r>
            <a:r>
              <a:rPr lang="en-US" dirty="0"/>
              <a:t> </a:t>
            </a:r>
            <a:r>
              <a:rPr lang="en-US" dirty="0" smtClean="0"/>
              <a:t>à la </a:t>
            </a:r>
            <a:r>
              <a:rPr lang="en-US" dirty="0" err="1" smtClean="0"/>
              <a:t>gouvernance</a:t>
            </a:r>
            <a:r>
              <a:rPr lang="en-US" dirty="0" smtClean="0"/>
              <a:t> de POARS</a:t>
            </a:r>
            <a:r>
              <a:rPr lang="fr-FR" dirty="0"/>
              <a:t/>
            </a:r>
            <a:br>
              <a:rPr lang="fr-FR" dirty="0"/>
            </a:br>
            <a:r>
              <a:rPr lang="en-US" dirty="0"/>
              <a:t> </a:t>
            </a:r>
            <a:r>
              <a:rPr lang="fr-FR" dirty="0"/>
              <a:t/>
            </a:r>
            <a:br>
              <a:rPr lang="fr-FR" dirty="0"/>
            </a:br>
            <a:r>
              <a:rPr lang="en-US" dirty="0"/>
              <a:t> </a:t>
            </a:r>
            <a:r>
              <a:rPr lang="fr-FR" dirty="0"/>
              <a:t/>
            </a:r>
            <a:br>
              <a:rPr lang="fr-FR" dirty="0"/>
            </a:br>
            <a:endParaRPr lang="x-none" dirty="0"/>
          </a:p>
        </p:txBody>
      </p:sp>
      <p:sp>
        <p:nvSpPr>
          <p:cNvPr id="7" name="TextBox 6">
            <a:extLst>
              <a:ext uri="{FF2B5EF4-FFF2-40B4-BE49-F238E27FC236}">
                <a16:creationId xmlns="" xmlns:a16="http://schemas.microsoft.com/office/drawing/2014/main" id="{C0050D17-C07A-4A9A-A890-8146E2B933F1}"/>
              </a:ext>
            </a:extLst>
          </p:cNvPr>
          <p:cNvSpPr txBox="1"/>
          <p:nvPr/>
        </p:nvSpPr>
        <p:spPr>
          <a:xfrm>
            <a:off x="27317" y="6315019"/>
            <a:ext cx="10482470" cy="523220"/>
          </a:xfrm>
          <a:prstGeom prst="rect">
            <a:avLst/>
          </a:prstGeom>
          <a:solidFill>
            <a:srgbClr val="00825F"/>
          </a:solidFill>
        </p:spPr>
        <p:txBody>
          <a:bodyPr wrap="square">
            <a:spAutoFit/>
          </a:bodyPr>
          <a:lstStyle/>
          <a:p>
            <a:r>
              <a:rPr lang="fr-FR" sz="1400" dirty="0">
                <a:solidFill>
                  <a:schemeClr val="bg1"/>
                </a:solidFill>
              </a:rPr>
              <a:t>Ce groupe de pilotage pourrait être composé de </a:t>
            </a:r>
            <a:r>
              <a:rPr lang="fr-FR" sz="1400" dirty="0" smtClean="0">
                <a:solidFill>
                  <a:schemeClr val="bg1"/>
                </a:solidFill>
              </a:rPr>
              <a:t>neuf membres </a:t>
            </a:r>
            <a:r>
              <a:rPr lang="fr-FR" sz="1400" dirty="0">
                <a:solidFill>
                  <a:schemeClr val="bg1"/>
                </a:solidFill>
              </a:rPr>
              <a:t>ayant des compétences et une expérience pertinentes dans les systèmes d'alerte et de réponse, parmi lesquels il y aura au moins un représentant </a:t>
            </a:r>
            <a:r>
              <a:rPr lang="fr-FR" sz="1400" dirty="0" smtClean="0">
                <a:solidFill>
                  <a:schemeClr val="bg1"/>
                </a:solidFill>
              </a:rPr>
              <a:t>des ORPV</a:t>
            </a:r>
            <a:r>
              <a:rPr lang="fr-FR" sz="1400" dirty="0">
                <a:solidFill>
                  <a:schemeClr val="bg1"/>
                </a:solidFill>
              </a:rPr>
              <a:t>.</a:t>
            </a:r>
            <a:endParaRPr lang="en-US" sz="1400" dirty="0">
              <a:solidFill>
                <a:schemeClr val="bg1"/>
              </a:solidFill>
            </a:endParaRPr>
          </a:p>
        </p:txBody>
      </p:sp>
      <p:sp>
        <p:nvSpPr>
          <p:cNvPr id="11" name="Subtitle 1">
            <a:extLst>
              <a:ext uri="{FF2B5EF4-FFF2-40B4-BE49-F238E27FC236}">
                <a16:creationId xmlns="" xmlns:a16="http://schemas.microsoft.com/office/drawing/2014/main" id="{819C7B12-9E24-49AF-91BF-F1FC01BB2B99}"/>
              </a:ext>
            </a:extLst>
          </p:cNvPr>
          <p:cNvSpPr txBox="1">
            <a:spLocks/>
          </p:cNvSpPr>
          <p:nvPr/>
        </p:nvSpPr>
        <p:spPr>
          <a:xfrm>
            <a:off x="685800" y="2209800"/>
            <a:ext cx="6629400" cy="10668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2400" b="1" dirty="0"/>
              <a:t>Le FG a examiné si le POARS devrait être établi dans le cadre </a:t>
            </a:r>
            <a:r>
              <a:rPr lang="fr-FR" sz="2400" b="1" dirty="0" smtClean="0"/>
              <a:t>de IC, </a:t>
            </a:r>
            <a:r>
              <a:rPr lang="fr-FR" sz="2400" b="1" dirty="0"/>
              <a:t>ou si un nouvel organe subsidiaire devrait être créé</a:t>
            </a:r>
            <a:r>
              <a:rPr lang="en-US" sz="2400" b="1" dirty="0" smtClean="0"/>
              <a:t>.</a:t>
            </a:r>
            <a:endParaRPr lang="en-US" sz="2400" b="1" dirty="0">
              <a:latin typeface="Calibri"/>
              <a:cs typeface="Calibri"/>
            </a:endParaRPr>
          </a:p>
        </p:txBody>
      </p:sp>
      <p:sp>
        <p:nvSpPr>
          <p:cNvPr id="16" name="Rectangle: Rounded Corners 15">
            <a:extLst>
              <a:ext uri="{FF2B5EF4-FFF2-40B4-BE49-F238E27FC236}">
                <a16:creationId xmlns="" xmlns:a16="http://schemas.microsoft.com/office/drawing/2014/main" id="{52C86FFD-F3E5-47B5-8BD3-66F0BE380B2F}"/>
              </a:ext>
            </a:extLst>
          </p:cNvPr>
          <p:cNvSpPr/>
          <p:nvPr/>
        </p:nvSpPr>
        <p:spPr>
          <a:xfrm>
            <a:off x="5029200" y="3362733"/>
            <a:ext cx="6629400" cy="2070956"/>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ubtitle 1">
            <a:extLst>
              <a:ext uri="{FF2B5EF4-FFF2-40B4-BE49-F238E27FC236}">
                <a16:creationId xmlns="" xmlns:a16="http://schemas.microsoft.com/office/drawing/2014/main" id="{1151A631-9018-441B-8E40-099C9EF18600}"/>
              </a:ext>
            </a:extLst>
          </p:cNvPr>
          <p:cNvSpPr txBox="1">
            <a:spLocks/>
          </p:cNvSpPr>
          <p:nvPr/>
        </p:nvSpPr>
        <p:spPr>
          <a:xfrm>
            <a:off x="5486400" y="3868663"/>
            <a:ext cx="6400800" cy="946203"/>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2400" b="1" dirty="0">
                <a:solidFill>
                  <a:schemeClr val="bg1"/>
                </a:solidFill>
                <a:latin typeface="Calibri"/>
                <a:cs typeface="Calibri"/>
              </a:rPr>
              <a:t>La CMP-16 a convenu qu'un groupe de pilotage POARS soit établi pour faire avancer les priorités sur le sujet</a:t>
            </a:r>
            <a:r>
              <a:rPr lang="en-US" sz="2400" b="1" dirty="0" smtClean="0">
                <a:solidFill>
                  <a:schemeClr val="bg1"/>
                </a:solidFill>
                <a:latin typeface="Calibri"/>
                <a:cs typeface="Calibri"/>
              </a:rPr>
              <a:t>.</a:t>
            </a:r>
            <a:endParaRPr lang="en-US" sz="2400" b="1" dirty="0">
              <a:solidFill>
                <a:schemeClr val="bg1"/>
              </a:solidFill>
              <a:latin typeface="Calibri"/>
              <a:cs typeface="Calibri"/>
            </a:endParaRPr>
          </a:p>
        </p:txBody>
      </p:sp>
      <p:pic>
        <p:nvPicPr>
          <p:cNvPr id="17" name="Picture 16" descr="Icon&#10;&#10;Description automatically generated">
            <a:extLst>
              <a:ext uri="{FF2B5EF4-FFF2-40B4-BE49-F238E27FC236}">
                <a16:creationId xmlns="" xmlns:a16="http://schemas.microsoft.com/office/drawing/2014/main" id="{D6208A67-9CD2-4E4A-BB8B-895C6FB36D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125" t="16370" r="30626" b="16370"/>
          <a:stretch/>
        </p:blipFill>
        <p:spPr>
          <a:xfrm>
            <a:off x="2743200" y="3286589"/>
            <a:ext cx="2180712" cy="2276011"/>
          </a:xfrm>
          <a:prstGeom prst="rect">
            <a:avLst/>
          </a:prstGeom>
        </p:spPr>
      </p:pic>
    </p:spTree>
    <p:extLst>
      <p:ext uri="{BB962C8B-B14F-4D97-AF65-F5344CB8AC3E}">
        <p14:creationId xmlns:p14="http://schemas.microsoft.com/office/powerpoint/2010/main" val="320861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 xmlns:a16="http://schemas.microsoft.com/office/drawing/2014/main" id="{E38E82F9-906F-4E84-8D2A-5286535B29C5}"/>
              </a:ext>
            </a:extLst>
          </p:cNvPr>
          <p:cNvSpPr/>
          <p:nvPr/>
        </p:nvSpPr>
        <p:spPr>
          <a:xfrm>
            <a:off x="4732798" y="4219727"/>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 xmlns:a16="http://schemas.microsoft.com/office/drawing/2014/main" id="{D38E0D4D-E736-4443-92C1-DF38CC79361F}"/>
              </a:ext>
            </a:extLst>
          </p:cNvPr>
          <p:cNvSpPr/>
          <p:nvPr/>
        </p:nvSpPr>
        <p:spPr>
          <a:xfrm>
            <a:off x="97088" y="4212693"/>
            <a:ext cx="173171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p:cNvSpPr>
            <a:spLocks noGrp="1"/>
          </p:cNvSpPr>
          <p:nvPr>
            <p:ph type="title"/>
          </p:nvPr>
        </p:nvSpPr>
        <p:spPr>
          <a:xfrm>
            <a:off x="27612" y="1108739"/>
            <a:ext cx="12204522" cy="360040"/>
          </a:xfrm>
        </p:spPr>
        <p:txBody>
          <a:bodyPr/>
          <a:lstStyle/>
          <a:p>
            <a:r>
              <a:rPr lang="en-CA" dirty="0"/>
              <a:t>Part 2: </a:t>
            </a:r>
            <a:r>
              <a:rPr lang="en-CA" dirty="0" smtClean="0"/>
              <a:t>Commerce </a:t>
            </a:r>
            <a:r>
              <a:rPr lang="en-CA" dirty="0" err="1" smtClean="0"/>
              <a:t>électronique</a:t>
            </a:r>
            <a:r>
              <a:rPr lang="en-CA" dirty="0" smtClean="0"/>
              <a:t> (e-Commerce)</a:t>
            </a:r>
            <a:endParaRPr lang="en-CA" dirty="0"/>
          </a:p>
        </p:txBody>
      </p:sp>
      <p:pic>
        <p:nvPicPr>
          <p:cNvPr id="4" name="Picture 4" descr="A picture containing black&#10;&#10;Description automatically generated">
            <a:extLst>
              <a:ext uri="{FF2B5EF4-FFF2-40B4-BE49-F238E27FC236}">
                <a16:creationId xmlns="" xmlns:a16="http://schemas.microsoft.com/office/drawing/2014/main" id="{9C573E8B-9122-BEDB-4137-FF0C9E149330}"/>
              </a:ext>
            </a:extLst>
          </p:cNvPr>
          <p:cNvPicPr>
            <a:picLocks noChangeAspect="1"/>
          </p:cNvPicPr>
          <p:nvPr/>
        </p:nvPicPr>
        <p:blipFill rotWithShape="1">
          <a:blip r:embed="rId2"/>
          <a:srcRect l="19661" t="25606" r="11525" b="26919"/>
          <a:stretch/>
        </p:blipFill>
        <p:spPr>
          <a:xfrm>
            <a:off x="6910032" y="4747835"/>
            <a:ext cx="3191772" cy="1640114"/>
          </a:xfrm>
          <a:prstGeom prst="roundRect">
            <a:avLst>
              <a:gd name="adj" fmla="val 8594"/>
            </a:avLst>
          </a:prstGeom>
          <a:solidFill>
            <a:srgbClr val="FFFFFF">
              <a:shade val="85000"/>
            </a:srgbClr>
          </a:solidFill>
          <a:ln>
            <a:noFill/>
          </a:ln>
          <a:effectLst/>
        </p:spPr>
      </p:pic>
      <p:pic>
        <p:nvPicPr>
          <p:cNvPr id="5" name="Picture 5" descr="A picture containing engineering drawing&#10;&#10;Description automatically generated">
            <a:extLst>
              <a:ext uri="{FF2B5EF4-FFF2-40B4-BE49-F238E27FC236}">
                <a16:creationId xmlns="" xmlns:a16="http://schemas.microsoft.com/office/drawing/2014/main" id="{C4B6D260-341F-3B14-C677-F965EFD33B50}"/>
              </a:ext>
            </a:extLst>
          </p:cNvPr>
          <p:cNvPicPr>
            <a:picLocks noChangeAspect="1"/>
          </p:cNvPicPr>
          <p:nvPr/>
        </p:nvPicPr>
        <p:blipFill rotWithShape="1">
          <a:blip r:embed="rId3"/>
          <a:srcRect l="6757" t="13514" r="6757" b="1351"/>
          <a:stretch/>
        </p:blipFill>
        <p:spPr>
          <a:xfrm>
            <a:off x="41540" y="4740032"/>
            <a:ext cx="2167231" cy="1582502"/>
          </a:xfrm>
          <a:prstGeom prst="roundRect">
            <a:avLst>
              <a:gd name="adj" fmla="val 8594"/>
            </a:avLst>
          </a:prstGeom>
          <a:solidFill>
            <a:srgbClr val="FFFFFF">
              <a:shade val="85000"/>
            </a:srgbClr>
          </a:solidFill>
          <a:ln>
            <a:noFill/>
          </a:ln>
          <a:effectLst/>
        </p:spPr>
      </p:pic>
      <p:pic>
        <p:nvPicPr>
          <p:cNvPr id="6" name="Picture 6">
            <a:extLst>
              <a:ext uri="{FF2B5EF4-FFF2-40B4-BE49-F238E27FC236}">
                <a16:creationId xmlns="" xmlns:a16="http://schemas.microsoft.com/office/drawing/2014/main" id="{4BA9DEFE-6EA4-A4FC-1BB1-1393FF0E87AF}"/>
              </a:ext>
            </a:extLst>
          </p:cNvPr>
          <p:cNvPicPr>
            <a:picLocks noChangeAspect="1"/>
          </p:cNvPicPr>
          <p:nvPr/>
        </p:nvPicPr>
        <p:blipFill rotWithShape="1">
          <a:blip r:embed="rId4"/>
          <a:srcRect l="26554" t="9502" r="14865" b="30317"/>
          <a:stretch/>
        </p:blipFill>
        <p:spPr>
          <a:xfrm>
            <a:off x="4803288" y="4740031"/>
            <a:ext cx="2036254" cy="1584569"/>
          </a:xfrm>
          <a:prstGeom prst="roundRect">
            <a:avLst>
              <a:gd name="adj" fmla="val 8594"/>
            </a:avLst>
          </a:prstGeom>
          <a:solidFill>
            <a:srgbClr val="FFFFFF">
              <a:shade val="85000"/>
            </a:srgbClr>
          </a:solidFill>
          <a:ln>
            <a:noFill/>
          </a:ln>
          <a:effectLst/>
        </p:spPr>
      </p:pic>
      <p:pic>
        <p:nvPicPr>
          <p:cNvPr id="7" name="Picture 7">
            <a:extLst>
              <a:ext uri="{FF2B5EF4-FFF2-40B4-BE49-F238E27FC236}">
                <a16:creationId xmlns="" xmlns:a16="http://schemas.microsoft.com/office/drawing/2014/main" id="{7713E795-FC21-3720-D757-260E4DBFB650}"/>
              </a:ext>
            </a:extLst>
          </p:cNvPr>
          <p:cNvPicPr>
            <a:picLocks noChangeAspect="1"/>
          </p:cNvPicPr>
          <p:nvPr/>
        </p:nvPicPr>
        <p:blipFill rotWithShape="1">
          <a:blip r:embed="rId5"/>
          <a:srcRect t="5344" r="29153" b="2714"/>
          <a:stretch/>
        </p:blipFill>
        <p:spPr>
          <a:xfrm>
            <a:off x="10177001" y="2988446"/>
            <a:ext cx="1943489" cy="3362894"/>
          </a:xfrm>
          <a:prstGeom prst="roundRect">
            <a:avLst>
              <a:gd name="adj" fmla="val 8594"/>
            </a:avLst>
          </a:prstGeom>
          <a:solidFill>
            <a:srgbClr val="FFFFFF">
              <a:shade val="85000"/>
            </a:srgbClr>
          </a:solidFill>
          <a:ln>
            <a:noFill/>
          </a:ln>
          <a:effectLst/>
        </p:spPr>
      </p:pic>
      <p:pic>
        <p:nvPicPr>
          <p:cNvPr id="8" name="Picture 8" descr="Text, letter&#10;&#10;Description automatically generated">
            <a:extLst>
              <a:ext uri="{FF2B5EF4-FFF2-40B4-BE49-F238E27FC236}">
                <a16:creationId xmlns="" xmlns:a16="http://schemas.microsoft.com/office/drawing/2014/main" id="{8F994C1D-E60C-5866-ADAD-F9AD1D376E84}"/>
              </a:ext>
            </a:extLst>
          </p:cNvPr>
          <p:cNvPicPr>
            <a:picLocks noChangeAspect="1"/>
          </p:cNvPicPr>
          <p:nvPr/>
        </p:nvPicPr>
        <p:blipFill rotWithShape="1">
          <a:blip r:embed="rId6"/>
          <a:srcRect l="678" t="40129" r="8474" b="2589"/>
          <a:stretch/>
        </p:blipFill>
        <p:spPr>
          <a:xfrm>
            <a:off x="2321484" y="4766771"/>
            <a:ext cx="2411314" cy="1584569"/>
          </a:xfrm>
          <a:prstGeom prst="roundRect">
            <a:avLst>
              <a:gd name="adj" fmla="val 8594"/>
            </a:avLst>
          </a:prstGeom>
          <a:solidFill>
            <a:srgbClr val="FFFFFF">
              <a:shade val="85000"/>
            </a:srgbClr>
          </a:solidFill>
          <a:ln>
            <a:noFill/>
          </a:ln>
          <a:effectLst/>
        </p:spPr>
      </p:pic>
      <p:sp>
        <p:nvSpPr>
          <p:cNvPr id="9" name="TextBox 8">
            <a:extLst>
              <a:ext uri="{FF2B5EF4-FFF2-40B4-BE49-F238E27FC236}">
                <a16:creationId xmlns="" xmlns:a16="http://schemas.microsoft.com/office/drawing/2014/main" id="{8970C726-BEFB-DAFA-EE57-592AF1FC1642}"/>
              </a:ext>
            </a:extLst>
          </p:cNvPr>
          <p:cNvSpPr txBox="1"/>
          <p:nvPr/>
        </p:nvSpPr>
        <p:spPr>
          <a:xfrm>
            <a:off x="-306308" y="4202294"/>
            <a:ext cx="2439907"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r>
              <a:rPr lang="en-US" b="1" dirty="0" err="1" smtClean="0">
                <a:solidFill>
                  <a:srgbClr val="00825F"/>
                </a:solidFill>
              </a:rPr>
              <a:t>Semences</a:t>
            </a:r>
            <a:endParaRPr lang="en-US" b="1" dirty="0">
              <a:solidFill>
                <a:srgbClr val="00825F"/>
              </a:solidFill>
              <a:cs typeface="Calibri"/>
            </a:endParaRPr>
          </a:p>
        </p:txBody>
      </p:sp>
      <p:sp>
        <p:nvSpPr>
          <p:cNvPr id="12" name="TextBox 11">
            <a:extLst>
              <a:ext uri="{FF2B5EF4-FFF2-40B4-BE49-F238E27FC236}">
                <a16:creationId xmlns="" xmlns:a16="http://schemas.microsoft.com/office/drawing/2014/main" id="{0BAB84BC-1F8E-6C70-AD13-8113FAEC6481}"/>
              </a:ext>
            </a:extLst>
          </p:cNvPr>
          <p:cNvSpPr txBox="1"/>
          <p:nvPr/>
        </p:nvSpPr>
        <p:spPr>
          <a:xfrm>
            <a:off x="4419600" y="4248922"/>
            <a:ext cx="1981200"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l"/>
            <a:r>
              <a:rPr lang="en-US" b="1" dirty="0" err="1" smtClean="0">
                <a:solidFill>
                  <a:srgbClr val="00825F"/>
                </a:solidFill>
              </a:rPr>
              <a:t>Insectes</a:t>
            </a:r>
            <a:endParaRPr lang="en-US" b="1" dirty="0">
              <a:solidFill>
                <a:srgbClr val="00825F"/>
              </a:solidFill>
              <a:cs typeface="Calibri"/>
            </a:endParaRPr>
          </a:p>
        </p:txBody>
      </p:sp>
      <p:pic>
        <p:nvPicPr>
          <p:cNvPr id="15" name="Picture 14" descr="Graphical user interface, application&#10;&#10;Description automatically generated">
            <a:extLst>
              <a:ext uri="{FF2B5EF4-FFF2-40B4-BE49-F238E27FC236}">
                <a16:creationId xmlns="" xmlns:a16="http://schemas.microsoft.com/office/drawing/2014/main" id="{620542CC-4FD5-4FD0-8A2B-DC1F11E733E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3352" t="44346" r="38916" b="17290"/>
          <a:stretch/>
        </p:blipFill>
        <p:spPr>
          <a:xfrm>
            <a:off x="4209117" y="784570"/>
            <a:ext cx="3974487" cy="3092766"/>
          </a:xfrm>
          <a:prstGeom prst="rect">
            <a:avLst/>
          </a:prstGeom>
        </p:spPr>
      </p:pic>
      <p:sp>
        <p:nvSpPr>
          <p:cNvPr id="19" name="Rectangle: Rounded Corners 18">
            <a:extLst>
              <a:ext uri="{FF2B5EF4-FFF2-40B4-BE49-F238E27FC236}">
                <a16:creationId xmlns="" xmlns:a16="http://schemas.microsoft.com/office/drawing/2014/main" id="{E185008B-82D4-4034-8D30-E6A32B26C48C}"/>
              </a:ext>
            </a:extLst>
          </p:cNvPr>
          <p:cNvSpPr/>
          <p:nvPr/>
        </p:nvSpPr>
        <p:spPr>
          <a:xfrm>
            <a:off x="6902222" y="4205436"/>
            <a:ext cx="1363202" cy="45720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 xmlns:a16="http://schemas.microsoft.com/office/drawing/2014/main" id="{BDDB9398-A84D-B587-BC8B-5E662387CABD}"/>
              </a:ext>
            </a:extLst>
          </p:cNvPr>
          <p:cNvSpPr txBox="1"/>
          <p:nvPr/>
        </p:nvSpPr>
        <p:spPr>
          <a:xfrm>
            <a:off x="6596103" y="4264979"/>
            <a:ext cx="1981931" cy="415498"/>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l"/>
            <a:r>
              <a:rPr lang="en-US" b="1" dirty="0" err="1" smtClean="0">
                <a:solidFill>
                  <a:srgbClr val="00825F"/>
                </a:solidFill>
              </a:rPr>
              <a:t>Plantes</a:t>
            </a:r>
            <a:endParaRPr lang="en-US" b="1" dirty="0">
              <a:solidFill>
                <a:srgbClr val="00825F"/>
              </a:solidFill>
              <a:cs typeface="Calibri"/>
            </a:endParaRPr>
          </a:p>
        </p:txBody>
      </p:sp>
      <p:pic>
        <p:nvPicPr>
          <p:cNvPr id="20" name="Picture 19" descr="Graphical user interface, application&#10;&#10;Description automatically generated">
            <a:extLst>
              <a:ext uri="{FF2B5EF4-FFF2-40B4-BE49-F238E27FC236}">
                <a16:creationId xmlns="" xmlns:a16="http://schemas.microsoft.com/office/drawing/2014/main" id="{0F5794AD-3AB1-4C89-A1D4-0006571DB54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7961" t="16618" r="45863" b="55512"/>
          <a:stretch/>
        </p:blipFill>
        <p:spPr>
          <a:xfrm>
            <a:off x="100539" y="1927864"/>
            <a:ext cx="4090461" cy="1772606"/>
          </a:xfrm>
          <a:prstGeom prst="rect">
            <a:avLst/>
          </a:prstGeom>
        </p:spPr>
      </p:pic>
      <p:pic>
        <p:nvPicPr>
          <p:cNvPr id="22" name="Picture 21" descr="Graphical user interface, application&#10;&#10;Description automatically generated">
            <a:extLst>
              <a:ext uri="{FF2B5EF4-FFF2-40B4-BE49-F238E27FC236}">
                <a16:creationId xmlns="" xmlns:a16="http://schemas.microsoft.com/office/drawing/2014/main" id="{4651B8B5-E4D7-4B54-9A5D-27D3AE6612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7381" t="16618" r="25431" b="55512"/>
          <a:stretch/>
        </p:blipFill>
        <p:spPr>
          <a:xfrm>
            <a:off x="7848600" y="1950804"/>
            <a:ext cx="1943489" cy="1772606"/>
          </a:xfrm>
          <a:prstGeom prst="rect">
            <a:avLst/>
          </a:prstGeom>
        </p:spPr>
      </p:pic>
      <p:pic>
        <p:nvPicPr>
          <p:cNvPr id="24" name="Picture 23" descr="A picture containing night sky&#10;&#10;Description automatically generated">
            <a:extLst>
              <a:ext uri="{FF2B5EF4-FFF2-40B4-BE49-F238E27FC236}">
                <a16:creationId xmlns="" xmlns:a16="http://schemas.microsoft.com/office/drawing/2014/main" id="{45307AD5-7F2D-40E7-A4AC-2CCDBE2EB79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3125" t="12222" r="32877" b="11440"/>
          <a:stretch/>
        </p:blipFill>
        <p:spPr>
          <a:xfrm>
            <a:off x="6085502" y="2400409"/>
            <a:ext cx="1029326" cy="1300061"/>
          </a:xfrm>
          <a:prstGeom prst="rect">
            <a:avLst/>
          </a:prstGeom>
        </p:spPr>
      </p:pic>
    </p:spTree>
    <p:extLst>
      <p:ext uri="{BB962C8B-B14F-4D97-AF65-F5344CB8AC3E}">
        <p14:creationId xmlns:p14="http://schemas.microsoft.com/office/powerpoint/2010/main" val="1969022817"/>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2_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2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8B6D1CDB-15D1-4C85-BFBF-7D1270C6F64A}">
  <ds:schemaRefs>
    <ds:schemaRef ds:uri="http://schemas.microsoft.com/office/2006/metadata/properties"/>
    <ds:schemaRef ds:uri="a05d7f75-f42e-4288-8809-604fd4d9691f"/>
    <ds:schemaRef ds:uri="http://schemas.microsoft.com/office/2006/documentManagement/types"/>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ea6feb38-a85a-45e8-92e9-814486bbe375"/>
    <ds:schemaRef ds:uri="http://purl.org/dc/elements/1.1/"/>
  </ds:schemaRefs>
</ds:datastoreItem>
</file>

<file path=customXml/itemProps3.xml><?xml version="1.0" encoding="utf-8"?>
<ds:datastoreItem xmlns:ds="http://schemas.openxmlformats.org/officeDocument/2006/customXml" ds:itemID="{6A9FA75C-C642-44F4-9EA1-0BE8C81B85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2787</TotalTime>
  <Words>1546</Words>
  <Application>Microsoft Office PowerPoint</Application>
  <PresentationFormat>Grand écran</PresentationFormat>
  <Paragraphs>201</Paragraphs>
  <Slides>16</Slides>
  <Notes>4</Notes>
  <HiddenSlides>0</HiddenSlides>
  <MMClips>0</MMClips>
  <ScaleCrop>false</ScaleCrop>
  <HeadingPairs>
    <vt:vector size="6" baseType="variant">
      <vt:variant>
        <vt:lpstr>Polices utilisées</vt:lpstr>
      </vt:variant>
      <vt:variant>
        <vt:i4>9</vt:i4>
      </vt:variant>
      <vt:variant>
        <vt:lpstr>Thème</vt:lpstr>
      </vt:variant>
      <vt:variant>
        <vt:i4>4</vt:i4>
      </vt:variant>
      <vt:variant>
        <vt:lpstr>Titres des diapositives</vt:lpstr>
      </vt:variant>
      <vt:variant>
        <vt:i4>16</vt:i4>
      </vt:variant>
    </vt:vector>
  </HeadingPairs>
  <TitlesOfParts>
    <vt:vector size="29" baseType="lpstr">
      <vt:lpstr>Arial Unicode MS</vt:lpstr>
      <vt:lpstr>.AppleSystemUIFont</vt:lpstr>
      <vt:lpstr>Arial</vt:lpstr>
      <vt:lpstr>Calibri</vt:lpstr>
      <vt:lpstr>Calibri Light</vt:lpstr>
      <vt:lpstr>Georgia</vt:lpstr>
      <vt:lpstr>Times New Roman</vt:lpstr>
      <vt:lpstr>Trebuchet MS</vt:lpstr>
      <vt:lpstr>Wingdings</vt:lpstr>
      <vt:lpstr>COVER</vt:lpstr>
      <vt:lpstr>Internal screen</vt:lpstr>
      <vt:lpstr>2_Internal screen</vt:lpstr>
      <vt:lpstr>2_COVER</vt:lpstr>
      <vt:lpstr>Innovation Phytosanitaire pour la Sécurité Alimentaire : Renforcement des systèmes d'alerte et de réponse aux épidémies d’organismes nuisibles et du commerce électronique  </vt:lpstr>
      <vt:lpstr>Sommaire:</vt:lpstr>
      <vt:lpstr>1.1 Contexte</vt:lpstr>
      <vt:lpstr>1.2 Définitions</vt:lpstr>
      <vt:lpstr>1.3 Composants principaux de POARS</vt:lpstr>
      <vt:lpstr>1.4 Considérations liées aux relations avec d'autres organisations et parties prenantes</vt:lpstr>
      <vt:lpstr>1.5 Considérations liées aux systèmes d'information et aux outils disponibles via le POARS  </vt:lpstr>
      <vt:lpstr>6. Considérations à la gouvernance de POARS     </vt:lpstr>
      <vt:lpstr>Part 2: Commerce électronique (e-Commerce)</vt:lpstr>
      <vt:lpstr>2.1 Contexte</vt:lpstr>
      <vt:lpstr>2.2 Qu'est-ce que le commerce électronique ? Qu'est-ce que cela a à voir avec la santé des plantes?</vt:lpstr>
      <vt:lpstr>2.3 Key challenges</vt:lpstr>
      <vt:lpstr>2.4 les activités de e-Commerce de la CIPV</vt:lpstr>
      <vt:lpstr>2.4 Prochaines activités de la CIPV sur e-Commerce</vt:lpstr>
      <vt:lpstr>2.5 Suivi et évaluation</vt:lpstr>
      <vt:lpstr>Merci de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hp</cp:lastModifiedBy>
  <cp:revision>195</cp:revision>
  <cp:lastPrinted>2018-12-10T09:55:32Z</cp:lastPrinted>
  <dcterms:created xsi:type="dcterms:W3CDTF">2019-07-18T08:44:31Z</dcterms:created>
  <dcterms:modified xsi:type="dcterms:W3CDTF">2022-06-20T18:18:58Z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