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44" r:id="rId5"/>
  </p:sldMasterIdLst>
  <p:notesMasterIdLst>
    <p:notesMasterId r:id="rId15"/>
  </p:notesMasterIdLst>
  <p:handoutMasterIdLst>
    <p:handoutMasterId r:id="rId16"/>
  </p:handoutMasterIdLst>
  <p:sldIdLst>
    <p:sldId id="263" r:id="rId6"/>
    <p:sldId id="257" r:id="rId7"/>
    <p:sldId id="262" r:id="rId8"/>
    <p:sldId id="272" r:id="rId9"/>
    <p:sldId id="270" r:id="rId10"/>
    <p:sldId id="269" r:id="rId11"/>
    <p:sldId id="268" r:id="rId12"/>
    <p:sldId id="274" r:id="rId13"/>
    <p:sldId id="267" r:id="rId1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EFA91F"/>
    <a:srgbClr val="5A94C5"/>
    <a:srgbClr val="4DD698"/>
    <a:srgbClr val="7BE640"/>
    <a:srgbClr val="F6C233"/>
    <a:srgbClr val="AB967C"/>
    <a:srgbClr val="5792C9"/>
    <a:srgbClr val="A81E3B"/>
    <a:srgbClr val="79B9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69" autoAdjust="0"/>
    <p:restoredTop sz="96327" autoAdjust="0"/>
  </p:normalViewPr>
  <p:slideViewPr>
    <p:cSldViewPr>
      <p:cViewPr varScale="1">
        <p:scale>
          <a:sx n="101" d="100"/>
          <a:sy n="101" d="100"/>
        </p:scale>
        <p:origin x="108" y="17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diagrams/_rels/data7.xml.rels><?xml version="1.0" encoding="UTF-8" standalone="yes"?>
<Relationships xmlns="http://schemas.openxmlformats.org/package/2006/relationships"><Relationship Id="rId3" Type="http://schemas.openxmlformats.org/officeDocument/2006/relationships/hyperlink" Target="https://www.ippc.int/en/core-activities/standards-setting/standards-committee/" TargetMode="External"/><Relationship Id="rId2" Type="http://schemas.openxmlformats.org/officeDocument/2006/relationships/hyperlink" Target="https://assets.ippc.int/static/media/files/publication/en/2021/03/Report_EWG_IA_2021_Feb_2021-03-15.pdf" TargetMode="External"/><Relationship Id="rId1" Type="http://schemas.openxmlformats.org/officeDocument/2006/relationships/hyperlink" Target="https://www.ippc.int/en/core-activities/standards-setting/member-consultation-draft-ispms/" TargetMode="External"/></Relationships>
</file>

<file path=ppt/diagrams/_rels/drawing7.xml.rels><?xml version="1.0" encoding="UTF-8" standalone="yes"?>
<Relationships xmlns="http://schemas.openxmlformats.org/package/2006/relationships"><Relationship Id="rId3" Type="http://schemas.openxmlformats.org/officeDocument/2006/relationships/hyperlink" Target="https://assets.ippc.int/static/media/files/publication/en/2021/03/Report_EWG_IA_2021_Feb_2021-03-15.pdf" TargetMode="External"/><Relationship Id="rId2" Type="http://schemas.openxmlformats.org/officeDocument/2006/relationships/hyperlink" Target="https://www.ippc.int/en/core-activities/standards-setting/standards-committee/" TargetMode="External"/><Relationship Id="rId1" Type="http://schemas.openxmlformats.org/officeDocument/2006/relationships/hyperlink" Target="https://www.ippc.int/en/core-activities/standards-setting/member-consultation-draft-ispms/"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dgm:spPr>
        <a:xfrm>
          <a:off x="0" y="52084"/>
          <a:ext cx="2595726" cy="1074381"/>
        </a:xfrm>
        <a:prstGeom prst="roundRect">
          <a:avLst>
            <a:gd name="adj" fmla="val 10000"/>
          </a:avLst>
        </a:prstGeom>
        <a:noFill/>
        <a:ln w="25400" cap="flat" cmpd="sng" algn="ctr">
          <a:solidFill>
            <a:srgbClr val="1C804B"/>
          </a:solidFill>
          <a:prstDash val="solid"/>
        </a:ln>
        <a:effectLst/>
      </dgm:spPr>
      <dgm:t>
        <a:bodyPr/>
        <a:lstStyle/>
        <a:p>
          <a:r>
            <a:rPr lang="en-US" b="1" dirty="0" err="1">
              <a:solidFill>
                <a:srgbClr val="000000"/>
              </a:solidFill>
              <a:effectLst/>
              <a:latin typeface="Gill Sans MT" panose="020B0502020104020203" pitchFamily="34" charset="0"/>
              <a:ea typeface="+mn-ea"/>
              <a:cs typeface="+mn-cs"/>
            </a:rPr>
            <a:t>Secrétariat</a:t>
          </a:r>
          <a:r>
            <a:rPr lang="en-US" b="1" dirty="0">
              <a:solidFill>
                <a:srgbClr val="000000"/>
              </a:solidFill>
              <a:effectLst/>
              <a:latin typeface="Gill Sans MT" panose="020B0502020104020203" pitchFamily="34" charset="0"/>
              <a:ea typeface="+mn-ea"/>
              <a:cs typeface="+mn-cs"/>
            </a:rPr>
            <a:t> de la CIPV (2007)</a:t>
          </a: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a:xfrm rot="21599421">
          <a:off x="2671240" y="492723"/>
          <a:ext cx="181918" cy="192610"/>
        </a:xfrm>
        <a:prstGeom prst="rightArrow">
          <a:avLst>
            <a:gd name="adj1" fmla="val 60000"/>
            <a:gd name="adj2" fmla="val 50000"/>
          </a:avLst>
        </a:prstGeom>
        <a:solidFill>
          <a:srgbClr val="1C804B">
            <a:hueOff val="0"/>
            <a:satOff val="0"/>
            <a:lumOff val="0"/>
            <a:alphaOff val="0"/>
          </a:srgbClr>
        </a:solidFill>
        <a:ln>
          <a:noFill/>
        </a:ln>
        <a:effectLst/>
      </dgm:spPr>
      <dgm:t>
        <a:bodyPr/>
        <a:lstStyle/>
        <a:p>
          <a:endParaRPr lang="ru-RU">
            <a:solidFill>
              <a:srgbClr val="FFFFFF"/>
            </a:solidFill>
            <a:effectLst>
              <a:outerShdw blurRad="38100" dist="38100" dir="2700000" algn="tl">
                <a:srgbClr val="000000">
                  <a:alpha val="43137"/>
                </a:srgbClr>
              </a:outerShdw>
            </a:effectLst>
            <a:latin typeface="Arial"/>
            <a:ea typeface="+mn-ea"/>
            <a:cs typeface="+mn-cs"/>
          </a:endParaRPr>
        </a:p>
      </dgm:t>
    </dgm:pt>
    <dgm:pt modelId="{0CE6FE2F-6631-483F-9025-B499BEFD585A}">
      <dgm:prSet phldrT="[Текст]"/>
      <dgm:spPr>
        <a:xfrm>
          <a:off x="0" y="52084"/>
          <a:ext cx="2595726" cy="1074381"/>
        </a:xfrm>
        <a:prstGeom prst="roundRect">
          <a:avLst>
            <a:gd name="adj" fmla="val 10000"/>
          </a:avLst>
        </a:prstGeom>
        <a:noFill/>
        <a:ln w="25400" cap="flat" cmpd="sng" algn="ctr">
          <a:solidFill>
            <a:srgbClr val="1C804B"/>
          </a:solidFill>
          <a:prstDash val="solid"/>
        </a:ln>
        <a:effectLst/>
      </dgm:spPr>
      <dgm:t>
        <a:bodyPr/>
        <a:lstStyle/>
        <a:p>
          <a:r>
            <a:rPr lang="fr-FR" dirty="0" smtClean="0">
              <a:solidFill>
                <a:schemeClr val="tx1"/>
              </a:solidFill>
            </a:rPr>
            <a:t>Appel à thèmes en 2007 : Le thème « Utilisation des autorisations spécifiques d'importation » (</a:t>
          </a:r>
          <a:r>
            <a:rPr lang="fr-FR" i="0" dirty="0" smtClean="0">
              <a:solidFill>
                <a:srgbClr val="000000"/>
              </a:solidFill>
              <a:effectLst/>
              <a:latin typeface="Gill Sans MT" panose="020B0502020104020203" pitchFamily="34" charset="0"/>
              <a:ea typeface="+mn-ea"/>
              <a:cs typeface="+mn-cs"/>
            </a:rPr>
            <a:t>ASI</a:t>
          </a:r>
          <a:r>
            <a:rPr lang="fr-FR" dirty="0" smtClean="0">
              <a:solidFill>
                <a:schemeClr val="tx1"/>
              </a:solidFill>
            </a:rPr>
            <a:t>) a été soumis</a:t>
          </a:r>
          <a:endParaRPr lang="ru-RU" dirty="0">
            <a:solidFill>
              <a:schemeClr val="tx1"/>
            </a:solidFill>
            <a:effectLst/>
            <a:latin typeface="Arial"/>
            <a:ea typeface="+mn-ea"/>
            <a:cs typeface="+mn-cs"/>
          </a:endParaRPr>
        </a:p>
      </dgm:t>
    </dgm:pt>
    <dgm:pt modelId="{2977B2AB-1E58-4B7F-99AD-32B0E7C6C7A9}" type="parTrans" cxnId="{D460BF8E-F380-4A2F-AFF4-AFADB9C81C3D}">
      <dgm:prSet/>
      <dgm:spPr/>
      <dgm:t>
        <a:bodyPr/>
        <a:lstStyle/>
        <a:p>
          <a:endParaRPr lang="ru-RU">
            <a:effectLst>
              <a:outerShdw blurRad="38100" dist="38100" dir="2700000" algn="tl">
                <a:srgbClr val="000000">
                  <a:alpha val="43137"/>
                </a:srgbClr>
              </a:outerShdw>
            </a:effectLst>
          </a:endParaRPr>
        </a:p>
      </dgm:t>
    </dgm:pt>
    <dgm:pt modelId="{DC9F9FBA-D4E7-4BAB-AD98-4A21F64B42F2}" type="sibTrans" cxnId="{D460BF8E-F380-4A2F-AFF4-AFADB9C81C3D}">
      <dgm:prSet/>
      <dgm:spPr/>
      <dgm:t>
        <a:bodyPr/>
        <a:lstStyle/>
        <a:p>
          <a:endParaRPr lang="ru-RU">
            <a:effectLst>
              <a:outerShdw blurRad="38100" dist="38100" dir="2700000" algn="tl">
                <a:srgbClr val="000000">
                  <a:alpha val="43137"/>
                </a:srgbClr>
              </a:outerShdw>
            </a:effectLst>
          </a:endParaRPr>
        </a:p>
      </dgm:t>
    </dgm:pt>
    <dgm:pt modelId="{6CA37713-CFB2-4547-9D56-9691E054E0C5}">
      <dgm:prSet phldrT="[Текст]"/>
      <dgm:spPr>
        <a:xfrm>
          <a:off x="2938969" y="51641"/>
          <a:ext cx="1977709" cy="1074381"/>
        </a:xfrm>
        <a:prstGeom prst="roundRect">
          <a:avLst>
            <a:gd name="adj" fmla="val 10000"/>
          </a:avLst>
        </a:prstGeom>
        <a:noFill/>
        <a:ln w="25400" cap="flat" cmpd="sng" algn="ctr">
          <a:solidFill>
            <a:srgbClr val="218D63"/>
          </a:solidFill>
          <a:prstDash val="solid"/>
        </a:ln>
        <a:effectLst/>
      </dgm:spPr>
      <dgm:t>
        <a:bodyPr/>
        <a:lstStyle/>
        <a:p>
          <a:r>
            <a:rPr lang="en-US" b="1" dirty="0">
              <a:solidFill>
                <a:srgbClr val="000000"/>
              </a:solidFill>
              <a:effectLst/>
              <a:latin typeface="Gill Sans MT" panose="020B0502020104020203" pitchFamily="34" charset="0"/>
              <a:ea typeface="+mn-ea"/>
              <a:cs typeface="+mn-cs"/>
            </a:rPr>
            <a:t>CN Nov (2007)</a:t>
          </a:r>
          <a:endParaRPr lang="ru-RU" b="1" dirty="0">
            <a:solidFill>
              <a:srgbClr val="000000"/>
            </a:solidFill>
            <a:effectLst/>
            <a:latin typeface="Arial"/>
            <a:ea typeface="+mn-ea"/>
            <a:cs typeface="+mn-cs"/>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a:xfrm>
          <a:off x="4979073" y="492527"/>
          <a:ext cx="150313" cy="192610"/>
        </a:xfrm>
        <a:prstGeom prst="rightArrow">
          <a:avLst>
            <a:gd name="adj1" fmla="val 60000"/>
            <a:gd name="adj2" fmla="val 50000"/>
          </a:avLst>
        </a:prstGeom>
        <a:solidFill>
          <a:srgbClr val="1C804B">
            <a:hueOff val="711301"/>
            <a:satOff val="-3225"/>
            <a:lumOff val="5137"/>
            <a:alphaOff val="0"/>
          </a:srgbClr>
        </a:solidFill>
        <a:ln>
          <a:noFill/>
        </a:ln>
        <a:effectLst/>
      </dgm:spPr>
      <dgm:t>
        <a:bodyPr/>
        <a:lstStyle/>
        <a:p>
          <a:endParaRPr lang="ru-RU">
            <a:solidFill>
              <a:srgbClr val="FFFFFF"/>
            </a:solidFill>
            <a:effectLst>
              <a:outerShdw blurRad="38100" dist="38100" dir="2700000" algn="tl">
                <a:srgbClr val="000000">
                  <a:alpha val="43137"/>
                </a:srgbClr>
              </a:outerShdw>
            </a:effectLst>
            <a:latin typeface="Arial"/>
            <a:ea typeface="+mn-ea"/>
            <a:cs typeface="+mn-cs"/>
          </a:endParaRPr>
        </a:p>
      </dgm:t>
    </dgm:pt>
    <dgm:pt modelId="{AEE140E0-81A7-41A6-8181-D2980C9CC2C4}">
      <dgm:prSet phldrT="[Текст]"/>
      <dgm:spPr>
        <a:xfrm>
          <a:off x="2938969" y="51641"/>
          <a:ext cx="1977709" cy="1074381"/>
        </a:xfrm>
        <a:prstGeom prst="roundRect">
          <a:avLst>
            <a:gd name="adj" fmla="val 10000"/>
          </a:avLst>
        </a:prstGeom>
        <a:noFill/>
        <a:ln w="25400" cap="flat" cmpd="sng" algn="ctr">
          <a:solidFill>
            <a:srgbClr val="218D63"/>
          </a:solidFill>
          <a:prstDash val="solid"/>
        </a:ln>
        <a:effectLst/>
      </dgm:spPr>
      <dgm:t>
        <a:bodyPr/>
        <a:lstStyle/>
        <a:p>
          <a:pPr rtl="0"/>
          <a:r>
            <a:rPr lang="en-US" dirty="0" smtClean="0">
              <a:solidFill>
                <a:srgbClr val="000000"/>
              </a:solidFill>
              <a:effectLst/>
              <a:latin typeface="Gill Sans MT"/>
              <a:ea typeface="+mn-ea"/>
              <a:cs typeface="+mn-cs"/>
            </a:rPr>
            <a:t>Le </a:t>
          </a:r>
          <a:r>
            <a:rPr lang="fr-FR" dirty="0" smtClean="0">
              <a:solidFill>
                <a:srgbClr val="000000"/>
              </a:solidFill>
              <a:effectLst/>
              <a:latin typeface="Gill Sans MT"/>
              <a:ea typeface="+mn-ea"/>
              <a:cs typeface="+mn-cs"/>
            </a:rPr>
            <a:t>CN a recommandé qu'il soit ajouté au programme de travail</a:t>
          </a:r>
          <a:endParaRPr lang="ru-RU" dirty="0">
            <a:solidFill>
              <a:srgbClr val="000000"/>
            </a:solidFill>
            <a:effectLst/>
            <a:latin typeface="Arial"/>
            <a:ea typeface="+mn-ea"/>
            <a:cs typeface="+mn-cs"/>
          </a:endParaRPr>
        </a:p>
      </dgm:t>
    </dgm:pt>
    <dgm:pt modelId="{F9D26244-E632-40CF-B845-14A493F58856}" type="parTrans" cxnId="{54EF21AD-85DC-48D5-8FD5-E62526322727}">
      <dgm:prSet/>
      <dgm:spPr/>
      <dgm:t>
        <a:bodyPr/>
        <a:lstStyle/>
        <a:p>
          <a:endParaRPr lang="ru-RU">
            <a:effectLst>
              <a:outerShdw blurRad="38100" dist="38100" dir="2700000" algn="tl">
                <a:srgbClr val="000000">
                  <a:alpha val="43137"/>
                </a:srgbClr>
              </a:outerShdw>
            </a:effectLst>
          </a:endParaRPr>
        </a:p>
      </dgm:t>
    </dgm:pt>
    <dgm:pt modelId="{DA2F6354-FBE2-4865-B8F4-67F41C9B1D00}" type="sibTrans" cxnId="{54EF21AD-85DC-48D5-8FD5-E62526322727}">
      <dgm:prSet/>
      <dgm:spPr/>
      <dgm:t>
        <a:bodyPr/>
        <a:lstStyle/>
        <a:p>
          <a:endParaRPr lang="ru-RU">
            <a:effectLst>
              <a:outerShdw blurRad="38100" dist="38100" dir="2700000" algn="tl">
                <a:srgbClr val="000000">
                  <a:alpha val="43137"/>
                </a:srgbClr>
              </a:outerShdw>
            </a:effectLst>
          </a:endParaRPr>
        </a:p>
      </dgm:t>
    </dgm:pt>
    <dgm:pt modelId="{82353047-4793-4611-A723-C7905524DA06}">
      <dgm:prSet phldrT="[Текст]"/>
      <dgm:spPr>
        <a:xfrm>
          <a:off x="5200290" y="51641"/>
          <a:ext cx="1611671" cy="1074381"/>
        </a:xfrm>
        <a:prstGeom prst="roundRect">
          <a:avLst>
            <a:gd name="adj" fmla="val 10000"/>
          </a:avLst>
        </a:prstGeom>
        <a:noFill/>
        <a:ln w="25400" cap="flat" cmpd="sng" algn="ctr">
          <a:solidFill>
            <a:srgbClr val="279A7E"/>
          </a:solidFill>
          <a:prstDash val="solid"/>
        </a:ln>
        <a:effectLst/>
      </dgm:spPr>
      <dgm:t>
        <a:bodyPr/>
        <a:lstStyle/>
        <a:p>
          <a:r>
            <a:rPr lang="en-US" b="1" dirty="0">
              <a:solidFill>
                <a:srgbClr val="000000"/>
              </a:solidFill>
              <a:effectLst/>
              <a:latin typeface="Gill Sans MT" panose="020B0502020104020203" pitchFamily="34" charset="0"/>
              <a:ea typeface="+mn-ea"/>
              <a:cs typeface="+mn-cs"/>
            </a:rPr>
            <a:t>CMP-3 (2008)</a:t>
          </a:r>
          <a:endParaRPr lang="ru-RU" b="1" dirty="0">
            <a:solidFill>
              <a:srgbClr val="000000"/>
            </a:solidFill>
            <a:effectLst/>
            <a:latin typeface="Arial"/>
            <a:ea typeface="+mn-ea"/>
            <a:cs typeface="+mn-cs"/>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a:xfrm rot="7370325">
          <a:off x="5545652" y="1117516"/>
          <a:ext cx="114192" cy="192610"/>
        </a:xfrm>
        <a:prstGeom prst="rightArrow">
          <a:avLst>
            <a:gd name="adj1" fmla="val 60000"/>
            <a:gd name="adj2" fmla="val 50000"/>
          </a:avLst>
        </a:prstGeom>
        <a:solidFill>
          <a:srgbClr val="1C804B">
            <a:hueOff val="1422603"/>
            <a:satOff val="-6450"/>
            <a:lumOff val="10274"/>
            <a:alphaOff val="0"/>
          </a:srgbClr>
        </a:solidFill>
        <a:ln>
          <a:noFill/>
        </a:ln>
        <a:effectLst/>
      </dgm:spPr>
      <dgm:t>
        <a:bodyPr/>
        <a:lstStyle/>
        <a:p>
          <a:endParaRPr lang="ru-RU">
            <a:solidFill>
              <a:srgbClr val="FFFFFF"/>
            </a:solidFill>
            <a:effectLst>
              <a:outerShdw blurRad="38100" dist="38100" dir="2700000" algn="tl">
                <a:srgbClr val="000000">
                  <a:alpha val="43137"/>
                </a:srgbClr>
              </a:outerShdw>
            </a:effectLst>
            <a:latin typeface="Arial"/>
            <a:ea typeface="+mn-ea"/>
            <a:cs typeface="+mn-cs"/>
          </a:endParaRPr>
        </a:p>
      </dgm:t>
    </dgm:pt>
    <dgm:pt modelId="{039CB46E-AA43-4F5A-9676-D36EEA182A58}">
      <dgm:prSet phldrT="[Текст]"/>
      <dgm:spPr>
        <a:xfrm>
          <a:off x="5200290" y="51641"/>
          <a:ext cx="1611671" cy="1074381"/>
        </a:xfrm>
        <a:prstGeom prst="roundRect">
          <a:avLst>
            <a:gd name="adj" fmla="val 10000"/>
          </a:avLst>
        </a:prstGeom>
        <a:noFill/>
        <a:ln w="25400" cap="flat" cmpd="sng" algn="ctr">
          <a:solidFill>
            <a:srgbClr val="279A7E"/>
          </a:solidFill>
          <a:prstDash val="solid"/>
        </a:ln>
        <a:effectLst/>
      </dgm:spPr>
      <dgm:t>
        <a:bodyPr/>
        <a:lstStyle/>
        <a:p>
          <a:r>
            <a:rPr lang="fr-FR" dirty="0" smtClean="0">
              <a:solidFill>
                <a:srgbClr val="000000"/>
              </a:solidFill>
              <a:effectLst/>
              <a:latin typeface="Gill Sans MT" panose="020B0502020104020203" pitchFamily="34" charset="0"/>
              <a:ea typeface="+mn-ea"/>
              <a:cs typeface="+mn-cs"/>
            </a:rPr>
            <a:t>Ajout du thème en avril 2008 </a:t>
          </a:r>
          <a:r>
            <a:rPr lang="en-US" dirty="0" smtClean="0">
              <a:solidFill>
                <a:srgbClr val="000000"/>
              </a:solidFill>
              <a:effectLst/>
              <a:latin typeface="Gill Sans MT" panose="020B0502020104020203" pitchFamily="34" charset="0"/>
              <a:ea typeface="+mn-ea"/>
              <a:cs typeface="+mn-cs"/>
            </a:rPr>
            <a:t>(</a:t>
          </a:r>
          <a:r>
            <a:rPr lang="en-US" dirty="0" err="1" smtClean="0">
              <a:solidFill>
                <a:srgbClr val="000000"/>
              </a:solidFill>
              <a:effectLst/>
              <a:latin typeface="Gill Sans MT" panose="020B0502020104020203" pitchFamily="34" charset="0"/>
              <a:ea typeface="+mn-ea"/>
              <a:cs typeface="+mn-cs"/>
            </a:rPr>
            <a:t>Priorité</a:t>
          </a:r>
          <a:r>
            <a:rPr lang="en-US" dirty="0" smtClean="0">
              <a:solidFill>
                <a:srgbClr val="000000"/>
              </a:solidFill>
              <a:effectLst/>
              <a:latin typeface="Gill Sans MT" panose="020B0502020104020203" pitchFamily="34" charset="0"/>
              <a:ea typeface="+mn-ea"/>
              <a:cs typeface="+mn-cs"/>
            </a:rPr>
            <a:t> </a:t>
          </a:r>
          <a:r>
            <a:rPr lang="en-US" dirty="0">
              <a:solidFill>
                <a:srgbClr val="000000"/>
              </a:solidFill>
              <a:effectLst/>
              <a:latin typeface="Gill Sans MT" panose="020B0502020104020203" pitchFamily="34" charset="0"/>
              <a:ea typeface="+mn-ea"/>
              <a:cs typeface="+mn-cs"/>
            </a:rPr>
            <a:t>4)</a:t>
          </a:r>
          <a:endParaRPr lang="ru-RU" dirty="0">
            <a:solidFill>
              <a:srgbClr val="000000"/>
            </a:solidFill>
            <a:effectLst/>
            <a:latin typeface="Arial"/>
            <a:ea typeface="+mn-ea"/>
            <a:cs typeface="+mn-cs"/>
          </a:endParaRPr>
        </a:p>
      </dgm:t>
    </dgm:pt>
    <dgm:pt modelId="{120457A1-5E5D-4DA3-B1E4-57A9B035544C}" type="parTrans" cxnId="{4A41038D-EF8F-4941-A717-28C63064FFF5}">
      <dgm:prSet/>
      <dgm:spPr/>
      <dgm:t>
        <a:bodyPr/>
        <a:lstStyle/>
        <a:p>
          <a:endParaRPr lang="ru-RU">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a:effectLst>
              <a:outerShdw blurRad="38100" dist="38100" dir="2700000" algn="tl">
                <a:srgbClr val="000000">
                  <a:alpha val="43137"/>
                </a:srgbClr>
              </a:outerShdw>
            </a:effectLst>
          </a:endParaRPr>
        </a:p>
      </dgm:t>
    </dgm:pt>
    <dgm:pt modelId="{CB60C510-8949-4D83-9164-EA5511906B6C}">
      <dgm:prSet phldrT="[Текст]"/>
      <dgm:spPr>
        <a:xfrm>
          <a:off x="3579772" y="1307051"/>
          <a:ext cx="3232189" cy="1074381"/>
        </a:xfrm>
        <a:prstGeom prst="roundRect">
          <a:avLst>
            <a:gd name="adj" fmla="val 10000"/>
          </a:avLst>
        </a:prstGeom>
        <a:noFill/>
        <a:ln w="25400" cap="flat" cmpd="sng" algn="ctr">
          <a:solidFill>
            <a:srgbClr val="2DA79A"/>
          </a:solidFill>
          <a:prstDash val="solid"/>
        </a:ln>
        <a:effectLst/>
      </dgm:spPr>
      <dgm:t>
        <a:bodyPr/>
        <a:lstStyle/>
        <a:p>
          <a:r>
            <a:rPr lang="en-US" b="1" dirty="0">
              <a:solidFill>
                <a:srgbClr val="000000"/>
              </a:solidFill>
              <a:effectLst/>
              <a:latin typeface="Gill Sans MT" panose="020B0502020104020203" pitchFamily="34" charset="0"/>
              <a:ea typeface="+mn-ea"/>
              <a:cs typeface="+mn-cs"/>
            </a:rPr>
            <a:t>CN Nov (2016)</a:t>
          </a:r>
          <a:endParaRPr lang="ru-RU" b="1" dirty="0">
            <a:solidFill>
              <a:srgbClr val="000000"/>
            </a:solidFill>
            <a:effectLst/>
            <a:latin typeface="Arial"/>
            <a:ea typeface="+mn-ea"/>
            <a:cs typeface="+mn-cs"/>
          </a:endParaRPr>
        </a:p>
      </dgm:t>
    </dgm:pt>
    <dgm:pt modelId="{302520B0-AB26-42FE-B7D6-44DF006CB3B8}" type="parTrans" cxnId="{1CD173C5-B0FC-4D4F-9C9F-685004832CA9}">
      <dgm:prSet/>
      <dgm:spPr/>
      <dgm:t>
        <a:bodyPr/>
        <a:lstStyle/>
        <a:p>
          <a:endParaRPr lang="ru-RU">
            <a:effectLst>
              <a:outerShdw blurRad="38100" dist="38100" dir="2700000" algn="tl">
                <a:srgbClr val="000000">
                  <a:alpha val="43137"/>
                </a:srgbClr>
              </a:outerShdw>
            </a:effectLst>
          </a:endParaRPr>
        </a:p>
      </dgm:t>
    </dgm:pt>
    <dgm:pt modelId="{4FEB8C10-2C0F-4602-B662-24CD754F2FCF}" type="sibTrans" cxnId="{1CD173C5-B0FC-4D4F-9C9F-685004832CA9}">
      <dgm:prSet/>
      <dgm:spPr>
        <a:xfrm rot="10974083">
          <a:off x="3318966" y="1657486"/>
          <a:ext cx="184455" cy="192610"/>
        </a:xfrm>
        <a:prstGeom prst="rightArrow">
          <a:avLst>
            <a:gd name="adj1" fmla="val 60000"/>
            <a:gd name="adj2" fmla="val 50000"/>
          </a:avLst>
        </a:prstGeom>
        <a:solidFill>
          <a:srgbClr val="1C804B">
            <a:hueOff val="2133904"/>
            <a:satOff val="-9674"/>
            <a:lumOff val="15412"/>
            <a:alphaOff val="0"/>
          </a:srgbClr>
        </a:solidFill>
        <a:ln>
          <a:noFill/>
        </a:ln>
        <a:effectLst/>
      </dgm:spPr>
      <dgm:t>
        <a:bodyPr/>
        <a:lstStyle/>
        <a:p>
          <a:endParaRPr lang="ru-RU">
            <a:solidFill>
              <a:srgbClr val="FFFFFF"/>
            </a:solidFill>
            <a:effectLst>
              <a:outerShdw blurRad="38100" dist="38100" dir="2700000" algn="tl">
                <a:srgbClr val="000000">
                  <a:alpha val="43137"/>
                </a:srgbClr>
              </a:outerShdw>
            </a:effectLst>
            <a:latin typeface="Arial"/>
            <a:ea typeface="+mn-ea"/>
            <a:cs typeface="+mn-cs"/>
          </a:endParaRPr>
        </a:p>
      </dgm:t>
    </dgm:pt>
    <dgm:pt modelId="{29824AFA-9D75-4D5B-AA48-FEA62D44D7DE}">
      <dgm:prSet phldrT="[Текст]"/>
      <dgm:spPr>
        <a:xfrm>
          <a:off x="3579772" y="1307051"/>
          <a:ext cx="3232189" cy="1074381"/>
        </a:xfrm>
        <a:prstGeom prst="roundRect">
          <a:avLst>
            <a:gd name="adj" fmla="val 10000"/>
          </a:avLst>
        </a:prstGeom>
        <a:noFill/>
        <a:ln w="25400" cap="flat" cmpd="sng" algn="ctr">
          <a:solidFill>
            <a:srgbClr val="2DA79A"/>
          </a:solidFill>
          <a:prstDash val="solid"/>
        </a:ln>
        <a:effectLst/>
      </dgm:spPr>
      <dgm:t>
        <a:bodyPr/>
        <a:lstStyle/>
        <a:p>
          <a:r>
            <a:rPr lang="fr-FR" dirty="0" smtClean="0">
              <a:solidFill>
                <a:srgbClr val="000000"/>
              </a:solidFill>
              <a:effectLst/>
              <a:latin typeface="Gill Sans MT" panose="020B0502020104020203" pitchFamily="34" charset="0"/>
              <a:ea typeface="+mn-ea"/>
              <a:cs typeface="+mn-cs"/>
            </a:rPr>
            <a:t>Le CN approuve la Spécification 64 (</a:t>
          </a:r>
          <a:r>
            <a:rPr lang="fr-FR" i="1" dirty="0" smtClean="0">
              <a:solidFill>
                <a:srgbClr val="000000"/>
              </a:solidFill>
              <a:effectLst/>
              <a:latin typeface="Gill Sans MT" panose="020B0502020104020203" pitchFamily="34" charset="0"/>
              <a:ea typeface="+mn-ea"/>
              <a:cs typeface="+mn-cs"/>
            </a:rPr>
            <a:t>Utilisation d'autorisations spécifiques d'importation - ASI</a:t>
          </a:r>
          <a:r>
            <a:rPr lang="en-US" dirty="0" smtClean="0">
              <a:solidFill>
                <a:srgbClr val="000000"/>
              </a:solidFill>
              <a:effectLst/>
              <a:latin typeface="Gill Sans MT" panose="020B0502020104020203" pitchFamily="34" charset="0"/>
              <a:ea typeface="+mn-ea"/>
              <a:cs typeface="+mn-cs"/>
            </a:rPr>
            <a:t>)</a:t>
          </a:r>
          <a:endParaRPr lang="ru-RU" dirty="0">
            <a:solidFill>
              <a:srgbClr val="000000"/>
            </a:solidFill>
            <a:effectLst/>
            <a:latin typeface="Arial"/>
            <a:ea typeface="+mn-ea"/>
            <a:cs typeface="+mn-cs"/>
          </a:endParaRPr>
        </a:p>
      </dgm:t>
    </dgm:pt>
    <dgm:pt modelId="{C5E83470-8560-469E-AC39-8694860EE2C3}" type="parTrans" cxnId="{8A8B4DC1-1ED9-4318-A6E8-545BC8149561}">
      <dgm:prSet/>
      <dgm:spPr/>
      <dgm:t>
        <a:bodyPr/>
        <a:lstStyle/>
        <a:p>
          <a:endParaRPr lang="ru-RU">
            <a:effectLst>
              <a:outerShdw blurRad="38100" dist="38100" dir="2700000" algn="tl">
                <a:srgbClr val="000000">
                  <a:alpha val="43137"/>
                </a:srgbClr>
              </a:outerShdw>
            </a:effectLst>
          </a:endParaRPr>
        </a:p>
      </dgm:t>
    </dgm:pt>
    <dgm:pt modelId="{B6A3FC14-A4F5-4760-8E40-818D813AB535}" type="sibTrans" cxnId="{8A8B4DC1-1ED9-4318-A6E8-545BC8149561}">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dgm:spPr>
        <a:xfrm>
          <a:off x="0" y="1345896"/>
          <a:ext cx="3232189" cy="633831"/>
        </a:xfrm>
        <a:prstGeom prst="roundRect">
          <a:avLst>
            <a:gd name="adj" fmla="val 10000"/>
          </a:avLst>
        </a:prstGeom>
        <a:noFill/>
        <a:ln w="25400" cap="flat" cmpd="sng" algn="ctr">
          <a:solidFill>
            <a:srgbClr val="34AEB3"/>
          </a:solidFill>
          <a:prstDash val="solid"/>
        </a:ln>
        <a:effectLst/>
      </dgm:spPr>
      <dgm:t>
        <a:bodyPr/>
        <a:lstStyle/>
        <a:p>
          <a:pPr algn="ctr"/>
          <a:r>
            <a:rPr lang="en-US" b="1" dirty="0">
              <a:solidFill>
                <a:srgbClr val="000000"/>
              </a:solidFill>
              <a:effectLst/>
              <a:latin typeface="Gill Sans MT" panose="020B0502020104020203" pitchFamily="34" charset="0"/>
              <a:ea typeface="+mn-ea"/>
              <a:cs typeface="+mn-cs"/>
            </a:rPr>
            <a:t>GTE (2021)</a:t>
          </a:r>
          <a:endParaRPr lang="ru-RU" b="1" dirty="0">
            <a:solidFill>
              <a:srgbClr val="000000"/>
            </a:solidFill>
            <a:effectLst/>
            <a:latin typeface="Arial"/>
            <a:ea typeface="+mn-ea"/>
            <a:cs typeface="+mn-cs"/>
          </a:endParaRP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a:xfrm rot="5400000">
          <a:off x="1560778" y="1984661"/>
          <a:ext cx="110632" cy="192610"/>
        </a:xfrm>
        <a:prstGeom prst="rightArrow">
          <a:avLst>
            <a:gd name="adj1" fmla="val 60000"/>
            <a:gd name="adj2" fmla="val 50000"/>
          </a:avLst>
        </a:prstGeom>
        <a:solidFill>
          <a:srgbClr val="1C804B">
            <a:hueOff val="2845206"/>
            <a:satOff val="-12899"/>
            <a:lumOff val="20549"/>
            <a:alphaOff val="0"/>
          </a:srgbClr>
        </a:solidFill>
        <a:ln>
          <a:noFill/>
        </a:ln>
        <a:effectLst/>
      </dgm:spPr>
      <dgm:t>
        <a:bodyPr/>
        <a:lstStyle/>
        <a:p>
          <a:endParaRPr lang="ru-RU">
            <a:solidFill>
              <a:srgbClr val="FFFFFF"/>
            </a:solidFill>
            <a:effectLst>
              <a:outerShdw blurRad="38100" dist="38100" dir="2700000" algn="tl">
                <a:srgbClr val="000000">
                  <a:alpha val="43137"/>
                </a:srgbClr>
              </a:outerShdw>
            </a:effectLst>
            <a:latin typeface="Arial"/>
            <a:ea typeface="+mn-ea"/>
            <a:cs typeface="+mn-cs"/>
          </a:endParaRPr>
        </a:p>
      </dgm:t>
    </dgm:pt>
    <dgm:pt modelId="{6BC8DFB4-BBB2-455F-B1B8-5E89982FF689}">
      <dgm:prSet phldrT="[Текст]"/>
      <dgm:spPr>
        <a:xfrm>
          <a:off x="0" y="1345896"/>
          <a:ext cx="3232189" cy="633831"/>
        </a:xfrm>
        <a:prstGeom prst="roundRect">
          <a:avLst>
            <a:gd name="adj" fmla="val 10000"/>
          </a:avLst>
        </a:prstGeom>
        <a:noFill/>
        <a:ln w="25400" cap="flat" cmpd="sng" algn="ctr">
          <a:solidFill>
            <a:srgbClr val="34AEB3"/>
          </a:solidFill>
          <a:prstDash val="solid"/>
        </a:ln>
        <a:effectLst/>
      </dgm:spPr>
      <dgm:t>
        <a:bodyPr/>
        <a:lstStyle/>
        <a:p>
          <a:pPr algn="ctr"/>
          <a:r>
            <a:rPr lang="en-US" dirty="0">
              <a:solidFill>
                <a:srgbClr val="000000"/>
              </a:solidFill>
              <a:effectLst/>
              <a:latin typeface="Gill Sans MT" panose="020B0502020104020203" pitchFamily="34" charset="0"/>
              <a:ea typeface="+mn-ea"/>
              <a:cs typeface="+mn-cs"/>
            </a:rPr>
            <a:t> </a:t>
          </a:r>
          <a:r>
            <a:rPr lang="en-US" dirty="0" err="1" smtClean="0">
              <a:solidFill>
                <a:srgbClr val="000000"/>
              </a:solidFill>
              <a:effectLst/>
              <a:latin typeface="Gill Sans MT" panose="020B0502020104020203" pitchFamily="34" charset="0"/>
              <a:ea typeface="+mn-ea"/>
              <a:cs typeface="+mn-cs"/>
            </a:rPr>
            <a:t>Rédige</a:t>
          </a:r>
          <a:r>
            <a:rPr lang="en-US" dirty="0" smtClean="0">
              <a:solidFill>
                <a:srgbClr val="000000"/>
              </a:solidFill>
              <a:effectLst/>
              <a:latin typeface="Gill Sans MT" panose="020B0502020104020203" pitchFamily="34" charset="0"/>
              <a:ea typeface="+mn-ea"/>
              <a:cs typeface="+mn-cs"/>
            </a:rPr>
            <a:t> </a:t>
          </a:r>
          <a:r>
            <a:rPr lang="en-US" dirty="0" err="1" smtClean="0">
              <a:solidFill>
                <a:srgbClr val="000000"/>
              </a:solidFill>
              <a:effectLst/>
              <a:latin typeface="Gill Sans MT" panose="020B0502020104020203" pitchFamily="34" charset="0"/>
              <a:ea typeface="+mn-ea"/>
              <a:cs typeface="+mn-cs"/>
            </a:rPr>
            <a:t>l’Annex</a:t>
          </a:r>
          <a:endParaRPr lang="ru-RU" dirty="0">
            <a:solidFill>
              <a:srgbClr val="000000"/>
            </a:solidFill>
            <a:effectLst/>
            <a:latin typeface="Arial"/>
            <a:ea typeface="+mn-ea"/>
            <a:cs typeface="+mn-cs"/>
          </a:endParaRPr>
        </a:p>
      </dgm:t>
    </dgm:pt>
    <dgm:pt modelId="{22C03B13-CF63-404C-ADFC-1DB2C74727B8}" type="parTrans" cxnId="{8D54C6BD-4784-47A4-9A29-836F43B1EFBA}">
      <dgm:prSet/>
      <dgm:spPr/>
      <dgm:t>
        <a:bodyPr/>
        <a:lstStyle/>
        <a:p>
          <a:endParaRPr lang="ru-RU">
            <a:effectLst>
              <a:outerShdw blurRad="38100" dist="38100" dir="2700000" algn="tl">
                <a:srgbClr val="000000">
                  <a:alpha val="43137"/>
                </a:srgbClr>
              </a:outerShdw>
            </a:effectLst>
          </a:endParaRPr>
        </a:p>
      </dgm:t>
    </dgm:pt>
    <dgm:pt modelId="{BFB230EB-7D93-4473-9042-A6D1F5E9B701}" type="sibTrans" cxnId="{8D54C6BD-4784-47A4-9A29-836F43B1EFBA}">
      <dgm:prSet/>
      <dgm:spPr/>
      <dgm:t>
        <a:bodyPr/>
        <a:lstStyle/>
        <a:p>
          <a:endParaRPr lang="ru-RU">
            <a:effectLst>
              <a:outerShdw blurRad="38100" dist="38100" dir="2700000" algn="tl">
                <a:srgbClr val="000000">
                  <a:alpha val="43137"/>
                </a:srgbClr>
              </a:outerShdw>
            </a:effectLst>
          </a:endParaRPr>
        </a:p>
      </dgm:t>
    </dgm:pt>
    <dgm:pt modelId="{F48F216F-0B5F-47A8-B6BD-9EDABEF3056B}">
      <dgm:prSet phldrT="[Текст]"/>
      <dgm:spPr>
        <a:xfrm>
          <a:off x="0" y="2188468"/>
          <a:ext cx="3232189" cy="761541"/>
        </a:xfrm>
        <a:prstGeom prst="roundRect">
          <a:avLst>
            <a:gd name="adj" fmla="val 10000"/>
          </a:avLst>
        </a:prstGeom>
        <a:noFill/>
        <a:ln w="25400" cap="flat" cmpd="sng" algn="ctr">
          <a:solidFill>
            <a:srgbClr val="3BA7BE"/>
          </a:solidFill>
          <a:prstDash val="solid"/>
        </a:ln>
        <a:effectLst/>
      </dgm:spPr>
      <dgm:t>
        <a:bodyPr/>
        <a:lstStyle/>
        <a:p>
          <a:r>
            <a:rPr lang="en-US" b="1" dirty="0">
              <a:solidFill>
                <a:srgbClr val="000000"/>
              </a:solidFill>
              <a:effectLst/>
              <a:latin typeface="Gill Sans MT" panose="020B0502020104020203" pitchFamily="34" charset="0"/>
              <a:ea typeface="+mn-ea"/>
              <a:cs typeface="+mn-cs"/>
            </a:rPr>
            <a:t>CN Mai (2021)</a:t>
          </a:r>
          <a:endParaRPr lang="ru-RU" b="1" dirty="0">
            <a:solidFill>
              <a:srgbClr val="000000"/>
            </a:solidFill>
            <a:effectLst/>
            <a:latin typeface="Arial"/>
            <a:ea typeface="+mn-ea"/>
            <a:cs typeface="+mn-cs"/>
          </a:endParaRPr>
        </a:p>
      </dgm:t>
    </dgm:pt>
    <dgm:pt modelId="{EA38D269-5A2D-4F32-9650-E89C50B723B4}" type="parTrans" cxnId="{53351B5D-AE23-4B61-8F7D-9495CFCDA4F4}">
      <dgm:prSet/>
      <dgm:spPr/>
      <dgm:t>
        <a:bodyPr/>
        <a:lstStyle/>
        <a:p>
          <a:endParaRPr lang="ru-RU">
            <a:effectLst>
              <a:outerShdw blurRad="38100" dist="38100" dir="2700000" algn="tl">
                <a:srgbClr val="000000">
                  <a:alpha val="43137"/>
                </a:srgbClr>
              </a:outerShdw>
            </a:effectLst>
          </a:endParaRPr>
        </a:p>
      </dgm:t>
    </dgm:pt>
    <dgm:pt modelId="{7E9105FA-4CD0-4794-BBBD-9CFE4E767CDE}" type="sibTrans" cxnId="{53351B5D-AE23-4B61-8F7D-9495CFCDA4F4}">
      <dgm:prSet/>
      <dgm:spPr>
        <a:xfrm rot="136601">
          <a:off x="3308584" y="2543886"/>
          <a:ext cx="184364" cy="192610"/>
        </a:xfrm>
        <a:prstGeom prst="rightArrow">
          <a:avLst>
            <a:gd name="adj1" fmla="val 60000"/>
            <a:gd name="adj2" fmla="val 50000"/>
          </a:avLst>
        </a:prstGeom>
        <a:solidFill>
          <a:srgbClr val="1C804B">
            <a:hueOff val="3556507"/>
            <a:satOff val="-16124"/>
            <a:lumOff val="25686"/>
            <a:alphaOff val="0"/>
          </a:srgbClr>
        </a:solidFill>
        <a:ln>
          <a:noFill/>
        </a:ln>
        <a:effectLst/>
      </dgm:spPr>
      <dgm:t>
        <a:bodyPr/>
        <a:lstStyle/>
        <a:p>
          <a:endParaRPr lang="ru-RU">
            <a:solidFill>
              <a:srgbClr val="FFFFFF"/>
            </a:solidFill>
            <a:effectLst>
              <a:outerShdw blurRad="38100" dist="38100" dir="2700000" algn="tl">
                <a:srgbClr val="000000">
                  <a:alpha val="43137"/>
                </a:srgbClr>
              </a:outerShdw>
            </a:effectLst>
            <a:latin typeface="Arial"/>
            <a:ea typeface="+mn-ea"/>
            <a:cs typeface="+mn-cs"/>
          </a:endParaRPr>
        </a:p>
      </dgm:t>
    </dgm:pt>
    <dgm:pt modelId="{DA568BCA-C1E7-48A6-A9D3-65AEBCFDFE80}">
      <dgm:prSet phldrT="[Текст]"/>
      <dgm:spPr>
        <a:xfrm>
          <a:off x="3579772" y="2533744"/>
          <a:ext cx="3232189" cy="355628"/>
        </a:xfrm>
        <a:prstGeom prst="roundRect">
          <a:avLst>
            <a:gd name="adj" fmla="val 10000"/>
          </a:avLst>
        </a:prstGeom>
        <a:noFill/>
        <a:ln w="25400" cap="flat" cmpd="sng" algn="ctr">
          <a:solidFill>
            <a:srgbClr val="5A94C5"/>
          </a:solidFill>
          <a:prstDash val="solid"/>
        </a:ln>
        <a:effectLst/>
      </dgm:spPr>
      <dgm:t>
        <a:bodyPr/>
        <a:lstStyle/>
        <a:p>
          <a:r>
            <a:rPr lang="en-US" b="1" dirty="0">
              <a:solidFill>
                <a:srgbClr val="000000"/>
              </a:solidFill>
              <a:effectLst/>
              <a:latin typeface="Gill Sans MT" panose="020B0502020104020203" pitchFamily="34" charset="0"/>
              <a:ea typeface="+mn-ea"/>
              <a:cs typeface="+mn-cs"/>
            </a:rPr>
            <a:t>2ème Consultation (2022)</a:t>
          </a:r>
          <a:endParaRPr lang="ru-RU" b="1" dirty="0">
            <a:solidFill>
              <a:srgbClr val="000000"/>
            </a:solidFill>
            <a:effectLst/>
            <a:latin typeface="Arial"/>
            <a:ea typeface="+mn-ea"/>
            <a:cs typeface="+mn-cs"/>
          </a:endParaRPr>
        </a:p>
      </dgm:t>
    </dgm:pt>
    <dgm:pt modelId="{3157E311-2075-4F26-A323-35D2164266DB}" type="parTrans" cxnId="{514B6E48-7BBA-405D-A16C-40F8BE72CCBA}">
      <dgm:prSet/>
      <dgm:spPr/>
      <dgm:t>
        <a:bodyPr/>
        <a:lstStyle/>
        <a:p>
          <a:endParaRPr lang="ru-RU">
            <a:effectLst>
              <a:outerShdw blurRad="38100" dist="38100" dir="2700000" algn="tl">
                <a:srgbClr val="000000">
                  <a:alpha val="43137"/>
                </a:srgbClr>
              </a:outerShdw>
            </a:effectLst>
          </a:endParaRPr>
        </a:p>
      </dgm:t>
    </dgm:pt>
    <dgm:pt modelId="{E15ADCD9-6F5D-4194-A338-CD05A6B9D464}" type="sibTrans" cxnId="{514B6E48-7BBA-405D-A16C-40F8BE72CCBA}">
      <dgm:prSet/>
      <dgm:spPr/>
      <dgm:t>
        <a:bodyPr/>
        <a:lstStyle/>
        <a:p>
          <a:endParaRPr lang="ru-RU">
            <a:effectLst>
              <a:outerShdw blurRad="38100" dist="38100" dir="2700000" algn="tl">
                <a:srgbClr val="000000">
                  <a:alpha val="43137"/>
                </a:srgbClr>
              </a:outerShdw>
            </a:effectLst>
          </a:endParaRPr>
        </a:p>
      </dgm:t>
    </dgm:pt>
    <dgm:pt modelId="{DEF798AB-2F55-44DF-8375-8C9F09D12D2A}">
      <dgm:prSet/>
      <dgm:spPr>
        <a:xfrm>
          <a:off x="0" y="2188468"/>
          <a:ext cx="3232189" cy="761541"/>
        </a:xfrm>
        <a:prstGeom prst="roundRect">
          <a:avLst>
            <a:gd name="adj" fmla="val 10000"/>
          </a:avLst>
        </a:prstGeom>
        <a:noFill/>
        <a:ln w="25400" cap="flat" cmpd="sng" algn="ctr">
          <a:solidFill>
            <a:srgbClr val="3BA7BE"/>
          </a:solidFill>
          <a:prstDash val="solid"/>
        </a:ln>
        <a:effectLst/>
      </dgm:spPr>
      <dgm:t>
        <a:bodyPr/>
        <a:lstStyle/>
        <a:p>
          <a:r>
            <a:rPr lang="fr-FR" dirty="0" smtClean="0">
              <a:solidFill>
                <a:srgbClr val="000000"/>
              </a:solidFill>
              <a:effectLst/>
              <a:latin typeface="Gill Sans MT" panose="020B0502020104020203" pitchFamily="34" charset="0"/>
              <a:ea typeface="+mn-ea"/>
              <a:cs typeface="+mn-cs"/>
            </a:rPr>
            <a:t>Approbation pour la première consultation</a:t>
          </a:r>
          <a:endParaRPr lang="en-US" dirty="0">
            <a:solidFill>
              <a:srgbClr val="000000"/>
            </a:solidFill>
            <a:effectLst/>
            <a:latin typeface="Gill Sans MT" panose="020B0502020104020203" pitchFamily="34" charset="0"/>
            <a:ea typeface="+mn-ea"/>
            <a:cs typeface="+mn-cs"/>
          </a:endParaRPr>
        </a:p>
      </dgm:t>
    </dgm:pt>
    <dgm:pt modelId="{262F6164-06E2-4680-95B6-EDF6AED7A5F4}" type="parTrans" cxnId="{55CFCEEB-7178-477B-B1D3-86FD4E25EA3E}">
      <dgm:prSet/>
      <dgm:spPr/>
      <dgm:t>
        <a:bodyPr/>
        <a:lstStyle/>
        <a:p>
          <a:endParaRPr lang="en-US">
            <a:latin typeface="Gill Sans MT" panose="020B0502020104020203" pitchFamily="34" charset="0"/>
          </a:endParaRPr>
        </a:p>
      </dgm:t>
    </dgm:pt>
    <dgm:pt modelId="{6ECAC9A2-6E8E-4449-8489-D78945DF24D5}" type="sibTrans" cxnId="{55CFCEEB-7178-477B-B1D3-86FD4E25EA3E}">
      <dgm:prSet/>
      <dgm:spPr/>
      <dgm:t>
        <a:bodyPr/>
        <a:lstStyle/>
        <a:p>
          <a:endParaRPr lang="en-US">
            <a:latin typeface="Gill Sans MT" panose="020B0502020104020203" pitchFamily="34" charset="0"/>
          </a:endParaRPr>
        </a:p>
      </dgm:t>
    </dgm:pt>
    <dgm:pt modelId="{CC1486D7-F765-428E-8BCF-81669A001A9F}">
      <dgm:prSet phldrT="[Текст]"/>
      <dgm:spPr>
        <a:xfrm>
          <a:off x="0" y="2188468"/>
          <a:ext cx="3232189" cy="761541"/>
        </a:xfrm>
        <a:noFill/>
        <a:ln w="25400" cap="flat" cmpd="sng" algn="ctr">
          <a:solidFill>
            <a:srgbClr val="3BA7BE"/>
          </a:solidFill>
          <a:prstDash val="solid"/>
        </a:ln>
        <a:effectLst/>
      </dgm:spPr>
      <dgm:t>
        <a:bodyPr/>
        <a:lstStyle/>
        <a:p>
          <a:r>
            <a:rPr lang="en-US" b="1" dirty="0">
              <a:solidFill>
                <a:srgbClr val="000000"/>
              </a:solidFill>
              <a:effectLst/>
              <a:latin typeface="Gill Sans MT" panose="020B0502020104020203" pitchFamily="34" charset="0"/>
              <a:ea typeface="+mn-ea"/>
              <a:cs typeface="+mn-cs"/>
            </a:rPr>
            <a:t>CN Mai (2022)</a:t>
          </a:r>
          <a:endParaRPr lang="ru-RU" b="1" dirty="0">
            <a:solidFill>
              <a:srgbClr val="000000"/>
            </a:solidFill>
            <a:effectLst/>
            <a:latin typeface="Arial"/>
            <a:ea typeface="+mn-ea"/>
            <a:cs typeface="+mn-cs"/>
          </a:endParaRPr>
        </a:p>
      </dgm:t>
    </dgm:pt>
    <dgm:pt modelId="{D8882C9D-9379-49FF-A2D8-CBD56DACCCF7}" type="parTrans" cxnId="{237D4360-90A5-43A0-9409-C6BC5260708E}">
      <dgm:prSet/>
      <dgm:spPr/>
      <dgm:t>
        <a:bodyPr/>
        <a:lstStyle/>
        <a:p>
          <a:endParaRPr lang="es-AR">
            <a:latin typeface="Gill Sans MT" panose="020B0502020104020203" pitchFamily="34" charset="0"/>
          </a:endParaRPr>
        </a:p>
      </dgm:t>
    </dgm:pt>
    <dgm:pt modelId="{7898F66B-A804-49A7-91DF-8DA93B5DAF4C}" type="sibTrans" cxnId="{237D4360-90A5-43A0-9409-C6BC5260708E}">
      <dgm:prSet/>
      <dgm:spPr/>
      <dgm:t>
        <a:bodyPr/>
        <a:lstStyle/>
        <a:p>
          <a:endParaRPr lang="es-AR">
            <a:latin typeface="Gill Sans MT" panose="020B0502020104020203" pitchFamily="34" charset="0"/>
          </a:endParaRPr>
        </a:p>
      </dgm:t>
    </dgm:pt>
    <dgm:pt modelId="{201ED112-0EF1-433A-A901-B86CC8E521E3}">
      <dgm:prSet/>
      <dgm:spPr>
        <a:xfrm>
          <a:off x="0" y="2188468"/>
          <a:ext cx="3232189" cy="761541"/>
        </a:xfrm>
        <a:noFill/>
        <a:ln w="25400" cap="flat" cmpd="sng" algn="ctr">
          <a:solidFill>
            <a:srgbClr val="3BA7BE"/>
          </a:solidFill>
          <a:prstDash val="solid"/>
        </a:ln>
        <a:effectLst/>
      </dgm:spPr>
      <dgm:t>
        <a:bodyPr/>
        <a:lstStyle/>
        <a:p>
          <a:r>
            <a:rPr lang="fr-FR" dirty="0" smtClean="0">
              <a:solidFill>
                <a:srgbClr val="000000"/>
              </a:solidFill>
              <a:effectLst/>
              <a:latin typeface="Gill Sans MT" panose="020B0502020104020203" pitchFamily="34" charset="0"/>
              <a:ea typeface="+mn-ea"/>
              <a:cs typeface="+mn-cs"/>
            </a:rPr>
            <a:t>Approbation pour la deuxième consultation</a:t>
          </a:r>
          <a:endParaRPr lang="en-US" dirty="0">
            <a:solidFill>
              <a:srgbClr val="000000"/>
            </a:solidFill>
            <a:effectLst/>
            <a:latin typeface="Gill Sans MT" panose="020B0502020104020203" pitchFamily="34" charset="0"/>
            <a:ea typeface="+mn-ea"/>
            <a:cs typeface="+mn-cs"/>
          </a:endParaRPr>
        </a:p>
      </dgm:t>
    </dgm:pt>
    <dgm:pt modelId="{26272924-962A-4F1A-8FEE-77EA27AF200F}" type="parTrans" cxnId="{114A7310-57C1-411F-B1F5-5F385E58E28E}">
      <dgm:prSet/>
      <dgm:spPr/>
      <dgm:t>
        <a:bodyPr/>
        <a:lstStyle/>
        <a:p>
          <a:endParaRPr lang="es-AR">
            <a:latin typeface="Gill Sans MT" panose="020B0502020104020203" pitchFamily="34" charset="0"/>
          </a:endParaRPr>
        </a:p>
      </dgm:t>
    </dgm:pt>
    <dgm:pt modelId="{B9220FE2-55DA-4E55-973F-DF887C12F79A}" type="sibTrans" cxnId="{114A7310-57C1-411F-B1F5-5F385E58E28E}">
      <dgm:prSet/>
      <dgm:spPr/>
      <dgm:t>
        <a:bodyPr/>
        <a:lstStyle/>
        <a:p>
          <a:endParaRPr lang="es-AR">
            <a:latin typeface="Gill Sans MT" panose="020B0502020104020203" pitchFamily="34" charset="0"/>
          </a:endParaRPr>
        </a:p>
      </dgm:t>
    </dgm:pt>
    <dgm:pt modelId="{CCCC8B2A-AAC3-4AE9-AEC3-8245FA4C108D}" type="pres">
      <dgm:prSet presAssocID="{A8301008-09B6-4553-94BE-5D396582DCC8}" presName="diagram" presStyleCnt="0">
        <dgm:presLayoutVars>
          <dgm:dir/>
          <dgm:resizeHandles val="exact"/>
        </dgm:presLayoutVars>
      </dgm:prSet>
      <dgm:spPr/>
      <dgm:t>
        <a:bodyPr/>
        <a:lstStyle/>
        <a:p>
          <a:endParaRPr lang="fr-FR"/>
        </a:p>
      </dgm:t>
    </dgm:pt>
    <dgm:pt modelId="{5A7A370F-AEB1-4787-AE24-E6B7467A25D0}" type="pres">
      <dgm:prSet presAssocID="{20C0880A-78A5-40AE-A802-EC022A066119}" presName="node" presStyleLbl="node1" presStyleIdx="0" presStyleCnt="8" custScaleX="372759" custScaleY="230557" custLinFactX="-70943" custLinFactNeighborX="-100000" custLinFactNeighborY="7881">
        <dgm:presLayoutVars>
          <dgm:bulletEnabled val="1"/>
        </dgm:presLayoutVars>
      </dgm:prSet>
      <dgm:spPr/>
      <dgm:t>
        <a:bodyPr/>
        <a:lstStyle/>
        <a:p>
          <a:endParaRPr lang="fr-FR"/>
        </a:p>
      </dgm:t>
    </dgm:pt>
    <dgm:pt modelId="{84A43DD8-C158-45A6-B5F3-38790936B69C}" type="pres">
      <dgm:prSet presAssocID="{E221AE80-7EF3-481C-89E2-9D70F5972647}" presName="sibTrans" presStyleLbl="sibTrans2D1" presStyleIdx="0" presStyleCnt="7"/>
      <dgm:spPr/>
      <dgm:t>
        <a:bodyPr/>
        <a:lstStyle/>
        <a:p>
          <a:endParaRPr lang="fr-FR"/>
        </a:p>
      </dgm:t>
    </dgm:pt>
    <dgm:pt modelId="{99953EF6-0246-4E74-8DE2-89BE221CD6E3}" type="pres">
      <dgm:prSet presAssocID="{E221AE80-7EF3-481C-89E2-9D70F5972647}" presName="connectorText" presStyleLbl="sibTrans2D1" presStyleIdx="0" presStyleCnt="7"/>
      <dgm:spPr/>
      <dgm:t>
        <a:bodyPr/>
        <a:lstStyle/>
        <a:p>
          <a:endParaRPr lang="fr-FR"/>
        </a:p>
      </dgm:t>
    </dgm:pt>
    <dgm:pt modelId="{BE6835C0-F11D-485E-A1EF-F79962D343C4}" type="pres">
      <dgm:prSet presAssocID="{6CA37713-CFB2-4547-9D56-9691E054E0C5}" presName="node" presStyleLbl="node1" presStyleIdx="1" presStyleCnt="8" custScaleX="254644" custScaleY="230557" custLinFactNeighborX="3839" custLinFactNeighborY="7786">
        <dgm:presLayoutVars>
          <dgm:bulletEnabled val="1"/>
        </dgm:presLayoutVars>
      </dgm:prSet>
      <dgm:spPr/>
      <dgm:t>
        <a:bodyPr/>
        <a:lstStyle/>
        <a:p>
          <a:endParaRPr lang="fr-FR"/>
        </a:p>
      </dgm:t>
    </dgm:pt>
    <dgm:pt modelId="{36C01E2E-2E76-4812-8D9A-ECD1E0DCE96C}" type="pres">
      <dgm:prSet presAssocID="{6308470E-9BC6-4E2A-8C06-0F8BED6D1760}" presName="sibTrans" presStyleLbl="sibTrans2D1" presStyleIdx="1" presStyleCnt="7"/>
      <dgm:spPr/>
      <dgm:t>
        <a:bodyPr/>
        <a:lstStyle/>
        <a:p>
          <a:endParaRPr lang="fr-FR"/>
        </a:p>
      </dgm:t>
    </dgm:pt>
    <dgm:pt modelId="{0C599D4E-9349-4394-9F50-22BC32B3E4D6}" type="pres">
      <dgm:prSet presAssocID="{6308470E-9BC6-4E2A-8C06-0F8BED6D1760}" presName="connectorText" presStyleLbl="sibTrans2D1" presStyleIdx="1" presStyleCnt="7"/>
      <dgm:spPr/>
      <dgm:t>
        <a:bodyPr/>
        <a:lstStyle/>
        <a:p>
          <a:endParaRPr lang="fr-FR"/>
        </a:p>
      </dgm:t>
    </dgm:pt>
    <dgm:pt modelId="{AEC35072-E06E-43CB-AD0C-4FCC5CB1EFF6}" type="pres">
      <dgm:prSet presAssocID="{82353047-4793-4611-A723-C7905524DA06}" presName="node" presStyleLbl="node1" presStyleIdx="2" presStyleCnt="8" custScaleX="207514" custScaleY="230557" custLinFactNeighborX="22031" custLinFactNeighborY="7786">
        <dgm:presLayoutVars>
          <dgm:bulletEnabled val="1"/>
        </dgm:presLayoutVars>
      </dgm:prSet>
      <dgm:spPr/>
      <dgm:t>
        <a:bodyPr/>
        <a:lstStyle/>
        <a:p>
          <a:endParaRPr lang="fr-FR"/>
        </a:p>
      </dgm:t>
    </dgm:pt>
    <dgm:pt modelId="{A884FA77-79F7-428A-809F-6E557E9CA2B8}" type="pres">
      <dgm:prSet presAssocID="{EBD0066D-37E3-4F8A-A165-B993A62266D2}" presName="sibTrans" presStyleLbl="sibTrans2D1" presStyleIdx="2" presStyleCnt="7"/>
      <dgm:spPr/>
      <dgm:t>
        <a:bodyPr/>
        <a:lstStyle/>
        <a:p>
          <a:endParaRPr lang="fr-FR"/>
        </a:p>
      </dgm:t>
    </dgm:pt>
    <dgm:pt modelId="{CD77A9E6-64C8-4218-BEBE-33B14121CC33}" type="pres">
      <dgm:prSet presAssocID="{EBD0066D-37E3-4F8A-A165-B993A62266D2}" presName="connectorText" presStyleLbl="sibTrans2D1" presStyleIdx="2" presStyleCnt="7"/>
      <dgm:spPr/>
      <dgm:t>
        <a:bodyPr/>
        <a:lstStyle/>
        <a:p>
          <a:endParaRPr lang="fr-FR"/>
        </a:p>
      </dgm:t>
    </dgm:pt>
    <dgm:pt modelId="{F1D6C095-34C7-43C4-AF4C-DB0CB18DFD57}" type="pres">
      <dgm:prSet presAssocID="{CB60C510-8949-4D83-9164-EA5511906B6C}" presName="node" presStyleLbl="node1" presStyleIdx="3" presStyleCnt="8" custScaleX="416167" custScaleY="230557" custLinFactNeighborX="16649" custLinFactNeighborY="-20033">
        <dgm:presLayoutVars>
          <dgm:bulletEnabled val="1"/>
        </dgm:presLayoutVars>
      </dgm:prSet>
      <dgm:spPr/>
      <dgm:t>
        <a:bodyPr/>
        <a:lstStyle/>
        <a:p>
          <a:endParaRPr lang="fr-FR"/>
        </a:p>
      </dgm:t>
    </dgm:pt>
    <dgm:pt modelId="{D808962E-4BAE-4A34-86F4-646D8D690987}" type="pres">
      <dgm:prSet presAssocID="{4FEB8C10-2C0F-4602-B662-24CD754F2FCF}" presName="sibTrans" presStyleLbl="sibTrans2D1" presStyleIdx="3" presStyleCnt="7"/>
      <dgm:spPr/>
      <dgm:t>
        <a:bodyPr/>
        <a:lstStyle/>
        <a:p>
          <a:endParaRPr lang="fr-FR"/>
        </a:p>
      </dgm:t>
    </dgm:pt>
    <dgm:pt modelId="{C718BC0C-1AD4-4D9A-9F6D-E27A6D97F3B9}" type="pres">
      <dgm:prSet presAssocID="{4FEB8C10-2C0F-4602-B662-24CD754F2FCF}" presName="connectorText" presStyleLbl="sibTrans2D1" presStyleIdx="3" presStyleCnt="7"/>
      <dgm:spPr/>
      <dgm:t>
        <a:bodyPr/>
        <a:lstStyle/>
        <a:p>
          <a:endParaRPr lang="fr-FR"/>
        </a:p>
      </dgm:t>
    </dgm:pt>
    <dgm:pt modelId="{8A9A6598-0600-4EF8-8E24-2704FCEE5982}" type="pres">
      <dgm:prSet presAssocID="{72890102-ED63-4D8A-9041-703A2F022594}" presName="node" presStyleLbl="node1" presStyleIdx="4" presStyleCnt="8" custScaleX="416167" custScaleY="136017" custLinFactNeighborX="-28786" custLinFactNeighborY="-58967">
        <dgm:presLayoutVars>
          <dgm:bulletEnabled val="1"/>
        </dgm:presLayoutVars>
      </dgm:prSet>
      <dgm:spPr/>
      <dgm:t>
        <a:bodyPr/>
        <a:lstStyle/>
        <a:p>
          <a:endParaRPr lang="fr-FR"/>
        </a:p>
      </dgm:t>
    </dgm:pt>
    <dgm:pt modelId="{DA9608DA-E81E-4C14-820D-4E703A3700DF}" type="pres">
      <dgm:prSet presAssocID="{F9BC722A-882C-48A9-BC88-B7924C70DEB8}" presName="sibTrans" presStyleLbl="sibTrans2D1" presStyleIdx="4" presStyleCnt="7"/>
      <dgm:spPr/>
      <dgm:t>
        <a:bodyPr/>
        <a:lstStyle/>
        <a:p>
          <a:endParaRPr lang="fr-FR"/>
        </a:p>
      </dgm:t>
    </dgm:pt>
    <dgm:pt modelId="{C913B160-233D-42A4-915C-C69DFC97A9AD}" type="pres">
      <dgm:prSet presAssocID="{F9BC722A-882C-48A9-BC88-B7924C70DEB8}" presName="connectorText" presStyleLbl="sibTrans2D1" presStyleIdx="4" presStyleCnt="7"/>
      <dgm:spPr/>
      <dgm:t>
        <a:bodyPr/>
        <a:lstStyle/>
        <a:p>
          <a:endParaRPr lang="fr-FR"/>
        </a:p>
      </dgm:t>
    </dgm:pt>
    <dgm:pt modelId="{43F4DF98-0F30-4BBF-81D1-63AD2442128C}" type="pres">
      <dgm:prSet presAssocID="{F48F216F-0B5F-47A8-B6BD-9EDABEF3056B}" presName="node" presStyleLbl="node1" presStyleIdx="5" presStyleCnt="8" custScaleX="203488" custScaleY="163423" custLinFactY="-28109" custLinFactNeighborX="-30839" custLinFactNeighborY="-100000">
        <dgm:presLayoutVars>
          <dgm:bulletEnabled val="1"/>
        </dgm:presLayoutVars>
      </dgm:prSet>
      <dgm:spPr/>
      <dgm:t>
        <a:bodyPr/>
        <a:lstStyle/>
        <a:p>
          <a:endParaRPr lang="fr-FR"/>
        </a:p>
      </dgm:t>
    </dgm:pt>
    <dgm:pt modelId="{E140C9C1-56D1-4AE1-AB76-A94EAF27492D}" type="pres">
      <dgm:prSet presAssocID="{7E9105FA-4CD0-4794-BBBD-9CFE4E767CDE}" presName="sibTrans" presStyleLbl="sibTrans2D1" presStyleIdx="5" presStyleCnt="7" custScaleX="135100" custScaleY="73824" custLinFactNeighborX="-1043" custLinFactNeighborY="-2368"/>
      <dgm:spPr/>
      <dgm:t>
        <a:bodyPr/>
        <a:lstStyle/>
        <a:p>
          <a:endParaRPr lang="fr-FR"/>
        </a:p>
      </dgm:t>
    </dgm:pt>
    <dgm:pt modelId="{27425BAD-999A-4009-9002-189CC66F4717}" type="pres">
      <dgm:prSet presAssocID="{7E9105FA-4CD0-4794-BBBD-9CFE4E767CDE}" presName="connectorText" presStyleLbl="sibTrans2D1" presStyleIdx="5" presStyleCnt="7"/>
      <dgm:spPr/>
      <dgm:t>
        <a:bodyPr/>
        <a:lstStyle/>
        <a:p>
          <a:endParaRPr lang="fr-FR"/>
        </a:p>
      </dgm:t>
    </dgm:pt>
    <dgm:pt modelId="{9B37159A-1CAE-4E79-B9CE-4AB1B141A712}" type="pres">
      <dgm:prSet presAssocID="{CC1486D7-F765-428E-8BCF-81669A001A9F}" presName="node" presStyleLbl="node1" presStyleIdx="6" presStyleCnt="8" custScaleX="224453" custScaleY="163423" custLinFactY="-28109" custLinFactNeighborX="-13938" custLinFactNeighborY="-100000">
        <dgm:presLayoutVars>
          <dgm:bulletEnabled val="1"/>
        </dgm:presLayoutVars>
      </dgm:prSet>
      <dgm:spPr>
        <a:prstGeom prst="roundRect">
          <a:avLst>
            <a:gd name="adj" fmla="val 10000"/>
          </a:avLst>
        </a:prstGeom>
      </dgm:spPr>
      <dgm:t>
        <a:bodyPr/>
        <a:lstStyle/>
        <a:p>
          <a:endParaRPr lang="fr-FR"/>
        </a:p>
      </dgm:t>
    </dgm:pt>
    <dgm:pt modelId="{7D16BADD-3EAC-4AB2-8F1B-F2CDE35450CE}" type="pres">
      <dgm:prSet presAssocID="{7898F66B-A804-49A7-91DF-8DA93B5DAF4C}" presName="sibTrans" presStyleLbl="sibTrans2D1" presStyleIdx="6" presStyleCnt="7" custScaleX="139608" custScaleY="94837" custLinFactNeighborX="-962" custLinFactNeighborY="27211"/>
      <dgm:spPr/>
      <dgm:t>
        <a:bodyPr/>
        <a:lstStyle/>
        <a:p>
          <a:endParaRPr lang="fr-FR"/>
        </a:p>
      </dgm:t>
    </dgm:pt>
    <dgm:pt modelId="{6EE37CC2-5D4E-4B47-8502-40BFB92C4290}" type="pres">
      <dgm:prSet presAssocID="{7898F66B-A804-49A7-91DF-8DA93B5DAF4C}" presName="connectorText" presStyleLbl="sibTrans2D1" presStyleIdx="6" presStyleCnt="7"/>
      <dgm:spPr/>
      <dgm:t>
        <a:bodyPr/>
        <a:lstStyle/>
        <a:p>
          <a:endParaRPr lang="fr-FR"/>
        </a:p>
      </dgm:t>
    </dgm:pt>
    <dgm:pt modelId="{A21EEBD3-F00E-49DC-8010-37B31D21A16C}" type="pres">
      <dgm:prSet presAssocID="{DA568BCA-C1E7-48A6-A9D3-65AEBCFDFE80}" presName="node" presStyleLbl="node1" presStyleIdx="7" presStyleCnt="8" custScaleX="347637" custScaleY="76316" custLinFactNeighborX="48762" custLinFactNeighborY="-87899">
        <dgm:presLayoutVars>
          <dgm:bulletEnabled val="1"/>
        </dgm:presLayoutVars>
      </dgm:prSet>
      <dgm:spPr/>
      <dgm:t>
        <a:bodyPr/>
        <a:lstStyle/>
        <a:p>
          <a:endParaRPr lang="fr-FR"/>
        </a:p>
      </dgm:t>
    </dgm:pt>
  </dgm:ptLst>
  <dgm:cxnLst>
    <dgm:cxn modelId="{7E582850-B4C7-4E28-802B-8DF848AA7D88}" type="presOf" srcId="{F9BC722A-882C-48A9-BC88-B7924C70DEB8}" destId="{C913B160-233D-42A4-915C-C69DFC97A9AD}" srcOrd="1" destOrd="0" presId="urn:microsoft.com/office/officeart/2005/8/layout/process5"/>
    <dgm:cxn modelId="{1CD173C5-B0FC-4D4F-9C9F-685004832CA9}" srcId="{A8301008-09B6-4553-94BE-5D396582DCC8}" destId="{CB60C510-8949-4D83-9164-EA5511906B6C}" srcOrd="3" destOrd="0" parTransId="{302520B0-AB26-42FE-B7D6-44DF006CB3B8}" sibTransId="{4FEB8C10-2C0F-4602-B662-24CD754F2FCF}"/>
    <dgm:cxn modelId="{9A27AA72-6F52-4E19-BECC-0B4DF5E00A65}" type="presOf" srcId="{6308470E-9BC6-4E2A-8C06-0F8BED6D1760}" destId="{0C599D4E-9349-4394-9F50-22BC32B3E4D6}" srcOrd="1" destOrd="0" presId="urn:microsoft.com/office/officeart/2005/8/layout/process5"/>
    <dgm:cxn modelId="{51F3E191-D92D-48C3-915A-2B2B473A772F}" type="presOf" srcId="{DA568BCA-C1E7-48A6-A9D3-65AEBCFDFE80}" destId="{A21EEBD3-F00E-49DC-8010-37B31D21A16C}" srcOrd="0" destOrd="0" presId="urn:microsoft.com/office/officeart/2005/8/layout/process5"/>
    <dgm:cxn modelId="{D460BF8E-F380-4A2F-AFF4-AFADB9C81C3D}" srcId="{20C0880A-78A5-40AE-A802-EC022A066119}" destId="{0CE6FE2F-6631-483F-9025-B499BEFD585A}" srcOrd="0" destOrd="0" parTransId="{2977B2AB-1E58-4B7F-99AD-32B0E7C6C7A9}" sibTransId="{DC9F9FBA-D4E7-4BAB-AD98-4A21F64B42F2}"/>
    <dgm:cxn modelId="{7ACEE2EC-8C21-445D-9C2C-DE22B4BBD008}" type="presOf" srcId="{CB60C510-8949-4D83-9164-EA5511906B6C}" destId="{F1D6C095-34C7-43C4-AF4C-DB0CB18DFD57}" srcOrd="0" destOrd="0" presId="urn:microsoft.com/office/officeart/2005/8/layout/process5"/>
    <dgm:cxn modelId="{114A7310-57C1-411F-B1F5-5F385E58E28E}" srcId="{CC1486D7-F765-428E-8BCF-81669A001A9F}" destId="{201ED112-0EF1-433A-A901-B86CC8E521E3}" srcOrd="0" destOrd="0" parTransId="{26272924-962A-4F1A-8FEE-77EA27AF200F}" sibTransId="{B9220FE2-55DA-4E55-973F-DF887C12F79A}"/>
    <dgm:cxn modelId="{E516C507-3055-402C-8EE3-FB6FD68F9234}" type="presOf" srcId="{7E9105FA-4CD0-4794-BBBD-9CFE4E767CDE}" destId="{27425BAD-999A-4009-9002-189CC66F4717}" srcOrd="1" destOrd="0" presId="urn:microsoft.com/office/officeart/2005/8/layout/process5"/>
    <dgm:cxn modelId="{54EF21AD-85DC-48D5-8FD5-E62526322727}" srcId="{6CA37713-CFB2-4547-9D56-9691E054E0C5}" destId="{AEE140E0-81A7-41A6-8181-D2980C9CC2C4}" srcOrd="0" destOrd="0" parTransId="{F9D26244-E632-40CF-B845-14A493F58856}" sibTransId="{DA2F6354-FBE2-4865-B8F4-67F41C9B1D00}"/>
    <dgm:cxn modelId="{8D54C6BD-4784-47A4-9A29-836F43B1EFBA}" srcId="{72890102-ED63-4D8A-9041-703A2F022594}" destId="{6BC8DFB4-BBB2-455F-B1B8-5E89982FF689}" srcOrd="0" destOrd="0" parTransId="{22C03B13-CF63-404C-ADFC-1DB2C74727B8}" sibTransId="{BFB230EB-7D93-4473-9042-A6D1F5E9B701}"/>
    <dgm:cxn modelId="{8A8B4DC1-1ED9-4318-A6E8-545BC8149561}" srcId="{CB60C510-8949-4D83-9164-EA5511906B6C}" destId="{29824AFA-9D75-4D5B-AA48-FEA62D44D7DE}" srcOrd="0" destOrd="0" parTransId="{C5E83470-8560-469E-AC39-8694860EE2C3}" sibTransId="{B6A3FC14-A4F5-4760-8E40-818D813AB535}"/>
    <dgm:cxn modelId="{0EA7D556-BD74-4F29-9557-D912B5782491}" type="presOf" srcId="{7898F66B-A804-49A7-91DF-8DA93B5DAF4C}" destId="{7D16BADD-3EAC-4AB2-8F1B-F2CDE35450CE}" srcOrd="0" destOrd="0" presId="urn:microsoft.com/office/officeart/2005/8/layout/process5"/>
    <dgm:cxn modelId="{237D4360-90A5-43A0-9409-C6BC5260708E}" srcId="{A8301008-09B6-4553-94BE-5D396582DCC8}" destId="{CC1486D7-F765-428E-8BCF-81669A001A9F}" srcOrd="6" destOrd="0" parTransId="{D8882C9D-9379-49FF-A2D8-CBD56DACCCF7}" sibTransId="{7898F66B-A804-49A7-91DF-8DA93B5DAF4C}"/>
    <dgm:cxn modelId="{53351B5D-AE23-4B61-8F7D-9495CFCDA4F4}" srcId="{A8301008-09B6-4553-94BE-5D396582DCC8}" destId="{F48F216F-0B5F-47A8-B6BD-9EDABEF3056B}" srcOrd="5" destOrd="0" parTransId="{EA38D269-5A2D-4F32-9650-E89C50B723B4}" sibTransId="{7E9105FA-4CD0-4794-BBBD-9CFE4E767CDE}"/>
    <dgm:cxn modelId="{E8037901-7148-45B4-87D3-27F75C97D70B}" srcId="{A8301008-09B6-4553-94BE-5D396582DCC8}" destId="{6CA37713-CFB2-4547-9D56-9691E054E0C5}" srcOrd="1" destOrd="0" parTransId="{A73AE03C-B526-465A-9FB4-351CFEFF09E3}" sibTransId="{6308470E-9BC6-4E2A-8C06-0F8BED6D1760}"/>
    <dgm:cxn modelId="{5B70A264-3C2A-4507-9883-355B35129F02}" type="presOf" srcId="{F48F216F-0B5F-47A8-B6BD-9EDABEF3056B}" destId="{43F4DF98-0F30-4BBF-81D1-63AD2442128C}" srcOrd="0" destOrd="0" presId="urn:microsoft.com/office/officeart/2005/8/layout/process5"/>
    <dgm:cxn modelId="{AB68340F-90E3-4936-8D9F-D4DCEC26AE3F}" type="presOf" srcId="{DEF798AB-2F55-44DF-8375-8C9F09D12D2A}" destId="{43F4DF98-0F30-4BBF-81D1-63AD2442128C}" srcOrd="0" destOrd="1" presId="urn:microsoft.com/office/officeart/2005/8/layout/process5"/>
    <dgm:cxn modelId="{34CDE0A0-1FAA-4F79-9F5C-F30A7B7A734E}" type="presOf" srcId="{201ED112-0EF1-433A-A901-B86CC8E521E3}" destId="{9B37159A-1CAE-4E79-B9CE-4AB1B141A712}" srcOrd="0" destOrd="1" presId="urn:microsoft.com/office/officeart/2005/8/layout/process5"/>
    <dgm:cxn modelId="{CE4D2CDA-20D8-4F89-B89D-1DAEA9E68419}" type="presOf" srcId="{72890102-ED63-4D8A-9041-703A2F022594}" destId="{8A9A6598-0600-4EF8-8E24-2704FCEE5982}" srcOrd="0" destOrd="0" presId="urn:microsoft.com/office/officeart/2005/8/layout/process5"/>
    <dgm:cxn modelId="{06412DBA-9628-4D44-8635-C18D11B294E4}" type="presOf" srcId="{4FEB8C10-2C0F-4602-B662-24CD754F2FCF}" destId="{D808962E-4BAE-4A34-86F4-646D8D690987}" srcOrd="0" destOrd="0" presId="urn:microsoft.com/office/officeart/2005/8/layout/process5"/>
    <dgm:cxn modelId="{1B011B20-73E7-4DF9-B665-1B92B38B9378}" type="presOf" srcId="{039CB46E-AA43-4F5A-9676-D36EEA182A58}" destId="{AEC35072-E06E-43CB-AD0C-4FCC5CB1EFF6}" srcOrd="0" destOrd="1" presId="urn:microsoft.com/office/officeart/2005/8/layout/process5"/>
    <dgm:cxn modelId="{F53A11CB-7C3E-4CB7-A013-D5D60EBA0EB7}" type="presOf" srcId="{E221AE80-7EF3-481C-89E2-9D70F5972647}" destId="{99953EF6-0246-4E74-8DE2-89BE221CD6E3}" srcOrd="1" destOrd="0" presId="urn:microsoft.com/office/officeart/2005/8/layout/process5"/>
    <dgm:cxn modelId="{4A41038D-EF8F-4941-A717-28C63064FFF5}" srcId="{82353047-4793-4611-A723-C7905524DA06}" destId="{039CB46E-AA43-4F5A-9676-D36EEA182A58}" srcOrd="0" destOrd="0" parTransId="{120457A1-5E5D-4DA3-B1E4-57A9B035544C}" sibTransId="{F247EBE9-4426-44E4-BCB2-9D7B10335064}"/>
    <dgm:cxn modelId="{5409B753-086A-4778-BC9E-C067AF7CF1B7}" type="presOf" srcId="{EBD0066D-37E3-4F8A-A165-B993A62266D2}" destId="{CD77A9E6-64C8-4218-BEBE-33B14121CC33}" srcOrd="1" destOrd="0" presId="urn:microsoft.com/office/officeart/2005/8/layout/process5"/>
    <dgm:cxn modelId="{9B8A5669-2F78-435E-8D40-9430E42CF226}" type="presOf" srcId="{7E9105FA-4CD0-4794-BBBD-9CFE4E767CDE}" destId="{E140C9C1-56D1-4AE1-AB76-A94EAF27492D}" srcOrd="0" destOrd="0" presId="urn:microsoft.com/office/officeart/2005/8/layout/process5"/>
    <dgm:cxn modelId="{F487DFDE-D72A-48C9-AEF1-E2A64A739F96}" type="presOf" srcId="{6BC8DFB4-BBB2-455F-B1B8-5E89982FF689}" destId="{8A9A6598-0600-4EF8-8E24-2704FCEE5982}" srcOrd="0" destOrd="1" presId="urn:microsoft.com/office/officeart/2005/8/layout/process5"/>
    <dgm:cxn modelId="{514B6E48-7BBA-405D-A16C-40F8BE72CCBA}" srcId="{A8301008-09B6-4553-94BE-5D396582DCC8}" destId="{DA568BCA-C1E7-48A6-A9D3-65AEBCFDFE80}" srcOrd="7" destOrd="0" parTransId="{3157E311-2075-4F26-A323-35D2164266DB}" sibTransId="{E15ADCD9-6F5D-4194-A338-CD05A6B9D464}"/>
    <dgm:cxn modelId="{55CFCEEB-7178-477B-B1D3-86FD4E25EA3E}" srcId="{F48F216F-0B5F-47A8-B6BD-9EDABEF3056B}" destId="{DEF798AB-2F55-44DF-8375-8C9F09D12D2A}" srcOrd="0" destOrd="0" parTransId="{262F6164-06E2-4680-95B6-EDF6AED7A5F4}" sibTransId="{6ECAC9A2-6E8E-4449-8489-D78945DF24D5}"/>
    <dgm:cxn modelId="{E0BD214C-6AE7-4A38-9DFE-245B89C5E0BA}" type="presOf" srcId="{7898F66B-A804-49A7-91DF-8DA93B5DAF4C}" destId="{6EE37CC2-5D4E-4B47-8502-40BFB92C4290}" srcOrd="1" destOrd="0" presId="urn:microsoft.com/office/officeart/2005/8/layout/process5"/>
    <dgm:cxn modelId="{A64C37C5-1D8E-47E7-977D-80B97E45F6E5}" type="presOf" srcId="{0CE6FE2F-6631-483F-9025-B499BEFD585A}" destId="{5A7A370F-AEB1-4787-AE24-E6B7467A25D0}" srcOrd="0" destOrd="1" presId="urn:microsoft.com/office/officeart/2005/8/layout/process5"/>
    <dgm:cxn modelId="{D51914DF-7A03-4E12-92C6-6E455063CE85}" srcId="{A8301008-09B6-4553-94BE-5D396582DCC8}" destId="{72890102-ED63-4D8A-9041-703A2F022594}" srcOrd="4" destOrd="0" parTransId="{AD0F6CFB-3E13-4E31-B640-AFC3BB8A3A17}" sibTransId="{F9BC722A-882C-48A9-BC88-B7924C70DEB8}"/>
    <dgm:cxn modelId="{6087A12B-6167-4226-AAC5-8BC06CDAC36F}" type="presOf" srcId="{6308470E-9BC6-4E2A-8C06-0F8BED6D1760}" destId="{36C01E2E-2E76-4812-8D9A-ECD1E0DCE96C}" srcOrd="0" destOrd="0" presId="urn:microsoft.com/office/officeart/2005/8/layout/process5"/>
    <dgm:cxn modelId="{FF82482A-5752-4CC7-829A-7799D4EEC0A8}" type="presOf" srcId="{20C0880A-78A5-40AE-A802-EC022A066119}" destId="{5A7A370F-AEB1-4787-AE24-E6B7467A25D0}" srcOrd="0" destOrd="0" presId="urn:microsoft.com/office/officeart/2005/8/layout/process5"/>
    <dgm:cxn modelId="{CFEC0638-92E2-4313-860A-9C2153B76B38}" type="presOf" srcId="{EBD0066D-37E3-4F8A-A165-B993A62266D2}" destId="{A884FA77-79F7-428A-809F-6E557E9CA2B8}" srcOrd="0" destOrd="0" presId="urn:microsoft.com/office/officeart/2005/8/layout/process5"/>
    <dgm:cxn modelId="{40C91ED2-B8A8-4D5C-8F67-A6ACD99518FF}" type="presOf" srcId="{A8301008-09B6-4553-94BE-5D396582DCC8}" destId="{CCCC8B2A-AAC3-4AE9-AEC3-8245FA4C108D}" srcOrd="0" destOrd="0" presId="urn:microsoft.com/office/officeart/2005/8/layout/process5"/>
    <dgm:cxn modelId="{3AFC19AE-3F56-4AF2-BF7B-7C487014BE9B}" type="presOf" srcId="{F9BC722A-882C-48A9-BC88-B7924C70DEB8}" destId="{DA9608DA-E81E-4C14-820D-4E703A3700DF}" srcOrd="0" destOrd="0" presId="urn:microsoft.com/office/officeart/2005/8/layout/process5"/>
    <dgm:cxn modelId="{E4D742AD-1172-4905-B0C3-3A64FFEB73B8}" type="presOf" srcId="{82353047-4793-4611-A723-C7905524DA06}" destId="{AEC35072-E06E-43CB-AD0C-4FCC5CB1EFF6}" srcOrd="0" destOrd="0" presId="urn:microsoft.com/office/officeart/2005/8/layout/process5"/>
    <dgm:cxn modelId="{67EA0DAC-AC92-4D61-BE85-5DD90739DF0B}" type="presOf" srcId="{29824AFA-9D75-4D5B-AA48-FEA62D44D7DE}" destId="{F1D6C095-34C7-43C4-AF4C-DB0CB18DFD57}" srcOrd="0" destOrd="1" presId="urn:microsoft.com/office/officeart/2005/8/layout/process5"/>
    <dgm:cxn modelId="{1E92CB59-7AB7-4983-B10E-1AA4D58603F2}" type="presOf" srcId="{6CA37713-CFB2-4547-9D56-9691E054E0C5}" destId="{BE6835C0-F11D-485E-A1EF-F79962D343C4}" srcOrd="0" destOrd="0" presId="urn:microsoft.com/office/officeart/2005/8/layout/process5"/>
    <dgm:cxn modelId="{B1A765EE-6C30-4227-90BD-597F65D18B54}" srcId="{A8301008-09B6-4553-94BE-5D396582DCC8}" destId="{82353047-4793-4611-A723-C7905524DA06}" srcOrd="2" destOrd="0" parTransId="{0FC76FA1-D479-4411-A35A-DB5028727649}" sibTransId="{EBD0066D-37E3-4F8A-A165-B993A62266D2}"/>
    <dgm:cxn modelId="{EC9889E5-943E-4ACB-9D08-ACA252804371}" type="presOf" srcId="{CC1486D7-F765-428E-8BCF-81669A001A9F}" destId="{9B37159A-1CAE-4E79-B9CE-4AB1B141A712}" srcOrd="0" destOrd="0" presId="urn:microsoft.com/office/officeart/2005/8/layout/process5"/>
    <dgm:cxn modelId="{ED1D0CA9-1CF2-403C-8D12-768511969F28}" type="presOf" srcId="{E221AE80-7EF3-481C-89E2-9D70F5972647}" destId="{84A43DD8-C158-45A6-B5F3-38790936B69C}" srcOrd="0" destOrd="0" presId="urn:microsoft.com/office/officeart/2005/8/layout/process5"/>
    <dgm:cxn modelId="{1017DCBC-F499-47FE-865B-1C7645D62F5B}" srcId="{A8301008-09B6-4553-94BE-5D396582DCC8}" destId="{20C0880A-78A5-40AE-A802-EC022A066119}" srcOrd="0" destOrd="0" parTransId="{2339954A-1226-4F57-A5F4-BEF5950A72BE}" sibTransId="{E221AE80-7EF3-481C-89E2-9D70F5972647}"/>
    <dgm:cxn modelId="{85ECBFA9-0B2F-441B-B9E2-8DF1604C3A96}" type="presOf" srcId="{4FEB8C10-2C0F-4602-B662-24CD754F2FCF}" destId="{C718BC0C-1AD4-4D9A-9F6D-E27A6D97F3B9}" srcOrd="1" destOrd="0" presId="urn:microsoft.com/office/officeart/2005/8/layout/process5"/>
    <dgm:cxn modelId="{0D04E414-C75B-40B4-9FA9-DCF373DC29E1}" type="presOf" srcId="{AEE140E0-81A7-41A6-8181-D2980C9CC2C4}" destId="{BE6835C0-F11D-485E-A1EF-F79962D343C4}" srcOrd="0" destOrd="1" presId="urn:microsoft.com/office/officeart/2005/8/layout/process5"/>
    <dgm:cxn modelId="{632E75FA-E3A6-4096-8088-DC7B601EB437}" type="presParOf" srcId="{CCCC8B2A-AAC3-4AE9-AEC3-8245FA4C108D}" destId="{5A7A370F-AEB1-4787-AE24-E6B7467A25D0}" srcOrd="0" destOrd="0" presId="urn:microsoft.com/office/officeart/2005/8/layout/process5"/>
    <dgm:cxn modelId="{39D6A62A-D089-4ED4-8A22-B27B15CBA424}" type="presParOf" srcId="{CCCC8B2A-AAC3-4AE9-AEC3-8245FA4C108D}" destId="{84A43DD8-C158-45A6-B5F3-38790936B69C}" srcOrd="1" destOrd="0" presId="urn:microsoft.com/office/officeart/2005/8/layout/process5"/>
    <dgm:cxn modelId="{EA6AFF60-CFA0-41A5-8FBB-E9F60657A487}" type="presParOf" srcId="{84A43DD8-C158-45A6-B5F3-38790936B69C}" destId="{99953EF6-0246-4E74-8DE2-89BE221CD6E3}" srcOrd="0" destOrd="0" presId="urn:microsoft.com/office/officeart/2005/8/layout/process5"/>
    <dgm:cxn modelId="{28DA4832-D8BA-4567-9336-57A9BABEB37B}" type="presParOf" srcId="{CCCC8B2A-AAC3-4AE9-AEC3-8245FA4C108D}" destId="{BE6835C0-F11D-485E-A1EF-F79962D343C4}" srcOrd="2" destOrd="0" presId="urn:microsoft.com/office/officeart/2005/8/layout/process5"/>
    <dgm:cxn modelId="{892C41F4-9FCC-4211-9E15-BA2D8A5DDF2D}" type="presParOf" srcId="{CCCC8B2A-AAC3-4AE9-AEC3-8245FA4C108D}" destId="{36C01E2E-2E76-4812-8D9A-ECD1E0DCE96C}" srcOrd="3" destOrd="0" presId="urn:microsoft.com/office/officeart/2005/8/layout/process5"/>
    <dgm:cxn modelId="{999C68E9-7D0F-4D76-9C69-02334F285B4E}" type="presParOf" srcId="{36C01E2E-2E76-4812-8D9A-ECD1E0DCE96C}" destId="{0C599D4E-9349-4394-9F50-22BC32B3E4D6}" srcOrd="0" destOrd="0" presId="urn:microsoft.com/office/officeart/2005/8/layout/process5"/>
    <dgm:cxn modelId="{F92F2431-3245-467C-8D70-6245D959D47E}" type="presParOf" srcId="{CCCC8B2A-AAC3-4AE9-AEC3-8245FA4C108D}" destId="{AEC35072-E06E-43CB-AD0C-4FCC5CB1EFF6}" srcOrd="4" destOrd="0" presId="urn:microsoft.com/office/officeart/2005/8/layout/process5"/>
    <dgm:cxn modelId="{5D1470E5-D227-41E7-8D1B-464DF1EE54C4}" type="presParOf" srcId="{CCCC8B2A-AAC3-4AE9-AEC3-8245FA4C108D}" destId="{A884FA77-79F7-428A-809F-6E557E9CA2B8}" srcOrd="5" destOrd="0" presId="urn:microsoft.com/office/officeart/2005/8/layout/process5"/>
    <dgm:cxn modelId="{1040E0D0-3E44-4D63-A486-67A7D62C79E1}" type="presParOf" srcId="{A884FA77-79F7-428A-809F-6E557E9CA2B8}" destId="{CD77A9E6-64C8-4218-BEBE-33B14121CC33}" srcOrd="0" destOrd="0" presId="urn:microsoft.com/office/officeart/2005/8/layout/process5"/>
    <dgm:cxn modelId="{2B4C804D-3399-4FBD-AD3F-748C7A3421D5}" type="presParOf" srcId="{CCCC8B2A-AAC3-4AE9-AEC3-8245FA4C108D}" destId="{F1D6C095-34C7-43C4-AF4C-DB0CB18DFD57}" srcOrd="6" destOrd="0" presId="urn:microsoft.com/office/officeart/2005/8/layout/process5"/>
    <dgm:cxn modelId="{6BBD05C6-B7D6-41FC-93AB-EE00923D4832}" type="presParOf" srcId="{CCCC8B2A-AAC3-4AE9-AEC3-8245FA4C108D}" destId="{D808962E-4BAE-4A34-86F4-646D8D690987}" srcOrd="7" destOrd="0" presId="urn:microsoft.com/office/officeart/2005/8/layout/process5"/>
    <dgm:cxn modelId="{B5C50024-B2C1-4D1A-9B07-863E094246C5}" type="presParOf" srcId="{D808962E-4BAE-4A34-86F4-646D8D690987}" destId="{C718BC0C-1AD4-4D9A-9F6D-E27A6D97F3B9}" srcOrd="0" destOrd="0" presId="urn:microsoft.com/office/officeart/2005/8/layout/process5"/>
    <dgm:cxn modelId="{4735315E-891D-49AD-9ECC-8D41963BD0C9}" type="presParOf" srcId="{CCCC8B2A-AAC3-4AE9-AEC3-8245FA4C108D}" destId="{8A9A6598-0600-4EF8-8E24-2704FCEE5982}" srcOrd="8" destOrd="0" presId="urn:microsoft.com/office/officeart/2005/8/layout/process5"/>
    <dgm:cxn modelId="{F1FECC1A-2C9C-46B8-96C2-368FF99E2ECC}" type="presParOf" srcId="{CCCC8B2A-AAC3-4AE9-AEC3-8245FA4C108D}" destId="{DA9608DA-E81E-4C14-820D-4E703A3700DF}" srcOrd="9" destOrd="0" presId="urn:microsoft.com/office/officeart/2005/8/layout/process5"/>
    <dgm:cxn modelId="{E84117AA-6613-4BB8-A7A9-F2601AD6DA3E}" type="presParOf" srcId="{DA9608DA-E81E-4C14-820D-4E703A3700DF}" destId="{C913B160-233D-42A4-915C-C69DFC97A9AD}" srcOrd="0" destOrd="0" presId="urn:microsoft.com/office/officeart/2005/8/layout/process5"/>
    <dgm:cxn modelId="{25A67322-40F0-443E-91C6-339D9D33A7A4}" type="presParOf" srcId="{CCCC8B2A-AAC3-4AE9-AEC3-8245FA4C108D}" destId="{43F4DF98-0F30-4BBF-81D1-63AD2442128C}" srcOrd="10" destOrd="0" presId="urn:microsoft.com/office/officeart/2005/8/layout/process5"/>
    <dgm:cxn modelId="{A6A67ABF-FADD-42C6-9429-A991A001A2C1}" type="presParOf" srcId="{CCCC8B2A-AAC3-4AE9-AEC3-8245FA4C108D}" destId="{E140C9C1-56D1-4AE1-AB76-A94EAF27492D}" srcOrd="11" destOrd="0" presId="urn:microsoft.com/office/officeart/2005/8/layout/process5"/>
    <dgm:cxn modelId="{A772B1E1-611B-46A2-9476-055285F80A03}" type="presParOf" srcId="{E140C9C1-56D1-4AE1-AB76-A94EAF27492D}" destId="{27425BAD-999A-4009-9002-189CC66F4717}" srcOrd="0" destOrd="0" presId="urn:microsoft.com/office/officeart/2005/8/layout/process5"/>
    <dgm:cxn modelId="{7818B49E-3BF7-4BA7-A83D-9C3C979FDD29}" type="presParOf" srcId="{CCCC8B2A-AAC3-4AE9-AEC3-8245FA4C108D}" destId="{9B37159A-1CAE-4E79-B9CE-4AB1B141A712}" srcOrd="12" destOrd="0" presId="urn:microsoft.com/office/officeart/2005/8/layout/process5"/>
    <dgm:cxn modelId="{7A4CB119-58AD-45A5-823C-3B0719A502D6}" type="presParOf" srcId="{CCCC8B2A-AAC3-4AE9-AEC3-8245FA4C108D}" destId="{7D16BADD-3EAC-4AB2-8F1B-F2CDE35450CE}" srcOrd="13" destOrd="0" presId="urn:microsoft.com/office/officeart/2005/8/layout/process5"/>
    <dgm:cxn modelId="{BE42780E-4738-486C-A5CF-0145A0DA99A1}" type="presParOf" srcId="{7D16BADD-3EAC-4AB2-8F1B-F2CDE35450CE}" destId="{6EE37CC2-5D4E-4B47-8502-40BFB92C4290}" srcOrd="0" destOrd="0" presId="urn:microsoft.com/office/officeart/2005/8/layout/process5"/>
    <dgm:cxn modelId="{F13D91F7-EC6D-4FD0-B437-7FB8FCACCF15}" type="presParOf" srcId="{CCCC8B2A-AAC3-4AE9-AEC3-8245FA4C108D}" destId="{A21EEBD3-F00E-49DC-8010-37B31D21A16C}"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00672D7-ED4D-458E-A297-6918D249B930}"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en-US"/>
        </a:p>
      </dgm:t>
    </dgm:pt>
    <dgm:pt modelId="{C3EFBB74-65C1-4926-B01F-10DA8788C8F0}">
      <dgm:prSet/>
      <dgm:spPr>
        <a:xfrm>
          <a:off x="43" y="730291"/>
          <a:ext cx="2444877" cy="1262258"/>
        </a:xfrm>
        <a:prstGeom prst="roundRect">
          <a:avLst/>
        </a:prstGeom>
      </dgm:spPr>
      <dgm:t>
        <a:bodyPr/>
        <a:lstStyle/>
        <a:p>
          <a:pPr rtl="0"/>
          <a:r>
            <a:rPr lang="fr-FR" dirty="0" smtClean="0">
              <a:effectLst>
                <a:outerShdw blurRad="38100" dist="38100" dir="2700000" algn="tl">
                  <a:srgbClr val="000000">
                    <a:alpha val="43137"/>
                  </a:srgbClr>
                </a:outerShdw>
              </a:effectLst>
              <a:latin typeface="Gill Sans MT" panose="020B0502020104020203" pitchFamily="34" charset="0"/>
            </a:rPr>
            <a:t>Les ASI peuvent être utilisées lorsque</a:t>
          </a:r>
          <a:r>
            <a:rPr lang="en-US" dirty="0" smtClean="0">
              <a:effectLst>
                <a:outerShdw blurRad="38100" dist="38100" dir="2700000" algn="tl">
                  <a:srgbClr val="000000">
                    <a:alpha val="43137"/>
                  </a:srgbClr>
                </a:outerShdw>
              </a:effectLst>
              <a:latin typeface="Gill Sans MT" panose="020B0502020104020203" pitchFamily="34" charset="0"/>
            </a:rPr>
            <a:t>:</a:t>
          </a:r>
          <a:endParaRPr lang="en-US" dirty="0">
            <a:effectLst>
              <a:outerShdw blurRad="38100" dist="38100" dir="2700000" algn="tl">
                <a:srgbClr val="000000">
                  <a:alpha val="43137"/>
                </a:srgbClr>
              </a:outerShdw>
            </a:effectLst>
            <a:latin typeface="Gill Sans MT" panose="020B0502020104020203" pitchFamily="34" charset="0"/>
          </a:endParaRPr>
        </a:p>
      </dgm:t>
    </dgm:pt>
    <dgm:pt modelId="{EC3C6CF9-4FE8-4E09-AE84-835B9BEB61E9}" type="parTrans" cxnId="{25E15446-BFF7-4874-BCD3-E22B8133E88F}">
      <dgm:prSet/>
      <dgm:spPr/>
      <dgm:t>
        <a:bodyPr/>
        <a:lstStyle/>
        <a:p>
          <a:endParaRPr lang="en-US">
            <a:latin typeface="Gill Sans MT" panose="020B0502020104020203" pitchFamily="34" charset="0"/>
          </a:endParaRPr>
        </a:p>
      </dgm:t>
    </dgm:pt>
    <dgm:pt modelId="{00B882F1-968D-4642-AEB8-AD41553F3895}" type="sibTrans" cxnId="{25E15446-BFF7-4874-BCD3-E22B8133E88F}">
      <dgm:prSet/>
      <dgm:spPr/>
      <dgm:t>
        <a:bodyPr/>
        <a:lstStyle/>
        <a:p>
          <a:endParaRPr lang="en-US">
            <a:latin typeface="Gill Sans MT" panose="020B0502020104020203" pitchFamily="34" charset="0"/>
          </a:endParaRPr>
        </a:p>
      </dgm:t>
    </dgm:pt>
    <dgm:pt modelId="{0C87FA0A-6B7A-4FEA-8FD6-AD1ACFC5CF41}">
      <dgm:prSet/>
      <dgm:spPr>
        <a:xfrm>
          <a:off x="0" y="2066441"/>
          <a:ext cx="6788274" cy="677832"/>
        </a:xfrm>
        <a:prstGeom prst="roundRect">
          <a:avLst/>
        </a:prstGeom>
      </dgm:spPr>
      <dgm:t>
        <a:bodyPr/>
        <a:lstStyle/>
        <a:p>
          <a:pPr rtl="0"/>
          <a:r>
            <a:rPr lang="en-GB" dirty="0" smtClean="0">
              <a:effectLst>
                <a:outerShdw blurRad="38100" dist="38100" dir="2700000" algn="tl">
                  <a:srgbClr val="000000">
                    <a:alpha val="43137"/>
                  </a:srgbClr>
                </a:outerShdw>
              </a:effectLst>
              <a:latin typeface="Gill Sans MT" panose="020B0502020104020203" pitchFamily="34" charset="0"/>
            </a:rPr>
            <a:t>Les ASI </a:t>
          </a:r>
          <a:r>
            <a:rPr lang="fr-FR" dirty="0" smtClean="0"/>
            <a:t>ne remplacent pas l'obligation de l'ONPV du pays importateur de communiquer les exigences phytosanitaires à l'importation</a:t>
          </a:r>
          <a:endParaRPr lang="en-US" dirty="0">
            <a:effectLst>
              <a:outerShdw blurRad="38100" dist="38100" dir="2700000" algn="tl">
                <a:srgbClr val="000000">
                  <a:alpha val="43137"/>
                </a:srgbClr>
              </a:outerShdw>
            </a:effectLst>
            <a:latin typeface="Gill Sans MT" panose="020B0502020104020203" pitchFamily="34" charset="0"/>
          </a:endParaRPr>
        </a:p>
      </dgm:t>
    </dgm:pt>
    <dgm:pt modelId="{8D87C009-B14F-4273-82F8-EB0D1EC51291}" type="parTrans" cxnId="{828352C1-782B-459B-86FB-AAF0CF9CEEBB}">
      <dgm:prSet/>
      <dgm:spPr/>
      <dgm:t>
        <a:bodyPr/>
        <a:lstStyle/>
        <a:p>
          <a:endParaRPr lang="es-AR">
            <a:latin typeface="Gill Sans MT" panose="020B0502020104020203" pitchFamily="34" charset="0"/>
          </a:endParaRPr>
        </a:p>
      </dgm:t>
    </dgm:pt>
    <dgm:pt modelId="{9143529E-5FE3-4406-9A97-956F8AA9EE40}" type="sibTrans" cxnId="{828352C1-782B-459B-86FB-AAF0CF9CEEBB}">
      <dgm:prSet/>
      <dgm:spPr/>
      <dgm:t>
        <a:bodyPr/>
        <a:lstStyle/>
        <a:p>
          <a:endParaRPr lang="es-AR">
            <a:latin typeface="Gill Sans MT" panose="020B0502020104020203" pitchFamily="34" charset="0"/>
          </a:endParaRPr>
        </a:p>
      </dgm:t>
    </dgm:pt>
    <dgm:pt modelId="{AD499FFA-4627-4C10-A91C-9E562BF12522}">
      <dgm:prSet/>
      <dgm:spPr>
        <a:xfrm rot="5400000">
          <a:off x="4097696" y="-835046"/>
          <a:ext cx="1009807" cy="4346448"/>
        </a:xfrm>
        <a:prstGeom prst="round2SameRect">
          <a:avLst/>
        </a:prstGeom>
      </dgm:spPr>
      <dgm:t>
        <a:bodyPr/>
        <a:lstStyle/>
        <a:p>
          <a:pPr rtl="0"/>
          <a:r>
            <a:rPr lang="fr-FR" dirty="0" smtClean="0">
              <a:latin typeface="Gill Sans MT" panose="020B0502020104020203" pitchFamily="34" charset="0"/>
            </a:rPr>
            <a:t>le consentement officiel pour l'importation est nécessaire</a:t>
          </a:r>
          <a:endParaRPr lang="en-US" dirty="0">
            <a:latin typeface="Gill Sans MT" panose="020B0502020104020203" pitchFamily="34" charset="0"/>
          </a:endParaRPr>
        </a:p>
      </dgm:t>
    </dgm:pt>
    <dgm:pt modelId="{5C937297-B942-4F5F-8BB7-FE06784DC3FC}" type="sibTrans" cxnId="{48F42ACF-44FD-4C22-9C62-BA2B67293E73}">
      <dgm:prSet/>
      <dgm:spPr/>
      <dgm:t>
        <a:bodyPr/>
        <a:lstStyle/>
        <a:p>
          <a:endParaRPr lang="en-US">
            <a:latin typeface="Gill Sans MT" panose="020B0502020104020203" pitchFamily="34" charset="0"/>
          </a:endParaRPr>
        </a:p>
      </dgm:t>
    </dgm:pt>
    <dgm:pt modelId="{F17999FD-C8E2-4F5D-93C2-4D2943F16D30}" type="parTrans" cxnId="{48F42ACF-44FD-4C22-9C62-BA2B67293E73}">
      <dgm:prSet/>
      <dgm:spPr/>
      <dgm:t>
        <a:bodyPr/>
        <a:lstStyle/>
        <a:p>
          <a:endParaRPr lang="en-US">
            <a:latin typeface="Gill Sans MT" panose="020B0502020104020203" pitchFamily="34" charset="0"/>
          </a:endParaRPr>
        </a:p>
      </dgm:t>
    </dgm:pt>
    <dgm:pt modelId="{C9671994-03CC-41C4-BCB1-A3E2498ECD08}">
      <dgm:prSet/>
      <dgm:spPr/>
      <dgm:t>
        <a:bodyPr/>
        <a:lstStyle/>
        <a:p>
          <a:r>
            <a:rPr lang="fr-FR" dirty="0">
              <a:latin typeface="Gill Sans MT" panose="020B0502020104020203" pitchFamily="34" charset="0"/>
            </a:rPr>
            <a:t>l'importation serait autrement interdite pour des raisons phytosanitaires</a:t>
          </a:r>
          <a:endParaRPr lang="fr-FR" dirty="0">
            <a:latin typeface="Gill Sans MT" panose="020B0502020104020203" pitchFamily="34" charset="0"/>
          </a:endParaRPr>
        </a:p>
      </dgm:t>
    </dgm:pt>
    <dgm:pt modelId="{0BDD8D43-DAE1-4367-88E2-4AF69A240E91}" type="parTrans" cxnId="{9C8F0ACA-92CC-4613-9A6F-AADD5EB8E917}">
      <dgm:prSet/>
      <dgm:spPr/>
      <dgm:t>
        <a:bodyPr/>
        <a:lstStyle/>
        <a:p>
          <a:endParaRPr lang="fr-FR"/>
        </a:p>
      </dgm:t>
    </dgm:pt>
    <dgm:pt modelId="{2A1680CE-85BB-40AD-9546-F3776864337F}" type="sibTrans" cxnId="{9C8F0ACA-92CC-4613-9A6F-AADD5EB8E917}">
      <dgm:prSet/>
      <dgm:spPr/>
      <dgm:t>
        <a:bodyPr/>
        <a:lstStyle/>
        <a:p>
          <a:endParaRPr lang="fr-FR"/>
        </a:p>
      </dgm:t>
    </dgm:pt>
    <dgm:pt modelId="{532B69DE-FE03-4836-920F-7186A157BE0D}">
      <dgm:prSet/>
      <dgm:spPr/>
      <dgm:t>
        <a:bodyPr/>
        <a:lstStyle/>
        <a:p>
          <a:r>
            <a:rPr lang="fr-FR" dirty="0">
              <a:latin typeface="Gill Sans MT" panose="020B0502020104020203" pitchFamily="34" charset="0"/>
            </a:rPr>
            <a:t>les exigences phytosanitaires d'importation à des fins particulières, des articles ou des situations n'ont pas encore été établies</a:t>
          </a:r>
          <a:endParaRPr lang="fr-FR" dirty="0">
            <a:latin typeface="Gill Sans MT" panose="020B0502020104020203" pitchFamily="34" charset="0"/>
          </a:endParaRPr>
        </a:p>
      </dgm:t>
    </dgm:pt>
    <dgm:pt modelId="{9817F356-50A3-4829-A6DF-EB687195EBA1}" type="parTrans" cxnId="{E9F7C84D-1FCD-49DE-A59F-0C8F33B8D0B6}">
      <dgm:prSet/>
      <dgm:spPr/>
      <dgm:t>
        <a:bodyPr/>
        <a:lstStyle/>
        <a:p>
          <a:endParaRPr lang="fr-FR"/>
        </a:p>
      </dgm:t>
    </dgm:pt>
    <dgm:pt modelId="{7244B7CD-9772-42F8-B762-303DCAC0591F}" type="sibTrans" cxnId="{E9F7C84D-1FCD-49DE-A59F-0C8F33B8D0B6}">
      <dgm:prSet/>
      <dgm:spPr/>
      <dgm:t>
        <a:bodyPr/>
        <a:lstStyle/>
        <a:p>
          <a:endParaRPr lang="fr-FR"/>
        </a:p>
      </dgm:t>
    </dgm:pt>
    <dgm:pt modelId="{27EF3092-CFD1-4A53-B482-517046097FD4}" type="pres">
      <dgm:prSet presAssocID="{200672D7-ED4D-458E-A297-6918D249B930}" presName="Name0" presStyleCnt="0">
        <dgm:presLayoutVars>
          <dgm:dir/>
          <dgm:animLvl val="lvl"/>
          <dgm:resizeHandles val="exact"/>
        </dgm:presLayoutVars>
      </dgm:prSet>
      <dgm:spPr/>
      <dgm:t>
        <a:bodyPr/>
        <a:lstStyle/>
        <a:p>
          <a:endParaRPr lang="fr-FR"/>
        </a:p>
      </dgm:t>
    </dgm:pt>
    <dgm:pt modelId="{13393B52-5C5A-4928-A929-688918D2C0EA}" type="pres">
      <dgm:prSet presAssocID="{0C87FA0A-6B7A-4FEA-8FD6-AD1ACFC5CF41}" presName="linNode" presStyleCnt="0"/>
      <dgm:spPr/>
    </dgm:pt>
    <dgm:pt modelId="{DECEE2E2-7B94-411C-AE7D-AD3AE3324863}" type="pres">
      <dgm:prSet presAssocID="{0C87FA0A-6B7A-4FEA-8FD6-AD1ACFC5CF41}" presName="parentText" presStyleLbl="node1" presStyleIdx="0" presStyleCnt="2" custScaleX="277778">
        <dgm:presLayoutVars>
          <dgm:chMax val="1"/>
          <dgm:bulletEnabled val="1"/>
        </dgm:presLayoutVars>
      </dgm:prSet>
      <dgm:spPr/>
      <dgm:t>
        <a:bodyPr/>
        <a:lstStyle/>
        <a:p>
          <a:endParaRPr lang="fr-FR"/>
        </a:p>
      </dgm:t>
    </dgm:pt>
    <dgm:pt modelId="{5D9FB593-83DC-4D5E-BE59-30E82923993A}" type="pres">
      <dgm:prSet presAssocID="{9143529E-5FE3-4406-9A97-956F8AA9EE40}" presName="sp" presStyleCnt="0"/>
      <dgm:spPr/>
    </dgm:pt>
    <dgm:pt modelId="{FF80D77B-FA69-4718-8017-2F521818D03C}" type="pres">
      <dgm:prSet presAssocID="{C3EFBB74-65C1-4926-B01F-10DA8788C8F0}" presName="linNode" presStyleCnt="0"/>
      <dgm:spPr/>
    </dgm:pt>
    <dgm:pt modelId="{C3164D25-5611-4014-AF50-0261FC63103E}" type="pres">
      <dgm:prSet presAssocID="{C3EFBB74-65C1-4926-B01F-10DA8788C8F0}" presName="parentText" presStyleLbl="node1" presStyleIdx="1" presStyleCnt="2">
        <dgm:presLayoutVars>
          <dgm:chMax val="1"/>
          <dgm:bulletEnabled val="1"/>
        </dgm:presLayoutVars>
      </dgm:prSet>
      <dgm:spPr/>
      <dgm:t>
        <a:bodyPr/>
        <a:lstStyle/>
        <a:p>
          <a:endParaRPr lang="fr-FR"/>
        </a:p>
      </dgm:t>
    </dgm:pt>
    <dgm:pt modelId="{B50BEE17-075F-43D7-8F72-EE0F299237C6}" type="pres">
      <dgm:prSet presAssocID="{C3EFBB74-65C1-4926-B01F-10DA8788C8F0}" presName="descendantText" presStyleLbl="alignAccFollowNode1" presStyleIdx="0" presStyleCnt="1">
        <dgm:presLayoutVars>
          <dgm:bulletEnabled val="1"/>
        </dgm:presLayoutVars>
      </dgm:prSet>
      <dgm:spPr/>
      <dgm:t>
        <a:bodyPr/>
        <a:lstStyle/>
        <a:p>
          <a:endParaRPr lang="fr-FR"/>
        </a:p>
      </dgm:t>
    </dgm:pt>
  </dgm:ptLst>
  <dgm:cxnLst>
    <dgm:cxn modelId="{FA102DC5-3338-4FE7-9485-3ECA53DA3B57}" type="presOf" srcId="{AD499FFA-4627-4C10-A91C-9E562BF12522}" destId="{B50BEE17-075F-43D7-8F72-EE0F299237C6}" srcOrd="0" destOrd="0" presId="urn:microsoft.com/office/officeart/2005/8/layout/vList5"/>
    <dgm:cxn modelId="{F1CB3194-1BBC-4CD3-90C7-0856EBABAD30}" type="presOf" srcId="{200672D7-ED4D-458E-A297-6918D249B930}" destId="{27EF3092-CFD1-4A53-B482-517046097FD4}" srcOrd="0" destOrd="0" presId="urn:microsoft.com/office/officeart/2005/8/layout/vList5"/>
    <dgm:cxn modelId="{C7466AFE-B205-464F-BEEB-7633C9D9DB83}" type="presOf" srcId="{0C87FA0A-6B7A-4FEA-8FD6-AD1ACFC5CF41}" destId="{DECEE2E2-7B94-411C-AE7D-AD3AE3324863}" srcOrd="0" destOrd="0" presId="urn:microsoft.com/office/officeart/2005/8/layout/vList5"/>
    <dgm:cxn modelId="{25E15446-BFF7-4874-BCD3-E22B8133E88F}" srcId="{200672D7-ED4D-458E-A297-6918D249B930}" destId="{C3EFBB74-65C1-4926-B01F-10DA8788C8F0}" srcOrd="1" destOrd="0" parTransId="{EC3C6CF9-4FE8-4E09-AE84-835B9BEB61E9}" sibTransId="{00B882F1-968D-4642-AEB8-AD41553F3895}"/>
    <dgm:cxn modelId="{828352C1-782B-459B-86FB-AAF0CF9CEEBB}" srcId="{200672D7-ED4D-458E-A297-6918D249B930}" destId="{0C87FA0A-6B7A-4FEA-8FD6-AD1ACFC5CF41}" srcOrd="0" destOrd="0" parTransId="{8D87C009-B14F-4273-82F8-EB0D1EC51291}" sibTransId="{9143529E-5FE3-4406-9A97-956F8AA9EE40}"/>
    <dgm:cxn modelId="{E6187655-BE4B-4A81-B5E8-E39F553D816B}" type="presOf" srcId="{532B69DE-FE03-4836-920F-7186A157BE0D}" destId="{B50BEE17-075F-43D7-8F72-EE0F299237C6}" srcOrd="0" destOrd="2" presId="urn:microsoft.com/office/officeart/2005/8/layout/vList5"/>
    <dgm:cxn modelId="{EA70D95F-9628-45DD-9104-309595BE4E2A}" type="presOf" srcId="{C3EFBB74-65C1-4926-B01F-10DA8788C8F0}" destId="{C3164D25-5611-4014-AF50-0261FC63103E}" srcOrd="0" destOrd="0" presId="urn:microsoft.com/office/officeart/2005/8/layout/vList5"/>
    <dgm:cxn modelId="{9C8F0ACA-92CC-4613-9A6F-AADD5EB8E917}" srcId="{C3EFBB74-65C1-4926-B01F-10DA8788C8F0}" destId="{C9671994-03CC-41C4-BCB1-A3E2498ECD08}" srcOrd="1" destOrd="0" parTransId="{0BDD8D43-DAE1-4367-88E2-4AF69A240E91}" sibTransId="{2A1680CE-85BB-40AD-9546-F3776864337F}"/>
    <dgm:cxn modelId="{48F42ACF-44FD-4C22-9C62-BA2B67293E73}" srcId="{C3EFBB74-65C1-4926-B01F-10DA8788C8F0}" destId="{AD499FFA-4627-4C10-A91C-9E562BF12522}" srcOrd="0" destOrd="0" parTransId="{F17999FD-C8E2-4F5D-93C2-4D2943F16D30}" sibTransId="{5C937297-B942-4F5F-8BB7-FE06784DC3FC}"/>
    <dgm:cxn modelId="{E9F7C84D-1FCD-49DE-A59F-0C8F33B8D0B6}" srcId="{C3EFBB74-65C1-4926-B01F-10DA8788C8F0}" destId="{532B69DE-FE03-4836-920F-7186A157BE0D}" srcOrd="2" destOrd="0" parTransId="{9817F356-50A3-4829-A6DF-EB687195EBA1}" sibTransId="{7244B7CD-9772-42F8-B762-303DCAC0591F}"/>
    <dgm:cxn modelId="{19F724CB-54B0-413C-862A-A0BA50E3C73C}" type="presOf" srcId="{C9671994-03CC-41C4-BCB1-A3E2498ECD08}" destId="{B50BEE17-075F-43D7-8F72-EE0F299237C6}" srcOrd="0" destOrd="1" presId="urn:microsoft.com/office/officeart/2005/8/layout/vList5"/>
    <dgm:cxn modelId="{6D352F4D-7EDC-47D6-97BF-55A35E964E13}" type="presParOf" srcId="{27EF3092-CFD1-4A53-B482-517046097FD4}" destId="{13393B52-5C5A-4928-A929-688918D2C0EA}" srcOrd="0" destOrd="0" presId="urn:microsoft.com/office/officeart/2005/8/layout/vList5"/>
    <dgm:cxn modelId="{BFFDFB8B-500D-424D-9DCD-5D6FDA6D424E}" type="presParOf" srcId="{13393B52-5C5A-4928-A929-688918D2C0EA}" destId="{DECEE2E2-7B94-411C-AE7D-AD3AE3324863}" srcOrd="0" destOrd="0" presId="urn:microsoft.com/office/officeart/2005/8/layout/vList5"/>
    <dgm:cxn modelId="{7FA1A2BE-B976-4D6B-85B2-B9FB085C9781}" type="presParOf" srcId="{27EF3092-CFD1-4A53-B482-517046097FD4}" destId="{5D9FB593-83DC-4D5E-BE59-30E82923993A}" srcOrd="1" destOrd="0" presId="urn:microsoft.com/office/officeart/2005/8/layout/vList5"/>
    <dgm:cxn modelId="{FFD3C145-7DBA-4552-A297-491F7616EAE7}" type="presParOf" srcId="{27EF3092-CFD1-4A53-B482-517046097FD4}" destId="{FF80D77B-FA69-4718-8017-2F521818D03C}" srcOrd="2" destOrd="0" presId="urn:microsoft.com/office/officeart/2005/8/layout/vList5"/>
    <dgm:cxn modelId="{C7AC67F2-5864-46F7-8E04-AD1B3716A7C7}" type="presParOf" srcId="{FF80D77B-FA69-4718-8017-2F521818D03C}" destId="{C3164D25-5611-4014-AF50-0261FC63103E}" srcOrd="0" destOrd="0" presId="urn:microsoft.com/office/officeart/2005/8/layout/vList5"/>
    <dgm:cxn modelId="{91490104-7A4F-4A05-A896-47183367A942}" type="presParOf" srcId="{FF80D77B-FA69-4718-8017-2F521818D03C}" destId="{B50BEE17-075F-43D7-8F72-EE0F299237C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DADA17C-C4D2-487F-BA92-B655F034B9B3}" type="doc">
      <dgm:prSet loTypeId="urn:microsoft.com/office/officeart/2011/layout/CircleProcess" loCatId="process" qsTypeId="urn:microsoft.com/office/officeart/2005/8/quickstyle/simple1" qsCatId="simple" csTypeId="urn:microsoft.com/office/officeart/2005/8/colors/colorful2" csCatId="colorful" phldr="1"/>
      <dgm:spPr/>
      <dgm:t>
        <a:bodyPr/>
        <a:lstStyle/>
        <a:p>
          <a:endParaRPr lang="en-US"/>
        </a:p>
      </dgm:t>
    </dgm:pt>
    <dgm:pt modelId="{D7243CC1-410E-460B-858C-4A06F0B3DB55}">
      <dgm:prSet phldrT="[Text]"/>
      <dgm:spPr/>
      <dgm:t>
        <a:bodyPr/>
        <a:lstStyle/>
        <a:p>
          <a:r>
            <a:rPr lang="en-US" dirty="0" err="1">
              <a:latin typeface="Gill Sans MT" panose="020B0502020104020203" pitchFamily="34" charset="0"/>
            </a:rPr>
            <a:t>Eléments</a:t>
          </a:r>
          <a:r>
            <a:rPr lang="en-US" dirty="0">
              <a:latin typeface="Gill Sans MT" panose="020B0502020104020203" pitchFamily="34" charset="0"/>
            </a:rPr>
            <a:t> de </a:t>
          </a:r>
          <a:r>
            <a:rPr lang="en-US" dirty="0" smtClean="0">
              <a:latin typeface="Gill Sans MT" panose="020B0502020104020203" pitchFamily="34" charset="0"/>
            </a:rPr>
            <a:t>ASI </a:t>
          </a:r>
          <a:endParaRPr lang="en-US" dirty="0">
            <a:latin typeface="Gill Sans MT" panose="020B0502020104020203" pitchFamily="34" charset="0"/>
          </a:endParaRPr>
        </a:p>
      </dgm:t>
    </dgm:pt>
    <dgm:pt modelId="{238CF041-1AF5-46FA-99DD-D48FDC431C6F}" type="sibTrans" cxnId="{473FCAE3-C837-4127-B143-889142DB4240}">
      <dgm:prSet/>
      <dgm:spPr/>
      <dgm:t>
        <a:bodyPr/>
        <a:lstStyle/>
        <a:p>
          <a:endParaRPr lang="es-AR">
            <a:latin typeface="Gill Sans MT" panose="020B0502020104020203" pitchFamily="34" charset="0"/>
          </a:endParaRPr>
        </a:p>
      </dgm:t>
    </dgm:pt>
    <dgm:pt modelId="{33B052A9-1D00-44C6-9E8B-8556D424DBEE}" type="parTrans" cxnId="{473FCAE3-C837-4127-B143-889142DB4240}">
      <dgm:prSet/>
      <dgm:spPr/>
      <dgm:t>
        <a:bodyPr/>
        <a:lstStyle/>
        <a:p>
          <a:endParaRPr lang="es-AR">
            <a:latin typeface="Gill Sans MT" panose="020B0502020104020203" pitchFamily="34" charset="0"/>
          </a:endParaRPr>
        </a:p>
      </dgm:t>
    </dgm:pt>
    <dgm:pt modelId="{8E44761C-6997-4386-9D64-1AAD37D82E15}">
      <dgm:prSet phldrT="[Text]"/>
      <dgm:spPr/>
      <dgm:t>
        <a:bodyPr/>
        <a:lstStyle/>
        <a:p>
          <a:r>
            <a:rPr lang="en-US" dirty="0">
              <a:latin typeface="Gill Sans MT" panose="020B0502020104020203" pitchFamily="34" charset="0"/>
            </a:rPr>
            <a:t>Types de </a:t>
          </a:r>
          <a:r>
            <a:rPr lang="en-US" dirty="0" smtClean="0">
              <a:latin typeface="Gill Sans MT" panose="020B0502020104020203" pitchFamily="34" charset="0"/>
            </a:rPr>
            <a:t>ASI </a:t>
          </a:r>
          <a:endParaRPr lang="en-US" dirty="0">
            <a:latin typeface="Gill Sans MT" panose="020B0502020104020203" pitchFamily="34" charset="0"/>
          </a:endParaRPr>
        </a:p>
      </dgm:t>
    </dgm:pt>
    <dgm:pt modelId="{047D8165-0C13-425F-871F-23B7B729BB0C}" type="sibTrans" cxnId="{0EEFE646-470A-4B69-B696-06EC92EF9FE6}">
      <dgm:prSet/>
      <dgm:spPr/>
      <dgm:t>
        <a:bodyPr/>
        <a:lstStyle/>
        <a:p>
          <a:endParaRPr lang="en-US">
            <a:latin typeface="Gill Sans MT" panose="020B0502020104020203" pitchFamily="34" charset="0"/>
          </a:endParaRPr>
        </a:p>
      </dgm:t>
    </dgm:pt>
    <dgm:pt modelId="{EEBCE895-4F0B-41E7-BE3E-7906290C06EF}" type="parTrans" cxnId="{0EEFE646-470A-4B69-B696-06EC92EF9FE6}">
      <dgm:prSet/>
      <dgm:spPr/>
      <dgm:t>
        <a:bodyPr/>
        <a:lstStyle/>
        <a:p>
          <a:endParaRPr lang="en-US">
            <a:latin typeface="Gill Sans MT" panose="020B0502020104020203" pitchFamily="34" charset="0"/>
          </a:endParaRPr>
        </a:p>
      </dgm:t>
    </dgm:pt>
    <dgm:pt modelId="{A2628670-AB9C-4EA0-9C39-B043E60D52CE}">
      <dgm:prSet phldrT="[Text]"/>
      <dgm:spPr/>
      <dgm:t>
        <a:bodyPr/>
        <a:lstStyle/>
        <a:p>
          <a:r>
            <a:rPr lang="fr-FR" dirty="0" smtClean="0">
              <a:latin typeface="Gill Sans MT" panose="020B0502020104020203" pitchFamily="34" charset="0"/>
            </a:rPr>
            <a:t>Utilisations des ASI</a:t>
          </a:r>
          <a:endParaRPr lang="en-GB" dirty="0">
            <a:latin typeface="Gill Sans MT" panose="020B0502020104020203" pitchFamily="34" charset="0"/>
          </a:endParaRPr>
        </a:p>
      </dgm:t>
    </dgm:pt>
    <dgm:pt modelId="{69E09133-8CA2-4CFD-B80B-CE9F7DDA1451}" type="sibTrans" cxnId="{12501389-8E6E-4FC9-8FE6-419377B1FA9A}">
      <dgm:prSet/>
      <dgm:spPr/>
      <dgm:t>
        <a:bodyPr/>
        <a:lstStyle/>
        <a:p>
          <a:endParaRPr lang="en-US">
            <a:latin typeface="Gill Sans MT" panose="020B0502020104020203" pitchFamily="34" charset="0"/>
          </a:endParaRPr>
        </a:p>
      </dgm:t>
    </dgm:pt>
    <dgm:pt modelId="{B2DB0B61-5081-428B-B287-F8F16C7AABD8}" type="parTrans" cxnId="{12501389-8E6E-4FC9-8FE6-419377B1FA9A}">
      <dgm:prSet/>
      <dgm:spPr/>
      <dgm:t>
        <a:bodyPr/>
        <a:lstStyle/>
        <a:p>
          <a:endParaRPr lang="en-US">
            <a:latin typeface="Gill Sans MT" panose="020B0502020104020203" pitchFamily="34" charset="0"/>
          </a:endParaRPr>
        </a:p>
      </dgm:t>
    </dgm:pt>
    <dgm:pt modelId="{C382F03E-AE58-40D4-A89F-19C42EE12E6C}">
      <dgm:prSet phldrT="[Text]"/>
      <dgm:spPr/>
      <dgm:t>
        <a:bodyPr/>
        <a:lstStyle/>
        <a:p>
          <a:r>
            <a:rPr lang="en-GB" dirty="0" err="1" smtClean="0">
              <a:latin typeface="Gill Sans MT" panose="020B0502020104020203" pitchFamily="34" charset="0"/>
            </a:rPr>
            <a:t>Responsabilités</a:t>
          </a:r>
          <a:endParaRPr lang="en-US" dirty="0">
            <a:latin typeface="Gill Sans MT" panose="020B0502020104020203" pitchFamily="34" charset="0"/>
          </a:endParaRPr>
        </a:p>
      </dgm:t>
    </dgm:pt>
    <dgm:pt modelId="{44A98FB9-68FB-48C6-AF68-7B23240A8895}" type="sibTrans" cxnId="{1FE211E5-C89F-4D47-9454-D48EE4420604}">
      <dgm:prSet/>
      <dgm:spPr/>
      <dgm:t>
        <a:bodyPr/>
        <a:lstStyle/>
        <a:p>
          <a:endParaRPr lang="en-US">
            <a:latin typeface="Gill Sans MT" panose="020B0502020104020203" pitchFamily="34" charset="0"/>
          </a:endParaRPr>
        </a:p>
      </dgm:t>
    </dgm:pt>
    <dgm:pt modelId="{E58C6D17-54B3-4066-A1C7-582D50138DFE}" type="parTrans" cxnId="{1FE211E5-C89F-4D47-9454-D48EE4420604}">
      <dgm:prSet/>
      <dgm:spPr/>
      <dgm:t>
        <a:bodyPr/>
        <a:lstStyle/>
        <a:p>
          <a:endParaRPr lang="en-US">
            <a:latin typeface="Gill Sans MT" panose="020B0502020104020203" pitchFamily="34" charset="0"/>
          </a:endParaRPr>
        </a:p>
      </dgm:t>
    </dgm:pt>
    <dgm:pt modelId="{A7D55C90-9279-4521-846A-BAC0DBEA9EF6}" type="pres">
      <dgm:prSet presAssocID="{0DADA17C-C4D2-487F-BA92-B655F034B9B3}" presName="Name0" presStyleCnt="0">
        <dgm:presLayoutVars>
          <dgm:chMax val="11"/>
          <dgm:chPref val="11"/>
          <dgm:dir/>
          <dgm:resizeHandles/>
        </dgm:presLayoutVars>
      </dgm:prSet>
      <dgm:spPr/>
      <dgm:t>
        <a:bodyPr/>
        <a:lstStyle/>
        <a:p>
          <a:endParaRPr lang="fr-FR"/>
        </a:p>
      </dgm:t>
    </dgm:pt>
    <dgm:pt modelId="{F70DC8F3-3E11-4265-8BCF-BBACB03FC5BE}" type="pres">
      <dgm:prSet presAssocID="{C382F03E-AE58-40D4-A89F-19C42EE12E6C}" presName="Accent4" presStyleCnt="0"/>
      <dgm:spPr/>
    </dgm:pt>
    <dgm:pt modelId="{C68E4BB0-E0C6-43E0-A6E4-12CD286DD510}" type="pres">
      <dgm:prSet presAssocID="{C382F03E-AE58-40D4-A89F-19C42EE12E6C}" presName="Accent" presStyleLbl="node1" presStyleIdx="0" presStyleCnt="4"/>
      <dgm:spPr/>
    </dgm:pt>
    <dgm:pt modelId="{03386FBE-B0BF-4A30-86E1-052101F61CE9}" type="pres">
      <dgm:prSet presAssocID="{C382F03E-AE58-40D4-A89F-19C42EE12E6C}" presName="ParentBackground4" presStyleCnt="0"/>
      <dgm:spPr/>
    </dgm:pt>
    <dgm:pt modelId="{26D0CB6F-9D1E-4870-A28C-24B3E6F34270}" type="pres">
      <dgm:prSet presAssocID="{C382F03E-AE58-40D4-A89F-19C42EE12E6C}" presName="ParentBackground" presStyleLbl="fgAcc1" presStyleIdx="0" presStyleCnt="4"/>
      <dgm:spPr/>
      <dgm:t>
        <a:bodyPr/>
        <a:lstStyle/>
        <a:p>
          <a:endParaRPr lang="fr-FR"/>
        </a:p>
      </dgm:t>
    </dgm:pt>
    <dgm:pt modelId="{85C8BDC8-516C-4CDF-8660-CFD53B518185}" type="pres">
      <dgm:prSet presAssocID="{C382F03E-AE58-40D4-A89F-19C42EE12E6C}" presName="Parent4" presStyleLbl="revTx" presStyleIdx="0" presStyleCnt="0">
        <dgm:presLayoutVars>
          <dgm:chMax val="1"/>
          <dgm:chPref val="1"/>
          <dgm:bulletEnabled val="1"/>
        </dgm:presLayoutVars>
      </dgm:prSet>
      <dgm:spPr/>
      <dgm:t>
        <a:bodyPr/>
        <a:lstStyle/>
        <a:p>
          <a:endParaRPr lang="fr-FR"/>
        </a:p>
      </dgm:t>
    </dgm:pt>
    <dgm:pt modelId="{91400FB1-1374-4B63-AA4B-4916A458A11C}" type="pres">
      <dgm:prSet presAssocID="{A2628670-AB9C-4EA0-9C39-B043E60D52CE}" presName="Accent3" presStyleCnt="0"/>
      <dgm:spPr/>
    </dgm:pt>
    <dgm:pt modelId="{E383C4F5-3DAD-4D8B-9707-03D7012EE91C}" type="pres">
      <dgm:prSet presAssocID="{A2628670-AB9C-4EA0-9C39-B043E60D52CE}" presName="Accent" presStyleLbl="node1" presStyleIdx="1" presStyleCnt="4"/>
      <dgm:spPr/>
    </dgm:pt>
    <dgm:pt modelId="{C7870C51-9910-4C59-B047-C3F47F216A4A}" type="pres">
      <dgm:prSet presAssocID="{A2628670-AB9C-4EA0-9C39-B043E60D52CE}" presName="ParentBackground3" presStyleCnt="0"/>
      <dgm:spPr/>
    </dgm:pt>
    <dgm:pt modelId="{37C8EEE5-C7F1-40CA-952F-3BA974652F54}" type="pres">
      <dgm:prSet presAssocID="{A2628670-AB9C-4EA0-9C39-B043E60D52CE}" presName="ParentBackground" presStyleLbl="fgAcc1" presStyleIdx="1" presStyleCnt="4"/>
      <dgm:spPr/>
      <dgm:t>
        <a:bodyPr/>
        <a:lstStyle/>
        <a:p>
          <a:endParaRPr lang="fr-FR"/>
        </a:p>
      </dgm:t>
    </dgm:pt>
    <dgm:pt modelId="{F262CC18-4497-4687-8312-99B86E5388C5}" type="pres">
      <dgm:prSet presAssocID="{A2628670-AB9C-4EA0-9C39-B043E60D52CE}" presName="Parent3" presStyleLbl="revTx" presStyleIdx="0" presStyleCnt="0">
        <dgm:presLayoutVars>
          <dgm:chMax val="1"/>
          <dgm:chPref val="1"/>
          <dgm:bulletEnabled val="1"/>
        </dgm:presLayoutVars>
      </dgm:prSet>
      <dgm:spPr/>
      <dgm:t>
        <a:bodyPr/>
        <a:lstStyle/>
        <a:p>
          <a:endParaRPr lang="fr-FR"/>
        </a:p>
      </dgm:t>
    </dgm:pt>
    <dgm:pt modelId="{2600B6EF-4099-4FAD-9D78-EFB2E808B89B}" type="pres">
      <dgm:prSet presAssocID="{D7243CC1-410E-460B-858C-4A06F0B3DB55}" presName="Accent2" presStyleCnt="0"/>
      <dgm:spPr/>
    </dgm:pt>
    <dgm:pt modelId="{E6B31F4C-0878-4E12-9189-380DE3489E1B}" type="pres">
      <dgm:prSet presAssocID="{D7243CC1-410E-460B-858C-4A06F0B3DB55}" presName="Accent" presStyleLbl="node1" presStyleIdx="2" presStyleCnt="4"/>
      <dgm:spPr/>
    </dgm:pt>
    <dgm:pt modelId="{B60E97B6-236C-4AC6-9D0C-66253E6F883D}" type="pres">
      <dgm:prSet presAssocID="{D7243CC1-410E-460B-858C-4A06F0B3DB55}" presName="ParentBackground2" presStyleCnt="0"/>
      <dgm:spPr/>
    </dgm:pt>
    <dgm:pt modelId="{69E50619-BC96-46F8-977A-73DEB10A6AEE}" type="pres">
      <dgm:prSet presAssocID="{D7243CC1-410E-460B-858C-4A06F0B3DB55}" presName="ParentBackground" presStyleLbl="fgAcc1" presStyleIdx="2" presStyleCnt="4"/>
      <dgm:spPr/>
      <dgm:t>
        <a:bodyPr/>
        <a:lstStyle/>
        <a:p>
          <a:endParaRPr lang="fr-FR"/>
        </a:p>
      </dgm:t>
    </dgm:pt>
    <dgm:pt modelId="{EB526869-3A2C-4C03-8FFE-8F4B70CCA3F1}" type="pres">
      <dgm:prSet presAssocID="{D7243CC1-410E-460B-858C-4A06F0B3DB55}" presName="Parent2" presStyleLbl="revTx" presStyleIdx="0" presStyleCnt="0">
        <dgm:presLayoutVars>
          <dgm:chMax val="1"/>
          <dgm:chPref val="1"/>
          <dgm:bulletEnabled val="1"/>
        </dgm:presLayoutVars>
      </dgm:prSet>
      <dgm:spPr/>
      <dgm:t>
        <a:bodyPr/>
        <a:lstStyle/>
        <a:p>
          <a:endParaRPr lang="fr-FR"/>
        </a:p>
      </dgm:t>
    </dgm:pt>
    <dgm:pt modelId="{7863A790-976C-4466-9151-967372B44496}" type="pres">
      <dgm:prSet presAssocID="{8E44761C-6997-4386-9D64-1AAD37D82E15}" presName="Accent1" presStyleCnt="0"/>
      <dgm:spPr/>
    </dgm:pt>
    <dgm:pt modelId="{574DAFAF-C354-4CB4-B5DC-2AD4E9F76473}" type="pres">
      <dgm:prSet presAssocID="{8E44761C-6997-4386-9D64-1AAD37D82E15}" presName="Accent" presStyleLbl="node1" presStyleIdx="3" presStyleCnt="4"/>
      <dgm:spPr/>
    </dgm:pt>
    <dgm:pt modelId="{C918D609-8CF4-4D05-8FFA-477F71A4301E}" type="pres">
      <dgm:prSet presAssocID="{8E44761C-6997-4386-9D64-1AAD37D82E15}" presName="ParentBackground1" presStyleCnt="0"/>
      <dgm:spPr/>
    </dgm:pt>
    <dgm:pt modelId="{9C9378A5-A50C-4E83-91E7-152F5E2FD5FD}" type="pres">
      <dgm:prSet presAssocID="{8E44761C-6997-4386-9D64-1AAD37D82E15}" presName="ParentBackground" presStyleLbl="fgAcc1" presStyleIdx="3" presStyleCnt="4"/>
      <dgm:spPr/>
      <dgm:t>
        <a:bodyPr/>
        <a:lstStyle/>
        <a:p>
          <a:endParaRPr lang="fr-FR"/>
        </a:p>
      </dgm:t>
    </dgm:pt>
    <dgm:pt modelId="{9444350C-1A5C-4542-B827-F1F44FD69FFC}" type="pres">
      <dgm:prSet presAssocID="{8E44761C-6997-4386-9D64-1AAD37D82E15}" presName="Parent1" presStyleLbl="revTx" presStyleIdx="0" presStyleCnt="0">
        <dgm:presLayoutVars>
          <dgm:chMax val="1"/>
          <dgm:chPref val="1"/>
          <dgm:bulletEnabled val="1"/>
        </dgm:presLayoutVars>
      </dgm:prSet>
      <dgm:spPr/>
      <dgm:t>
        <a:bodyPr/>
        <a:lstStyle/>
        <a:p>
          <a:endParaRPr lang="fr-FR"/>
        </a:p>
      </dgm:t>
    </dgm:pt>
  </dgm:ptLst>
  <dgm:cxnLst>
    <dgm:cxn modelId="{97C10D50-432F-4BB1-83E0-EA0FDC83A8F6}" type="presOf" srcId="{0DADA17C-C4D2-487F-BA92-B655F034B9B3}" destId="{A7D55C90-9279-4521-846A-BAC0DBEA9EF6}" srcOrd="0" destOrd="0" presId="urn:microsoft.com/office/officeart/2011/layout/CircleProcess"/>
    <dgm:cxn modelId="{58190192-DB28-49A0-AE05-A8E8CAEBC486}" type="presOf" srcId="{C382F03E-AE58-40D4-A89F-19C42EE12E6C}" destId="{26D0CB6F-9D1E-4870-A28C-24B3E6F34270}" srcOrd="0" destOrd="0" presId="urn:microsoft.com/office/officeart/2011/layout/CircleProcess"/>
    <dgm:cxn modelId="{4A81CA6D-EE51-4079-A98D-FDA647C83313}" type="presOf" srcId="{D7243CC1-410E-460B-858C-4A06F0B3DB55}" destId="{69E50619-BC96-46F8-977A-73DEB10A6AEE}" srcOrd="0" destOrd="0" presId="urn:microsoft.com/office/officeart/2011/layout/CircleProcess"/>
    <dgm:cxn modelId="{12501389-8E6E-4FC9-8FE6-419377B1FA9A}" srcId="{0DADA17C-C4D2-487F-BA92-B655F034B9B3}" destId="{A2628670-AB9C-4EA0-9C39-B043E60D52CE}" srcOrd="2" destOrd="0" parTransId="{B2DB0B61-5081-428B-B287-F8F16C7AABD8}" sibTransId="{69E09133-8CA2-4CFD-B80B-CE9F7DDA1451}"/>
    <dgm:cxn modelId="{473FCAE3-C837-4127-B143-889142DB4240}" srcId="{0DADA17C-C4D2-487F-BA92-B655F034B9B3}" destId="{D7243CC1-410E-460B-858C-4A06F0B3DB55}" srcOrd="1" destOrd="0" parTransId="{33B052A9-1D00-44C6-9E8B-8556D424DBEE}" sibTransId="{238CF041-1AF5-46FA-99DD-D48FDC431C6F}"/>
    <dgm:cxn modelId="{0EEFE646-470A-4B69-B696-06EC92EF9FE6}" srcId="{0DADA17C-C4D2-487F-BA92-B655F034B9B3}" destId="{8E44761C-6997-4386-9D64-1AAD37D82E15}" srcOrd="0" destOrd="0" parTransId="{EEBCE895-4F0B-41E7-BE3E-7906290C06EF}" sibTransId="{047D8165-0C13-425F-871F-23B7B729BB0C}"/>
    <dgm:cxn modelId="{8336318A-DCCD-418D-B14F-BDC8497468B5}" type="presOf" srcId="{8E44761C-6997-4386-9D64-1AAD37D82E15}" destId="{9C9378A5-A50C-4E83-91E7-152F5E2FD5FD}" srcOrd="0" destOrd="0" presId="urn:microsoft.com/office/officeart/2011/layout/CircleProcess"/>
    <dgm:cxn modelId="{E0F65F4F-3054-4A6B-A5F2-2E6A7233832F}" type="presOf" srcId="{A2628670-AB9C-4EA0-9C39-B043E60D52CE}" destId="{F262CC18-4497-4687-8312-99B86E5388C5}" srcOrd="1" destOrd="0" presId="urn:microsoft.com/office/officeart/2011/layout/CircleProcess"/>
    <dgm:cxn modelId="{8794C737-F5D4-49E7-83AE-DADCEBC4D279}" type="presOf" srcId="{8E44761C-6997-4386-9D64-1AAD37D82E15}" destId="{9444350C-1A5C-4542-B827-F1F44FD69FFC}" srcOrd="1" destOrd="0" presId="urn:microsoft.com/office/officeart/2011/layout/CircleProcess"/>
    <dgm:cxn modelId="{1FE211E5-C89F-4D47-9454-D48EE4420604}" srcId="{0DADA17C-C4D2-487F-BA92-B655F034B9B3}" destId="{C382F03E-AE58-40D4-A89F-19C42EE12E6C}" srcOrd="3" destOrd="0" parTransId="{E58C6D17-54B3-4066-A1C7-582D50138DFE}" sibTransId="{44A98FB9-68FB-48C6-AF68-7B23240A8895}"/>
    <dgm:cxn modelId="{6715E4F2-C25E-424F-AD5C-224F7C1857A9}" type="presOf" srcId="{A2628670-AB9C-4EA0-9C39-B043E60D52CE}" destId="{37C8EEE5-C7F1-40CA-952F-3BA974652F54}" srcOrd="0" destOrd="0" presId="urn:microsoft.com/office/officeart/2011/layout/CircleProcess"/>
    <dgm:cxn modelId="{13180ECF-B02C-4D90-8902-9BE2C695699D}" type="presOf" srcId="{C382F03E-AE58-40D4-A89F-19C42EE12E6C}" destId="{85C8BDC8-516C-4CDF-8660-CFD53B518185}" srcOrd="1" destOrd="0" presId="urn:microsoft.com/office/officeart/2011/layout/CircleProcess"/>
    <dgm:cxn modelId="{CCFE5F1B-0E68-420F-B32C-7B39979E5B4F}" type="presOf" srcId="{D7243CC1-410E-460B-858C-4A06F0B3DB55}" destId="{EB526869-3A2C-4C03-8FFE-8F4B70CCA3F1}" srcOrd="1" destOrd="0" presId="urn:microsoft.com/office/officeart/2011/layout/CircleProcess"/>
    <dgm:cxn modelId="{7F216789-ECE4-4AA4-B317-65C562C0FAD7}" type="presParOf" srcId="{A7D55C90-9279-4521-846A-BAC0DBEA9EF6}" destId="{F70DC8F3-3E11-4265-8BCF-BBACB03FC5BE}" srcOrd="0" destOrd="0" presId="urn:microsoft.com/office/officeart/2011/layout/CircleProcess"/>
    <dgm:cxn modelId="{4CA4ED01-12FB-4A1D-9A4D-516748BA30BD}" type="presParOf" srcId="{F70DC8F3-3E11-4265-8BCF-BBACB03FC5BE}" destId="{C68E4BB0-E0C6-43E0-A6E4-12CD286DD510}" srcOrd="0" destOrd="0" presId="urn:microsoft.com/office/officeart/2011/layout/CircleProcess"/>
    <dgm:cxn modelId="{39B7FB89-5B85-497B-A5E7-A5AE00A0919B}" type="presParOf" srcId="{A7D55C90-9279-4521-846A-BAC0DBEA9EF6}" destId="{03386FBE-B0BF-4A30-86E1-052101F61CE9}" srcOrd="1" destOrd="0" presId="urn:microsoft.com/office/officeart/2011/layout/CircleProcess"/>
    <dgm:cxn modelId="{E2B2E7D9-0734-46D5-AA62-4593C76B34F4}" type="presParOf" srcId="{03386FBE-B0BF-4A30-86E1-052101F61CE9}" destId="{26D0CB6F-9D1E-4870-A28C-24B3E6F34270}" srcOrd="0" destOrd="0" presId="urn:microsoft.com/office/officeart/2011/layout/CircleProcess"/>
    <dgm:cxn modelId="{85FBCB38-02FA-4F06-980E-AFCCC685807E}" type="presParOf" srcId="{A7D55C90-9279-4521-846A-BAC0DBEA9EF6}" destId="{85C8BDC8-516C-4CDF-8660-CFD53B518185}" srcOrd="2" destOrd="0" presId="urn:microsoft.com/office/officeart/2011/layout/CircleProcess"/>
    <dgm:cxn modelId="{2D9FE9DC-CB59-49BA-B44E-CF19490D5A59}" type="presParOf" srcId="{A7D55C90-9279-4521-846A-BAC0DBEA9EF6}" destId="{91400FB1-1374-4B63-AA4B-4916A458A11C}" srcOrd="3" destOrd="0" presId="urn:microsoft.com/office/officeart/2011/layout/CircleProcess"/>
    <dgm:cxn modelId="{E68B716D-2C8F-43EC-9851-DD57ABAD9377}" type="presParOf" srcId="{91400FB1-1374-4B63-AA4B-4916A458A11C}" destId="{E383C4F5-3DAD-4D8B-9707-03D7012EE91C}" srcOrd="0" destOrd="0" presId="urn:microsoft.com/office/officeart/2011/layout/CircleProcess"/>
    <dgm:cxn modelId="{7ABC558B-7AEB-4B88-8A02-5EA48A814E42}" type="presParOf" srcId="{A7D55C90-9279-4521-846A-BAC0DBEA9EF6}" destId="{C7870C51-9910-4C59-B047-C3F47F216A4A}" srcOrd="4" destOrd="0" presId="urn:microsoft.com/office/officeart/2011/layout/CircleProcess"/>
    <dgm:cxn modelId="{2C7B1B8B-6694-48CE-BB54-D4D2069C58EB}" type="presParOf" srcId="{C7870C51-9910-4C59-B047-C3F47F216A4A}" destId="{37C8EEE5-C7F1-40CA-952F-3BA974652F54}" srcOrd="0" destOrd="0" presId="urn:microsoft.com/office/officeart/2011/layout/CircleProcess"/>
    <dgm:cxn modelId="{CC4E4EA7-874A-469C-93A0-85829004FCBA}" type="presParOf" srcId="{A7D55C90-9279-4521-846A-BAC0DBEA9EF6}" destId="{F262CC18-4497-4687-8312-99B86E5388C5}" srcOrd="5" destOrd="0" presId="urn:microsoft.com/office/officeart/2011/layout/CircleProcess"/>
    <dgm:cxn modelId="{79F262ED-EE14-4FBC-A153-ECE0FA7708B8}" type="presParOf" srcId="{A7D55C90-9279-4521-846A-BAC0DBEA9EF6}" destId="{2600B6EF-4099-4FAD-9D78-EFB2E808B89B}" srcOrd="6" destOrd="0" presId="urn:microsoft.com/office/officeart/2011/layout/CircleProcess"/>
    <dgm:cxn modelId="{120279E7-7522-4CF6-8FA9-D00C2CDDFCC1}" type="presParOf" srcId="{2600B6EF-4099-4FAD-9D78-EFB2E808B89B}" destId="{E6B31F4C-0878-4E12-9189-380DE3489E1B}" srcOrd="0" destOrd="0" presId="urn:microsoft.com/office/officeart/2011/layout/CircleProcess"/>
    <dgm:cxn modelId="{7422E8EA-636C-47A2-A4CA-2FB8FB525DA2}" type="presParOf" srcId="{A7D55C90-9279-4521-846A-BAC0DBEA9EF6}" destId="{B60E97B6-236C-4AC6-9D0C-66253E6F883D}" srcOrd="7" destOrd="0" presId="urn:microsoft.com/office/officeart/2011/layout/CircleProcess"/>
    <dgm:cxn modelId="{C2D6E2AB-4F6D-49A5-AAC5-3646CAA8E353}" type="presParOf" srcId="{B60E97B6-236C-4AC6-9D0C-66253E6F883D}" destId="{69E50619-BC96-46F8-977A-73DEB10A6AEE}" srcOrd="0" destOrd="0" presId="urn:microsoft.com/office/officeart/2011/layout/CircleProcess"/>
    <dgm:cxn modelId="{304729DA-8302-43E4-BE49-AF63D7D1595F}" type="presParOf" srcId="{A7D55C90-9279-4521-846A-BAC0DBEA9EF6}" destId="{EB526869-3A2C-4C03-8FFE-8F4B70CCA3F1}" srcOrd="8" destOrd="0" presId="urn:microsoft.com/office/officeart/2011/layout/CircleProcess"/>
    <dgm:cxn modelId="{AED688F9-9636-412E-B601-FFA740F83C09}" type="presParOf" srcId="{A7D55C90-9279-4521-846A-BAC0DBEA9EF6}" destId="{7863A790-976C-4466-9151-967372B44496}" srcOrd="9" destOrd="0" presId="urn:microsoft.com/office/officeart/2011/layout/CircleProcess"/>
    <dgm:cxn modelId="{EEF49976-319B-4B9B-BB0B-7A0893E811A3}" type="presParOf" srcId="{7863A790-976C-4466-9151-967372B44496}" destId="{574DAFAF-C354-4CB4-B5DC-2AD4E9F76473}" srcOrd="0" destOrd="0" presId="urn:microsoft.com/office/officeart/2011/layout/CircleProcess"/>
    <dgm:cxn modelId="{5DD65CAA-BE7C-4FD7-A848-DDCF07BCDF23}" type="presParOf" srcId="{A7D55C90-9279-4521-846A-BAC0DBEA9EF6}" destId="{C918D609-8CF4-4D05-8FFA-477F71A4301E}" srcOrd="10" destOrd="0" presId="urn:microsoft.com/office/officeart/2011/layout/CircleProcess"/>
    <dgm:cxn modelId="{FEFE1348-D6EE-48A8-8D87-F684F7F944C9}" type="presParOf" srcId="{C918D609-8CF4-4D05-8FFA-477F71A4301E}" destId="{9C9378A5-A50C-4E83-91E7-152F5E2FD5FD}" srcOrd="0" destOrd="0" presId="urn:microsoft.com/office/officeart/2011/layout/CircleProcess"/>
    <dgm:cxn modelId="{90495925-AC0F-4633-81B1-CA9B20A0C32C}" type="presParOf" srcId="{A7D55C90-9279-4521-846A-BAC0DBEA9EF6}" destId="{9444350C-1A5C-4542-B827-F1F44FD69FFC}" srcOrd="11"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C243417-4429-4F99-9031-B494CD4F66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7490F1C-EAA0-4708-9D90-530F8B54C6EA}">
      <dgm:prSet/>
      <dgm:spPr>
        <a:xfrm>
          <a:off x="0" y="37798"/>
          <a:ext cx="6800850" cy="358206"/>
        </a:xfrm>
        <a:prstGeom prst="roundRect">
          <a:avLst/>
        </a:prstGeom>
      </dgm:spPr>
      <dgm:t>
        <a:bodyPr/>
        <a:lstStyle/>
        <a:p>
          <a:pPr rtl="0"/>
          <a:r>
            <a:rPr lang="en-US" dirty="0" err="1" smtClean="0">
              <a:effectLst>
                <a:outerShdw blurRad="38100" dist="38100" dir="2700000" algn="tl">
                  <a:srgbClr val="000000">
                    <a:alpha val="43137"/>
                  </a:srgbClr>
                </a:outerShdw>
              </a:effectLst>
              <a:latin typeface="Gill Sans MT" panose="020B0502020104020203" pitchFamily="34" charset="0"/>
            </a:rPr>
            <a:t>Eléments</a:t>
          </a:r>
          <a:r>
            <a:rPr lang="en-US" dirty="0" smtClean="0">
              <a:effectLst>
                <a:outerShdw blurRad="38100" dist="38100" dir="2700000" algn="tl">
                  <a:srgbClr val="000000">
                    <a:alpha val="43137"/>
                  </a:srgbClr>
                </a:outerShdw>
              </a:effectLst>
              <a:latin typeface="Gill Sans MT" panose="020B0502020104020203" pitchFamily="34" charset="0"/>
            </a:rPr>
            <a:t> des ASI</a:t>
          </a:r>
          <a:endParaRPr lang="en-US" dirty="0">
            <a:effectLst>
              <a:outerShdw blurRad="38100" dist="38100" dir="2700000" algn="tl">
                <a:srgbClr val="000000">
                  <a:alpha val="43137"/>
                </a:srgbClr>
              </a:outerShdw>
            </a:effectLst>
            <a:latin typeface="Gill Sans MT" panose="020B0502020104020203" pitchFamily="34" charset="0"/>
          </a:endParaRPr>
        </a:p>
      </dgm:t>
    </dgm:pt>
    <dgm:pt modelId="{DDAF7206-EE92-4551-8F21-9123DE6A0018}" type="parTrans" cxnId="{F46241D7-AFD0-423A-ADBF-7C93D20542FF}">
      <dgm:prSet/>
      <dgm:spPr/>
      <dgm:t>
        <a:bodyPr/>
        <a:lstStyle/>
        <a:p>
          <a:endParaRPr lang="en-US">
            <a:latin typeface="Gill Sans MT" panose="020B0502020104020203" pitchFamily="34" charset="0"/>
          </a:endParaRPr>
        </a:p>
      </dgm:t>
    </dgm:pt>
    <dgm:pt modelId="{AD0CEE8B-00ED-448D-A752-F75C89EE0EDE}" type="sibTrans" cxnId="{F46241D7-AFD0-423A-ADBF-7C93D20542FF}">
      <dgm:prSet/>
      <dgm:spPr/>
      <dgm:t>
        <a:bodyPr/>
        <a:lstStyle/>
        <a:p>
          <a:endParaRPr lang="en-US">
            <a:latin typeface="Gill Sans MT" panose="020B0502020104020203" pitchFamily="34" charset="0"/>
          </a:endParaRPr>
        </a:p>
      </dgm:t>
    </dgm:pt>
    <dgm:pt modelId="{BCCA384B-61CF-46E2-B938-356AACF564F9}">
      <dgm:prSet/>
      <dgm:spPr>
        <a:xfrm>
          <a:off x="240070" y="430564"/>
          <a:ext cx="6320709" cy="2158649"/>
        </a:xfrm>
      </dgm:spPr>
      <dgm:t>
        <a:bodyPr/>
        <a:lstStyle/>
        <a:p>
          <a:pPr rtl="0"/>
          <a:r>
            <a:rPr lang="fr-FR" b="1" dirty="0" smtClean="0">
              <a:latin typeface="Gill Sans MT" panose="020B0502020104020203" pitchFamily="34" charset="0"/>
            </a:rPr>
            <a:t>Informations minimales</a:t>
          </a:r>
          <a:endParaRPr lang="en-US" b="1" dirty="0">
            <a:latin typeface="Gill Sans MT" panose="020B0502020104020203" pitchFamily="34" charset="0"/>
          </a:endParaRPr>
        </a:p>
      </dgm:t>
    </dgm:pt>
    <dgm:pt modelId="{012A87F9-B65E-4509-B3C5-D51245215FDE}" type="parTrans" cxnId="{E64090F4-C7E0-46C0-8BAF-AD61E23ED94E}">
      <dgm:prSet/>
      <dgm:spPr/>
      <dgm:t>
        <a:bodyPr/>
        <a:lstStyle/>
        <a:p>
          <a:endParaRPr lang="en-US">
            <a:latin typeface="Gill Sans MT" panose="020B0502020104020203" pitchFamily="34" charset="0"/>
          </a:endParaRPr>
        </a:p>
      </dgm:t>
    </dgm:pt>
    <dgm:pt modelId="{75DA8EFE-E4FD-48E8-9E44-8CD343EC2021}" type="sibTrans" cxnId="{E64090F4-C7E0-46C0-8BAF-AD61E23ED94E}">
      <dgm:prSet/>
      <dgm:spPr/>
      <dgm:t>
        <a:bodyPr/>
        <a:lstStyle/>
        <a:p>
          <a:endParaRPr lang="en-US">
            <a:latin typeface="Gill Sans MT" panose="020B0502020104020203" pitchFamily="34" charset="0"/>
          </a:endParaRPr>
        </a:p>
      </dgm:t>
    </dgm:pt>
    <dgm:pt modelId="{DDE4B6AB-85B5-47DC-8320-709C81F85568}">
      <dgm:prSet/>
      <dgm:spPr>
        <a:xfrm>
          <a:off x="240070" y="430564"/>
          <a:ext cx="6320709" cy="2158649"/>
        </a:xfrm>
      </dgm:spPr>
      <dgm:t>
        <a:bodyPr/>
        <a:lstStyle/>
        <a:p>
          <a:pPr rtl="0"/>
          <a:r>
            <a:rPr lang="fr-FR" smtClean="0">
              <a:latin typeface="Gill Sans MT" panose="020B0502020104020203" pitchFamily="34" charset="0"/>
            </a:rPr>
            <a:t>Nom de l'ONPV et nom du pays importateur</a:t>
          </a:r>
          <a:endParaRPr lang="en-GB" dirty="0">
            <a:latin typeface="Gill Sans MT" panose="020B0502020104020203" pitchFamily="34" charset="0"/>
          </a:endParaRPr>
        </a:p>
      </dgm:t>
    </dgm:pt>
    <dgm:pt modelId="{F2E71961-D7EB-4801-A322-9FEFD38CD96B}" type="parTrans" cxnId="{CCA0FDBC-1876-43EF-BF02-97846F8AFC4D}">
      <dgm:prSet/>
      <dgm:spPr/>
      <dgm:t>
        <a:bodyPr/>
        <a:lstStyle/>
        <a:p>
          <a:endParaRPr lang="ru-RU"/>
        </a:p>
      </dgm:t>
    </dgm:pt>
    <dgm:pt modelId="{5B66EC92-48D7-4246-87E6-002B8609B138}" type="sibTrans" cxnId="{CCA0FDBC-1876-43EF-BF02-97846F8AFC4D}">
      <dgm:prSet/>
      <dgm:spPr/>
      <dgm:t>
        <a:bodyPr/>
        <a:lstStyle/>
        <a:p>
          <a:endParaRPr lang="ru-RU"/>
        </a:p>
      </dgm:t>
    </dgm:pt>
    <dgm:pt modelId="{28BFE53B-16BF-43EE-BD8C-694DB85F2054}">
      <dgm:prSet/>
      <dgm:spPr>
        <a:xfrm>
          <a:off x="240070" y="430564"/>
          <a:ext cx="6320709" cy="2158649"/>
        </a:xfrm>
      </dgm:spPr>
      <dgm:t>
        <a:bodyPr/>
        <a:lstStyle/>
        <a:p>
          <a:pPr rtl="0"/>
          <a:r>
            <a:rPr lang="fr-FR" b="1" dirty="0" smtClean="0">
              <a:latin typeface="Gill Sans MT" panose="020B0502020104020203" pitchFamily="34" charset="0"/>
            </a:rPr>
            <a:t>Autres informations pouvant être incluses</a:t>
          </a:r>
          <a:endParaRPr lang="en-GB" b="1" dirty="0">
            <a:latin typeface="Gill Sans MT" panose="020B0502020104020203" pitchFamily="34" charset="0"/>
          </a:endParaRPr>
        </a:p>
      </dgm:t>
    </dgm:pt>
    <dgm:pt modelId="{BDE00346-8223-4BBD-AB96-112D683E6349}" type="parTrans" cxnId="{B67C1E75-A9FD-4377-8BFB-C96591EF1C59}">
      <dgm:prSet/>
      <dgm:spPr/>
      <dgm:t>
        <a:bodyPr/>
        <a:lstStyle/>
        <a:p>
          <a:endParaRPr lang="ru-RU"/>
        </a:p>
      </dgm:t>
    </dgm:pt>
    <dgm:pt modelId="{D53CEA42-1802-43DF-B11B-D48AC88F80A5}" type="sibTrans" cxnId="{B67C1E75-A9FD-4377-8BFB-C96591EF1C59}">
      <dgm:prSet/>
      <dgm:spPr/>
      <dgm:t>
        <a:bodyPr/>
        <a:lstStyle/>
        <a:p>
          <a:endParaRPr lang="ru-RU"/>
        </a:p>
      </dgm:t>
    </dgm:pt>
    <dgm:pt modelId="{E5753D71-B2A6-4D0C-A3D9-64152B9405D5}">
      <dgm:prSet/>
      <dgm:spPr>
        <a:xfrm>
          <a:off x="240070" y="430564"/>
          <a:ext cx="6320709" cy="2158649"/>
        </a:xfrm>
      </dgm:spPr>
      <dgm:t>
        <a:bodyPr/>
        <a:lstStyle/>
        <a:p>
          <a:pPr rtl="0"/>
          <a:r>
            <a:rPr lang="fr-FR" dirty="0" smtClean="0">
              <a:latin typeface="Gill Sans MT" panose="020B0502020104020203" pitchFamily="34" charset="0"/>
            </a:rPr>
            <a:t>Quantité de l'envoi, si l'autorisation concerne un envoi individuel ou une série d'envois, moyen de transport, point d'entrée, agent émetteur, exportateur, lieu vers lequel les envois doivent être dirigés, fournisseur de traitement</a:t>
          </a:r>
          <a:endParaRPr lang="en-GB" dirty="0">
            <a:latin typeface="Gill Sans MT" panose="020B0502020104020203" pitchFamily="34" charset="0"/>
          </a:endParaRPr>
        </a:p>
      </dgm:t>
    </dgm:pt>
    <dgm:pt modelId="{8D9DBC2C-5406-4FDA-ACA5-014D39ECFF35}" type="parTrans" cxnId="{C69104D6-0EA3-418F-BEF4-D81033C940BA}">
      <dgm:prSet/>
      <dgm:spPr/>
      <dgm:t>
        <a:bodyPr/>
        <a:lstStyle/>
        <a:p>
          <a:endParaRPr lang="ru-RU"/>
        </a:p>
      </dgm:t>
    </dgm:pt>
    <dgm:pt modelId="{F5A17630-2DB0-48C3-B18B-9CDF50FA6C7B}" type="sibTrans" cxnId="{C69104D6-0EA3-418F-BEF4-D81033C940BA}">
      <dgm:prSet/>
      <dgm:spPr/>
      <dgm:t>
        <a:bodyPr/>
        <a:lstStyle/>
        <a:p>
          <a:endParaRPr lang="ru-RU"/>
        </a:p>
      </dgm:t>
    </dgm:pt>
    <dgm:pt modelId="{3F3DCD20-C3D9-491B-83CB-A31846563A2A}">
      <dgm:prSet/>
      <dgm:spPr>
        <a:xfrm>
          <a:off x="240070" y="430564"/>
          <a:ext cx="6320709" cy="2158649"/>
        </a:xfrm>
      </dgm:spPr>
      <dgm:t>
        <a:bodyPr/>
        <a:lstStyle/>
        <a:p>
          <a:pPr rtl="0"/>
          <a:r>
            <a:rPr lang="en-GB" b="1" dirty="0" smtClean="0">
              <a:latin typeface="Gill Sans MT" panose="020B0502020104020203" pitchFamily="34" charset="0"/>
            </a:rPr>
            <a:t>Langue</a:t>
          </a:r>
          <a:endParaRPr lang="en-GB" b="1" dirty="0">
            <a:latin typeface="Gill Sans MT" panose="020B0502020104020203" pitchFamily="34" charset="0"/>
          </a:endParaRPr>
        </a:p>
      </dgm:t>
    </dgm:pt>
    <dgm:pt modelId="{FE4CC216-6ADF-4E3F-80ED-C02AE449918C}" type="parTrans" cxnId="{BE828E37-1EB4-48C2-A8B5-BE793CA4A42D}">
      <dgm:prSet/>
      <dgm:spPr/>
      <dgm:t>
        <a:bodyPr/>
        <a:lstStyle/>
        <a:p>
          <a:endParaRPr lang="ru-RU"/>
        </a:p>
      </dgm:t>
    </dgm:pt>
    <dgm:pt modelId="{A422FA33-D912-4DD6-929F-EDC3889DB1AB}" type="sibTrans" cxnId="{BE828E37-1EB4-48C2-A8B5-BE793CA4A42D}">
      <dgm:prSet/>
      <dgm:spPr/>
      <dgm:t>
        <a:bodyPr/>
        <a:lstStyle/>
        <a:p>
          <a:endParaRPr lang="ru-RU"/>
        </a:p>
      </dgm:t>
    </dgm:pt>
    <dgm:pt modelId="{75B84412-1E48-4630-93CC-4AB56ED0ED1F}">
      <dgm:prSet/>
      <dgm:spPr/>
      <dgm:t>
        <a:bodyPr/>
        <a:lstStyle/>
        <a:p>
          <a:r>
            <a:rPr lang="fr-FR" dirty="0">
              <a:latin typeface="Gill Sans MT" panose="020B0502020104020203" pitchFamily="34" charset="0"/>
            </a:rPr>
            <a:t>Code d'identification ou numéro </a:t>
          </a:r>
          <a:r>
            <a:rPr lang="fr-FR" dirty="0" smtClean="0">
              <a:latin typeface="Gill Sans MT" panose="020B0502020104020203" pitchFamily="34" charset="0"/>
            </a:rPr>
            <a:t>ASI</a:t>
          </a:r>
          <a:endParaRPr lang="fr-FR" dirty="0">
            <a:latin typeface="Gill Sans MT" panose="020B0502020104020203" pitchFamily="34" charset="0"/>
          </a:endParaRPr>
        </a:p>
      </dgm:t>
    </dgm:pt>
    <dgm:pt modelId="{9922B12A-8F6C-48DD-84C9-6E624BF3B08A}" type="parTrans" cxnId="{5656D313-5B74-4DDC-9F3A-1947A5A39B94}">
      <dgm:prSet/>
      <dgm:spPr/>
      <dgm:t>
        <a:bodyPr/>
        <a:lstStyle/>
        <a:p>
          <a:endParaRPr lang="fr-FR"/>
        </a:p>
      </dgm:t>
    </dgm:pt>
    <dgm:pt modelId="{426F4114-F7C5-4A6B-B3BE-C427D86C6301}" type="sibTrans" cxnId="{5656D313-5B74-4DDC-9F3A-1947A5A39B94}">
      <dgm:prSet/>
      <dgm:spPr/>
      <dgm:t>
        <a:bodyPr/>
        <a:lstStyle/>
        <a:p>
          <a:endParaRPr lang="fr-FR"/>
        </a:p>
      </dgm:t>
    </dgm:pt>
    <dgm:pt modelId="{2791AD1E-7F86-4318-BFF7-54AD3EA8EFBF}">
      <dgm:prSet/>
      <dgm:spPr/>
      <dgm:t>
        <a:bodyPr/>
        <a:lstStyle/>
        <a:p>
          <a:r>
            <a:rPr lang="fr-FR" dirty="0">
              <a:latin typeface="Gill Sans MT" panose="020B0502020104020203" pitchFamily="34" charset="0"/>
            </a:rPr>
            <a:t>Informations sur </a:t>
          </a:r>
          <a:r>
            <a:rPr lang="fr-FR" dirty="0" smtClean="0">
              <a:latin typeface="Gill Sans MT" panose="020B0502020104020203" pitchFamily="34" charset="0"/>
            </a:rPr>
            <a:t>l'importateur, </a:t>
          </a:r>
          <a:r>
            <a:rPr lang="fr-FR" dirty="0">
              <a:latin typeface="Gill Sans MT" panose="020B0502020104020203" pitchFamily="34" charset="0"/>
            </a:rPr>
            <a:t>date </a:t>
          </a:r>
          <a:r>
            <a:rPr lang="fr-FR" dirty="0" smtClean="0">
              <a:latin typeface="Gill Sans MT" panose="020B0502020104020203" pitchFamily="34" charset="0"/>
            </a:rPr>
            <a:t>d'émission, </a:t>
          </a:r>
          <a:r>
            <a:rPr lang="fr-FR" dirty="0">
              <a:latin typeface="Gill Sans MT" panose="020B0502020104020203" pitchFamily="34" charset="0"/>
            </a:rPr>
            <a:t>description de </a:t>
          </a:r>
          <a:r>
            <a:rPr lang="fr-FR" dirty="0" smtClean="0">
              <a:latin typeface="Gill Sans MT" panose="020B0502020104020203" pitchFamily="34" charset="0"/>
            </a:rPr>
            <a:t>l'envoi, </a:t>
          </a:r>
          <a:r>
            <a:rPr lang="fr-FR" dirty="0">
              <a:latin typeface="Gill Sans MT" panose="020B0502020104020203" pitchFamily="34" charset="0"/>
            </a:rPr>
            <a:t>pays d'origine et pays d'exportation ou de </a:t>
          </a:r>
          <a:r>
            <a:rPr lang="fr-FR" dirty="0" smtClean="0">
              <a:latin typeface="Gill Sans MT" panose="020B0502020104020203" pitchFamily="34" charset="0"/>
            </a:rPr>
            <a:t>réexportation, utilisation </a:t>
          </a:r>
          <a:r>
            <a:rPr lang="fr-FR" dirty="0">
              <a:latin typeface="Gill Sans MT" panose="020B0502020104020203" pitchFamily="34" charset="0"/>
            </a:rPr>
            <a:t>prévue de la </a:t>
          </a:r>
          <a:r>
            <a:rPr lang="fr-FR" dirty="0" smtClean="0">
              <a:latin typeface="Gill Sans MT" panose="020B0502020104020203" pitchFamily="34" charset="0"/>
            </a:rPr>
            <a:t>marchandise, </a:t>
          </a:r>
          <a:r>
            <a:rPr lang="fr-FR" dirty="0">
              <a:latin typeface="Gill Sans MT" panose="020B0502020104020203" pitchFamily="34" charset="0"/>
            </a:rPr>
            <a:t>exigences phytosanitaires à </a:t>
          </a:r>
          <a:r>
            <a:rPr lang="fr-FR" dirty="0" smtClean="0">
              <a:latin typeface="Gill Sans MT" panose="020B0502020104020203" pitchFamily="34" charset="0"/>
            </a:rPr>
            <a:t>l'importation, </a:t>
          </a:r>
          <a:r>
            <a:rPr lang="fr-FR" dirty="0">
              <a:latin typeface="Gill Sans MT" panose="020B0502020104020203" pitchFamily="34" charset="0"/>
            </a:rPr>
            <a:t>période de validité</a:t>
          </a:r>
          <a:endParaRPr lang="fr-FR" dirty="0">
            <a:latin typeface="Gill Sans MT" panose="020B0502020104020203" pitchFamily="34" charset="0"/>
          </a:endParaRPr>
        </a:p>
      </dgm:t>
    </dgm:pt>
    <dgm:pt modelId="{F5E1DB24-0356-4844-BDE8-FEEFA7937CF8}" type="parTrans" cxnId="{19D00256-693F-4839-89DE-31D969CB8A0E}">
      <dgm:prSet/>
      <dgm:spPr/>
      <dgm:t>
        <a:bodyPr/>
        <a:lstStyle/>
        <a:p>
          <a:endParaRPr lang="fr-FR"/>
        </a:p>
      </dgm:t>
    </dgm:pt>
    <dgm:pt modelId="{3E923482-D914-4432-B140-2C14615F34DF}" type="sibTrans" cxnId="{19D00256-693F-4839-89DE-31D969CB8A0E}">
      <dgm:prSet/>
      <dgm:spPr/>
      <dgm:t>
        <a:bodyPr/>
        <a:lstStyle/>
        <a:p>
          <a:endParaRPr lang="fr-FR"/>
        </a:p>
      </dgm:t>
    </dgm:pt>
    <dgm:pt modelId="{CF0706D9-00F0-468B-8241-FAC70EC4A3A4}" type="pres">
      <dgm:prSet presAssocID="{2C243417-4429-4F99-9031-B494CD4F6649}" presName="linear" presStyleCnt="0">
        <dgm:presLayoutVars>
          <dgm:animLvl val="lvl"/>
          <dgm:resizeHandles val="exact"/>
        </dgm:presLayoutVars>
      </dgm:prSet>
      <dgm:spPr/>
      <dgm:t>
        <a:bodyPr/>
        <a:lstStyle/>
        <a:p>
          <a:endParaRPr lang="fr-FR"/>
        </a:p>
      </dgm:t>
    </dgm:pt>
    <dgm:pt modelId="{5FE61560-10CC-43AC-8188-78B860A2B38A}" type="pres">
      <dgm:prSet presAssocID="{57490F1C-EAA0-4708-9D90-530F8B54C6EA}" presName="parentText" presStyleLbl="node1" presStyleIdx="0" presStyleCnt="1">
        <dgm:presLayoutVars>
          <dgm:chMax val="0"/>
          <dgm:bulletEnabled val="1"/>
        </dgm:presLayoutVars>
      </dgm:prSet>
      <dgm:spPr/>
      <dgm:t>
        <a:bodyPr/>
        <a:lstStyle/>
        <a:p>
          <a:endParaRPr lang="fr-FR"/>
        </a:p>
      </dgm:t>
    </dgm:pt>
    <dgm:pt modelId="{C6ED577B-C3D0-4DD0-B06E-D2B10FCCC7D5}" type="pres">
      <dgm:prSet presAssocID="{57490F1C-EAA0-4708-9D90-530F8B54C6EA}" presName="childText" presStyleLbl="revTx" presStyleIdx="0" presStyleCnt="1">
        <dgm:presLayoutVars>
          <dgm:bulletEnabled val="1"/>
        </dgm:presLayoutVars>
      </dgm:prSet>
      <dgm:spPr/>
      <dgm:t>
        <a:bodyPr/>
        <a:lstStyle/>
        <a:p>
          <a:endParaRPr lang="fr-FR"/>
        </a:p>
      </dgm:t>
    </dgm:pt>
  </dgm:ptLst>
  <dgm:cxnLst>
    <dgm:cxn modelId="{C69104D6-0EA3-418F-BEF4-D81033C940BA}" srcId="{28BFE53B-16BF-43EE-BD8C-694DB85F2054}" destId="{E5753D71-B2A6-4D0C-A3D9-64152B9405D5}" srcOrd="0" destOrd="0" parTransId="{8D9DBC2C-5406-4FDA-ACA5-014D39ECFF35}" sibTransId="{F5A17630-2DB0-48C3-B18B-9CDF50FA6C7B}"/>
    <dgm:cxn modelId="{78BA9377-FBDE-47E3-B4AC-D307D419CBB2}" type="presOf" srcId="{E5753D71-B2A6-4D0C-A3D9-64152B9405D5}" destId="{C6ED577B-C3D0-4DD0-B06E-D2B10FCCC7D5}" srcOrd="0" destOrd="5" presId="urn:microsoft.com/office/officeart/2005/8/layout/vList2"/>
    <dgm:cxn modelId="{B67C1E75-A9FD-4377-8BFB-C96591EF1C59}" srcId="{57490F1C-EAA0-4708-9D90-530F8B54C6EA}" destId="{28BFE53B-16BF-43EE-BD8C-694DB85F2054}" srcOrd="1" destOrd="0" parTransId="{BDE00346-8223-4BBD-AB96-112D683E6349}" sibTransId="{D53CEA42-1802-43DF-B11B-D48AC88F80A5}"/>
    <dgm:cxn modelId="{B9A3D33F-5EA2-44CE-A643-79FE3979644F}" type="presOf" srcId="{57490F1C-EAA0-4708-9D90-530F8B54C6EA}" destId="{5FE61560-10CC-43AC-8188-78B860A2B38A}" srcOrd="0" destOrd="0" presId="urn:microsoft.com/office/officeart/2005/8/layout/vList2"/>
    <dgm:cxn modelId="{CCA0FDBC-1876-43EF-BF02-97846F8AFC4D}" srcId="{BCCA384B-61CF-46E2-B938-356AACF564F9}" destId="{DDE4B6AB-85B5-47DC-8320-709C81F85568}" srcOrd="0" destOrd="0" parTransId="{F2E71961-D7EB-4801-A322-9FEFD38CD96B}" sibTransId="{5B66EC92-48D7-4246-87E6-002B8609B138}"/>
    <dgm:cxn modelId="{ADAAE6B1-91C2-4D70-AFD8-5FBCBECE1FBA}" type="presOf" srcId="{2C243417-4429-4F99-9031-B494CD4F6649}" destId="{CF0706D9-00F0-468B-8241-FAC70EC4A3A4}" srcOrd="0" destOrd="0" presId="urn:microsoft.com/office/officeart/2005/8/layout/vList2"/>
    <dgm:cxn modelId="{1631DCF6-D331-42E0-A5D2-62B775851546}" type="presOf" srcId="{DDE4B6AB-85B5-47DC-8320-709C81F85568}" destId="{C6ED577B-C3D0-4DD0-B06E-D2B10FCCC7D5}" srcOrd="0" destOrd="1" presId="urn:microsoft.com/office/officeart/2005/8/layout/vList2"/>
    <dgm:cxn modelId="{E64090F4-C7E0-46C0-8BAF-AD61E23ED94E}" srcId="{57490F1C-EAA0-4708-9D90-530F8B54C6EA}" destId="{BCCA384B-61CF-46E2-B938-356AACF564F9}" srcOrd="0" destOrd="0" parTransId="{012A87F9-B65E-4509-B3C5-D51245215FDE}" sibTransId="{75DA8EFE-E4FD-48E8-9E44-8CD343EC2021}"/>
    <dgm:cxn modelId="{47FA6F40-C4FE-4231-A96B-C185E479229F}" type="presOf" srcId="{75B84412-1E48-4630-93CC-4AB56ED0ED1F}" destId="{C6ED577B-C3D0-4DD0-B06E-D2B10FCCC7D5}" srcOrd="0" destOrd="2" presId="urn:microsoft.com/office/officeart/2005/8/layout/vList2"/>
    <dgm:cxn modelId="{CAEB0F67-43E3-41D9-BDC2-86B41B6951B7}" type="presOf" srcId="{28BFE53B-16BF-43EE-BD8C-694DB85F2054}" destId="{C6ED577B-C3D0-4DD0-B06E-D2B10FCCC7D5}" srcOrd="0" destOrd="4" presId="urn:microsoft.com/office/officeart/2005/8/layout/vList2"/>
    <dgm:cxn modelId="{AC70F4A1-8936-4652-A48A-ACB784225478}" type="presOf" srcId="{2791AD1E-7F86-4318-BFF7-54AD3EA8EFBF}" destId="{C6ED577B-C3D0-4DD0-B06E-D2B10FCCC7D5}" srcOrd="0" destOrd="3" presId="urn:microsoft.com/office/officeart/2005/8/layout/vList2"/>
    <dgm:cxn modelId="{F46241D7-AFD0-423A-ADBF-7C93D20542FF}" srcId="{2C243417-4429-4F99-9031-B494CD4F6649}" destId="{57490F1C-EAA0-4708-9D90-530F8B54C6EA}" srcOrd="0" destOrd="0" parTransId="{DDAF7206-EE92-4551-8F21-9123DE6A0018}" sibTransId="{AD0CEE8B-00ED-448D-A752-F75C89EE0EDE}"/>
    <dgm:cxn modelId="{2038D818-3450-4093-8CC6-68CB28899825}" type="presOf" srcId="{3F3DCD20-C3D9-491B-83CB-A31846563A2A}" destId="{C6ED577B-C3D0-4DD0-B06E-D2B10FCCC7D5}" srcOrd="0" destOrd="6" presId="urn:microsoft.com/office/officeart/2005/8/layout/vList2"/>
    <dgm:cxn modelId="{19D00256-693F-4839-89DE-31D969CB8A0E}" srcId="{BCCA384B-61CF-46E2-B938-356AACF564F9}" destId="{2791AD1E-7F86-4318-BFF7-54AD3EA8EFBF}" srcOrd="2" destOrd="0" parTransId="{F5E1DB24-0356-4844-BDE8-FEEFA7937CF8}" sibTransId="{3E923482-D914-4432-B140-2C14615F34DF}"/>
    <dgm:cxn modelId="{BE828E37-1EB4-48C2-A8B5-BE793CA4A42D}" srcId="{57490F1C-EAA0-4708-9D90-530F8B54C6EA}" destId="{3F3DCD20-C3D9-491B-83CB-A31846563A2A}" srcOrd="2" destOrd="0" parTransId="{FE4CC216-6ADF-4E3F-80ED-C02AE449918C}" sibTransId="{A422FA33-D912-4DD6-929F-EDC3889DB1AB}"/>
    <dgm:cxn modelId="{7A31913D-B8E9-4ED1-877A-C0581B2AC9A3}" type="presOf" srcId="{BCCA384B-61CF-46E2-B938-356AACF564F9}" destId="{C6ED577B-C3D0-4DD0-B06E-D2B10FCCC7D5}" srcOrd="0" destOrd="0" presId="urn:microsoft.com/office/officeart/2005/8/layout/vList2"/>
    <dgm:cxn modelId="{5656D313-5B74-4DDC-9F3A-1947A5A39B94}" srcId="{BCCA384B-61CF-46E2-B938-356AACF564F9}" destId="{75B84412-1E48-4630-93CC-4AB56ED0ED1F}" srcOrd="1" destOrd="0" parTransId="{9922B12A-8F6C-48DD-84C9-6E624BF3B08A}" sibTransId="{426F4114-F7C5-4A6B-B3BE-C427D86C6301}"/>
    <dgm:cxn modelId="{F1396E4D-7F35-4BAD-8512-EE825BAC8F4C}" type="presParOf" srcId="{CF0706D9-00F0-468B-8241-FAC70EC4A3A4}" destId="{5FE61560-10CC-43AC-8188-78B860A2B38A}" srcOrd="0" destOrd="0" presId="urn:microsoft.com/office/officeart/2005/8/layout/vList2"/>
    <dgm:cxn modelId="{389BA081-2A3C-4A66-B018-FD4B879389CF}" type="presParOf" srcId="{CF0706D9-00F0-468B-8241-FAC70EC4A3A4}" destId="{C6ED577B-C3D0-4DD0-B06E-D2B10FCCC7D5}"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243417-4429-4F99-9031-B494CD4F6649}"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en-US"/>
        </a:p>
      </dgm:t>
    </dgm:pt>
    <dgm:pt modelId="{57490F1C-EAA0-4708-9D90-530F8B54C6EA}">
      <dgm:prSet/>
      <dgm:spPr>
        <a:xfrm>
          <a:off x="0" y="45031"/>
          <a:ext cx="6800850" cy="644302"/>
        </a:xfrm>
        <a:prstGeom prst="roundRect">
          <a:avLst/>
        </a:prstGeom>
      </dgm:spPr>
      <dgm:t>
        <a:bodyPr/>
        <a:lstStyle/>
        <a:p>
          <a:pPr rtl="0"/>
          <a:r>
            <a:rPr lang="fr-FR" dirty="0" smtClean="0">
              <a:latin typeface="Gill Sans MT" panose="020B0502020104020203" pitchFamily="34" charset="0"/>
            </a:rPr>
            <a:t>Utilisations des ASI</a:t>
          </a:r>
          <a:endParaRPr lang="en-US" dirty="0">
            <a:effectLst>
              <a:outerShdw blurRad="38100" dist="38100" dir="2700000" algn="tl">
                <a:srgbClr val="000000">
                  <a:alpha val="43137"/>
                </a:srgbClr>
              </a:outerShdw>
            </a:effectLst>
            <a:latin typeface="Gill Sans MT" panose="020B0502020104020203" pitchFamily="34" charset="0"/>
          </a:endParaRPr>
        </a:p>
      </dgm:t>
    </dgm:pt>
    <dgm:pt modelId="{DDAF7206-EE92-4551-8F21-9123DE6A0018}" type="parTrans" cxnId="{F46241D7-AFD0-423A-ADBF-7C93D20542FF}">
      <dgm:prSet/>
      <dgm:spPr/>
      <dgm:t>
        <a:bodyPr/>
        <a:lstStyle/>
        <a:p>
          <a:endParaRPr lang="en-US">
            <a:latin typeface="Gill Sans MT" panose="020B0502020104020203" pitchFamily="34" charset="0"/>
          </a:endParaRPr>
        </a:p>
      </dgm:t>
    </dgm:pt>
    <dgm:pt modelId="{AD0CEE8B-00ED-448D-A752-F75C89EE0EDE}" type="sibTrans" cxnId="{F46241D7-AFD0-423A-ADBF-7C93D20542FF}">
      <dgm:prSet/>
      <dgm:spPr/>
      <dgm:t>
        <a:bodyPr/>
        <a:lstStyle/>
        <a:p>
          <a:endParaRPr lang="en-US">
            <a:latin typeface="Gill Sans MT" panose="020B0502020104020203" pitchFamily="34" charset="0"/>
          </a:endParaRPr>
        </a:p>
      </dgm:t>
    </dgm:pt>
    <dgm:pt modelId="{BCCA384B-61CF-46E2-B938-356AACF564F9}">
      <dgm:prSet/>
      <dgm:spPr>
        <a:xfrm>
          <a:off x="240070" y="721014"/>
          <a:ext cx="6320709" cy="2522520"/>
        </a:xfrm>
      </dgm:spPr>
      <dgm:t>
        <a:bodyPr/>
        <a:lstStyle/>
        <a:p>
          <a:pPr rtl="0"/>
          <a:r>
            <a:rPr lang="fr-FR" dirty="0" smtClean="0">
              <a:latin typeface="Gill Sans MT" panose="020B0502020104020203" pitchFamily="34" charset="0"/>
            </a:rPr>
            <a:t>Recherche et objectifs scientifiques, objectif d'exposition, but éducatif, fins religieuses ou culturelles</a:t>
          </a:r>
          <a:endParaRPr lang="en-GB" dirty="0">
            <a:latin typeface="Gill Sans MT" panose="020B0502020104020203" pitchFamily="34" charset="0"/>
          </a:endParaRPr>
        </a:p>
      </dgm:t>
    </dgm:pt>
    <dgm:pt modelId="{012A87F9-B65E-4509-B3C5-D51245215FDE}" type="parTrans" cxnId="{E64090F4-C7E0-46C0-8BAF-AD61E23ED94E}">
      <dgm:prSet/>
      <dgm:spPr/>
      <dgm:t>
        <a:bodyPr/>
        <a:lstStyle/>
        <a:p>
          <a:endParaRPr lang="en-US">
            <a:latin typeface="Gill Sans MT" panose="020B0502020104020203" pitchFamily="34" charset="0"/>
          </a:endParaRPr>
        </a:p>
      </dgm:t>
    </dgm:pt>
    <dgm:pt modelId="{75DA8EFE-E4FD-48E8-9E44-8CD343EC2021}" type="sibTrans" cxnId="{E64090F4-C7E0-46C0-8BAF-AD61E23ED94E}">
      <dgm:prSet/>
      <dgm:spPr/>
      <dgm:t>
        <a:bodyPr/>
        <a:lstStyle/>
        <a:p>
          <a:endParaRPr lang="en-US">
            <a:latin typeface="Gill Sans MT" panose="020B0502020104020203" pitchFamily="34" charset="0"/>
          </a:endParaRPr>
        </a:p>
      </dgm:t>
    </dgm:pt>
    <dgm:pt modelId="{FC809A3D-E3DE-48FC-B37F-461C09BA7B01}">
      <dgm:prSet/>
      <dgm:spPr/>
      <dgm:t>
        <a:bodyPr/>
        <a:lstStyle/>
        <a:p>
          <a:r>
            <a:rPr lang="fr-FR" dirty="0">
              <a:latin typeface="Gill Sans MT" panose="020B0502020104020203" pitchFamily="34" charset="0"/>
            </a:rPr>
            <a:t>Articles pour lesquels l'ONPV du pays importateur exige la capacité de tracer et de gérer sur une période de temps après l'entrée</a:t>
          </a:r>
          <a:endParaRPr lang="fr-FR" dirty="0">
            <a:latin typeface="Gill Sans MT" panose="020B0502020104020203" pitchFamily="34" charset="0"/>
          </a:endParaRPr>
        </a:p>
      </dgm:t>
    </dgm:pt>
    <dgm:pt modelId="{EC5BA83C-E705-40BD-9AB4-EC44DBF2F9C9}" type="parTrans" cxnId="{16D482C6-894E-49BC-B2B6-FB15BFD0B1C1}">
      <dgm:prSet/>
      <dgm:spPr/>
      <dgm:t>
        <a:bodyPr/>
        <a:lstStyle/>
        <a:p>
          <a:endParaRPr lang="fr-FR"/>
        </a:p>
      </dgm:t>
    </dgm:pt>
    <dgm:pt modelId="{CB91F338-CA2F-45EE-8386-149752483001}" type="sibTrans" cxnId="{16D482C6-894E-49BC-B2B6-FB15BFD0B1C1}">
      <dgm:prSet/>
      <dgm:spPr/>
      <dgm:t>
        <a:bodyPr/>
        <a:lstStyle/>
        <a:p>
          <a:endParaRPr lang="fr-FR"/>
        </a:p>
      </dgm:t>
    </dgm:pt>
    <dgm:pt modelId="{A8311356-0110-4811-A815-3A00D9D56CD9}">
      <dgm:prSet/>
      <dgm:spPr/>
      <dgm:t>
        <a:bodyPr/>
        <a:lstStyle/>
        <a:p>
          <a:r>
            <a:rPr lang="fr-FR" dirty="0">
              <a:latin typeface="Gill Sans MT" panose="020B0502020104020203" pitchFamily="34" charset="0"/>
            </a:rPr>
            <a:t>Situations d'urgence ou exceptionnelles</a:t>
          </a:r>
          <a:endParaRPr lang="fr-FR" dirty="0">
            <a:latin typeface="Gill Sans MT" panose="020B0502020104020203" pitchFamily="34" charset="0"/>
          </a:endParaRPr>
        </a:p>
      </dgm:t>
    </dgm:pt>
    <dgm:pt modelId="{878BD4B5-0C9B-4C3D-AF1B-9FE351ECAD6A}" type="parTrans" cxnId="{447670A5-CB6C-405D-88E8-765C3E1B6AE3}">
      <dgm:prSet/>
      <dgm:spPr/>
      <dgm:t>
        <a:bodyPr/>
        <a:lstStyle/>
        <a:p>
          <a:endParaRPr lang="fr-FR"/>
        </a:p>
      </dgm:t>
    </dgm:pt>
    <dgm:pt modelId="{07664D63-FFEE-4666-A4E3-7BBC6766CD15}" type="sibTrans" cxnId="{447670A5-CB6C-405D-88E8-765C3E1B6AE3}">
      <dgm:prSet/>
      <dgm:spPr/>
      <dgm:t>
        <a:bodyPr/>
        <a:lstStyle/>
        <a:p>
          <a:endParaRPr lang="fr-FR"/>
        </a:p>
      </dgm:t>
    </dgm:pt>
    <dgm:pt modelId="{3A545D1E-E49F-43F1-9EA9-908EEFF9C10D}">
      <dgm:prSet/>
      <dgm:spPr/>
      <dgm:t>
        <a:bodyPr/>
        <a:lstStyle/>
        <a:p>
          <a:r>
            <a:rPr lang="fr-FR" dirty="0">
              <a:latin typeface="Gill Sans MT" panose="020B0502020104020203" pitchFamily="34" charset="0"/>
            </a:rPr>
            <a:t>Agents de lutte biologique et autres organismes utiles</a:t>
          </a:r>
          <a:endParaRPr lang="fr-FR" dirty="0">
            <a:latin typeface="Gill Sans MT" panose="020B0502020104020203" pitchFamily="34" charset="0"/>
          </a:endParaRPr>
        </a:p>
      </dgm:t>
    </dgm:pt>
    <dgm:pt modelId="{81D28067-613D-4980-B603-B6390A48E904}" type="parTrans" cxnId="{E7CBC2D8-BF4C-4086-B57A-C807D7C6B128}">
      <dgm:prSet/>
      <dgm:spPr/>
      <dgm:t>
        <a:bodyPr/>
        <a:lstStyle/>
        <a:p>
          <a:endParaRPr lang="fr-FR"/>
        </a:p>
      </dgm:t>
    </dgm:pt>
    <dgm:pt modelId="{CC1C8A2A-0DF9-4BD3-A132-26B978EE8BA2}" type="sibTrans" cxnId="{E7CBC2D8-BF4C-4086-B57A-C807D7C6B128}">
      <dgm:prSet/>
      <dgm:spPr/>
      <dgm:t>
        <a:bodyPr/>
        <a:lstStyle/>
        <a:p>
          <a:endParaRPr lang="fr-FR"/>
        </a:p>
      </dgm:t>
    </dgm:pt>
    <dgm:pt modelId="{E21ECD9B-6317-40E4-B98E-C6FC4C29F11E}">
      <dgm:prSet/>
      <dgm:spPr/>
      <dgm:t>
        <a:bodyPr/>
        <a:lstStyle/>
        <a:p>
          <a:r>
            <a:rPr lang="fr-FR" dirty="0">
              <a:latin typeface="Gill Sans MT" panose="020B0502020104020203" pitchFamily="34" charset="0"/>
            </a:rPr>
            <a:t>Situations où les autorisations générales d'importation n'ont pas été développées ou il n'est pas possible de les développer</a:t>
          </a:r>
          <a:endParaRPr lang="fr-FR" dirty="0">
            <a:latin typeface="Gill Sans MT" panose="020B0502020104020203" pitchFamily="34" charset="0"/>
          </a:endParaRPr>
        </a:p>
      </dgm:t>
    </dgm:pt>
    <dgm:pt modelId="{EEEFB147-8AED-4F51-A27C-E0455633EA1A}" type="parTrans" cxnId="{DC651661-E405-4BE1-8BDF-5F39189AA0E9}">
      <dgm:prSet/>
      <dgm:spPr/>
      <dgm:t>
        <a:bodyPr/>
        <a:lstStyle/>
        <a:p>
          <a:endParaRPr lang="fr-FR"/>
        </a:p>
      </dgm:t>
    </dgm:pt>
    <dgm:pt modelId="{9E1D4DA5-7E55-47F0-B48D-3AA6C07400B0}" type="sibTrans" cxnId="{DC651661-E405-4BE1-8BDF-5F39189AA0E9}">
      <dgm:prSet/>
      <dgm:spPr/>
      <dgm:t>
        <a:bodyPr/>
        <a:lstStyle/>
        <a:p>
          <a:endParaRPr lang="fr-FR"/>
        </a:p>
      </dgm:t>
    </dgm:pt>
    <dgm:pt modelId="{D4EB858E-FEB8-40F3-9AED-0F842C908448}">
      <dgm:prSet/>
      <dgm:spPr/>
      <dgm:t>
        <a:bodyPr/>
        <a:lstStyle/>
        <a:p>
          <a:r>
            <a:rPr lang="fr-FR" dirty="0">
              <a:latin typeface="Gill Sans MT" panose="020B0502020104020203" pitchFamily="34" charset="0"/>
            </a:rPr>
            <a:t>Articles qui ne sont pas systématiquement importés</a:t>
          </a:r>
          <a:endParaRPr lang="fr-FR" dirty="0">
            <a:latin typeface="Gill Sans MT" panose="020B0502020104020203" pitchFamily="34" charset="0"/>
          </a:endParaRPr>
        </a:p>
      </dgm:t>
    </dgm:pt>
    <dgm:pt modelId="{DA042DD2-2672-46D4-9BAE-75B769B31DB8}" type="parTrans" cxnId="{DB60FE36-3973-4825-A266-5C8FFC056DC8}">
      <dgm:prSet/>
      <dgm:spPr/>
      <dgm:t>
        <a:bodyPr/>
        <a:lstStyle/>
        <a:p>
          <a:endParaRPr lang="fr-FR"/>
        </a:p>
      </dgm:t>
    </dgm:pt>
    <dgm:pt modelId="{10EF7114-FF8D-416C-9F82-1258C6C88D41}" type="sibTrans" cxnId="{DB60FE36-3973-4825-A266-5C8FFC056DC8}">
      <dgm:prSet/>
      <dgm:spPr/>
      <dgm:t>
        <a:bodyPr/>
        <a:lstStyle/>
        <a:p>
          <a:endParaRPr lang="fr-FR"/>
        </a:p>
      </dgm:t>
    </dgm:pt>
    <dgm:pt modelId="{CF0706D9-00F0-468B-8241-FAC70EC4A3A4}" type="pres">
      <dgm:prSet presAssocID="{2C243417-4429-4F99-9031-B494CD4F6649}" presName="linear" presStyleCnt="0">
        <dgm:presLayoutVars>
          <dgm:animLvl val="lvl"/>
          <dgm:resizeHandles val="exact"/>
        </dgm:presLayoutVars>
      </dgm:prSet>
      <dgm:spPr/>
      <dgm:t>
        <a:bodyPr/>
        <a:lstStyle/>
        <a:p>
          <a:endParaRPr lang="fr-FR"/>
        </a:p>
      </dgm:t>
    </dgm:pt>
    <dgm:pt modelId="{5FE61560-10CC-43AC-8188-78B860A2B38A}" type="pres">
      <dgm:prSet presAssocID="{57490F1C-EAA0-4708-9D90-530F8B54C6EA}" presName="parentText" presStyleLbl="node1" presStyleIdx="0" presStyleCnt="1">
        <dgm:presLayoutVars>
          <dgm:chMax val="0"/>
          <dgm:bulletEnabled val="1"/>
        </dgm:presLayoutVars>
      </dgm:prSet>
      <dgm:spPr/>
      <dgm:t>
        <a:bodyPr/>
        <a:lstStyle/>
        <a:p>
          <a:endParaRPr lang="fr-FR"/>
        </a:p>
      </dgm:t>
    </dgm:pt>
    <dgm:pt modelId="{5FD53922-163A-4495-8B2B-A1854ACDC99F}" type="pres">
      <dgm:prSet presAssocID="{57490F1C-EAA0-4708-9D90-530F8B54C6EA}" presName="childText" presStyleLbl="revTx" presStyleIdx="0" presStyleCnt="1">
        <dgm:presLayoutVars>
          <dgm:bulletEnabled val="1"/>
        </dgm:presLayoutVars>
      </dgm:prSet>
      <dgm:spPr>
        <a:prstGeom prst="roundRect">
          <a:avLst/>
        </a:prstGeom>
      </dgm:spPr>
      <dgm:t>
        <a:bodyPr/>
        <a:lstStyle/>
        <a:p>
          <a:endParaRPr lang="fr-FR"/>
        </a:p>
      </dgm:t>
    </dgm:pt>
  </dgm:ptLst>
  <dgm:cxnLst>
    <dgm:cxn modelId="{E7A4B4BF-EE4D-4682-878C-F95A02017EF2}" type="presOf" srcId="{3A545D1E-E49F-43F1-9EA9-908EEFF9C10D}" destId="{5FD53922-163A-4495-8B2B-A1854ACDC99F}" srcOrd="0" destOrd="3" presId="urn:microsoft.com/office/officeart/2005/8/layout/vList2"/>
    <dgm:cxn modelId="{16D482C6-894E-49BC-B2B6-FB15BFD0B1C1}" srcId="{57490F1C-EAA0-4708-9D90-530F8B54C6EA}" destId="{FC809A3D-E3DE-48FC-B37F-461C09BA7B01}" srcOrd="1" destOrd="0" parTransId="{EC5BA83C-E705-40BD-9AB4-EC44DBF2F9C9}" sibTransId="{CB91F338-CA2F-45EE-8386-149752483001}"/>
    <dgm:cxn modelId="{C1734ED0-EFF1-4CC7-9721-4563D42FDFD1}" type="presOf" srcId="{BCCA384B-61CF-46E2-B938-356AACF564F9}" destId="{5FD53922-163A-4495-8B2B-A1854ACDC99F}" srcOrd="0" destOrd="0" presId="urn:microsoft.com/office/officeart/2005/8/layout/vList2"/>
    <dgm:cxn modelId="{F46241D7-AFD0-423A-ADBF-7C93D20542FF}" srcId="{2C243417-4429-4F99-9031-B494CD4F6649}" destId="{57490F1C-EAA0-4708-9D90-530F8B54C6EA}" srcOrd="0" destOrd="0" parTransId="{DDAF7206-EE92-4551-8F21-9123DE6A0018}" sibTransId="{AD0CEE8B-00ED-448D-A752-F75C89EE0EDE}"/>
    <dgm:cxn modelId="{3E98071D-622A-44C2-82E3-839C6D9EB069}" type="presOf" srcId="{57490F1C-EAA0-4708-9D90-530F8B54C6EA}" destId="{5FE61560-10CC-43AC-8188-78B860A2B38A}" srcOrd="0" destOrd="0" presId="urn:microsoft.com/office/officeart/2005/8/layout/vList2"/>
    <dgm:cxn modelId="{447670A5-CB6C-405D-88E8-765C3E1B6AE3}" srcId="{57490F1C-EAA0-4708-9D90-530F8B54C6EA}" destId="{A8311356-0110-4811-A815-3A00D9D56CD9}" srcOrd="2" destOrd="0" parTransId="{878BD4B5-0C9B-4C3D-AF1B-9FE351ECAD6A}" sibTransId="{07664D63-FFEE-4666-A4E3-7BBC6766CD15}"/>
    <dgm:cxn modelId="{A21A7981-665D-4422-A4C3-417F07082A07}" type="presOf" srcId="{2C243417-4429-4F99-9031-B494CD4F6649}" destId="{CF0706D9-00F0-468B-8241-FAC70EC4A3A4}" srcOrd="0" destOrd="0" presId="urn:microsoft.com/office/officeart/2005/8/layout/vList2"/>
    <dgm:cxn modelId="{B8B8969F-0220-411E-B146-E0DBE05C71D3}" type="presOf" srcId="{FC809A3D-E3DE-48FC-B37F-461C09BA7B01}" destId="{5FD53922-163A-4495-8B2B-A1854ACDC99F}" srcOrd="0" destOrd="1" presId="urn:microsoft.com/office/officeart/2005/8/layout/vList2"/>
    <dgm:cxn modelId="{DB60FE36-3973-4825-A266-5C8FFC056DC8}" srcId="{57490F1C-EAA0-4708-9D90-530F8B54C6EA}" destId="{D4EB858E-FEB8-40F3-9AED-0F842C908448}" srcOrd="5" destOrd="0" parTransId="{DA042DD2-2672-46D4-9BAE-75B769B31DB8}" sibTransId="{10EF7114-FF8D-416C-9F82-1258C6C88D41}"/>
    <dgm:cxn modelId="{B285A3FF-F31A-4484-A879-5B755C7D7244}" type="presOf" srcId="{D4EB858E-FEB8-40F3-9AED-0F842C908448}" destId="{5FD53922-163A-4495-8B2B-A1854ACDC99F}" srcOrd="0" destOrd="5" presId="urn:microsoft.com/office/officeart/2005/8/layout/vList2"/>
    <dgm:cxn modelId="{E64090F4-C7E0-46C0-8BAF-AD61E23ED94E}" srcId="{57490F1C-EAA0-4708-9D90-530F8B54C6EA}" destId="{BCCA384B-61CF-46E2-B938-356AACF564F9}" srcOrd="0" destOrd="0" parTransId="{012A87F9-B65E-4509-B3C5-D51245215FDE}" sibTransId="{75DA8EFE-E4FD-48E8-9E44-8CD343EC2021}"/>
    <dgm:cxn modelId="{E4E904C2-F375-4E72-BC8C-7B67A6EF1737}" type="presOf" srcId="{A8311356-0110-4811-A815-3A00D9D56CD9}" destId="{5FD53922-163A-4495-8B2B-A1854ACDC99F}" srcOrd="0" destOrd="2" presId="urn:microsoft.com/office/officeart/2005/8/layout/vList2"/>
    <dgm:cxn modelId="{E7CBC2D8-BF4C-4086-B57A-C807D7C6B128}" srcId="{57490F1C-EAA0-4708-9D90-530F8B54C6EA}" destId="{3A545D1E-E49F-43F1-9EA9-908EEFF9C10D}" srcOrd="3" destOrd="0" parTransId="{81D28067-613D-4980-B603-B6390A48E904}" sibTransId="{CC1C8A2A-0DF9-4BD3-A132-26B978EE8BA2}"/>
    <dgm:cxn modelId="{7C1C1662-F7BA-4C91-9F67-9EF05905C7D7}" type="presOf" srcId="{E21ECD9B-6317-40E4-B98E-C6FC4C29F11E}" destId="{5FD53922-163A-4495-8B2B-A1854ACDC99F}" srcOrd="0" destOrd="4" presId="urn:microsoft.com/office/officeart/2005/8/layout/vList2"/>
    <dgm:cxn modelId="{DC651661-E405-4BE1-8BDF-5F39189AA0E9}" srcId="{57490F1C-EAA0-4708-9D90-530F8B54C6EA}" destId="{E21ECD9B-6317-40E4-B98E-C6FC4C29F11E}" srcOrd="4" destOrd="0" parTransId="{EEEFB147-8AED-4F51-A27C-E0455633EA1A}" sibTransId="{9E1D4DA5-7E55-47F0-B48D-3AA6C07400B0}"/>
    <dgm:cxn modelId="{DE364966-59C6-448B-8B01-F799552B0A1C}" type="presParOf" srcId="{CF0706D9-00F0-468B-8241-FAC70EC4A3A4}" destId="{5FE61560-10CC-43AC-8188-78B860A2B38A}" srcOrd="0" destOrd="0" presId="urn:microsoft.com/office/officeart/2005/8/layout/vList2"/>
    <dgm:cxn modelId="{0BB66B35-745F-44C6-8010-0337163FBFBD}" type="presParOf" srcId="{CF0706D9-00F0-468B-8241-FAC70EC4A3A4}" destId="{5FD53922-163A-4495-8B2B-A1854ACDC99F}"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C243417-4429-4F99-9031-B494CD4F6649}"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57490F1C-EAA0-4708-9D90-530F8B54C6EA}">
      <dgm:prSet/>
      <dgm:spPr>
        <a:xfrm>
          <a:off x="0" y="588563"/>
          <a:ext cx="6800850" cy="392079"/>
        </a:xfrm>
        <a:prstGeom prst="roundRect">
          <a:avLst/>
        </a:prstGeom>
      </dgm:spPr>
      <dgm:t>
        <a:bodyPr/>
        <a:lstStyle/>
        <a:p>
          <a:pPr rtl="0"/>
          <a:r>
            <a:rPr lang="en-GB" dirty="0" err="1">
              <a:effectLst>
                <a:outerShdw blurRad="38100" dist="38100" dir="2700000" algn="tl">
                  <a:srgbClr val="000000">
                    <a:alpha val="43137"/>
                  </a:srgbClr>
                </a:outerShdw>
              </a:effectLst>
              <a:latin typeface="Gill Sans MT" panose="020B0502020104020203" pitchFamily="34" charset="0"/>
            </a:rPr>
            <a:t>Responsibilités</a:t>
          </a:r>
          <a:endParaRPr lang="en-US" dirty="0">
            <a:effectLst>
              <a:outerShdw blurRad="38100" dist="38100" dir="2700000" algn="tl">
                <a:srgbClr val="000000">
                  <a:alpha val="43137"/>
                </a:srgbClr>
              </a:outerShdw>
            </a:effectLst>
            <a:latin typeface="Gill Sans MT" panose="020B0502020104020203" pitchFamily="34" charset="0"/>
          </a:endParaRPr>
        </a:p>
      </dgm:t>
    </dgm:pt>
    <dgm:pt modelId="{DDAF7206-EE92-4551-8F21-9123DE6A0018}" type="parTrans" cxnId="{F46241D7-AFD0-423A-ADBF-7C93D20542FF}">
      <dgm:prSet/>
      <dgm:spPr/>
      <dgm:t>
        <a:bodyPr/>
        <a:lstStyle/>
        <a:p>
          <a:endParaRPr lang="en-US">
            <a:latin typeface="Gill Sans MT" panose="020B0502020104020203" pitchFamily="34" charset="0"/>
          </a:endParaRPr>
        </a:p>
      </dgm:t>
    </dgm:pt>
    <dgm:pt modelId="{AD0CEE8B-00ED-448D-A752-F75C89EE0EDE}" type="sibTrans" cxnId="{F46241D7-AFD0-423A-ADBF-7C93D20542FF}">
      <dgm:prSet/>
      <dgm:spPr/>
      <dgm:t>
        <a:bodyPr/>
        <a:lstStyle/>
        <a:p>
          <a:endParaRPr lang="en-US">
            <a:latin typeface="Gill Sans MT" panose="020B0502020104020203" pitchFamily="34" charset="0"/>
          </a:endParaRPr>
        </a:p>
      </dgm:t>
    </dgm:pt>
    <dgm:pt modelId="{BCCA384B-61CF-46E2-B938-356AACF564F9}">
      <dgm:prSet/>
      <dgm:spPr>
        <a:xfrm>
          <a:off x="240070" y="1164962"/>
          <a:ext cx="6320709" cy="1535040"/>
        </a:xfrm>
      </dgm:spPr>
      <dgm:t>
        <a:bodyPr/>
        <a:lstStyle/>
        <a:p>
          <a:pPr rtl="0"/>
          <a:r>
            <a:rPr lang="en-US" dirty="0">
              <a:latin typeface="Gill Sans MT" panose="020B0502020104020203" pitchFamily="34" charset="0"/>
            </a:rPr>
            <a:t>ONPV du pays </a:t>
          </a:r>
          <a:r>
            <a:rPr lang="en-US" dirty="0" err="1" smtClean="0">
              <a:latin typeface="Gill Sans MT" panose="020B0502020104020203" pitchFamily="34" charset="0"/>
            </a:rPr>
            <a:t>importateur</a:t>
          </a:r>
          <a:endParaRPr lang="en-GB" dirty="0">
            <a:latin typeface="Gill Sans MT" panose="020B0502020104020203" pitchFamily="34" charset="0"/>
          </a:endParaRPr>
        </a:p>
      </dgm:t>
    </dgm:pt>
    <dgm:pt modelId="{012A87F9-B65E-4509-B3C5-D51245215FDE}" type="parTrans" cxnId="{E64090F4-C7E0-46C0-8BAF-AD61E23ED94E}">
      <dgm:prSet/>
      <dgm:spPr/>
      <dgm:t>
        <a:bodyPr/>
        <a:lstStyle/>
        <a:p>
          <a:endParaRPr lang="en-US">
            <a:latin typeface="Gill Sans MT" panose="020B0502020104020203" pitchFamily="34" charset="0"/>
          </a:endParaRPr>
        </a:p>
      </dgm:t>
    </dgm:pt>
    <dgm:pt modelId="{75DA8EFE-E4FD-48E8-9E44-8CD343EC2021}" type="sibTrans" cxnId="{E64090F4-C7E0-46C0-8BAF-AD61E23ED94E}">
      <dgm:prSet/>
      <dgm:spPr/>
      <dgm:t>
        <a:bodyPr/>
        <a:lstStyle/>
        <a:p>
          <a:endParaRPr lang="en-US">
            <a:latin typeface="Gill Sans MT" panose="020B0502020104020203" pitchFamily="34" charset="0"/>
          </a:endParaRPr>
        </a:p>
      </dgm:t>
    </dgm:pt>
    <dgm:pt modelId="{11EBA540-246C-4618-81ED-2EE2595E58CF}">
      <dgm:prSet/>
      <dgm:spPr>
        <a:xfrm>
          <a:off x="240070" y="1164962"/>
          <a:ext cx="6320709" cy="1535040"/>
        </a:xfrm>
      </dgm:spPr>
      <dgm:t>
        <a:bodyPr/>
        <a:lstStyle/>
        <a:p>
          <a:pPr rtl="0"/>
          <a:r>
            <a:rPr lang="en-US" dirty="0" err="1">
              <a:latin typeface="Gill Sans MT" panose="020B0502020104020203" pitchFamily="34" charset="0"/>
            </a:rPr>
            <a:t>Importateurs</a:t>
          </a:r>
          <a:r>
            <a:rPr lang="en-US" dirty="0">
              <a:latin typeface="Gill Sans MT" panose="020B0502020104020203" pitchFamily="34" charset="0"/>
            </a:rPr>
            <a:t> </a:t>
          </a:r>
          <a:endParaRPr lang="en-GB" dirty="0">
            <a:latin typeface="Gill Sans MT" panose="020B0502020104020203" pitchFamily="34" charset="0"/>
          </a:endParaRPr>
        </a:p>
      </dgm:t>
    </dgm:pt>
    <dgm:pt modelId="{C18B19F0-174B-4660-A1B0-104A1713FC49}" type="parTrans" cxnId="{9A09BC30-F640-4A4B-83E3-E397D2CD4217}">
      <dgm:prSet/>
      <dgm:spPr/>
      <dgm:t>
        <a:bodyPr/>
        <a:lstStyle/>
        <a:p>
          <a:endParaRPr lang="ru-RU"/>
        </a:p>
      </dgm:t>
    </dgm:pt>
    <dgm:pt modelId="{6B1AD207-FFC6-4659-99F0-AB0EDEF0BDE5}" type="sibTrans" cxnId="{9A09BC30-F640-4A4B-83E3-E397D2CD4217}">
      <dgm:prSet/>
      <dgm:spPr/>
      <dgm:t>
        <a:bodyPr/>
        <a:lstStyle/>
        <a:p>
          <a:endParaRPr lang="ru-RU"/>
        </a:p>
      </dgm:t>
    </dgm:pt>
    <dgm:pt modelId="{1952A270-B5E7-4B00-8845-B055673B2BD5}">
      <dgm:prSet/>
      <dgm:spPr>
        <a:xfrm>
          <a:off x="240070" y="1164962"/>
          <a:ext cx="6320709" cy="1535040"/>
        </a:xfrm>
      </dgm:spPr>
      <dgm:t>
        <a:bodyPr/>
        <a:lstStyle/>
        <a:p>
          <a:pPr rtl="0"/>
          <a:r>
            <a:rPr lang="en-GB" dirty="0" err="1">
              <a:latin typeface="Gill Sans MT" panose="020B0502020104020203" pitchFamily="34" charset="0"/>
            </a:rPr>
            <a:t>Exportateurs</a:t>
          </a:r>
          <a:endParaRPr lang="en-GB" dirty="0">
            <a:latin typeface="Gill Sans MT" panose="020B0502020104020203" pitchFamily="34" charset="0"/>
          </a:endParaRPr>
        </a:p>
      </dgm:t>
    </dgm:pt>
    <dgm:pt modelId="{2FC2FACB-72C9-4DB5-A469-F6A096CDADE3}" type="parTrans" cxnId="{EE533FF5-A331-462F-A6AC-E933CA9E2BD7}">
      <dgm:prSet/>
      <dgm:spPr/>
      <dgm:t>
        <a:bodyPr/>
        <a:lstStyle/>
        <a:p>
          <a:endParaRPr lang="ru-RU"/>
        </a:p>
      </dgm:t>
    </dgm:pt>
    <dgm:pt modelId="{8AA266C3-557D-425C-B2E7-CF418278AF12}" type="sibTrans" cxnId="{EE533FF5-A331-462F-A6AC-E933CA9E2BD7}">
      <dgm:prSet/>
      <dgm:spPr/>
      <dgm:t>
        <a:bodyPr/>
        <a:lstStyle/>
        <a:p>
          <a:endParaRPr lang="ru-RU"/>
        </a:p>
      </dgm:t>
    </dgm:pt>
    <dgm:pt modelId="{88B09AE2-E239-4399-A6B4-F1CDADDA616A}">
      <dgm:prSet/>
      <dgm:spPr>
        <a:xfrm>
          <a:off x="240070" y="1164962"/>
          <a:ext cx="6320709" cy="1535040"/>
        </a:xfrm>
      </dgm:spPr>
      <dgm:t>
        <a:bodyPr/>
        <a:lstStyle/>
        <a:p>
          <a:pPr rtl="0"/>
          <a:r>
            <a:rPr lang="en-US" dirty="0">
              <a:latin typeface="Gill Sans MT" panose="020B0502020104020203" pitchFamily="34" charset="0"/>
            </a:rPr>
            <a:t>ONPV</a:t>
          </a:r>
          <a:r>
            <a:rPr lang="en-GB" dirty="0">
              <a:latin typeface="Gill Sans MT" panose="020B0502020104020203" pitchFamily="34" charset="0"/>
            </a:rPr>
            <a:t> </a:t>
          </a:r>
          <a:r>
            <a:rPr lang="en-US" dirty="0">
              <a:latin typeface="Gill Sans MT" panose="020B0502020104020203" pitchFamily="34" charset="0"/>
            </a:rPr>
            <a:t>du </a:t>
          </a:r>
          <a:r>
            <a:rPr lang="en-US" dirty="0" smtClean="0">
              <a:latin typeface="Gill Sans MT" panose="020B0502020104020203" pitchFamily="34" charset="0"/>
            </a:rPr>
            <a:t>pays </a:t>
          </a:r>
          <a:r>
            <a:rPr lang="en-US" dirty="0" err="1" smtClean="0">
              <a:latin typeface="Gill Sans MT" panose="020B0502020104020203" pitchFamily="34" charset="0"/>
            </a:rPr>
            <a:t>exportateur</a:t>
          </a:r>
          <a:endParaRPr lang="en-GB" dirty="0">
            <a:latin typeface="Gill Sans MT" panose="020B0502020104020203" pitchFamily="34" charset="0"/>
          </a:endParaRPr>
        </a:p>
      </dgm:t>
    </dgm:pt>
    <dgm:pt modelId="{EEFEE653-F4BE-4DB5-990C-23719C419991}" type="parTrans" cxnId="{E8B20DEA-AD1D-480A-9E21-4D2FC61AE620}">
      <dgm:prSet/>
      <dgm:spPr/>
      <dgm:t>
        <a:bodyPr/>
        <a:lstStyle/>
        <a:p>
          <a:endParaRPr lang="ru-RU"/>
        </a:p>
      </dgm:t>
    </dgm:pt>
    <dgm:pt modelId="{B310AE95-1823-4913-ACD3-AF205781CA92}" type="sibTrans" cxnId="{E8B20DEA-AD1D-480A-9E21-4D2FC61AE620}">
      <dgm:prSet/>
      <dgm:spPr/>
      <dgm:t>
        <a:bodyPr/>
        <a:lstStyle/>
        <a:p>
          <a:endParaRPr lang="ru-RU"/>
        </a:p>
      </dgm:t>
    </dgm:pt>
    <dgm:pt modelId="{CF0706D9-00F0-468B-8241-FAC70EC4A3A4}" type="pres">
      <dgm:prSet presAssocID="{2C243417-4429-4F99-9031-B494CD4F6649}" presName="linear" presStyleCnt="0">
        <dgm:presLayoutVars>
          <dgm:animLvl val="lvl"/>
          <dgm:resizeHandles val="exact"/>
        </dgm:presLayoutVars>
      </dgm:prSet>
      <dgm:spPr/>
      <dgm:t>
        <a:bodyPr/>
        <a:lstStyle/>
        <a:p>
          <a:endParaRPr lang="fr-FR"/>
        </a:p>
      </dgm:t>
    </dgm:pt>
    <dgm:pt modelId="{5FE61560-10CC-43AC-8188-78B860A2B38A}" type="pres">
      <dgm:prSet presAssocID="{57490F1C-EAA0-4708-9D90-530F8B54C6EA}" presName="parentText" presStyleLbl="node1" presStyleIdx="0" presStyleCnt="1" custScaleY="53910">
        <dgm:presLayoutVars>
          <dgm:chMax val="0"/>
          <dgm:bulletEnabled val="1"/>
        </dgm:presLayoutVars>
      </dgm:prSet>
      <dgm:spPr/>
      <dgm:t>
        <a:bodyPr/>
        <a:lstStyle/>
        <a:p>
          <a:endParaRPr lang="fr-FR"/>
        </a:p>
      </dgm:t>
    </dgm:pt>
    <dgm:pt modelId="{AF113E21-9047-45A3-8B06-635079B0FF29}" type="pres">
      <dgm:prSet presAssocID="{57490F1C-EAA0-4708-9D90-530F8B54C6EA}" presName="childText" presStyleLbl="revTx" presStyleIdx="0" presStyleCnt="1">
        <dgm:presLayoutVars>
          <dgm:bulletEnabled val="1"/>
        </dgm:presLayoutVars>
      </dgm:prSet>
      <dgm:spPr/>
      <dgm:t>
        <a:bodyPr/>
        <a:lstStyle/>
        <a:p>
          <a:endParaRPr lang="fr-FR"/>
        </a:p>
      </dgm:t>
    </dgm:pt>
  </dgm:ptLst>
  <dgm:cxnLst>
    <dgm:cxn modelId="{13232081-26AC-46D9-9A4D-7B802230D340}" type="presOf" srcId="{88B09AE2-E239-4399-A6B4-F1CDADDA616A}" destId="{AF113E21-9047-45A3-8B06-635079B0FF29}" srcOrd="0" destOrd="3" presId="urn:microsoft.com/office/officeart/2005/8/layout/vList2"/>
    <dgm:cxn modelId="{9A09BC30-F640-4A4B-83E3-E397D2CD4217}" srcId="{57490F1C-EAA0-4708-9D90-530F8B54C6EA}" destId="{11EBA540-246C-4618-81ED-2EE2595E58CF}" srcOrd="1" destOrd="0" parTransId="{C18B19F0-174B-4660-A1B0-104A1713FC49}" sibTransId="{6B1AD207-FFC6-4659-99F0-AB0EDEF0BDE5}"/>
    <dgm:cxn modelId="{0B43CC20-931A-4CB4-9B03-135284237C14}" type="presOf" srcId="{2C243417-4429-4F99-9031-B494CD4F6649}" destId="{CF0706D9-00F0-468B-8241-FAC70EC4A3A4}" srcOrd="0" destOrd="0" presId="urn:microsoft.com/office/officeart/2005/8/layout/vList2"/>
    <dgm:cxn modelId="{EE533FF5-A331-462F-A6AC-E933CA9E2BD7}" srcId="{57490F1C-EAA0-4708-9D90-530F8B54C6EA}" destId="{1952A270-B5E7-4B00-8845-B055673B2BD5}" srcOrd="2" destOrd="0" parTransId="{2FC2FACB-72C9-4DB5-A469-F6A096CDADE3}" sibTransId="{8AA266C3-557D-425C-B2E7-CF418278AF12}"/>
    <dgm:cxn modelId="{E8B20DEA-AD1D-480A-9E21-4D2FC61AE620}" srcId="{57490F1C-EAA0-4708-9D90-530F8B54C6EA}" destId="{88B09AE2-E239-4399-A6B4-F1CDADDA616A}" srcOrd="3" destOrd="0" parTransId="{EEFEE653-F4BE-4DB5-990C-23719C419991}" sibTransId="{B310AE95-1823-4913-ACD3-AF205781CA92}"/>
    <dgm:cxn modelId="{E64090F4-C7E0-46C0-8BAF-AD61E23ED94E}" srcId="{57490F1C-EAA0-4708-9D90-530F8B54C6EA}" destId="{BCCA384B-61CF-46E2-B938-356AACF564F9}" srcOrd="0" destOrd="0" parTransId="{012A87F9-B65E-4509-B3C5-D51245215FDE}" sibTransId="{75DA8EFE-E4FD-48E8-9E44-8CD343EC2021}"/>
    <dgm:cxn modelId="{019B4F4E-FED6-42DA-B45A-A4C58755C5BD}" type="presOf" srcId="{57490F1C-EAA0-4708-9D90-530F8B54C6EA}" destId="{5FE61560-10CC-43AC-8188-78B860A2B38A}" srcOrd="0" destOrd="0" presId="urn:microsoft.com/office/officeart/2005/8/layout/vList2"/>
    <dgm:cxn modelId="{6DB7371E-99FA-41DC-8D1B-B173AFB21182}" type="presOf" srcId="{11EBA540-246C-4618-81ED-2EE2595E58CF}" destId="{AF113E21-9047-45A3-8B06-635079B0FF29}" srcOrd="0" destOrd="1" presId="urn:microsoft.com/office/officeart/2005/8/layout/vList2"/>
    <dgm:cxn modelId="{F489034E-78C4-4118-BA67-1A4F83C81200}" type="presOf" srcId="{BCCA384B-61CF-46E2-B938-356AACF564F9}" destId="{AF113E21-9047-45A3-8B06-635079B0FF29}" srcOrd="0" destOrd="0" presId="urn:microsoft.com/office/officeart/2005/8/layout/vList2"/>
    <dgm:cxn modelId="{F6237FC1-E117-428C-ACA1-2B93095F297C}" type="presOf" srcId="{1952A270-B5E7-4B00-8845-B055673B2BD5}" destId="{AF113E21-9047-45A3-8B06-635079B0FF29}" srcOrd="0" destOrd="2" presId="urn:microsoft.com/office/officeart/2005/8/layout/vList2"/>
    <dgm:cxn modelId="{F46241D7-AFD0-423A-ADBF-7C93D20542FF}" srcId="{2C243417-4429-4F99-9031-B494CD4F6649}" destId="{57490F1C-EAA0-4708-9D90-530F8B54C6EA}" srcOrd="0" destOrd="0" parTransId="{DDAF7206-EE92-4551-8F21-9123DE6A0018}" sibTransId="{AD0CEE8B-00ED-448D-A752-F75C89EE0EDE}"/>
    <dgm:cxn modelId="{5A1B1C63-2B31-4DAF-A5AA-CB73E7C7191C}" type="presParOf" srcId="{CF0706D9-00F0-468B-8241-FAC70EC4A3A4}" destId="{5FE61560-10CC-43AC-8188-78B860A2B38A}" srcOrd="0" destOrd="0" presId="urn:microsoft.com/office/officeart/2005/8/layout/vList2"/>
    <dgm:cxn modelId="{A05E58BB-845E-49BC-A56D-F7D778F654B7}" type="presParOf" srcId="{CF0706D9-00F0-468B-8241-FAC70EC4A3A4}" destId="{AF113E21-9047-45A3-8B06-635079B0FF29}"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AAA7C2B-D530-4786-BE9D-77B8A7FAC59B}"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328C1FC4-13ED-473D-B58A-0780FDAA04D2}">
      <dgm:prSet/>
      <dgm:spPr>
        <a:xfrm>
          <a:off x="549116" y="58937"/>
          <a:ext cx="7687626" cy="514851"/>
        </a:xfrm>
        <a:prstGeom prst="roundRect">
          <a:avLst/>
        </a:prstGeom>
      </dgm:spPr>
      <dgm:t>
        <a:bodyPr/>
        <a:lstStyle/>
        <a:p>
          <a:pPr rtl="0"/>
          <a:r>
            <a:rPr lang="en-GB" dirty="0">
              <a:effectLst>
                <a:outerShdw blurRad="38100" dist="38100" dir="2700000" algn="tl">
                  <a:srgbClr val="000000">
                    <a:alpha val="43137"/>
                  </a:srgbClr>
                </a:outerShdw>
              </a:effectLst>
              <a:latin typeface="Gill Sans MT" panose="020B0502020104020203" pitchFamily="34" charset="0"/>
            </a:rPr>
            <a:t>Page de consultation (</a:t>
          </a:r>
          <a:r>
            <a:rPr lang="en-GB" dirty="0" err="1">
              <a:effectLst>
                <a:outerShdw blurRad="38100" dist="38100" dir="2700000" algn="tl">
                  <a:srgbClr val="000000">
                    <a:alpha val="43137"/>
                  </a:srgbClr>
                </a:outerShdw>
              </a:effectLst>
              <a:latin typeface="Gill Sans MT" panose="020B0502020104020203" pitchFamily="34" charset="0"/>
            </a:rPr>
            <a:t>texte</a:t>
          </a:r>
          <a:r>
            <a:rPr lang="en-GB" dirty="0">
              <a:effectLst>
                <a:outerShdw blurRad="38100" dist="38100" dir="2700000" algn="tl">
                  <a:srgbClr val="000000">
                    <a:alpha val="43137"/>
                  </a:srgbClr>
                </a:outerShdw>
              </a:effectLst>
              <a:latin typeface="Gill Sans MT" panose="020B0502020104020203" pitchFamily="34" charset="0"/>
            </a:rPr>
            <a:t> </a:t>
          </a:r>
          <a:r>
            <a:rPr lang="en-GB" dirty="0" err="1">
              <a:effectLst>
                <a:outerShdw blurRad="38100" dist="38100" dir="2700000" algn="tl">
                  <a:srgbClr val="000000">
                    <a:alpha val="43137"/>
                  </a:srgbClr>
                </a:outerShdw>
              </a:effectLst>
              <a:latin typeface="Gill Sans MT" panose="020B0502020104020203" pitchFamily="34" charset="0"/>
            </a:rPr>
            <a:t>entier</a:t>
          </a:r>
          <a:r>
            <a:rPr lang="en-GB" dirty="0">
              <a:effectLst>
                <a:outerShdw blurRad="38100" dist="38100" dir="2700000" algn="tl">
                  <a:srgbClr val="000000">
                    <a:alpha val="43137"/>
                  </a:srgbClr>
                </a:outerShdw>
              </a:effectLst>
              <a:latin typeface="Gill Sans MT" panose="020B0502020104020203" pitchFamily="34" charset="0"/>
            </a:rPr>
            <a:t> de la NIMP)</a:t>
          </a:r>
          <a:endParaRPr lang="en-US" dirty="0">
            <a:effectLst>
              <a:outerShdw blurRad="38100" dist="38100" dir="2700000" algn="tl">
                <a:srgbClr val="000000">
                  <a:alpha val="43137"/>
                </a:srgbClr>
              </a:outerShdw>
            </a:effectLst>
            <a:latin typeface="Gill Sans MT" panose="020B0502020104020203" pitchFamily="34" charset="0"/>
          </a:endParaRPr>
        </a:p>
      </dgm:t>
    </dgm:pt>
    <dgm:pt modelId="{526F7D8E-E558-4FCE-B9D1-53A699E277AF}" type="parTrans" cxnId="{A6647D3A-362D-4A8C-BC66-443245D753C0}">
      <dgm:prSet/>
      <dgm:spPr/>
      <dgm:t>
        <a:bodyPr/>
        <a:lstStyle/>
        <a:p>
          <a:endParaRPr lang="en-US">
            <a:latin typeface="Gill Sans MT" panose="020B0502020104020203" pitchFamily="34" charset="0"/>
          </a:endParaRPr>
        </a:p>
      </dgm:t>
    </dgm:pt>
    <dgm:pt modelId="{F15E62EF-AE76-4A39-9639-105E63AB5CBE}" type="sibTrans" cxnId="{A6647D3A-362D-4A8C-BC66-443245D753C0}">
      <dgm:prSet/>
      <dgm:spPr/>
      <dgm:t>
        <a:bodyPr/>
        <a:lstStyle/>
        <a:p>
          <a:endParaRPr lang="en-US">
            <a:latin typeface="Gill Sans MT" panose="020B0502020104020203" pitchFamily="34" charset="0"/>
          </a:endParaRPr>
        </a:p>
      </dgm:t>
    </dgm:pt>
    <dgm:pt modelId="{363C19E2-64D1-42CF-8B71-E7BB11900DAE}">
      <dgm:prSet/>
      <dgm:spPr>
        <a:xfrm>
          <a:off x="549116" y="3235212"/>
          <a:ext cx="8409494" cy="532147"/>
        </a:xfrm>
        <a:prstGeom prst="roundRect">
          <a:avLst/>
        </a:prstGeom>
      </dgm:spPr>
      <dgm:t>
        <a:bodyPr/>
        <a:lstStyle/>
        <a:p>
          <a:pPr rtl="0"/>
          <a:r>
            <a:rPr lang="en-GB" dirty="0">
              <a:effectLst>
                <a:outerShdw blurRad="38100" dist="38100" dir="2700000" algn="tl">
                  <a:srgbClr val="000000">
                    <a:alpha val="43137"/>
                  </a:srgbClr>
                </a:outerShdw>
              </a:effectLst>
              <a:latin typeface="Gill Sans MT" panose="020B0502020104020203" pitchFamily="34" charset="0"/>
            </a:rPr>
            <a:t>Rapport de la </a:t>
          </a:r>
          <a:r>
            <a:rPr lang="en-GB" dirty="0" err="1">
              <a:effectLst>
                <a:outerShdw blurRad="38100" dist="38100" dir="2700000" algn="tl">
                  <a:srgbClr val="000000">
                    <a:alpha val="43137"/>
                  </a:srgbClr>
                </a:outerShdw>
              </a:effectLst>
              <a:latin typeface="Gill Sans MT" panose="020B0502020104020203" pitchFamily="34" charset="0"/>
            </a:rPr>
            <a:t>réunion</a:t>
          </a:r>
          <a:r>
            <a:rPr lang="en-GB" dirty="0">
              <a:effectLst>
                <a:outerShdw blurRad="38100" dist="38100" dir="2700000" algn="tl">
                  <a:srgbClr val="000000">
                    <a:alpha val="43137"/>
                  </a:srgbClr>
                </a:outerShdw>
              </a:effectLst>
              <a:latin typeface="Gill Sans MT" panose="020B0502020104020203" pitchFamily="34" charset="0"/>
            </a:rPr>
            <a:t> du GTE pour </a:t>
          </a:r>
          <a:r>
            <a:rPr lang="en-GB" dirty="0" smtClean="0">
              <a:effectLst>
                <a:outerShdw blurRad="38100" dist="38100" dir="2700000" algn="tl">
                  <a:srgbClr val="000000">
                    <a:alpha val="43137"/>
                  </a:srgbClr>
                </a:outerShdw>
              </a:effectLst>
              <a:latin typeface="Gill Sans MT" panose="020B0502020104020203" pitchFamily="34" charset="0"/>
            </a:rPr>
            <a:t>la </a:t>
          </a:r>
          <a:r>
            <a:rPr lang="en-GB" dirty="0" err="1">
              <a:effectLst>
                <a:outerShdw blurRad="38100" dist="38100" dir="2700000" algn="tl">
                  <a:srgbClr val="000000">
                    <a:alpha val="43137"/>
                  </a:srgbClr>
                </a:outerShdw>
              </a:effectLst>
              <a:latin typeface="Gill Sans MT" panose="020B0502020104020203" pitchFamily="34" charset="0"/>
            </a:rPr>
            <a:t>rédaction</a:t>
          </a:r>
          <a:r>
            <a:rPr lang="en-GB" dirty="0">
              <a:effectLst>
                <a:outerShdw blurRad="38100" dist="38100" dir="2700000" algn="tl">
                  <a:srgbClr val="000000">
                    <a:alpha val="43137"/>
                  </a:srgbClr>
                </a:outerShdw>
              </a:effectLst>
              <a:latin typeface="Gill Sans MT" panose="020B0502020104020203" pitchFamily="34" charset="0"/>
            </a:rPr>
            <a:t> de la NIMP</a:t>
          </a:r>
          <a:endParaRPr lang="en-US" dirty="0">
            <a:effectLst>
              <a:outerShdw blurRad="38100" dist="38100" dir="2700000" algn="tl">
                <a:srgbClr val="000000">
                  <a:alpha val="43137"/>
                </a:srgbClr>
              </a:outerShdw>
            </a:effectLst>
            <a:latin typeface="Gill Sans MT" panose="020B0502020104020203" pitchFamily="34" charset="0"/>
          </a:endParaRPr>
        </a:p>
      </dgm:t>
    </dgm:pt>
    <dgm:pt modelId="{846559BB-9A74-4591-A228-DFFBBF7F4CA2}" type="parTrans" cxnId="{15E0DC10-AB49-44A5-A5B7-A49B4A22E242}">
      <dgm:prSet/>
      <dgm:spPr/>
      <dgm:t>
        <a:bodyPr/>
        <a:lstStyle/>
        <a:p>
          <a:endParaRPr lang="en-US">
            <a:latin typeface="Gill Sans MT" panose="020B0502020104020203" pitchFamily="34" charset="0"/>
          </a:endParaRPr>
        </a:p>
      </dgm:t>
    </dgm:pt>
    <dgm:pt modelId="{9AD85B5D-5CCA-4C46-89D0-925561458248}" type="sibTrans" cxnId="{15E0DC10-AB49-44A5-A5B7-A49B4A22E242}">
      <dgm:prSet/>
      <dgm:spPr/>
      <dgm:t>
        <a:bodyPr/>
        <a:lstStyle/>
        <a:p>
          <a:endParaRPr lang="en-US">
            <a:latin typeface="Gill Sans MT" panose="020B0502020104020203" pitchFamily="34" charset="0"/>
          </a:endParaRPr>
        </a:p>
      </dgm:t>
    </dgm:pt>
    <dgm:pt modelId="{C7222B87-600A-410A-A428-48387D14B8FA}">
      <dgm:prSet/>
      <dgm:spPr>
        <a:xfrm>
          <a:off x="0" y="367149"/>
          <a:ext cx="10982324" cy="1212750"/>
        </a:xfrm>
        <a:prstGeom prst="rect">
          <a:avLst/>
        </a:prstGeom>
      </dgm:spPr>
      <dgm:t>
        <a:bodyPr/>
        <a:lstStyle/>
        <a:p>
          <a:pPr rtl="0"/>
          <a:r>
            <a:rPr lang="en-US" dirty="0">
              <a:latin typeface="Gill Sans MT" panose="020B0502020104020203" pitchFamily="34" charset="0"/>
              <a:hlinkClick xmlns:r="http://schemas.openxmlformats.org/officeDocument/2006/relationships" r:id="rId1"/>
            </a:rPr>
            <a:t>https://www.ippc.int/en/core-activities/standards-setting/member-consultation-draft-ispms/</a:t>
          </a:r>
          <a:endParaRPr lang="en-US" dirty="0">
            <a:latin typeface="Gill Sans MT" panose="020B0502020104020203" pitchFamily="34" charset="0"/>
          </a:endParaRPr>
        </a:p>
      </dgm:t>
    </dgm:pt>
    <dgm:pt modelId="{4DD0C907-F729-45BE-AFF6-8775D64C1C52}" type="parTrans" cxnId="{EAA2B199-4CD4-4E04-B275-8564A5758839}">
      <dgm:prSet/>
      <dgm:spPr/>
      <dgm:t>
        <a:bodyPr/>
        <a:lstStyle/>
        <a:p>
          <a:endParaRPr lang="en-US">
            <a:latin typeface="Gill Sans MT" panose="020B0502020104020203" pitchFamily="34" charset="0"/>
          </a:endParaRPr>
        </a:p>
      </dgm:t>
    </dgm:pt>
    <dgm:pt modelId="{88134C82-9E1B-4FA9-9E4C-E81B5125CD54}" type="sibTrans" cxnId="{EAA2B199-4CD4-4E04-B275-8564A5758839}">
      <dgm:prSet/>
      <dgm:spPr/>
      <dgm:t>
        <a:bodyPr/>
        <a:lstStyle/>
        <a:p>
          <a:endParaRPr lang="en-US">
            <a:latin typeface="Gill Sans MT" panose="020B0502020104020203" pitchFamily="34" charset="0"/>
          </a:endParaRPr>
        </a:p>
      </dgm:t>
    </dgm:pt>
    <dgm:pt modelId="{623C1AB7-3B83-4CFB-AA25-913D2E3D1162}">
      <dgm:prSet/>
      <dgm:spPr>
        <a:xfrm>
          <a:off x="0" y="3560719"/>
          <a:ext cx="10982324" cy="688814"/>
        </a:xfrm>
        <a:prstGeom prst="rect">
          <a:avLst/>
        </a:prstGeom>
      </dgm:spPr>
      <dgm:t>
        <a:bodyPr/>
        <a:lstStyle/>
        <a:p>
          <a:pPr rtl="0"/>
          <a:r>
            <a:rPr lang="en-US" dirty="0">
              <a:latin typeface="Gill Sans MT" panose="020B0502020104020203" pitchFamily="34" charset="0"/>
              <a:hlinkClick xmlns:r="http://schemas.openxmlformats.org/officeDocument/2006/relationships" r:id="rId2"/>
            </a:rPr>
            <a:t>https://www.ippc.int/en/publications/89644/</a:t>
          </a:r>
          <a:endParaRPr lang="en-US" dirty="0">
            <a:latin typeface="Gill Sans MT" panose="020B0502020104020203" pitchFamily="34" charset="0"/>
          </a:endParaRPr>
        </a:p>
      </dgm:t>
    </dgm:pt>
    <dgm:pt modelId="{D3787140-1524-46DF-A0BE-35716A4980B8}" type="parTrans" cxnId="{D8C5C790-5D07-4904-93AC-3F35050F3922}">
      <dgm:prSet/>
      <dgm:spPr/>
      <dgm:t>
        <a:bodyPr/>
        <a:lstStyle/>
        <a:p>
          <a:endParaRPr lang="en-US">
            <a:latin typeface="Gill Sans MT" panose="020B0502020104020203" pitchFamily="34" charset="0"/>
          </a:endParaRPr>
        </a:p>
      </dgm:t>
    </dgm:pt>
    <dgm:pt modelId="{8EABF474-E150-495D-B542-816112D273A7}" type="sibTrans" cxnId="{D8C5C790-5D07-4904-93AC-3F35050F3922}">
      <dgm:prSet/>
      <dgm:spPr/>
      <dgm:t>
        <a:bodyPr/>
        <a:lstStyle/>
        <a:p>
          <a:endParaRPr lang="en-US">
            <a:latin typeface="Gill Sans MT" panose="020B0502020104020203" pitchFamily="34" charset="0"/>
          </a:endParaRPr>
        </a:p>
      </dgm:t>
    </dgm:pt>
    <dgm:pt modelId="{036BB2E6-B2D2-430A-A5D1-7A3699FAFB83}">
      <dgm:prSet/>
      <dgm:spPr>
        <a:xfrm>
          <a:off x="0" y="2048442"/>
          <a:ext cx="10982324" cy="1111170"/>
        </a:xfrm>
        <a:prstGeom prst="rect">
          <a:avLst/>
        </a:prstGeom>
      </dgm:spPr>
      <dgm:t>
        <a:bodyPr/>
        <a:lstStyle/>
        <a:p>
          <a:pPr rtl="0"/>
          <a:r>
            <a:rPr lang="es-AR" dirty="0">
              <a:latin typeface="Gill Sans MT" panose="020B0502020104020203" pitchFamily="34" charset="0"/>
              <a:hlinkClick xmlns:r="http://schemas.openxmlformats.org/officeDocument/2006/relationships" r:id="rId3"/>
            </a:rPr>
            <a:t>https://www.ippc.int/en/core-activities/standards-setting/standards-committee/</a:t>
          </a:r>
          <a:endParaRPr lang="en-US" dirty="0">
            <a:latin typeface="Gill Sans MT" panose="020B0502020104020203" pitchFamily="34" charset="0"/>
          </a:endParaRPr>
        </a:p>
      </dgm:t>
    </dgm:pt>
    <dgm:pt modelId="{7AC34FBF-2B91-46C2-BEDE-FC05FCB204FE}" type="parTrans" cxnId="{3C6A726A-2F9E-4375-BF1E-2596A394ECBF}">
      <dgm:prSet/>
      <dgm:spPr/>
      <dgm:t>
        <a:bodyPr/>
        <a:lstStyle/>
        <a:p>
          <a:endParaRPr lang="es-AR">
            <a:latin typeface="Gill Sans MT" panose="020B0502020104020203" pitchFamily="34" charset="0"/>
          </a:endParaRPr>
        </a:p>
      </dgm:t>
    </dgm:pt>
    <dgm:pt modelId="{AE4951DA-CA42-44B1-9C3A-B46F62E37504}" type="sibTrans" cxnId="{3C6A726A-2F9E-4375-BF1E-2596A394ECBF}">
      <dgm:prSet/>
      <dgm:spPr/>
      <dgm:t>
        <a:bodyPr/>
        <a:lstStyle/>
        <a:p>
          <a:endParaRPr lang="es-AR">
            <a:latin typeface="Gill Sans MT" panose="020B0502020104020203" pitchFamily="34" charset="0"/>
          </a:endParaRPr>
        </a:p>
      </dgm:t>
    </dgm:pt>
    <dgm:pt modelId="{E3CC8D07-7919-4760-B8AE-BE604C28B336}">
      <dgm:prSet/>
      <dgm:spPr>
        <a:xfrm>
          <a:off x="549116" y="1655499"/>
          <a:ext cx="7687626" cy="599582"/>
        </a:xfrm>
        <a:prstGeom prst="roundRect">
          <a:avLst/>
        </a:prstGeom>
      </dgm:spPr>
      <dgm:t>
        <a:bodyPr/>
        <a:lstStyle/>
        <a:p>
          <a:pPr rtl="0"/>
          <a:r>
            <a:rPr lang="en-US" dirty="0">
              <a:effectLst>
                <a:outerShdw blurRad="38100" dist="38100" dir="2700000" algn="tl">
                  <a:srgbClr val="000000">
                    <a:alpha val="43137"/>
                  </a:srgbClr>
                </a:outerShdw>
              </a:effectLst>
              <a:latin typeface="Gill Sans MT" panose="020B0502020104020203" pitchFamily="34" charset="0"/>
            </a:rPr>
            <a:t>Rapports du CN</a:t>
          </a:r>
        </a:p>
      </dgm:t>
    </dgm:pt>
    <dgm:pt modelId="{59166709-2491-4798-8818-A7953C6B69C7}" type="parTrans" cxnId="{C41C6A21-D4DE-4EDB-8125-A2CD44D04DD0}">
      <dgm:prSet/>
      <dgm:spPr/>
      <dgm:t>
        <a:bodyPr/>
        <a:lstStyle/>
        <a:p>
          <a:endParaRPr lang="es-AR">
            <a:latin typeface="Gill Sans MT" panose="020B0502020104020203" pitchFamily="34" charset="0"/>
          </a:endParaRPr>
        </a:p>
      </dgm:t>
    </dgm:pt>
    <dgm:pt modelId="{86197B5B-9DB9-468F-ADCD-1D4D20F94C38}" type="sibTrans" cxnId="{C41C6A21-D4DE-4EDB-8125-A2CD44D04DD0}">
      <dgm:prSet/>
      <dgm:spPr/>
      <dgm:t>
        <a:bodyPr/>
        <a:lstStyle/>
        <a:p>
          <a:endParaRPr lang="es-AR">
            <a:latin typeface="Gill Sans MT" panose="020B0502020104020203" pitchFamily="34" charset="0"/>
          </a:endParaRPr>
        </a:p>
      </dgm:t>
    </dgm:pt>
    <dgm:pt modelId="{B134C467-961B-4973-A5D0-8FD76C7577B0}" type="pres">
      <dgm:prSet presAssocID="{EAAA7C2B-D530-4786-BE9D-77B8A7FAC59B}" presName="linear" presStyleCnt="0">
        <dgm:presLayoutVars>
          <dgm:dir/>
          <dgm:animLvl val="lvl"/>
          <dgm:resizeHandles val="exact"/>
        </dgm:presLayoutVars>
      </dgm:prSet>
      <dgm:spPr/>
      <dgm:t>
        <a:bodyPr/>
        <a:lstStyle/>
        <a:p>
          <a:endParaRPr lang="fr-FR"/>
        </a:p>
      </dgm:t>
    </dgm:pt>
    <dgm:pt modelId="{F65E5AE8-FB4D-421E-B363-6E367D86BE07}" type="pres">
      <dgm:prSet presAssocID="{328C1FC4-13ED-473D-B58A-0780FDAA04D2}" presName="parentLin" presStyleCnt="0"/>
      <dgm:spPr/>
    </dgm:pt>
    <dgm:pt modelId="{56E276EC-322B-46ED-B62D-4EB971E010E7}" type="pres">
      <dgm:prSet presAssocID="{328C1FC4-13ED-473D-B58A-0780FDAA04D2}" presName="parentLeftMargin" presStyleLbl="node1" presStyleIdx="0" presStyleCnt="3"/>
      <dgm:spPr/>
      <dgm:t>
        <a:bodyPr/>
        <a:lstStyle/>
        <a:p>
          <a:endParaRPr lang="fr-FR"/>
        </a:p>
      </dgm:t>
    </dgm:pt>
    <dgm:pt modelId="{D435A06E-C5C5-4A69-A66E-5897B561176D}" type="pres">
      <dgm:prSet presAssocID="{328C1FC4-13ED-473D-B58A-0780FDAA04D2}" presName="parentText" presStyleLbl="node1" presStyleIdx="0" presStyleCnt="3">
        <dgm:presLayoutVars>
          <dgm:chMax val="0"/>
          <dgm:bulletEnabled val="1"/>
        </dgm:presLayoutVars>
      </dgm:prSet>
      <dgm:spPr/>
      <dgm:t>
        <a:bodyPr/>
        <a:lstStyle/>
        <a:p>
          <a:endParaRPr lang="fr-FR"/>
        </a:p>
      </dgm:t>
    </dgm:pt>
    <dgm:pt modelId="{8FD3CC53-22A1-47E6-BE18-31C5242B75D5}" type="pres">
      <dgm:prSet presAssocID="{328C1FC4-13ED-473D-B58A-0780FDAA04D2}" presName="negativeSpace" presStyleCnt="0"/>
      <dgm:spPr/>
    </dgm:pt>
    <dgm:pt modelId="{1A69E518-EBB6-4C37-A28B-A7D99AB3B901}" type="pres">
      <dgm:prSet presAssocID="{328C1FC4-13ED-473D-B58A-0780FDAA04D2}" presName="childText" presStyleLbl="conFgAcc1" presStyleIdx="0" presStyleCnt="3">
        <dgm:presLayoutVars>
          <dgm:bulletEnabled val="1"/>
        </dgm:presLayoutVars>
      </dgm:prSet>
      <dgm:spPr/>
      <dgm:t>
        <a:bodyPr/>
        <a:lstStyle/>
        <a:p>
          <a:endParaRPr lang="fr-FR"/>
        </a:p>
      </dgm:t>
    </dgm:pt>
    <dgm:pt modelId="{3671B314-12B9-42CB-B90A-2FB47A949409}" type="pres">
      <dgm:prSet presAssocID="{F15E62EF-AE76-4A39-9639-105E63AB5CBE}" presName="spaceBetweenRectangles" presStyleCnt="0"/>
      <dgm:spPr/>
    </dgm:pt>
    <dgm:pt modelId="{01E4D164-CB3A-4696-9A2C-909B7EFA2489}" type="pres">
      <dgm:prSet presAssocID="{E3CC8D07-7919-4760-B8AE-BE604C28B336}" presName="parentLin" presStyleCnt="0"/>
      <dgm:spPr/>
    </dgm:pt>
    <dgm:pt modelId="{5E44253B-AA6C-4E16-9B7D-254500CADA74}" type="pres">
      <dgm:prSet presAssocID="{E3CC8D07-7919-4760-B8AE-BE604C28B336}" presName="parentLeftMargin" presStyleLbl="node1" presStyleIdx="0" presStyleCnt="3"/>
      <dgm:spPr/>
      <dgm:t>
        <a:bodyPr/>
        <a:lstStyle/>
        <a:p>
          <a:endParaRPr lang="fr-FR"/>
        </a:p>
      </dgm:t>
    </dgm:pt>
    <dgm:pt modelId="{9F3673CB-CBF1-47CF-895A-D54B0882C17C}" type="pres">
      <dgm:prSet presAssocID="{E3CC8D07-7919-4760-B8AE-BE604C28B336}" presName="parentText" presStyleLbl="node1" presStyleIdx="1" presStyleCnt="3">
        <dgm:presLayoutVars>
          <dgm:chMax val="0"/>
          <dgm:bulletEnabled val="1"/>
        </dgm:presLayoutVars>
      </dgm:prSet>
      <dgm:spPr/>
      <dgm:t>
        <a:bodyPr/>
        <a:lstStyle/>
        <a:p>
          <a:endParaRPr lang="fr-FR"/>
        </a:p>
      </dgm:t>
    </dgm:pt>
    <dgm:pt modelId="{E645BCBF-70E2-4592-8171-975DB813D627}" type="pres">
      <dgm:prSet presAssocID="{E3CC8D07-7919-4760-B8AE-BE604C28B336}" presName="negativeSpace" presStyleCnt="0"/>
      <dgm:spPr/>
    </dgm:pt>
    <dgm:pt modelId="{A90E8F05-5CC3-4DE2-A92C-793C5EA112F8}" type="pres">
      <dgm:prSet presAssocID="{E3CC8D07-7919-4760-B8AE-BE604C28B336}" presName="childText" presStyleLbl="conFgAcc1" presStyleIdx="1" presStyleCnt="3">
        <dgm:presLayoutVars>
          <dgm:bulletEnabled val="1"/>
        </dgm:presLayoutVars>
      </dgm:prSet>
      <dgm:spPr/>
      <dgm:t>
        <a:bodyPr/>
        <a:lstStyle/>
        <a:p>
          <a:endParaRPr lang="fr-FR"/>
        </a:p>
      </dgm:t>
    </dgm:pt>
    <dgm:pt modelId="{554CD357-CCD0-4035-85E8-9AC98775F166}" type="pres">
      <dgm:prSet presAssocID="{86197B5B-9DB9-468F-ADCD-1D4D20F94C38}" presName="spaceBetweenRectangles" presStyleCnt="0"/>
      <dgm:spPr/>
    </dgm:pt>
    <dgm:pt modelId="{B73C1C84-7F71-4215-9916-6D470D15CAC7}" type="pres">
      <dgm:prSet presAssocID="{363C19E2-64D1-42CF-8B71-E7BB11900DAE}" presName="parentLin" presStyleCnt="0"/>
      <dgm:spPr/>
    </dgm:pt>
    <dgm:pt modelId="{E994444E-C3DE-4443-91C7-657D8A53D4D9}" type="pres">
      <dgm:prSet presAssocID="{363C19E2-64D1-42CF-8B71-E7BB11900DAE}" presName="parentLeftMargin" presStyleLbl="node1" presStyleIdx="1" presStyleCnt="3"/>
      <dgm:spPr/>
      <dgm:t>
        <a:bodyPr/>
        <a:lstStyle/>
        <a:p>
          <a:endParaRPr lang="fr-FR"/>
        </a:p>
      </dgm:t>
    </dgm:pt>
    <dgm:pt modelId="{E53AC034-CE47-4606-9314-E7AC14E1FDAA}" type="pres">
      <dgm:prSet presAssocID="{363C19E2-64D1-42CF-8B71-E7BB11900DAE}" presName="parentText" presStyleLbl="node1" presStyleIdx="2" presStyleCnt="3">
        <dgm:presLayoutVars>
          <dgm:chMax val="0"/>
          <dgm:bulletEnabled val="1"/>
        </dgm:presLayoutVars>
      </dgm:prSet>
      <dgm:spPr/>
      <dgm:t>
        <a:bodyPr/>
        <a:lstStyle/>
        <a:p>
          <a:endParaRPr lang="fr-FR"/>
        </a:p>
      </dgm:t>
    </dgm:pt>
    <dgm:pt modelId="{ECFAB966-A714-434C-922F-ECED604CE57B}" type="pres">
      <dgm:prSet presAssocID="{363C19E2-64D1-42CF-8B71-E7BB11900DAE}" presName="negativeSpace" presStyleCnt="0"/>
      <dgm:spPr/>
    </dgm:pt>
    <dgm:pt modelId="{8D698B80-108B-4A45-939F-A82A5C6FB515}" type="pres">
      <dgm:prSet presAssocID="{363C19E2-64D1-42CF-8B71-E7BB11900DAE}" presName="childText" presStyleLbl="conFgAcc1" presStyleIdx="2" presStyleCnt="3">
        <dgm:presLayoutVars>
          <dgm:bulletEnabled val="1"/>
        </dgm:presLayoutVars>
      </dgm:prSet>
      <dgm:spPr/>
      <dgm:t>
        <a:bodyPr/>
        <a:lstStyle/>
        <a:p>
          <a:endParaRPr lang="fr-FR"/>
        </a:p>
      </dgm:t>
    </dgm:pt>
  </dgm:ptLst>
  <dgm:cxnLst>
    <dgm:cxn modelId="{9F51F5BF-1883-4497-B9E3-F96A41B9AA62}" type="presOf" srcId="{036BB2E6-B2D2-430A-A5D1-7A3699FAFB83}" destId="{A90E8F05-5CC3-4DE2-A92C-793C5EA112F8}" srcOrd="0" destOrd="0" presId="urn:microsoft.com/office/officeart/2005/8/layout/list1"/>
    <dgm:cxn modelId="{15E0DC10-AB49-44A5-A5B7-A49B4A22E242}" srcId="{EAAA7C2B-D530-4786-BE9D-77B8A7FAC59B}" destId="{363C19E2-64D1-42CF-8B71-E7BB11900DAE}" srcOrd="2" destOrd="0" parTransId="{846559BB-9A74-4591-A228-DFFBBF7F4CA2}" sibTransId="{9AD85B5D-5CCA-4C46-89D0-925561458248}"/>
    <dgm:cxn modelId="{5F70497B-638B-47CB-8B8A-85F63412C9DC}" type="presOf" srcId="{E3CC8D07-7919-4760-B8AE-BE604C28B336}" destId="{5E44253B-AA6C-4E16-9B7D-254500CADA74}" srcOrd="0" destOrd="0" presId="urn:microsoft.com/office/officeart/2005/8/layout/list1"/>
    <dgm:cxn modelId="{08BA0A50-F542-4FDF-93B3-F84B50080776}" type="presOf" srcId="{363C19E2-64D1-42CF-8B71-E7BB11900DAE}" destId="{E994444E-C3DE-4443-91C7-657D8A53D4D9}" srcOrd="0" destOrd="0" presId="urn:microsoft.com/office/officeart/2005/8/layout/list1"/>
    <dgm:cxn modelId="{D8C5C790-5D07-4904-93AC-3F35050F3922}" srcId="{363C19E2-64D1-42CF-8B71-E7BB11900DAE}" destId="{623C1AB7-3B83-4CFB-AA25-913D2E3D1162}" srcOrd="0" destOrd="0" parTransId="{D3787140-1524-46DF-A0BE-35716A4980B8}" sibTransId="{8EABF474-E150-495D-B542-816112D273A7}"/>
    <dgm:cxn modelId="{F10000B0-46D3-44AF-A68E-2C61B99FC13A}" type="presOf" srcId="{E3CC8D07-7919-4760-B8AE-BE604C28B336}" destId="{9F3673CB-CBF1-47CF-895A-D54B0882C17C}" srcOrd="1" destOrd="0" presId="urn:microsoft.com/office/officeart/2005/8/layout/list1"/>
    <dgm:cxn modelId="{554B706F-389C-417D-8CFB-4E078DBE5D17}" type="presOf" srcId="{EAAA7C2B-D530-4786-BE9D-77B8A7FAC59B}" destId="{B134C467-961B-4973-A5D0-8FD76C7577B0}" srcOrd="0" destOrd="0" presId="urn:microsoft.com/office/officeart/2005/8/layout/list1"/>
    <dgm:cxn modelId="{1D08A2F8-B32F-4CF2-A5AD-DD2E3B910465}" type="presOf" srcId="{328C1FC4-13ED-473D-B58A-0780FDAA04D2}" destId="{D435A06E-C5C5-4A69-A66E-5897B561176D}" srcOrd="1" destOrd="0" presId="urn:microsoft.com/office/officeart/2005/8/layout/list1"/>
    <dgm:cxn modelId="{FDDCC0B3-1DFF-45B9-A6BD-3CD9B5A9F865}" type="presOf" srcId="{363C19E2-64D1-42CF-8B71-E7BB11900DAE}" destId="{E53AC034-CE47-4606-9314-E7AC14E1FDAA}" srcOrd="1" destOrd="0" presId="urn:microsoft.com/office/officeart/2005/8/layout/list1"/>
    <dgm:cxn modelId="{2D4071BA-1BCF-4A8C-AB12-3F49527005EB}" type="presOf" srcId="{328C1FC4-13ED-473D-B58A-0780FDAA04D2}" destId="{56E276EC-322B-46ED-B62D-4EB971E010E7}" srcOrd="0" destOrd="0" presId="urn:microsoft.com/office/officeart/2005/8/layout/list1"/>
    <dgm:cxn modelId="{9A2AD309-9946-470C-93E8-71A46BF20B00}" type="presOf" srcId="{623C1AB7-3B83-4CFB-AA25-913D2E3D1162}" destId="{8D698B80-108B-4A45-939F-A82A5C6FB515}" srcOrd="0" destOrd="0" presId="urn:microsoft.com/office/officeart/2005/8/layout/list1"/>
    <dgm:cxn modelId="{3C6A726A-2F9E-4375-BF1E-2596A394ECBF}" srcId="{E3CC8D07-7919-4760-B8AE-BE604C28B336}" destId="{036BB2E6-B2D2-430A-A5D1-7A3699FAFB83}" srcOrd="0" destOrd="0" parTransId="{7AC34FBF-2B91-46C2-BEDE-FC05FCB204FE}" sibTransId="{AE4951DA-CA42-44B1-9C3A-B46F62E37504}"/>
    <dgm:cxn modelId="{EAA2B199-4CD4-4E04-B275-8564A5758839}" srcId="{328C1FC4-13ED-473D-B58A-0780FDAA04D2}" destId="{C7222B87-600A-410A-A428-48387D14B8FA}" srcOrd="0" destOrd="0" parTransId="{4DD0C907-F729-45BE-AFF6-8775D64C1C52}" sibTransId="{88134C82-9E1B-4FA9-9E4C-E81B5125CD54}"/>
    <dgm:cxn modelId="{A6647D3A-362D-4A8C-BC66-443245D753C0}" srcId="{EAAA7C2B-D530-4786-BE9D-77B8A7FAC59B}" destId="{328C1FC4-13ED-473D-B58A-0780FDAA04D2}" srcOrd="0" destOrd="0" parTransId="{526F7D8E-E558-4FCE-B9D1-53A699E277AF}" sibTransId="{F15E62EF-AE76-4A39-9639-105E63AB5CBE}"/>
    <dgm:cxn modelId="{C41C6A21-D4DE-4EDB-8125-A2CD44D04DD0}" srcId="{EAAA7C2B-D530-4786-BE9D-77B8A7FAC59B}" destId="{E3CC8D07-7919-4760-B8AE-BE604C28B336}" srcOrd="1" destOrd="0" parTransId="{59166709-2491-4798-8818-A7953C6B69C7}" sibTransId="{86197B5B-9DB9-468F-ADCD-1D4D20F94C38}"/>
    <dgm:cxn modelId="{9ED008BD-C5B7-42B5-BE26-C824B2A8ADC8}" type="presOf" srcId="{C7222B87-600A-410A-A428-48387D14B8FA}" destId="{1A69E518-EBB6-4C37-A28B-A7D99AB3B901}" srcOrd="0" destOrd="0" presId="urn:microsoft.com/office/officeart/2005/8/layout/list1"/>
    <dgm:cxn modelId="{1C40BB68-7057-40CC-9A35-1AE44FCA3FF0}" type="presParOf" srcId="{B134C467-961B-4973-A5D0-8FD76C7577B0}" destId="{F65E5AE8-FB4D-421E-B363-6E367D86BE07}" srcOrd="0" destOrd="0" presId="urn:microsoft.com/office/officeart/2005/8/layout/list1"/>
    <dgm:cxn modelId="{E94AC4FC-E9CB-4C82-BC81-34C419D1C748}" type="presParOf" srcId="{F65E5AE8-FB4D-421E-B363-6E367D86BE07}" destId="{56E276EC-322B-46ED-B62D-4EB971E010E7}" srcOrd="0" destOrd="0" presId="urn:microsoft.com/office/officeart/2005/8/layout/list1"/>
    <dgm:cxn modelId="{98A0521B-823A-47D4-A11D-797DD08F4CFF}" type="presParOf" srcId="{F65E5AE8-FB4D-421E-B363-6E367D86BE07}" destId="{D435A06E-C5C5-4A69-A66E-5897B561176D}" srcOrd="1" destOrd="0" presId="urn:microsoft.com/office/officeart/2005/8/layout/list1"/>
    <dgm:cxn modelId="{6679D7E3-A6A4-4F38-B2D9-B1EB82D8AB6C}" type="presParOf" srcId="{B134C467-961B-4973-A5D0-8FD76C7577B0}" destId="{8FD3CC53-22A1-47E6-BE18-31C5242B75D5}" srcOrd="1" destOrd="0" presId="urn:microsoft.com/office/officeart/2005/8/layout/list1"/>
    <dgm:cxn modelId="{C82345EE-37EC-4BCC-862E-5AEDA7A07C31}" type="presParOf" srcId="{B134C467-961B-4973-A5D0-8FD76C7577B0}" destId="{1A69E518-EBB6-4C37-A28B-A7D99AB3B901}" srcOrd="2" destOrd="0" presId="urn:microsoft.com/office/officeart/2005/8/layout/list1"/>
    <dgm:cxn modelId="{3380782C-BD28-4BA7-9CBF-9FFF41173291}" type="presParOf" srcId="{B134C467-961B-4973-A5D0-8FD76C7577B0}" destId="{3671B314-12B9-42CB-B90A-2FB47A949409}" srcOrd="3" destOrd="0" presId="urn:microsoft.com/office/officeart/2005/8/layout/list1"/>
    <dgm:cxn modelId="{7E972D41-223F-48C7-988F-D7F4B75B17CD}" type="presParOf" srcId="{B134C467-961B-4973-A5D0-8FD76C7577B0}" destId="{01E4D164-CB3A-4696-9A2C-909B7EFA2489}" srcOrd="4" destOrd="0" presId="urn:microsoft.com/office/officeart/2005/8/layout/list1"/>
    <dgm:cxn modelId="{ABD22420-97D9-40F3-BBE7-2A4BFD032269}" type="presParOf" srcId="{01E4D164-CB3A-4696-9A2C-909B7EFA2489}" destId="{5E44253B-AA6C-4E16-9B7D-254500CADA74}" srcOrd="0" destOrd="0" presId="urn:microsoft.com/office/officeart/2005/8/layout/list1"/>
    <dgm:cxn modelId="{C15B8E09-E2CC-4B63-A150-72C1F39642C2}" type="presParOf" srcId="{01E4D164-CB3A-4696-9A2C-909B7EFA2489}" destId="{9F3673CB-CBF1-47CF-895A-D54B0882C17C}" srcOrd="1" destOrd="0" presId="urn:microsoft.com/office/officeart/2005/8/layout/list1"/>
    <dgm:cxn modelId="{9E207E9C-E119-4685-B27F-17813FAD327F}" type="presParOf" srcId="{B134C467-961B-4973-A5D0-8FD76C7577B0}" destId="{E645BCBF-70E2-4592-8171-975DB813D627}" srcOrd="5" destOrd="0" presId="urn:microsoft.com/office/officeart/2005/8/layout/list1"/>
    <dgm:cxn modelId="{CE1265E2-7B13-4D22-8C7A-CF6B17C2864D}" type="presParOf" srcId="{B134C467-961B-4973-A5D0-8FD76C7577B0}" destId="{A90E8F05-5CC3-4DE2-A92C-793C5EA112F8}" srcOrd="6" destOrd="0" presId="urn:microsoft.com/office/officeart/2005/8/layout/list1"/>
    <dgm:cxn modelId="{2A5EC98F-C25C-4768-8A54-8B35591B515B}" type="presParOf" srcId="{B134C467-961B-4973-A5D0-8FD76C7577B0}" destId="{554CD357-CCD0-4035-85E8-9AC98775F166}" srcOrd="7" destOrd="0" presId="urn:microsoft.com/office/officeart/2005/8/layout/list1"/>
    <dgm:cxn modelId="{41139AD0-3DDA-417C-B1C4-E2A336A47B6E}" type="presParOf" srcId="{B134C467-961B-4973-A5D0-8FD76C7577B0}" destId="{B73C1C84-7F71-4215-9916-6D470D15CAC7}" srcOrd="8" destOrd="0" presId="urn:microsoft.com/office/officeart/2005/8/layout/list1"/>
    <dgm:cxn modelId="{B76C3879-A415-4412-8398-ABE31FF72C6C}" type="presParOf" srcId="{B73C1C84-7F71-4215-9916-6D470D15CAC7}" destId="{E994444E-C3DE-4443-91C7-657D8A53D4D9}" srcOrd="0" destOrd="0" presId="urn:microsoft.com/office/officeart/2005/8/layout/list1"/>
    <dgm:cxn modelId="{F6BC03E6-1793-462A-A454-F0CDB47A04F3}" type="presParOf" srcId="{B73C1C84-7F71-4215-9916-6D470D15CAC7}" destId="{E53AC034-CE47-4606-9314-E7AC14E1FDAA}" srcOrd="1" destOrd="0" presId="urn:microsoft.com/office/officeart/2005/8/layout/list1"/>
    <dgm:cxn modelId="{351BA8D0-294A-4406-B6EF-6B4F3364AC2F}" type="presParOf" srcId="{B134C467-961B-4973-A5D0-8FD76C7577B0}" destId="{ECFAB966-A714-434C-922F-ECED604CE57B}" srcOrd="9" destOrd="0" presId="urn:microsoft.com/office/officeart/2005/8/layout/list1"/>
    <dgm:cxn modelId="{A227D42F-024A-4667-AD64-86256504130C}" type="presParOf" srcId="{B134C467-961B-4973-A5D0-8FD76C7577B0}" destId="{8D698B80-108B-4A45-939F-A82A5C6FB515}"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0" y="51929"/>
          <a:ext cx="3931933" cy="1459175"/>
        </a:xfrm>
        <a:prstGeom prst="roundRect">
          <a:avLst>
            <a:gd name="adj" fmla="val 10000"/>
          </a:avLst>
        </a:prstGeom>
        <a:noFill/>
        <a:ln w="25400" cap="flat" cmpd="sng" algn="ctr">
          <a:solidFill>
            <a:srgbClr val="1C804B"/>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err="1">
              <a:solidFill>
                <a:srgbClr val="000000"/>
              </a:solidFill>
              <a:effectLst/>
              <a:latin typeface="Gill Sans MT" panose="020B0502020104020203" pitchFamily="34" charset="0"/>
              <a:ea typeface="+mn-ea"/>
              <a:cs typeface="+mn-cs"/>
            </a:rPr>
            <a:t>Secrétariat</a:t>
          </a:r>
          <a:r>
            <a:rPr lang="en-US" sz="1900" b="1" kern="1200" dirty="0">
              <a:solidFill>
                <a:srgbClr val="000000"/>
              </a:solidFill>
              <a:effectLst/>
              <a:latin typeface="Gill Sans MT" panose="020B0502020104020203" pitchFamily="34" charset="0"/>
              <a:ea typeface="+mn-ea"/>
              <a:cs typeface="+mn-cs"/>
            </a:rPr>
            <a:t> de la CIPV (2007)</a:t>
          </a:r>
        </a:p>
        <a:p>
          <a:pPr marL="114300" lvl="1" indent="-114300" algn="l" defTabSz="666750">
            <a:lnSpc>
              <a:spcPct val="90000"/>
            </a:lnSpc>
            <a:spcBef>
              <a:spcPct val="0"/>
            </a:spcBef>
            <a:spcAft>
              <a:spcPct val="15000"/>
            </a:spcAft>
            <a:buChar char="••"/>
          </a:pPr>
          <a:r>
            <a:rPr lang="fr-FR" sz="1500" kern="1200" dirty="0" smtClean="0">
              <a:solidFill>
                <a:schemeClr val="tx1"/>
              </a:solidFill>
            </a:rPr>
            <a:t>Appel à thèmes en 2007 : Le thème « Utilisation des autorisations spécifiques d'importation » (</a:t>
          </a:r>
          <a:r>
            <a:rPr lang="fr-FR" sz="1500" i="0" kern="1200" dirty="0" smtClean="0">
              <a:solidFill>
                <a:srgbClr val="000000"/>
              </a:solidFill>
              <a:effectLst/>
              <a:latin typeface="Gill Sans MT" panose="020B0502020104020203" pitchFamily="34" charset="0"/>
              <a:ea typeface="+mn-ea"/>
              <a:cs typeface="+mn-cs"/>
            </a:rPr>
            <a:t>ASI</a:t>
          </a:r>
          <a:r>
            <a:rPr lang="fr-FR" sz="1500" kern="1200" dirty="0" smtClean="0">
              <a:solidFill>
                <a:schemeClr val="tx1"/>
              </a:solidFill>
            </a:rPr>
            <a:t>) a été soumis</a:t>
          </a:r>
          <a:endParaRPr lang="ru-RU" sz="1500" kern="1200" dirty="0">
            <a:solidFill>
              <a:schemeClr val="tx1"/>
            </a:solidFill>
            <a:effectLst/>
            <a:latin typeface="Arial"/>
            <a:ea typeface="+mn-ea"/>
            <a:cs typeface="+mn-cs"/>
          </a:endParaRPr>
        </a:p>
      </dsp:txBody>
      <dsp:txXfrm>
        <a:off x="42738" y="94667"/>
        <a:ext cx="3846457" cy="1373699"/>
      </dsp:txXfrm>
    </dsp:sp>
    <dsp:sp modelId="{84A43DD8-C158-45A6-B5F3-38790936B69C}">
      <dsp:nvSpPr>
        <dsp:cNvPr id="0" name=""/>
        <dsp:cNvSpPr/>
      </dsp:nvSpPr>
      <dsp:spPr>
        <a:xfrm rot="21599557">
          <a:off x="4229387" y="650381"/>
          <a:ext cx="716592" cy="261595"/>
        </a:xfrm>
        <a:prstGeom prst="rightArrow">
          <a:avLst>
            <a:gd name="adj1" fmla="val 60000"/>
            <a:gd name="adj2" fmla="val 50000"/>
          </a:avLst>
        </a:prstGeom>
        <a:solidFill>
          <a:srgbClr val="1C804B">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solidFill>
              <a:srgbClr val="FFFFFF"/>
            </a:solidFill>
            <a:effectLst>
              <a:outerShdw blurRad="38100" dist="38100" dir="2700000" algn="tl">
                <a:srgbClr val="000000">
                  <a:alpha val="43137"/>
                </a:srgbClr>
              </a:outerShdw>
            </a:effectLst>
            <a:latin typeface="Arial"/>
            <a:ea typeface="+mn-ea"/>
            <a:cs typeface="+mn-cs"/>
          </a:endParaRPr>
        </a:p>
      </dsp:txBody>
      <dsp:txXfrm>
        <a:off x="4229387" y="702705"/>
        <a:ext cx="638114" cy="156957"/>
      </dsp:txXfrm>
    </dsp:sp>
    <dsp:sp modelId="{BE6835C0-F11D-485E-A1EF-F79962D343C4}">
      <dsp:nvSpPr>
        <dsp:cNvPr id="0" name=""/>
        <dsp:cNvSpPr/>
      </dsp:nvSpPr>
      <dsp:spPr>
        <a:xfrm>
          <a:off x="5283995" y="51328"/>
          <a:ext cx="2686033" cy="1459175"/>
        </a:xfrm>
        <a:prstGeom prst="roundRect">
          <a:avLst>
            <a:gd name="adj" fmla="val 10000"/>
          </a:avLst>
        </a:prstGeom>
        <a:noFill/>
        <a:ln w="254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solidFill>
                <a:srgbClr val="000000"/>
              </a:solidFill>
              <a:effectLst/>
              <a:latin typeface="Gill Sans MT" panose="020B0502020104020203" pitchFamily="34" charset="0"/>
              <a:ea typeface="+mn-ea"/>
              <a:cs typeface="+mn-cs"/>
            </a:rPr>
            <a:t>CN Nov (2007)</a:t>
          </a:r>
          <a:endParaRPr lang="ru-RU" sz="1900" b="1" kern="1200" dirty="0">
            <a:solidFill>
              <a:srgbClr val="000000"/>
            </a:solidFill>
            <a:effectLst/>
            <a:latin typeface="Arial"/>
            <a:ea typeface="+mn-ea"/>
            <a:cs typeface="+mn-cs"/>
          </a:endParaRPr>
        </a:p>
        <a:p>
          <a:pPr marL="114300" lvl="1" indent="-114300" algn="l" defTabSz="666750" rtl="0">
            <a:lnSpc>
              <a:spcPct val="90000"/>
            </a:lnSpc>
            <a:spcBef>
              <a:spcPct val="0"/>
            </a:spcBef>
            <a:spcAft>
              <a:spcPct val="15000"/>
            </a:spcAft>
            <a:buChar char="••"/>
          </a:pPr>
          <a:r>
            <a:rPr lang="en-US" sz="1500" kern="1200" dirty="0" smtClean="0">
              <a:solidFill>
                <a:srgbClr val="000000"/>
              </a:solidFill>
              <a:effectLst/>
              <a:latin typeface="Gill Sans MT"/>
              <a:ea typeface="+mn-ea"/>
              <a:cs typeface="+mn-cs"/>
            </a:rPr>
            <a:t>Le </a:t>
          </a:r>
          <a:r>
            <a:rPr lang="fr-FR" sz="1500" kern="1200" dirty="0" smtClean="0">
              <a:solidFill>
                <a:srgbClr val="000000"/>
              </a:solidFill>
              <a:effectLst/>
              <a:latin typeface="Gill Sans MT"/>
              <a:ea typeface="+mn-ea"/>
              <a:cs typeface="+mn-cs"/>
            </a:rPr>
            <a:t>CN a recommandé qu'il soit ajouté au programme de travail</a:t>
          </a:r>
          <a:endParaRPr lang="ru-RU" sz="1500" kern="1200" dirty="0">
            <a:solidFill>
              <a:srgbClr val="000000"/>
            </a:solidFill>
            <a:effectLst/>
            <a:latin typeface="Arial"/>
            <a:ea typeface="+mn-ea"/>
            <a:cs typeface="+mn-cs"/>
          </a:endParaRPr>
        </a:p>
      </dsp:txBody>
      <dsp:txXfrm>
        <a:off x="5326733" y="94066"/>
        <a:ext cx="2600557" cy="1373699"/>
      </dsp:txXfrm>
    </dsp:sp>
    <dsp:sp modelId="{36C01E2E-2E76-4812-8D9A-ECD1E0DCE96C}">
      <dsp:nvSpPr>
        <dsp:cNvPr id="0" name=""/>
        <dsp:cNvSpPr/>
      </dsp:nvSpPr>
      <dsp:spPr>
        <a:xfrm>
          <a:off x="8105069" y="650118"/>
          <a:ext cx="325324" cy="261595"/>
        </a:xfrm>
        <a:prstGeom prst="rightArrow">
          <a:avLst>
            <a:gd name="adj1" fmla="val 60000"/>
            <a:gd name="adj2" fmla="val 50000"/>
          </a:avLst>
        </a:prstGeom>
        <a:solidFill>
          <a:srgbClr val="1C804B">
            <a:hueOff val="711301"/>
            <a:satOff val="-3225"/>
            <a:lumOff val="5137"/>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solidFill>
              <a:srgbClr val="FFFFFF"/>
            </a:solidFill>
            <a:effectLst>
              <a:outerShdw blurRad="38100" dist="38100" dir="2700000" algn="tl">
                <a:srgbClr val="000000">
                  <a:alpha val="43137"/>
                </a:srgbClr>
              </a:outerShdw>
            </a:effectLst>
            <a:latin typeface="Arial"/>
            <a:ea typeface="+mn-ea"/>
            <a:cs typeface="+mn-cs"/>
          </a:endParaRPr>
        </a:p>
      </dsp:txBody>
      <dsp:txXfrm>
        <a:off x="8105069" y="702437"/>
        <a:ext cx="246846" cy="156957"/>
      </dsp:txXfrm>
    </dsp:sp>
    <dsp:sp modelId="{AEC35072-E06E-43CB-AD0C-4FCC5CB1EFF6}">
      <dsp:nvSpPr>
        <dsp:cNvPr id="0" name=""/>
        <dsp:cNvSpPr/>
      </dsp:nvSpPr>
      <dsp:spPr>
        <a:xfrm>
          <a:off x="8583849" y="51328"/>
          <a:ext cx="2188897" cy="1459175"/>
        </a:xfrm>
        <a:prstGeom prst="roundRect">
          <a:avLst>
            <a:gd name="adj" fmla="val 10000"/>
          </a:avLst>
        </a:prstGeom>
        <a:noFill/>
        <a:ln w="25400" cap="flat" cmpd="sng" algn="ctr">
          <a:solidFill>
            <a:srgbClr val="279A7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solidFill>
                <a:srgbClr val="000000"/>
              </a:solidFill>
              <a:effectLst/>
              <a:latin typeface="Gill Sans MT" panose="020B0502020104020203" pitchFamily="34" charset="0"/>
              <a:ea typeface="+mn-ea"/>
              <a:cs typeface="+mn-cs"/>
            </a:rPr>
            <a:t>CMP-3 (2008)</a:t>
          </a:r>
          <a:endParaRPr lang="ru-RU" sz="1900" b="1" kern="1200" dirty="0">
            <a:solidFill>
              <a:srgbClr val="000000"/>
            </a:solidFill>
            <a:effectLst/>
            <a:latin typeface="Arial"/>
            <a:ea typeface="+mn-ea"/>
            <a:cs typeface="+mn-cs"/>
          </a:endParaRPr>
        </a:p>
        <a:p>
          <a:pPr marL="114300" lvl="1" indent="-114300" algn="l" defTabSz="666750">
            <a:lnSpc>
              <a:spcPct val="90000"/>
            </a:lnSpc>
            <a:spcBef>
              <a:spcPct val="0"/>
            </a:spcBef>
            <a:spcAft>
              <a:spcPct val="15000"/>
            </a:spcAft>
            <a:buChar char="••"/>
          </a:pPr>
          <a:r>
            <a:rPr lang="fr-FR" sz="1500" kern="1200" dirty="0" smtClean="0">
              <a:solidFill>
                <a:srgbClr val="000000"/>
              </a:solidFill>
              <a:effectLst/>
              <a:latin typeface="Gill Sans MT" panose="020B0502020104020203" pitchFamily="34" charset="0"/>
              <a:ea typeface="+mn-ea"/>
              <a:cs typeface="+mn-cs"/>
            </a:rPr>
            <a:t>Ajout du thème en avril 2008 </a:t>
          </a:r>
          <a:r>
            <a:rPr lang="en-US" sz="1500" kern="1200" dirty="0" smtClean="0">
              <a:solidFill>
                <a:srgbClr val="000000"/>
              </a:solidFill>
              <a:effectLst/>
              <a:latin typeface="Gill Sans MT" panose="020B0502020104020203" pitchFamily="34" charset="0"/>
              <a:ea typeface="+mn-ea"/>
              <a:cs typeface="+mn-cs"/>
            </a:rPr>
            <a:t>(</a:t>
          </a:r>
          <a:r>
            <a:rPr lang="en-US" sz="1500" kern="1200" dirty="0" err="1" smtClean="0">
              <a:solidFill>
                <a:srgbClr val="000000"/>
              </a:solidFill>
              <a:effectLst/>
              <a:latin typeface="Gill Sans MT" panose="020B0502020104020203" pitchFamily="34" charset="0"/>
              <a:ea typeface="+mn-ea"/>
              <a:cs typeface="+mn-cs"/>
            </a:rPr>
            <a:t>Priorité</a:t>
          </a:r>
          <a:r>
            <a:rPr lang="en-US" sz="1500" kern="1200" dirty="0" smtClean="0">
              <a:solidFill>
                <a:srgbClr val="000000"/>
              </a:solidFill>
              <a:effectLst/>
              <a:latin typeface="Gill Sans MT" panose="020B0502020104020203" pitchFamily="34" charset="0"/>
              <a:ea typeface="+mn-ea"/>
              <a:cs typeface="+mn-cs"/>
            </a:rPr>
            <a:t> </a:t>
          </a:r>
          <a:r>
            <a:rPr lang="en-US" sz="1500" kern="1200" dirty="0">
              <a:solidFill>
                <a:srgbClr val="000000"/>
              </a:solidFill>
              <a:effectLst/>
              <a:latin typeface="Gill Sans MT" panose="020B0502020104020203" pitchFamily="34" charset="0"/>
              <a:ea typeface="+mn-ea"/>
              <a:cs typeface="+mn-cs"/>
            </a:rPr>
            <a:t>4)</a:t>
          </a:r>
          <a:endParaRPr lang="ru-RU" sz="1500" kern="1200" dirty="0">
            <a:solidFill>
              <a:srgbClr val="000000"/>
            </a:solidFill>
            <a:effectLst/>
            <a:latin typeface="Arial"/>
            <a:ea typeface="+mn-ea"/>
            <a:cs typeface="+mn-cs"/>
          </a:endParaRPr>
        </a:p>
      </dsp:txBody>
      <dsp:txXfrm>
        <a:off x="8626587" y="94066"/>
        <a:ext cx="2103421" cy="1373699"/>
      </dsp:txXfrm>
    </dsp:sp>
    <dsp:sp modelId="{A884FA77-79F7-428A-809F-6E557E9CA2B8}">
      <dsp:nvSpPr>
        <dsp:cNvPr id="0" name=""/>
        <dsp:cNvSpPr/>
      </dsp:nvSpPr>
      <dsp:spPr>
        <a:xfrm rot="7449907">
          <a:off x="9023444" y="1498950"/>
          <a:ext cx="157486" cy="261595"/>
        </a:xfrm>
        <a:prstGeom prst="rightArrow">
          <a:avLst>
            <a:gd name="adj1" fmla="val 60000"/>
            <a:gd name="adj2" fmla="val 50000"/>
          </a:avLst>
        </a:prstGeom>
        <a:solidFill>
          <a:srgbClr val="1C804B">
            <a:hueOff val="1422603"/>
            <a:satOff val="-6450"/>
            <a:lumOff val="10274"/>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solidFill>
              <a:srgbClr val="FFFFFF"/>
            </a:solidFill>
            <a:effectLst>
              <a:outerShdw blurRad="38100" dist="38100" dir="2700000" algn="tl">
                <a:srgbClr val="000000">
                  <a:alpha val="43137"/>
                </a:srgbClr>
              </a:outerShdw>
            </a:effectLst>
            <a:latin typeface="Arial"/>
            <a:ea typeface="+mn-ea"/>
            <a:cs typeface="+mn-cs"/>
          </a:endParaRPr>
        </a:p>
      </dsp:txBody>
      <dsp:txXfrm rot="-5400000">
        <a:off x="9036975" y="1555081"/>
        <a:ext cx="156957" cy="110240"/>
      </dsp:txXfrm>
    </dsp:sp>
    <dsp:sp modelId="{F1D6C095-34C7-43C4-AF4C-DB0CB18DFD57}">
      <dsp:nvSpPr>
        <dsp:cNvPr id="0" name=""/>
        <dsp:cNvSpPr/>
      </dsp:nvSpPr>
      <dsp:spPr>
        <a:xfrm>
          <a:off x="6326167" y="1756367"/>
          <a:ext cx="4389809" cy="1459175"/>
        </a:xfrm>
        <a:prstGeom prst="roundRect">
          <a:avLst>
            <a:gd name="adj" fmla="val 10000"/>
          </a:avLst>
        </a:prstGeom>
        <a:noFill/>
        <a:ln w="25400" cap="flat" cmpd="sng" algn="ctr">
          <a:solidFill>
            <a:srgbClr val="2DA79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solidFill>
                <a:srgbClr val="000000"/>
              </a:solidFill>
              <a:effectLst/>
              <a:latin typeface="Gill Sans MT" panose="020B0502020104020203" pitchFamily="34" charset="0"/>
              <a:ea typeface="+mn-ea"/>
              <a:cs typeface="+mn-cs"/>
            </a:rPr>
            <a:t>CN Nov (2016)</a:t>
          </a:r>
          <a:endParaRPr lang="ru-RU" sz="1900" b="1" kern="1200" dirty="0">
            <a:solidFill>
              <a:srgbClr val="000000"/>
            </a:solidFill>
            <a:effectLst/>
            <a:latin typeface="Arial"/>
            <a:ea typeface="+mn-ea"/>
            <a:cs typeface="+mn-cs"/>
          </a:endParaRPr>
        </a:p>
        <a:p>
          <a:pPr marL="114300" lvl="1" indent="-114300" algn="l" defTabSz="666750">
            <a:lnSpc>
              <a:spcPct val="90000"/>
            </a:lnSpc>
            <a:spcBef>
              <a:spcPct val="0"/>
            </a:spcBef>
            <a:spcAft>
              <a:spcPct val="15000"/>
            </a:spcAft>
            <a:buChar char="••"/>
          </a:pPr>
          <a:r>
            <a:rPr lang="fr-FR" sz="1500" kern="1200" dirty="0" smtClean="0">
              <a:solidFill>
                <a:srgbClr val="000000"/>
              </a:solidFill>
              <a:effectLst/>
              <a:latin typeface="Gill Sans MT" panose="020B0502020104020203" pitchFamily="34" charset="0"/>
              <a:ea typeface="+mn-ea"/>
              <a:cs typeface="+mn-cs"/>
            </a:rPr>
            <a:t>Le CN approuve la Spécification 64 (</a:t>
          </a:r>
          <a:r>
            <a:rPr lang="fr-FR" sz="1500" i="1" kern="1200" dirty="0" smtClean="0">
              <a:solidFill>
                <a:srgbClr val="000000"/>
              </a:solidFill>
              <a:effectLst/>
              <a:latin typeface="Gill Sans MT" panose="020B0502020104020203" pitchFamily="34" charset="0"/>
              <a:ea typeface="+mn-ea"/>
              <a:cs typeface="+mn-cs"/>
            </a:rPr>
            <a:t>Utilisation d'autorisations spécifiques d'importation - ASI</a:t>
          </a:r>
          <a:r>
            <a:rPr lang="en-US" sz="1500" kern="1200" dirty="0" smtClean="0">
              <a:solidFill>
                <a:srgbClr val="000000"/>
              </a:solidFill>
              <a:effectLst/>
              <a:latin typeface="Gill Sans MT" panose="020B0502020104020203" pitchFamily="34" charset="0"/>
              <a:ea typeface="+mn-ea"/>
              <a:cs typeface="+mn-cs"/>
            </a:rPr>
            <a:t>)</a:t>
          </a:r>
          <a:endParaRPr lang="ru-RU" sz="1500" kern="1200" dirty="0">
            <a:solidFill>
              <a:srgbClr val="000000"/>
            </a:solidFill>
            <a:effectLst/>
            <a:latin typeface="Arial"/>
            <a:ea typeface="+mn-ea"/>
            <a:cs typeface="+mn-cs"/>
          </a:endParaRPr>
        </a:p>
      </dsp:txBody>
      <dsp:txXfrm>
        <a:off x="6368905" y="1799105"/>
        <a:ext cx="4304333" cy="1373699"/>
      </dsp:txXfrm>
    </dsp:sp>
    <dsp:sp modelId="{D808962E-4BAE-4A34-86F4-646D8D690987}">
      <dsp:nvSpPr>
        <dsp:cNvPr id="0" name=""/>
        <dsp:cNvSpPr/>
      </dsp:nvSpPr>
      <dsp:spPr>
        <a:xfrm rot="10959986">
          <a:off x="5650019" y="2232582"/>
          <a:ext cx="478145" cy="261595"/>
        </a:xfrm>
        <a:prstGeom prst="rightArrow">
          <a:avLst>
            <a:gd name="adj1" fmla="val 60000"/>
            <a:gd name="adj2" fmla="val 50000"/>
          </a:avLst>
        </a:prstGeom>
        <a:solidFill>
          <a:srgbClr val="1C804B">
            <a:hueOff val="2133904"/>
            <a:satOff val="-9674"/>
            <a:lumOff val="15412"/>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solidFill>
              <a:srgbClr val="FFFFFF"/>
            </a:solidFill>
            <a:effectLst>
              <a:outerShdw blurRad="38100" dist="38100" dir="2700000" algn="tl">
                <a:srgbClr val="000000">
                  <a:alpha val="43137"/>
                </a:srgbClr>
              </a:outerShdw>
            </a:effectLst>
            <a:latin typeface="Arial"/>
            <a:ea typeface="+mn-ea"/>
            <a:cs typeface="+mn-cs"/>
          </a:endParaRPr>
        </a:p>
      </dsp:txBody>
      <dsp:txXfrm rot="10800000">
        <a:off x="5728455" y="2286726"/>
        <a:ext cx="399667" cy="156957"/>
      </dsp:txXfrm>
    </dsp:sp>
    <dsp:sp modelId="{8A9A6598-0600-4EF8-8E24-2704FCEE5982}">
      <dsp:nvSpPr>
        <dsp:cNvPr id="0" name=""/>
        <dsp:cNvSpPr/>
      </dsp:nvSpPr>
      <dsp:spPr>
        <a:xfrm>
          <a:off x="1035172" y="1809125"/>
          <a:ext cx="4389809" cy="860840"/>
        </a:xfrm>
        <a:prstGeom prst="roundRect">
          <a:avLst>
            <a:gd name="adj" fmla="val 10000"/>
          </a:avLst>
        </a:prstGeom>
        <a:noFill/>
        <a:ln w="25400" cap="flat" cmpd="sng" algn="ctr">
          <a:solidFill>
            <a:srgbClr val="34AE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lvl="0" algn="ctr" defTabSz="844550">
            <a:lnSpc>
              <a:spcPct val="90000"/>
            </a:lnSpc>
            <a:spcBef>
              <a:spcPct val="0"/>
            </a:spcBef>
            <a:spcAft>
              <a:spcPct val="35000"/>
            </a:spcAft>
          </a:pPr>
          <a:r>
            <a:rPr lang="en-US" sz="1900" b="1" kern="1200" dirty="0">
              <a:solidFill>
                <a:srgbClr val="000000"/>
              </a:solidFill>
              <a:effectLst/>
              <a:latin typeface="Gill Sans MT" panose="020B0502020104020203" pitchFamily="34" charset="0"/>
              <a:ea typeface="+mn-ea"/>
              <a:cs typeface="+mn-cs"/>
            </a:rPr>
            <a:t>GTE (2021)</a:t>
          </a:r>
          <a:endParaRPr lang="ru-RU" sz="1900" b="1" kern="1200" dirty="0">
            <a:solidFill>
              <a:srgbClr val="000000"/>
            </a:solidFill>
            <a:effectLst/>
            <a:latin typeface="Arial"/>
            <a:ea typeface="+mn-ea"/>
            <a:cs typeface="+mn-cs"/>
          </a:endParaRPr>
        </a:p>
        <a:p>
          <a:pPr marL="114300" lvl="1" indent="-114300" algn="ctr" defTabSz="666750">
            <a:lnSpc>
              <a:spcPct val="90000"/>
            </a:lnSpc>
            <a:spcBef>
              <a:spcPct val="0"/>
            </a:spcBef>
            <a:spcAft>
              <a:spcPct val="15000"/>
            </a:spcAft>
            <a:buChar char="••"/>
          </a:pPr>
          <a:r>
            <a:rPr lang="en-US" sz="1500" kern="1200" dirty="0">
              <a:solidFill>
                <a:srgbClr val="000000"/>
              </a:solidFill>
              <a:effectLst/>
              <a:latin typeface="Gill Sans MT" panose="020B0502020104020203" pitchFamily="34" charset="0"/>
              <a:ea typeface="+mn-ea"/>
              <a:cs typeface="+mn-cs"/>
            </a:rPr>
            <a:t> </a:t>
          </a:r>
          <a:r>
            <a:rPr lang="en-US" sz="1500" kern="1200" dirty="0" err="1" smtClean="0">
              <a:solidFill>
                <a:srgbClr val="000000"/>
              </a:solidFill>
              <a:effectLst/>
              <a:latin typeface="Gill Sans MT" panose="020B0502020104020203" pitchFamily="34" charset="0"/>
              <a:ea typeface="+mn-ea"/>
              <a:cs typeface="+mn-cs"/>
            </a:rPr>
            <a:t>Rédige</a:t>
          </a:r>
          <a:r>
            <a:rPr lang="en-US" sz="1500" kern="1200" dirty="0" smtClean="0">
              <a:solidFill>
                <a:srgbClr val="000000"/>
              </a:solidFill>
              <a:effectLst/>
              <a:latin typeface="Gill Sans MT" panose="020B0502020104020203" pitchFamily="34" charset="0"/>
              <a:ea typeface="+mn-ea"/>
              <a:cs typeface="+mn-cs"/>
            </a:rPr>
            <a:t> </a:t>
          </a:r>
          <a:r>
            <a:rPr lang="en-US" sz="1500" kern="1200" dirty="0" err="1" smtClean="0">
              <a:solidFill>
                <a:srgbClr val="000000"/>
              </a:solidFill>
              <a:effectLst/>
              <a:latin typeface="Gill Sans MT" panose="020B0502020104020203" pitchFamily="34" charset="0"/>
              <a:ea typeface="+mn-ea"/>
              <a:cs typeface="+mn-cs"/>
            </a:rPr>
            <a:t>l’Annex</a:t>
          </a:r>
          <a:endParaRPr lang="ru-RU" sz="1500" kern="1200" dirty="0">
            <a:solidFill>
              <a:srgbClr val="000000"/>
            </a:solidFill>
            <a:effectLst/>
            <a:latin typeface="Arial"/>
            <a:ea typeface="+mn-ea"/>
            <a:cs typeface="+mn-cs"/>
          </a:endParaRPr>
        </a:p>
      </dsp:txBody>
      <dsp:txXfrm>
        <a:off x="1060385" y="1834338"/>
        <a:ext cx="4339383" cy="810414"/>
      </dsp:txXfrm>
    </dsp:sp>
    <dsp:sp modelId="{DA9608DA-E81E-4C14-820D-4E703A3700DF}">
      <dsp:nvSpPr>
        <dsp:cNvPr id="0" name=""/>
        <dsp:cNvSpPr/>
      </dsp:nvSpPr>
      <dsp:spPr>
        <a:xfrm rot="7973051">
          <a:off x="2600095" y="2676666"/>
          <a:ext cx="205062" cy="261595"/>
        </a:xfrm>
        <a:prstGeom prst="rightArrow">
          <a:avLst>
            <a:gd name="adj1" fmla="val 60000"/>
            <a:gd name="adj2" fmla="val 50000"/>
          </a:avLst>
        </a:prstGeom>
        <a:solidFill>
          <a:srgbClr val="1C804B">
            <a:hueOff val="2845206"/>
            <a:satOff val="-12899"/>
            <a:lumOff val="20549"/>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ru-RU" sz="1000" kern="1200">
            <a:solidFill>
              <a:srgbClr val="FFFFFF"/>
            </a:solidFill>
            <a:effectLst>
              <a:outerShdw blurRad="38100" dist="38100" dir="2700000" algn="tl">
                <a:srgbClr val="000000">
                  <a:alpha val="43137"/>
                </a:srgbClr>
              </a:outerShdw>
            </a:effectLst>
            <a:latin typeface="Arial"/>
            <a:ea typeface="+mn-ea"/>
            <a:cs typeface="+mn-cs"/>
          </a:endParaRPr>
        </a:p>
      </dsp:txBody>
      <dsp:txXfrm rot="-5400000">
        <a:off x="2645080" y="2713154"/>
        <a:ext cx="156957" cy="143543"/>
      </dsp:txXfrm>
    </dsp:sp>
    <dsp:sp modelId="{43F4DF98-0F30-4BBF-81D1-63AD2442128C}">
      <dsp:nvSpPr>
        <dsp:cNvPr id="0" name=""/>
        <dsp:cNvSpPr/>
      </dsp:nvSpPr>
      <dsp:spPr>
        <a:xfrm>
          <a:off x="1013517" y="2953467"/>
          <a:ext cx="2146430" cy="1034290"/>
        </a:xfrm>
        <a:prstGeom prst="roundRect">
          <a:avLst>
            <a:gd name="adj" fmla="val 10000"/>
          </a:avLst>
        </a:prstGeom>
        <a:noFill/>
        <a:ln w="25400" cap="flat" cmpd="sng" algn="ctr">
          <a:solidFill>
            <a:srgbClr val="3BA7B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solidFill>
                <a:srgbClr val="000000"/>
              </a:solidFill>
              <a:effectLst/>
              <a:latin typeface="Gill Sans MT" panose="020B0502020104020203" pitchFamily="34" charset="0"/>
              <a:ea typeface="+mn-ea"/>
              <a:cs typeface="+mn-cs"/>
            </a:rPr>
            <a:t>CN Mai (2021)</a:t>
          </a:r>
          <a:endParaRPr lang="ru-RU" sz="1900" b="1" kern="1200" dirty="0">
            <a:solidFill>
              <a:srgbClr val="000000"/>
            </a:solidFill>
            <a:effectLst/>
            <a:latin typeface="Arial"/>
            <a:ea typeface="+mn-ea"/>
            <a:cs typeface="+mn-cs"/>
          </a:endParaRPr>
        </a:p>
        <a:p>
          <a:pPr marL="114300" lvl="1" indent="-114300" algn="l" defTabSz="666750">
            <a:lnSpc>
              <a:spcPct val="90000"/>
            </a:lnSpc>
            <a:spcBef>
              <a:spcPct val="0"/>
            </a:spcBef>
            <a:spcAft>
              <a:spcPct val="15000"/>
            </a:spcAft>
            <a:buChar char="••"/>
          </a:pPr>
          <a:r>
            <a:rPr lang="fr-FR" sz="1500" kern="1200" dirty="0" smtClean="0">
              <a:solidFill>
                <a:srgbClr val="000000"/>
              </a:solidFill>
              <a:effectLst/>
              <a:latin typeface="Gill Sans MT" panose="020B0502020104020203" pitchFamily="34" charset="0"/>
              <a:ea typeface="+mn-ea"/>
              <a:cs typeface="+mn-cs"/>
            </a:rPr>
            <a:t>Approbation pour la première consultation</a:t>
          </a:r>
          <a:endParaRPr lang="en-US" sz="1500" kern="1200" dirty="0">
            <a:solidFill>
              <a:srgbClr val="000000"/>
            </a:solidFill>
            <a:effectLst/>
            <a:latin typeface="Gill Sans MT" panose="020B0502020104020203" pitchFamily="34" charset="0"/>
            <a:ea typeface="+mn-ea"/>
            <a:cs typeface="+mn-cs"/>
          </a:endParaRPr>
        </a:p>
      </dsp:txBody>
      <dsp:txXfrm>
        <a:off x="1043810" y="2983760"/>
        <a:ext cx="2085844" cy="973704"/>
      </dsp:txXfrm>
    </dsp:sp>
    <dsp:sp modelId="{E140C9C1-56D1-4AE1-AB76-A94EAF27492D}">
      <dsp:nvSpPr>
        <dsp:cNvPr id="0" name=""/>
        <dsp:cNvSpPr/>
      </dsp:nvSpPr>
      <dsp:spPr>
        <a:xfrm>
          <a:off x="3232846" y="3367857"/>
          <a:ext cx="429763" cy="193120"/>
        </a:xfrm>
        <a:prstGeom prst="rightArrow">
          <a:avLst>
            <a:gd name="adj1" fmla="val 60000"/>
            <a:gd name="adj2" fmla="val 50000"/>
          </a:avLst>
        </a:prstGeom>
        <a:solidFill>
          <a:srgbClr val="1C804B">
            <a:hueOff val="3556507"/>
            <a:satOff val="-16124"/>
            <a:lumOff val="25686"/>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ru-RU" sz="800" kern="1200">
            <a:solidFill>
              <a:srgbClr val="FFFFFF"/>
            </a:solidFill>
            <a:effectLst>
              <a:outerShdw blurRad="38100" dist="38100" dir="2700000" algn="tl">
                <a:srgbClr val="000000">
                  <a:alpha val="43137"/>
                </a:srgbClr>
              </a:outerShdw>
            </a:effectLst>
            <a:latin typeface="Arial"/>
            <a:ea typeface="+mn-ea"/>
            <a:cs typeface="+mn-cs"/>
          </a:endParaRPr>
        </a:p>
      </dsp:txBody>
      <dsp:txXfrm>
        <a:off x="3232846" y="3406481"/>
        <a:ext cx="371827" cy="115872"/>
      </dsp:txXfrm>
    </dsp:sp>
    <dsp:sp modelId="{9B37159A-1CAE-4E79-B9CE-4AB1B141A712}">
      <dsp:nvSpPr>
        <dsp:cNvPr id="0" name=""/>
        <dsp:cNvSpPr/>
      </dsp:nvSpPr>
      <dsp:spPr>
        <a:xfrm>
          <a:off x="3760150" y="2953467"/>
          <a:ext cx="2367573" cy="1034290"/>
        </a:xfrm>
        <a:prstGeom prst="roundRect">
          <a:avLst>
            <a:gd name="adj" fmla="val 10000"/>
          </a:avLst>
        </a:prstGeom>
        <a:noFill/>
        <a:ln w="25400" cap="flat" cmpd="sng" algn="ctr">
          <a:solidFill>
            <a:srgbClr val="3BA7B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b="1" kern="1200" dirty="0">
              <a:solidFill>
                <a:srgbClr val="000000"/>
              </a:solidFill>
              <a:effectLst/>
              <a:latin typeface="Gill Sans MT" panose="020B0502020104020203" pitchFamily="34" charset="0"/>
              <a:ea typeface="+mn-ea"/>
              <a:cs typeface="+mn-cs"/>
            </a:rPr>
            <a:t>CN Mai (2022)</a:t>
          </a:r>
          <a:endParaRPr lang="ru-RU" sz="1900" b="1" kern="1200" dirty="0">
            <a:solidFill>
              <a:srgbClr val="000000"/>
            </a:solidFill>
            <a:effectLst/>
            <a:latin typeface="Arial"/>
            <a:ea typeface="+mn-ea"/>
            <a:cs typeface="+mn-cs"/>
          </a:endParaRPr>
        </a:p>
        <a:p>
          <a:pPr marL="114300" lvl="1" indent="-114300" algn="l" defTabSz="666750">
            <a:lnSpc>
              <a:spcPct val="90000"/>
            </a:lnSpc>
            <a:spcBef>
              <a:spcPct val="0"/>
            </a:spcBef>
            <a:spcAft>
              <a:spcPct val="15000"/>
            </a:spcAft>
            <a:buChar char="••"/>
          </a:pPr>
          <a:r>
            <a:rPr lang="fr-FR" sz="1500" kern="1200" dirty="0" smtClean="0">
              <a:solidFill>
                <a:srgbClr val="000000"/>
              </a:solidFill>
              <a:effectLst/>
              <a:latin typeface="Gill Sans MT" panose="020B0502020104020203" pitchFamily="34" charset="0"/>
              <a:ea typeface="+mn-ea"/>
              <a:cs typeface="+mn-cs"/>
            </a:rPr>
            <a:t>Approbation pour la deuxième consultation</a:t>
          </a:r>
          <a:endParaRPr lang="en-US" sz="1500" kern="1200" dirty="0">
            <a:solidFill>
              <a:srgbClr val="000000"/>
            </a:solidFill>
            <a:effectLst/>
            <a:latin typeface="Gill Sans MT" panose="020B0502020104020203" pitchFamily="34" charset="0"/>
            <a:ea typeface="+mn-ea"/>
            <a:cs typeface="+mn-cs"/>
          </a:endParaRPr>
        </a:p>
      </dsp:txBody>
      <dsp:txXfrm>
        <a:off x="3790443" y="2983760"/>
        <a:ext cx="2306987" cy="973704"/>
      </dsp:txXfrm>
    </dsp:sp>
    <dsp:sp modelId="{7D16BADD-3EAC-4AB2-8F1B-F2CDE35450CE}">
      <dsp:nvSpPr>
        <dsp:cNvPr id="0" name=""/>
        <dsp:cNvSpPr/>
      </dsp:nvSpPr>
      <dsp:spPr>
        <a:xfrm rot="213078">
          <a:off x="6246040" y="3523824"/>
          <a:ext cx="803099" cy="248089"/>
        </a:xfrm>
        <a:prstGeom prst="rightArrow">
          <a:avLst>
            <a:gd name="adj1" fmla="val 60000"/>
            <a:gd name="adj2" fmla="val 5000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s-AR" sz="1100" kern="1200">
            <a:latin typeface="Gill Sans MT" panose="020B0502020104020203" pitchFamily="34" charset="0"/>
          </a:endParaRPr>
        </a:p>
      </dsp:txBody>
      <dsp:txXfrm>
        <a:off x="6246111" y="3571137"/>
        <a:ext cx="728672" cy="148853"/>
      </dsp:txXfrm>
    </dsp:sp>
    <dsp:sp modelId="{A21EEBD3-F00E-49DC-8010-37B31D21A16C}">
      <dsp:nvSpPr>
        <dsp:cNvPr id="0" name=""/>
        <dsp:cNvSpPr/>
      </dsp:nvSpPr>
      <dsp:spPr>
        <a:xfrm>
          <a:off x="7211023" y="3483599"/>
          <a:ext cx="3666941" cy="482997"/>
        </a:xfrm>
        <a:prstGeom prst="roundRect">
          <a:avLst>
            <a:gd name="adj" fmla="val 10000"/>
          </a:avLst>
        </a:prstGeom>
        <a:noFill/>
        <a:ln w="254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a:solidFill>
                <a:srgbClr val="000000"/>
              </a:solidFill>
              <a:effectLst/>
              <a:latin typeface="Gill Sans MT" panose="020B0502020104020203" pitchFamily="34" charset="0"/>
              <a:ea typeface="+mn-ea"/>
              <a:cs typeface="+mn-cs"/>
            </a:rPr>
            <a:t>2ème Consultation (2022)</a:t>
          </a:r>
          <a:endParaRPr lang="ru-RU" sz="1900" b="1" kern="1200" dirty="0">
            <a:solidFill>
              <a:srgbClr val="000000"/>
            </a:solidFill>
            <a:effectLst/>
            <a:latin typeface="Arial"/>
            <a:ea typeface="+mn-ea"/>
            <a:cs typeface="+mn-cs"/>
          </a:endParaRPr>
        </a:p>
      </dsp:txBody>
      <dsp:txXfrm>
        <a:off x="7225169" y="3497745"/>
        <a:ext cx="3638649" cy="4547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CEE2E2-7B94-411C-AE7D-AD3AE3324863}">
      <dsp:nvSpPr>
        <dsp:cNvPr id="0" name=""/>
        <dsp:cNvSpPr/>
      </dsp:nvSpPr>
      <dsp:spPr>
        <a:xfrm>
          <a:off x="0" y="55"/>
          <a:ext cx="10885967" cy="2230189"/>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78105" rIns="156210" bIns="78105" numCol="1" spcCol="1270" anchor="ctr" anchorCtr="0">
          <a:noAutofit/>
        </a:bodyPr>
        <a:lstStyle/>
        <a:p>
          <a:pPr lvl="0" algn="ctr" defTabSz="1822450" rtl="0">
            <a:lnSpc>
              <a:spcPct val="90000"/>
            </a:lnSpc>
            <a:spcBef>
              <a:spcPct val="0"/>
            </a:spcBef>
            <a:spcAft>
              <a:spcPct val="35000"/>
            </a:spcAft>
          </a:pPr>
          <a:r>
            <a:rPr lang="en-GB" sz="4100" kern="1200" dirty="0" smtClean="0">
              <a:effectLst>
                <a:outerShdw blurRad="38100" dist="38100" dir="2700000" algn="tl">
                  <a:srgbClr val="000000">
                    <a:alpha val="43137"/>
                  </a:srgbClr>
                </a:outerShdw>
              </a:effectLst>
              <a:latin typeface="Gill Sans MT" panose="020B0502020104020203" pitchFamily="34" charset="0"/>
            </a:rPr>
            <a:t>Les ASI </a:t>
          </a:r>
          <a:r>
            <a:rPr lang="fr-FR" sz="4100" kern="1200" dirty="0" smtClean="0"/>
            <a:t>ne remplacent pas l'obligation de l'ONPV du pays importateur de communiquer les exigences phytosanitaires à l'importation</a:t>
          </a:r>
          <a:endParaRPr lang="en-US" sz="4100" kern="1200" dirty="0">
            <a:effectLst>
              <a:outerShdw blurRad="38100" dist="38100" dir="2700000" algn="tl">
                <a:srgbClr val="000000">
                  <a:alpha val="43137"/>
                </a:srgbClr>
              </a:outerShdw>
            </a:effectLst>
            <a:latin typeface="Gill Sans MT" panose="020B0502020104020203" pitchFamily="34" charset="0"/>
          </a:endParaRPr>
        </a:p>
      </dsp:txBody>
      <dsp:txXfrm>
        <a:off x="108869" y="108924"/>
        <a:ext cx="10668229" cy="2012451"/>
      </dsp:txXfrm>
    </dsp:sp>
    <dsp:sp modelId="{B50BEE17-075F-43D7-8F72-EE0F299237C6}">
      <dsp:nvSpPr>
        <dsp:cNvPr id="0" name=""/>
        <dsp:cNvSpPr/>
      </dsp:nvSpPr>
      <dsp:spPr>
        <a:xfrm rot="5400000">
          <a:off x="6517612" y="-30062"/>
          <a:ext cx="1784151" cy="6973824"/>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fr-FR" sz="1900" kern="1200" dirty="0" smtClean="0">
              <a:latin typeface="Gill Sans MT" panose="020B0502020104020203" pitchFamily="34" charset="0"/>
            </a:rPr>
            <a:t>le consentement officiel pour l'importation est nécessaire</a:t>
          </a:r>
          <a:endParaRPr lang="en-US" sz="1900" kern="1200" dirty="0">
            <a:latin typeface="Gill Sans MT" panose="020B0502020104020203" pitchFamily="34" charset="0"/>
          </a:endParaRPr>
        </a:p>
        <a:p>
          <a:pPr marL="171450" lvl="1" indent="-171450" algn="l" defTabSz="844550">
            <a:lnSpc>
              <a:spcPct val="90000"/>
            </a:lnSpc>
            <a:spcBef>
              <a:spcPct val="0"/>
            </a:spcBef>
            <a:spcAft>
              <a:spcPct val="15000"/>
            </a:spcAft>
            <a:buChar char="••"/>
          </a:pPr>
          <a:r>
            <a:rPr lang="fr-FR" sz="1900" kern="1200" dirty="0">
              <a:latin typeface="Gill Sans MT" panose="020B0502020104020203" pitchFamily="34" charset="0"/>
            </a:rPr>
            <a:t>l'importation serait autrement interdite pour des raisons phytosanitaires</a:t>
          </a:r>
          <a:endParaRPr lang="fr-FR" sz="1900" kern="1200" dirty="0">
            <a:latin typeface="Gill Sans MT" panose="020B0502020104020203" pitchFamily="34" charset="0"/>
          </a:endParaRPr>
        </a:p>
        <a:p>
          <a:pPr marL="171450" lvl="1" indent="-171450" algn="l" defTabSz="844550">
            <a:lnSpc>
              <a:spcPct val="90000"/>
            </a:lnSpc>
            <a:spcBef>
              <a:spcPct val="0"/>
            </a:spcBef>
            <a:spcAft>
              <a:spcPct val="15000"/>
            </a:spcAft>
            <a:buChar char="••"/>
          </a:pPr>
          <a:r>
            <a:rPr lang="fr-FR" sz="1900" kern="1200" dirty="0">
              <a:latin typeface="Gill Sans MT" panose="020B0502020104020203" pitchFamily="34" charset="0"/>
            </a:rPr>
            <a:t>les exigences phytosanitaires d'importation à des fins particulières, des articles ou des situations n'ont pas encore été établies</a:t>
          </a:r>
          <a:endParaRPr lang="fr-FR" sz="1900" kern="1200" dirty="0">
            <a:latin typeface="Gill Sans MT" panose="020B0502020104020203" pitchFamily="34" charset="0"/>
          </a:endParaRPr>
        </a:p>
      </dsp:txBody>
      <dsp:txXfrm rot="-5400000">
        <a:off x="3922776" y="2651870"/>
        <a:ext cx="6886729" cy="1609961"/>
      </dsp:txXfrm>
    </dsp:sp>
    <dsp:sp modelId="{C3164D25-5611-4014-AF50-0261FC63103E}">
      <dsp:nvSpPr>
        <dsp:cNvPr id="0" name=""/>
        <dsp:cNvSpPr/>
      </dsp:nvSpPr>
      <dsp:spPr>
        <a:xfrm>
          <a:off x="0" y="2341754"/>
          <a:ext cx="3922776" cy="2230189"/>
        </a:xfrm>
        <a:prstGeom prst="roundRect">
          <a:avLst/>
        </a:prstGeom>
        <a:solidFill>
          <a:schemeClr val="accent3">
            <a:hueOff val="1195977"/>
            <a:satOff val="9943"/>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78105" rIns="156210" bIns="78105" numCol="1" spcCol="1270" anchor="ctr" anchorCtr="0">
          <a:noAutofit/>
        </a:bodyPr>
        <a:lstStyle/>
        <a:p>
          <a:pPr lvl="0" algn="ctr" defTabSz="1822450" rtl="0">
            <a:lnSpc>
              <a:spcPct val="90000"/>
            </a:lnSpc>
            <a:spcBef>
              <a:spcPct val="0"/>
            </a:spcBef>
            <a:spcAft>
              <a:spcPct val="35000"/>
            </a:spcAft>
          </a:pPr>
          <a:r>
            <a:rPr lang="fr-FR" sz="4100" kern="1200" dirty="0" smtClean="0">
              <a:effectLst>
                <a:outerShdw blurRad="38100" dist="38100" dir="2700000" algn="tl">
                  <a:srgbClr val="000000">
                    <a:alpha val="43137"/>
                  </a:srgbClr>
                </a:outerShdw>
              </a:effectLst>
              <a:latin typeface="Gill Sans MT" panose="020B0502020104020203" pitchFamily="34" charset="0"/>
            </a:rPr>
            <a:t>Les ASI peuvent être utilisées lorsque</a:t>
          </a:r>
          <a:r>
            <a:rPr lang="en-US" sz="4100" kern="1200" dirty="0" smtClean="0">
              <a:effectLst>
                <a:outerShdw blurRad="38100" dist="38100" dir="2700000" algn="tl">
                  <a:srgbClr val="000000">
                    <a:alpha val="43137"/>
                  </a:srgbClr>
                </a:outerShdw>
              </a:effectLst>
              <a:latin typeface="Gill Sans MT" panose="020B0502020104020203" pitchFamily="34" charset="0"/>
            </a:rPr>
            <a:t>:</a:t>
          </a:r>
          <a:endParaRPr lang="en-US" sz="4100" kern="1200" dirty="0">
            <a:effectLst>
              <a:outerShdw blurRad="38100" dist="38100" dir="2700000" algn="tl">
                <a:srgbClr val="000000">
                  <a:alpha val="43137"/>
                </a:srgbClr>
              </a:outerShdw>
            </a:effectLst>
            <a:latin typeface="Gill Sans MT" panose="020B0502020104020203" pitchFamily="34" charset="0"/>
          </a:endParaRPr>
        </a:p>
      </dsp:txBody>
      <dsp:txXfrm>
        <a:off x="108869" y="2450623"/>
        <a:ext cx="3705038" cy="20124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8E4BB0-E0C6-43E0-A6E4-12CD286DD510}">
      <dsp:nvSpPr>
        <dsp:cNvPr id="0" name=""/>
        <dsp:cNvSpPr/>
      </dsp:nvSpPr>
      <dsp:spPr>
        <a:xfrm>
          <a:off x="9078164" y="1194421"/>
          <a:ext cx="2716894" cy="2717033"/>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6D0CB6F-9D1E-4870-A28C-24B3E6F34270}">
      <dsp:nvSpPr>
        <dsp:cNvPr id="0" name=""/>
        <dsp:cNvSpPr/>
      </dsp:nvSpPr>
      <dsp:spPr>
        <a:xfrm>
          <a:off x="9169037" y="1285005"/>
          <a:ext cx="2536311" cy="2535865"/>
        </a:xfrm>
        <a:prstGeom prst="ellipse">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GB" sz="2200" kern="1200" dirty="0" err="1" smtClean="0">
              <a:latin typeface="Gill Sans MT" panose="020B0502020104020203" pitchFamily="34" charset="0"/>
            </a:rPr>
            <a:t>Responsabilités</a:t>
          </a:r>
          <a:endParaRPr lang="en-US" sz="2200" kern="1200" dirty="0">
            <a:latin typeface="Gill Sans MT" panose="020B0502020104020203" pitchFamily="34" charset="0"/>
          </a:endParaRPr>
        </a:p>
      </dsp:txBody>
      <dsp:txXfrm>
        <a:off x="9531368" y="1647340"/>
        <a:ext cx="1811651" cy="1811196"/>
      </dsp:txXfrm>
    </dsp:sp>
    <dsp:sp modelId="{E383C4F5-3DAD-4D8B-9707-03D7012EE91C}">
      <dsp:nvSpPr>
        <dsp:cNvPr id="0" name=""/>
        <dsp:cNvSpPr/>
      </dsp:nvSpPr>
      <dsp:spPr>
        <a:xfrm rot="2700000">
          <a:off x="6258723" y="1194230"/>
          <a:ext cx="2716938" cy="2716938"/>
        </a:xfrm>
        <a:prstGeom prst="teardrop">
          <a:avLst>
            <a:gd name="adj" fmla="val 100000"/>
          </a:avLst>
        </a:prstGeom>
        <a:solidFill>
          <a:schemeClr val="accent2">
            <a:hueOff val="-1912890"/>
            <a:satOff val="1692"/>
            <a:lumOff val="30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C8EEE5-C7F1-40CA-952F-3BA974652F54}">
      <dsp:nvSpPr>
        <dsp:cNvPr id="0" name=""/>
        <dsp:cNvSpPr/>
      </dsp:nvSpPr>
      <dsp:spPr>
        <a:xfrm>
          <a:off x="6361270" y="1285005"/>
          <a:ext cx="2536311" cy="2535865"/>
        </a:xfrm>
        <a:prstGeom prst="ellipse">
          <a:avLst/>
        </a:prstGeom>
        <a:solidFill>
          <a:schemeClr val="lt1">
            <a:alpha val="90000"/>
            <a:hueOff val="0"/>
            <a:satOff val="0"/>
            <a:lumOff val="0"/>
            <a:alphaOff val="0"/>
          </a:schemeClr>
        </a:solidFill>
        <a:ln w="12700" cap="flat" cmpd="sng" algn="ctr">
          <a:solidFill>
            <a:schemeClr val="accent2">
              <a:hueOff val="-1912890"/>
              <a:satOff val="1692"/>
              <a:lumOff val="300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fr-FR" sz="2200" kern="1200" dirty="0" smtClean="0">
              <a:latin typeface="Gill Sans MT" panose="020B0502020104020203" pitchFamily="34" charset="0"/>
            </a:rPr>
            <a:t>Utilisations des ASI</a:t>
          </a:r>
          <a:endParaRPr lang="en-GB" sz="2200" kern="1200" dirty="0">
            <a:latin typeface="Gill Sans MT" panose="020B0502020104020203" pitchFamily="34" charset="0"/>
          </a:endParaRPr>
        </a:p>
      </dsp:txBody>
      <dsp:txXfrm>
        <a:off x="6723600" y="1647340"/>
        <a:ext cx="1811651" cy="1811196"/>
      </dsp:txXfrm>
    </dsp:sp>
    <dsp:sp modelId="{E6B31F4C-0878-4E12-9189-380DE3489E1B}">
      <dsp:nvSpPr>
        <dsp:cNvPr id="0" name=""/>
        <dsp:cNvSpPr/>
      </dsp:nvSpPr>
      <dsp:spPr>
        <a:xfrm rot="2700000">
          <a:off x="3462606" y="1194230"/>
          <a:ext cx="2716938" cy="2716938"/>
        </a:xfrm>
        <a:prstGeom prst="teardrop">
          <a:avLst>
            <a:gd name="adj" fmla="val 100000"/>
          </a:avLst>
        </a:prstGeom>
        <a:solidFill>
          <a:schemeClr val="accent2">
            <a:hueOff val="-3825781"/>
            <a:satOff val="3385"/>
            <a:lumOff val="60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E50619-BC96-46F8-977A-73DEB10A6AEE}">
      <dsp:nvSpPr>
        <dsp:cNvPr id="0" name=""/>
        <dsp:cNvSpPr/>
      </dsp:nvSpPr>
      <dsp:spPr>
        <a:xfrm>
          <a:off x="3553502" y="1285005"/>
          <a:ext cx="2536311" cy="2535865"/>
        </a:xfrm>
        <a:prstGeom prst="ellipse">
          <a:avLst/>
        </a:prstGeom>
        <a:solidFill>
          <a:schemeClr val="lt1">
            <a:alpha val="90000"/>
            <a:hueOff val="0"/>
            <a:satOff val="0"/>
            <a:lumOff val="0"/>
            <a:alphaOff val="0"/>
          </a:schemeClr>
        </a:solidFill>
        <a:ln w="12700" cap="flat" cmpd="sng" algn="ctr">
          <a:solidFill>
            <a:schemeClr val="accent2">
              <a:hueOff val="-3825781"/>
              <a:satOff val="3385"/>
              <a:lumOff val="601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err="1">
              <a:latin typeface="Gill Sans MT" panose="020B0502020104020203" pitchFamily="34" charset="0"/>
            </a:rPr>
            <a:t>Eléments</a:t>
          </a:r>
          <a:r>
            <a:rPr lang="en-US" sz="2200" kern="1200" dirty="0">
              <a:latin typeface="Gill Sans MT" panose="020B0502020104020203" pitchFamily="34" charset="0"/>
            </a:rPr>
            <a:t> de </a:t>
          </a:r>
          <a:r>
            <a:rPr lang="en-US" sz="2200" kern="1200" dirty="0" smtClean="0">
              <a:latin typeface="Gill Sans MT" panose="020B0502020104020203" pitchFamily="34" charset="0"/>
            </a:rPr>
            <a:t>ASI </a:t>
          </a:r>
          <a:endParaRPr lang="en-US" sz="2200" kern="1200" dirty="0">
            <a:latin typeface="Gill Sans MT" panose="020B0502020104020203" pitchFamily="34" charset="0"/>
          </a:endParaRPr>
        </a:p>
      </dsp:txBody>
      <dsp:txXfrm>
        <a:off x="3915832" y="1647340"/>
        <a:ext cx="1811651" cy="1811196"/>
      </dsp:txXfrm>
    </dsp:sp>
    <dsp:sp modelId="{574DAFAF-C354-4CB4-B5DC-2AD4E9F76473}">
      <dsp:nvSpPr>
        <dsp:cNvPr id="0" name=""/>
        <dsp:cNvSpPr/>
      </dsp:nvSpPr>
      <dsp:spPr>
        <a:xfrm rot="2700000">
          <a:off x="654838" y="1194230"/>
          <a:ext cx="2716938" cy="2716938"/>
        </a:xfrm>
        <a:prstGeom prst="teardrop">
          <a:avLst>
            <a:gd name="adj" fmla="val 100000"/>
          </a:avLst>
        </a:prstGeom>
        <a:solidFill>
          <a:schemeClr val="accent2">
            <a:hueOff val="-5738671"/>
            <a:satOff val="5077"/>
            <a:lumOff val="902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C9378A5-A50C-4E83-91E7-152F5E2FD5FD}">
      <dsp:nvSpPr>
        <dsp:cNvPr id="0" name=""/>
        <dsp:cNvSpPr/>
      </dsp:nvSpPr>
      <dsp:spPr>
        <a:xfrm>
          <a:off x="745734" y="1285005"/>
          <a:ext cx="2536311" cy="2535865"/>
        </a:xfrm>
        <a:prstGeom prst="ellipse">
          <a:avLst/>
        </a:prstGeom>
        <a:solidFill>
          <a:schemeClr val="lt1">
            <a:alpha val="90000"/>
            <a:hueOff val="0"/>
            <a:satOff val="0"/>
            <a:lumOff val="0"/>
            <a:alphaOff val="0"/>
          </a:schemeClr>
        </a:solidFill>
        <a:ln w="12700" cap="flat" cmpd="sng" algn="ctr">
          <a:solidFill>
            <a:schemeClr val="accent2">
              <a:hueOff val="-5738671"/>
              <a:satOff val="5077"/>
              <a:lumOff val="902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latin typeface="Gill Sans MT" panose="020B0502020104020203" pitchFamily="34" charset="0"/>
            </a:rPr>
            <a:t>Types de </a:t>
          </a:r>
          <a:r>
            <a:rPr lang="en-US" sz="2200" kern="1200" dirty="0" smtClean="0">
              <a:latin typeface="Gill Sans MT" panose="020B0502020104020203" pitchFamily="34" charset="0"/>
            </a:rPr>
            <a:t>ASI </a:t>
          </a:r>
          <a:endParaRPr lang="en-US" sz="2200" kern="1200" dirty="0">
            <a:latin typeface="Gill Sans MT" panose="020B0502020104020203" pitchFamily="34" charset="0"/>
          </a:endParaRPr>
        </a:p>
      </dsp:txBody>
      <dsp:txXfrm>
        <a:off x="1108064" y="1647340"/>
        <a:ext cx="1811651" cy="181119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E61560-10CC-43AC-8188-78B860A2B38A}">
      <dsp:nvSpPr>
        <dsp:cNvPr id="0" name=""/>
        <dsp:cNvSpPr/>
      </dsp:nvSpPr>
      <dsp:spPr>
        <a:xfrm>
          <a:off x="0" y="15539"/>
          <a:ext cx="11506200" cy="748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kern="1200" dirty="0" err="1" smtClean="0">
              <a:effectLst>
                <a:outerShdw blurRad="38100" dist="38100" dir="2700000" algn="tl">
                  <a:srgbClr val="000000">
                    <a:alpha val="43137"/>
                  </a:srgbClr>
                </a:outerShdw>
              </a:effectLst>
              <a:latin typeface="Gill Sans MT" panose="020B0502020104020203" pitchFamily="34" charset="0"/>
            </a:rPr>
            <a:t>Eléments</a:t>
          </a:r>
          <a:r>
            <a:rPr lang="en-US" sz="3200" kern="1200" dirty="0" smtClean="0">
              <a:effectLst>
                <a:outerShdw blurRad="38100" dist="38100" dir="2700000" algn="tl">
                  <a:srgbClr val="000000">
                    <a:alpha val="43137"/>
                  </a:srgbClr>
                </a:outerShdw>
              </a:effectLst>
              <a:latin typeface="Gill Sans MT" panose="020B0502020104020203" pitchFamily="34" charset="0"/>
            </a:rPr>
            <a:t> des ASI</a:t>
          </a:r>
          <a:endParaRPr lang="en-US" sz="3200" kern="1200" dirty="0">
            <a:effectLst>
              <a:outerShdw blurRad="38100" dist="38100" dir="2700000" algn="tl">
                <a:srgbClr val="000000">
                  <a:alpha val="43137"/>
                </a:srgbClr>
              </a:outerShdw>
            </a:effectLst>
            <a:latin typeface="Gill Sans MT" panose="020B0502020104020203" pitchFamily="34" charset="0"/>
          </a:endParaRPr>
        </a:p>
      </dsp:txBody>
      <dsp:txXfrm>
        <a:off x="36553" y="52092"/>
        <a:ext cx="11433094" cy="675694"/>
      </dsp:txXfrm>
    </dsp:sp>
    <dsp:sp modelId="{C6ED577B-C3D0-4DD0-B06E-D2B10FCCC7D5}">
      <dsp:nvSpPr>
        <dsp:cNvPr id="0" name=""/>
        <dsp:cNvSpPr/>
      </dsp:nvSpPr>
      <dsp:spPr>
        <a:xfrm>
          <a:off x="0" y="764339"/>
          <a:ext cx="11506200" cy="4173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322" tIns="40640" rIns="227584" bIns="40640" numCol="1" spcCol="1270" anchor="t" anchorCtr="0">
          <a:noAutofit/>
        </a:bodyPr>
        <a:lstStyle/>
        <a:p>
          <a:pPr marL="228600" lvl="1" indent="-228600" algn="l" defTabSz="1111250" rtl="0">
            <a:lnSpc>
              <a:spcPct val="90000"/>
            </a:lnSpc>
            <a:spcBef>
              <a:spcPct val="0"/>
            </a:spcBef>
            <a:spcAft>
              <a:spcPct val="20000"/>
            </a:spcAft>
            <a:buChar char="••"/>
          </a:pPr>
          <a:r>
            <a:rPr lang="fr-FR" sz="2500" b="1" kern="1200" dirty="0" smtClean="0">
              <a:latin typeface="Gill Sans MT" panose="020B0502020104020203" pitchFamily="34" charset="0"/>
            </a:rPr>
            <a:t>Informations minimales</a:t>
          </a:r>
          <a:endParaRPr lang="en-US" sz="2500" b="1" kern="1200" dirty="0">
            <a:latin typeface="Gill Sans MT" panose="020B0502020104020203" pitchFamily="34" charset="0"/>
          </a:endParaRPr>
        </a:p>
        <a:p>
          <a:pPr marL="457200" lvl="2" indent="-228600" algn="l" defTabSz="1111250" rtl="0">
            <a:lnSpc>
              <a:spcPct val="90000"/>
            </a:lnSpc>
            <a:spcBef>
              <a:spcPct val="0"/>
            </a:spcBef>
            <a:spcAft>
              <a:spcPct val="20000"/>
            </a:spcAft>
            <a:buChar char="••"/>
          </a:pPr>
          <a:r>
            <a:rPr lang="fr-FR" sz="2500" kern="1200" smtClean="0">
              <a:latin typeface="Gill Sans MT" panose="020B0502020104020203" pitchFamily="34" charset="0"/>
            </a:rPr>
            <a:t>Nom de l'ONPV et nom du pays importateur</a:t>
          </a:r>
          <a:endParaRPr lang="en-GB" sz="2500" kern="1200" dirty="0">
            <a:latin typeface="Gill Sans MT" panose="020B0502020104020203" pitchFamily="34" charset="0"/>
          </a:endParaRPr>
        </a:p>
        <a:p>
          <a:pPr marL="457200" lvl="2" indent="-228600" algn="l" defTabSz="1111250">
            <a:lnSpc>
              <a:spcPct val="90000"/>
            </a:lnSpc>
            <a:spcBef>
              <a:spcPct val="0"/>
            </a:spcBef>
            <a:spcAft>
              <a:spcPct val="20000"/>
            </a:spcAft>
            <a:buChar char="••"/>
          </a:pPr>
          <a:r>
            <a:rPr lang="fr-FR" sz="2500" kern="1200" dirty="0">
              <a:latin typeface="Gill Sans MT" panose="020B0502020104020203" pitchFamily="34" charset="0"/>
            </a:rPr>
            <a:t>Code d'identification ou numéro </a:t>
          </a:r>
          <a:r>
            <a:rPr lang="fr-FR" sz="2500" kern="1200" dirty="0" smtClean="0">
              <a:latin typeface="Gill Sans MT" panose="020B0502020104020203" pitchFamily="34" charset="0"/>
            </a:rPr>
            <a:t>ASI</a:t>
          </a:r>
          <a:endParaRPr lang="fr-FR" sz="2500" kern="1200" dirty="0">
            <a:latin typeface="Gill Sans MT" panose="020B0502020104020203" pitchFamily="34" charset="0"/>
          </a:endParaRPr>
        </a:p>
        <a:p>
          <a:pPr marL="457200" lvl="2" indent="-228600" algn="l" defTabSz="1111250">
            <a:lnSpc>
              <a:spcPct val="90000"/>
            </a:lnSpc>
            <a:spcBef>
              <a:spcPct val="0"/>
            </a:spcBef>
            <a:spcAft>
              <a:spcPct val="20000"/>
            </a:spcAft>
            <a:buChar char="••"/>
          </a:pPr>
          <a:r>
            <a:rPr lang="fr-FR" sz="2500" kern="1200" dirty="0">
              <a:latin typeface="Gill Sans MT" panose="020B0502020104020203" pitchFamily="34" charset="0"/>
            </a:rPr>
            <a:t>Informations sur </a:t>
          </a:r>
          <a:r>
            <a:rPr lang="fr-FR" sz="2500" kern="1200" dirty="0" smtClean="0">
              <a:latin typeface="Gill Sans MT" panose="020B0502020104020203" pitchFamily="34" charset="0"/>
            </a:rPr>
            <a:t>l'importateur, </a:t>
          </a:r>
          <a:r>
            <a:rPr lang="fr-FR" sz="2500" kern="1200" dirty="0">
              <a:latin typeface="Gill Sans MT" panose="020B0502020104020203" pitchFamily="34" charset="0"/>
            </a:rPr>
            <a:t>date </a:t>
          </a:r>
          <a:r>
            <a:rPr lang="fr-FR" sz="2500" kern="1200" dirty="0" smtClean="0">
              <a:latin typeface="Gill Sans MT" panose="020B0502020104020203" pitchFamily="34" charset="0"/>
            </a:rPr>
            <a:t>d'émission, </a:t>
          </a:r>
          <a:r>
            <a:rPr lang="fr-FR" sz="2500" kern="1200" dirty="0">
              <a:latin typeface="Gill Sans MT" panose="020B0502020104020203" pitchFamily="34" charset="0"/>
            </a:rPr>
            <a:t>description de </a:t>
          </a:r>
          <a:r>
            <a:rPr lang="fr-FR" sz="2500" kern="1200" dirty="0" smtClean="0">
              <a:latin typeface="Gill Sans MT" panose="020B0502020104020203" pitchFamily="34" charset="0"/>
            </a:rPr>
            <a:t>l'envoi, </a:t>
          </a:r>
          <a:r>
            <a:rPr lang="fr-FR" sz="2500" kern="1200" dirty="0">
              <a:latin typeface="Gill Sans MT" panose="020B0502020104020203" pitchFamily="34" charset="0"/>
            </a:rPr>
            <a:t>pays d'origine et pays d'exportation ou de </a:t>
          </a:r>
          <a:r>
            <a:rPr lang="fr-FR" sz="2500" kern="1200" dirty="0" smtClean="0">
              <a:latin typeface="Gill Sans MT" panose="020B0502020104020203" pitchFamily="34" charset="0"/>
            </a:rPr>
            <a:t>réexportation, utilisation </a:t>
          </a:r>
          <a:r>
            <a:rPr lang="fr-FR" sz="2500" kern="1200" dirty="0">
              <a:latin typeface="Gill Sans MT" panose="020B0502020104020203" pitchFamily="34" charset="0"/>
            </a:rPr>
            <a:t>prévue de la </a:t>
          </a:r>
          <a:r>
            <a:rPr lang="fr-FR" sz="2500" kern="1200" dirty="0" smtClean="0">
              <a:latin typeface="Gill Sans MT" panose="020B0502020104020203" pitchFamily="34" charset="0"/>
            </a:rPr>
            <a:t>marchandise, </a:t>
          </a:r>
          <a:r>
            <a:rPr lang="fr-FR" sz="2500" kern="1200" dirty="0">
              <a:latin typeface="Gill Sans MT" panose="020B0502020104020203" pitchFamily="34" charset="0"/>
            </a:rPr>
            <a:t>exigences phytosanitaires à </a:t>
          </a:r>
          <a:r>
            <a:rPr lang="fr-FR" sz="2500" kern="1200" dirty="0" smtClean="0">
              <a:latin typeface="Gill Sans MT" panose="020B0502020104020203" pitchFamily="34" charset="0"/>
            </a:rPr>
            <a:t>l'importation, </a:t>
          </a:r>
          <a:r>
            <a:rPr lang="fr-FR" sz="2500" kern="1200" dirty="0">
              <a:latin typeface="Gill Sans MT" panose="020B0502020104020203" pitchFamily="34" charset="0"/>
            </a:rPr>
            <a:t>période de validité</a:t>
          </a:r>
          <a:endParaRPr lang="fr-FR" sz="2500" kern="1200" dirty="0">
            <a:latin typeface="Gill Sans MT" panose="020B0502020104020203" pitchFamily="34" charset="0"/>
          </a:endParaRPr>
        </a:p>
        <a:p>
          <a:pPr marL="228600" lvl="1" indent="-228600" algn="l" defTabSz="1111250" rtl="0">
            <a:lnSpc>
              <a:spcPct val="90000"/>
            </a:lnSpc>
            <a:spcBef>
              <a:spcPct val="0"/>
            </a:spcBef>
            <a:spcAft>
              <a:spcPct val="20000"/>
            </a:spcAft>
            <a:buChar char="••"/>
          </a:pPr>
          <a:r>
            <a:rPr lang="fr-FR" sz="2500" b="1" kern="1200" dirty="0" smtClean="0">
              <a:latin typeface="Gill Sans MT" panose="020B0502020104020203" pitchFamily="34" charset="0"/>
            </a:rPr>
            <a:t>Autres informations pouvant être incluses</a:t>
          </a:r>
          <a:endParaRPr lang="en-GB" sz="2500" b="1" kern="1200" dirty="0">
            <a:latin typeface="Gill Sans MT" panose="020B0502020104020203" pitchFamily="34" charset="0"/>
          </a:endParaRPr>
        </a:p>
        <a:p>
          <a:pPr marL="457200" lvl="2" indent="-228600" algn="l" defTabSz="1111250" rtl="0">
            <a:lnSpc>
              <a:spcPct val="90000"/>
            </a:lnSpc>
            <a:spcBef>
              <a:spcPct val="0"/>
            </a:spcBef>
            <a:spcAft>
              <a:spcPct val="20000"/>
            </a:spcAft>
            <a:buChar char="••"/>
          </a:pPr>
          <a:r>
            <a:rPr lang="fr-FR" sz="2500" kern="1200" dirty="0" smtClean="0">
              <a:latin typeface="Gill Sans MT" panose="020B0502020104020203" pitchFamily="34" charset="0"/>
            </a:rPr>
            <a:t>Quantité de l'envoi, si l'autorisation concerne un envoi individuel ou une série d'envois, moyen de transport, point d'entrée, agent émetteur, exportateur, lieu vers lequel les envois doivent être dirigés, fournisseur de traitement</a:t>
          </a:r>
          <a:endParaRPr lang="en-GB" sz="2500" kern="1200" dirty="0">
            <a:latin typeface="Gill Sans MT" panose="020B0502020104020203" pitchFamily="34" charset="0"/>
          </a:endParaRPr>
        </a:p>
        <a:p>
          <a:pPr marL="228600" lvl="1" indent="-228600" algn="l" defTabSz="1111250" rtl="0">
            <a:lnSpc>
              <a:spcPct val="90000"/>
            </a:lnSpc>
            <a:spcBef>
              <a:spcPct val="0"/>
            </a:spcBef>
            <a:spcAft>
              <a:spcPct val="20000"/>
            </a:spcAft>
            <a:buChar char="••"/>
          </a:pPr>
          <a:r>
            <a:rPr lang="en-GB" sz="2500" b="1" kern="1200" dirty="0" smtClean="0">
              <a:latin typeface="Gill Sans MT" panose="020B0502020104020203" pitchFamily="34" charset="0"/>
            </a:rPr>
            <a:t>Langue</a:t>
          </a:r>
          <a:endParaRPr lang="en-GB" sz="2500" b="1" kern="1200" dirty="0">
            <a:latin typeface="Gill Sans MT" panose="020B0502020104020203" pitchFamily="34" charset="0"/>
          </a:endParaRPr>
        </a:p>
      </dsp:txBody>
      <dsp:txXfrm>
        <a:off x="0" y="764339"/>
        <a:ext cx="11506200" cy="41731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E61560-10CC-43AC-8188-78B860A2B38A}">
      <dsp:nvSpPr>
        <dsp:cNvPr id="0" name=""/>
        <dsp:cNvSpPr/>
      </dsp:nvSpPr>
      <dsp:spPr>
        <a:xfrm>
          <a:off x="0" y="56355"/>
          <a:ext cx="10439400" cy="725399"/>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rtl="0">
            <a:lnSpc>
              <a:spcPct val="90000"/>
            </a:lnSpc>
            <a:spcBef>
              <a:spcPct val="0"/>
            </a:spcBef>
            <a:spcAft>
              <a:spcPct val="35000"/>
            </a:spcAft>
          </a:pPr>
          <a:r>
            <a:rPr lang="fr-FR" sz="3100" kern="1200" dirty="0" smtClean="0">
              <a:latin typeface="Gill Sans MT" panose="020B0502020104020203" pitchFamily="34" charset="0"/>
            </a:rPr>
            <a:t>Utilisations des ASI</a:t>
          </a:r>
          <a:endParaRPr lang="en-US" sz="3100" kern="1200" dirty="0">
            <a:effectLst>
              <a:outerShdw blurRad="38100" dist="38100" dir="2700000" algn="tl">
                <a:srgbClr val="000000">
                  <a:alpha val="43137"/>
                </a:srgbClr>
              </a:outerShdw>
            </a:effectLst>
            <a:latin typeface="Gill Sans MT" panose="020B0502020104020203" pitchFamily="34" charset="0"/>
          </a:endParaRPr>
        </a:p>
      </dsp:txBody>
      <dsp:txXfrm>
        <a:off x="35411" y="91766"/>
        <a:ext cx="10368578" cy="654577"/>
      </dsp:txXfrm>
    </dsp:sp>
    <dsp:sp modelId="{5FD53922-163A-4495-8B2B-A1854ACDC99F}">
      <dsp:nvSpPr>
        <dsp:cNvPr id="0" name=""/>
        <dsp:cNvSpPr/>
      </dsp:nvSpPr>
      <dsp:spPr>
        <a:xfrm>
          <a:off x="0" y="781755"/>
          <a:ext cx="10439400" cy="3657690"/>
        </a:xfrm>
        <a:prstGeom prst="round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1451" tIns="39370" rIns="220472" bIns="39370" numCol="1" spcCol="1270" anchor="t" anchorCtr="0">
          <a:noAutofit/>
        </a:bodyPr>
        <a:lstStyle/>
        <a:p>
          <a:pPr marL="228600" lvl="1" indent="-228600" algn="l" defTabSz="1066800" rtl="0">
            <a:lnSpc>
              <a:spcPct val="90000"/>
            </a:lnSpc>
            <a:spcBef>
              <a:spcPct val="0"/>
            </a:spcBef>
            <a:spcAft>
              <a:spcPct val="20000"/>
            </a:spcAft>
            <a:buChar char="••"/>
          </a:pPr>
          <a:r>
            <a:rPr lang="fr-FR" sz="2400" kern="1200" dirty="0" smtClean="0">
              <a:latin typeface="Gill Sans MT" panose="020B0502020104020203" pitchFamily="34" charset="0"/>
            </a:rPr>
            <a:t>Recherche et objectifs scientifiques, objectif d'exposition, but éducatif, fins religieuses ou culturelles</a:t>
          </a:r>
          <a:endParaRPr lang="en-GB" sz="2400" kern="1200" dirty="0">
            <a:latin typeface="Gill Sans MT" panose="020B0502020104020203" pitchFamily="34" charset="0"/>
          </a:endParaRPr>
        </a:p>
        <a:p>
          <a:pPr marL="228600" lvl="1" indent="-228600" algn="l" defTabSz="1066800">
            <a:lnSpc>
              <a:spcPct val="90000"/>
            </a:lnSpc>
            <a:spcBef>
              <a:spcPct val="0"/>
            </a:spcBef>
            <a:spcAft>
              <a:spcPct val="20000"/>
            </a:spcAft>
            <a:buChar char="••"/>
          </a:pPr>
          <a:r>
            <a:rPr lang="fr-FR" sz="2400" kern="1200" dirty="0">
              <a:latin typeface="Gill Sans MT" panose="020B0502020104020203" pitchFamily="34" charset="0"/>
            </a:rPr>
            <a:t>Articles pour lesquels l'ONPV du pays importateur exige la capacité de tracer et de gérer sur une période de temps après l'entrée</a:t>
          </a:r>
          <a:endParaRPr lang="fr-FR" sz="2400" kern="1200" dirty="0">
            <a:latin typeface="Gill Sans MT" panose="020B0502020104020203" pitchFamily="34" charset="0"/>
          </a:endParaRPr>
        </a:p>
        <a:p>
          <a:pPr marL="228600" lvl="1" indent="-228600" algn="l" defTabSz="1066800">
            <a:lnSpc>
              <a:spcPct val="90000"/>
            </a:lnSpc>
            <a:spcBef>
              <a:spcPct val="0"/>
            </a:spcBef>
            <a:spcAft>
              <a:spcPct val="20000"/>
            </a:spcAft>
            <a:buChar char="••"/>
          </a:pPr>
          <a:r>
            <a:rPr lang="fr-FR" sz="2400" kern="1200" dirty="0">
              <a:latin typeface="Gill Sans MT" panose="020B0502020104020203" pitchFamily="34" charset="0"/>
            </a:rPr>
            <a:t>Situations d'urgence ou exceptionnelles</a:t>
          </a:r>
          <a:endParaRPr lang="fr-FR" sz="2400" kern="1200" dirty="0">
            <a:latin typeface="Gill Sans MT" panose="020B0502020104020203" pitchFamily="34" charset="0"/>
          </a:endParaRPr>
        </a:p>
        <a:p>
          <a:pPr marL="228600" lvl="1" indent="-228600" algn="l" defTabSz="1066800">
            <a:lnSpc>
              <a:spcPct val="90000"/>
            </a:lnSpc>
            <a:spcBef>
              <a:spcPct val="0"/>
            </a:spcBef>
            <a:spcAft>
              <a:spcPct val="20000"/>
            </a:spcAft>
            <a:buChar char="••"/>
          </a:pPr>
          <a:r>
            <a:rPr lang="fr-FR" sz="2400" kern="1200" dirty="0">
              <a:latin typeface="Gill Sans MT" panose="020B0502020104020203" pitchFamily="34" charset="0"/>
            </a:rPr>
            <a:t>Agents de lutte biologique et autres organismes utiles</a:t>
          </a:r>
          <a:endParaRPr lang="fr-FR" sz="2400" kern="1200" dirty="0">
            <a:latin typeface="Gill Sans MT" panose="020B0502020104020203" pitchFamily="34" charset="0"/>
          </a:endParaRPr>
        </a:p>
        <a:p>
          <a:pPr marL="228600" lvl="1" indent="-228600" algn="l" defTabSz="1066800">
            <a:lnSpc>
              <a:spcPct val="90000"/>
            </a:lnSpc>
            <a:spcBef>
              <a:spcPct val="0"/>
            </a:spcBef>
            <a:spcAft>
              <a:spcPct val="20000"/>
            </a:spcAft>
            <a:buChar char="••"/>
          </a:pPr>
          <a:r>
            <a:rPr lang="fr-FR" sz="2400" kern="1200" dirty="0">
              <a:latin typeface="Gill Sans MT" panose="020B0502020104020203" pitchFamily="34" charset="0"/>
            </a:rPr>
            <a:t>Situations où les autorisations générales d'importation n'ont pas été développées ou il n'est pas possible de les développer</a:t>
          </a:r>
          <a:endParaRPr lang="fr-FR" sz="2400" kern="1200" dirty="0">
            <a:latin typeface="Gill Sans MT" panose="020B0502020104020203" pitchFamily="34" charset="0"/>
          </a:endParaRPr>
        </a:p>
        <a:p>
          <a:pPr marL="228600" lvl="1" indent="-228600" algn="l" defTabSz="1066800">
            <a:lnSpc>
              <a:spcPct val="90000"/>
            </a:lnSpc>
            <a:spcBef>
              <a:spcPct val="0"/>
            </a:spcBef>
            <a:spcAft>
              <a:spcPct val="20000"/>
            </a:spcAft>
            <a:buChar char="••"/>
          </a:pPr>
          <a:r>
            <a:rPr lang="fr-FR" sz="2400" kern="1200" dirty="0">
              <a:latin typeface="Gill Sans MT" panose="020B0502020104020203" pitchFamily="34" charset="0"/>
            </a:rPr>
            <a:t>Articles qui ne sont pas systématiquement importés</a:t>
          </a:r>
          <a:endParaRPr lang="fr-FR" sz="2400" kern="1200" dirty="0">
            <a:latin typeface="Gill Sans MT" panose="020B0502020104020203" pitchFamily="34" charset="0"/>
          </a:endParaRPr>
        </a:p>
      </dsp:txBody>
      <dsp:txXfrm>
        <a:off x="178554" y="960309"/>
        <a:ext cx="10082292" cy="330058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E61560-10CC-43AC-8188-78B860A2B38A}">
      <dsp:nvSpPr>
        <dsp:cNvPr id="0" name=""/>
        <dsp:cNvSpPr/>
      </dsp:nvSpPr>
      <dsp:spPr>
        <a:xfrm>
          <a:off x="0" y="112021"/>
          <a:ext cx="10972800" cy="80735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rtl="0">
            <a:lnSpc>
              <a:spcPct val="90000"/>
            </a:lnSpc>
            <a:spcBef>
              <a:spcPct val="0"/>
            </a:spcBef>
            <a:spcAft>
              <a:spcPct val="35000"/>
            </a:spcAft>
          </a:pPr>
          <a:r>
            <a:rPr lang="en-GB" sz="3400" kern="1200" dirty="0" err="1">
              <a:effectLst>
                <a:outerShdw blurRad="38100" dist="38100" dir="2700000" algn="tl">
                  <a:srgbClr val="000000">
                    <a:alpha val="43137"/>
                  </a:srgbClr>
                </a:outerShdw>
              </a:effectLst>
              <a:latin typeface="Gill Sans MT" panose="020B0502020104020203" pitchFamily="34" charset="0"/>
            </a:rPr>
            <a:t>Responsibilités</a:t>
          </a:r>
          <a:endParaRPr lang="en-US" sz="3400" kern="1200" dirty="0">
            <a:effectLst>
              <a:outerShdw blurRad="38100" dist="38100" dir="2700000" algn="tl">
                <a:srgbClr val="000000">
                  <a:alpha val="43137"/>
                </a:srgbClr>
              </a:outerShdw>
            </a:effectLst>
            <a:latin typeface="Gill Sans MT" panose="020B0502020104020203" pitchFamily="34" charset="0"/>
          </a:endParaRPr>
        </a:p>
      </dsp:txBody>
      <dsp:txXfrm>
        <a:off x="39412" y="151433"/>
        <a:ext cx="10893976" cy="728532"/>
      </dsp:txXfrm>
    </dsp:sp>
    <dsp:sp modelId="{AF113E21-9047-45A3-8B06-635079B0FF29}">
      <dsp:nvSpPr>
        <dsp:cNvPr id="0" name=""/>
        <dsp:cNvSpPr/>
      </dsp:nvSpPr>
      <dsp:spPr>
        <a:xfrm>
          <a:off x="0" y="919378"/>
          <a:ext cx="10972800" cy="331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8386" tIns="43180" rIns="241808" bIns="43180" numCol="1" spcCol="1270" anchor="t" anchorCtr="0">
          <a:noAutofit/>
        </a:bodyPr>
        <a:lstStyle/>
        <a:p>
          <a:pPr marL="228600" lvl="1" indent="-228600" algn="l" defTabSz="1200150" rtl="0">
            <a:lnSpc>
              <a:spcPct val="90000"/>
            </a:lnSpc>
            <a:spcBef>
              <a:spcPct val="0"/>
            </a:spcBef>
            <a:spcAft>
              <a:spcPct val="20000"/>
            </a:spcAft>
            <a:buChar char="••"/>
          </a:pPr>
          <a:r>
            <a:rPr lang="en-US" sz="2700" kern="1200" dirty="0">
              <a:latin typeface="Gill Sans MT" panose="020B0502020104020203" pitchFamily="34" charset="0"/>
            </a:rPr>
            <a:t>ONPV du pays </a:t>
          </a:r>
          <a:r>
            <a:rPr lang="en-US" sz="2700" kern="1200" dirty="0" err="1" smtClean="0">
              <a:latin typeface="Gill Sans MT" panose="020B0502020104020203" pitchFamily="34" charset="0"/>
            </a:rPr>
            <a:t>importateur</a:t>
          </a:r>
          <a:endParaRPr lang="en-GB" sz="2700" kern="1200" dirty="0">
            <a:latin typeface="Gill Sans MT" panose="020B0502020104020203" pitchFamily="34" charset="0"/>
          </a:endParaRPr>
        </a:p>
        <a:p>
          <a:pPr marL="228600" lvl="1" indent="-228600" algn="l" defTabSz="1200150" rtl="0">
            <a:lnSpc>
              <a:spcPct val="90000"/>
            </a:lnSpc>
            <a:spcBef>
              <a:spcPct val="0"/>
            </a:spcBef>
            <a:spcAft>
              <a:spcPct val="20000"/>
            </a:spcAft>
            <a:buChar char="••"/>
          </a:pPr>
          <a:r>
            <a:rPr lang="en-US" sz="2700" kern="1200" dirty="0" err="1">
              <a:latin typeface="Gill Sans MT" panose="020B0502020104020203" pitchFamily="34" charset="0"/>
            </a:rPr>
            <a:t>Importateurs</a:t>
          </a:r>
          <a:r>
            <a:rPr lang="en-US" sz="2700" kern="1200" dirty="0">
              <a:latin typeface="Gill Sans MT" panose="020B0502020104020203" pitchFamily="34" charset="0"/>
            </a:rPr>
            <a:t> </a:t>
          </a:r>
          <a:endParaRPr lang="en-GB" sz="2700" kern="1200" dirty="0">
            <a:latin typeface="Gill Sans MT" panose="020B0502020104020203" pitchFamily="34" charset="0"/>
          </a:endParaRPr>
        </a:p>
        <a:p>
          <a:pPr marL="228600" lvl="1" indent="-228600" algn="l" defTabSz="1200150" rtl="0">
            <a:lnSpc>
              <a:spcPct val="90000"/>
            </a:lnSpc>
            <a:spcBef>
              <a:spcPct val="0"/>
            </a:spcBef>
            <a:spcAft>
              <a:spcPct val="20000"/>
            </a:spcAft>
            <a:buChar char="••"/>
          </a:pPr>
          <a:r>
            <a:rPr lang="en-GB" sz="2700" kern="1200" dirty="0" err="1">
              <a:latin typeface="Gill Sans MT" panose="020B0502020104020203" pitchFamily="34" charset="0"/>
            </a:rPr>
            <a:t>Exportateurs</a:t>
          </a:r>
          <a:endParaRPr lang="en-GB" sz="2700" kern="1200" dirty="0">
            <a:latin typeface="Gill Sans MT" panose="020B0502020104020203" pitchFamily="34" charset="0"/>
          </a:endParaRPr>
        </a:p>
        <a:p>
          <a:pPr marL="228600" lvl="1" indent="-228600" algn="l" defTabSz="1200150" rtl="0">
            <a:lnSpc>
              <a:spcPct val="90000"/>
            </a:lnSpc>
            <a:spcBef>
              <a:spcPct val="0"/>
            </a:spcBef>
            <a:spcAft>
              <a:spcPct val="20000"/>
            </a:spcAft>
            <a:buChar char="••"/>
          </a:pPr>
          <a:r>
            <a:rPr lang="en-US" sz="2700" kern="1200" dirty="0">
              <a:latin typeface="Gill Sans MT" panose="020B0502020104020203" pitchFamily="34" charset="0"/>
            </a:rPr>
            <a:t>ONPV</a:t>
          </a:r>
          <a:r>
            <a:rPr lang="en-GB" sz="2700" kern="1200" dirty="0">
              <a:latin typeface="Gill Sans MT" panose="020B0502020104020203" pitchFamily="34" charset="0"/>
            </a:rPr>
            <a:t> </a:t>
          </a:r>
          <a:r>
            <a:rPr lang="en-US" sz="2700" kern="1200" dirty="0">
              <a:latin typeface="Gill Sans MT" panose="020B0502020104020203" pitchFamily="34" charset="0"/>
            </a:rPr>
            <a:t>du </a:t>
          </a:r>
          <a:r>
            <a:rPr lang="en-US" sz="2700" kern="1200" dirty="0" smtClean="0">
              <a:latin typeface="Gill Sans MT" panose="020B0502020104020203" pitchFamily="34" charset="0"/>
            </a:rPr>
            <a:t>pays </a:t>
          </a:r>
          <a:r>
            <a:rPr lang="en-US" sz="2700" kern="1200" dirty="0" err="1" smtClean="0">
              <a:latin typeface="Gill Sans MT" panose="020B0502020104020203" pitchFamily="34" charset="0"/>
            </a:rPr>
            <a:t>exportateur</a:t>
          </a:r>
          <a:endParaRPr lang="en-GB" sz="2700" kern="1200" dirty="0">
            <a:latin typeface="Gill Sans MT" panose="020B0502020104020203" pitchFamily="34" charset="0"/>
          </a:endParaRPr>
        </a:p>
      </dsp:txBody>
      <dsp:txXfrm>
        <a:off x="0" y="919378"/>
        <a:ext cx="10972800" cy="33120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69E518-EBB6-4C37-A28B-A7D99AB3B901}">
      <dsp:nvSpPr>
        <dsp:cNvPr id="0" name=""/>
        <dsp:cNvSpPr/>
      </dsp:nvSpPr>
      <dsp:spPr>
        <a:xfrm>
          <a:off x="0" y="380695"/>
          <a:ext cx="11363324" cy="1267875"/>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1920" tIns="479044" rIns="881920" bIns="163576" numCol="1" spcCol="1270" anchor="t" anchorCtr="0">
          <a:noAutofit/>
        </a:bodyPr>
        <a:lstStyle/>
        <a:p>
          <a:pPr marL="228600" lvl="1" indent="-228600" algn="l" defTabSz="1022350" rtl="0">
            <a:lnSpc>
              <a:spcPct val="90000"/>
            </a:lnSpc>
            <a:spcBef>
              <a:spcPct val="0"/>
            </a:spcBef>
            <a:spcAft>
              <a:spcPct val="15000"/>
            </a:spcAft>
            <a:buChar char="••"/>
          </a:pPr>
          <a:r>
            <a:rPr lang="en-US" sz="2300" kern="1200" dirty="0">
              <a:latin typeface="Gill Sans MT" panose="020B0502020104020203" pitchFamily="34" charset="0"/>
              <a:hlinkClick xmlns:r="http://schemas.openxmlformats.org/officeDocument/2006/relationships" r:id="rId1"/>
            </a:rPr>
            <a:t>https://www.ippc.int/en/core-activities/standards-setting/member-consultation-draft-ispms/</a:t>
          </a:r>
          <a:endParaRPr lang="en-US" sz="2300" kern="1200" dirty="0">
            <a:latin typeface="Gill Sans MT" panose="020B0502020104020203" pitchFamily="34" charset="0"/>
          </a:endParaRPr>
        </a:p>
      </dsp:txBody>
      <dsp:txXfrm>
        <a:off x="0" y="380695"/>
        <a:ext cx="11363324" cy="1267875"/>
      </dsp:txXfrm>
    </dsp:sp>
    <dsp:sp modelId="{D435A06E-C5C5-4A69-A66E-5897B561176D}">
      <dsp:nvSpPr>
        <dsp:cNvPr id="0" name=""/>
        <dsp:cNvSpPr/>
      </dsp:nvSpPr>
      <dsp:spPr>
        <a:xfrm>
          <a:off x="568166" y="41215"/>
          <a:ext cx="7954326" cy="6789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0655" tIns="0" rIns="300655" bIns="0" numCol="1" spcCol="1270" anchor="ctr" anchorCtr="0">
          <a:noAutofit/>
        </a:bodyPr>
        <a:lstStyle/>
        <a:p>
          <a:pPr lvl="0" algn="l" defTabSz="1022350" rtl="0">
            <a:lnSpc>
              <a:spcPct val="90000"/>
            </a:lnSpc>
            <a:spcBef>
              <a:spcPct val="0"/>
            </a:spcBef>
            <a:spcAft>
              <a:spcPct val="35000"/>
            </a:spcAft>
          </a:pPr>
          <a:r>
            <a:rPr lang="en-GB" sz="2300" kern="1200" dirty="0">
              <a:effectLst>
                <a:outerShdw blurRad="38100" dist="38100" dir="2700000" algn="tl">
                  <a:srgbClr val="000000">
                    <a:alpha val="43137"/>
                  </a:srgbClr>
                </a:outerShdw>
              </a:effectLst>
              <a:latin typeface="Gill Sans MT" panose="020B0502020104020203" pitchFamily="34" charset="0"/>
            </a:rPr>
            <a:t>Page de consultation (</a:t>
          </a:r>
          <a:r>
            <a:rPr lang="en-GB" sz="2300" kern="1200" dirty="0" err="1">
              <a:effectLst>
                <a:outerShdw blurRad="38100" dist="38100" dir="2700000" algn="tl">
                  <a:srgbClr val="000000">
                    <a:alpha val="43137"/>
                  </a:srgbClr>
                </a:outerShdw>
              </a:effectLst>
              <a:latin typeface="Gill Sans MT" panose="020B0502020104020203" pitchFamily="34" charset="0"/>
            </a:rPr>
            <a:t>texte</a:t>
          </a:r>
          <a:r>
            <a:rPr lang="en-GB" sz="2300" kern="1200" dirty="0">
              <a:effectLst>
                <a:outerShdw blurRad="38100" dist="38100" dir="2700000" algn="tl">
                  <a:srgbClr val="000000">
                    <a:alpha val="43137"/>
                  </a:srgbClr>
                </a:outerShdw>
              </a:effectLst>
              <a:latin typeface="Gill Sans MT" panose="020B0502020104020203" pitchFamily="34" charset="0"/>
            </a:rPr>
            <a:t> </a:t>
          </a:r>
          <a:r>
            <a:rPr lang="en-GB" sz="2300" kern="1200" dirty="0" err="1">
              <a:effectLst>
                <a:outerShdw blurRad="38100" dist="38100" dir="2700000" algn="tl">
                  <a:srgbClr val="000000">
                    <a:alpha val="43137"/>
                  </a:srgbClr>
                </a:outerShdw>
              </a:effectLst>
              <a:latin typeface="Gill Sans MT" panose="020B0502020104020203" pitchFamily="34" charset="0"/>
            </a:rPr>
            <a:t>entier</a:t>
          </a:r>
          <a:r>
            <a:rPr lang="en-GB" sz="2300" kern="1200" dirty="0">
              <a:effectLst>
                <a:outerShdw blurRad="38100" dist="38100" dir="2700000" algn="tl">
                  <a:srgbClr val="000000">
                    <a:alpha val="43137"/>
                  </a:srgbClr>
                </a:outerShdw>
              </a:effectLst>
              <a:latin typeface="Gill Sans MT" panose="020B0502020104020203" pitchFamily="34" charset="0"/>
            </a:rPr>
            <a:t> de la NIMP)</a:t>
          </a:r>
          <a:endParaRPr lang="en-US" sz="2300" kern="1200" dirty="0">
            <a:effectLst>
              <a:outerShdw blurRad="38100" dist="38100" dir="2700000" algn="tl">
                <a:srgbClr val="000000">
                  <a:alpha val="43137"/>
                </a:srgbClr>
              </a:outerShdw>
            </a:effectLst>
            <a:latin typeface="Gill Sans MT" panose="020B0502020104020203" pitchFamily="34" charset="0"/>
          </a:endParaRPr>
        </a:p>
      </dsp:txBody>
      <dsp:txXfrm>
        <a:off x="601310" y="74359"/>
        <a:ext cx="7888038" cy="612672"/>
      </dsp:txXfrm>
    </dsp:sp>
    <dsp:sp modelId="{A90E8F05-5CC3-4DE2-A92C-793C5EA112F8}">
      <dsp:nvSpPr>
        <dsp:cNvPr id="0" name=""/>
        <dsp:cNvSpPr/>
      </dsp:nvSpPr>
      <dsp:spPr>
        <a:xfrm>
          <a:off x="0" y="2112251"/>
          <a:ext cx="11363324" cy="959962"/>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1920" tIns="479044" rIns="881920" bIns="163576" numCol="1" spcCol="1270" anchor="t" anchorCtr="0">
          <a:noAutofit/>
        </a:bodyPr>
        <a:lstStyle/>
        <a:p>
          <a:pPr marL="228600" lvl="1" indent="-228600" algn="l" defTabSz="1022350" rtl="0">
            <a:lnSpc>
              <a:spcPct val="90000"/>
            </a:lnSpc>
            <a:spcBef>
              <a:spcPct val="0"/>
            </a:spcBef>
            <a:spcAft>
              <a:spcPct val="15000"/>
            </a:spcAft>
            <a:buChar char="••"/>
          </a:pPr>
          <a:r>
            <a:rPr lang="es-AR" sz="2300" kern="1200" dirty="0">
              <a:latin typeface="Gill Sans MT" panose="020B0502020104020203" pitchFamily="34" charset="0"/>
              <a:hlinkClick xmlns:r="http://schemas.openxmlformats.org/officeDocument/2006/relationships" r:id="rId2"/>
            </a:rPr>
            <a:t>https://www.ippc.int/en/core-activities/standards-setting/standards-committee/</a:t>
          </a:r>
          <a:endParaRPr lang="en-US" sz="2300" kern="1200" dirty="0">
            <a:latin typeface="Gill Sans MT" panose="020B0502020104020203" pitchFamily="34" charset="0"/>
          </a:endParaRPr>
        </a:p>
      </dsp:txBody>
      <dsp:txXfrm>
        <a:off x="0" y="2112251"/>
        <a:ext cx="11363324" cy="959962"/>
      </dsp:txXfrm>
    </dsp:sp>
    <dsp:sp modelId="{9F3673CB-CBF1-47CF-895A-D54B0882C17C}">
      <dsp:nvSpPr>
        <dsp:cNvPr id="0" name=""/>
        <dsp:cNvSpPr/>
      </dsp:nvSpPr>
      <dsp:spPr>
        <a:xfrm>
          <a:off x="568166" y="1772771"/>
          <a:ext cx="7954326" cy="6789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0655" tIns="0" rIns="300655" bIns="0" numCol="1" spcCol="1270" anchor="ctr" anchorCtr="0">
          <a:noAutofit/>
        </a:bodyPr>
        <a:lstStyle/>
        <a:p>
          <a:pPr lvl="0" algn="l" defTabSz="1022350" rtl="0">
            <a:lnSpc>
              <a:spcPct val="90000"/>
            </a:lnSpc>
            <a:spcBef>
              <a:spcPct val="0"/>
            </a:spcBef>
            <a:spcAft>
              <a:spcPct val="35000"/>
            </a:spcAft>
          </a:pPr>
          <a:r>
            <a:rPr lang="en-US" sz="2300" kern="1200" dirty="0">
              <a:effectLst>
                <a:outerShdw blurRad="38100" dist="38100" dir="2700000" algn="tl">
                  <a:srgbClr val="000000">
                    <a:alpha val="43137"/>
                  </a:srgbClr>
                </a:outerShdw>
              </a:effectLst>
              <a:latin typeface="Gill Sans MT" panose="020B0502020104020203" pitchFamily="34" charset="0"/>
            </a:rPr>
            <a:t>Rapports du CN</a:t>
          </a:r>
        </a:p>
      </dsp:txBody>
      <dsp:txXfrm>
        <a:off x="601310" y="1805915"/>
        <a:ext cx="7888038" cy="612672"/>
      </dsp:txXfrm>
    </dsp:sp>
    <dsp:sp modelId="{8D698B80-108B-4A45-939F-A82A5C6FB515}">
      <dsp:nvSpPr>
        <dsp:cNvPr id="0" name=""/>
        <dsp:cNvSpPr/>
      </dsp:nvSpPr>
      <dsp:spPr>
        <a:xfrm>
          <a:off x="0" y="3535893"/>
          <a:ext cx="11363324" cy="959962"/>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1920" tIns="479044" rIns="881920" bIns="163576" numCol="1" spcCol="1270" anchor="t" anchorCtr="0">
          <a:noAutofit/>
        </a:bodyPr>
        <a:lstStyle/>
        <a:p>
          <a:pPr marL="228600" lvl="1" indent="-228600" algn="l" defTabSz="1022350" rtl="0">
            <a:lnSpc>
              <a:spcPct val="90000"/>
            </a:lnSpc>
            <a:spcBef>
              <a:spcPct val="0"/>
            </a:spcBef>
            <a:spcAft>
              <a:spcPct val="15000"/>
            </a:spcAft>
            <a:buChar char="••"/>
          </a:pPr>
          <a:r>
            <a:rPr lang="en-US" sz="2300" kern="1200" dirty="0">
              <a:latin typeface="Gill Sans MT" panose="020B0502020104020203" pitchFamily="34" charset="0"/>
              <a:hlinkClick xmlns:r="http://schemas.openxmlformats.org/officeDocument/2006/relationships" r:id="rId3"/>
            </a:rPr>
            <a:t>https://www.ippc.int/en/publications/89644/</a:t>
          </a:r>
          <a:endParaRPr lang="en-US" sz="2300" kern="1200" dirty="0">
            <a:latin typeface="Gill Sans MT" panose="020B0502020104020203" pitchFamily="34" charset="0"/>
          </a:endParaRPr>
        </a:p>
      </dsp:txBody>
      <dsp:txXfrm>
        <a:off x="0" y="3535893"/>
        <a:ext cx="11363324" cy="959962"/>
      </dsp:txXfrm>
    </dsp:sp>
    <dsp:sp modelId="{E53AC034-CE47-4606-9314-E7AC14E1FDAA}">
      <dsp:nvSpPr>
        <dsp:cNvPr id="0" name=""/>
        <dsp:cNvSpPr/>
      </dsp:nvSpPr>
      <dsp:spPr>
        <a:xfrm>
          <a:off x="568166" y="3196413"/>
          <a:ext cx="7954326" cy="67896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0655" tIns="0" rIns="300655" bIns="0" numCol="1" spcCol="1270" anchor="ctr" anchorCtr="0">
          <a:noAutofit/>
        </a:bodyPr>
        <a:lstStyle/>
        <a:p>
          <a:pPr lvl="0" algn="l" defTabSz="1022350" rtl="0">
            <a:lnSpc>
              <a:spcPct val="90000"/>
            </a:lnSpc>
            <a:spcBef>
              <a:spcPct val="0"/>
            </a:spcBef>
            <a:spcAft>
              <a:spcPct val="35000"/>
            </a:spcAft>
          </a:pPr>
          <a:r>
            <a:rPr lang="en-GB" sz="2300" kern="1200" dirty="0">
              <a:effectLst>
                <a:outerShdw blurRad="38100" dist="38100" dir="2700000" algn="tl">
                  <a:srgbClr val="000000">
                    <a:alpha val="43137"/>
                  </a:srgbClr>
                </a:outerShdw>
              </a:effectLst>
              <a:latin typeface="Gill Sans MT" panose="020B0502020104020203" pitchFamily="34" charset="0"/>
            </a:rPr>
            <a:t>Rapport de la </a:t>
          </a:r>
          <a:r>
            <a:rPr lang="en-GB" sz="2300" kern="1200" dirty="0" err="1">
              <a:effectLst>
                <a:outerShdw blurRad="38100" dist="38100" dir="2700000" algn="tl">
                  <a:srgbClr val="000000">
                    <a:alpha val="43137"/>
                  </a:srgbClr>
                </a:outerShdw>
              </a:effectLst>
              <a:latin typeface="Gill Sans MT" panose="020B0502020104020203" pitchFamily="34" charset="0"/>
            </a:rPr>
            <a:t>réunion</a:t>
          </a:r>
          <a:r>
            <a:rPr lang="en-GB" sz="2300" kern="1200" dirty="0">
              <a:effectLst>
                <a:outerShdw blurRad="38100" dist="38100" dir="2700000" algn="tl">
                  <a:srgbClr val="000000">
                    <a:alpha val="43137"/>
                  </a:srgbClr>
                </a:outerShdw>
              </a:effectLst>
              <a:latin typeface="Gill Sans MT" panose="020B0502020104020203" pitchFamily="34" charset="0"/>
            </a:rPr>
            <a:t> du GTE pour </a:t>
          </a:r>
          <a:r>
            <a:rPr lang="en-GB" sz="2300" kern="1200" dirty="0" smtClean="0">
              <a:effectLst>
                <a:outerShdw blurRad="38100" dist="38100" dir="2700000" algn="tl">
                  <a:srgbClr val="000000">
                    <a:alpha val="43137"/>
                  </a:srgbClr>
                </a:outerShdw>
              </a:effectLst>
              <a:latin typeface="Gill Sans MT" panose="020B0502020104020203" pitchFamily="34" charset="0"/>
            </a:rPr>
            <a:t>la </a:t>
          </a:r>
          <a:r>
            <a:rPr lang="en-GB" sz="2300" kern="1200" dirty="0" err="1">
              <a:effectLst>
                <a:outerShdw blurRad="38100" dist="38100" dir="2700000" algn="tl">
                  <a:srgbClr val="000000">
                    <a:alpha val="43137"/>
                  </a:srgbClr>
                </a:outerShdw>
              </a:effectLst>
              <a:latin typeface="Gill Sans MT" panose="020B0502020104020203" pitchFamily="34" charset="0"/>
            </a:rPr>
            <a:t>rédaction</a:t>
          </a:r>
          <a:r>
            <a:rPr lang="en-GB" sz="2300" kern="1200" dirty="0">
              <a:effectLst>
                <a:outerShdw blurRad="38100" dist="38100" dir="2700000" algn="tl">
                  <a:srgbClr val="000000">
                    <a:alpha val="43137"/>
                  </a:srgbClr>
                </a:outerShdw>
              </a:effectLst>
              <a:latin typeface="Gill Sans MT" panose="020B0502020104020203" pitchFamily="34" charset="0"/>
            </a:rPr>
            <a:t> de la NIMP</a:t>
          </a:r>
          <a:endParaRPr lang="en-US" sz="2300" kern="1200" dirty="0">
            <a:effectLst>
              <a:outerShdw blurRad="38100" dist="38100" dir="2700000" algn="tl">
                <a:srgbClr val="000000">
                  <a:alpha val="43137"/>
                </a:srgbClr>
              </a:outerShdw>
            </a:effectLst>
            <a:latin typeface="Gill Sans MT" panose="020B0502020104020203" pitchFamily="34" charset="0"/>
          </a:endParaRPr>
        </a:p>
      </dsp:txBody>
      <dsp:txXfrm>
        <a:off x="601310" y="3229557"/>
        <a:ext cx="7888038" cy="612672"/>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13/07/2022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13/07/2022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Placeholder 9">
            <a:extLst>
              <a:ext uri="{FF2B5EF4-FFF2-40B4-BE49-F238E27FC236}">
                <a16:creationId xmlns:a16="http://schemas.microsoft.com/office/drawing/2014/main" xmlns="" id="{49D9DEEA-C7C2-9045-108A-E206F0A7C570}"/>
              </a:ext>
            </a:extLst>
          </p:cNvPr>
          <p:cNvPicPr>
            <a:picLocks noChangeAspect="1"/>
          </p:cNvPicPr>
          <p:nvPr userDrawn="1"/>
        </p:nvPicPr>
        <p:blipFill>
          <a:blip r:embed="rId2">
            <a:extLst>
              <a:ext uri="{28A0092B-C50C-407E-A947-70E740481C1C}">
                <a14:useLocalDpi xmlns:a14="http://schemas.microsoft.com/office/drawing/2010/main" val="0"/>
              </a:ext>
            </a:extLst>
          </a:blip>
          <a:srcRect t="2658" b="2658"/>
          <a:stretch>
            <a:fillRect/>
          </a:stretch>
        </p:blipFill>
        <p:spPr>
          <a:xfrm>
            <a:off x="10297" y="1604319"/>
            <a:ext cx="12193200" cy="3048000"/>
          </a:xfrm>
          <a:prstGeom prst="rect">
            <a:avLst/>
          </a:prstGeom>
        </p:spPr>
      </p:pic>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2792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4" name="Picture Placeholder 9">
            <a:extLst>
              <a:ext uri="{FF2B5EF4-FFF2-40B4-BE49-F238E27FC236}">
                <a16:creationId xmlns:a16="http://schemas.microsoft.com/office/drawing/2014/main" xmlns="" id="{5BCDBC8B-9B98-FCFB-7159-CC1969DDC7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697418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lIns="152394" tIns="76197" rIns="152394" bIns="76197"/>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lIns="152394" tIns="76197" rIns="152394" bIns="76197"/>
          <a:lstStyle>
            <a:lvl1pPr marL="0" indent="0" algn="l">
              <a:buNone/>
              <a:defRPr>
                <a:solidFill>
                  <a:schemeClr val="tx1">
                    <a:tint val="75000"/>
                  </a:schemeClr>
                </a:solidFill>
              </a:defRPr>
            </a:lvl1pPr>
            <a:lvl2pPr marL="518981" indent="0" algn="ctr">
              <a:buNone/>
              <a:defRPr>
                <a:solidFill>
                  <a:schemeClr val="tx1">
                    <a:tint val="75000"/>
                  </a:schemeClr>
                </a:solidFill>
              </a:defRPr>
            </a:lvl2pPr>
            <a:lvl3pPr marL="1037962" indent="0" algn="ctr">
              <a:buNone/>
              <a:defRPr>
                <a:solidFill>
                  <a:schemeClr val="tx1">
                    <a:tint val="75000"/>
                  </a:schemeClr>
                </a:solidFill>
              </a:defRPr>
            </a:lvl3pPr>
            <a:lvl4pPr marL="1556943" indent="0" algn="ctr">
              <a:buNone/>
              <a:defRPr>
                <a:solidFill>
                  <a:schemeClr val="tx1">
                    <a:tint val="75000"/>
                  </a:schemeClr>
                </a:solidFill>
              </a:defRPr>
            </a:lvl4pPr>
            <a:lvl5pPr marL="2075922" indent="0" algn="ctr">
              <a:buNone/>
              <a:defRPr>
                <a:solidFill>
                  <a:schemeClr val="tx1">
                    <a:tint val="75000"/>
                  </a:schemeClr>
                </a:solidFill>
              </a:defRPr>
            </a:lvl5pPr>
            <a:lvl6pPr marL="2594903" indent="0" algn="ctr">
              <a:buNone/>
              <a:defRPr>
                <a:solidFill>
                  <a:schemeClr val="tx1">
                    <a:tint val="75000"/>
                  </a:schemeClr>
                </a:solidFill>
              </a:defRPr>
            </a:lvl6pPr>
            <a:lvl7pPr marL="3113884" indent="0" algn="ctr">
              <a:buNone/>
              <a:defRPr>
                <a:solidFill>
                  <a:schemeClr val="tx1">
                    <a:tint val="75000"/>
                  </a:schemeClr>
                </a:solidFill>
              </a:defRPr>
            </a:lvl7pPr>
            <a:lvl8pPr marL="3632865" indent="0" algn="ctr">
              <a:buNone/>
              <a:defRPr>
                <a:solidFill>
                  <a:schemeClr val="tx1">
                    <a:tint val="75000"/>
                  </a:schemeClr>
                </a:solidFill>
              </a:defRPr>
            </a:lvl8pPr>
            <a:lvl9pPr marL="4151846"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00706059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emf"/><Relationship Id="rId5" Type="http://schemas.openxmlformats.org/officeDocument/2006/relationships/image" Target="../media/image1.emf"/><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6.xml"/><Relationship Id="rId7" Type="http://schemas.openxmlformats.org/officeDocument/2006/relationships/image" Target="../media/image1.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2.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6"/>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7"/>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4" r:id="rId3"/>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xmlns=""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2022 IPPC Regional Workshops</a:t>
            </a:r>
          </a:p>
        </p:txBody>
      </p: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400" dirty="0">
                <a:solidFill>
                  <a:srgbClr val="00825F"/>
                </a:solidFill>
                <a:effectLst/>
                <a:latin typeface="Gill Sans MT" panose="020B0502020104020203" pitchFamily="34" charset="0"/>
                <a:ea typeface="MS Mincho" panose="02020609040205080304" pitchFamily="49" charset="-128"/>
              </a:rPr>
              <a:t>Draft Annex to ISPM 20 (</a:t>
            </a:r>
            <a:r>
              <a:rPr lang="en-US" sz="1400" i="1" dirty="0">
                <a:solidFill>
                  <a:srgbClr val="00825F"/>
                </a:solidFill>
                <a:effectLst/>
                <a:latin typeface="Gill Sans MT" panose="020B0502020104020203" pitchFamily="34" charset="0"/>
                <a:ea typeface="MS Mincho" panose="02020609040205080304" pitchFamily="49" charset="-128"/>
              </a:rPr>
              <a:t>Guidelines for a phytosanitary import regulatory system</a:t>
            </a:r>
            <a:r>
              <a:rPr lang="en-US" sz="1400" dirty="0">
                <a:solidFill>
                  <a:srgbClr val="00825F"/>
                </a:solidFill>
                <a:effectLst/>
                <a:latin typeface="Gill Sans MT" panose="020B0502020104020203" pitchFamily="34" charset="0"/>
                <a:ea typeface="MS Mincho" panose="02020609040205080304" pitchFamily="49" charset="-128"/>
              </a:rPr>
              <a:t>): Use of Specific Import Authorizations (2008-006), Priority 4</a:t>
            </a:r>
            <a:endParaRPr lang="en-US" dirty="0">
              <a:solidFill>
                <a:srgbClr val="00825F"/>
              </a:solidFill>
            </a:endParaRP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ext Placeholder 5">
            <a:extLst>
              <a:ext uri="{FF2B5EF4-FFF2-40B4-BE49-F238E27FC236}">
                <a16:creationId xmlns:a16="http://schemas.microsoft.com/office/drawing/2014/main" xmlns="" id="{C6F214CB-7417-4E61-055A-C0022188D398}"/>
              </a:ext>
            </a:extLst>
          </p:cNvPr>
          <p:cNvSpPr txBox="1">
            <a:spLocks/>
          </p:cNvSpPr>
          <p:nvPr userDrawn="1"/>
        </p:nvSpPr>
        <p:spPr>
          <a:xfrm>
            <a:off x="10896600" y="6452842"/>
            <a:ext cx="12954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fld id="{9F5C4090-D552-4FDE-8F99-0B3016212E9A}" type="slidenum">
              <a:rPr lang="en-US" smtClean="0">
                <a:solidFill>
                  <a:schemeClr val="tx1"/>
                </a:solidFill>
              </a:rPr>
              <a:t>‹N°›</a:t>
            </a:fld>
            <a:endParaRPr lang="en-US" dirty="0">
              <a:solidFill>
                <a:schemeClr val="tx1"/>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5">
            <a:extLst>
              <a:ext uri="{FF2B5EF4-FFF2-40B4-BE49-F238E27FC236}">
                <a16:creationId xmlns:a16="http://schemas.microsoft.com/office/drawing/2014/main" xmlns="" id="{E9AD3992-7052-C2CF-5CA2-9396B26B1305}"/>
              </a:ext>
            </a:extLst>
          </p:cNvPr>
          <p:cNvSpPr txBox="1">
            <a:spLocks/>
          </p:cNvSpPr>
          <p:nvPr/>
        </p:nvSpPr>
        <p:spPr>
          <a:xfrm>
            <a:off x="-1200" y="4724400"/>
            <a:ext cx="12192000" cy="1672281"/>
          </a:xfrm>
          <a:prstGeom prst="rect">
            <a:avLst/>
          </a:prstGeom>
          <a:noFill/>
        </p:spPr>
        <p:txBody>
          <a:bodyPr lIns="1224000" tIns="46800" rIns="1224000" bIns="0" anchor="ctr" anchorCtr="0"/>
          <a:lstStyle>
            <a:lvl1pPr algn="l" defTabSz="914400" rtl="0" eaLnBrk="1" latinLnBrk="0" hangingPunct="1">
              <a:lnSpc>
                <a:spcPct val="90000"/>
              </a:lnSpc>
              <a:spcBef>
                <a:spcPct val="0"/>
              </a:spcBef>
              <a:buNone/>
              <a:defRPr sz="3800" kern="1200">
                <a:solidFill>
                  <a:srgbClr val="00825F"/>
                </a:solidFill>
                <a:latin typeface="Georgia" charset="0"/>
                <a:ea typeface="Georgia" charset="0"/>
                <a:cs typeface="Georgia" charset="0"/>
              </a:defRPr>
            </a:lvl1pPr>
          </a:lstStyle>
          <a:p>
            <a:r>
              <a:rPr lang="fr-FR" sz="2600" dirty="0" smtClean="0">
                <a:latin typeface="Gill Sans MT"/>
                <a:ea typeface="MS Mincho"/>
              </a:rPr>
              <a:t>Projet </a:t>
            </a:r>
            <a:r>
              <a:rPr lang="fr-FR" sz="2600" dirty="0">
                <a:latin typeface="Gill Sans MT"/>
                <a:ea typeface="MS Mincho"/>
              </a:rPr>
              <a:t>d'annexe à la NIMP 20 (</a:t>
            </a:r>
            <a:r>
              <a:rPr lang="fr-FR" sz="2600" i="1" dirty="0">
                <a:latin typeface="Gill Sans MT"/>
                <a:ea typeface="MS Mincho"/>
              </a:rPr>
              <a:t>Directives pour un système phytosanitaire de réglementation des importations</a:t>
            </a:r>
            <a:r>
              <a:rPr lang="fr-FR" sz="2600" dirty="0">
                <a:latin typeface="Gill Sans MT"/>
                <a:ea typeface="MS Mincho"/>
              </a:rPr>
              <a:t>) : Utilisation d'autorisations </a:t>
            </a:r>
            <a:r>
              <a:rPr lang="fr-FR" sz="2600" dirty="0" smtClean="0">
                <a:latin typeface="Gill Sans MT"/>
                <a:ea typeface="MS Mincho"/>
              </a:rPr>
              <a:t>spécifiques </a:t>
            </a:r>
            <a:r>
              <a:rPr lang="fr-FR" sz="2600" dirty="0">
                <a:latin typeface="Gill Sans MT"/>
                <a:ea typeface="MS Mincho"/>
              </a:rPr>
              <a:t>d'importation </a:t>
            </a:r>
            <a:r>
              <a:rPr lang="en-US" sz="2600" dirty="0" smtClean="0">
                <a:effectLst/>
                <a:latin typeface="Gill Sans MT"/>
                <a:ea typeface="MS Mincho"/>
              </a:rPr>
              <a:t>(</a:t>
            </a:r>
            <a:r>
              <a:rPr lang="en-US" sz="2600" dirty="0">
                <a:effectLst/>
                <a:latin typeface="Gill Sans MT"/>
                <a:ea typeface="MS Mincho"/>
              </a:rPr>
              <a:t>2008-006), </a:t>
            </a:r>
            <a:endParaRPr lang="en-US" sz="2600" dirty="0" smtClean="0">
              <a:effectLst/>
              <a:latin typeface="Gill Sans MT"/>
              <a:ea typeface="MS Mincho"/>
            </a:endParaRPr>
          </a:p>
          <a:p>
            <a:r>
              <a:rPr lang="en-US" sz="2600" dirty="0" err="1" smtClean="0">
                <a:effectLst/>
                <a:latin typeface="Gill Sans MT"/>
                <a:ea typeface="MS Mincho"/>
              </a:rPr>
              <a:t>Priorité</a:t>
            </a:r>
            <a:r>
              <a:rPr lang="en-US" sz="2600" dirty="0" smtClean="0">
                <a:effectLst/>
                <a:latin typeface="Gill Sans MT"/>
                <a:ea typeface="MS Mincho"/>
              </a:rPr>
              <a:t> </a:t>
            </a:r>
            <a:r>
              <a:rPr lang="en-US" sz="2600" dirty="0">
                <a:latin typeface="Gill Sans MT"/>
                <a:ea typeface="MS Mincho"/>
              </a:rPr>
              <a:t>4</a:t>
            </a:r>
            <a:r>
              <a:rPr lang="en-US" sz="2600" dirty="0">
                <a:latin typeface="Gill Sans MT" panose="020B0502020104020203" pitchFamily="34" charset="0"/>
              </a:rPr>
              <a:t/>
            </a:r>
            <a:br>
              <a:rPr lang="en-US" sz="2600" dirty="0">
                <a:latin typeface="Gill Sans MT" panose="020B0502020104020203" pitchFamily="34" charset="0"/>
              </a:rPr>
            </a:br>
            <a:r>
              <a:rPr lang="fr-FR" sz="2600" dirty="0">
                <a:latin typeface="Gill Sans MT"/>
              </a:rPr>
              <a:t>Deuxième consultation </a:t>
            </a:r>
            <a:r>
              <a:rPr lang="fr-FR" sz="2600" dirty="0" smtClean="0">
                <a:latin typeface="Gill Sans MT"/>
              </a:rPr>
              <a:t>(</a:t>
            </a:r>
            <a:r>
              <a:rPr lang="fr-FR" sz="2600" dirty="0">
                <a:latin typeface="Gill Sans MT"/>
              </a:rPr>
              <a:t>du 1er juillet au 30 septembre 2022)</a:t>
            </a:r>
            <a:endParaRPr lang="en-US" sz="2600" dirty="0">
              <a:latin typeface="Gill Sans MT"/>
            </a:endParaRPr>
          </a:p>
        </p:txBody>
      </p:sp>
      <p:sp>
        <p:nvSpPr>
          <p:cNvPr id="9" name="Subtitle 6">
            <a:extLst>
              <a:ext uri="{FF2B5EF4-FFF2-40B4-BE49-F238E27FC236}">
                <a16:creationId xmlns:a16="http://schemas.microsoft.com/office/drawing/2014/main" xmlns="" id="{B4B4A53F-0B3B-1FA9-5FE1-05949BA2B17A}"/>
              </a:ext>
            </a:extLst>
          </p:cNvPr>
          <p:cNvSpPr txBox="1">
            <a:spLocks/>
          </p:cNvSpPr>
          <p:nvPr/>
        </p:nvSpPr>
        <p:spPr>
          <a:xfrm>
            <a:off x="-1200" y="6635654"/>
            <a:ext cx="12192000" cy="245913"/>
          </a:xfrm>
          <a:prstGeom prst="rect">
            <a:avLst/>
          </a:prstGeom>
        </p:spPr>
        <p:txBody>
          <a:bodyPr lIns="1224000" tIns="0" rIns="2160000" anchor="t" anchorCtr="0"/>
          <a:lstStyle>
            <a:lvl1pPr marL="0" indent="0" algn="l" defTabSz="914400" rtl="0" eaLnBrk="1" latinLnBrk="0" hangingPunct="1">
              <a:lnSpc>
                <a:spcPct val="90000"/>
              </a:lnSpc>
              <a:spcBef>
                <a:spcPts val="1000"/>
              </a:spcBef>
              <a:buFontTx/>
              <a:buNone/>
              <a:defRPr sz="2200" b="1"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GB" sz="2000" dirty="0">
                <a:latin typeface="Gill Sans MT" panose="020B0502020104020203" pitchFamily="34" charset="0"/>
              </a:rPr>
              <a:t>2022 IPPC Regional Workshops</a:t>
            </a:r>
            <a:endParaRPr lang="en-US" sz="2000" dirty="0">
              <a:latin typeface="Gill Sans MT" panose="020B0502020104020203" pitchFamily="34" charset="0"/>
            </a:endParaRPr>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хема 8">
            <a:extLst>
              <a:ext uri="{FF2B5EF4-FFF2-40B4-BE49-F238E27FC236}">
                <a16:creationId xmlns:a16="http://schemas.microsoft.com/office/drawing/2014/main" xmlns="" id="{E484A0EA-5BEC-47FC-A309-C163DBC1B9D4}"/>
              </a:ext>
            </a:extLst>
          </p:cNvPr>
          <p:cNvGraphicFramePr/>
          <p:nvPr>
            <p:extLst>
              <p:ext uri="{D42A27DB-BD31-4B8C-83A1-F6EECF244321}">
                <p14:modId xmlns:p14="http://schemas.microsoft.com/office/powerpoint/2010/main" val="3494594343"/>
              </p:ext>
            </p:extLst>
          </p:nvPr>
        </p:nvGraphicFramePr>
        <p:xfrm>
          <a:off x="609600" y="1676400"/>
          <a:ext cx="11429999"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a:extLst>
              <a:ext uri="{FF2B5EF4-FFF2-40B4-BE49-F238E27FC236}">
                <a16:creationId xmlns:a16="http://schemas.microsoft.com/office/drawing/2014/main" xmlns="" id="{1B331FC4-F72E-3070-5652-F5466B930C4E}"/>
              </a:ext>
            </a:extLst>
          </p:cNvPr>
          <p:cNvSpPr txBox="1">
            <a:spLocks/>
          </p:cNvSpPr>
          <p:nvPr/>
        </p:nvSpPr>
        <p:spPr>
          <a:xfrm>
            <a:off x="0" y="0"/>
            <a:ext cx="12192000" cy="914400"/>
          </a:xfrm>
          <a:prstGeom prst="rect">
            <a:avLst/>
          </a:prstGeom>
          <a:noFill/>
        </p:spPr>
        <p:txBody>
          <a:bodyPr vert="horz" lIns="540000" tIns="0" rIns="360000" bIns="45720" rtlCol="0" anchor="ctr"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dirty="0" err="1" smtClean="0">
                <a:latin typeface="Gill Sans MT" panose="020B0502020104020203" pitchFamily="34" charset="0"/>
              </a:rPr>
              <a:t>Historique</a:t>
            </a:r>
            <a:endParaRPr lang="x-none" dirty="0">
              <a:latin typeface="Gill Sans MT" panose="020B0502020104020203" pitchFamily="34" charset="0"/>
            </a:endParaRPr>
          </a:p>
        </p:txBody>
      </p:sp>
    </p:spTree>
    <p:extLst>
      <p:ext uri="{BB962C8B-B14F-4D97-AF65-F5344CB8AC3E}">
        <p14:creationId xmlns:p14="http://schemas.microsoft.com/office/powerpoint/2010/main" val="12051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p:cNvGraphicFramePr>
            <a:graphicFrameLocks/>
          </p:cNvGraphicFramePr>
          <p:nvPr>
            <p:extLst>
              <p:ext uri="{D42A27DB-BD31-4B8C-83A1-F6EECF244321}">
                <p14:modId xmlns:p14="http://schemas.microsoft.com/office/powerpoint/2010/main" val="3685395753"/>
              </p:ext>
            </p:extLst>
          </p:nvPr>
        </p:nvGraphicFramePr>
        <p:xfrm>
          <a:off x="685800" y="1600200"/>
          <a:ext cx="108966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a:extLst>
              <a:ext uri="{FF2B5EF4-FFF2-40B4-BE49-F238E27FC236}">
                <a16:creationId xmlns:a16="http://schemas.microsoft.com/office/drawing/2014/main" xmlns="" id="{8209419C-6310-0718-37CD-707CA445FECC}"/>
              </a:ext>
            </a:extLst>
          </p:cNvPr>
          <p:cNvSpPr txBox="1">
            <a:spLocks/>
          </p:cNvSpPr>
          <p:nvPr/>
        </p:nvSpPr>
        <p:spPr>
          <a:xfrm>
            <a:off x="0" y="0"/>
            <a:ext cx="12192000" cy="914400"/>
          </a:xfrm>
          <a:prstGeom prst="rect">
            <a:avLst/>
          </a:prstGeom>
          <a:noFill/>
        </p:spPr>
        <p:txBody>
          <a:bodyPr vert="horz" lIns="540000" tIns="0" rIns="360000" bIns="45720" rtlCol="0" anchor="ctr"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dirty="0" err="1" smtClean="0">
                <a:latin typeface="Gill Sans MT" panose="020B0502020104020203" pitchFamily="34" charset="0"/>
              </a:rPr>
              <a:t>Considérations</a:t>
            </a:r>
            <a:r>
              <a:rPr lang="en-US" dirty="0" smtClean="0">
                <a:latin typeface="Gill Sans MT" panose="020B0502020104020203" pitchFamily="34" charset="0"/>
              </a:rPr>
              <a:t> </a:t>
            </a:r>
            <a:r>
              <a:rPr lang="en-US" dirty="0" err="1" smtClean="0">
                <a:latin typeface="Gill Sans MT" panose="020B0502020104020203" pitchFamily="34" charset="0"/>
              </a:rPr>
              <a:t>générales</a:t>
            </a:r>
            <a:endParaRPr lang="x-none" dirty="0">
              <a:latin typeface="Gill Sans MT" panose="020B0502020104020203" pitchFamily="34" charset="0"/>
            </a:endParaRPr>
          </a:p>
        </p:txBody>
      </p:sp>
    </p:spTree>
    <p:extLst>
      <p:ext uri="{BB962C8B-B14F-4D97-AF65-F5344CB8AC3E}">
        <p14:creationId xmlns:p14="http://schemas.microsoft.com/office/powerpoint/2010/main" val="1455858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933475979"/>
              </p:ext>
            </p:extLst>
          </p:nvPr>
        </p:nvGraphicFramePr>
        <p:xfrm>
          <a:off x="0" y="1295400"/>
          <a:ext cx="118872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a:extLst>
              <a:ext uri="{FF2B5EF4-FFF2-40B4-BE49-F238E27FC236}">
                <a16:creationId xmlns:a16="http://schemas.microsoft.com/office/drawing/2014/main" xmlns="" id="{BF1C1182-49F3-3465-25E9-89F1051ACE02}"/>
              </a:ext>
            </a:extLst>
          </p:cNvPr>
          <p:cNvSpPr txBox="1">
            <a:spLocks/>
          </p:cNvSpPr>
          <p:nvPr/>
        </p:nvSpPr>
        <p:spPr>
          <a:xfrm>
            <a:off x="0" y="0"/>
            <a:ext cx="12192000" cy="914400"/>
          </a:xfrm>
          <a:prstGeom prst="rect">
            <a:avLst/>
          </a:prstGeom>
          <a:noFill/>
        </p:spPr>
        <p:txBody>
          <a:bodyPr vert="horz" lIns="540000" tIns="0" rIns="360000" bIns="45720" rtlCol="0" anchor="ctr"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dirty="0" smtClean="0">
                <a:latin typeface="Gill Sans MT" panose="020B0502020104020203" pitchFamily="34" charset="0"/>
              </a:rPr>
              <a:t>Les </a:t>
            </a:r>
            <a:r>
              <a:rPr lang="en-US" dirty="0" err="1" smtClean="0">
                <a:latin typeface="Gill Sans MT" panose="020B0502020104020203" pitchFamily="34" charset="0"/>
              </a:rPr>
              <a:t>principales</a:t>
            </a:r>
            <a:r>
              <a:rPr lang="en-US" dirty="0" smtClean="0">
                <a:latin typeface="Gill Sans MT" panose="020B0502020104020203" pitchFamily="34" charset="0"/>
              </a:rPr>
              <a:t> </a:t>
            </a:r>
            <a:r>
              <a:rPr lang="en-US" dirty="0" err="1" smtClean="0">
                <a:latin typeface="Gill Sans MT" panose="020B0502020104020203" pitchFamily="34" charset="0"/>
              </a:rPr>
              <a:t>rubriques</a:t>
            </a:r>
            <a:endParaRPr lang="en-US" dirty="0">
              <a:latin typeface="Gill Sans MT" panose="020B0502020104020203" pitchFamily="34" charset="0"/>
            </a:endParaRPr>
          </a:p>
        </p:txBody>
      </p:sp>
    </p:spTree>
    <p:extLst>
      <p:ext uri="{BB962C8B-B14F-4D97-AF65-F5344CB8AC3E}">
        <p14:creationId xmlns:p14="http://schemas.microsoft.com/office/powerpoint/2010/main" val="2613228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6"/>
          <p:cNvGraphicFramePr>
            <a:graphicFrameLocks/>
          </p:cNvGraphicFramePr>
          <p:nvPr>
            <p:extLst>
              <p:ext uri="{D42A27DB-BD31-4B8C-83A1-F6EECF244321}">
                <p14:modId xmlns:p14="http://schemas.microsoft.com/office/powerpoint/2010/main" val="3566088759"/>
              </p:ext>
            </p:extLst>
          </p:nvPr>
        </p:nvGraphicFramePr>
        <p:xfrm>
          <a:off x="381000" y="1371600"/>
          <a:ext cx="115062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a:extLst>
              <a:ext uri="{FF2B5EF4-FFF2-40B4-BE49-F238E27FC236}">
                <a16:creationId xmlns:a16="http://schemas.microsoft.com/office/drawing/2014/main" xmlns="" id="{0B030699-534A-E860-C65B-66E9472E6C2B}"/>
              </a:ext>
            </a:extLst>
          </p:cNvPr>
          <p:cNvSpPr txBox="1">
            <a:spLocks/>
          </p:cNvSpPr>
          <p:nvPr/>
        </p:nvSpPr>
        <p:spPr>
          <a:xfrm>
            <a:off x="0" y="0"/>
            <a:ext cx="12192000" cy="914400"/>
          </a:xfrm>
          <a:prstGeom prst="rect">
            <a:avLst/>
          </a:prstGeom>
          <a:noFill/>
        </p:spPr>
        <p:txBody>
          <a:bodyPr vert="horz" lIns="540000" tIns="0" rIns="360000" bIns="45720" rtlCol="0" anchor="ctr"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dirty="0">
                <a:latin typeface="Gill Sans MT" panose="020B0502020104020203" pitchFamily="34" charset="0"/>
              </a:rPr>
              <a:t>Les </a:t>
            </a:r>
            <a:r>
              <a:rPr lang="en-US" dirty="0" err="1">
                <a:latin typeface="Gill Sans MT" panose="020B0502020104020203" pitchFamily="34" charset="0"/>
              </a:rPr>
              <a:t>principales</a:t>
            </a:r>
            <a:r>
              <a:rPr lang="en-US" dirty="0">
                <a:latin typeface="Gill Sans MT" panose="020B0502020104020203" pitchFamily="34" charset="0"/>
              </a:rPr>
              <a:t> </a:t>
            </a:r>
            <a:r>
              <a:rPr lang="en-US" dirty="0" err="1">
                <a:latin typeface="Gill Sans MT" panose="020B0502020104020203" pitchFamily="34" charset="0"/>
              </a:rPr>
              <a:t>rubriques</a:t>
            </a:r>
            <a:endParaRPr lang="en-US" dirty="0">
              <a:latin typeface="Gill Sans MT" panose="020B0502020104020203" pitchFamily="34" charset="0"/>
            </a:endParaRPr>
          </a:p>
          <a:p>
            <a:pPr algn="ctr"/>
            <a:r>
              <a:rPr lang="en-US" dirty="0" smtClean="0">
                <a:latin typeface="Gill Sans MT" panose="020B0502020104020203" pitchFamily="34" charset="0"/>
              </a:rPr>
              <a:t>(suite) </a:t>
            </a:r>
            <a:endParaRPr lang="en-US" dirty="0">
              <a:latin typeface="Gill Sans MT" panose="020B0502020104020203" pitchFamily="34" charset="0"/>
            </a:endParaRPr>
          </a:p>
        </p:txBody>
      </p:sp>
    </p:spTree>
    <p:extLst>
      <p:ext uri="{BB962C8B-B14F-4D97-AF65-F5344CB8AC3E}">
        <p14:creationId xmlns:p14="http://schemas.microsoft.com/office/powerpoint/2010/main" val="35817063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6"/>
          <p:cNvGraphicFramePr>
            <a:graphicFrameLocks/>
          </p:cNvGraphicFramePr>
          <p:nvPr>
            <p:extLst>
              <p:ext uri="{D42A27DB-BD31-4B8C-83A1-F6EECF244321}">
                <p14:modId xmlns:p14="http://schemas.microsoft.com/office/powerpoint/2010/main" val="2197121726"/>
              </p:ext>
            </p:extLst>
          </p:nvPr>
        </p:nvGraphicFramePr>
        <p:xfrm>
          <a:off x="762000" y="1524000"/>
          <a:ext cx="104394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a:extLst>
              <a:ext uri="{FF2B5EF4-FFF2-40B4-BE49-F238E27FC236}">
                <a16:creationId xmlns:a16="http://schemas.microsoft.com/office/drawing/2014/main" xmlns="" id="{180AFCA3-BD49-71D8-1A4A-DC47FDA85E0B}"/>
              </a:ext>
            </a:extLst>
          </p:cNvPr>
          <p:cNvSpPr txBox="1">
            <a:spLocks/>
          </p:cNvSpPr>
          <p:nvPr/>
        </p:nvSpPr>
        <p:spPr>
          <a:xfrm>
            <a:off x="0" y="0"/>
            <a:ext cx="12192000" cy="914400"/>
          </a:xfrm>
          <a:prstGeom prst="rect">
            <a:avLst/>
          </a:prstGeom>
          <a:noFill/>
        </p:spPr>
        <p:txBody>
          <a:bodyPr vert="horz" lIns="540000" tIns="0" rIns="360000" bIns="45720" rtlCol="0" anchor="ctr"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dirty="0">
                <a:latin typeface="Gill Sans MT" panose="020B0502020104020203" pitchFamily="34" charset="0"/>
              </a:rPr>
              <a:t>Main sections (cont.) </a:t>
            </a:r>
          </a:p>
        </p:txBody>
      </p:sp>
    </p:spTree>
    <p:extLst>
      <p:ext uri="{BB962C8B-B14F-4D97-AF65-F5344CB8AC3E}">
        <p14:creationId xmlns:p14="http://schemas.microsoft.com/office/powerpoint/2010/main" val="3581706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p:cNvGraphicFramePr>
            <a:graphicFrameLocks/>
          </p:cNvGraphicFramePr>
          <p:nvPr>
            <p:extLst>
              <p:ext uri="{D42A27DB-BD31-4B8C-83A1-F6EECF244321}">
                <p14:modId xmlns:p14="http://schemas.microsoft.com/office/powerpoint/2010/main" val="2290492968"/>
              </p:ext>
            </p:extLst>
          </p:nvPr>
        </p:nvGraphicFramePr>
        <p:xfrm>
          <a:off x="609600" y="1600200"/>
          <a:ext cx="10972800" cy="434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a:extLst>
              <a:ext uri="{FF2B5EF4-FFF2-40B4-BE49-F238E27FC236}">
                <a16:creationId xmlns:a16="http://schemas.microsoft.com/office/drawing/2014/main" xmlns="" id="{1D0F7091-DAC8-3232-F53D-205E9846FC5E}"/>
              </a:ext>
            </a:extLst>
          </p:cNvPr>
          <p:cNvSpPr txBox="1">
            <a:spLocks/>
          </p:cNvSpPr>
          <p:nvPr/>
        </p:nvSpPr>
        <p:spPr>
          <a:xfrm>
            <a:off x="0" y="0"/>
            <a:ext cx="12192000" cy="914400"/>
          </a:xfrm>
          <a:prstGeom prst="rect">
            <a:avLst/>
          </a:prstGeom>
          <a:noFill/>
        </p:spPr>
        <p:txBody>
          <a:bodyPr vert="horz" lIns="540000" tIns="0" rIns="360000" bIns="45720" rtlCol="0" anchor="ctr"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dirty="0">
                <a:latin typeface="Gill Sans MT" panose="020B0502020104020203" pitchFamily="34" charset="0"/>
              </a:rPr>
              <a:t>Main sections (cont.) </a:t>
            </a:r>
          </a:p>
        </p:txBody>
      </p:sp>
    </p:spTree>
    <p:extLst>
      <p:ext uri="{BB962C8B-B14F-4D97-AF65-F5344CB8AC3E}">
        <p14:creationId xmlns:p14="http://schemas.microsoft.com/office/powerpoint/2010/main" val="3581706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2"/>
          <p:cNvGraphicFramePr>
            <a:graphicFrameLocks/>
          </p:cNvGraphicFramePr>
          <p:nvPr>
            <p:extLst>
              <p:ext uri="{D42A27DB-BD31-4B8C-83A1-F6EECF244321}">
                <p14:modId xmlns:p14="http://schemas.microsoft.com/office/powerpoint/2010/main" val="815546698"/>
              </p:ext>
            </p:extLst>
          </p:nvPr>
        </p:nvGraphicFramePr>
        <p:xfrm>
          <a:off x="228600" y="1524000"/>
          <a:ext cx="11363324" cy="4537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a:extLst>
              <a:ext uri="{FF2B5EF4-FFF2-40B4-BE49-F238E27FC236}">
                <a16:creationId xmlns:a16="http://schemas.microsoft.com/office/drawing/2014/main" xmlns="" id="{24F79158-DF4F-7751-CEB9-FD75D5AC8103}"/>
              </a:ext>
            </a:extLst>
          </p:cNvPr>
          <p:cNvSpPr txBox="1">
            <a:spLocks/>
          </p:cNvSpPr>
          <p:nvPr/>
        </p:nvSpPr>
        <p:spPr>
          <a:xfrm>
            <a:off x="0" y="152400"/>
            <a:ext cx="12192000" cy="914400"/>
          </a:xfrm>
          <a:prstGeom prst="rect">
            <a:avLst/>
          </a:prstGeom>
          <a:noFill/>
        </p:spPr>
        <p:txBody>
          <a:bodyPr vert="horz" lIns="540000" tIns="0" rIns="360000" bIns="45720" rtlCol="0" anchor="ctr"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pPr algn="ctr"/>
            <a:r>
              <a:rPr lang="en-US" dirty="0">
                <a:latin typeface="Gill Sans MT" panose="020B0502020104020203" pitchFamily="34" charset="0"/>
              </a:rPr>
              <a:t>Liens </a:t>
            </a:r>
            <a:r>
              <a:rPr lang="en-US" dirty="0" err="1">
                <a:latin typeface="Gill Sans MT" panose="020B0502020104020203" pitchFamily="34" charset="0"/>
              </a:rPr>
              <a:t>utiles</a:t>
            </a:r>
            <a:endParaRPr lang="en-US" dirty="0">
              <a:latin typeface="Gill Sans MT" panose="020B0502020104020203" pitchFamily="34" charset="0"/>
            </a:endParaRPr>
          </a:p>
        </p:txBody>
      </p:sp>
    </p:spTree>
    <p:extLst>
      <p:ext uri="{BB962C8B-B14F-4D97-AF65-F5344CB8AC3E}">
        <p14:creationId xmlns:p14="http://schemas.microsoft.com/office/powerpoint/2010/main" val="3757736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dirty="0">
                <a:latin typeface="Gill Sans MT" panose="020B0502020104020203" pitchFamily="34" charset="0"/>
              </a:rPr>
              <a:t>Merci pour votre attention</a:t>
            </a:r>
          </a:p>
        </p:txBody>
      </p:sp>
      <p:sp>
        <p:nvSpPr>
          <p:cNvPr id="3" name="Rectangle 2">
            <a:extLst>
              <a:ext uri="{FF2B5EF4-FFF2-40B4-BE49-F238E27FC236}">
                <a16:creationId xmlns:a16="http://schemas.microsoft.com/office/drawing/2014/main" xmlns=""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a:solidFill>
                  <a:schemeClr val="bg1"/>
                </a:solidFill>
                <a:ea typeface="Arial Unicode MS" panose="020B0604020202020204" pitchFamily="34" charset="-128"/>
                <a:cs typeface="Arial" panose="020B0604020202020204" pitchFamily="34" charset="0"/>
              </a:rPr>
              <a:t>IPPC </a:t>
            </a:r>
            <a:r>
              <a:rPr lang="fr-FR" altLang="en-US" sz="1600" b="1" err="1">
                <a:solidFill>
                  <a:schemeClr val="bg1"/>
                </a:solidFill>
                <a:ea typeface="Arial Unicode MS" panose="020B0604020202020204" pitchFamily="34" charset="-128"/>
                <a:cs typeface="Arial" panose="020B0604020202020204" pitchFamily="34" charset="0"/>
              </a:rPr>
              <a:t>Secretariat</a:t>
            </a: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Food and Agriculture </a:t>
            </a:r>
            <a:r>
              <a:rPr lang="fr-FR" altLang="en-US" sz="1600" err="1">
                <a:solidFill>
                  <a:schemeClr val="bg1"/>
                </a:solidFill>
                <a:ea typeface="Arial Unicode MS" panose="020B0604020202020204" pitchFamily="34" charset="-128"/>
                <a:cs typeface="Arial" panose="020B0604020202020204" pitchFamily="34" charset="0"/>
              </a:rPr>
              <a:t>Organization</a:t>
            </a:r>
            <a:r>
              <a:rPr lang="fr-FR" altLang="en-US" sz="1600">
                <a:solidFill>
                  <a:schemeClr val="bg1"/>
                </a:solidFill>
                <a:ea typeface="Arial Unicode MS" panose="020B0604020202020204" pitchFamily="34" charset="-128"/>
                <a:cs typeface="Arial" panose="020B0604020202020204" pitchFamily="34" charset="0"/>
              </a:rPr>
              <a:t>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a:solidFill>
                  <a:srgbClr val="FFFF00"/>
                </a:solidFill>
                <a:ea typeface="Arial Unicode MS" panose="020B0604020202020204" pitchFamily="34" charset="-128"/>
                <a:cs typeface="Arial" panose="020B0604020202020204" pitchFamily="34" charset="0"/>
              </a:rPr>
              <a:t> | </a:t>
            </a:r>
            <a:r>
              <a:rPr lang="fr-FR" altLang="en-US" sz="160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a:solidFill>
                  <a:schemeClr val="bg1"/>
                </a:solidFill>
              </a:rPr>
              <a:t/>
            </a:r>
            <a:br>
              <a:rPr lang="en-US" sz="5400">
                <a:solidFill>
                  <a:schemeClr val="bg1"/>
                </a:solidFill>
              </a:rPr>
            </a:br>
            <a:endParaRPr lang="x-none">
              <a:solidFill>
                <a:schemeClr val="bg1"/>
              </a:solidFill>
            </a:endParaRPr>
          </a:p>
        </p:txBody>
      </p:sp>
    </p:spTree>
    <p:extLst>
      <p:ext uri="{BB962C8B-B14F-4D97-AF65-F5344CB8AC3E}">
        <p14:creationId xmlns:p14="http://schemas.microsoft.com/office/powerpoint/2010/main" val="184808917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9B1B2-4FCE-4EC7-B91F-FC5A28F08C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6D1CDB-15D1-4C85-BFBF-7D1270C6F64A}">
  <ds:schemaRefs>
    <ds:schemaRef ds:uri="http://purl.org/dc/terms/"/>
    <ds:schemaRef ds:uri="http://schemas.microsoft.com/office/2006/metadata/properties"/>
    <ds:schemaRef ds:uri="http://purl.org/dc/dcmitype/"/>
    <ds:schemaRef ds:uri="http://schemas.microsoft.com/office/2006/documentManagement/types"/>
    <ds:schemaRef ds:uri="a05d7f75-f42e-4288-8809-604fd4d9691f"/>
    <ds:schemaRef ds:uri="http://schemas.microsoft.com/office/infopath/2007/PartnerControls"/>
    <ds:schemaRef ds:uri="ea6feb38-a85a-45e8-92e9-814486bbe375"/>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696</TotalTime>
  <Words>461</Words>
  <Application>Microsoft Office PowerPoint</Application>
  <PresentationFormat>Grand écran</PresentationFormat>
  <Paragraphs>63</Paragraphs>
  <Slides>9</Slides>
  <Notes>0</Notes>
  <HiddenSlides>0</HiddenSlides>
  <MMClips>0</MMClips>
  <ScaleCrop>false</ScaleCrop>
  <HeadingPairs>
    <vt:vector size="6" baseType="variant">
      <vt:variant>
        <vt:lpstr>Polices utilisées</vt:lpstr>
      </vt:variant>
      <vt:variant>
        <vt:i4>9</vt:i4>
      </vt:variant>
      <vt:variant>
        <vt:lpstr>Thème</vt:lpstr>
      </vt:variant>
      <vt:variant>
        <vt:i4>2</vt:i4>
      </vt:variant>
      <vt:variant>
        <vt:lpstr>Titres des diapositives</vt:lpstr>
      </vt:variant>
      <vt:variant>
        <vt:i4>9</vt:i4>
      </vt:variant>
    </vt:vector>
  </HeadingPairs>
  <TitlesOfParts>
    <vt:vector size="20" baseType="lpstr">
      <vt:lpstr>Arial Unicode MS</vt:lpstr>
      <vt:lpstr>.AppleSystemUIFont</vt:lpstr>
      <vt:lpstr>Arial</vt:lpstr>
      <vt:lpstr>Calibri</vt:lpstr>
      <vt:lpstr>Calibri Light</vt:lpstr>
      <vt:lpstr>Georgia</vt:lpstr>
      <vt:lpstr>Gill Sans MT</vt:lpstr>
      <vt:lpstr>MS Mincho</vt:lpstr>
      <vt:lpstr>Wingdings</vt:lpstr>
      <vt:lpstr>COVER</vt:lpstr>
      <vt:lpstr>Internal screen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Merci pour votre attention</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hp</cp:lastModifiedBy>
  <cp:revision>48</cp:revision>
  <cp:lastPrinted>2018-12-10T09:55:32Z</cp:lastPrinted>
  <dcterms:created xsi:type="dcterms:W3CDTF">2019-07-18T08:44:31Z</dcterms:created>
  <dcterms:modified xsi:type="dcterms:W3CDTF">2022-07-13T19:03:56Z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