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1.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2.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4.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5.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16.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7.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 id="2147483961" r:id="rId7"/>
  </p:sldMasterIdLst>
  <p:notesMasterIdLst>
    <p:notesMasterId r:id="rId27"/>
  </p:notesMasterIdLst>
  <p:handoutMasterIdLst>
    <p:handoutMasterId r:id="rId28"/>
  </p:handoutMasterIdLst>
  <p:sldIdLst>
    <p:sldId id="263" r:id="rId8"/>
    <p:sldId id="257" r:id="rId9"/>
    <p:sldId id="268" r:id="rId10"/>
    <p:sldId id="269" r:id="rId11"/>
    <p:sldId id="270"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72" r:id="rId25"/>
    <p:sldId id="267" r:id="rId26"/>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CBDB1E7A-0E76-559F-DFBC-D1174EEB6178}" name="Sophie Peterson" initials="SP" userId="Sophie Peterson" providerId="None"/>
  <p188:author id="{1FF074A9-1D35-4C17-93D0-70E1997A3E27}" name="Yamada, Natsumi (NSPD)" initials="Y(" userId="S::natsumi.yamada@fao.org::e4bbf76f-25f6-4e06-8c36-54e164a2665f" providerId="AD"/>
  <p188:author id="{69A527BF-A77C-6101-C1C5-9AB251C2A0E6}" name="Mushegian, Edgar (NSP)" initials="ME(" userId="Mushegian, Edgar (NSP)"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4DC58D"/>
    <a:srgbClr val="5B9BD5"/>
    <a:srgbClr val="00825F"/>
    <a:srgbClr val="AB967C"/>
    <a:srgbClr val="5792C9"/>
    <a:srgbClr val="79B9CF"/>
    <a:srgbClr val="DDA63A"/>
    <a:srgbClr val="1A648C"/>
    <a:srgbClr val="EFA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004EBB-336F-4BC5-B429-6863E1D263F6}" v="69" dt="2022-06-22T13:51:02.977"/>
    <p1510:client id="{EE7D9731-55ED-FC60-8847-B8F8DB367725}" v="6" dt="2022-06-22T12:50:57.708"/>
  </p1510:revLst>
</p1510:revInfo>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140" autoAdjust="0"/>
  </p:normalViewPr>
  <p:slideViewPr>
    <p:cSldViewPr snapToGrid="0">
      <p:cViewPr varScale="1">
        <p:scale>
          <a:sx n="102" d="100"/>
          <a:sy n="102" d="100"/>
        </p:scale>
        <p:origin x="96" y="126"/>
      </p:cViewPr>
      <p:guideLst>
        <p:guide orient="horz" pos="2160"/>
        <p:guide pos="3840"/>
      </p:guideLst>
    </p:cSldViewPr>
  </p:slideViewPr>
  <p:notesTextViewPr>
    <p:cViewPr>
      <p:scale>
        <a:sx n="1" d="1"/>
        <a:sy n="1" d="1"/>
      </p:scale>
      <p:origin x="0" y="0"/>
    </p:cViewPr>
  </p:notesTextViewPr>
  <p:notesViewPr>
    <p:cSldViewPr snapToGrid="0">
      <p:cViewPr>
        <p:scale>
          <a:sx n="100" d="100"/>
          <a:sy n="100" d="100"/>
        </p:scale>
        <p:origin x="2502" y="2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hegian, Edgar (NSP)" userId="c092e9be-0227-40a4-980f-f9eff733bb40" providerId="ADAL" clId="{26FCC680-490F-48F6-BC17-A24D79C69751}"/>
    <pc:docChg chg="undo custSel addSld delSld modSld modMainMaster">
      <pc:chgData name="Mushegian, Edgar (NSP)" userId="c092e9be-0227-40a4-980f-f9eff733bb40" providerId="ADAL" clId="{26FCC680-490F-48F6-BC17-A24D79C69751}" dt="2022-06-09T11:23:11.114" v="501" actId="20577"/>
      <pc:docMkLst>
        <pc:docMk/>
      </pc:docMkLst>
      <pc:sldChg chg="addSp delSp modSp mod">
        <pc:chgData name="Mushegian, Edgar (NSP)" userId="c092e9be-0227-40a4-980f-f9eff733bb40" providerId="ADAL" clId="{26FCC680-490F-48F6-BC17-A24D79C69751}" dt="2022-06-09T11:15:42.837" v="432" actId="2711"/>
        <pc:sldMkLst>
          <pc:docMk/>
          <pc:sldMk cId="120517215" sldId="257"/>
        </pc:sldMkLst>
        <pc:spChg chg="mod">
          <ac:chgData name="Mushegian, Edgar (NSP)" userId="c092e9be-0227-40a4-980f-f9eff733bb40" providerId="ADAL" clId="{26FCC680-490F-48F6-BC17-A24D79C69751}" dt="2022-06-09T09:54:06.888" v="69" actId="20577"/>
          <ac:spMkLst>
            <pc:docMk/>
            <pc:sldMk cId="120517215" sldId="257"/>
            <ac:spMk id="2" creationId="{BF13C2C3-3C27-6748-B8C5-8E7FB4480433}"/>
          </ac:spMkLst>
        </pc:spChg>
        <pc:spChg chg="add del mod">
          <ac:chgData name="Mushegian, Edgar (NSP)" userId="c092e9be-0227-40a4-980f-f9eff733bb40" providerId="ADAL" clId="{26FCC680-490F-48F6-BC17-A24D79C69751}" dt="2022-06-09T10:12:51.366" v="204" actId="478"/>
          <ac:spMkLst>
            <pc:docMk/>
            <pc:sldMk cId="120517215" sldId="257"/>
            <ac:spMk id="6" creationId="{6090DB3B-6BA7-4640-8501-7B2BDD959A3C}"/>
          </ac:spMkLst>
        </pc:spChg>
        <pc:spChg chg="add del mod">
          <ac:chgData name="Mushegian, Edgar (NSP)" userId="c092e9be-0227-40a4-980f-f9eff733bb40" providerId="ADAL" clId="{26FCC680-490F-48F6-BC17-A24D79C69751}" dt="2022-06-09T10:09:45.199" v="188" actId="478"/>
          <ac:spMkLst>
            <pc:docMk/>
            <pc:sldMk cId="120517215" sldId="257"/>
            <ac:spMk id="7" creationId="{EAEF2864-1DF1-4EB0-B0F9-8AB782E845CD}"/>
          </ac:spMkLst>
        </pc:spChg>
        <pc:spChg chg="add del mod">
          <ac:chgData name="Mushegian, Edgar (NSP)" userId="c092e9be-0227-40a4-980f-f9eff733bb40" providerId="ADAL" clId="{26FCC680-490F-48F6-BC17-A24D79C69751}" dt="2022-06-09T10:12:46.484" v="202" actId="478"/>
          <ac:spMkLst>
            <pc:docMk/>
            <pc:sldMk cId="120517215" sldId="257"/>
            <ac:spMk id="9" creationId="{872E9D2F-189F-4544-89CE-F2CC5FE1AA9C}"/>
          </ac:spMkLst>
        </pc:spChg>
        <pc:spChg chg="add del mod">
          <ac:chgData name="Mushegian, Edgar (NSP)" userId="c092e9be-0227-40a4-980f-f9eff733bb40" providerId="ADAL" clId="{26FCC680-490F-48F6-BC17-A24D79C69751}" dt="2022-06-09T10:12:51.366" v="204" actId="478"/>
          <ac:spMkLst>
            <pc:docMk/>
            <pc:sldMk cId="120517215" sldId="257"/>
            <ac:spMk id="10" creationId="{FFE4D42B-0508-4EB9-AF99-AE6568927E60}"/>
          </ac:spMkLst>
        </pc:spChg>
        <pc:spChg chg="add del mod">
          <ac:chgData name="Mushegian, Edgar (NSP)" userId="c092e9be-0227-40a4-980f-f9eff733bb40" providerId="ADAL" clId="{26FCC680-490F-48F6-BC17-A24D79C69751}" dt="2022-06-09T10:12:53.350" v="205" actId="478"/>
          <ac:spMkLst>
            <pc:docMk/>
            <pc:sldMk cId="120517215" sldId="257"/>
            <ac:spMk id="11" creationId="{E325AE9C-D118-4C95-84D8-0D6D50BA218F}"/>
          </ac:spMkLst>
        </pc:spChg>
        <pc:spChg chg="add del mod">
          <ac:chgData name="Mushegian, Edgar (NSP)" userId="c092e9be-0227-40a4-980f-f9eff733bb40" providerId="ADAL" clId="{26FCC680-490F-48F6-BC17-A24D79C69751}" dt="2022-06-09T10:00:31.467" v="137" actId="478"/>
          <ac:spMkLst>
            <pc:docMk/>
            <pc:sldMk cId="120517215" sldId="257"/>
            <ac:spMk id="13" creationId="{EC334FF3-16AE-4A5A-BDF7-C3B834CB1D4A}"/>
          </ac:spMkLst>
        </pc:spChg>
        <pc:spChg chg="add del mod">
          <ac:chgData name="Mushegian, Edgar (NSP)" userId="c092e9be-0227-40a4-980f-f9eff733bb40" providerId="ADAL" clId="{26FCC680-490F-48F6-BC17-A24D79C69751}" dt="2022-06-09T10:12:46.484" v="202" actId="478"/>
          <ac:spMkLst>
            <pc:docMk/>
            <pc:sldMk cId="120517215" sldId="257"/>
            <ac:spMk id="14" creationId="{7D2B6289-7949-4138-84D2-D1B0D65D6A9C}"/>
          </ac:spMkLst>
        </pc:spChg>
        <pc:graphicFrameChg chg="add mod modGraphic">
          <ac:chgData name="Mushegian, Edgar (NSP)" userId="c092e9be-0227-40a4-980f-f9eff733bb40" providerId="ADAL" clId="{26FCC680-490F-48F6-BC17-A24D79C69751}" dt="2022-06-09T11:15:42.837" v="432" actId="2711"/>
          <ac:graphicFrameMkLst>
            <pc:docMk/>
            <pc:sldMk cId="120517215" sldId="257"/>
            <ac:graphicFrameMk id="3" creationId="{39D4934C-286B-4DFC-ADF7-0D880A7F31F5}"/>
          </ac:graphicFrameMkLst>
        </pc:graphicFrameChg>
        <pc:graphicFrameChg chg="del">
          <ac:chgData name="Mushegian, Edgar (NSP)" userId="c092e9be-0227-40a4-980f-f9eff733bb40" providerId="ADAL" clId="{26FCC680-490F-48F6-BC17-A24D79C69751}" dt="2022-06-09T09:54:11.233" v="72" actId="478"/>
          <ac:graphicFrameMkLst>
            <pc:docMk/>
            <pc:sldMk cId="120517215" sldId="257"/>
            <ac:graphicFrameMk id="5" creationId="{7861C9CB-EAD0-47DA-BEFC-3D55FF36199E}"/>
          </ac:graphicFrameMkLst>
        </pc:graphicFrameChg>
        <pc:graphicFrameChg chg="del">
          <ac:chgData name="Mushegian, Edgar (NSP)" userId="c092e9be-0227-40a4-980f-f9eff733bb40" providerId="ADAL" clId="{26FCC680-490F-48F6-BC17-A24D79C69751}" dt="2022-06-09T09:54:09.090" v="70" actId="478"/>
          <ac:graphicFrameMkLst>
            <pc:docMk/>
            <pc:sldMk cId="120517215" sldId="257"/>
            <ac:graphicFrameMk id="8" creationId="{66239ECB-E1C9-4D51-9AB9-E4B25B3FDA01}"/>
          </ac:graphicFrameMkLst>
        </pc:graphicFrameChg>
        <pc:picChg chg="del">
          <ac:chgData name="Mushegian, Edgar (NSP)" userId="c092e9be-0227-40a4-980f-f9eff733bb40" providerId="ADAL" clId="{26FCC680-490F-48F6-BC17-A24D79C69751}" dt="2022-06-09T09:54:09.634" v="71" actId="478"/>
          <ac:picMkLst>
            <pc:docMk/>
            <pc:sldMk cId="120517215" sldId="257"/>
            <ac:picMk id="12" creationId="{D0802C51-3798-46A7-864E-D743CBFC7F51}"/>
          </ac:picMkLst>
        </pc:picChg>
      </pc:sldChg>
      <pc:sldChg chg="modSp mod">
        <pc:chgData name="Mushegian, Edgar (NSP)" userId="c092e9be-0227-40a4-980f-f9eff733bb40" providerId="ADAL" clId="{26FCC680-490F-48F6-BC17-A24D79C69751}" dt="2022-06-09T10:10:13.205" v="197" actId="20577"/>
        <pc:sldMkLst>
          <pc:docMk/>
          <pc:sldMk cId="2518539011" sldId="263"/>
        </pc:sldMkLst>
        <pc:spChg chg="mod">
          <ac:chgData name="Mushegian, Edgar (NSP)" userId="c092e9be-0227-40a4-980f-f9eff733bb40" providerId="ADAL" clId="{26FCC680-490F-48F6-BC17-A24D79C69751}" dt="2022-06-09T10:10:13.205" v="197" actId="20577"/>
          <ac:spMkLst>
            <pc:docMk/>
            <pc:sldMk cId="2518539011" sldId="263"/>
            <ac:spMk id="6" creationId="{00000000-0000-0000-0000-000000000000}"/>
          </ac:spMkLst>
        </pc:spChg>
        <pc:spChg chg="mod">
          <ac:chgData name="Mushegian, Edgar (NSP)" userId="c092e9be-0227-40a4-980f-f9eff733bb40" providerId="ADAL" clId="{26FCC680-490F-48F6-BC17-A24D79C69751}" dt="2022-06-09T09:49:31.023" v="10" actId="1076"/>
          <ac:spMkLst>
            <pc:docMk/>
            <pc:sldMk cId="2518539011" sldId="263"/>
            <ac:spMk id="7" creationId="{00000000-0000-0000-0000-000000000000}"/>
          </ac:spMkLst>
        </pc:spChg>
      </pc:sldChg>
      <pc:sldChg chg="add del">
        <pc:chgData name="Mushegian, Edgar (NSP)" userId="c092e9be-0227-40a4-980f-f9eff733bb40" providerId="ADAL" clId="{26FCC680-490F-48F6-BC17-A24D79C69751}" dt="2022-06-09T10:07:47.706" v="167" actId="47"/>
        <pc:sldMkLst>
          <pc:docMk/>
          <pc:sldMk cId="3458716797" sldId="268"/>
        </pc:sldMkLst>
      </pc:sldChg>
      <pc:sldChg chg="addSp delSp modSp add mod">
        <pc:chgData name="Mushegian, Edgar (NSP)" userId="c092e9be-0227-40a4-980f-f9eff733bb40" providerId="ADAL" clId="{26FCC680-490F-48F6-BC17-A24D79C69751}" dt="2022-06-09T11:21:15.420" v="481" actId="1076"/>
        <pc:sldMkLst>
          <pc:docMk/>
          <pc:sldMk cId="4162957718" sldId="268"/>
        </pc:sldMkLst>
        <pc:spChg chg="mod">
          <ac:chgData name="Mushegian, Edgar (NSP)" userId="c092e9be-0227-40a4-980f-f9eff733bb40" providerId="ADAL" clId="{26FCC680-490F-48F6-BC17-A24D79C69751}" dt="2022-06-09T10:36:35.028" v="223" actId="20577"/>
          <ac:spMkLst>
            <pc:docMk/>
            <pc:sldMk cId="4162957718" sldId="268"/>
            <ac:spMk id="2" creationId="{BF13C2C3-3C27-6748-B8C5-8E7FB4480433}"/>
          </ac:spMkLst>
        </pc:spChg>
        <pc:graphicFrameChg chg="del">
          <ac:chgData name="Mushegian, Edgar (NSP)" userId="c092e9be-0227-40a4-980f-f9eff733bb40" providerId="ADAL" clId="{26FCC680-490F-48F6-BC17-A24D79C69751}" dt="2022-06-09T10:13:31.780" v="210" actId="478"/>
          <ac:graphicFrameMkLst>
            <pc:docMk/>
            <pc:sldMk cId="4162957718" sldId="268"/>
            <ac:graphicFrameMk id="3" creationId="{39D4934C-286B-4DFC-ADF7-0D880A7F31F5}"/>
          </ac:graphicFrameMkLst>
        </pc:graphicFrameChg>
        <pc:graphicFrameChg chg="add mod">
          <ac:chgData name="Mushegian, Edgar (NSP)" userId="c092e9be-0227-40a4-980f-f9eff733bb40" providerId="ADAL" clId="{26FCC680-490F-48F6-BC17-A24D79C69751}" dt="2022-06-09T11:21:15.420" v="481" actId="1076"/>
          <ac:graphicFrameMkLst>
            <pc:docMk/>
            <pc:sldMk cId="4162957718" sldId="268"/>
            <ac:graphicFrameMk id="4" creationId="{6F8E5CC3-2005-44B2-975B-F0A60A99D97B}"/>
          </ac:graphicFrameMkLst>
        </pc:graphicFrameChg>
      </pc:sldChg>
      <pc:sldChg chg="addSp delSp modSp add mod">
        <pc:chgData name="Mushegian, Edgar (NSP)" userId="c092e9be-0227-40a4-980f-f9eff733bb40" providerId="ADAL" clId="{26FCC680-490F-48F6-BC17-A24D79C69751}" dt="2022-06-09T11:22:39.792" v="500" actId="20577"/>
        <pc:sldMkLst>
          <pc:docMk/>
          <pc:sldMk cId="3668086533" sldId="269"/>
        </pc:sldMkLst>
        <pc:spChg chg="mod">
          <ac:chgData name="Mushegian, Edgar (NSP)" userId="c092e9be-0227-40a4-980f-f9eff733bb40" providerId="ADAL" clId="{26FCC680-490F-48F6-BC17-A24D79C69751}" dt="2022-06-09T11:08:50" v="384" actId="20577"/>
          <ac:spMkLst>
            <pc:docMk/>
            <pc:sldMk cId="3668086533" sldId="269"/>
            <ac:spMk id="2" creationId="{BF13C2C3-3C27-6748-B8C5-8E7FB4480433}"/>
          </ac:spMkLst>
        </pc:spChg>
        <pc:graphicFrameChg chg="del">
          <ac:chgData name="Mushegian, Edgar (NSP)" userId="c092e9be-0227-40a4-980f-f9eff733bb40" providerId="ADAL" clId="{26FCC680-490F-48F6-BC17-A24D79C69751}" dt="2022-06-09T10:37:55.781" v="245" actId="478"/>
          <ac:graphicFrameMkLst>
            <pc:docMk/>
            <pc:sldMk cId="3668086533" sldId="269"/>
            <ac:graphicFrameMk id="4" creationId="{6F8E5CC3-2005-44B2-975B-F0A60A99D97B}"/>
          </ac:graphicFrameMkLst>
        </pc:graphicFrameChg>
        <pc:graphicFrameChg chg="add mod">
          <ac:chgData name="Mushegian, Edgar (NSP)" userId="c092e9be-0227-40a4-980f-f9eff733bb40" providerId="ADAL" clId="{26FCC680-490F-48F6-BC17-A24D79C69751}" dt="2022-06-09T11:22:39.792" v="500" actId="20577"/>
          <ac:graphicFrameMkLst>
            <pc:docMk/>
            <pc:sldMk cId="3668086533" sldId="269"/>
            <ac:graphicFrameMk id="5" creationId="{68993D4D-80F7-4D3C-BE6A-8B9FF71E4D2D}"/>
          </ac:graphicFrameMkLst>
        </pc:graphicFrameChg>
        <pc:graphicFrameChg chg="add del mod">
          <ac:chgData name="Mushegian, Edgar (NSP)" userId="c092e9be-0227-40a4-980f-f9eff733bb40" providerId="ADAL" clId="{26FCC680-490F-48F6-BC17-A24D79C69751}" dt="2022-06-09T10:57:01.374" v="279" actId="478"/>
          <ac:graphicFrameMkLst>
            <pc:docMk/>
            <pc:sldMk cId="3668086533" sldId="269"/>
            <ac:graphicFrameMk id="6" creationId="{92AD2261-601C-464D-B3E3-69691DDE8D4B}"/>
          </ac:graphicFrameMkLst>
        </pc:graphicFrameChg>
        <pc:graphicFrameChg chg="add del mod">
          <ac:chgData name="Mushegian, Edgar (NSP)" userId="c092e9be-0227-40a4-980f-f9eff733bb40" providerId="ADAL" clId="{26FCC680-490F-48F6-BC17-A24D79C69751}" dt="2022-06-09T10:57:33.321" v="286" actId="478"/>
          <ac:graphicFrameMkLst>
            <pc:docMk/>
            <pc:sldMk cId="3668086533" sldId="269"/>
            <ac:graphicFrameMk id="7" creationId="{225AC8E5-43D8-4C26-BF54-01C763322BEE}"/>
          </ac:graphicFrameMkLst>
        </pc:graphicFrameChg>
      </pc:sldChg>
      <pc:sldChg chg="add del">
        <pc:chgData name="Mushegian, Edgar (NSP)" userId="c092e9be-0227-40a4-980f-f9eff733bb40" providerId="ADAL" clId="{26FCC680-490F-48F6-BC17-A24D79C69751}" dt="2022-06-09T10:07:47.706" v="167" actId="47"/>
        <pc:sldMkLst>
          <pc:docMk/>
          <pc:sldMk cId="3683312937" sldId="269"/>
        </pc:sldMkLst>
      </pc:sldChg>
      <pc:sldChg chg="addSp delSp modSp add mod">
        <pc:chgData name="Mushegian, Edgar (NSP)" userId="c092e9be-0227-40a4-980f-f9eff733bb40" providerId="ADAL" clId="{26FCC680-490F-48F6-BC17-A24D79C69751}" dt="2022-06-09T11:19:02.974" v="468" actId="113"/>
        <pc:sldMkLst>
          <pc:docMk/>
          <pc:sldMk cId="2159152388" sldId="270"/>
        </pc:sldMkLst>
        <pc:spChg chg="mod">
          <ac:chgData name="Mushegian, Edgar (NSP)" userId="c092e9be-0227-40a4-980f-f9eff733bb40" providerId="ADAL" clId="{26FCC680-490F-48F6-BC17-A24D79C69751}" dt="2022-06-09T10:59:29.059" v="319" actId="20577"/>
          <ac:spMkLst>
            <pc:docMk/>
            <pc:sldMk cId="2159152388" sldId="270"/>
            <ac:spMk id="2" creationId="{BF13C2C3-3C27-6748-B8C5-8E7FB4480433}"/>
          </ac:spMkLst>
        </pc:spChg>
        <pc:graphicFrameChg chg="add del mod">
          <ac:chgData name="Mushegian, Edgar (NSP)" userId="c092e9be-0227-40a4-980f-f9eff733bb40" providerId="ADAL" clId="{26FCC680-490F-48F6-BC17-A24D79C69751}" dt="2022-06-09T10:56:47.290" v="274" actId="478"/>
          <ac:graphicFrameMkLst>
            <pc:docMk/>
            <pc:sldMk cId="2159152388" sldId="270"/>
            <ac:graphicFrameMk id="4" creationId="{D17EFDEE-F5A8-4BD3-980C-190F97A1B3BF}"/>
          </ac:graphicFrameMkLst>
        </pc:graphicFrameChg>
        <pc:graphicFrameChg chg="del">
          <ac:chgData name="Mushegian, Edgar (NSP)" userId="c092e9be-0227-40a4-980f-f9eff733bb40" providerId="ADAL" clId="{26FCC680-490F-48F6-BC17-A24D79C69751}" dt="2022-06-09T10:56:25.030" v="265" actId="478"/>
          <ac:graphicFrameMkLst>
            <pc:docMk/>
            <pc:sldMk cId="2159152388" sldId="270"/>
            <ac:graphicFrameMk id="5" creationId="{68993D4D-80F7-4D3C-BE6A-8B9FF71E4D2D}"/>
          </ac:graphicFrameMkLst>
        </pc:graphicFrameChg>
        <pc:graphicFrameChg chg="add del mod">
          <ac:chgData name="Mushegian, Edgar (NSP)" userId="c092e9be-0227-40a4-980f-f9eff733bb40" providerId="ADAL" clId="{26FCC680-490F-48F6-BC17-A24D79C69751}" dt="2022-06-09T10:57:10.829" v="281" actId="478"/>
          <ac:graphicFrameMkLst>
            <pc:docMk/>
            <pc:sldMk cId="2159152388" sldId="270"/>
            <ac:graphicFrameMk id="6" creationId="{B9D51874-BF37-4B05-BE14-1FB14A5AAF06}"/>
          </ac:graphicFrameMkLst>
        </pc:graphicFrameChg>
        <pc:graphicFrameChg chg="add del mod">
          <ac:chgData name="Mushegian, Edgar (NSP)" userId="c092e9be-0227-40a4-980f-f9eff733bb40" providerId="ADAL" clId="{26FCC680-490F-48F6-BC17-A24D79C69751}" dt="2022-06-09T10:57:39.277" v="288" actId="478"/>
          <ac:graphicFrameMkLst>
            <pc:docMk/>
            <pc:sldMk cId="2159152388" sldId="270"/>
            <ac:graphicFrameMk id="7" creationId="{8BEBB99F-4BB7-4845-BF42-A6B4934EBF4C}"/>
          </ac:graphicFrameMkLst>
        </pc:graphicFrameChg>
        <pc:graphicFrameChg chg="add mod modGraphic">
          <ac:chgData name="Mushegian, Edgar (NSP)" userId="c092e9be-0227-40a4-980f-f9eff733bb40" providerId="ADAL" clId="{26FCC680-490F-48F6-BC17-A24D79C69751}" dt="2022-06-09T11:19:02.974" v="468" actId="113"/>
          <ac:graphicFrameMkLst>
            <pc:docMk/>
            <pc:sldMk cId="2159152388" sldId="270"/>
            <ac:graphicFrameMk id="8" creationId="{DABC60B7-0E43-449B-9C16-D46A84CD27FA}"/>
          </ac:graphicFrameMkLst>
        </pc:graphicFrameChg>
      </pc:sldChg>
      <pc:sldChg chg="add del">
        <pc:chgData name="Mushegian, Edgar (NSP)" userId="c092e9be-0227-40a4-980f-f9eff733bb40" providerId="ADAL" clId="{26FCC680-490F-48F6-BC17-A24D79C69751}" dt="2022-06-09T10:07:47.706" v="167" actId="47"/>
        <pc:sldMkLst>
          <pc:docMk/>
          <pc:sldMk cId="2389777269" sldId="270"/>
        </pc:sldMkLst>
      </pc:sldChg>
      <pc:sldChg chg="addSp delSp modSp add mod">
        <pc:chgData name="Mushegian, Edgar (NSP)" userId="c092e9be-0227-40a4-980f-f9eff733bb40" providerId="ADAL" clId="{26FCC680-490F-48F6-BC17-A24D79C69751}" dt="2022-06-09T11:23:11.114" v="501" actId="20577"/>
        <pc:sldMkLst>
          <pc:docMk/>
          <pc:sldMk cId="2308938390" sldId="271"/>
        </pc:sldMkLst>
        <pc:spChg chg="mod">
          <ac:chgData name="Mushegian, Edgar (NSP)" userId="c092e9be-0227-40a4-980f-f9eff733bb40" providerId="ADAL" clId="{26FCC680-490F-48F6-BC17-A24D79C69751}" dt="2022-06-09T10:59:03.757" v="311" actId="20577"/>
          <ac:spMkLst>
            <pc:docMk/>
            <pc:sldMk cId="2308938390" sldId="271"/>
            <ac:spMk id="2" creationId="{BF13C2C3-3C27-6748-B8C5-8E7FB4480433}"/>
          </ac:spMkLst>
        </pc:spChg>
        <pc:graphicFrameChg chg="add del mod">
          <ac:chgData name="Mushegian, Edgar (NSP)" userId="c092e9be-0227-40a4-980f-f9eff733bb40" providerId="ADAL" clId="{26FCC680-490F-48F6-BC17-A24D79C69751}" dt="2022-06-09T10:58:44.710" v="301" actId="21"/>
          <ac:graphicFrameMkLst>
            <pc:docMk/>
            <pc:sldMk cId="2308938390" sldId="271"/>
            <ac:graphicFrameMk id="4" creationId="{B57FA7A2-BA4B-47A9-BF11-8294A4CCE19D}"/>
          </ac:graphicFrameMkLst>
        </pc:graphicFrameChg>
        <pc:graphicFrameChg chg="add mod modGraphic">
          <ac:chgData name="Mushegian, Edgar (NSP)" userId="c092e9be-0227-40a4-980f-f9eff733bb40" providerId="ADAL" clId="{26FCC680-490F-48F6-BC17-A24D79C69751}" dt="2022-06-09T11:23:11.114" v="501" actId="20577"/>
          <ac:graphicFrameMkLst>
            <pc:docMk/>
            <pc:sldMk cId="2308938390" sldId="271"/>
            <ac:graphicFrameMk id="5" creationId="{2F9680FB-1832-4D1E-918D-D1EDF141DAD1}"/>
          </ac:graphicFrameMkLst>
        </pc:graphicFrameChg>
        <pc:graphicFrameChg chg="del">
          <ac:chgData name="Mushegian, Edgar (NSP)" userId="c092e9be-0227-40a4-980f-f9eff733bb40" providerId="ADAL" clId="{26FCC680-490F-48F6-BC17-A24D79C69751}" dt="2022-06-09T10:58:46.613" v="302" actId="478"/>
          <ac:graphicFrameMkLst>
            <pc:docMk/>
            <pc:sldMk cId="2308938390" sldId="271"/>
            <ac:graphicFrameMk id="8" creationId="{DABC60B7-0E43-449B-9C16-D46A84CD27FA}"/>
          </ac:graphicFrameMkLst>
        </pc:graphicFrameChg>
      </pc:sldChg>
      <pc:sldChg chg="modSp add del delCm">
        <pc:chgData name="Mushegian, Edgar (NSP)" userId="c092e9be-0227-40a4-980f-f9eff733bb40" providerId="ADAL" clId="{26FCC680-490F-48F6-BC17-A24D79C69751}" dt="2022-06-09T10:07:47.706" v="167" actId="47"/>
        <pc:sldMkLst>
          <pc:docMk/>
          <pc:sldMk cId="3320176036" sldId="271"/>
        </pc:sldMkLst>
        <pc:graphicFrameChg chg="mod">
          <ac:chgData name="Mushegian, Edgar (NSP)" userId="c092e9be-0227-40a4-980f-f9eff733bb40" providerId="ADAL" clId="{26FCC680-490F-48F6-BC17-A24D79C69751}" dt="2022-06-09T09:49:08.292" v="0" actId="20577"/>
          <ac:graphicFrameMkLst>
            <pc:docMk/>
            <pc:sldMk cId="3320176036" sldId="271"/>
            <ac:graphicFrameMk id="5" creationId="{0DB972C3-8F49-40EB-A97D-5252097E948C}"/>
          </ac:graphicFrameMkLst>
        </pc:graphicFrameChg>
      </pc:sldChg>
      <pc:sldChg chg="add del delCm">
        <pc:chgData name="Mushegian, Edgar (NSP)" userId="c092e9be-0227-40a4-980f-f9eff733bb40" providerId="ADAL" clId="{26FCC680-490F-48F6-BC17-A24D79C69751}" dt="2022-06-09T10:07:47.706" v="167" actId="47"/>
        <pc:sldMkLst>
          <pc:docMk/>
          <pc:sldMk cId="1176680910" sldId="272"/>
        </pc:sldMkLst>
      </pc:sldChg>
      <pc:sldChg chg="addSp delSp modSp add mod">
        <pc:chgData name="Mushegian, Edgar (NSP)" userId="c092e9be-0227-40a4-980f-f9eff733bb40" providerId="ADAL" clId="{26FCC680-490F-48F6-BC17-A24D79C69751}" dt="2022-06-09T11:21:29.608" v="483" actId="1076"/>
        <pc:sldMkLst>
          <pc:docMk/>
          <pc:sldMk cId="1799464452" sldId="272"/>
        </pc:sldMkLst>
        <pc:spChg chg="mod">
          <ac:chgData name="Mushegian, Edgar (NSP)" userId="c092e9be-0227-40a4-980f-f9eff733bb40" providerId="ADAL" clId="{26FCC680-490F-48F6-BC17-A24D79C69751}" dt="2022-06-09T11:01:43.620" v="339" actId="20577"/>
          <ac:spMkLst>
            <pc:docMk/>
            <pc:sldMk cId="1799464452" sldId="272"/>
            <ac:spMk id="2" creationId="{BF13C2C3-3C27-6748-B8C5-8E7FB4480433}"/>
          </ac:spMkLst>
        </pc:spChg>
        <pc:graphicFrameChg chg="add mod modGraphic">
          <ac:chgData name="Mushegian, Edgar (NSP)" userId="c092e9be-0227-40a4-980f-f9eff733bb40" providerId="ADAL" clId="{26FCC680-490F-48F6-BC17-A24D79C69751}" dt="2022-06-09T11:21:29.608" v="483" actId="1076"/>
          <ac:graphicFrameMkLst>
            <pc:docMk/>
            <pc:sldMk cId="1799464452" sldId="272"/>
            <ac:graphicFrameMk id="4" creationId="{E5EE2FBF-A347-4DFA-B044-6213BEBAA7B3}"/>
          </ac:graphicFrameMkLst>
        </pc:graphicFrameChg>
        <pc:graphicFrameChg chg="del">
          <ac:chgData name="Mushegian, Edgar (NSP)" userId="c092e9be-0227-40a4-980f-f9eff733bb40" providerId="ADAL" clId="{26FCC680-490F-48F6-BC17-A24D79C69751}" dt="2022-06-09T11:01:41.076" v="334" actId="478"/>
          <ac:graphicFrameMkLst>
            <pc:docMk/>
            <pc:sldMk cId="1799464452" sldId="272"/>
            <ac:graphicFrameMk id="5" creationId="{2F9680FB-1832-4D1E-918D-D1EDF141DAD1}"/>
          </ac:graphicFrameMkLst>
        </pc:graphicFrameChg>
      </pc:sldChg>
      <pc:sldChg chg="add del">
        <pc:chgData name="Mushegian, Edgar (NSP)" userId="c092e9be-0227-40a4-980f-f9eff733bb40" providerId="ADAL" clId="{26FCC680-490F-48F6-BC17-A24D79C69751}" dt="2022-06-09T10:07:47.706" v="167" actId="47"/>
        <pc:sldMkLst>
          <pc:docMk/>
          <pc:sldMk cId="1841314845" sldId="273"/>
        </pc:sldMkLst>
      </pc:sldChg>
      <pc:sldChg chg="add del">
        <pc:chgData name="Mushegian, Edgar (NSP)" userId="c092e9be-0227-40a4-980f-f9eff733bb40" providerId="ADAL" clId="{26FCC680-490F-48F6-BC17-A24D79C69751}" dt="2022-06-09T10:07:47.706" v="167" actId="47"/>
        <pc:sldMkLst>
          <pc:docMk/>
          <pc:sldMk cId="2999907342" sldId="274"/>
        </pc:sldMkLst>
      </pc:sldChg>
      <pc:sldChg chg="add del">
        <pc:chgData name="Mushegian, Edgar (NSP)" userId="c092e9be-0227-40a4-980f-f9eff733bb40" providerId="ADAL" clId="{26FCC680-490F-48F6-BC17-A24D79C69751}" dt="2022-06-09T10:07:47.706" v="167" actId="47"/>
        <pc:sldMkLst>
          <pc:docMk/>
          <pc:sldMk cId="1109243541" sldId="276"/>
        </pc:sldMkLst>
      </pc:sldChg>
      <pc:sldChg chg="add del">
        <pc:chgData name="Mushegian, Edgar (NSP)" userId="c092e9be-0227-40a4-980f-f9eff733bb40" providerId="ADAL" clId="{26FCC680-490F-48F6-BC17-A24D79C69751}" dt="2022-06-09T10:07:47.706" v="167" actId="47"/>
        <pc:sldMkLst>
          <pc:docMk/>
          <pc:sldMk cId="4240645811" sldId="277"/>
        </pc:sldMkLst>
      </pc:sldChg>
      <pc:sldMasterChg chg="addSp delSp modSp mod">
        <pc:chgData name="Mushegian, Edgar (NSP)" userId="c092e9be-0227-40a4-980f-f9eff733bb40" providerId="ADAL" clId="{26FCC680-490F-48F6-BC17-A24D79C69751}" dt="2022-06-09T10:02:47.529" v="160" actId="20577"/>
        <pc:sldMasterMkLst>
          <pc:docMk/>
          <pc:sldMasterMk cId="333290649" sldId="2147483944"/>
        </pc:sldMasterMkLst>
        <pc:spChg chg="mod">
          <ac:chgData name="Mushegian, Edgar (NSP)" userId="c092e9be-0227-40a4-980f-f9eff733bb40" providerId="ADAL" clId="{26FCC680-490F-48F6-BC17-A24D79C69751}" dt="2022-06-09T10:02:47.529" v="160" actId="20577"/>
          <ac:spMkLst>
            <pc:docMk/>
            <pc:sldMasterMk cId="333290649" sldId="2147483944"/>
            <ac:spMk id="12" creationId="{93A70C91-02C0-F544-835F-4CAE731E29B0}"/>
          </ac:spMkLst>
        </pc:spChg>
        <pc:picChg chg="add del">
          <ac:chgData name="Mushegian, Edgar (NSP)" userId="c092e9be-0227-40a4-980f-f9eff733bb40" providerId="ADAL" clId="{26FCC680-490F-48F6-BC17-A24D79C69751}" dt="2022-06-09T09:51:03.137" v="14" actId="22"/>
          <ac:picMkLst>
            <pc:docMk/>
            <pc:sldMasterMk cId="333290649" sldId="2147483944"/>
            <ac:picMk id="5" creationId="{941BCFE3-5B72-4A31-9277-FA292056EECF}"/>
          </ac:picMkLst>
        </pc:picChg>
      </pc:sldMasterChg>
      <pc:sldMasterChg chg="addSp delSp modSp mod modSldLayout">
        <pc:chgData name="Mushegian, Edgar (NSP)" userId="c092e9be-0227-40a4-980f-f9eff733bb40" providerId="ADAL" clId="{26FCC680-490F-48F6-BC17-A24D79C69751}" dt="2022-06-09T10:08:08.069" v="171" actId="20577"/>
        <pc:sldMasterMkLst>
          <pc:docMk/>
          <pc:sldMasterMk cId="1129196546" sldId="2147483961"/>
        </pc:sldMasterMkLst>
        <pc:spChg chg="add del">
          <ac:chgData name="Mushegian, Edgar (NSP)" userId="c092e9be-0227-40a4-980f-f9eff733bb40" providerId="ADAL" clId="{26FCC680-490F-48F6-BC17-A24D79C69751}" dt="2022-06-09T10:08:06.900" v="170" actId="478"/>
          <ac:spMkLst>
            <pc:docMk/>
            <pc:sldMasterMk cId="1129196546" sldId="2147483961"/>
            <ac:spMk id="2" creationId="{3FAC0E70-0659-4CED-90B7-342F0722C3B4}"/>
          </ac:spMkLst>
        </pc:spChg>
        <pc:spChg chg="mod">
          <ac:chgData name="Mushegian, Edgar (NSP)" userId="c092e9be-0227-40a4-980f-f9eff733bb40" providerId="ADAL" clId="{26FCC680-490F-48F6-BC17-A24D79C69751}" dt="2022-06-09T10:08:08.069" v="171" actId="20577"/>
          <ac:spMkLst>
            <pc:docMk/>
            <pc:sldMasterMk cId="1129196546" sldId="2147483961"/>
            <ac:spMk id="10" creationId="{BD66CDF5-D827-4B10-91FE-05A60BB699F4}"/>
          </ac:spMkLst>
        </pc:spChg>
        <pc:sldLayoutChg chg="addSp delSp mod">
          <pc:chgData name="Mushegian, Edgar (NSP)" userId="c092e9be-0227-40a4-980f-f9eff733bb40" providerId="ADAL" clId="{26FCC680-490F-48F6-BC17-A24D79C69751}" dt="2022-06-09T10:08:04.154" v="169" actId="478"/>
          <pc:sldLayoutMkLst>
            <pc:docMk/>
            <pc:sldMasterMk cId="1129196546" sldId="2147483961"/>
            <pc:sldLayoutMk cId="324741788" sldId="2147483962"/>
          </pc:sldLayoutMkLst>
          <pc:spChg chg="add del">
            <ac:chgData name="Mushegian, Edgar (NSP)" userId="c092e9be-0227-40a4-980f-f9eff733bb40" providerId="ADAL" clId="{26FCC680-490F-48F6-BC17-A24D79C69751}" dt="2022-06-09T10:08:04.154" v="169" actId="478"/>
            <ac:spMkLst>
              <pc:docMk/>
              <pc:sldMasterMk cId="1129196546" sldId="2147483961"/>
              <pc:sldLayoutMk cId="324741788" sldId="2147483962"/>
              <ac:spMk id="2" creationId="{E5DB663E-CAEB-4D2C-9EA0-D649A2568859}"/>
            </ac:spMkLst>
          </pc:spChg>
        </pc:sldLayoutChg>
      </pc:sldMasterChg>
    </pc:docChg>
  </pc:docChgLst>
  <pc:docChgLst>
    <pc:chgData name="Peterson, Barbara (NSP)" userId="S::barbara.peterson@fao.org::4a3c5689-ce26-4a0b-ba79-9ffb1c0b9846" providerId="AD" clId="Web-{A609C31F-C9B5-7742-3971-76645CAFA9DA}"/>
    <pc:docChg chg="mod">
      <pc:chgData name="Peterson, Barbara (NSP)" userId="S::barbara.peterson@fao.org::4a3c5689-ce26-4a0b-ba79-9ffb1c0b9846" providerId="AD" clId="Web-{A609C31F-C9B5-7742-3971-76645CAFA9DA}" dt="2022-06-20T18:32:28.357" v="1"/>
      <pc:docMkLst>
        <pc:docMk/>
      </pc:docMkLst>
      <pc:sldChg chg="addCm">
        <pc:chgData name="Peterson, Barbara (NSP)" userId="S::barbara.peterson@fao.org::4a3c5689-ce26-4a0b-ba79-9ffb1c0b9846" providerId="AD" clId="Web-{A609C31F-C9B5-7742-3971-76645CAFA9DA}" dt="2022-06-20T18:32:28.357" v="1"/>
        <pc:sldMkLst>
          <pc:docMk/>
          <pc:sldMk cId="120517215" sldId="257"/>
        </pc:sldMkLst>
      </pc:sldChg>
    </pc:docChg>
  </pc:docChgLst>
  <pc:docChgLst>
    <pc:chgData name="Yamada, Natsumi (NSPD)" userId="S::natsumi.yamada@fao.org::e4bbf76f-25f6-4e06-8c36-54e164a2665f" providerId="AD" clId="Web-{EE7D9731-55ED-FC60-8847-B8F8DB367725}"/>
    <pc:docChg chg="mod addSld delSld">
      <pc:chgData name="Yamada, Natsumi (NSPD)" userId="S::natsumi.yamada@fao.org::e4bbf76f-25f6-4e06-8c36-54e164a2665f" providerId="AD" clId="Web-{EE7D9731-55ED-FC60-8847-B8F8DB367725}" dt="2022-06-22T12:50:57.708" v="4"/>
      <pc:docMkLst>
        <pc:docMk/>
      </pc:docMkLst>
      <pc:sldChg chg="addCm">
        <pc:chgData name="Yamada, Natsumi (NSPD)" userId="S::natsumi.yamada@fao.org::e4bbf76f-25f6-4e06-8c36-54e164a2665f" providerId="AD" clId="Web-{EE7D9731-55ED-FC60-8847-B8F8DB367725}" dt="2022-06-22T12:47:24.807" v="1"/>
        <pc:sldMkLst>
          <pc:docMk/>
          <pc:sldMk cId="4162957718" sldId="268"/>
        </pc:sldMkLst>
      </pc:sldChg>
      <pc:sldChg chg="add del addCm">
        <pc:chgData name="Yamada, Natsumi (NSPD)" userId="S::natsumi.yamada@fao.org::e4bbf76f-25f6-4e06-8c36-54e164a2665f" providerId="AD" clId="Web-{EE7D9731-55ED-FC60-8847-B8F8DB367725}" dt="2022-06-22T12:50:57.708" v="4"/>
        <pc:sldMkLst>
          <pc:docMk/>
          <pc:sldMk cId="1612063772" sldId="283"/>
        </pc:sldMkLst>
      </pc:sldChg>
    </pc:docChg>
  </pc:docChgLst>
  <pc:docChgLst>
    <pc:chgData name="Mushegian, Edgar (NSP)" userId="c092e9be-0227-40a4-980f-f9eff733bb40" providerId="ADAL" clId="{24004EBB-336F-4BC5-B429-6863E1D263F6}"/>
    <pc:docChg chg="undo custSel modSld modMainMaster">
      <pc:chgData name="Mushegian, Edgar (NSP)" userId="c092e9be-0227-40a4-980f-f9eff733bb40" providerId="ADAL" clId="{24004EBB-336F-4BC5-B429-6863E1D263F6}" dt="2022-06-22T13:59:01.919" v="153"/>
      <pc:docMkLst>
        <pc:docMk/>
      </pc:docMkLst>
      <pc:sldChg chg="modSp mod delCm modCm">
        <pc:chgData name="Mushegian, Edgar (NSP)" userId="c092e9be-0227-40a4-980f-f9eff733bb40" providerId="ADAL" clId="{24004EBB-336F-4BC5-B429-6863E1D263F6}" dt="2022-06-22T13:47:59.813" v="83"/>
        <pc:sldMkLst>
          <pc:docMk/>
          <pc:sldMk cId="120517215" sldId="257"/>
        </pc:sldMkLst>
        <pc:graphicFrameChg chg="mod modGraphic">
          <ac:chgData name="Mushegian, Edgar (NSP)" userId="c092e9be-0227-40a4-980f-f9eff733bb40" providerId="ADAL" clId="{24004EBB-336F-4BC5-B429-6863E1D263F6}" dt="2022-06-22T12:55:50.487" v="79"/>
          <ac:graphicFrameMkLst>
            <pc:docMk/>
            <pc:sldMk cId="120517215" sldId="257"/>
            <ac:graphicFrameMk id="3" creationId="{39D4934C-286B-4DFC-ADF7-0D880A7F31F5}"/>
          </ac:graphicFrameMkLst>
        </pc:graphicFrameChg>
      </pc:sldChg>
      <pc:sldChg chg="modSp mod delCm modCm modNotesTx">
        <pc:chgData name="Mushegian, Edgar (NSP)" userId="c092e9be-0227-40a4-980f-f9eff733bb40" providerId="ADAL" clId="{24004EBB-336F-4BC5-B429-6863E1D263F6}" dt="2022-06-22T13:51:09.700" v="105" actId="20577"/>
        <pc:sldMkLst>
          <pc:docMk/>
          <pc:sldMk cId="4162957718" sldId="268"/>
        </pc:sldMkLst>
        <pc:graphicFrameChg chg="mod modGraphic">
          <ac:chgData name="Mushegian, Edgar (NSP)" userId="c092e9be-0227-40a4-980f-f9eff733bb40" providerId="ADAL" clId="{24004EBB-336F-4BC5-B429-6863E1D263F6}" dt="2022-06-22T13:48:24.226" v="86" actId="207"/>
          <ac:graphicFrameMkLst>
            <pc:docMk/>
            <pc:sldMk cId="4162957718" sldId="268"/>
            <ac:graphicFrameMk id="4" creationId="{6F8E5CC3-2005-44B2-975B-F0A60A99D97B}"/>
          </ac:graphicFrameMkLst>
        </pc:graphicFrameChg>
      </pc:sldChg>
      <pc:sldChg chg="modSp mod">
        <pc:chgData name="Mushegian, Edgar (NSP)" userId="c092e9be-0227-40a4-980f-f9eff733bb40" providerId="ADAL" clId="{24004EBB-336F-4BC5-B429-6863E1D263F6}" dt="2022-06-22T13:51:37.126" v="108" actId="1076"/>
        <pc:sldMkLst>
          <pc:docMk/>
          <pc:sldMk cId="3668086533" sldId="269"/>
        </pc:sldMkLst>
        <pc:graphicFrameChg chg="mod">
          <ac:chgData name="Mushegian, Edgar (NSP)" userId="c092e9be-0227-40a4-980f-f9eff733bb40" providerId="ADAL" clId="{24004EBB-336F-4BC5-B429-6863E1D263F6}" dt="2022-06-22T13:51:37.126" v="108" actId="1076"/>
          <ac:graphicFrameMkLst>
            <pc:docMk/>
            <pc:sldMk cId="3668086533" sldId="269"/>
            <ac:graphicFrameMk id="8" creationId="{4165095E-1154-4378-A611-BFEFDE7ECD8D}"/>
          </ac:graphicFrameMkLst>
        </pc:graphicFrameChg>
      </pc:sldChg>
      <pc:sldChg chg="modSp mod">
        <pc:chgData name="Mushegian, Edgar (NSP)" userId="c092e9be-0227-40a4-980f-f9eff733bb40" providerId="ADAL" clId="{24004EBB-336F-4BC5-B429-6863E1D263F6}" dt="2022-06-22T13:51:56.628" v="113" actId="1076"/>
        <pc:sldMkLst>
          <pc:docMk/>
          <pc:sldMk cId="2159152388" sldId="270"/>
        </pc:sldMkLst>
        <pc:graphicFrameChg chg="mod">
          <ac:chgData name="Mushegian, Edgar (NSP)" userId="c092e9be-0227-40a4-980f-f9eff733bb40" providerId="ADAL" clId="{24004EBB-336F-4BC5-B429-6863E1D263F6}" dt="2022-06-22T13:51:56.628" v="113" actId="1076"/>
          <ac:graphicFrameMkLst>
            <pc:docMk/>
            <pc:sldMk cId="2159152388" sldId="270"/>
            <ac:graphicFrameMk id="4" creationId="{290631A4-377F-4491-94A5-BB8D18EA7E61}"/>
          </ac:graphicFrameMkLst>
        </pc:graphicFrameChg>
      </pc:sldChg>
      <pc:sldChg chg="modSp mod">
        <pc:chgData name="Mushegian, Edgar (NSP)" userId="c092e9be-0227-40a4-980f-f9eff733bb40" providerId="ADAL" clId="{24004EBB-336F-4BC5-B429-6863E1D263F6}" dt="2022-06-22T13:53:49.858" v="116" actId="1076"/>
        <pc:sldMkLst>
          <pc:docMk/>
          <pc:sldMk cId="3007248253" sldId="273"/>
        </pc:sldMkLst>
        <pc:graphicFrameChg chg="mod">
          <ac:chgData name="Mushegian, Edgar (NSP)" userId="c092e9be-0227-40a4-980f-f9eff733bb40" providerId="ADAL" clId="{24004EBB-336F-4BC5-B429-6863E1D263F6}" dt="2022-06-22T13:53:49.858" v="116" actId="1076"/>
          <ac:graphicFrameMkLst>
            <pc:docMk/>
            <pc:sldMk cId="3007248253" sldId="273"/>
            <ac:graphicFrameMk id="5" creationId="{C97CE1CA-6107-4B91-8A96-119A3C6EDB61}"/>
          </ac:graphicFrameMkLst>
        </pc:graphicFrameChg>
      </pc:sldChg>
      <pc:sldChg chg="modSp mod">
        <pc:chgData name="Mushegian, Edgar (NSP)" userId="c092e9be-0227-40a4-980f-f9eff733bb40" providerId="ADAL" clId="{24004EBB-336F-4BC5-B429-6863E1D263F6}" dt="2022-06-22T13:54:23.167" v="129" actId="14100"/>
        <pc:sldMkLst>
          <pc:docMk/>
          <pc:sldMk cId="2032717505" sldId="274"/>
        </pc:sldMkLst>
        <pc:graphicFrameChg chg="mod">
          <ac:chgData name="Mushegian, Edgar (NSP)" userId="c092e9be-0227-40a4-980f-f9eff733bb40" providerId="ADAL" clId="{24004EBB-336F-4BC5-B429-6863E1D263F6}" dt="2022-06-22T13:54:23.167" v="129" actId="14100"/>
          <ac:graphicFrameMkLst>
            <pc:docMk/>
            <pc:sldMk cId="2032717505" sldId="274"/>
            <ac:graphicFrameMk id="5" creationId="{68993D4D-80F7-4D3C-BE6A-8B9FF71E4D2D}"/>
          </ac:graphicFrameMkLst>
        </pc:graphicFrameChg>
      </pc:sldChg>
      <pc:sldChg chg="modSp mod">
        <pc:chgData name="Mushegian, Edgar (NSP)" userId="c092e9be-0227-40a4-980f-f9eff733bb40" providerId="ADAL" clId="{24004EBB-336F-4BC5-B429-6863E1D263F6}" dt="2022-06-22T13:54:14.701" v="127" actId="1076"/>
        <pc:sldMkLst>
          <pc:docMk/>
          <pc:sldMk cId="1526783847" sldId="275"/>
        </pc:sldMkLst>
        <pc:graphicFrameChg chg="mod">
          <ac:chgData name="Mushegian, Edgar (NSP)" userId="c092e9be-0227-40a4-980f-f9eff733bb40" providerId="ADAL" clId="{24004EBB-336F-4BC5-B429-6863E1D263F6}" dt="2022-06-22T13:54:14.701" v="127" actId="1076"/>
          <ac:graphicFrameMkLst>
            <pc:docMk/>
            <pc:sldMk cId="1526783847" sldId="275"/>
            <ac:graphicFrameMk id="5" creationId="{68993D4D-80F7-4D3C-BE6A-8B9FF71E4D2D}"/>
          </ac:graphicFrameMkLst>
        </pc:graphicFrameChg>
      </pc:sldChg>
      <pc:sldChg chg="modSp mod">
        <pc:chgData name="Mushegian, Edgar (NSP)" userId="c092e9be-0227-40a4-980f-f9eff733bb40" providerId="ADAL" clId="{24004EBB-336F-4BC5-B429-6863E1D263F6}" dt="2022-06-22T13:55:16.298" v="133" actId="1076"/>
        <pc:sldMkLst>
          <pc:docMk/>
          <pc:sldMk cId="3969944290" sldId="276"/>
        </pc:sldMkLst>
        <pc:graphicFrameChg chg="mod">
          <ac:chgData name="Mushegian, Edgar (NSP)" userId="c092e9be-0227-40a4-980f-f9eff733bb40" providerId="ADAL" clId="{24004EBB-336F-4BC5-B429-6863E1D263F6}" dt="2022-06-22T13:55:16.298" v="133" actId="1076"/>
          <ac:graphicFrameMkLst>
            <pc:docMk/>
            <pc:sldMk cId="3969944290" sldId="276"/>
            <ac:graphicFrameMk id="5" creationId="{C97CE1CA-6107-4B91-8A96-119A3C6EDB61}"/>
          </ac:graphicFrameMkLst>
        </pc:graphicFrameChg>
      </pc:sldChg>
      <pc:sldChg chg="modSp mod">
        <pc:chgData name="Mushegian, Edgar (NSP)" userId="c092e9be-0227-40a4-980f-f9eff733bb40" providerId="ADAL" clId="{24004EBB-336F-4BC5-B429-6863E1D263F6}" dt="2022-06-22T13:55:33.418" v="141" actId="1036"/>
        <pc:sldMkLst>
          <pc:docMk/>
          <pc:sldMk cId="3809640036" sldId="277"/>
        </pc:sldMkLst>
        <pc:graphicFrameChg chg="mod">
          <ac:chgData name="Mushegian, Edgar (NSP)" userId="c092e9be-0227-40a4-980f-f9eff733bb40" providerId="ADAL" clId="{24004EBB-336F-4BC5-B429-6863E1D263F6}" dt="2022-06-22T13:55:33.418" v="141" actId="1036"/>
          <ac:graphicFrameMkLst>
            <pc:docMk/>
            <pc:sldMk cId="3809640036" sldId="277"/>
            <ac:graphicFrameMk id="5" creationId="{C97CE1CA-6107-4B91-8A96-119A3C6EDB61}"/>
          </ac:graphicFrameMkLst>
        </pc:graphicFrameChg>
      </pc:sldChg>
      <pc:sldChg chg="modSp mod">
        <pc:chgData name="Mushegian, Edgar (NSP)" userId="c092e9be-0227-40a4-980f-f9eff733bb40" providerId="ADAL" clId="{24004EBB-336F-4BC5-B429-6863E1D263F6}" dt="2022-06-22T13:55:53.267" v="147" actId="1076"/>
        <pc:sldMkLst>
          <pc:docMk/>
          <pc:sldMk cId="484723673" sldId="282"/>
        </pc:sldMkLst>
        <pc:graphicFrameChg chg="mod">
          <ac:chgData name="Mushegian, Edgar (NSP)" userId="c092e9be-0227-40a4-980f-f9eff733bb40" providerId="ADAL" clId="{24004EBB-336F-4BC5-B429-6863E1D263F6}" dt="2022-06-22T13:55:53.267" v="147" actId="1076"/>
          <ac:graphicFrameMkLst>
            <pc:docMk/>
            <pc:sldMk cId="484723673" sldId="282"/>
            <ac:graphicFrameMk id="5" creationId="{C97CE1CA-6107-4B91-8A96-119A3C6EDB61}"/>
          </ac:graphicFrameMkLst>
        </pc:graphicFrameChg>
      </pc:sldChg>
      <pc:sldChg chg="modSp delCm modCm">
        <pc:chgData name="Mushegian, Edgar (NSP)" userId="c092e9be-0227-40a4-980f-f9eff733bb40" providerId="ADAL" clId="{24004EBB-336F-4BC5-B429-6863E1D263F6}" dt="2022-06-22T13:48:05.859" v="85"/>
        <pc:sldMkLst>
          <pc:docMk/>
          <pc:sldMk cId="1612063772" sldId="283"/>
        </pc:sldMkLst>
        <pc:graphicFrameChg chg="mod">
          <ac:chgData name="Mushegian, Edgar (NSP)" userId="c092e9be-0227-40a4-980f-f9eff733bb40" providerId="ADAL" clId="{24004EBB-336F-4BC5-B429-6863E1D263F6}" dt="2022-06-22T13:16:52.165" v="82" actId="20577"/>
          <ac:graphicFrameMkLst>
            <pc:docMk/>
            <pc:sldMk cId="1612063772" sldId="283"/>
            <ac:graphicFrameMk id="5" creationId="{C97CE1CA-6107-4B91-8A96-119A3C6EDB61}"/>
          </ac:graphicFrameMkLst>
        </pc:graphicFrameChg>
      </pc:sldChg>
      <pc:sldChg chg="modSp mod">
        <pc:chgData name="Mushegian, Edgar (NSP)" userId="c092e9be-0227-40a4-980f-f9eff733bb40" providerId="ADAL" clId="{24004EBB-336F-4BC5-B429-6863E1D263F6}" dt="2022-06-22T13:58:25.770" v="151" actId="1076"/>
        <pc:sldMkLst>
          <pc:docMk/>
          <pc:sldMk cId="3568992957" sldId="284"/>
        </pc:sldMkLst>
        <pc:graphicFrameChg chg="mod">
          <ac:chgData name="Mushegian, Edgar (NSP)" userId="c092e9be-0227-40a4-980f-f9eff733bb40" providerId="ADAL" clId="{24004EBB-336F-4BC5-B429-6863E1D263F6}" dt="2022-06-22T13:58:25.770" v="151" actId="1076"/>
          <ac:graphicFrameMkLst>
            <pc:docMk/>
            <pc:sldMk cId="3568992957" sldId="284"/>
            <ac:graphicFrameMk id="5" creationId="{C97CE1CA-6107-4B91-8A96-119A3C6EDB61}"/>
          </ac:graphicFrameMkLst>
        </pc:graphicFrameChg>
        <pc:graphicFrameChg chg="mod">
          <ac:chgData name="Mushegian, Edgar (NSP)" userId="c092e9be-0227-40a4-980f-f9eff733bb40" providerId="ADAL" clId="{24004EBB-336F-4BC5-B429-6863E1D263F6}" dt="2022-06-22T13:48:30.558" v="87" actId="207"/>
          <ac:graphicFrameMkLst>
            <pc:docMk/>
            <pc:sldMk cId="3568992957" sldId="284"/>
            <ac:graphicFrameMk id="6" creationId="{93EB433E-BD18-4050-B655-7C13147613BE}"/>
          </ac:graphicFrameMkLst>
        </pc:graphicFrameChg>
      </pc:sldChg>
      <pc:sldMasterChg chg="modSp mod">
        <pc:chgData name="Mushegian, Edgar (NSP)" userId="c092e9be-0227-40a4-980f-f9eff733bb40" providerId="ADAL" clId="{24004EBB-336F-4BC5-B429-6863E1D263F6}" dt="2022-06-22T13:58:57.417" v="152"/>
        <pc:sldMasterMkLst>
          <pc:docMk/>
          <pc:sldMasterMk cId="333290649" sldId="2147483944"/>
        </pc:sldMasterMkLst>
        <pc:spChg chg="mod">
          <ac:chgData name="Mushegian, Edgar (NSP)" userId="c092e9be-0227-40a4-980f-f9eff733bb40" providerId="ADAL" clId="{24004EBB-336F-4BC5-B429-6863E1D263F6}" dt="2022-06-22T13:58:57.417" v="152"/>
          <ac:spMkLst>
            <pc:docMk/>
            <pc:sldMasterMk cId="333290649" sldId="2147483944"/>
            <ac:spMk id="11" creationId="{A133ADE3-A5A0-2645-9D97-F63324C4A172}"/>
          </ac:spMkLst>
        </pc:spChg>
      </pc:sldMasterChg>
      <pc:sldMasterChg chg="modSp mod">
        <pc:chgData name="Mushegian, Edgar (NSP)" userId="c092e9be-0227-40a4-980f-f9eff733bb40" providerId="ADAL" clId="{24004EBB-336F-4BC5-B429-6863E1D263F6}" dt="2022-06-22T13:59:01.919" v="153"/>
        <pc:sldMasterMkLst>
          <pc:docMk/>
          <pc:sldMasterMk cId="1129196546" sldId="2147483961"/>
        </pc:sldMasterMkLst>
        <pc:spChg chg="mod">
          <ac:chgData name="Mushegian, Edgar (NSP)" userId="c092e9be-0227-40a4-980f-f9eff733bb40" providerId="ADAL" clId="{24004EBB-336F-4BC5-B429-6863E1D263F6}" dt="2022-06-22T13:59:01.919" v="153"/>
          <ac:spMkLst>
            <pc:docMk/>
            <pc:sldMasterMk cId="1129196546" sldId="2147483961"/>
            <ac:spMk id="9" creationId="{5F98EDF4-8F8E-4568-9F26-21006D0D3B0C}"/>
          </ac:spMkLst>
        </pc:spChg>
      </pc:sldMasterChg>
    </pc:docChg>
  </pc:docChgLst>
  <pc:docChgLst>
    <pc:chgData name="Mushegian, Edgar (NSP)" userId="c092e9be-0227-40a4-980f-f9eff733bb40" providerId="ADAL" clId="{C2E1268D-9F0F-46C0-A4D0-55DC4BE7FF3C}"/>
    <pc:docChg chg="undo redo custSel addSld delSld modSld sldOrd">
      <pc:chgData name="Mushegian, Edgar (NSP)" userId="c092e9be-0227-40a4-980f-f9eff733bb40" providerId="ADAL" clId="{C2E1268D-9F0F-46C0-A4D0-55DC4BE7FF3C}" dt="2022-06-09T16:01:22.520" v="905" actId="20577"/>
      <pc:docMkLst>
        <pc:docMk/>
      </pc:docMkLst>
      <pc:sldChg chg="modSp modNotesTx">
        <pc:chgData name="Mushegian, Edgar (NSP)" userId="c092e9be-0227-40a4-980f-f9eff733bb40" providerId="ADAL" clId="{C2E1268D-9F0F-46C0-A4D0-55DC4BE7FF3C}" dt="2022-06-09T15:37:15.048" v="604" actId="20577"/>
        <pc:sldMkLst>
          <pc:docMk/>
          <pc:sldMk cId="120517215" sldId="257"/>
        </pc:sldMkLst>
        <pc:graphicFrameChg chg="mod">
          <ac:chgData name="Mushegian, Edgar (NSP)" userId="c092e9be-0227-40a4-980f-f9eff733bb40" providerId="ADAL" clId="{C2E1268D-9F0F-46C0-A4D0-55DC4BE7FF3C}" dt="2022-06-09T15:37:15.048" v="604" actId="20577"/>
          <ac:graphicFrameMkLst>
            <pc:docMk/>
            <pc:sldMk cId="120517215" sldId="257"/>
            <ac:graphicFrameMk id="3" creationId="{39D4934C-286B-4DFC-ADF7-0D880A7F31F5}"/>
          </ac:graphicFrameMkLst>
        </pc:graphicFrameChg>
      </pc:sldChg>
      <pc:sldChg chg="modSp mod">
        <pc:chgData name="Mushegian, Edgar (NSP)" userId="c092e9be-0227-40a4-980f-f9eff733bb40" providerId="ADAL" clId="{C2E1268D-9F0F-46C0-A4D0-55DC4BE7FF3C}" dt="2022-06-09T12:46:14.943" v="10" actId="20577"/>
        <pc:sldMkLst>
          <pc:docMk/>
          <pc:sldMk cId="2518539011" sldId="263"/>
        </pc:sldMkLst>
        <pc:spChg chg="mod">
          <ac:chgData name="Mushegian, Edgar (NSP)" userId="c092e9be-0227-40a4-980f-f9eff733bb40" providerId="ADAL" clId="{C2E1268D-9F0F-46C0-A4D0-55DC4BE7FF3C}" dt="2022-06-09T12:46:14.943" v="10" actId="20577"/>
          <ac:spMkLst>
            <pc:docMk/>
            <pc:sldMk cId="2518539011" sldId="263"/>
            <ac:spMk id="6" creationId="{00000000-0000-0000-0000-000000000000}"/>
          </ac:spMkLst>
        </pc:spChg>
      </pc:sldChg>
      <pc:sldChg chg="modSp mod modNotesTx">
        <pc:chgData name="Mushegian, Edgar (NSP)" userId="c092e9be-0227-40a4-980f-f9eff733bb40" providerId="ADAL" clId="{C2E1268D-9F0F-46C0-A4D0-55DC4BE7FF3C}" dt="2022-06-09T14:58:55.081" v="199" actId="1076"/>
        <pc:sldMkLst>
          <pc:docMk/>
          <pc:sldMk cId="4162957718" sldId="268"/>
        </pc:sldMkLst>
        <pc:graphicFrameChg chg="mod modGraphic">
          <ac:chgData name="Mushegian, Edgar (NSP)" userId="c092e9be-0227-40a4-980f-f9eff733bb40" providerId="ADAL" clId="{C2E1268D-9F0F-46C0-A4D0-55DC4BE7FF3C}" dt="2022-06-09T14:58:55.081" v="199" actId="1076"/>
          <ac:graphicFrameMkLst>
            <pc:docMk/>
            <pc:sldMk cId="4162957718" sldId="268"/>
            <ac:graphicFrameMk id="4" creationId="{6F8E5CC3-2005-44B2-975B-F0A60A99D97B}"/>
          </ac:graphicFrameMkLst>
        </pc:graphicFrameChg>
      </pc:sldChg>
      <pc:sldChg chg="addSp delSp modSp mod">
        <pc:chgData name="Mushegian, Edgar (NSP)" userId="c092e9be-0227-40a4-980f-f9eff733bb40" providerId="ADAL" clId="{C2E1268D-9F0F-46C0-A4D0-55DC4BE7FF3C}" dt="2022-06-09T15:43:24.312" v="663" actId="20577"/>
        <pc:sldMkLst>
          <pc:docMk/>
          <pc:sldMk cId="3668086533" sldId="269"/>
        </pc:sldMkLst>
        <pc:spChg chg="mod">
          <ac:chgData name="Mushegian, Edgar (NSP)" userId="c092e9be-0227-40a4-980f-f9eff733bb40" providerId="ADAL" clId="{C2E1268D-9F0F-46C0-A4D0-55DC4BE7FF3C}" dt="2022-06-09T15:43:24.312" v="663" actId="20577"/>
          <ac:spMkLst>
            <pc:docMk/>
            <pc:sldMk cId="3668086533" sldId="269"/>
            <ac:spMk id="2" creationId="{BF13C2C3-3C27-6748-B8C5-8E7FB4480433}"/>
          </ac:spMkLst>
        </pc:spChg>
        <pc:spChg chg="add del mod">
          <ac:chgData name="Mushegian, Edgar (NSP)" userId="c092e9be-0227-40a4-980f-f9eff733bb40" providerId="ADAL" clId="{C2E1268D-9F0F-46C0-A4D0-55DC4BE7FF3C}" dt="2022-06-09T14:58:52.773" v="195" actId="22"/>
          <ac:spMkLst>
            <pc:docMk/>
            <pc:sldMk cId="3668086533" sldId="269"/>
            <ac:spMk id="6" creationId="{51B97FE9-74F0-4C09-AD3D-0AD3D7BA43F5}"/>
          </ac:spMkLst>
        </pc:spChg>
        <pc:graphicFrameChg chg="add del mod">
          <ac:chgData name="Mushegian, Edgar (NSP)" userId="c092e9be-0227-40a4-980f-f9eff733bb40" providerId="ADAL" clId="{C2E1268D-9F0F-46C0-A4D0-55DC4BE7FF3C}" dt="2022-06-09T14:58:52.477" v="193" actId="12084"/>
          <ac:graphicFrameMkLst>
            <pc:docMk/>
            <pc:sldMk cId="3668086533" sldId="269"/>
            <ac:graphicFrameMk id="4" creationId="{686B81E4-59F6-4D02-BB6E-E4E0D154988D}"/>
          </ac:graphicFrameMkLst>
        </pc:graphicFrameChg>
        <pc:graphicFrameChg chg="del mod modGraphic">
          <ac:chgData name="Mushegian, Edgar (NSP)" userId="c092e9be-0227-40a4-980f-f9eff733bb40" providerId="ADAL" clId="{C2E1268D-9F0F-46C0-A4D0-55DC4BE7FF3C}" dt="2022-06-09T15:13:53.709" v="361" actId="478"/>
          <ac:graphicFrameMkLst>
            <pc:docMk/>
            <pc:sldMk cId="3668086533" sldId="269"/>
            <ac:graphicFrameMk id="5" creationId="{68993D4D-80F7-4D3C-BE6A-8B9FF71E4D2D}"/>
          </ac:graphicFrameMkLst>
        </pc:graphicFrameChg>
        <pc:graphicFrameChg chg="add mod modGraphic">
          <ac:chgData name="Mushegian, Edgar (NSP)" userId="c092e9be-0227-40a4-980f-f9eff733bb40" providerId="ADAL" clId="{C2E1268D-9F0F-46C0-A4D0-55DC4BE7FF3C}" dt="2022-06-09T15:14:05.972" v="365" actId="207"/>
          <ac:graphicFrameMkLst>
            <pc:docMk/>
            <pc:sldMk cId="3668086533" sldId="269"/>
            <ac:graphicFrameMk id="7" creationId="{B8B1A4BE-30F5-47CF-8075-2B45151AEFC5}"/>
          </ac:graphicFrameMkLst>
        </pc:graphicFrameChg>
        <pc:graphicFrameChg chg="add mod">
          <ac:chgData name="Mushegian, Edgar (NSP)" userId="c092e9be-0227-40a4-980f-f9eff733bb40" providerId="ADAL" clId="{C2E1268D-9F0F-46C0-A4D0-55DC4BE7FF3C}" dt="2022-06-09T15:13:59.909" v="363" actId="2711"/>
          <ac:graphicFrameMkLst>
            <pc:docMk/>
            <pc:sldMk cId="3668086533" sldId="269"/>
            <ac:graphicFrameMk id="8" creationId="{4165095E-1154-4378-A611-BFEFDE7ECD8D}"/>
          </ac:graphicFrameMkLst>
        </pc:graphicFrameChg>
      </pc:sldChg>
      <pc:sldChg chg="addSp delSp modSp mod">
        <pc:chgData name="Mushegian, Edgar (NSP)" userId="c092e9be-0227-40a4-980f-f9eff733bb40" providerId="ADAL" clId="{C2E1268D-9F0F-46C0-A4D0-55DC4BE7FF3C}" dt="2022-06-09T15:43:28.205" v="667" actId="20577"/>
        <pc:sldMkLst>
          <pc:docMk/>
          <pc:sldMk cId="2159152388" sldId="270"/>
        </pc:sldMkLst>
        <pc:spChg chg="mod">
          <ac:chgData name="Mushegian, Edgar (NSP)" userId="c092e9be-0227-40a4-980f-f9eff733bb40" providerId="ADAL" clId="{C2E1268D-9F0F-46C0-A4D0-55DC4BE7FF3C}" dt="2022-06-09T15:43:28.205" v="667" actId="20577"/>
          <ac:spMkLst>
            <pc:docMk/>
            <pc:sldMk cId="2159152388" sldId="270"/>
            <ac:spMk id="2" creationId="{BF13C2C3-3C27-6748-B8C5-8E7FB4480433}"/>
          </ac:spMkLst>
        </pc:spChg>
        <pc:graphicFrameChg chg="add mod">
          <ac:chgData name="Mushegian, Edgar (NSP)" userId="c092e9be-0227-40a4-980f-f9eff733bb40" providerId="ADAL" clId="{C2E1268D-9F0F-46C0-A4D0-55DC4BE7FF3C}" dt="2022-06-09T15:11:57.949" v="345" actId="2711"/>
          <ac:graphicFrameMkLst>
            <pc:docMk/>
            <pc:sldMk cId="2159152388" sldId="270"/>
            <ac:graphicFrameMk id="4" creationId="{290631A4-377F-4491-94A5-BB8D18EA7E61}"/>
          </ac:graphicFrameMkLst>
        </pc:graphicFrameChg>
        <pc:graphicFrameChg chg="add mod modGraphic">
          <ac:chgData name="Mushegian, Edgar (NSP)" userId="c092e9be-0227-40a4-980f-f9eff733bb40" providerId="ADAL" clId="{C2E1268D-9F0F-46C0-A4D0-55DC4BE7FF3C}" dt="2022-06-09T15:14:16.709" v="366" actId="2711"/>
          <ac:graphicFrameMkLst>
            <pc:docMk/>
            <pc:sldMk cId="2159152388" sldId="270"/>
            <ac:graphicFrameMk id="5" creationId="{100416DD-59B1-4DC4-8CAB-7FC8FF91A42B}"/>
          </ac:graphicFrameMkLst>
        </pc:graphicFrameChg>
        <pc:graphicFrameChg chg="del mod modGraphic">
          <ac:chgData name="Mushegian, Edgar (NSP)" userId="c092e9be-0227-40a4-980f-f9eff733bb40" providerId="ADAL" clId="{C2E1268D-9F0F-46C0-A4D0-55DC4BE7FF3C}" dt="2022-06-09T15:11:39.371" v="343" actId="478"/>
          <ac:graphicFrameMkLst>
            <pc:docMk/>
            <pc:sldMk cId="2159152388" sldId="270"/>
            <ac:graphicFrameMk id="8" creationId="{DABC60B7-0E43-449B-9C16-D46A84CD27FA}"/>
          </ac:graphicFrameMkLst>
        </pc:graphicFrameChg>
      </pc:sldChg>
      <pc:sldChg chg="del">
        <pc:chgData name="Mushegian, Edgar (NSP)" userId="c092e9be-0227-40a4-980f-f9eff733bb40" providerId="ADAL" clId="{C2E1268D-9F0F-46C0-A4D0-55DC4BE7FF3C}" dt="2022-06-09T14:48:11.671" v="160" actId="47"/>
        <pc:sldMkLst>
          <pc:docMk/>
          <pc:sldMk cId="2308938390" sldId="271"/>
        </pc:sldMkLst>
      </pc:sldChg>
      <pc:sldChg chg="modSp mod">
        <pc:chgData name="Mushegian, Edgar (NSP)" userId="c092e9be-0227-40a4-980f-f9eff733bb40" providerId="ADAL" clId="{C2E1268D-9F0F-46C0-A4D0-55DC4BE7FF3C}" dt="2022-06-09T15:48:19.986" v="891" actId="20577"/>
        <pc:sldMkLst>
          <pc:docMk/>
          <pc:sldMk cId="1799464452" sldId="272"/>
        </pc:sldMkLst>
        <pc:graphicFrameChg chg="mod modGraphic">
          <ac:chgData name="Mushegian, Edgar (NSP)" userId="c092e9be-0227-40a4-980f-f9eff733bb40" providerId="ADAL" clId="{C2E1268D-9F0F-46C0-A4D0-55DC4BE7FF3C}" dt="2022-06-09T15:48:19.986" v="891" actId="20577"/>
          <ac:graphicFrameMkLst>
            <pc:docMk/>
            <pc:sldMk cId="1799464452" sldId="272"/>
            <ac:graphicFrameMk id="4" creationId="{E5EE2FBF-A347-4DFA-B044-6213BEBAA7B3}"/>
          </ac:graphicFrameMkLst>
        </pc:graphicFrameChg>
      </pc:sldChg>
      <pc:sldChg chg="addSp delSp modSp add mod">
        <pc:chgData name="Mushegian, Edgar (NSP)" userId="c092e9be-0227-40a4-980f-f9eff733bb40" providerId="ADAL" clId="{C2E1268D-9F0F-46C0-A4D0-55DC4BE7FF3C}" dt="2022-06-09T16:01:04.776" v="902" actId="113"/>
        <pc:sldMkLst>
          <pc:docMk/>
          <pc:sldMk cId="3007248253" sldId="273"/>
        </pc:sldMkLst>
        <pc:spChg chg="mod">
          <ac:chgData name="Mushegian, Edgar (NSP)" userId="c092e9be-0227-40a4-980f-f9eff733bb40" providerId="ADAL" clId="{C2E1268D-9F0F-46C0-A4D0-55DC4BE7FF3C}" dt="2022-06-09T15:43:31.519" v="671" actId="20577"/>
          <ac:spMkLst>
            <pc:docMk/>
            <pc:sldMk cId="3007248253" sldId="273"/>
            <ac:spMk id="2" creationId="{BF13C2C3-3C27-6748-B8C5-8E7FB4480433}"/>
          </ac:spMkLst>
        </pc:spChg>
        <pc:graphicFrameChg chg="add del mod">
          <ac:chgData name="Mushegian, Edgar (NSP)" userId="c092e9be-0227-40a4-980f-f9eff733bb40" providerId="ADAL" clId="{C2E1268D-9F0F-46C0-A4D0-55DC4BE7FF3C}" dt="2022-06-09T15:09:59.915" v="311" actId="478"/>
          <ac:graphicFrameMkLst>
            <pc:docMk/>
            <pc:sldMk cId="3007248253" sldId="273"/>
            <ac:graphicFrameMk id="4" creationId="{D773C2CD-A471-489F-B511-63A3EFDBE99D}"/>
          </ac:graphicFrameMkLst>
        </pc:graphicFrameChg>
        <pc:graphicFrameChg chg="add mod">
          <ac:chgData name="Mushegian, Edgar (NSP)" userId="c092e9be-0227-40a4-980f-f9eff733bb40" providerId="ADAL" clId="{C2E1268D-9F0F-46C0-A4D0-55DC4BE7FF3C}" dt="2022-06-09T15:10:00.058" v="312"/>
          <ac:graphicFrameMkLst>
            <pc:docMk/>
            <pc:sldMk cId="3007248253" sldId="273"/>
            <ac:graphicFrameMk id="5" creationId="{C97CE1CA-6107-4B91-8A96-119A3C6EDB61}"/>
          </ac:graphicFrameMkLst>
        </pc:graphicFrameChg>
        <pc:graphicFrameChg chg="add mod">
          <ac:chgData name="Mushegian, Edgar (NSP)" userId="c092e9be-0227-40a4-980f-f9eff733bb40" providerId="ADAL" clId="{C2E1268D-9F0F-46C0-A4D0-55DC4BE7FF3C}" dt="2022-06-09T16:01:04.776" v="902" actId="113"/>
          <ac:graphicFrameMkLst>
            <pc:docMk/>
            <pc:sldMk cId="3007248253" sldId="273"/>
            <ac:graphicFrameMk id="6" creationId="{93EB433E-BD18-4050-B655-7C13147613BE}"/>
          </ac:graphicFrameMkLst>
        </pc:graphicFrameChg>
        <pc:graphicFrameChg chg="del mod modGraphic">
          <ac:chgData name="Mushegian, Edgar (NSP)" userId="c092e9be-0227-40a4-980f-f9eff733bb40" providerId="ADAL" clId="{C2E1268D-9F0F-46C0-A4D0-55DC4BE7FF3C}" dt="2022-06-09T15:10:32.606" v="324" actId="478"/>
          <ac:graphicFrameMkLst>
            <pc:docMk/>
            <pc:sldMk cId="3007248253" sldId="273"/>
            <ac:graphicFrameMk id="8" creationId="{DABC60B7-0E43-449B-9C16-D46A84CD27FA}"/>
          </ac:graphicFrameMkLst>
        </pc:graphicFrameChg>
      </pc:sldChg>
      <pc:sldChg chg="addSp delSp modSp add mod ord">
        <pc:chgData name="Mushegian, Edgar (NSP)" userId="c092e9be-0227-40a4-980f-f9eff733bb40" providerId="ADAL" clId="{C2E1268D-9F0F-46C0-A4D0-55DC4BE7FF3C}" dt="2022-06-09T15:43:37.234" v="674" actId="20577"/>
        <pc:sldMkLst>
          <pc:docMk/>
          <pc:sldMk cId="2032717505" sldId="274"/>
        </pc:sldMkLst>
        <pc:spChg chg="mod">
          <ac:chgData name="Mushegian, Edgar (NSP)" userId="c092e9be-0227-40a4-980f-f9eff733bb40" providerId="ADAL" clId="{C2E1268D-9F0F-46C0-A4D0-55DC4BE7FF3C}" dt="2022-06-09T15:43:37.234" v="674" actId="20577"/>
          <ac:spMkLst>
            <pc:docMk/>
            <pc:sldMk cId="2032717505" sldId="274"/>
            <ac:spMk id="2" creationId="{BF13C2C3-3C27-6748-B8C5-8E7FB4480433}"/>
          </ac:spMkLst>
        </pc:spChg>
        <pc:graphicFrameChg chg="add mod modGraphic">
          <ac:chgData name="Mushegian, Edgar (NSP)" userId="c092e9be-0227-40a4-980f-f9eff733bb40" providerId="ADAL" clId="{C2E1268D-9F0F-46C0-A4D0-55DC4BE7FF3C}" dt="2022-06-09T15:07:44.484" v="263" actId="1076"/>
          <ac:graphicFrameMkLst>
            <pc:docMk/>
            <pc:sldMk cId="2032717505" sldId="274"/>
            <ac:graphicFrameMk id="4" creationId="{84216A96-05EF-439E-843C-94518363488E}"/>
          </ac:graphicFrameMkLst>
        </pc:graphicFrameChg>
        <pc:graphicFrameChg chg="mod modGraphic">
          <ac:chgData name="Mushegian, Edgar (NSP)" userId="c092e9be-0227-40a4-980f-f9eff733bb40" providerId="ADAL" clId="{C2E1268D-9F0F-46C0-A4D0-55DC4BE7FF3C}" dt="2022-06-09T15:04:32.480" v="256" actId="14100"/>
          <ac:graphicFrameMkLst>
            <pc:docMk/>
            <pc:sldMk cId="2032717505" sldId="274"/>
            <ac:graphicFrameMk id="5" creationId="{68993D4D-80F7-4D3C-BE6A-8B9FF71E4D2D}"/>
          </ac:graphicFrameMkLst>
        </pc:graphicFrameChg>
        <pc:graphicFrameChg chg="add del mod">
          <ac:chgData name="Mushegian, Edgar (NSP)" userId="c092e9be-0227-40a4-980f-f9eff733bb40" providerId="ADAL" clId="{C2E1268D-9F0F-46C0-A4D0-55DC4BE7FF3C}" dt="2022-06-09T15:09:57.039" v="310" actId="21"/>
          <ac:graphicFrameMkLst>
            <pc:docMk/>
            <pc:sldMk cId="2032717505" sldId="274"/>
            <ac:graphicFrameMk id="6" creationId="{27524354-2809-4A3E-923B-90389D4D5866}"/>
          </ac:graphicFrameMkLst>
        </pc:graphicFrameChg>
        <pc:graphicFrameChg chg="add del mod">
          <ac:chgData name="Mushegian, Edgar (NSP)" userId="c092e9be-0227-40a4-980f-f9eff733bb40" providerId="ADAL" clId="{C2E1268D-9F0F-46C0-A4D0-55DC4BE7FF3C}" dt="2022-06-09T15:10:23.552" v="323" actId="21"/>
          <ac:graphicFrameMkLst>
            <pc:docMk/>
            <pc:sldMk cId="2032717505" sldId="274"/>
            <ac:graphicFrameMk id="7" creationId="{6E888EF0-33F5-4251-A9E5-0951C1988E89}"/>
          </ac:graphicFrameMkLst>
        </pc:graphicFrameChg>
      </pc:sldChg>
      <pc:sldChg chg="add del">
        <pc:chgData name="Mushegian, Edgar (NSP)" userId="c092e9be-0227-40a4-980f-f9eff733bb40" providerId="ADAL" clId="{C2E1268D-9F0F-46C0-A4D0-55DC4BE7FF3C}" dt="2022-06-09T14:48:05.377" v="156" actId="2890"/>
        <pc:sldMkLst>
          <pc:docMk/>
          <pc:sldMk cId="2171560166" sldId="274"/>
        </pc:sldMkLst>
      </pc:sldChg>
      <pc:sldChg chg="modSp add mod">
        <pc:chgData name="Mushegian, Edgar (NSP)" userId="c092e9be-0227-40a4-980f-f9eff733bb40" providerId="ADAL" clId="{C2E1268D-9F0F-46C0-A4D0-55DC4BE7FF3C}" dt="2022-06-09T16:01:22.520" v="905" actId="20577"/>
        <pc:sldMkLst>
          <pc:docMk/>
          <pc:sldMk cId="1526783847" sldId="275"/>
        </pc:sldMkLst>
        <pc:spChg chg="mod">
          <ac:chgData name="Mushegian, Edgar (NSP)" userId="c092e9be-0227-40a4-980f-f9eff733bb40" providerId="ADAL" clId="{C2E1268D-9F0F-46C0-A4D0-55DC4BE7FF3C}" dt="2022-06-09T15:43:44.649" v="677" actId="20577"/>
          <ac:spMkLst>
            <pc:docMk/>
            <pc:sldMk cId="1526783847" sldId="275"/>
            <ac:spMk id="2" creationId="{BF13C2C3-3C27-6748-B8C5-8E7FB4480433}"/>
          </ac:spMkLst>
        </pc:spChg>
        <pc:graphicFrameChg chg="mod">
          <ac:chgData name="Mushegian, Edgar (NSP)" userId="c092e9be-0227-40a4-980f-f9eff733bb40" providerId="ADAL" clId="{C2E1268D-9F0F-46C0-A4D0-55DC4BE7FF3C}" dt="2022-06-09T16:01:22.520" v="905" actId="20577"/>
          <ac:graphicFrameMkLst>
            <pc:docMk/>
            <pc:sldMk cId="1526783847" sldId="275"/>
            <ac:graphicFrameMk id="4" creationId="{84216A96-05EF-439E-843C-94518363488E}"/>
          </ac:graphicFrameMkLst>
        </pc:graphicFrameChg>
        <pc:graphicFrameChg chg="mod">
          <ac:chgData name="Mushegian, Edgar (NSP)" userId="c092e9be-0227-40a4-980f-f9eff733bb40" providerId="ADAL" clId="{C2E1268D-9F0F-46C0-A4D0-55DC4BE7FF3C}" dt="2022-06-09T15:16:44.550" v="390" actId="2711"/>
          <ac:graphicFrameMkLst>
            <pc:docMk/>
            <pc:sldMk cId="1526783847" sldId="275"/>
            <ac:graphicFrameMk id="5" creationId="{68993D4D-80F7-4D3C-BE6A-8B9FF71E4D2D}"/>
          </ac:graphicFrameMkLst>
        </pc:graphicFrameChg>
      </pc:sldChg>
      <pc:sldChg chg="modSp add mod ord">
        <pc:chgData name="Mushegian, Edgar (NSP)" userId="c092e9be-0227-40a4-980f-f9eff733bb40" providerId="ADAL" clId="{C2E1268D-9F0F-46C0-A4D0-55DC4BE7FF3C}" dt="2022-06-09T15:43:52.008" v="682" actId="20577"/>
        <pc:sldMkLst>
          <pc:docMk/>
          <pc:sldMk cId="3969944290" sldId="276"/>
        </pc:sldMkLst>
        <pc:spChg chg="mod">
          <ac:chgData name="Mushegian, Edgar (NSP)" userId="c092e9be-0227-40a4-980f-f9eff733bb40" providerId="ADAL" clId="{C2E1268D-9F0F-46C0-A4D0-55DC4BE7FF3C}" dt="2022-06-09T15:43:52.008" v="682" actId="20577"/>
          <ac:spMkLst>
            <pc:docMk/>
            <pc:sldMk cId="3969944290" sldId="276"/>
            <ac:spMk id="2" creationId="{BF13C2C3-3C27-6748-B8C5-8E7FB4480433}"/>
          </ac:spMkLst>
        </pc:spChg>
        <pc:graphicFrameChg chg="mod">
          <ac:chgData name="Mushegian, Edgar (NSP)" userId="c092e9be-0227-40a4-980f-f9eff733bb40" providerId="ADAL" clId="{C2E1268D-9F0F-46C0-A4D0-55DC4BE7FF3C}" dt="2022-06-09T15:20:40.838" v="435" actId="2711"/>
          <ac:graphicFrameMkLst>
            <pc:docMk/>
            <pc:sldMk cId="3969944290" sldId="276"/>
            <ac:graphicFrameMk id="5" creationId="{C97CE1CA-6107-4B91-8A96-119A3C6EDB61}"/>
          </ac:graphicFrameMkLst>
        </pc:graphicFrameChg>
        <pc:graphicFrameChg chg="mod">
          <ac:chgData name="Mushegian, Edgar (NSP)" userId="c092e9be-0227-40a4-980f-f9eff733bb40" providerId="ADAL" clId="{C2E1268D-9F0F-46C0-A4D0-55DC4BE7FF3C}" dt="2022-06-09T15:35:18.348" v="596" actId="12100"/>
          <ac:graphicFrameMkLst>
            <pc:docMk/>
            <pc:sldMk cId="3969944290" sldId="276"/>
            <ac:graphicFrameMk id="6" creationId="{93EB433E-BD18-4050-B655-7C13147613BE}"/>
          </ac:graphicFrameMkLst>
        </pc:graphicFrameChg>
      </pc:sldChg>
      <pc:sldChg chg="modSp add mod">
        <pc:chgData name="Mushegian, Edgar (NSP)" userId="c092e9be-0227-40a4-980f-f9eff733bb40" providerId="ADAL" clId="{C2E1268D-9F0F-46C0-A4D0-55DC4BE7FF3C}" dt="2022-06-09T15:43:57.429" v="685" actId="20577"/>
        <pc:sldMkLst>
          <pc:docMk/>
          <pc:sldMk cId="3809640036" sldId="277"/>
        </pc:sldMkLst>
        <pc:spChg chg="mod">
          <ac:chgData name="Mushegian, Edgar (NSP)" userId="c092e9be-0227-40a4-980f-f9eff733bb40" providerId="ADAL" clId="{C2E1268D-9F0F-46C0-A4D0-55DC4BE7FF3C}" dt="2022-06-09T15:43:57.429" v="685" actId="20577"/>
          <ac:spMkLst>
            <pc:docMk/>
            <pc:sldMk cId="3809640036" sldId="277"/>
            <ac:spMk id="2" creationId="{BF13C2C3-3C27-6748-B8C5-8E7FB4480433}"/>
          </ac:spMkLst>
        </pc:spChg>
        <pc:graphicFrameChg chg="mod">
          <ac:chgData name="Mushegian, Edgar (NSP)" userId="c092e9be-0227-40a4-980f-f9eff733bb40" providerId="ADAL" clId="{C2E1268D-9F0F-46C0-A4D0-55DC4BE7FF3C}" dt="2022-06-09T15:42:17.360" v="617" actId="20577"/>
          <ac:graphicFrameMkLst>
            <pc:docMk/>
            <pc:sldMk cId="3809640036" sldId="277"/>
            <ac:graphicFrameMk id="5" creationId="{C97CE1CA-6107-4B91-8A96-119A3C6EDB61}"/>
          </ac:graphicFrameMkLst>
        </pc:graphicFrameChg>
        <pc:graphicFrameChg chg="mod">
          <ac:chgData name="Mushegian, Edgar (NSP)" userId="c092e9be-0227-40a4-980f-f9eff733bb40" providerId="ADAL" clId="{C2E1268D-9F0F-46C0-A4D0-55DC4BE7FF3C}" dt="2022-06-09T15:42:30.585" v="618" actId="20577"/>
          <ac:graphicFrameMkLst>
            <pc:docMk/>
            <pc:sldMk cId="3809640036" sldId="277"/>
            <ac:graphicFrameMk id="6" creationId="{93EB433E-BD18-4050-B655-7C13147613BE}"/>
          </ac:graphicFrameMkLst>
        </pc:graphicFrameChg>
      </pc:sldChg>
      <pc:sldChg chg="modSp add mod">
        <pc:chgData name="Mushegian, Edgar (NSP)" userId="c092e9be-0227-40a4-980f-f9eff733bb40" providerId="ADAL" clId="{C2E1268D-9F0F-46C0-A4D0-55DC4BE7FF3C}" dt="2022-06-09T15:44:01.549" v="688" actId="20577"/>
        <pc:sldMkLst>
          <pc:docMk/>
          <pc:sldMk cId="515368564" sldId="278"/>
        </pc:sldMkLst>
        <pc:spChg chg="mod">
          <ac:chgData name="Mushegian, Edgar (NSP)" userId="c092e9be-0227-40a4-980f-f9eff733bb40" providerId="ADAL" clId="{C2E1268D-9F0F-46C0-A4D0-55DC4BE7FF3C}" dt="2022-06-09T15:44:01.549" v="688" actId="20577"/>
          <ac:spMkLst>
            <pc:docMk/>
            <pc:sldMk cId="515368564" sldId="278"/>
            <ac:spMk id="2" creationId="{BF13C2C3-3C27-6748-B8C5-8E7FB4480433}"/>
          </ac:spMkLst>
        </pc:spChg>
        <pc:graphicFrameChg chg="mod">
          <ac:chgData name="Mushegian, Edgar (NSP)" userId="c092e9be-0227-40a4-980f-f9eff733bb40" providerId="ADAL" clId="{C2E1268D-9F0F-46C0-A4D0-55DC4BE7FF3C}" dt="2022-06-09T15:22:00.886" v="456" actId="2711"/>
          <ac:graphicFrameMkLst>
            <pc:docMk/>
            <pc:sldMk cId="515368564" sldId="278"/>
            <ac:graphicFrameMk id="5" creationId="{C97CE1CA-6107-4B91-8A96-119A3C6EDB61}"/>
          </ac:graphicFrameMkLst>
        </pc:graphicFrameChg>
        <pc:graphicFrameChg chg="mod">
          <ac:chgData name="Mushegian, Edgar (NSP)" userId="c092e9be-0227-40a4-980f-f9eff733bb40" providerId="ADAL" clId="{C2E1268D-9F0F-46C0-A4D0-55DC4BE7FF3C}" dt="2022-06-09T15:35:45.558" v="598" actId="12100"/>
          <ac:graphicFrameMkLst>
            <pc:docMk/>
            <pc:sldMk cId="515368564" sldId="278"/>
            <ac:graphicFrameMk id="6" creationId="{93EB433E-BD18-4050-B655-7C13147613BE}"/>
          </ac:graphicFrameMkLst>
        </pc:graphicFrameChg>
      </pc:sldChg>
      <pc:sldChg chg="modSp add mod">
        <pc:chgData name="Mushegian, Edgar (NSP)" userId="c092e9be-0227-40a4-980f-f9eff733bb40" providerId="ADAL" clId="{C2E1268D-9F0F-46C0-A4D0-55DC4BE7FF3C}" dt="2022-06-09T16:00:37.521" v="892"/>
        <pc:sldMkLst>
          <pc:docMk/>
          <pc:sldMk cId="350250318" sldId="279"/>
        </pc:sldMkLst>
        <pc:spChg chg="mod">
          <ac:chgData name="Mushegian, Edgar (NSP)" userId="c092e9be-0227-40a4-980f-f9eff733bb40" providerId="ADAL" clId="{C2E1268D-9F0F-46C0-A4D0-55DC4BE7FF3C}" dt="2022-06-09T15:44:06.327" v="691" actId="20577"/>
          <ac:spMkLst>
            <pc:docMk/>
            <pc:sldMk cId="350250318" sldId="279"/>
            <ac:spMk id="2" creationId="{BF13C2C3-3C27-6748-B8C5-8E7FB4480433}"/>
          </ac:spMkLst>
        </pc:spChg>
        <pc:graphicFrameChg chg="mod">
          <ac:chgData name="Mushegian, Edgar (NSP)" userId="c092e9be-0227-40a4-980f-f9eff733bb40" providerId="ADAL" clId="{C2E1268D-9F0F-46C0-A4D0-55DC4BE7FF3C}" dt="2022-06-09T15:22:56.117" v="469" actId="2711"/>
          <ac:graphicFrameMkLst>
            <pc:docMk/>
            <pc:sldMk cId="350250318" sldId="279"/>
            <ac:graphicFrameMk id="5" creationId="{C97CE1CA-6107-4B91-8A96-119A3C6EDB61}"/>
          </ac:graphicFrameMkLst>
        </pc:graphicFrameChg>
        <pc:graphicFrameChg chg="mod">
          <ac:chgData name="Mushegian, Edgar (NSP)" userId="c092e9be-0227-40a4-980f-f9eff733bb40" providerId="ADAL" clId="{C2E1268D-9F0F-46C0-A4D0-55DC4BE7FF3C}" dt="2022-06-09T16:00:37.521" v="892"/>
          <ac:graphicFrameMkLst>
            <pc:docMk/>
            <pc:sldMk cId="350250318" sldId="279"/>
            <ac:graphicFrameMk id="6" creationId="{93EB433E-BD18-4050-B655-7C13147613BE}"/>
          </ac:graphicFrameMkLst>
        </pc:graphicFrameChg>
      </pc:sldChg>
      <pc:sldChg chg="modSp add mod">
        <pc:chgData name="Mushegian, Edgar (NSP)" userId="c092e9be-0227-40a4-980f-f9eff733bb40" providerId="ADAL" clId="{C2E1268D-9F0F-46C0-A4D0-55DC4BE7FF3C}" dt="2022-06-09T15:44:11.798" v="694" actId="20577"/>
        <pc:sldMkLst>
          <pc:docMk/>
          <pc:sldMk cId="1577930230" sldId="280"/>
        </pc:sldMkLst>
        <pc:spChg chg="mod">
          <ac:chgData name="Mushegian, Edgar (NSP)" userId="c092e9be-0227-40a4-980f-f9eff733bb40" providerId="ADAL" clId="{C2E1268D-9F0F-46C0-A4D0-55DC4BE7FF3C}" dt="2022-06-09T15:44:11.798" v="694" actId="20577"/>
          <ac:spMkLst>
            <pc:docMk/>
            <pc:sldMk cId="1577930230" sldId="280"/>
            <ac:spMk id="2" creationId="{BF13C2C3-3C27-6748-B8C5-8E7FB4480433}"/>
          </ac:spMkLst>
        </pc:spChg>
        <pc:graphicFrameChg chg="mod">
          <ac:chgData name="Mushegian, Edgar (NSP)" userId="c092e9be-0227-40a4-980f-f9eff733bb40" providerId="ADAL" clId="{C2E1268D-9F0F-46C0-A4D0-55DC4BE7FF3C}" dt="2022-06-09T15:23:41.971" v="482" actId="2711"/>
          <ac:graphicFrameMkLst>
            <pc:docMk/>
            <pc:sldMk cId="1577930230" sldId="280"/>
            <ac:graphicFrameMk id="5" creationId="{C97CE1CA-6107-4B91-8A96-119A3C6EDB61}"/>
          </ac:graphicFrameMkLst>
        </pc:graphicFrameChg>
        <pc:graphicFrameChg chg="mod">
          <ac:chgData name="Mushegian, Edgar (NSP)" userId="c092e9be-0227-40a4-980f-f9eff733bb40" providerId="ADAL" clId="{C2E1268D-9F0F-46C0-A4D0-55DC4BE7FF3C}" dt="2022-06-09T15:36:10.697" v="600" actId="12100"/>
          <ac:graphicFrameMkLst>
            <pc:docMk/>
            <pc:sldMk cId="1577930230" sldId="280"/>
            <ac:graphicFrameMk id="6" creationId="{93EB433E-BD18-4050-B655-7C13147613BE}"/>
          </ac:graphicFrameMkLst>
        </pc:graphicFrameChg>
      </pc:sldChg>
      <pc:sldChg chg="modSp add mod">
        <pc:chgData name="Mushegian, Edgar (NSP)" userId="c092e9be-0227-40a4-980f-f9eff733bb40" providerId="ADAL" clId="{C2E1268D-9F0F-46C0-A4D0-55DC4BE7FF3C}" dt="2022-06-09T16:00:42.330" v="893"/>
        <pc:sldMkLst>
          <pc:docMk/>
          <pc:sldMk cId="1371398342" sldId="281"/>
        </pc:sldMkLst>
        <pc:spChg chg="mod">
          <ac:chgData name="Mushegian, Edgar (NSP)" userId="c092e9be-0227-40a4-980f-f9eff733bb40" providerId="ADAL" clId="{C2E1268D-9F0F-46C0-A4D0-55DC4BE7FF3C}" dt="2022-06-09T15:44:16.803" v="697" actId="20577"/>
          <ac:spMkLst>
            <pc:docMk/>
            <pc:sldMk cId="1371398342" sldId="281"/>
            <ac:spMk id="2" creationId="{BF13C2C3-3C27-6748-B8C5-8E7FB4480433}"/>
          </ac:spMkLst>
        </pc:spChg>
        <pc:graphicFrameChg chg="mod">
          <ac:chgData name="Mushegian, Edgar (NSP)" userId="c092e9be-0227-40a4-980f-f9eff733bb40" providerId="ADAL" clId="{C2E1268D-9F0F-46C0-A4D0-55DC4BE7FF3C}" dt="2022-06-09T15:42:34.071" v="619" actId="20577"/>
          <ac:graphicFrameMkLst>
            <pc:docMk/>
            <pc:sldMk cId="1371398342" sldId="281"/>
            <ac:graphicFrameMk id="5" creationId="{C97CE1CA-6107-4B91-8A96-119A3C6EDB61}"/>
          </ac:graphicFrameMkLst>
        </pc:graphicFrameChg>
        <pc:graphicFrameChg chg="mod">
          <ac:chgData name="Mushegian, Edgar (NSP)" userId="c092e9be-0227-40a4-980f-f9eff733bb40" providerId="ADAL" clId="{C2E1268D-9F0F-46C0-A4D0-55DC4BE7FF3C}" dt="2022-06-09T16:00:42.330" v="893"/>
          <ac:graphicFrameMkLst>
            <pc:docMk/>
            <pc:sldMk cId="1371398342" sldId="281"/>
            <ac:graphicFrameMk id="6" creationId="{93EB433E-BD18-4050-B655-7C13147613BE}"/>
          </ac:graphicFrameMkLst>
        </pc:graphicFrameChg>
      </pc:sldChg>
      <pc:sldChg chg="modSp add mod">
        <pc:chgData name="Mushegian, Edgar (NSP)" userId="c092e9be-0227-40a4-980f-f9eff733bb40" providerId="ADAL" clId="{C2E1268D-9F0F-46C0-A4D0-55DC4BE7FF3C}" dt="2022-06-09T15:44:21.810" v="700" actId="20577"/>
        <pc:sldMkLst>
          <pc:docMk/>
          <pc:sldMk cId="484723673" sldId="282"/>
        </pc:sldMkLst>
        <pc:spChg chg="mod">
          <ac:chgData name="Mushegian, Edgar (NSP)" userId="c092e9be-0227-40a4-980f-f9eff733bb40" providerId="ADAL" clId="{C2E1268D-9F0F-46C0-A4D0-55DC4BE7FF3C}" dt="2022-06-09T15:44:21.810" v="700" actId="20577"/>
          <ac:spMkLst>
            <pc:docMk/>
            <pc:sldMk cId="484723673" sldId="282"/>
            <ac:spMk id="2" creationId="{BF13C2C3-3C27-6748-B8C5-8E7FB4480433}"/>
          </ac:spMkLst>
        </pc:spChg>
        <pc:graphicFrameChg chg="mod">
          <ac:chgData name="Mushegian, Edgar (NSP)" userId="c092e9be-0227-40a4-980f-f9eff733bb40" providerId="ADAL" clId="{C2E1268D-9F0F-46C0-A4D0-55DC4BE7FF3C}" dt="2022-06-09T15:41:09.475" v="607" actId="20577"/>
          <ac:graphicFrameMkLst>
            <pc:docMk/>
            <pc:sldMk cId="484723673" sldId="282"/>
            <ac:graphicFrameMk id="5" creationId="{C97CE1CA-6107-4B91-8A96-119A3C6EDB61}"/>
          </ac:graphicFrameMkLst>
        </pc:graphicFrameChg>
        <pc:graphicFrameChg chg="mod">
          <ac:chgData name="Mushegian, Edgar (NSP)" userId="c092e9be-0227-40a4-980f-f9eff733bb40" providerId="ADAL" clId="{C2E1268D-9F0F-46C0-A4D0-55DC4BE7FF3C}" dt="2022-06-09T15:36:17.172" v="602" actId="12100"/>
          <ac:graphicFrameMkLst>
            <pc:docMk/>
            <pc:sldMk cId="484723673" sldId="282"/>
            <ac:graphicFrameMk id="6" creationId="{93EB433E-BD18-4050-B655-7C13147613BE}"/>
          </ac:graphicFrameMkLst>
        </pc:graphicFrameChg>
      </pc:sldChg>
      <pc:sldChg chg="modSp add mod">
        <pc:chgData name="Mushegian, Edgar (NSP)" userId="c092e9be-0227-40a4-980f-f9eff733bb40" providerId="ADAL" clId="{C2E1268D-9F0F-46C0-A4D0-55DC4BE7FF3C}" dt="2022-06-09T15:44:26.108" v="703" actId="20577"/>
        <pc:sldMkLst>
          <pc:docMk/>
          <pc:sldMk cId="1612063772" sldId="283"/>
        </pc:sldMkLst>
        <pc:spChg chg="mod">
          <ac:chgData name="Mushegian, Edgar (NSP)" userId="c092e9be-0227-40a4-980f-f9eff733bb40" providerId="ADAL" clId="{C2E1268D-9F0F-46C0-A4D0-55DC4BE7FF3C}" dt="2022-06-09T15:44:26.108" v="703" actId="20577"/>
          <ac:spMkLst>
            <pc:docMk/>
            <pc:sldMk cId="1612063772" sldId="283"/>
            <ac:spMk id="2" creationId="{BF13C2C3-3C27-6748-B8C5-8E7FB4480433}"/>
          </ac:spMkLst>
        </pc:spChg>
        <pc:graphicFrameChg chg="mod">
          <ac:chgData name="Mushegian, Edgar (NSP)" userId="c092e9be-0227-40a4-980f-f9eff733bb40" providerId="ADAL" clId="{C2E1268D-9F0F-46C0-A4D0-55DC4BE7FF3C}" dt="2022-06-09T15:27:52.533" v="554" actId="2711"/>
          <ac:graphicFrameMkLst>
            <pc:docMk/>
            <pc:sldMk cId="1612063772" sldId="283"/>
            <ac:graphicFrameMk id="5" creationId="{C97CE1CA-6107-4B91-8A96-119A3C6EDB61}"/>
          </ac:graphicFrameMkLst>
        </pc:graphicFrameChg>
        <pc:graphicFrameChg chg="mod modGraphic">
          <ac:chgData name="Mushegian, Edgar (NSP)" userId="c092e9be-0227-40a4-980f-f9eff733bb40" providerId="ADAL" clId="{C2E1268D-9F0F-46C0-A4D0-55DC4BE7FF3C}" dt="2022-06-09T15:41:34.814" v="611" actId="2711"/>
          <ac:graphicFrameMkLst>
            <pc:docMk/>
            <pc:sldMk cId="1612063772" sldId="283"/>
            <ac:graphicFrameMk id="6" creationId="{93EB433E-BD18-4050-B655-7C13147613BE}"/>
          </ac:graphicFrameMkLst>
        </pc:graphicFrameChg>
      </pc:sldChg>
      <pc:sldChg chg="modSp add mod">
        <pc:chgData name="Mushegian, Edgar (NSP)" userId="c092e9be-0227-40a4-980f-f9eff733bb40" providerId="ADAL" clId="{C2E1268D-9F0F-46C0-A4D0-55DC4BE7FF3C}" dt="2022-06-09T16:00:47.133" v="894"/>
        <pc:sldMkLst>
          <pc:docMk/>
          <pc:sldMk cId="3568992957" sldId="284"/>
        </pc:sldMkLst>
        <pc:spChg chg="mod">
          <ac:chgData name="Mushegian, Edgar (NSP)" userId="c092e9be-0227-40a4-980f-f9eff733bb40" providerId="ADAL" clId="{C2E1268D-9F0F-46C0-A4D0-55DC4BE7FF3C}" dt="2022-06-09T15:44:30.327" v="706" actId="20577"/>
          <ac:spMkLst>
            <pc:docMk/>
            <pc:sldMk cId="3568992957" sldId="284"/>
            <ac:spMk id="2" creationId="{BF13C2C3-3C27-6748-B8C5-8E7FB4480433}"/>
          </ac:spMkLst>
        </pc:spChg>
        <pc:graphicFrameChg chg="mod">
          <ac:chgData name="Mushegian, Edgar (NSP)" userId="c092e9be-0227-40a4-980f-f9eff733bb40" providerId="ADAL" clId="{C2E1268D-9F0F-46C0-A4D0-55DC4BE7FF3C}" dt="2022-06-09T15:29:06.103" v="592" actId="2711"/>
          <ac:graphicFrameMkLst>
            <pc:docMk/>
            <pc:sldMk cId="3568992957" sldId="284"/>
            <ac:graphicFrameMk id="5" creationId="{C97CE1CA-6107-4B91-8A96-119A3C6EDB61}"/>
          </ac:graphicFrameMkLst>
        </pc:graphicFrameChg>
        <pc:graphicFrameChg chg="mod">
          <ac:chgData name="Mushegian, Edgar (NSP)" userId="c092e9be-0227-40a4-980f-f9eff733bb40" providerId="ADAL" clId="{C2E1268D-9F0F-46C0-A4D0-55DC4BE7FF3C}" dt="2022-06-09T16:00:47.133" v="894"/>
          <ac:graphicFrameMkLst>
            <pc:docMk/>
            <pc:sldMk cId="3568992957" sldId="284"/>
            <ac:graphicFrameMk id="6" creationId="{93EB433E-BD18-4050-B655-7C13147613BE}"/>
          </ac:graphicFrameMkLst>
        </pc:graphicFrameChg>
      </pc:sldChg>
    </pc:docChg>
  </pc:docChgLst>
  <pc:docChgLst>
    <pc:chgData name="Mushegian, Edgar (NSP)" userId="c092e9be-0227-40a4-980f-f9eff733bb40" providerId="ADAL" clId="{DDCDBA57-D9CC-48F2-9927-2D817CEA84E8}"/>
    <pc:docChg chg="modSld">
      <pc:chgData name="Mushegian, Edgar (NSP)" userId="c092e9be-0227-40a4-980f-f9eff733bb40" providerId="ADAL" clId="{DDCDBA57-D9CC-48F2-9927-2D817CEA84E8}" dt="2022-06-08T13:02:28.660" v="14"/>
      <pc:docMkLst>
        <pc:docMk/>
      </pc:docMkLst>
      <pc:sldChg chg="addCm">
        <pc:chgData name="Mushegian, Edgar (NSP)" userId="c092e9be-0227-40a4-980f-f9eff733bb40" providerId="ADAL" clId="{DDCDBA57-D9CC-48F2-9927-2D817CEA84E8}" dt="2022-06-08T12:08:57.960" v="8"/>
        <pc:sldMkLst>
          <pc:docMk/>
          <pc:sldMk cId="3320176036" sldId="271"/>
        </pc:sldMkLst>
      </pc:sldChg>
      <pc:sldChg chg="modSp delCm">
        <pc:chgData name="Mushegian, Edgar (NSP)" userId="c092e9be-0227-40a4-980f-f9eff733bb40" providerId="ADAL" clId="{DDCDBA57-D9CC-48F2-9927-2D817CEA84E8}" dt="2022-06-08T12:08:21.998" v="7"/>
        <pc:sldMkLst>
          <pc:docMk/>
          <pc:sldMk cId="1841314845" sldId="273"/>
        </pc:sldMkLst>
        <pc:graphicFrameChg chg="mod">
          <ac:chgData name="Mushegian, Edgar (NSP)" userId="c092e9be-0227-40a4-980f-f9eff733bb40" providerId="ADAL" clId="{DDCDBA57-D9CC-48F2-9927-2D817CEA84E8}" dt="2022-06-08T12:08:18.703" v="6" actId="20577"/>
          <ac:graphicFrameMkLst>
            <pc:docMk/>
            <pc:sldMk cId="1841314845" sldId="273"/>
            <ac:graphicFrameMk id="9" creationId="{46C11C49-0961-48C8-A9A0-1DF884EDA8C0}"/>
          </ac:graphicFrameMkLst>
        </pc:graphicFrameChg>
      </pc:sldChg>
      <pc:sldChg chg="modSp delCm">
        <pc:chgData name="Mushegian, Edgar (NSP)" userId="c092e9be-0227-40a4-980f-f9eff733bb40" providerId="ADAL" clId="{DDCDBA57-D9CC-48F2-9927-2D817CEA84E8}" dt="2022-06-08T13:02:28.660" v="14"/>
        <pc:sldMkLst>
          <pc:docMk/>
          <pc:sldMk cId="1109243541" sldId="276"/>
        </pc:sldMkLst>
        <pc:graphicFrameChg chg="mod">
          <ac:chgData name="Mushegian, Edgar (NSP)" userId="c092e9be-0227-40a4-980f-f9eff733bb40" providerId="ADAL" clId="{DDCDBA57-D9CC-48F2-9927-2D817CEA84E8}" dt="2022-06-08T13:02:28.660" v="14"/>
          <ac:graphicFrameMkLst>
            <pc:docMk/>
            <pc:sldMk cId="1109243541" sldId="276"/>
            <ac:graphicFrameMk id="4" creationId="{AC92BEF6-846F-4543-A998-2346510A3220}"/>
          </ac:graphicFrameMkLst>
        </pc:graphicFrame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hyperlink" Target="http://www.ippc.int/" TargetMode="External"/></Relationships>
</file>

<file path=ppt/diagrams/_rels/data31.xml.rels><?xml version="1.0" encoding="UTF-8" standalone="yes"?>
<Relationships xmlns="http://schemas.openxmlformats.org/package/2006/relationships"><Relationship Id="rId3" Type="http://schemas.openxmlformats.org/officeDocument/2006/relationships/hyperlink" Target="https://www.ippc.int/en/publications/90770/" TargetMode="External"/><Relationship Id="rId2" Type="http://schemas.openxmlformats.org/officeDocument/2006/relationships/hyperlink" Target="https://www.ippc.int/en/core-activities/standards-setting/expert-drafting-groups/technical-panels/technical-panel-glossary-phytosanitary-terms-ispm-5/" TargetMode="External"/><Relationship Id="rId1" Type="http://schemas.openxmlformats.org/officeDocument/2006/relationships/hyperlink" Target="https://www.ippc.int/en/core-activities/standards-setting/standards-committee/"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www.ippc.int/" TargetMode="External"/></Relationships>
</file>

<file path=ppt/diagrams/_rels/drawing31.xml.rels><?xml version="1.0" encoding="UTF-8" standalone="yes"?>
<Relationships xmlns="http://schemas.openxmlformats.org/package/2006/relationships"><Relationship Id="rId3" Type="http://schemas.openxmlformats.org/officeDocument/2006/relationships/hyperlink" Target="https://www.ippc.int/en/core-activities/standards-setting/expert-drafting-groups/technical-panels/technical-panel-glossary-phytosanitary-terms-ispm-5/" TargetMode="External"/><Relationship Id="rId2" Type="http://schemas.openxmlformats.org/officeDocument/2006/relationships/hyperlink" Target="https://www.ippc.int/en/core-activities/standards-setting/standards-committee/" TargetMode="External"/><Relationship Id="rId1" Type="http://schemas.openxmlformats.org/officeDocument/2006/relationships/hyperlink" Target="https://www.ippc.int/en/publications/90770/" TargetMode="Externa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DEDFBC-A763-4D13-B0F8-80D4AE888256}" type="doc">
      <dgm:prSet loTypeId="urn:microsoft.com/office/officeart/2005/8/layout/hierarchy2" loCatId="hierarchy" qsTypeId="urn:microsoft.com/office/officeart/2005/8/quickstyle/simple1" qsCatId="simple" csTypeId="urn:microsoft.com/office/officeart/2005/8/colors/accent2_1" csCatId="accent2" phldr="1"/>
      <dgm:spPr/>
      <dgm:t>
        <a:bodyPr/>
        <a:lstStyle/>
        <a:p>
          <a:endParaRPr lang="en-US"/>
        </a:p>
      </dgm:t>
    </dgm:pt>
    <dgm:pt modelId="{A6FCDCFA-433F-4758-BFD7-B90B5419F3C5}">
      <dgm:prSet phldrT="[Text]" custT="1"/>
      <dgm:spPr>
        <a:ln>
          <a:solidFill>
            <a:schemeClr val="accent6"/>
          </a:solidFill>
        </a:ln>
      </dgm:spPr>
      <dgm:t>
        <a:bodyPr/>
        <a:lstStyle/>
        <a:p>
          <a:r>
            <a:rPr lang="fr-FR" altLang="ja-JP" sz="2000" b="1" dirty="0" smtClean="0">
              <a:effectLst/>
              <a:latin typeface="Gill Sans MT" panose="020B0502020104020203" pitchFamily="34" charset="0"/>
            </a:rPr>
            <a:t>Le glossaire est constamment mis à jour.</a:t>
          </a:r>
        </a:p>
        <a:p>
          <a:r>
            <a:rPr lang="fr-FR" altLang="ja-JP" sz="2000" b="1" dirty="0" smtClean="0">
              <a:effectLst/>
              <a:latin typeface="Gill Sans MT" panose="020B0502020104020203" pitchFamily="34" charset="0"/>
            </a:rPr>
            <a:t>Cela peut impliquer :</a:t>
          </a:r>
        </a:p>
        <a:p>
          <a:r>
            <a:rPr lang="fr-FR" altLang="ja-JP" sz="2000" b="0" dirty="0" smtClean="0">
              <a:effectLst/>
              <a:latin typeface="Gill Sans MT" panose="020B0502020104020203" pitchFamily="34" charset="0"/>
            </a:rPr>
            <a:t>ajouts, révisions, suppressions</a:t>
          </a:r>
          <a:endParaRPr lang="en-US" sz="2000" b="0" dirty="0">
            <a:effectLst/>
            <a:latin typeface="Gill Sans MT" panose="020B0502020104020203" pitchFamily="34" charset="0"/>
          </a:endParaRPr>
        </a:p>
      </dgm:t>
    </dgm:pt>
    <dgm:pt modelId="{3AF5312E-6C87-4AC6-9A9C-FBF5A7037610}" type="parTrans" cxnId="{CCD98A61-7C5F-4A04-9B31-3512ADE55DD1}">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F67B2A56-4858-4F0C-8B30-F3F3FAA0E0F2}" type="sibTrans" cxnId="{CCD98A61-7C5F-4A04-9B31-3512ADE55DD1}">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C4D8B66C-907D-4075-9BA2-203B116C895A}" type="asst">
      <dgm:prSet phldrT="[Text]" custT="1"/>
      <dgm:spPr/>
      <dgm:t>
        <a:bodyPr/>
        <a:lstStyle/>
        <a:p>
          <a:r>
            <a:rPr lang="fr-FR" altLang="ja-JP" sz="2000" dirty="0" smtClean="0">
              <a:effectLst/>
              <a:latin typeface="Gill Sans MT" panose="020B0502020104020203" pitchFamily="34" charset="0"/>
            </a:rPr>
            <a:t>Pour cette raison, </a:t>
          </a:r>
          <a:r>
            <a:rPr lang="fr-FR" altLang="ja-JP" sz="2000" dirty="0" smtClean="0">
              <a:effectLst/>
              <a:latin typeface="Gill Sans MT" panose="020B0502020104020203" pitchFamily="34" charset="0"/>
            </a:rPr>
            <a:t>il faut assurer </a:t>
          </a:r>
          <a:r>
            <a:rPr lang="fr-FR" altLang="ja-JP" sz="2000" dirty="0" smtClean="0">
              <a:effectLst/>
              <a:latin typeface="Gill Sans MT" panose="020B0502020104020203" pitchFamily="34" charset="0"/>
            </a:rPr>
            <a:t>de n'utiliser que </a:t>
          </a:r>
          <a:r>
            <a:rPr lang="fr-FR" altLang="ja-JP" sz="2000" dirty="0" smtClean="0">
              <a:solidFill>
                <a:srgbClr val="FF0000"/>
              </a:solidFill>
              <a:effectLst/>
              <a:latin typeface="Gill Sans MT" panose="020B0502020104020203" pitchFamily="34" charset="0"/>
            </a:rPr>
            <a:t>la dernière version</a:t>
          </a:r>
          <a:r>
            <a:rPr lang="fr-FR" altLang="ja-JP" sz="2000" dirty="0" smtClean="0">
              <a:effectLst/>
              <a:latin typeface="Gill Sans MT" panose="020B0502020104020203" pitchFamily="34" charset="0"/>
            </a:rPr>
            <a:t> du glossaire !</a:t>
          </a:r>
        </a:p>
        <a:p>
          <a:r>
            <a:rPr lang="fr-FR" altLang="ja-JP" sz="1800" dirty="0" smtClean="0">
              <a:effectLst/>
              <a:latin typeface="Gill Sans MT" panose="020B0502020104020203" pitchFamily="34" charset="0"/>
            </a:rPr>
            <a:t>(Disponible sur </a:t>
          </a:r>
          <a:r>
            <a:rPr lang="en-US" altLang="ja-JP" sz="1800" b="1" dirty="0" smtClean="0">
              <a:solidFill>
                <a:schemeClr val="accent1"/>
              </a:solidFill>
              <a:effectLst/>
              <a:latin typeface="Gill Sans MT" panose="020B0502020104020203" pitchFamily="34" charset="0"/>
              <a:hlinkClick xmlns:r="http://schemas.openxmlformats.org/officeDocument/2006/relationships" r:id="rId1">
                <a:extLst>
                  <a:ext uri="{A12FA001-AC4F-418D-AE19-62706E023703}">
                    <ahyp:hlinkClr xmlns="" xmlns:ahyp="http://schemas.microsoft.com/office/drawing/2018/hyperlinkcolor" val="tx"/>
                  </a:ext>
                </a:extLst>
              </a:hlinkClick>
            </a:rPr>
            <a:t>www.ippc.int</a:t>
          </a:r>
          <a:r>
            <a:rPr lang="en-US" altLang="ja-JP" sz="1800" dirty="0">
              <a:effectLst/>
              <a:latin typeface="Gill Sans MT" panose="020B0502020104020203" pitchFamily="34" charset="0"/>
            </a:rPr>
            <a:t>)</a:t>
          </a:r>
          <a:endParaRPr lang="en-US" sz="1800" dirty="0">
            <a:effectLst/>
            <a:latin typeface="Gill Sans MT" panose="020B0502020104020203" pitchFamily="34" charset="0"/>
          </a:endParaRPr>
        </a:p>
      </dgm:t>
    </dgm:pt>
    <dgm:pt modelId="{DD50222C-86E5-410F-94D5-7E60E540DC81}" type="parTrans" cxnId="{A79D9E26-2268-4577-A7AA-AC2DAEF8F026}">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6"/>
          </a:solidFill>
          <a:prstDash val="solid"/>
          <a:round/>
          <a:headEnd type="none" w="med" len="med"/>
          <a:tailEnd type="arrow" w="med" len="med"/>
        </a:ln>
      </dgm:spPr>
      <dgm:t>
        <a:bodyPr/>
        <a:lstStyle/>
        <a:p>
          <a:endParaRPr lang="en-US" sz="800" b="1">
            <a:effectLst/>
            <a:latin typeface="Gill Sans MT" panose="020B0502020104020203" pitchFamily="34" charset="0"/>
          </a:endParaRPr>
        </a:p>
      </dgm:t>
    </dgm:pt>
    <dgm:pt modelId="{4F2D5ABA-7AA3-4543-B7E0-F4ADEBD557CC}" type="sibTrans" cxnId="{A79D9E26-2268-4577-A7AA-AC2DAEF8F026}">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6F5CDCA3-31B7-425A-8780-66C547391171}">
      <dgm:prSet phldrT="[Text]" custT="1"/>
      <dgm:spPr>
        <a:ln>
          <a:solidFill>
            <a:schemeClr val="accent1"/>
          </a:solidFill>
        </a:ln>
      </dgm:spPr>
      <dgm:t>
        <a:bodyPr/>
        <a:lstStyle/>
        <a:p>
          <a:r>
            <a:rPr lang="fr-FR" altLang="ja-JP" sz="2000" dirty="0" smtClean="0">
              <a:effectLst/>
              <a:latin typeface="Gill Sans MT" panose="020B0502020104020203" pitchFamily="34" charset="0"/>
            </a:rPr>
            <a:t>Dans le </a:t>
          </a:r>
          <a:r>
            <a:rPr lang="fr-FR" altLang="ja-JP" sz="2000" b="1" dirty="0" smtClean="0">
              <a:effectLst/>
              <a:latin typeface="Gill Sans MT" panose="020B0502020104020203" pitchFamily="34" charset="0"/>
            </a:rPr>
            <a:t>projet d'amendements </a:t>
          </a:r>
          <a:r>
            <a:rPr lang="fr-FR" altLang="ja-JP" sz="2000" b="1" dirty="0" smtClean="0">
              <a:effectLst/>
              <a:latin typeface="Gill Sans MT" panose="020B0502020104020203" pitchFamily="34" charset="0"/>
            </a:rPr>
            <a:t>à </a:t>
          </a:r>
          <a:r>
            <a:rPr lang="fr-FR" altLang="ja-JP" sz="2000" b="1" dirty="0" smtClean="0">
              <a:effectLst/>
              <a:latin typeface="Gill Sans MT" panose="020B0502020104020203" pitchFamily="34" charset="0"/>
            </a:rPr>
            <a:t>la NIMP </a:t>
          </a:r>
          <a:r>
            <a:rPr lang="fr-FR" altLang="ja-JP" sz="2000" b="1" dirty="0" smtClean="0">
              <a:effectLst/>
              <a:latin typeface="Gill Sans MT" panose="020B0502020104020203" pitchFamily="34" charset="0"/>
            </a:rPr>
            <a:t>5 de 2022 ,</a:t>
          </a:r>
          <a:endParaRPr lang="fr-FR" altLang="ja-JP" sz="2000" b="1" dirty="0" smtClean="0">
            <a:effectLst/>
            <a:latin typeface="Gill Sans MT" panose="020B0502020104020203" pitchFamily="34" charset="0"/>
          </a:endParaRPr>
        </a:p>
        <a:p>
          <a:r>
            <a:rPr lang="fr-FR" altLang="ja-JP" sz="2000" dirty="0" smtClean="0">
              <a:effectLst/>
              <a:latin typeface="Gill Sans MT" panose="020B0502020104020203" pitchFamily="34" charset="0"/>
            </a:rPr>
            <a:t>les propositions sont :</a:t>
          </a:r>
        </a:p>
        <a:p>
          <a:r>
            <a:rPr lang="en-US" altLang="ja-JP" sz="2000" b="1" u="none" dirty="0" smtClean="0">
              <a:solidFill>
                <a:srgbClr val="C00000"/>
              </a:solidFill>
              <a:effectLst/>
              <a:latin typeface="Gill Sans MT" panose="020B0502020104020203" pitchFamily="34" charset="0"/>
            </a:rPr>
            <a:t>3 </a:t>
          </a:r>
          <a:r>
            <a:rPr lang="en-US" altLang="ja-JP" sz="2000" b="1" u="none" dirty="0">
              <a:solidFill>
                <a:srgbClr val="C00000"/>
              </a:solidFill>
              <a:effectLst/>
              <a:latin typeface="Gill Sans MT" panose="020B0502020104020203" pitchFamily="34" charset="0"/>
            </a:rPr>
            <a:t>additions </a:t>
          </a:r>
        </a:p>
        <a:p>
          <a:r>
            <a:rPr lang="en-US" altLang="ja-JP" sz="2000" b="1" u="none" dirty="0">
              <a:solidFill>
                <a:srgbClr val="C00000"/>
              </a:solidFill>
              <a:effectLst/>
              <a:latin typeface="Gill Sans MT" panose="020B0502020104020203" pitchFamily="34" charset="0"/>
            </a:rPr>
            <a:t>(10 =&gt;) 9 </a:t>
          </a:r>
          <a:r>
            <a:rPr lang="en-US" altLang="ja-JP" sz="2000" b="1" u="none" dirty="0" err="1" smtClean="0">
              <a:solidFill>
                <a:srgbClr val="C00000"/>
              </a:solidFill>
              <a:effectLst/>
              <a:latin typeface="Gill Sans MT" panose="020B0502020104020203" pitchFamily="34" charset="0"/>
            </a:rPr>
            <a:t>révisions</a:t>
          </a:r>
          <a:endParaRPr lang="en-US" altLang="ja-JP" sz="2000" b="1" u="none" dirty="0">
            <a:solidFill>
              <a:srgbClr val="C00000"/>
            </a:solidFill>
            <a:effectLst/>
            <a:latin typeface="Gill Sans MT" panose="020B0502020104020203" pitchFamily="34" charset="0"/>
          </a:endParaRPr>
        </a:p>
        <a:p>
          <a:r>
            <a:rPr lang="en-US" altLang="ja-JP" sz="2000" b="1" u="none" dirty="0">
              <a:solidFill>
                <a:srgbClr val="C00000"/>
              </a:solidFill>
              <a:effectLst/>
              <a:latin typeface="Gill Sans MT" panose="020B0502020104020203" pitchFamily="34" charset="0"/>
            </a:rPr>
            <a:t>(1 =&gt;) 2 </a:t>
          </a:r>
          <a:r>
            <a:rPr lang="en-US" altLang="ja-JP" sz="2000" b="1" u="none" dirty="0" smtClean="0">
              <a:solidFill>
                <a:srgbClr val="C00000"/>
              </a:solidFill>
              <a:effectLst/>
              <a:latin typeface="Gill Sans MT" panose="020B0502020104020203" pitchFamily="34" charset="0"/>
            </a:rPr>
            <a:t>suppressions</a:t>
          </a:r>
          <a:endParaRPr lang="en-US" altLang="ja-JP" sz="2000" b="1" u="none" dirty="0">
            <a:solidFill>
              <a:srgbClr val="C00000"/>
            </a:solidFill>
            <a:effectLst/>
            <a:latin typeface="Gill Sans MT" panose="020B0502020104020203" pitchFamily="34" charset="0"/>
          </a:endParaRPr>
        </a:p>
      </dgm:t>
    </dgm:pt>
    <dgm:pt modelId="{B18D0244-4A0B-4ED8-ADD1-8735D8B575F6}" type="parTrans" cxnId="{3BD4389F-F7BD-4615-B9B7-BBF4174D1438}">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6"/>
          </a:solidFill>
          <a:prstDash val="solid"/>
          <a:round/>
          <a:headEnd type="none" w="med" len="med"/>
          <a:tailEnd type="arrow" w="med" len="med"/>
        </a:ln>
      </dgm:spPr>
      <dgm:t>
        <a:bodyPr/>
        <a:lstStyle/>
        <a:p>
          <a:endParaRPr lang="en-US" sz="800">
            <a:effectLst/>
            <a:latin typeface="Gill Sans MT" panose="020B0502020104020203" pitchFamily="34" charset="0"/>
          </a:endParaRPr>
        </a:p>
      </dgm:t>
    </dgm:pt>
    <dgm:pt modelId="{FA595F30-F0A4-48F5-AACF-EB23885B46A0}" type="sibTrans" cxnId="{3BD4389F-F7BD-4615-B9B7-BBF4174D1438}">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451F4A02-4E4B-4BF2-9D9B-8561B09934D3}">
      <dgm:prSet phldrT="[Text]" custT="1"/>
      <dgm:spPr>
        <a:ln>
          <a:solidFill>
            <a:schemeClr val="accent5"/>
          </a:solidFill>
        </a:ln>
      </dgm:spPr>
      <dgm:t>
        <a:bodyPr/>
        <a:lstStyle/>
        <a:p>
          <a:pPr algn="l">
            <a:buFont typeface="+mj-lt"/>
            <a:buNone/>
          </a:pPr>
          <a:r>
            <a:rPr lang="en-US" altLang="ja-JP" sz="2000" b="1" u="none" dirty="0" smtClean="0">
              <a:solidFill>
                <a:srgbClr val="C00000"/>
              </a:solidFill>
              <a:effectLst/>
              <a:latin typeface="Gill Sans MT" panose="020B0502020104020203" pitchFamily="34" charset="0"/>
            </a:rPr>
            <a:t>TGP:</a:t>
          </a:r>
          <a:r>
            <a:rPr lang="ru-RU" altLang="ja-JP" sz="2000" b="1" u="none" dirty="0" smtClean="0">
              <a:effectLst/>
            </a:rPr>
            <a:t> </a:t>
          </a:r>
          <a:r>
            <a:rPr lang="en-US" altLang="ja-JP" sz="2000" dirty="0" err="1" smtClean="0">
              <a:effectLst/>
              <a:latin typeface="Gill Sans MT" panose="020B0502020104020203" pitchFamily="34" charset="0"/>
            </a:rPr>
            <a:t>Décembre</a:t>
          </a:r>
          <a:r>
            <a:rPr lang="en-US" altLang="ja-JP" sz="2000" dirty="0" smtClean="0">
              <a:effectLst/>
              <a:latin typeface="Gill Sans MT" panose="020B0502020104020203" pitchFamily="34" charset="0"/>
            </a:rPr>
            <a:t> </a:t>
          </a:r>
          <a:r>
            <a:rPr lang="en-US" altLang="ja-JP" sz="2000" dirty="0">
              <a:effectLst/>
              <a:latin typeface="Gill Sans MT" panose="020B0502020104020203" pitchFamily="34" charset="0"/>
            </a:rPr>
            <a:t>2021</a:t>
          </a:r>
          <a:br>
            <a:rPr lang="en-US" altLang="ja-JP" sz="2000" dirty="0">
              <a:effectLst/>
              <a:latin typeface="Gill Sans MT" panose="020B0502020104020203" pitchFamily="34" charset="0"/>
            </a:rPr>
          </a:br>
          <a:r>
            <a:rPr lang="en-US" altLang="ja-JP" sz="2000" b="1" u="none" dirty="0" smtClean="0">
              <a:solidFill>
                <a:srgbClr val="C00000"/>
              </a:solidFill>
              <a:effectLst/>
              <a:latin typeface="Gill Sans MT" panose="020B0502020104020203" pitchFamily="34" charset="0"/>
            </a:rPr>
            <a:t>CN-7</a:t>
          </a:r>
          <a:r>
            <a:rPr lang="en-US" altLang="ja-JP" sz="2000" b="1" u="none" dirty="0">
              <a:solidFill>
                <a:srgbClr val="C00000"/>
              </a:solidFill>
              <a:effectLst/>
              <a:latin typeface="Gill Sans MT" panose="020B0502020104020203" pitchFamily="34" charset="0"/>
            </a:rPr>
            <a:t>:</a:t>
          </a:r>
          <a:r>
            <a:rPr lang="en-US" altLang="ja-JP" sz="2000" b="1" u="none" dirty="0">
              <a:effectLst/>
              <a:latin typeface="Gill Sans MT" panose="020B0502020104020203" pitchFamily="34" charset="0"/>
            </a:rPr>
            <a:t> </a:t>
          </a:r>
          <a:r>
            <a:rPr lang="en-US" altLang="ja-JP" sz="2000" dirty="0" smtClean="0">
              <a:effectLst/>
              <a:latin typeface="Gill Sans MT" panose="020B0502020104020203" pitchFamily="34" charset="0"/>
            </a:rPr>
            <a:t>Mai </a:t>
          </a:r>
          <a:r>
            <a:rPr lang="en-US" altLang="ja-JP" sz="2000" dirty="0">
              <a:effectLst/>
              <a:latin typeface="Gill Sans MT" panose="020B0502020104020203" pitchFamily="34" charset="0"/>
            </a:rPr>
            <a:t>2022</a:t>
          </a:r>
          <a:br>
            <a:rPr lang="en-US" altLang="ja-JP" sz="2000" dirty="0">
              <a:effectLst/>
              <a:latin typeface="Gill Sans MT" panose="020B0502020104020203" pitchFamily="34" charset="0"/>
            </a:rPr>
          </a:br>
          <a:r>
            <a:rPr lang="en-US" altLang="ja-JP" sz="2000" b="1" u="none" dirty="0" err="1" smtClean="0">
              <a:solidFill>
                <a:srgbClr val="C00000"/>
              </a:solidFill>
              <a:effectLst/>
              <a:latin typeface="Gill Sans MT" panose="020B0502020104020203" pitchFamily="34" charset="0"/>
            </a:rPr>
            <a:t>Séconde</a:t>
          </a:r>
          <a:r>
            <a:rPr lang="en-US" altLang="ja-JP" sz="2000" b="1" u="none" dirty="0" smtClean="0">
              <a:solidFill>
                <a:srgbClr val="C00000"/>
              </a:solidFill>
              <a:effectLst/>
              <a:latin typeface="Gill Sans MT" panose="020B0502020104020203" pitchFamily="34" charset="0"/>
            </a:rPr>
            <a:t> </a:t>
          </a:r>
          <a:r>
            <a:rPr lang="en-US" altLang="ja-JP" sz="2000" b="1" u="none" dirty="0">
              <a:solidFill>
                <a:srgbClr val="C00000"/>
              </a:solidFill>
              <a:effectLst/>
              <a:latin typeface="Gill Sans MT" panose="020B0502020104020203" pitchFamily="34" charset="0"/>
            </a:rPr>
            <a:t>consultation:</a:t>
          </a:r>
          <a:r>
            <a:rPr lang="en-US" altLang="ja-JP" sz="2000" b="1" u="none" dirty="0">
              <a:effectLst/>
              <a:latin typeface="Gill Sans MT" panose="020B0502020104020203" pitchFamily="34" charset="0"/>
            </a:rPr>
            <a:t> </a:t>
          </a:r>
          <a:r>
            <a:rPr lang="en-US" altLang="ja-JP" sz="2000" dirty="0">
              <a:effectLst/>
              <a:latin typeface="Gill Sans MT" panose="020B0502020104020203" pitchFamily="34" charset="0"/>
            </a:rPr>
            <a:t>1 </a:t>
          </a:r>
          <a:r>
            <a:rPr lang="en-US" altLang="ja-JP" sz="2000" dirty="0" err="1" smtClean="0">
              <a:effectLst/>
              <a:latin typeface="Gill Sans MT" panose="020B0502020104020203" pitchFamily="34" charset="0"/>
            </a:rPr>
            <a:t>Juillet</a:t>
          </a:r>
          <a:r>
            <a:rPr lang="en-US" altLang="ja-JP" sz="2000" dirty="0" smtClean="0">
              <a:effectLst/>
              <a:latin typeface="Gill Sans MT" panose="020B0502020104020203" pitchFamily="34" charset="0"/>
            </a:rPr>
            <a:t> à </a:t>
          </a:r>
          <a:r>
            <a:rPr lang="en-US" altLang="ja-JP" sz="2000" dirty="0">
              <a:effectLst/>
              <a:latin typeface="Gill Sans MT" panose="020B0502020104020203" pitchFamily="34" charset="0"/>
            </a:rPr>
            <a:t>to 30 </a:t>
          </a:r>
          <a:r>
            <a:rPr lang="en-US" altLang="ja-JP" sz="2000" dirty="0" err="1" smtClean="0">
              <a:effectLst/>
              <a:latin typeface="Gill Sans MT" panose="020B0502020104020203" pitchFamily="34" charset="0"/>
            </a:rPr>
            <a:t>Septembre</a:t>
          </a:r>
          <a:r>
            <a:rPr lang="en-US" altLang="ja-JP" sz="2000" dirty="0" smtClean="0">
              <a:effectLst/>
              <a:latin typeface="Gill Sans MT" panose="020B0502020104020203" pitchFamily="34" charset="0"/>
            </a:rPr>
            <a:t> </a:t>
          </a:r>
          <a:r>
            <a:rPr lang="en-US" altLang="ja-JP" sz="2000" dirty="0">
              <a:effectLst/>
              <a:latin typeface="Gill Sans MT" panose="020B0502020104020203" pitchFamily="34" charset="0"/>
            </a:rPr>
            <a:t>2022</a:t>
          </a:r>
          <a:endParaRPr lang="en-US" sz="2000" dirty="0">
            <a:effectLst/>
            <a:latin typeface="Gill Sans MT" panose="020B0502020104020203" pitchFamily="34" charset="0"/>
          </a:endParaRPr>
        </a:p>
      </dgm:t>
    </dgm:pt>
    <dgm:pt modelId="{4178FD0D-27A4-478D-BF11-494455B9B2E3}" type="parTrans" cxnId="{CF28E085-0F2A-4684-BD60-2B6EDD69AD19}">
      <dgm:prSet custT="1">
        <dgm:style>
          <a:lnRef idx="0">
            <a:scrgbClr r="0" g="0" b="0"/>
          </a:lnRef>
          <a:fillRef idx="0">
            <a:scrgbClr r="0" g="0" b="0"/>
          </a:fillRef>
          <a:effectRef idx="0">
            <a:scrgbClr r="0" g="0" b="0"/>
          </a:effectRef>
          <a:fontRef idx="minor">
            <a:schemeClr val="tx1"/>
          </a:fontRef>
        </dgm:style>
      </dgm:prSet>
      <dgm:spPr>
        <a:ln w="12700" cap="flat" cmpd="sng" algn="ctr">
          <a:solidFill>
            <a:schemeClr val="accent1"/>
          </a:solidFill>
          <a:prstDash val="solid"/>
          <a:round/>
          <a:headEnd type="none" w="med" len="med"/>
          <a:tailEnd type="arrow" w="med" len="med"/>
        </a:ln>
      </dgm:spPr>
      <dgm:t>
        <a:bodyPr/>
        <a:lstStyle/>
        <a:p>
          <a:endParaRPr lang="en-US" sz="800" b="0">
            <a:effectLst/>
            <a:latin typeface="Gill Sans MT" panose="020B0502020104020203" pitchFamily="34" charset="0"/>
          </a:endParaRPr>
        </a:p>
      </dgm:t>
    </dgm:pt>
    <dgm:pt modelId="{FAAF6339-C478-41F4-A3C0-150D15B42033}" type="sibTrans" cxnId="{CF28E085-0F2A-4684-BD60-2B6EDD69AD19}">
      <dgm:prSet/>
      <dgm:spPr/>
      <dgm:t>
        <a:bodyPr/>
        <a:lstStyle/>
        <a:p>
          <a:endParaRPr lang="en-US" sz="2800">
            <a:effectLst>
              <a:outerShdw blurRad="38100" dist="38100" dir="2700000" algn="tl">
                <a:srgbClr val="000000">
                  <a:alpha val="43137"/>
                </a:srgbClr>
              </a:outerShdw>
            </a:effectLst>
            <a:latin typeface="Gill Sans MT" panose="020B0502020104020203" pitchFamily="34" charset="0"/>
          </a:endParaRPr>
        </a:p>
      </dgm:t>
    </dgm:pt>
    <dgm:pt modelId="{F1595CD8-33F4-41E0-A0BD-611F2789AB00}" type="pres">
      <dgm:prSet presAssocID="{56DEDFBC-A763-4D13-B0F8-80D4AE888256}" presName="diagram" presStyleCnt="0">
        <dgm:presLayoutVars>
          <dgm:chPref val="1"/>
          <dgm:dir/>
          <dgm:animOne val="branch"/>
          <dgm:animLvl val="lvl"/>
          <dgm:resizeHandles val="exact"/>
        </dgm:presLayoutVars>
      </dgm:prSet>
      <dgm:spPr/>
      <dgm:t>
        <a:bodyPr/>
        <a:lstStyle/>
        <a:p>
          <a:endParaRPr lang="fr-FR"/>
        </a:p>
      </dgm:t>
    </dgm:pt>
    <dgm:pt modelId="{3434F5C0-1987-426E-B428-3B9434FD7E8C}" type="pres">
      <dgm:prSet presAssocID="{A6FCDCFA-433F-4758-BFD7-B90B5419F3C5}" presName="root1" presStyleCnt="0"/>
      <dgm:spPr/>
    </dgm:pt>
    <dgm:pt modelId="{41872525-E1CC-425C-842C-F807BF0B51C2}" type="pres">
      <dgm:prSet presAssocID="{A6FCDCFA-433F-4758-BFD7-B90B5419F3C5}" presName="LevelOneTextNode" presStyleLbl="node0" presStyleIdx="0" presStyleCnt="1">
        <dgm:presLayoutVars>
          <dgm:chPref val="3"/>
        </dgm:presLayoutVars>
      </dgm:prSet>
      <dgm:spPr/>
      <dgm:t>
        <a:bodyPr/>
        <a:lstStyle/>
        <a:p>
          <a:endParaRPr lang="fr-FR"/>
        </a:p>
      </dgm:t>
    </dgm:pt>
    <dgm:pt modelId="{135FFF2B-FCC1-4334-BCE5-0B7CBFE9271E}" type="pres">
      <dgm:prSet presAssocID="{A6FCDCFA-433F-4758-BFD7-B90B5419F3C5}" presName="level2hierChild" presStyleCnt="0"/>
      <dgm:spPr/>
    </dgm:pt>
    <dgm:pt modelId="{295138B0-3D65-4FC0-AF51-872FF4860F65}" type="pres">
      <dgm:prSet presAssocID="{DD50222C-86E5-410F-94D5-7E60E540DC81}" presName="conn2-1" presStyleLbl="parChTrans1D2" presStyleIdx="0" presStyleCnt="2"/>
      <dgm:spPr/>
      <dgm:t>
        <a:bodyPr/>
        <a:lstStyle/>
        <a:p>
          <a:endParaRPr lang="fr-FR"/>
        </a:p>
      </dgm:t>
    </dgm:pt>
    <dgm:pt modelId="{A3837827-2978-4EA2-9EB6-D0F475094816}" type="pres">
      <dgm:prSet presAssocID="{DD50222C-86E5-410F-94D5-7E60E540DC81}" presName="connTx" presStyleLbl="parChTrans1D2" presStyleIdx="0" presStyleCnt="2"/>
      <dgm:spPr/>
      <dgm:t>
        <a:bodyPr/>
        <a:lstStyle/>
        <a:p>
          <a:endParaRPr lang="fr-FR"/>
        </a:p>
      </dgm:t>
    </dgm:pt>
    <dgm:pt modelId="{4008AB8C-9FCA-49F6-96B8-C96FB9602267}" type="pres">
      <dgm:prSet presAssocID="{C4D8B66C-907D-4075-9BA2-203B116C895A}" presName="root2" presStyleCnt="0"/>
      <dgm:spPr/>
    </dgm:pt>
    <dgm:pt modelId="{948E97DA-5092-4A8E-B0BD-C4306F57F928}" type="pres">
      <dgm:prSet presAssocID="{C4D8B66C-907D-4075-9BA2-203B116C895A}" presName="LevelTwoTextNode" presStyleLbl="asst1" presStyleIdx="0" presStyleCnt="1">
        <dgm:presLayoutVars>
          <dgm:chPref val="3"/>
        </dgm:presLayoutVars>
      </dgm:prSet>
      <dgm:spPr/>
      <dgm:t>
        <a:bodyPr/>
        <a:lstStyle/>
        <a:p>
          <a:endParaRPr lang="fr-FR"/>
        </a:p>
      </dgm:t>
    </dgm:pt>
    <dgm:pt modelId="{52EA564F-9054-4B76-98C7-9FEC27A66CF1}" type="pres">
      <dgm:prSet presAssocID="{C4D8B66C-907D-4075-9BA2-203B116C895A}" presName="level3hierChild" presStyleCnt="0"/>
      <dgm:spPr/>
    </dgm:pt>
    <dgm:pt modelId="{C70170B5-CD17-484F-A7AB-8F1E3C12F71B}" type="pres">
      <dgm:prSet presAssocID="{B18D0244-4A0B-4ED8-ADD1-8735D8B575F6}" presName="conn2-1" presStyleLbl="parChTrans1D2" presStyleIdx="1" presStyleCnt="2"/>
      <dgm:spPr/>
      <dgm:t>
        <a:bodyPr/>
        <a:lstStyle/>
        <a:p>
          <a:endParaRPr lang="fr-FR"/>
        </a:p>
      </dgm:t>
    </dgm:pt>
    <dgm:pt modelId="{63F2DE93-E72D-42C8-BE15-719CB8784C46}" type="pres">
      <dgm:prSet presAssocID="{B18D0244-4A0B-4ED8-ADD1-8735D8B575F6}" presName="connTx" presStyleLbl="parChTrans1D2" presStyleIdx="1" presStyleCnt="2"/>
      <dgm:spPr/>
      <dgm:t>
        <a:bodyPr/>
        <a:lstStyle/>
        <a:p>
          <a:endParaRPr lang="fr-FR"/>
        </a:p>
      </dgm:t>
    </dgm:pt>
    <dgm:pt modelId="{493A5E5E-BA48-4E2E-AC70-2D0F9F4663EA}" type="pres">
      <dgm:prSet presAssocID="{6F5CDCA3-31B7-425A-8780-66C547391171}" presName="root2" presStyleCnt="0"/>
      <dgm:spPr/>
    </dgm:pt>
    <dgm:pt modelId="{16711AAC-BB07-4838-A16B-E028CC592491}" type="pres">
      <dgm:prSet presAssocID="{6F5CDCA3-31B7-425A-8780-66C547391171}" presName="LevelTwoTextNode" presStyleLbl="node2" presStyleIdx="0" presStyleCnt="1" custScaleY="145240">
        <dgm:presLayoutVars>
          <dgm:chPref val="3"/>
        </dgm:presLayoutVars>
      </dgm:prSet>
      <dgm:spPr/>
      <dgm:t>
        <a:bodyPr/>
        <a:lstStyle/>
        <a:p>
          <a:endParaRPr lang="fr-FR"/>
        </a:p>
      </dgm:t>
    </dgm:pt>
    <dgm:pt modelId="{47001EC4-6D1B-4BE1-9D59-45DAAC0018A5}" type="pres">
      <dgm:prSet presAssocID="{6F5CDCA3-31B7-425A-8780-66C547391171}" presName="level3hierChild" presStyleCnt="0"/>
      <dgm:spPr/>
    </dgm:pt>
    <dgm:pt modelId="{3D4EA6FB-E6D3-404E-B6A5-4B5E873D1126}" type="pres">
      <dgm:prSet presAssocID="{4178FD0D-27A4-478D-BF11-494455B9B2E3}" presName="conn2-1" presStyleLbl="parChTrans1D3" presStyleIdx="0" presStyleCnt="1"/>
      <dgm:spPr/>
      <dgm:t>
        <a:bodyPr/>
        <a:lstStyle/>
        <a:p>
          <a:endParaRPr lang="fr-FR"/>
        </a:p>
      </dgm:t>
    </dgm:pt>
    <dgm:pt modelId="{48954397-2CB4-47A2-A391-81DB32468E1B}" type="pres">
      <dgm:prSet presAssocID="{4178FD0D-27A4-478D-BF11-494455B9B2E3}" presName="connTx" presStyleLbl="parChTrans1D3" presStyleIdx="0" presStyleCnt="1"/>
      <dgm:spPr/>
      <dgm:t>
        <a:bodyPr/>
        <a:lstStyle/>
        <a:p>
          <a:endParaRPr lang="fr-FR"/>
        </a:p>
      </dgm:t>
    </dgm:pt>
    <dgm:pt modelId="{707C4FF6-754C-41FB-AE16-20AEA5D2B314}" type="pres">
      <dgm:prSet presAssocID="{451F4A02-4E4B-4BF2-9D9B-8561B09934D3}" presName="root2" presStyleCnt="0"/>
      <dgm:spPr/>
    </dgm:pt>
    <dgm:pt modelId="{A8A313BF-199A-4A24-ADC7-AF3A2F28FCAA}" type="pres">
      <dgm:prSet presAssocID="{451F4A02-4E4B-4BF2-9D9B-8561B09934D3}" presName="LevelTwoTextNode" presStyleLbl="node3" presStyleIdx="0" presStyleCnt="1">
        <dgm:presLayoutVars>
          <dgm:chPref val="3"/>
        </dgm:presLayoutVars>
      </dgm:prSet>
      <dgm:spPr/>
      <dgm:t>
        <a:bodyPr/>
        <a:lstStyle/>
        <a:p>
          <a:endParaRPr lang="fr-FR"/>
        </a:p>
      </dgm:t>
    </dgm:pt>
    <dgm:pt modelId="{DE75A933-989B-4706-BC95-8C7C9E67185E}" type="pres">
      <dgm:prSet presAssocID="{451F4A02-4E4B-4BF2-9D9B-8561B09934D3}" presName="level3hierChild" presStyleCnt="0"/>
      <dgm:spPr/>
    </dgm:pt>
  </dgm:ptLst>
  <dgm:cxnLst>
    <dgm:cxn modelId="{D0A95BE3-5399-4292-9AC7-88DD7794B70D}" type="presOf" srcId="{C4D8B66C-907D-4075-9BA2-203B116C895A}" destId="{948E97DA-5092-4A8E-B0BD-C4306F57F928}" srcOrd="0" destOrd="0" presId="urn:microsoft.com/office/officeart/2005/8/layout/hierarchy2"/>
    <dgm:cxn modelId="{A79D9E26-2268-4577-A7AA-AC2DAEF8F026}" srcId="{A6FCDCFA-433F-4758-BFD7-B90B5419F3C5}" destId="{C4D8B66C-907D-4075-9BA2-203B116C895A}" srcOrd="0" destOrd="0" parTransId="{DD50222C-86E5-410F-94D5-7E60E540DC81}" sibTransId="{4F2D5ABA-7AA3-4543-B7E0-F4ADEBD557CC}"/>
    <dgm:cxn modelId="{CCD98A61-7C5F-4A04-9B31-3512ADE55DD1}" srcId="{56DEDFBC-A763-4D13-B0F8-80D4AE888256}" destId="{A6FCDCFA-433F-4758-BFD7-B90B5419F3C5}" srcOrd="0" destOrd="0" parTransId="{3AF5312E-6C87-4AC6-9A9C-FBF5A7037610}" sibTransId="{F67B2A56-4858-4F0C-8B30-F3F3FAA0E0F2}"/>
    <dgm:cxn modelId="{E1A39371-C850-4B85-9E64-9F8E8EE6E25D}" type="presOf" srcId="{B18D0244-4A0B-4ED8-ADD1-8735D8B575F6}" destId="{C70170B5-CD17-484F-A7AB-8F1E3C12F71B}" srcOrd="0" destOrd="0" presId="urn:microsoft.com/office/officeart/2005/8/layout/hierarchy2"/>
    <dgm:cxn modelId="{3A3A36D9-6985-415A-A174-89C6212AB26A}" type="presOf" srcId="{4178FD0D-27A4-478D-BF11-494455B9B2E3}" destId="{48954397-2CB4-47A2-A391-81DB32468E1B}" srcOrd="1" destOrd="0" presId="urn:microsoft.com/office/officeart/2005/8/layout/hierarchy2"/>
    <dgm:cxn modelId="{F27871E5-D3AC-4C78-8F90-96C775E3C728}" type="presOf" srcId="{DD50222C-86E5-410F-94D5-7E60E540DC81}" destId="{295138B0-3D65-4FC0-AF51-872FF4860F65}" srcOrd="0" destOrd="0" presId="urn:microsoft.com/office/officeart/2005/8/layout/hierarchy2"/>
    <dgm:cxn modelId="{EDEE2B0E-2815-449E-BA47-B48B7C360B07}" type="presOf" srcId="{56DEDFBC-A763-4D13-B0F8-80D4AE888256}" destId="{F1595CD8-33F4-41E0-A0BD-611F2789AB00}" srcOrd="0" destOrd="0" presId="urn:microsoft.com/office/officeart/2005/8/layout/hierarchy2"/>
    <dgm:cxn modelId="{F463B865-82DB-4272-8F11-484D7A14D972}" type="presOf" srcId="{4178FD0D-27A4-478D-BF11-494455B9B2E3}" destId="{3D4EA6FB-E6D3-404E-B6A5-4B5E873D1126}" srcOrd="0" destOrd="0" presId="urn:microsoft.com/office/officeart/2005/8/layout/hierarchy2"/>
    <dgm:cxn modelId="{119EC712-924D-4E9F-A0AB-9B301E0C6D18}" type="presOf" srcId="{B18D0244-4A0B-4ED8-ADD1-8735D8B575F6}" destId="{63F2DE93-E72D-42C8-BE15-719CB8784C46}" srcOrd="1" destOrd="0" presId="urn:microsoft.com/office/officeart/2005/8/layout/hierarchy2"/>
    <dgm:cxn modelId="{656EE4D3-700C-45CA-8C0A-546AC91AF943}" type="presOf" srcId="{DD50222C-86E5-410F-94D5-7E60E540DC81}" destId="{A3837827-2978-4EA2-9EB6-D0F475094816}" srcOrd="1" destOrd="0" presId="urn:microsoft.com/office/officeart/2005/8/layout/hierarchy2"/>
    <dgm:cxn modelId="{3BD4389F-F7BD-4615-B9B7-BBF4174D1438}" srcId="{A6FCDCFA-433F-4758-BFD7-B90B5419F3C5}" destId="{6F5CDCA3-31B7-425A-8780-66C547391171}" srcOrd="1" destOrd="0" parTransId="{B18D0244-4A0B-4ED8-ADD1-8735D8B575F6}" sibTransId="{FA595F30-F0A4-48F5-AACF-EB23885B46A0}"/>
    <dgm:cxn modelId="{8B7050AD-93FF-4CEC-92E8-9C353837C157}" type="presOf" srcId="{A6FCDCFA-433F-4758-BFD7-B90B5419F3C5}" destId="{41872525-E1CC-425C-842C-F807BF0B51C2}" srcOrd="0" destOrd="0" presId="urn:microsoft.com/office/officeart/2005/8/layout/hierarchy2"/>
    <dgm:cxn modelId="{9B1B5634-6B61-4960-8DC9-47A2BF338E2C}" type="presOf" srcId="{451F4A02-4E4B-4BF2-9D9B-8561B09934D3}" destId="{A8A313BF-199A-4A24-ADC7-AF3A2F28FCAA}" srcOrd="0" destOrd="0" presId="urn:microsoft.com/office/officeart/2005/8/layout/hierarchy2"/>
    <dgm:cxn modelId="{CF28E085-0F2A-4684-BD60-2B6EDD69AD19}" srcId="{6F5CDCA3-31B7-425A-8780-66C547391171}" destId="{451F4A02-4E4B-4BF2-9D9B-8561B09934D3}" srcOrd="0" destOrd="0" parTransId="{4178FD0D-27A4-478D-BF11-494455B9B2E3}" sibTransId="{FAAF6339-C478-41F4-A3C0-150D15B42033}"/>
    <dgm:cxn modelId="{58A876DE-EC78-4B01-8FA9-6734BA892FE2}" type="presOf" srcId="{6F5CDCA3-31B7-425A-8780-66C547391171}" destId="{16711AAC-BB07-4838-A16B-E028CC592491}" srcOrd="0" destOrd="0" presId="urn:microsoft.com/office/officeart/2005/8/layout/hierarchy2"/>
    <dgm:cxn modelId="{42CB522E-3778-4619-8FB8-5EC7126F1FE2}" type="presParOf" srcId="{F1595CD8-33F4-41E0-A0BD-611F2789AB00}" destId="{3434F5C0-1987-426E-B428-3B9434FD7E8C}" srcOrd="0" destOrd="0" presId="urn:microsoft.com/office/officeart/2005/8/layout/hierarchy2"/>
    <dgm:cxn modelId="{2FFBE42D-4355-462E-994C-B5E36564DA58}" type="presParOf" srcId="{3434F5C0-1987-426E-B428-3B9434FD7E8C}" destId="{41872525-E1CC-425C-842C-F807BF0B51C2}" srcOrd="0" destOrd="0" presId="urn:microsoft.com/office/officeart/2005/8/layout/hierarchy2"/>
    <dgm:cxn modelId="{05AF6ED8-3555-4035-BF20-526483B35351}" type="presParOf" srcId="{3434F5C0-1987-426E-B428-3B9434FD7E8C}" destId="{135FFF2B-FCC1-4334-BCE5-0B7CBFE9271E}" srcOrd="1" destOrd="0" presId="urn:microsoft.com/office/officeart/2005/8/layout/hierarchy2"/>
    <dgm:cxn modelId="{BE01B3E5-E97A-4F45-83E8-77656D995A45}" type="presParOf" srcId="{135FFF2B-FCC1-4334-BCE5-0B7CBFE9271E}" destId="{295138B0-3D65-4FC0-AF51-872FF4860F65}" srcOrd="0" destOrd="0" presId="urn:microsoft.com/office/officeart/2005/8/layout/hierarchy2"/>
    <dgm:cxn modelId="{FE2BBE9B-0451-4A4F-A5A7-2F62E6736985}" type="presParOf" srcId="{295138B0-3D65-4FC0-AF51-872FF4860F65}" destId="{A3837827-2978-4EA2-9EB6-D0F475094816}" srcOrd="0" destOrd="0" presId="urn:microsoft.com/office/officeart/2005/8/layout/hierarchy2"/>
    <dgm:cxn modelId="{1E62B50B-F6C2-4B85-851A-859347EE4023}" type="presParOf" srcId="{135FFF2B-FCC1-4334-BCE5-0B7CBFE9271E}" destId="{4008AB8C-9FCA-49F6-96B8-C96FB9602267}" srcOrd="1" destOrd="0" presId="urn:microsoft.com/office/officeart/2005/8/layout/hierarchy2"/>
    <dgm:cxn modelId="{067DA1A2-621E-49F3-B83E-B1D4ABE10765}" type="presParOf" srcId="{4008AB8C-9FCA-49F6-96B8-C96FB9602267}" destId="{948E97DA-5092-4A8E-B0BD-C4306F57F928}" srcOrd="0" destOrd="0" presId="urn:microsoft.com/office/officeart/2005/8/layout/hierarchy2"/>
    <dgm:cxn modelId="{94E5539E-7AD2-4207-8095-1DAC8E947B3C}" type="presParOf" srcId="{4008AB8C-9FCA-49F6-96B8-C96FB9602267}" destId="{52EA564F-9054-4B76-98C7-9FEC27A66CF1}" srcOrd="1" destOrd="0" presId="urn:microsoft.com/office/officeart/2005/8/layout/hierarchy2"/>
    <dgm:cxn modelId="{6244C943-1BD4-4080-BF1B-B1EB820F0685}" type="presParOf" srcId="{135FFF2B-FCC1-4334-BCE5-0B7CBFE9271E}" destId="{C70170B5-CD17-484F-A7AB-8F1E3C12F71B}" srcOrd="2" destOrd="0" presId="urn:microsoft.com/office/officeart/2005/8/layout/hierarchy2"/>
    <dgm:cxn modelId="{342997E2-5D35-47EB-B600-8003A7E0725D}" type="presParOf" srcId="{C70170B5-CD17-484F-A7AB-8F1E3C12F71B}" destId="{63F2DE93-E72D-42C8-BE15-719CB8784C46}" srcOrd="0" destOrd="0" presId="urn:microsoft.com/office/officeart/2005/8/layout/hierarchy2"/>
    <dgm:cxn modelId="{03F3D461-24BE-4869-BBBB-13381FC144ED}" type="presParOf" srcId="{135FFF2B-FCC1-4334-BCE5-0B7CBFE9271E}" destId="{493A5E5E-BA48-4E2E-AC70-2D0F9F4663EA}" srcOrd="3" destOrd="0" presId="urn:microsoft.com/office/officeart/2005/8/layout/hierarchy2"/>
    <dgm:cxn modelId="{3443712E-3070-4081-A63D-7D7B2CA8E734}" type="presParOf" srcId="{493A5E5E-BA48-4E2E-AC70-2D0F9F4663EA}" destId="{16711AAC-BB07-4838-A16B-E028CC592491}" srcOrd="0" destOrd="0" presId="urn:microsoft.com/office/officeart/2005/8/layout/hierarchy2"/>
    <dgm:cxn modelId="{228F905B-C87E-4293-A658-B83F9FC51359}" type="presParOf" srcId="{493A5E5E-BA48-4E2E-AC70-2D0F9F4663EA}" destId="{47001EC4-6D1B-4BE1-9D59-45DAAC0018A5}" srcOrd="1" destOrd="0" presId="urn:microsoft.com/office/officeart/2005/8/layout/hierarchy2"/>
    <dgm:cxn modelId="{8F1C475F-54C2-4FEC-8E3E-10F3557BDE50}" type="presParOf" srcId="{47001EC4-6D1B-4BE1-9D59-45DAAC0018A5}" destId="{3D4EA6FB-E6D3-404E-B6A5-4B5E873D1126}" srcOrd="0" destOrd="0" presId="urn:microsoft.com/office/officeart/2005/8/layout/hierarchy2"/>
    <dgm:cxn modelId="{EABE52E3-32BF-4655-B608-87E3D238DB4C}" type="presParOf" srcId="{3D4EA6FB-E6D3-404E-B6A5-4B5E873D1126}" destId="{48954397-2CB4-47A2-A391-81DB32468E1B}" srcOrd="0" destOrd="0" presId="urn:microsoft.com/office/officeart/2005/8/layout/hierarchy2"/>
    <dgm:cxn modelId="{CD8CB6E3-1929-4837-AE00-E947A4D0FF37}" type="presParOf" srcId="{47001EC4-6D1B-4BE1-9D59-45DAAC0018A5}" destId="{707C4FF6-754C-41FB-AE16-20AEA5D2B314}" srcOrd="1" destOrd="0" presId="urn:microsoft.com/office/officeart/2005/8/layout/hierarchy2"/>
    <dgm:cxn modelId="{A7573F47-5079-44F8-BC6B-626D4C3309C2}" type="presParOf" srcId="{707C4FF6-754C-41FB-AE16-20AEA5D2B314}" destId="{A8A313BF-199A-4A24-ADC7-AF3A2F28FCAA}" srcOrd="0" destOrd="0" presId="urn:microsoft.com/office/officeart/2005/8/layout/hierarchy2"/>
    <dgm:cxn modelId="{1532B1B3-D716-4476-9594-AD3EB4B2EC5E}" type="presParOf" srcId="{707C4FF6-754C-41FB-AE16-20AEA5D2B314}" destId="{DE75A933-989B-4706-BC95-8C7C9E67185E}"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dgm:spPr/>
      <dgm:t>
        <a:bodyPr/>
        <a:lstStyle/>
        <a:p>
          <a:pPr algn="ctr"/>
          <a:r>
            <a:rPr lang="en-US" b="1" dirty="0" smtClean="0">
              <a:solidFill>
                <a:schemeClr val="bg1"/>
              </a:solidFill>
              <a:effectLst>
                <a:outerShdw blurRad="38100" dist="38100" dir="2700000" algn="tl">
                  <a:srgbClr val="000000">
                    <a:alpha val="43137"/>
                  </a:srgbClr>
                </a:outerShdw>
              </a:effectLst>
              <a:latin typeface="Gill Sans MT" panose="020B0502020104020203" pitchFamily="34" charset="0"/>
            </a:rPr>
            <a:t>“</a:t>
          </a:r>
          <a:r>
            <a:rPr lang="fr-FR" b="1" dirty="0" smtClean="0">
              <a:solidFill>
                <a:schemeClr val="bg1"/>
              </a:solidFill>
              <a:effectLst>
                <a:outerShdw blurRad="38100" dist="38100" dir="2700000" algn="tl">
                  <a:srgbClr val="000000">
                    <a:alpha val="43137"/>
                  </a:srgbClr>
                </a:outerShdw>
              </a:effectLst>
              <a:latin typeface="Gill Sans MT" panose="020B0502020104020203" pitchFamily="34" charset="0"/>
            </a:rPr>
            <a:t>Surveillance générale</a:t>
          </a:r>
          <a:r>
            <a:rPr lang="en-US" b="1" dirty="0" smtClean="0">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dirty="0">
            <a:solidFill>
              <a:schemeClr val="bg1"/>
            </a:solidFill>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ctr">
            <a:buNone/>
          </a:pPr>
          <a:r>
            <a:rPr lang="fr-FR" dirty="0" smtClean="0">
              <a:solidFill>
                <a:schemeClr val="tx1"/>
              </a:solidFill>
              <a:effectLst/>
              <a:latin typeface="Gill Sans MT" panose="020B0502020104020203" pitchFamily="34" charset="0"/>
            </a:rPr>
            <a:t>« Un processus </a:t>
          </a:r>
          <a:r>
            <a:rPr lang="fr-FR" b="1" dirty="0" smtClean="0">
              <a:solidFill>
                <a:schemeClr val="tx1"/>
              </a:solidFill>
              <a:effectLst/>
              <a:latin typeface="Gill Sans MT" panose="020B0502020104020203" pitchFamily="34" charset="0"/>
            </a:rPr>
            <a:t>officiel</a:t>
          </a:r>
          <a:r>
            <a:rPr lang="fr-FR" dirty="0" smtClean="0">
              <a:solidFill>
                <a:schemeClr val="tx1"/>
              </a:solidFill>
              <a:effectLst/>
              <a:latin typeface="Gill Sans MT" panose="020B0502020104020203" pitchFamily="34" charset="0"/>
            </a:rPr>
            <a:t> par lequel les données sur les </a:t>
          </a:r>
          <a:r>
            <a:rPr lang="fr-FR" b="1" dirty="0" smtClean="0">
              <a:solidFill>
                <a:schemeClr val="tx1"/>
              </a:solidFill>
              <a:effectLst/>
              <a:latin typeface="Gill Sans MT" panose="020B0502020104020203" pitchFamily="34" charset="0"/>
            </a:rPr>
            <a:t>organismes nuisibles </a:t>
          </a:r>
          <a:r>
            <a:rPr lang="fr-FR" dirty="0" smtClean="0">
              <a:solidFill>
                <a:schemeClr val="tx1"/>
              </a:solidFill>
              <a:effectLst/>
              <a:latin typeface="Gill Sans MT" panose="020B0502020104020203" pitchFamily="34" charset="0"/>
            </a:rPr>
            <a:t>dans une </a:t>
          </a:r>
          <a:r>
            <a:rPr lang="fr-FR" b="1" dirty="0" smtClean="0">
              <a:solidFill>
                <a:schemeClr val="tx1"/>
              </a:solidFill>
              <a:effectLst/>
              <a:latin typeface="Gill Sans MT" panose="020B0502020104020203" pitchFamily="34" charset="0"/>
            </a:rPr>
            <a:t>zone</a:t>
          </a:r>
          <a:r>
            <a:rPr lang="fr-FR" dirty="0" smtClean="0">
              <a:solidFill>
                <a:schemeClr val="tx1"/>
              </a:solidFill>
              <a:effectLst/>
              <a:latin typeface="Gill Sans MT" panose="020B0502020104020203" pitchFamily="34" charset="0"/>
            </a:rPr>
            <a:t>, recueillies à partir de diverses sources autres que les </a:t>
          </a:r>
          <a:r>
            <a:rPr lang="fr-FR" b="1" dirty="0" smtClean="0">
              <a:solidFill>
                <a:schemeClr val="tx1"/>
              </a:solidFill>
              <a:effectLst/>
              <a:latin typeface="Gill Sans MT" panose="020B0502020104020203" pitchFamily="34" charset="0"/>
            </a:rPr>
            <a:t>enquêtes</a:t>
          </a:r>
          <a:r>
            <a:rPr lang="fr-FR" dirty="0" smtClean="0">
              <a:solidFill>
                <a:schemeClr val="tx1"/>
              </a:solidFill>
              <a:effectLst/>
              <a:latin typeface="Gill Sans MT" panose="020B0502020104020203" pitchFamily="34" charset="0"/>
            </a:rPr>
            <a:t>, sont analysées et </a:t>
          </a:r>
          <a:r>
            <a:rPr lang="fr-FR" dirty="0" smtClean="0">
              <a:solidFill>
                <a:schemeClr val="tx1"/>
              </a:solidFill>
              <a:effectLst/>
              <a:latin typeface="Gill Sans MT" panose="020B0502020104020203" pitchFamily="34" charset="0"/>
            </a:rPr>
            <a:t>vérifiées »</a:t>
          </a:r>
          <a:endParaRPr lang="en-US" i="1" dirty="0">
            <a:solidFill>
              <a:schemeClr val="tx1"/>
            </a:solidFill>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dgm:animLvl val="lvl"/>
          <dgm:resizeHandles val="exact"/>
        </dgm:presLayoutVars>
      </dgm:prSet>
      <dgm:spPr/>
      <dgm:t>
        <a:bodyPr/>
        <a:lstStyle/>
        <a:p>
          <a:endParaRPr lang="fr-FR"/>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fr-FR"/>
        </a:p>
      </dgm:t>
    </dgm:pt>
    <dgm:pt modelId="{6572EBB2-FC9F-4732-AC23-321926A29CC6}"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custLinFactNeighborX="583">
        <dgm:presLayoutVars>
          <dgm:bulletEnabled val="1"/>
        </dgm:presLayoutVars>
      </dgm:prSet>
      <dgm:spPr/>
      <dgm:t>
        <a:bodyPr/>
        <a:lstStyle/>
        <a:p>
          <a:endParaRPr lang="fr-FR"/>
        </a:p>
      </dgm:t>
    </dgm:pt>
  </dgm:ptLst>
  <dgm:cxnLst>
    <dgm:cxn modelId="{948A5124-E666-4BCA-9998-310D9A7A7C6A}" type="presOf" srcId="{5E1F010D-719A-4457-87E8-5D7769197D3B}" destId="{4FA4BD56-E444-48FA-9601-D920817C7DD0}" srcOrd="0"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80331480-EC4A-46A2-8A56-46D79B3BDB27}" type="presOf" srcId="{E496333F-73E3-4416-ACEB-781E2589BD07}" destId="{718E8048-1CB6-4E01-A155-3A133892AA6E}" srcOrd="0" destOrd="0" presId="urn:microsoft.com/office/officeart/2005/8/layout/list1"/>
    <dgm:cxn modelId="{B65154F8-292F-404C-B747-1B5E454E77BF}" type="presOf" srcId="{3353E323-CB19-43FF-8D69-18AB74F7A767}" destId="{6572EBB2-FC9F-4732-AC23-321926A29CC6}" srcOrd="1" destOrd="0" presId="urn:microsoft.com/office/officeart/2005/8/layout/list1"/>
    <dgm:cxn modelId="{F0CE411F-B441-42C8-9B18-5091144772AB}" type="presOf" srcId="{3353E323-CB19-43FF-8D69-18AB74F7A767}" destId="{BF191993-0602-4647-8D9F-D133BD8A56F7}" srcOrd="0" destOrd="0" presId="urn:microsoft.com/office/officeart/2005/8/layout/list1"/>
    <dgm:cxn modelId="{2B8586C5-FD8B-4F00-B66B-98C4E2B0D5BE}" srcId="{3353E323-CB19-43FF-8D69-18AB74F7A767}" destId="{E496333F-73E3-4416-ACEB-781E2589BD07}" srcOrd="0" destOrd="0" parTransId="{BC3CBCD1-CCD9-460D-9DFB-CA683E81789A}" sibTransId="{86AC4126-B89A-4BFA-8A25-48F82BF7B59E}"/>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dirty="0">
              <a:effectLst>
                <a:outerShdw blurRad="38100" dist="38100" dir="2700000" algn="tl">
                  <a:srgbClr val="000000">
                    <a:alpha val="43137"/>
                  </a:srgbClr>
                </a:outerShdw>
              </a:effectLst>
              <a:latin typeface="Gill Sans MT" panose="020B0502020104020203" pitchFamily="34" charset="0"/>
            </a:rPr>
            <a:t> </a:t>
          </a:r>
          <a:r>
            <a:rPr lang="fr-FR" b="1" i="1" dirty="0" smtClean="0">
              <a:effectLst>
                <a:outerShdw blurRad="38100" dist="38100" dir="2700000" algn="tl">
                  <a:srgbClr val="000000">
                    <a:alpha val="43137"/>
                  </a:srgbClr>
                </a:outerShdw>
              </a:effectLst>
              <a:latin typeface="Gill Sans MT" panose="020B0502020104020203" pitchFamily="34" charset="0"/>
            </a:rPr>
            <a:t>Inchangé </a:t>
          </a:r>
          <a:r>
            <a:rPr lang="en-US" b="1" i="1" dirty="0" err="1" smtClean="0">
              <a:effectLst>
                <a:outerShdw blurRad="38100" dist="38100" dir="2700000" algn="tl">
                  <a:srgbClr val="000000">
                    <a:alpha val="43137"/>
                  </a:srgbClr>
                </a:outerShdw>
              </a:effectLst>
              <a:latin typeface="Gill Sans MT" panose="020B0502020104020203" pitchFamily="34" charset="0"/>
            </a:rPr>
            <a:t>depuis</a:t>
          </a:r>
          <a:r>
            <a:rPr lang="fr-FR" b="1" i="1" dirty="0" smtClean="0">
              <a:effectLst>
                <a:outerShdw blurRad="38100" dist="38100" dir="2700000" algn="tl">
                  <a:srgbClr val="000000">
                    <a:alpha val="43137"/>
                  </a:srgbClr>
                </a:outerShdw>
              </a:effectLst>
              <a:latin typeface="Gill Sans MT" panose="020B0502020104020203" pitchFamily="34" charset="0"/>
            </a:rPr>
            <a:t> </a:t>
          </a:r>
          <a:r>
            <a:rPr lang="fr-FR" b="1" i="1" dirty="0" smtClean="0">
              <a:effectLst>
                <a:outerShdw blurRad="38100" dist="38100" dir="2700000" algn="tl">
                  <a:srgbClr val="000000">
                    <a:alpha val="43137"/>
                  </a:srgbClr>
                </a:outerShdw>
              </a:effectLst>
              <a:latin typeface="Gill Sans MT" panose="020B0502020104020203" pitchFamily="34" charset="0"/>
            </a:rPr>
            <a:t>la 1ère consultation</a:t>
          </a:r>
          <a:endParaRPr lang="en-US" b="1" i="1"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l">
            <a:buFont typeface="Arial" panose="020B0604020202020204" pitchFamily="34" charset="0"/>
            <a:buChar char="•"/>
          </a:pPr>
          <a:r>
            <a:rPr lang="fr-FR" dirty="0" smtClean="0">
              <a:solidFill>
                <a:schemeClr val="tx1"/>
              </a:solidFill>
              <a:effectLst/>
              <a:latin typeface="Gill Sans MT" panose="020B0502020104020203" pitchFamily="34" charset="0"/>
              <a:ea typeface="+mn-ea"/>
              <a:cs typeface="+mn-cs"/>
            </a:rPr>
            <a:t>La version révisée de la NIMP 6 (</a:t>
          </a:r>
          <a:r>
            <a:rPr lang="fr-FR" i="1" dirty="0" smtClean="0">
              <a:solidFill>
                <a:schemeClr val="tx1"/>
              </a:solidFill>
              <a:effectLst/>
              <a:latin typeface="Gill Sans MT" panose="020B0502020104020203" pitchFamily="34" charset="0"/>
              <a:ea typeface="+mn-ea"/>
              <a:cs typeface="+mn-cs"/>
            </a:rPr>
            <a:t>Surveillance</a:t>
          </a:r>
          <a:r>
            <a:rPr lang="fr-FR" dirty="0" smtClean="0">
              <a:solidFill>
                <a:schemeClr val="tx1"/>
              </a:solidFill>
              <a:effectLst/>
              <a:latin typeface="Gill Sans MT" panose="020B0502020104020203" pitchFamily="34" charset="0"/>
              <a:ea typeface="+mn-ea"/>
              <a:cs typeface="+mn-cs"/>
            </a:rPr>
            <a:t>) a entraîné une légère modification de la signification de surveillance générale et spécifique, la version précédente de la NIMP 6 faisant référence à des "</a:t>
          </a:r>
          <a:r>
            <a:rPr lang="fr-FR" i="1" dirty="0" smtClean="0">
              <a:solidFill>
                <a:schemeClr val="tx1"/>
              </a:solidFill>
              <a:effectLst/>
              <a:latin typeface="Gill Sans MT" panose="020B0502020104020203" pitchFamily="34" charset="0"/>
              <a:ea typeface="+mn-ea"/>
              <a:cs typeface="+mn-cs"/>
            </a:rPr>
            <a:t>enquêtes spécifiques</a:t>
          </a:r>
          <a:r>
            <a:rPr lang="fr-FR" dirty="0" smtClean="0">
              <a:solidFill>
                <a:schemeClr val="tx1"/>
              </a:solidFill>
              <a:effectLst/>
              <a:latin typeface="Gill Sans MT" panose="020B0502020104020203" pitchFamily="34" charset="0"/>
              <a:ea typeface="+mn-ea"/>
              <a:cs typeface="+mn-cs"/>
            </a:rPr>
            <a:t>" pour ce que l'on appelle désormais la "</a:t>
          </a:r>
          <a:r>
            <a:rPr lang="fr-FR" i="1" dirty="0" smtClean="0">
              <a:solidFill>
                <a:schemeClr val="tx1"/>
              </a:solidFill>
              <a:effectLst/>
              <a:latin typeface="Gill Sans MT" panose="020B0502020104020203" pitchFamily="34" charset="0"/>
              <a:ea typeface="+mn-ea"/>
              <a:cs typeface="+mn-cs"/>
            </a:rPr>
            <a:t>surveillance spécifique</a:t>
          </a:r>
          <a:r>
            <a:rPr lang="fr-FR" dirty="0" smtClean="0">
              <a:solidFill>
                <a:schemeClr val="tx1"/>
              </a:solidFill>
              <a:effectLst/>
              <a:latin typeface="Gill Sans MT" panose="020B0502020104020203" pitchFamily="34" charset="0"/>
              <a:ea typeface="+mn-ea"/>
              <a:cs typeface="+mn-cs"/>
            </a:rPr>
            <a:t>".</a:t>
          </a:r>
          <a:endParaRPr lang="en-US" i="1" dirty="0">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3FFF9E0E-B70C-4BAD-9E9C-7C8874B4E186}">
      <dgm:prSet/>
      <dgm:spPr/>
      <dgm:t>
        <a:bodyPr/>
        <a:lstStyle/>
        <a:p>
          <a:r>
            <a:rPr lang="fr-FR" dirty="0">
              <a:solidFill>
                <a:schemeClr val="tx1"/>
              </a:solidFill>
              <a:effectLst/>
              <a:latin typeface="Gill Sans MT" panose="020B0502020104020203" pitchFamily="34" charset="0"/>
              <a:ea typeface="+mn-ea"/>
              <a:cs typeface="+mn-cs"/>
            </a:rPr>
            <a:t>La seule distinction entre la surveillance générale et la surveillance spécifique est la source des données, car les deux types de surveillance peuvent être dirigés vers des organismes nuisibles spécifiques</a:t>
          </a:r>
        </a:p>
      </dgm:t>
    </dgm:pt>
    <dgm:pt modelId="{A8FA9802-5CF2-4638-9C89-35872A1D576B}" type="parTrans" cxnId="{33FCB460-692C-4FC8-BE77-3744DBC14872}">
      <dgm:prSet/>
      <dgm:spPr/>
      <dgm:t>
        <a:bodyPr/>
        <a:lstStyle/>
        <a:p>
          <a:endParaRPr lang="fr-FR"/>
        </a:p>
      </dgm:t>
    </dgm:pt>
    <dgm:pt modelId="{B87FEA62-7037-478C-8017-99CFD5D22507}" type="sibTrans" cxnId="{33FCB460-692C-4FC8-BE77-3744DBC14872}">
      <dgm:prSet/>
      <dgm:spPr/>
      <dgm:t>
        <a:bodyPr/>
        <a:lstStyle/>
        <a:p>
          <a:endParaRPr lang="fr-FR"/>
        </a:p>
      </dgm:t>
    </dgm:pt>
    <dgm:pt modelId="{48D5E32F-5267-4D4E-AE4B-D693F4A7EE6C}">
      <dgm:prSet/>
      <dgm:spPr/>
      <dgm:t>
        <a:bodyPr/>
        <a:lstStyle/>
        <a:p>
          <a:r>
            <a:rPr lang="fr-FR" dirty="0">
              <a:solidFill>
                <a:schemeClr val="tx1"/>
              </a:solidFill>
              <a:effectLst/>
              <a:latin typeface="Gill Sans MT" panose="020B0502020104020203" pitchFamily="34" charset="0"/>
              <a:ea typeface="+mn-ea"/>
              <a:cs typeface="+mn-cs"/>
            </a:rPr>
            <a:t>La « </a:t>
          </a:r>
          <a:r>
            <a:rPr lang="fr-FR" i="1" dirty="0">
              <a:solidFill>
                <a:schemeClr val="tx1"/>
              </a:solidFill>
              <a:effectLst/>
              <a:latin typeface="Gill Sans MT" panose="020B0502020104020203" pitchFamily="34" charset="0"/>
              <a:ea typeface="+mn-ea"/>
              <a:cs typeface="+mn-cs"/>
            </a:rPr>
            <a:t>surveillance</a:t>
          </a:r>
          <a:r>
            <a:rPr lang="fr-FR" dirty="0">
              <a:solidFill>
                <a:schemeClr val="tx1"/>
              </a:solidFill>
              <a:effectLst/>
              <a:latin typeface="Gill Sans MT" panose="020B0502020104020203" pitchFamily="34" charset="0"/>
              <a:ea typeface="+mn-ea"/>
              <a:cs typeface="+mn-cs"/>
            </a:rPr>
            <a:t> </a:t>
          </a:r>
          <a:r>
            <a:rPr lang="fr-FR" i="1" dirty="0">
              <a:solidFill>
                <a:schemeClr val="tx1"/>
              </a:solidFill>
              <a:effectLst/>
              <a:latin typeface="Gill Sans MT" panose="020B0502020104020203" pitchFamily="34" charset="0"/>
              <a:ea typeface="+mn-ea"/>
              <a:cs typeface="+mn-cs"/>
            </a:rPr>
            <a:t>spécifique</a:t>
          </a:r>
          <a:r>
            <a:rPr lang="fr-FR" dirty="0">
              <a:solidFill>
                <a:schemeClr val="tx1"/>
              </a:solidFill>
              <a:effectLst/>
              <a:latin typeface="Gill Sans MT" panose="020B0502020104020203" pitchFamily="34" charset="0"/>
              <a:ea typeface="+mn-ea"/>
              <a:cs typeface="+mn-cs"/>
            </a:rPr>
            <a:t> » est réalisée par le biais d'« </a:t>
          </a:r>
          <a:r>
            <a:rPr lang="fr-FR" i="1" dirty="0">
              <a:solidFill>
                <a:schemeClr val="tx1"/>
              </a:solidFill>
              <a:effectLst/>
              <a:latin typeface="Gill Sans MT" panose="020B0502020104020203" pitchFamily="34" charset="0"/>
              <a:ea typeface="+mn-ea"/>
              <a:cs typeface="+mn-cs"/>
            </a:rPr>
            <a:t>enquêtes</a:t>
          </a:r>
          <a:r>
            <a:rPr lang="fr-FR" dirty="0">
              <a:solidFill>
                <a:schemeClr val="tx1"/>
              </a:solidFill>
              <a:effectLst/>
              <a:latin typeface="Gill Sans MT" panose="020B0502020104020203" pitchFamily="34" charset="0"/>
              <a:ea typeface="+mn-ea"/>
              <a:cs typeface="+mn-cs"/>
            </a:rPr>
            <a:t> »</a:t>
          </a:r>
        </a:p>
      </dgm:t>
    </dgm:pt>
    <dgm:pt modelId="{99DF119A-C015-488A-8335-71F8A7CFAA32}" type="parTrans" cxnId="{0288FB61-B81E-46EC-BB50-446FD2E9123E}">
      <dgm:prSet/>
      <dgm:spPr/>
      <dgm:t>
        <a:bodyPr/>
        <a:lstStyle/>
        <a:p>
          <a:endParaRPr lang="fr-FR"/>
        </a:p>
      </dgm:t>
    </dgm:pt>
    <dgm:pt modelId="{0EE273EA-4142-4597-A452-0232D8711EDF}" type="sibTrans" cxnId="{0288FB61-B81E-46EC-BB50-446FD2E9123E}">
      <dgm:prSet/>
      <dgm:spPr/>
      <dgm:t>
        <a:bodyPr/>
        <a:lstStyle/>
        <a:p>
          <a:endParaRPr lang="fr-FR"/>
        </a:p>
      </dgm:t>
    </dgm:pt>
    <dgm:pt modelId="{7562C595-E497-4D1C-8B01-AA9094B6BBFD}">
      <dgm:prSet/>
      <dgm:spPr/>
      <dgm:t>
        <a:bodyPr/>
        <a:lstStyle/>
        <a:p>
          <a:r>
            <a:rPr lang="fr-FR" dirty="0">
              <a:solidFill>
                <a:schemeClr val="tx1"/>
              </a:solidFill>
              <a:effectLst/>
              <a:latin typeface="Gill Sans MT" panose="020B0502020104020203" pitchFamily="34" charset="0"/>
              <a:ea typeface="+mn-ea"/>
              <a:cs typeface="+mn-cs"/>
            </a:rPr>
            <a:t>Alors que « </a:t>
          </a:r>
          <a:r>
            <a:rPr lang="fr-FR" i="1" dirty="0">
              <a:solidFill>
                <a:schemeClr val="tx1"/>
              </a:solidFill>
              <a:effectLst/>
              <a:latin typeface="Gill Sans MT" panose="020B0502020104020203" pitchFamily="34" charset="0"/>
              <a:ea typeface="+mn-ea"/>
              <a:cs typeface="+mn-cs"/>
            </a:rPr>
            <a:t>données</a:t>
          </a:r>
          <a:r>
            <a:rPr lang="fr-FR" dirty="0">
              <a:solidFill>
                <a:schemeClr val="tx1"/>
              </a:solidFill>
              <a:effectLst/>
              <a:latin typeface="Gill Sans MT" panose="020B0502020104020203" pitchFamily="34" charset="0"/>
              <a:ea typeface="+mn-ea"/>
              <a:cs typeface="+mn-cs"/>
            </a:rPr>
            <a:t> » est utilisé pour le matériel brut collecté dans le cadre de la « </a:t>
          </a:r>
          <a:r>
            <a:rPr lang="fr-FR" i="1" dirty="0">
              <a:solidFill>
                <a:schemeClr val="tx1"/>
              </a:solidFill>
              <a:effectLst/>
              <a:latin typeface="Gill Sans MT" panose="020B0502020104020203" pitchFamily="34" charset="0"/>
              <a:ea typeface="+mn-ea"/>
              <a:cs typeface="+mn-cs"/>
            </a:rPr>
            <a:t>surveillance générale </a:t>
          </a:r>
          <a:r>
            <a:rPr lang="fr-FR" dirty="0">
              <a:solidFill>
                <a:schemeClr val="tx1"/>
              </a:solidFill>
              <a:effectLst/>
              <a:latin typeface="Gill Sans MT" panose="020B0502020104020203" pitchFamily="34" charset="0"/>
              <a:ea typeface="+mn-ea"/>
              <a:cs typeface="+mn-cs"/>
            </a:rPr>
            <a:t>», « </a:t>
          </a:r>
          <a:r>
            <a:rPr lang="fr-FR" i="1" dirty="0">
              <a:solidFill>
                <a:schemeClr val="tx1"/>
              </a:solidFill>
              <a:effectLst/>
              <a:latin typeface="Gill Sans MT" panose="020B0502020104020203" pitchFamily="34" charset="0"/>
              <a:ea typeface="+mn-ea"/>
              <a:cs typeface="+mn-cs"/>
            </a:rPr>
            <a:t>information</a:t>
          </a:r>
          <a:r>
            <a:rPr lang="fr-FR" dirty="0">
              <a:solidFill>
                <a:schemeClr val="tx1"/>
              </a:solidFill>
              <a:effectLst/>
              <a:latin typeface="Gill Sans MT" panose="020B0502020104020203" pitchFamily="34" charset="0"/>
              <a:ea typeface="+mn-ea"/>
              <a:cs typeface="+mn-cs"/>
            </a:rPr>
            <a:t> » est le mot approprié dans le contexte de la « </a:t>
          </a:r>
          <a:r>
            <a:rPr lang="fr-FR" i="1" dirty="0">
              <a:solidFill>
                <a:schemeClr val="tx1"/>
              </a:solidFill>
              <a:effectLst/>
              <a:latin typeface="Gill Sans MT" panose="020B0502020104020203" pitchFamily="34" charset="0"/>
              <a:ea typeface="+mn-ea"/>
              <a:cs typeface="+mn-cs"/>
            </a:rPr>
            <a:t>surveillance spécifique </a:t>
          </a:r>
          <a:r>
            <a:rPr lang="fr-FR" dirty="0">
              <a:solidFill>
                <a:schemeClr val="tx1"/>
              </a:solidFill>
              <a:effectLst/>
              <a:latin typeface="Gill Sans MT" panose="020B0502020104020203" pitchFamily="34" charset="0"/>
              <a:ea typeface="+mn-ea"/>
              <a:cs typeface="+mn-cs"/>
            </a:rPr>
            <a:t>»</a:t>
          </a:r>
        </a:p>
      </dgm:t>
    </dgm:pt>
    <dgm:pt modelId="{B39A6A7C-7CBD-42BC-AB30-4F6F9B925B7E}" type="parTrans" cxnId="{D1A69D07-08E9-46E2-A186-203245BA37E6}">
      <dgm:prSet/>
      <dgm:spPr/>
      <dgm:t>
        <a:bodyPr/>
        <a:lstStyle/>
        <a:p>
          <a:endParaRPr lang="fr-FR"/>
        </a:p>
      </dgm:t>
    </dgm:pt>
    <dgm:pt modelId="{91FC8F88-6800-4C3D-8615-2E6BE55941F4}" type="sibTrans" cxnId="{D1A69D07-08E9-46E2-A186-203245BA37E6}">
      <dgm:prSet/>
      <dgm:spPr/>
      <dgm:t>
        <a:bodyPr/>
        <a:lstStyle/>
        <a:p>
          <a:endParaRPr lang="fr-FR"/>
        </a:p>
      </dgm:t>
    </dgm:pt>
    <dgm:pt modelId="{4FA4BD56-E444-48FA-9601-D920817C7DD0}" type="pres">
      <dgm:prSet presAssocID="{5E1F010D-719A-4457-87E8-5D7769197D3B}" presName="linear" presStyleCnt="0">
        <dgm:presLayoutVars>
          <dgm:dir val="rev"/>
          <dgm:animLvl val="lvl"/>
          <dgm:resizeHandles val="exact"/>
        </dgm:presLayoutVars>
      </dgm:prSet>
      <dgm:spPr/>
      <dgm:t>
        <a:bodyPr/>
        <a:lstStyle/>
        <a:p>
          <a:endParaRPr lang="fr-FR"/>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fr-FR"/>
        </a:p>
      </dgm:t>
    </dgm:pt>
    <dgm:pt modelId="{6572EBB2-FC9F-4732-AC23-321926A29CC6}" type="pres">
      <dgm:prSet presAssocID="{3353E323-CB19-43FF-8D69-18AB74F7A767}" presName="parentText" presStyleLbl="node1" presStyleIdx="0" presStyleCnt="1" custScaleX="132068">
        <dgm:presLayoutVars>
          <dgm:chMax val="0"/>
          <dgm:bulletEnabled val="1"/>
        </dgm:presLayoutVars>
      </dgm:prSet>
      <dgm:spPr/>
      <dgm:t>
        <a:bodyPr/>
        <a:lstStyle/>
        <a:p>
          <a:endParaRPr lang="fr-FR"/>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6D7E7860-5D82-4B54-9B2D-9BF904B9B642}" type="presOf" srcId="{3FFF9E0E-B70C-4BAD-9E9C-7C8874B4E186}" destId="{718E8048-1CB6-4E01-A155-3A133892AA6E}" srcOrd="0" destOrd="1" presId="urn:microsoft.com/office/officeart/2005/8/layout/list1"/>
    <dgm:cxn modelId="{F0CE411F-B441-42C8-9B18-5091144772AB}" type="presOf" srcId="{3353E323-CB19-43FF-8D69-18AB74F7A767}" destId="{BF191993-0602-4647-8D9F-D133BD8A56F7}" srcOrd="0" destOrd="0" presId="urn:microsoft.com/office/officeart/2005/8/layout/list1"/>
    <dgm:cxn modelId="{948A5124-E666-4BCA-9998-310D9A7A7C6A}" type="presOf" srcId="{5E1F010D-719A-4457-87E8-5D7769197D3B}" destId="{4FA4BD56-E444-48FA-9601-D920817C7DD0}" srcOrd="0" destOrd="0" presId="urn:microsoft.com/office/officeart/2005/8/layout/list1"/>
    <dgm:cxn modelId="{D1A69D07-08E9-46E2-A186-203245BA37E6}" srcId="{3353E323-CB19-43FF-8D69-18AB74F7A767}" destId="{7562C595-E497-4D1C-8B01-AA9094B6BBFD}" srcOrd="3" destOrd="0" parTransId="{B39A6A7C-7CBD-42BC-AB30-4F6F9B925B7E}" sibTransId="{91FC8F88-6800-4C3D-8615-2E6BE55941F4}"/>
    <dgm:cxn modelId="{B65154F8-292F-404C-B747-1B5E454E77BF}" type="presOf" srcId="{3353E323-CB19-43FF-8D69-18AB74F7A767}" destId="{6572EBB2-FC9F-4732-AC23-321926A29CC6}" srcOrd="1" destOrd="0" presId="urn:microsoft.com/office/officeart/2005/8/layout/list1"/>
    <dgm:cxn modelId="{98D8BABC-69AA-4467-AC62-BC445FE1D5BC}" type="presOf" srcId="{7562C595-E497-4D1C-8B01-AA9094B6BBFD}" destId="{718E8048-1CB6-4E01-A155-3A133892AA6E}" srcOrd="0" destOrd="3" presId="urn:microsoft.com/office/officeart/2005/8/layout/list1"/>
    <dgm:cxn modelId="{06CB5728-D5FA-4E28-9729-77C63D53C3F7}" type="presOf" srcId="{48D5E32F-5267-4D4E-AE4B-D693F4A7EE6C}" destId="{718E8048-1CB6-4E01-A155-3A133892AA6E}" srcOrd="0" destOrd="2" presId="urn:microsoft.com/office/officeart/2005/8/layout/list1"/>
    <dgm:cxn modelId="{2B8586C5-FD8B-4F00-B66B-98C4E2B0D5BE}" srcId="{3353E323-CB19-43FF-8D69-18AB74F7A767}" destId="{E496333F-73E3-4416-ACEB-781E2589BD07}" srcOrd="0" destOrd="0" parTransId="{BC3CBCD1-CCD9-460D-9DFB-CA683E81789A}" sibTransId="{86AC4126-B89A-4BFA-8A25-48F82BF7B59E}"/>
    <dgm:cxn modelId="{33FCB460-692C-4FC8-BE77-3744DBC14872}" srcId="{3353E323-CB19-43FF-8D69-18AB74F7A767}" destId="{3FFF9E0E-B70C-4BAD-9E9C-7C8874B4E186}" srcOrd="1" destOrd="0" parTransId="{A8FA9802-5CF2-4638-9C89-35872A1D576B}" sibTransId="{B87FEA62-7037-478C-8017-99CFD5D22507}"/>
    <dgm:cxn modelId="{0288FB61-B81E-46EC-BB50-446FD2E9123E}" srcId="{3353E323-CB19-43FF-8D69-18AB74F7A767}" destId="{48D5E32F-5267-4D4E-AE4B-D693F4A7EE6C}" srcOrd="2" destOrd="0" parTransId="{99DF119A-C015-488A-8335-71F8A7CFAA32}" sibTransId="{0EE273EA-4142-4597-A452-0232D8711EDF}"/>
    <dgm:cxn modelId="{9518A0D1-C79A-4E4E-A9B5-DCA86F3820AB}" srcId="{5E1F010D-719A-4457-87E8-5D7769197D3B}" destId="{3353E323-CB19-43FF-8D69-18AB74F7A767}" srcOrd="0" destOrd="0" parTransId="{EEC5F49C-8AE3-4E2A-A215-8770DB5B82C1}" sibTransId="{5BC80C2B-A228-4D8A-8A84-A7B9DDD08700}"/>
    <dgm:cxn modelId="{80331480-EC4A-46A2-8A56-46D79B3BDB27}" type="presOf" srcId="{E496333F-73E3-4416-ACEB-781E2589BD07}" destId="{718E8048-1CB6-4E01-A155-3A133892AA6E}" srcOrd="0"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dgm:spPr/>
      <dgm:t>
        <a:bodyPr/>
        <a:lstStyle/>
        <a:p>
          <a:r>
            <a:rPr lang="en-US" b="1" dirty="0" smtClean="0">
              <a:solidFill>
                <a:schemeClr val="bg1"/>
              </a:solidFill>
              <a:effectLst>
                <a:outerShdw blurRad="38100" dist="38100" dir="2700000" algn="tl">
                  <a:srgbClr val="000000">
                    <a:alpha val="43137"/>
                  </a:srgbClr>
                </a:outerShdw>
              </a:effectLst>
              <a:latin typeface="Gill Sans MT" panose="020B0502020104020203" pitchFamily="34" charset="0"/>
            </a:rPr>
            <a:t>“</a:t>
          </a:r>
          <a:r>
            <a:rPr lang="en-US" b="1" dirty="0" smtClean="0">
              <a:latin typeface="Gill Sans MT" panose="020B0502020104020203" pitchFamily="34" charset="0"/>
            </a:rPr>
            <a:t>Surveillance </a:t>
          </a:r>
          <a:r>
            <a:rPr lang="en-US" b="1" dirty="0" err="1" smtClean="0">
              <a:latin typeface="Gill Sans MT" panose="020B0502020104020203" pitchFamily="34" charset="0"/>
            </a:rPr>
            <a:t>spécifique</a:t>
          </a:r>
          <a:r>
            <a:rPr lang="en-US" b="1" dirty="0" smtClean="0">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b="1" dirty="0">
            <a:solidFill>
              <a:schemeClr val="bg1"/>
            </a:solidFill>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ctr">
            <a:buNone/>
          </a:pPr>
          <a:r>
            <a:rPr lang="en-US" dirty="0" smtClean="0">
              <a:solidFill>
                <a:schemeClr val="tx1"/>
              </a:solidFill>
              <a:effectLst/>
            </a:rPr>
            <a:t>“</a:t>
          </a:r>
          <a:r>
            <a:rPr lang="fr-FR" dirty="0" smtClean="0">
              <a:solidFill>
                <a:schemeClr val="tx1"/>
              </a:solidFill>
              <a:effectLst/>
            </a:rPr>
            <a:t>Processus </a:t>
          </a:r>
          <a:r>
            <a:rPr lang="fr-FR" b="1" dirty="0" smtClean="0">
              <a:solidFill>
                <a:schemeClr val="tx1"/>
              </a:solidFill>
              <a:effectLst/>
            </a:rPr>
            <a:t>officiel</a:t>
          </a:r>
          <a:r>
            <a:rPr lang="fr-FR" dirty="0" smtClean="0">
              <a:solidFill>
                <a:schemeClr val="tx1"/>
              </a:solidFill>
              <a:effectLst/>
            </a:rPr>
            <a:t> par lequel des informations sur les </a:t>
          </a:r>
          <a:r>
            <a:rPr lang="fr-FR" b="1" dirty="0" smtClean="0">
              <a:solidFill>
                <a:schemeClr val="tx1"/>
              </a:solidFill>
              <a:effectLst/>
            </a:rPr>
            <a:t>organismes nuisibles </a:t>
          </a:r>
          <a:r>
            <a:rPr lang="fr-FR" dirty="0" smtClean="0">
              <a:solidFill>
                <a:schemeClr val="tx1"/>
              </a:solidFill>
              <a:effectLst/>
            </a:rPr>
            <a:t>d'une </a:t>
          </a:r>
          <a:r>
            <a:rPr lang="fr-FR" b="1" dirty="0" smtClean="0">
              <a:solidFill>
                <a:schemeClr val="tx1"/>
              </a:solidFill>
              <a:effectLst/>
            </a:rPr>
            <a:t>zone</a:t>
          </a:r>
          <a:r>
            <a:rPr lang="fr-FR" dirty="0" smtClean="0">
              <a:solidFill>
                <a:schemeClr val="tx1"/>
              </a:solidFill>
              <a:effectLst/>
            </a:rPr>
            <a:t> sont obtenues par le biais </a:t>
          </a:r>
          <a:r>
            <a:rPr lang="fr-FR" b="1" dirty="0" smtClean="0">
              <a:solidFill>
                <a:schemeClr val="tx1"/>
              </a:solidFill>
              <a:effectLst/>
            </a:rPr>
            <a:t>d'enquêtes</a:t>
          </a:r>
          <a:r>
            <a:rPr lang="en-US" dirty="0" smtClean="0">
              <a:solidFill>
                <a:schemeClr val="tx1"/>
              </a:solidFill>
              <a:effectLst/>
            </a:rPr>
            <a:t>”</a:t>
          </a:r>
          <a:endParaRPr lang="en-US" i="1" dirty="0">
            <a:solidFill>
              <a:schemeClr val="tx1"/>
            </a:solidFill>
            <a:effectLst/>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4FA4BD56-E444-48FA-9601-D920817C7DD0}" type="pres">
      <dgm:prSet presAssocID="{5E1F010D-719A-4457-87E8-5D7769197D3B}" presName="linear" presStyleCnt="0">
        <dgm:presLayoutVars>
          <dgm:dir/>
          <dgm:animLvl val="lvl"/>
          <dgm:resizeHandles val="exact"/>
        </dgm:presLayoutVars>
      </dgm:prSet>
      <dgm:spPr/>
      <dgm:t>
        <a:bodyPr/>
        <a:lstStyle/>
        <a:p>
          <a:endParaRPr lang="fr-FR"/>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fr-FR"/>
        </a:p>
      </dgm:t>
    </dgm:pt>
    <dgm:pt modelId="{6572EBB2-FC9F-4732-AC23-321926A29CC6}"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48A5124-E666-4BCA-9998-310D9A7A7C6A}" type="presOf" srcId="{5E1F010D-719A-4457-87E8-5D7769197D3B}" destId="{4FA4BD56-E444-48FA-9601-D920817C7DD0}" srcOrd="0" destOrd="0"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80331480-EC4A-46A2-8A56-46D79B3BDB27}" type="presOf" srcId="{E496333F-73E3-4416-ACEB-781E2589BD07}" destId="{718E8048-1CB6-4E01-A155-3A133892AA6E}" srcOrd="0" destOrd="0" presId="urn:microsoft.com/office/officeart/2005/8/layout/list1"/>
    <dgm:cxn modelId="{B65154F8-292F-404C-B747-1B5E454E77BF}" type="presOf" srcId="{3353E323-CB19-43FF-8D69-18AB74F7A767}" destId="{6572EBB2-FC9F-4732-AC23-321926A29CC6}" srcOrd="1" destOrd="0" presId="urn:microsoft.com/office/officeart/2005/8/layout/list1"/>
    <dgm:cxn modelId="{F0CE411F-B441-42C8-9B18-5091144772AB}" type="presOf" srcId="{3353E323-CB19-43FF-8D69-18AB74F7A767}" destId="{BF191993-0602-4647-8D9F-D133BD8A56F7}" srcOrd="0" destOrd="0" presId="urn:microsoft.com/office/officeart/2005/8/layout/list1"/>
    <dgm:cxn modelId="{2B8586C5-FD8B-4F00-B66B-98C4E2B0D5BE}" srcId="{3353E323-CB19-43FF-8D69-18AB74F7A767}" destId="{E496333F-73E3-4416-ACEB-781E2589BD07}" srcOrd="0" destOrd="0" parTransId="{BC3CBCD1-CCD9-460D-9DFB-CA683E81789A}" sibTransId="{86AC4126-B89A-4BFA-8A25-48F82BF7B59E}"/>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en-US" b="1" i="1" dirty="0" err="1" smtClean="0">
              <a:effectLst>
                <a:outerShdw blurRad="38100" dist="38100" dir="2700000" algn="tl">
                  <a:srgbClr val="000000">
                    <a:alpha val="43137"/>
                  </a:srgbClr>
                </a:outerShdw>
              </a:effectLst>
              <a:latin typeface="Gill Sans MT" panose="020B0502020104020203" pitchFamily="34" charset="0"/>
            </a:rPr>
            <a:t>Changé</a:t>
          </a:r>
          <a:r>
            <a:rPr lang="en-US" b="1" i="1" dirty="0" smtClean="0">
              <a:effectLst>
                <a:outerShdw blurRad="38100" dist="38100" dir="2700000" algn="tl">
                  <a:srgbClr val="000000">
                    <a:alpha val="43137"/>
                  </a:srgbClr>
                </a:outerShdw>
              </a:effectLst>
              <a:latin typeface="Gill Sans MT" panose="020B0502020104020203" pitchFamily="34" charset="0"/>
            </a:rPr>
            <a:t> </a:t>
          </a:r>
          <a:r>
            <a:rPr lang="en-US" b="1" i="1" dirty="0" err="1" smtClean="0">
              <a:effectLst>
                <a:outerShdw blurRad="38100" dist="38100" dir="2700000" algn="tl">
                  <a:srgbClr val="000000">
                    <a:alpha val="43137"/>
                  </a:srgbClr>
                </a:outerShdw>
              </a:effectLst>
              <a:latin typeface="Gill Sans MT" panose="020B0502020104020203" pitchFamily="34" charset="0"/>
            </a:rPr>
            <a:t>depuis</a:t>
          </a:r>
          <a:r>
            <a:rPr lang="en-US" b="1" i="1" dirty="0" smtClean="0">
              <a:effectLst>
                <a:outerShdw blurRad="38100" dist="38100" dir="2700000" algn="tl">
                  <a:srgbClr val="000000">
                    <a:alpha val="43137"/>
                  </a:srgbClr>
                </a:outerShdw>
              </a:effectLst>
              <a:latin typeface="Gill Sans MT" panose="020B0502020104020203" pitchFamily="34" charset="0"/>
            </a:rPr>
            <a:t> la </a:t>
          </a:r>
          <a:r>
            <a:rPr lang="en-US" b="1" i="1" dirty="0" smtClean="0">
              <a:effectLst>
                <a:outerShdw blurRad="38100" dist="38100" dir="2700000" algn="tl">
                  <a:srgbClr val="000000">
                    <a:alpha val="43137"/>
                  </a:srgbClr>
                </a:outerShdw>
              </a:effectLst>
              <a:latin typeface="Gill Sans MT" panose="020B0502020104020203" pitchFamily="34" charset="0"/>
            </a:rPr>
            <a:t>1ère </a:t>
          </a:r>
          <a:r>
            <a:rPr lang="en-US" b="1" i="1" dirty="0">
              <a:effectLst>
                <a:outerShdw blurRad="38100" dist="38100" dir="2700000" algn="tl">
                  <a:srgbClr val="000000">
                    <a:alpha val="43137"/>
                  </a:srgbClr>
                </a:outerShdw>
              </a:effectLst>
              <a:latin typeface="Gill Sans MT" panose="020B0502020104020203" pitchFamily="34" charset="0"/>
            </a:rPr>
            <a:t>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latin typeface="Gill Sans MT" panose="020B0502020104020203" pitchFamily="34" charset="0"/>
            </a:rPr>
            <a:t>La définition actuelle de la « </a:t>
          </a:r>
          <a:r>
            <a:rPr lang="fr-FR" i="1" dirty="0" smtClean="0">
              <a:latin typeface="Gill Sans MT" panose="020B0502020104020203" pitchFamily="34" charset="0"/>
            </a:rPr>
            <a:t>surveillance</a:t>
          </a:r>
          <a:r>
            <a:rPr lang="fr-FR" dirty="0" smtClean="0">
              <a:latin typeface="Gill Sans MT" panose="020B0502020104020203" pitchFamily="34" charset="0"/>
            </a:rPr>
            <a:t> » mentionne indistinctement diverses méthodes et limite l'objectif de la surveillance à la seule </a:t>
          </a:r>
          <a:r>
            <a:rPr lang="fr-FR" i="0" dirty="0" smtClean="0">
              <a:latin typeface="Gill Sans MT" panose="020B0502020104020203" pitchFamily="34" charset="0"/>
            </a:rPr>
            <a:t>« présence ou absence d'organismes nuisibles ». </a:t>
          </a:r>
          <a:r>
            <a:rPr lang="fr-FR" dirty="0" smtClean="0">
              <a:latin typeface="Gill Sans MT" panose="020B0502020104020203" pitchFamily="34" charset="0"/>
            </a:rPr>
            <a:t>Les nouvelles définitions de « </a:t>
          </a:r>
          <a:r>
            <a:rPr lang="fr-FR" b="0" i="1" dirty="0" smtClean="0">
              <a:latin typeface="Gill Sans MT" panose="020B0502020104020203" pitchFamily="34" charset="0"/>
            </a:rPr>
            <a:t>surveillance générale </a:t>
          </a:r>
          <a:r>
            <a:rPr lang="fr-FR" dirty="0" smtClean="0">
              <a:latin typeface="Gill Sans MT" panose="020B0502020104020203" pitchFamily="34" charset="0"/>
            </a:rPr>
            <a:t>» et de « </a:t>
          </a:r>
          <a:r>
            <a:rPr lang="fr-FR" i="1" dirty="0" smtClean="0">
              <a:latin typeface="Gill Sans MT" panose="020B0502020104020203" pitchFamily="34" charset="0"/>
            </a:rPr>
            <a:t>surveillance spécifique </a:t>
          </a:r>
          <a:r>
            <a:rPr lang="fr-FR" dirty="0" smtClean="0">
              <a:latin typeface="Gill Sans MT" panose="020B0502020104020203" pitchFamily="34" charset="0"/>
            </a:rPr>
            <a:t>» distinguent ces deux types de surveillance disjonctive. La caractéristique générique de la « </a:t>
          </a:r>
          <a:r>
            <a:rPr lang="fr-FR" i="1" dirty="0" smtClean="0">
              <a:latin typeface="Gill Sans MT" panose="020B0502020104020203" pitchFamily="34" charset="0"/>
            </a:rPr>
            <a:t>surveillance</a:t>
          </a:r>
          <a:r>
            <a:rPr lang="fr-FR" dirty="0" smtClean="0">
              <a:latin typeface="Gill Sans MT" panose="020B0502020104020203" pitchFamily="34" charset="0"/>
            </a:rPr>
            <a:t> » globale reste alors « </a:t>
          </a:r>
          <a:r>
            <a:rPr lang="fr-FR" i="1" dirty="0" smtClean="0">
              <a:latin typeface="Gill Sans MT" panose="020B0502020104020203" pitchFamily="34" charset="0"/>
            </a:rPr>
            <a:t>un processus officiel par lequel des informations sur les organismes nuisibles dans une zone sont obtenues… </a:t>
          </a:r>
          <a:r>
            <a:rPr lang="fr-FR" dirty="0" smtClean="0">
              <a:latin typeface="Gill Sans MT" panose="020B0502020104020203" pitchFamily="34" charset="0"/>
            </a:rPr>
            <a:t>», et la relation conceptuelle entre les termes est déterminée par « </a:t>
          </a:r>
          <a:r>
            <a:rPr lang="fr-FR" i="1" dirty="0" smtClean="0">
              <a:latin typeface="Gill Sans MT" panose="020B0502020104020203" pitchFamily="34" charset="0"/>
            </a:rPr>
            <a:t>… par une surveillance générale, une surveillance spécifique ou une combinaison des deux</a:t>
          </a:r>
          <a:r>
            <a:rPr lang="fr-FR" dirty="0" smtClean="0">
              <a:latin typeface="Gill Sans MT" panose="020B0502020104020203"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US"/>
        </a:p>
      </dgm:t>
    </dgm:pt>
    <dgm:pt modelId="{3353E323-CB19-43FF-8D69-18AB74F7A767}">
      <dgm:prSet phldrT="[Text]"/>
      <dgm:spPr/>
      <dgm:t>
        <a:bodyPr/>
        <a:lstStyle/>
        <a:p>
          <a:pPr algn="ctr"/>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b="1" dirty="0" smtClean="0">
              <a:latin typeface="Gill Sans MT" panose="020B0502020104020203" pitchFamily="34" charset="0"/>
            </a:rPr>
            <a:t>Surveillance </a:t>
          </a:r>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altLang="ja-JP" dirty="0" smtClean="0">
              <a:effectLst/>
              <a:latin typeface="Gill Sans MT" panose="020B0502020104020203" pitchFamily="34" charset="0"/>
              <a:cs typeface="Arial" pitchFamily="34" charset="0"/>
            </a:rPr>
            <a:t>"</a:t>
          </a:r>
          <a:r>
            <a:rPr lang="fr-FR" altLang="ja-JP" b="0" dirty="0" smtClean="0">
              <a:effectLst/>
              <a:latin typeface="Gill Sans MT" panose="020B0502020104020203" pitchFamily="34" charset="0"/>
              <a:cs typeface="Arial" pitchFamily="34" charset="0"/>
            </a:rPr>
            <a:t>Pr</a:t>
          </a:r>
          <a:r>
            <a:rPr lang="fr-FR" altLang="ja-JP" dirty="0" smtClean="0">
              <a:effectLst/>
              <a:latin typeface="Gill Sans MT" panose="020B0502020104020203" pitchFamily="34" charset="0"/>
              <a:cs typeface="Arial" pitchFamily="34" charset="0"/>
            </a:rPr>
            <a:t>ocessus </a:t>
          </a:r>
          <a:r>
            <a:rPr lang="fr-FR" altLang="ja-JP" b="1" dirty="0" smtClean="0">
              <a:effectLst/>
              <a:latin typeface="Gill Sans MT" panose="020B0502020104020203" pitchFamily="34" charset="0"/>
              <a:cs typeface="Arial" pitchFamily="34" charset="0"/>
            </a:rPr>
            <a:t>officiel</a:t>
          </a:r>
          <a:r>
            <a:rPr lang="fr-FR" altLang="ja-JP" dirty="0" smtClean="0">
              <a:effectLst/>
              <a:latin typeface="Gill Sans MT" panose="020B0502020104020203" pitchFamily="34" charset="0"/>
              <a:cs typeface="Arial" pitchFamily="34" charset="0"/>
            </a:rPr>
            <a:t> par lequel des informations sur les organismes nuisibles dans une zone sont obtenues par le biais d'une </a:t>
          </a:r>
          <a:r>
            <a:rPr lang="fr-FR" altLang="ja-JP" b="1" dirty="0" smtClean="0">
              <a:effectLst/>
              <a:latin typeface="Gill Sans MT" panose="020B0502020104020203" pitchFamily="34" charset="0"/>
              <a:cs typeface="Arial" pitchFamily="34" charset="0"/>
            </a:rPr>
            <a:t>surveillance générale</a:t>
          </a:r>
          <a:r>
            <a:rPr lang="fr-FR" altLang="ja-JP" dirty="0" smtClean="0">
              <a:effectLst/>
              <a:latin typeface="Gill Sans MT" panose="020B0502020104020203" pitchFamily="34" charset="0"/>
              <a:cs typeface="Arial" pitchFamily="34" charset="0"/>
            </a:rPr>
            <a:t>, d'une </a:t>
          </a:r>
          <a:r>
            <a:rPr lang="fr-FR" altLang="ja-JP" b="1" dirty="0" smtClean="0">
              <a:effectLst/>
              <a:latin typeface="Gill Sans MT" panose="020B0502020104020203" pitchFamily="34" charset="0"/>
              <a:cs typeface="Arial" pitchFamily="34" charset="0"/>
            </a:rPr>
            <a:t>surveillance spécifique </a:t>
          </a:r>
          <a:r>
            <a:rPr lang="fr-FR" altLang="ja-JP" dirty="0" smtClean="0">
              <a:effectLst/>
              <a:latin typeface="Gill Sans MT" panose="020B0502020104020203" pitchFamily="34" charset="0"/>
              <a:cs typeface="Arial" pitchFamily="34" charset="0"/>
            </a:rPr>
            <a:t>ou d'une combinaison des deux </a:t>
          </a:r>
          <a:r>
            <a:rPr lang="fr-FR" altLang="ja-JP" strike="sngStrike" dirty="0" smtClean="0">
              <a:effectLst/>
              <a:latin typeface="Gill Sans MT" panose="020B0502020104020203" pitchFamily="34" charset="0"/>
              <a:cs typeface="Arial" pitchFamily="34" charset="0"/>
            </a:rPr>
            <a:t>qui collecte et enregistre des données sur la présence ou l'absence </a:t>
          </a:r>
          <a:r>
            <a:rPr lang="fr-FR" altLang="ja-JP" b="1" strike="sngStrike" dirty="0" smtClean="0">
              <a:effectLst/>
              <a:latin typeface="Gill Sans MT" panose="020B0502020104020203" pitchFamily="34" charset="0"/>
              <a:cs typeface="Arial" pitchFamily="34" charset="0"/>
            </a:rPr>
            <a:t>d'organismes nuisibles </a:t>
          </a:r>
          <a:r>
            <a:rPr lang="fr-FR" altLang="ja-JP" strike="sngStrike" dirty="0" smtClean="0">
              <a:effectLst/>
              <a:latin typeface="Gill Sans MT" panose="020B0502020104020203" pitchFamily="34" charset="0"/>
              <a:cs typeface="Arial" pitchFamily="34" charset="0"/>
            </a:rPr>
            <a:t>par une </a:t>
          </a:r>
          <a:r>
            <a:rPr lang="fr-FR" altLang="ja-JP" b="1" strike="sngStrike" dirty="0" smtClean="0">
              <a:effectLst/>
              <a:latin typeface="Gill Sans MT" panose="020B0502020104020203" pitchFamily="34" charset="0"/>
              <a:cs typeface="Arial" pitchFamily="34" charset="0"/>
            </a:rPr>
            <a:t>enquête</a:t>
          </a:r>
          <a:r>
            <a:rPr lang="fr-FR" altLang="ja-JP" strike="sngStrike" dirty="0" smtClean="0">
              <a:effectLst/>
              <a:latin typeface="Gill Sans MT" panose="020B0502020104020203" pitchFamily="34" charset="0"/>
              <a:cs typeface="Arial" pitchFamily="34" charset="0"/>
            </a:rPr>
            <a:t>, un </a:t>
          </a:r>
          <a:r>
            <a:rPr lang="fr-FR" altLang="ja-JP" b="1" strike="sngStrike" dirty="0" smtClean="0">
              <a:effectLst/>
              <a:latin typeface="Gill Sans MT" panose="020B0502020104020203" pitchFamily="34" charset="0"/>
              <a:cs typeface="Arial" pitchFamily="34" charset="0"/>
            </a:rPr>
            <a:t>suivi</a:t>
          </a:r>
          <a:r>
            <a:rPr lang="fr-FR" altLang="ja-JP" strike="sngStrike" dirty="0" smtClean="0">
              <a:effectLst/>
              <a:latin typeface="Gill Sans MT" panose="020B0502020104020203" pitchFamily="34" charset="0"/>
              <a:cs typeface="Arial" pitchFamily="34" charset="0"/>
            </a:rPr>
            <a:t> ou d'autres procédures</a:t>
          </a:r>
          <a:r>
            <a:rPr lang="fr-FR" altLang="ja-JP" dirty="0" smtClean="0">
              <a:effectLst/>
              <a:latin typeface="Gill Sans MT" panose="020B0502020104020203" pitchFamily="34" charset="0"/>
              <a:cs typeface="Arial"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custScaleX="115989" custScaleY="114999">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ctr"/>
          <a:r>
            <a:rPr lang="fr-FR" b="1" i="1"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b="1" i="1" dirty="0" smtClean="0">
              <a:effectLst>
                <a:outerShdw blurRad="38100" dist="38100" dir="2700000" algn="tl">
                  <a:srgbClr val="000000">
                    <a:alpha val="43137"/>
                  </a:srgbClr>
                </a:outerShdw>
              </a:effectLst>
              <a:latin typeface="Gill Sans MT" panose="020B0502020104020203" pitchFamily="34" charset="0"/>
            </a:rPr>
            <a:t>depuis la </a:t>
          </a:r>
          <a:r>
            <a:rPr lang="fr-FR" b="1" i="1"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solidFill>
                <a:schemeClr val="tx1"/>
              </a:solidFill>
              <a:effectLst/>
              <a:latin typeface="Gill Sans MT" panose="020B0502020104020203" pitchFamily="34" charset="0"/>
              <a:ea typeface="+mn-ea"/>
              <a:cs typeface="+mn-cs"/>
            </a:rPr>
            <a:t>L'utilisation de « </a:t>
          </a:r>
          <a:r>
            <a:rPr lang="fr-FR" i="1" dirty="0" smtClean="0">
              <a:solidFill>
                <a:schemeClr val="tx1"/>
              </a:solidFill>
              <a:effectLst/>
              <a:latin typeface="Gill Sans MT" panose="020B0502020104020203" pitchFamily="34" charset="0"/>
              <a:ea typeface="+mn-ea"/>
              <a:cs typeface="+mn-cs"/>
            </a:rPr>
            <a:t>mesure phytosanitaire </a:t>
          </a:r>
          <a:r>
            <a:rPr lang="fr-FR" dirty="0" smtClean="0">
              <a:solidFill>
                <a:schemeClr val="tx1"/>
              </a:solidFill>
              <a:effectLst/>
              <a:latin typeface="Gill Sans MT" panose="020B0502020104020203" pitchFamily="34" charset="0"/>
              <a:ea typeface="+mn-ea"/>
              <a:cs typeface="+mn-cs"/>
            </a:rPr>
            <a:t>» dans la définition actuelle impliquerait qu'une mesure d'urgence ne peut être utilisée que contre un organisme nuisible réglementé, ce qui contredit l'art. VII.6 et les NIMP. </a:t>
          </a:r>
          <a:r>
            <a:rPr lang="fr-FR" dirty="0" smtClean="0">
              <a:solidFill>
                <a:schemeClr val="tx1"/>
              </a:solidFill>
              <a:effectLst/>
              <a:latin typeface="Gill Sans MT" panose="020B0502020104020203" pitchFamily="34" charset="0"/>
              <a:ea typeface="+mn-ea"/>
              <a:cs typeface="+mn-cs"/>
            </a:rPr>
            <a:t> Une </a:t>
          </a:r>
          <a:r>
            <a:rPr lang="fr-FR" dirty="0" smtClean="0">
              <a:solidFill>
                <a:schemeClr val="tx1"/>
              </a:solidFill>
              <a:effectLst/>
              <a:latin typeface="Gill Sans MT" panose="020B0502020104020203" pitchFamily="34" charset="0"/>
              <a:ea typeface="+mn-ea"/>
              <a:cs typeface="+mn-cs"/>
            </a:rPr>
            <a:t>mesure d'urgence peut être appliquée contre un organisme nuisible, non encore réglementé, mais qui pourrait constituer une menace potentielle</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06F39D6A-5AB8-44DB-AD77-B7F7C7F11845}">
      <dgm:prSet/>
      <dgm:spPr/>
      <dgm:t>
        <a:bodyPr/>
        <a:lstStyle/>
        <a:p>
          <a:r>
            <a:rPr lang="fr-FR" dirty="0">
              <a:solidFill>
                <a:schemeClr val="tx1"/>
              </a:solidFill>
              <a:effectLst/>
              <a:latin typeface="Gill Sans MT" panose="020B0502020104020203" pitchFamily="34" charset="0"/>
              <a:ea typeface="+mn-ea"/>
              <a:cs typeface="+mn-cs"/>
            </a:rPr>
            <a:t>"</a:t>
          </a:r>
          <a:r>
            <a:rPr lang="fr-FR" i="1" dirty="0">
              <a:solidFill>
                <a:schemeClr val="tx1"/>
              </a:solidFill>
              <a:effectLst/>
              <a:latin typeface="Gill Sans MT" panose="020B0502020104020203" pitchFamily="34" charset="0"/>
              <a:ea typeface="+mn-ea"/>
              <a:cs typeface="+mn-cs"/>
            </a:rPr>
            <a:t>Une mesure phytosanitaire établie</a:t>
          </a:r>
          <a:r>
            <a:rPr lang="fr-FR" dirty="0">
              <a:solidFill>
                <a:schemeClr val="tx1"/>
              </a:solidFill>
              <a:effectLst/>
              <a:latin typeface="Gill Sans MT" panose="020B0502020104020203" pitchFamily="34" charset="0"/>
              <a:ea typeface="+mn-ea"/>
              <a:cs typeface="+mn-cs"/>
            </a:rPr>
            <a:t>" est donc remplacée par "Une règle ou une procédure </a:t>
          </a:r>
          <a:r>
            <a:rPr lang="fr-FR" i="1" dirty="0">
              <a:solidFill>
                <a:schemeClr val="tx1"/>
              </a:solidFill>
              <a:effectLst/>
              <a:latin typeface="Gill Sans MT" panose="020B0502020104020203" pitchFamily="34" charset="0"/>
              <a:ea typeface="+mn-ea"/>
              <a:cs typeface="+mn-cs"/>
            </a:rPr>
            <a:t>officielle établie pour empêcher l'entrée, l'établissement ou la dissémination d'un organisme nuisible</a:t>
          </a:r>
          <a:r>
            <a:rPr lang="fr-FR" dirty="0">
              <a:solidFill>
                <a:schemeClr val="tx1"/>
              </a:solidFill>
              <a:effectLst/>
              <a:latin typeface="Gill Sans MT" panose="020B0502020104020203" pitchFamily="34" charset="0"/>
              <a:ea typeface="+mn-ea"/>
              <a:cs typeface="+mn-cs"/>
            </a:rPr>
            <a:t>"</a:t>
          </a:r>
        </a:p>
      </dgm:t>
    </dgm:pt>
    <dgm:pt modelId="{EEAEEB80-EB40-42B3-85E0-8EB801BF91B0}" type="parTrans" cxnId="{209BA28D-92A6-4E4C-8A90-B216E0539745}">
      <dgm:prSet/>
      <dgm:spPr/>
      <dgm:t>
        <a:bodyPr/>
        <a:lstStyle/>
        <a:p>
          <a:endParaRPr lang="fr-FR"/>
        </a:p>
      </dgm:t>
    </dgm:pt>
    <dgm:pt modelId="{2F4D4FE4-74CE-43B0-834F-B382C809232C}" type="sibTrans" cxnId="{209BA28D-92A6-4E4C-8A90-B216E0539745}">
      <dgm:prSet/>
      <dgm:spPr/>
      <dgm:t>
        <a:bodyPr/>
        <a:lstStyle/>
        <a:p>
          <a:endParaRPr lang="fr-FR"/>
        </a:p>
      </dgm:t>
    </dgm:pt>
    <dgm:pt modelId="{404B5533-43F9-4110-AD5D-97E4916DA4FB}">
      <dgm:prSet/>
      <dgm:spPr/>
      <dgm:t>
        <a:bodyPr/>
        <a:lstStyle/>
        <a:p>
          <a:r>
            <a:rPr lang="fr-FR" dirty="0">
              <a:solidFill>
                <a:schemeClr val="tx1"/>
              </a:solidFill>
              <a:effectLst/>
              <a:latin typeface="Gill Sans MT" panose="020B0502020104020203" pitchFamily="34" charset="0"/>
              <a:ea typeface="+mn-ea"/>
              <a:cs typeface="+mn-cs"/>
            </a:rPr>
            <a:t>L'ajout de « </a:t>
          </a:r>
          <a:r>
            <a:rPr lang="fr-FR" i="1" dirty="0">
              <a:solidFill>
                <a:schemeClr val="tx1"/>
              </a:solidFill>
              <a:effectLst/>
              <a:latin typeface="Gill Sans MT" panose="020B0502020104020203" pitchFamily="34" charset="0"/>
              <a:ea typeface="+mn-ea"/>
              <a:cs typeface="+mn-cs"/>
            </a:rPr>
            <a:t>non couvertes par les mesures phytosanitaires existantes </a:t>
          </a:r>
          <a:r>
            <a:rPr lang="fr-FR" dirty="0">
              <a:solidFill>
                <a:schemeClr val="tx1"/>
              </a:solidFill>
              <a:effectLst/>
              <a:latin typeface="Gill Sans MT" panose="020B0502020104020203" pitchFamily="34" charset="0"/>
              <a:ea typeface="+mn-ea"/>
              <a:cs typeface="+mn-cs"/>
            </a:rPr>
            <a:t>» souligne que « </a:t>
          </a:r>
          <a:r>
            <a:rPr lang="fr-FR" i="1" dirty="0">
              <a:solidFill>
                <a:schemeClr val="tx1"/>
              </a:solidFill>
              <a:effectLst/>
              <a:latin typeface="Gill Sans MT" panose="020B0502020104020203" pitchFamily="34" charset="0"/>
              <a:ea typeface="+mn-ea"/>
              <a:cs typeface="+mn-cs"/>
            </a:rPr>
            <a:t>mesure d'urgence </a:t>
          </a:r>
          <a:r>
            <a:rPr lang="fr-FR" dirty="0">
              <a:solidFill>
                <a:schemeClr val="tx1"/>
              </a:solidFill>
              <a:effectLst/>
              <a:latin typeface="Gill Sans MT" panose="020B0502020104020203" pitchFamily="34" charset="0"/>
              <a:ea typeface="+mn-ea"/>
              <a:cs typeface="+mn-cs"/>
            </a:rPr>
            <a:t>» et « </a:t>
          </a:r>
          <a:r>
            <a:rPr lang="fr-FR" i="1" dirty="0">
              <a:solidFill>
                <a:schemeClr val="tx1"/>
              </a:solidFill>
              <a:effectLst/>
              <a:latin typeface="Gill Sans MT" panose="020B0502020104020203" pitchFamily="34" charset="0"/>
              <a:ea typeface="+mn-ea"/>
              <a:cs typeface="+mn-cs"/>
            </a:rPr>
            <a:t>mesures phytosanitaires </a:t>
          </a:r>
          <a:r>
            <a:rPr lang="fr-FR" dirty="0">
              <a:solidFill>
                <a:schemeClr val="tx1"/>
              </a:solidFill>
              <a:effectLst/>
              <a:latin typeface="Gill Sans MT" panose="020B0502020104020203" pitchFamily="34" charset="0"/>
              <a:ea typeface="+mn-ea"/>
              <a:cs typeface="+mn-cs"/>
            </a:rPr>
            <a:t>» sont des concepts disjonctifs.</a:t>
          </a:r>
        </a:p>
      </dgm:t>
    </dgm:pt>
    <dgm:pt modelId="{3F59F03F-9BA5-4F9F-B0F4-6CC3AB6F549F}" type="parTrans" cxnId="{1D44E714-4342-440E-92E8-966ABB075186}">
      <dgm:prSet/>
      <dgm:spPr/>
      <dgm:t>
        <a:bodyPr/>
        <a:lstStyle/>
        <a:p>
          <a:endParaRPr lang="fr-FR"/>
        </a:p>
      </dgm:t>
    </dgm:pt>
    <dgm:pt modelId="{C82AEF95-29D7-4D99-B620-B4BC6D96B334}" type="sibTrans" cxnId="{1D44E714-4342-440E-92E8-966ABB075186}">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A46B9635-0F96-4A93-86D1-201BA37256D1}" type="presOf" srcId="{06F39D6A-5AB8-44DB-AD77-B7F7C7F11845}" destId="{759842F4-1C5C-4B5F-A3FF-5C139D83B1A7}" srcOrd="0" destOrd="1" presId="urn:microsoft.com/office/officeart/2005/8/layout/list1"/>
    <dgm:cxn modelId="{1D44E714-4342-440E-92E8-966ABB075186}" srcId="{3353E323-CB19-43FF-8D69-18AB74F7A767}" destId="{404B5533-43F9-4110-AD5D-97E4916DA4FB}" srcOrd="2" destOrd="0" parTransId="{3F59F03F-9BA5-4F9F-B0F4-6CC3AB6F549F}" sibTransId="{C82AEF95-29D7-4D99-B620-B4BC6D96B334}"/>
    <dgm:cxn modelId="{209BA28D-92A6-4E4C-8A90-B216E0539745}" srcId="{3353E323-CB19-43FF-8D69-18AB74F7A767}" destId="{06F39D6A-5AB8-44DB-AD77-B7F7C7F11845}" srcOrd="1" destOrd="0" parTransId="{EEAEEB80-EB40-42B3-85E0-8EB801BF91B0}" sibTransId="{2F4D4FE4-74CE-43B0-834F-B382C809232C}"/>
    <dgm:cxn modelId="{92D60A5C-EA82-429D-BBA8-C700AD0A57D2}" type="presOf" srcId="{404B5533-43F9-4110-AD5D-97E4916DA4FB}" destId="{759842F4-1C5C-4B5F-A3FF-5C139D83B1A7}" srcOrd="0" destOrd="2"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dgm:spPr/>
      <dgm:t>
        <a:bodyPr/>
        <a:lstStyle/>
        <a:p>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"Mesure d'urgence"</a:t>
          </a:r>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dirty="0" smtClean="0">
              <a:effectLst/>
              <a:latin typeface="Gill Sans MT" panose="020B0502020104020203" pitchFamily="34" charset="0"/>
              <a:cs typeface="Arial" pitchFamily="34" charset="0"/>
            </a:rPr>
            <a:t>“</a:t>
          </a:r>
          <a:r>
            <a:rPr lang="en-GB" dirty="0" err="1" smtClean="0">
              <a:effectLst/>
              <a:latin typeface="Gill Sans MT" panose="020B0502020104020203" pitchFamily="34" charset="0"/>
            </a:rPr>
            <a:t>Une</a:t>
          </a:r>
          <a:r>
            <a:rPr lang="en-GB" dirty="0" smtClean="0">
              <a:effectLst/>
              <a:latin typeface="Gill Sans MT" panose="020B0502020104020203" pitchFamily="34" charset="0"/>
            </a:rPr>
            <a:t> </a:t>
          </a:r>
          <a:r>
            <a:rPr lang="en-GB" b="1" strike="sngStrike" dirty="0" err="1" smtClean="0">
              <a:effectLst/>
              <a:latin typeface="Gill Sans MT" panose="020B0502020104020203" pitchFamily="34" charset="0"/>
            </a:rPr>
            <a:t>mesure</a:t>
          </a:r>
          <a:r>
            <a:rPr lang="en-GB" b="1" strike="sngStrike" dirty="0" smtClean="0">
              <a:effectLst/>
              <a:latin typeface="Gill Sans MT" panose="020B0502020104020203" pitchFamily="34" charset="0"/>
            </a:rPr>
            <a:t> </a:t>
          </a:r>
          <a:r>
            <a:rPr lang="en-GB" b="1" strike="sngStrike" dirty="0" err="1" smtClean="0">
              <a:effectLst/>
              <a:latin typeface="Gill Sans MT" panose="020B0502020104020203" pitchFamily="34" charset="0"/>
            </a:rPr>
            <a:t>phytosanitaire</a:t>
          </a:r>
          <a:r>
            <a:rPr lang="en-GB" b="1" u="sng" dirty="0" smtClean="0">
              <a:effectLst/>
              <a:latin typeface="Gill Sans MT" panose="020B0502020104020203" pitchFamily="34" charset="0"/>
            </a:rPr>
            <a:t> </a:t>
          </a:r>
          <a:r>
            <a:rPr lang="fr-FR" b="0" u="sng" dirty="0" smtClean="0">
              <a:effectLst/>
              <a:latin typeface="Gill Sans MT" panose="020B0502020104020203" pitchFamily="34" charset="0"/>
            </a:rPr>
            <a:t>règle ou procédure </a:t>
          </a:r>
          <a:r>
            <a:rPr lang="fr-FR" b="1" u="sng" dirty="0" smtClean="0">
              <a:effectLst/>
              <a:latin typeface="Gill Sans MT" panose="020B0502020104020203" pitchFamily="34" charset="0"/>
            </a:rPr>
            <a:t>officielle</a:t>
          </a:r>
          <a:r>
            <a:rPr lang="fr-FR" b="0" u="sng" dirty="0" smtClean="0">
              <a:effectLst/>
              <a:latin typeface="Gill Sans MT" panose="020B0502020104020203" pitchFamily="34" charset="0"/>
            </a:rPr>
            <a:t> rapidement établie de toute urgence pour empêcher </a:t>
          </a:r>
          <a:r>
            <a:rPr lang="fr-FR" b="1" u="sng" dirty="0" smtClean="0">
              <a:effectLst/>
              <a:latin typeface="Gill Sans MT" panose="020B0502020104020203" pitchFamily="34" charset="0"/>
            </a:rPr>
            <a:t>l'entrée</a:t>
          </a:r>
          <a:r>
            <a:rPr lang="fr-FR" b="0" u="sng" dirty="0" smtClean="0">
              <a:effectLst/>
              <a:latin typeface="Gill Sans MT" panose="020B0502020104020203" pitchFamily="34" charset="0"/>
            </a:rPr>
            <a:t>, </a:t>
          </a:r>
          <a:r>
            <a:rPr lang="fr-FR" b="1" u="sng" dirty="0" smtClean="0">
              <a:effectLst/>
              <a:latin typeface="Gill Sans MT" panose="020B0502020104020203" pitchFamily="34" charset="0"/>
            </a:rPr>
            <a:t>l'établissement</a:t>
          </a:r>
          <a:r>
            <a:rPr lang="fr-FR" b="0" u="sng" dirty="0" smtClean="0">
              <a:effectLst/>
              <a:latin typeface="Gill Sans MT" panose="020B0502020104020203" pitchFamily="34" charset="0"/>
            </a:rPr>
            <a:t> ou la </a:t>
          </a:r>
          <a:r>
            <a:rPr lang="fr-FR" b="1" u="sng" dirty="0" smtClean="0">
              <a:effectLst/>
              <a:latin typeface="Gill Sans MT" panose="020B0502020104020203" pitchFamily="34" charset="0"/>
            </a:rPr>
            <a:t>dissémination</a:t>
          </a:r>
          <a:r>
            <a:rPr lang="fr-FR" b="0" u="sng" dirty="0" smtClean="0">
              <a:effectLst/>
              <a:latin typeface="Gill Sans MT" panose="020B0502020104020203" pitchFamily="34" charset="0"/>
            </a:rPr>
            <a:t> d'un </a:t>
          </a:r>
          <a:r>
            <a:rPr lang="fr-FR" b="1" u="sng" dirty="0" smtClean="0">
              <a:effectLst/>
              <a:latin typeface="Gill Sans MT" panose="020B0502020104020203" pitchFamily="34" charset="0"/>
            </a:rPr>
            <a:t>organisme nuisible </a:t>
          </a:r>
          <a:r>
            <a:rPr lang="fr-FR" b="0" u="sng" dirty="0" smtClean="0">
              <a:effectLst/>
              <a:latin typeface="Gill Sans MT" panose="020B0502020104020203" pitchFamily="34" charset="0"/>
            </a:rPr>
            <a:t>dans une </a:t>
          </a:r>
          <a:r>
            <a:rPr lang="fr-FR" dirty="0" smtClean="0">
              <a:effectLst/>
              <a:latin typeface="Gill Sans MT" panose="020B0502020104020203" pitchFamily="34" charset="0"/>
            </a:rPr>
            <a:t>situation </a:t>
          </a:r>
          <a:r>
            <a:rPr lang="fr-FR" b="0" u="sng" dirty="0" smtClean="0">
              <a:effectLst/>
              <a:latin typeface="Gill Sans MT" panose="020B0502020104020203" pitchFamily="34" charset="0"/>
            </a:rPr>
            <a:t>nouvelle </a:t>
          </a:r>
          <a:r>
            <a:rPr lang="fr-FR" b="0" u="sng" dirty="0" smtClean="0">
              <a:effectLst/>
              <a:latin typeface="Gill Sans MT" panose="020B0502020104020203" pitchFamily="34" charset="0"/>
            </a:rPr>
            <a:t>ou inattendue </a:t>
          </a:r>
          <a:r>
            <a:rPr lang="en-GB" strike="sngStrike" dirty="0" err="1" smtClean="0">
              <a:effectLst/>
              <a:latin typeface="Gill Sans MT" panose="020B0502020104020203" pitchFamily="34" charset="0"/>
            </a:rPr>
            <a:t>phytosanitary</a:t>
          </a:r>
          <a:r>
            <a:rPr lang="en-GB" dirty="0" smtClean="0">
              <a:effectLst/>
              <a:latin typeface="Gill Sans MT" panose="020B0502020104020203" pitchFamily="34" charset="0"/>
            </a:rPr>
            <a:t> </a:t>
          </a:r>
          <a:r>
            <a:rPr lang="fr-FR" dirty="0" smtClean="0">
              <a:effectLst/>
              <a:latin typeface="Gill Sans MT" panose="020B0502020104020203" pitchFamily="34" charset="0"/>
            </a:rPr>
            <a:t>non </a:t>
          </a:r>
          <a:r>
            <a:rPr lang="fr-FR" dirty="0" smtClean="0">
              <a:effectLst/>
              <a:latin typeface="Gill Sans MT" panose="020B0502020104020203" pitchFamily="34" charset="0"/>
            </a:rPr>
            <a:t>traitée par les </a:t>
          </a:r>
          <a:r>
            <a:rPr lang="fr-FR" b="1" dirty="0" smtClean="0">
              <a:effectLst/>
              <a:latin typeface="Gill Sans MT" panose="020B0502020104020203" pitchFamily="34" charset="0"/>
            </a:rPr>
            <a:t>mesures phytosanitaires </a:t>
          </a:r>
          <a:r>
            <a:rPr lang="fr-FR" dirty="0" smtClean="0">
              <a:effectLst/>
              <a:latin typeface="Gill Sans MT" panose="020B0502020104020203" pitchFamily="34" charset="0"/>
            </a:rPr>
            <a:t>existantes. Une </a:t>
          </a:r>
          <a:r>
            <a:rPr lang="fr-FR" b="1" dirty="0" smtClean="0">
              <a:effectLst/>
              <a:latin typeface="Gill Sans MT" panose="020B0502020104020203" pitchFamily="34" charset="0"/>
            </a:rPr>
            <a:t>mesure d'urgence </a:t>
          </a:r>
          <a:r>
            <a:rPr lang="fr-FR" dirty="0" smtClean="0">
              <a:effectLst/>
              <a:latin typeface="Gill Sans MT" panose="020B0502020104020203" pitchFamily="34" charset="0"/>
            </a:rPr>
            <a:t>peut ou non être une </a:t>
          </a:r>
          <a:r>
            <a:rPr lang="fr-FR" b="1" dirty="0" smtClean="0">
              <a:effectLst/>
              <a:latin typeface="Gill Sans MT" panose="020B0502020104020203" pitchFamily="34" charset="0"/>
            </a:rPr>
            <a:t>mesure provisoire </a:t>
          </a:r>
          <a:r>
            <a:rPr lang="fr-FR" dirty="0" smtClean="0">
              <a:effectLst/>
              <a:latin typeface="Gill Sans MT" panose="020B0502020104020203"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fr-FR" b="1" i="1"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b="1" i="1" dirty="0" smtClean="0">
              <a:effectLst>
                <a:outerShdw blurRad="38100" dist="38100" dir="2700000" algn="tl">
                  <a:srgbClr val="000000">
                    <a:alpha val="43137"/>
                  </a:srgbClr>
                </a:outerShdw>
              </a:effectLst>
              <a:latin typeface="Gill Sans MT" panose="020B0502020104020203" pitchFamily="34" charset="0"/>
            </a:rPr>
            <a:t>depuis la </a:t>
          </a:r>
          <a:r>
            <a:rPr lang="fr-FR" b="1" i="1"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i="0" dirty="0" smtClean="0">
              <a:solidFill>
                <a:schemeClr val="tx1"/>
              </a:solidFill>
              <a:effectLst/>
              <a:latin typeface="Gill Sans MT" panose="020B0502020104020203" pitchFamily="34" charset="0"/>
              <a:ea typeface="+mn-ea"/>
              <a:cs typeface="+mn-cs"/>
            </a:rPr>
            <a:t>Pour surmonter l'écart actuel entre la « </a:t>
          </a:r>
          <a:r>
            <a:rPr lang="fr-FR" i="1" dirty="0" smtClean="0">
              <a:solidFill>
                <a:schemeClr val="tx1"/>
              </a:solidFill>
              <a:effectLst/>
              <a:latin typeface="Gill Sans MT" panose="020B0502020104020203" pitchFamily="34" charset="0"/>
              <a:ea typeface="+mn-ea"/>
              <a:cs typeface="+mn-cs"/>
            </a:rPr>
            <a:t>réglementation phytosanitaire </a:t>
          </a:r>
          <a:r>
            <a:rPr lang="fr-FR" i="0" dirty="0" smtClean="0">
              <a:solidFill>
                <a:schemeClr val="tx1"/>
              </a:solidFill>
              <a:effectLst/>
              <a:latin typeface="Gill Sans MT" panose="020B0502020104020203" pitchFamily="34" charset="0"/>
              <a:ea typeface="+mn-ea"/>
              <a:cs typeface="+mn-cs"/>
            </a:rPr>
            <a:t>» et l'absence de justification technique complète, la « </a:t>
          </a:r>
          <a:r>
            <a:rPr lang="fr-FR" i="1" dirty="0" smtClean="0">
              <a:solidFill>
                <a:schemeClr val="tx1"/>
              </a:solidFill>
              <a:effectLst/>
              <a:latin typeface="Gill Sans MT" panose="020B0502020104020203" pitchFamily="34" charset="0"/>
              <a:ea typeface="+mn-ea"/>
              <a:cs typeface="+mn-cs"/>
            </a:rPr>
            <a:t>réglementation phytosanitaire </a:t>
          </a:r>
          <a:r>
            <a:rPr lang="fr-FR" i="0" dirty="0" smtClean="0">
              <a:solidFill>
                <a:schemeClr val="tx1"/>
              </a:solidFill>
              <a:effectLst/>
              <a:latin typeface="Gill Sans MT" panose="020B0502020104020203" pitchFamily="34" charset="0"/>
              <a:ea typeface="+mn-ea"/>
              <a:cs typeface="+mn-cs"/>
            </a:rPr>
            <a:t>» est remplacée par « </a:t>
          </a:r>
          <a:r>
            <a:rPr lang="fr-FR" i="1" dirty="0" smtClean="0">
              <a:solidFill>
                <a:schemeClr val="tx1"/>
              </a:solidFill>
              <a:effectLst/>
              <a:latin typeface="Gill Sans MT" panose="020B0502020104020203" pitchFamily="34" charset="0"/>
              <a:ea typeface="+mn-ea"/>
              <a:cs typeface="+mn-cs"/>
            </a:rPr>
            <a:t>réglementation officielle temporaire </a:t>
          </a:r>
          <a:r>
            <a:rPr lang="fr-FR" i="0" dirty="0" smtClean="0">
              <a:solidFill>
                <a:schemeClr val="tx1"/>
              </a:solidFill>
              <a:effectLst/>
              <a:latin typeface="Gill Sans MT" panose="020B0502020104020203" pitchFamily="34" charset="0"/>
              <a:ea typeface="+mn-ea"/>
              <a:cs typeface="+mn-cs"/>
            </a:rPr>
            <a:t>» afin de souligner son caractère temporaire ; la règle englobe la législation, le statut, etc. ; de plus, la règle ou la procédure est officielle</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47786094-7CAD-4111-960B-23C962613514}">
      <dgm:prSet/>
      <dgm:spPr/>
      <dgm:t>
        <a:bodyPr/>
        <a:lstStyle/>
        <a:p>
          <a:r>
            <a:rPr lang="fr-FR" i="0" dirty="0">
              <a:solidFill>
                <a:schemeClr val="tx1"/>
              </a:solidFill>
              <a:effectLst/>
              <a:latin typeface="Gill Sans MT" panose="020B0502020104020203" pitchFamily="34" charset="0"/>
              <a:ea typeface="+mn-ea"/>
              <a:cs typeface="+mn-cs"/>
            </a:rPr>
            <a:t>"... </a:t>
          </a:r>
          <a:r>
            <a:rPr lang="fr-FR" i="1" dirty="0">
              <a:solidFill>
                <a:schemeClr val="tx1"/>
              </a:solidFill>
              <a:effectLst/>
              <a:latin typeface="Gill Sans MT" panose="020B0502020104020203" pitchFamily="34" charset="0"/>
              <a:ea typeface="+mn-ea"/>
              <a:cs typeface="+mn-cs"/>
            </a:rPr>
            <a:t>pour empêcher l'entrée, l'établissement ou la propagation d'un organisme nuisible</a:t>
          </a:r>
          <a:r>
            <a:rPr lang="fr-FR" i="0" dirty="0">
              <a:solidFill>
                <a:schemeClr val="tx1"/>
              </a:solidFill>
              <a:effectLst/>
              <a:latin typeface="Gill Sans MT" panose="020B0502020104020203" pitchFamily="34" charset="0"/>
              <a:ea typeface="+mn-ea"/>
              <a:cs typeface="+mn-cs"/>
            </a:rPr>
            <a:t>" qualifie la nature phytosanitaire et l'intention de la règle ou de la procédure</a:t>
          </a:r>
        </a:p>
      </dgm:t>
    </dgm:pt>
    <dgm:pt modelId="{18037CE0-1487-4E30-BEA8-E2FB46849472}" type="parTrans" cxnId="{CED4AA7F-D88E-471F-A5B6-C75A5E332C9B}">
      <dgm:prSet/>
      <dgm:spPr/>
      <dgm:t>
        <a:bodyPr/>
        <a:lstStyle/>
        <a:p>
          <a:endParaRPr lang="fr-FR"/>
        </a:p>
      </dgm:t>
    </dgm:pt>
    <dgm:pt modelId="{2D10ABE8-38D9-478D-A586-017EFAAFF3A9}" type="sibTrans" cxnId="{CED4AA7F-D88E-471F-A5B6-C75A5E332C9B}">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F4555173-B08E-4193-92E2-8378D4D0F0EE}" type="presOf" srcId="{47786094-7CAD-4111-960B-23C962613514}"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CED4AA7F-D88E-471F-A5B6-C75A5E332C9B}" srcId="{3353E323-CB19-43FF-8D69-18AB74F7A767}" destId="{47786094-7CAD-4111-960B-23C962613514}" srcOrd="1" destOrd="0" parTransId="{18037CE0-1487-4E30-BEA8-E2FB46849472}" sibTransId="{2D10ABE8-38D9-478D-A586-017EFAAFF3A9}"/>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353E323-CB19-43FF-8D69-18AB74F7A767}">
      <dgm:prSet phldrT="[Text]"/>
      <dgm:spPr/>
      <dgm:t>
        <a:bodyPr/>
        <a:lstStyle/>
        <a:p>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Mesure provisoire</a:t>
          </a:r>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altLang="ja-JP" dirty="0" smtClean="0">
              <a:effectLst/>
              <a:latin typeface="Gill Sans MT" panose="020B0502020104020203" pitchFamily="34" charset="0"/>
              <a:cs typeface="Arial" pitchFamily="34" charset="0"/>
            </a:rPr>
            <a:t>« Une </a:t>
          </a:r>
          <a:r>
            <a:rPr lang="fr-FR" altLang="ja-JP" b="1" strike="sngStrike" dirty="0" smtClean="0">
              <a:effectLst/>
              <a:latin typeface="Gill Sans MT" panose="020B0502020104020203" pitchFamily="34" charset="0"/>
              <a:cs typeface="Arial" pitchFamily="34" charset="0"/>
            </a:rPr>
            <a:t>réglementation phytosanitaire</a:t>
          </a:r>
          <a:r>
            <a:rPr lang="fr-FR" altLang="ja-JP" strike="sngStrike" dirty="0" smtClean="0">
              <a:effectLst/>
              <a:latin typeface="Gill Sans MT" panose="020B0502020104020203" pitchFamily="34" charset="0"/>
              <a:cs typeface="Arial" pitchFamily="34" charset="0"/>
            </a:rPr>
            <a:t>, </a:t>
          </a:r>
          <a:r>
            <a:rPr lang="fr-FR" altLang="ja-JP" dirty="0" smtClean="0">
              <a:effectLst/>
              <a:latin typeface="Gill Sans MT" panose="020B0502020104020203" pitchFamily="34" charset="0"/>
              <a:cs typeface="Arial" pitchFamily="34" charset="0"/>
            </a:rPr>
            <a:t>règle ou procédure </a:t>
          </a:r>
          <a:r>
            <a:rPr lang="fr-FR" altLang="ja-JP" b="1" dirty="0" smtClean="0">
              <a:effectLst/>
              <a:latin typeface="Gill Sans MT" panose="020B0502020104020203" pitchFamily="34" charset="0"/>
              <a:cs typeface="Arial" pitchFamily="34" charset="0"/>
            </a:rPr>
            <a:t>officielle</a:t>
          </a:r>
          <a:r>
            <a:rPr lang="fr-FR" altLang="ja-JP" dirty="0" smtClean="0">
              <a:effectLst/>
              <a:latin typeface="Gill Sans MT" panose="020B0502020104020203" pitchFamily="34" charset="0"/>
              <a:cs typeface="Arial" pitchFamily="34" charset="0"/>
            </a:rPr>
            <a:t> temporaire visant à empêcher </a:t>
          </a:r>
          <a:r>
            <a:rPr lang="fr-FR" altLang="ja-JP" b="1" dirty="0" smtClean="0">
              <a:effectLst/>
              <a:latin typeface="Gill Sans MT" panose="020B0502020104020203" pitchFamily="34" charset="0"/>
              <a:cs typeface="Arial" pitchFamily="34" charset="0"/>
            </a:rPr>
            <a:t>l'entrée</a:t>
          </a:r>
          <a:r>
            <a:rPr lang="fr-FR" altLang="ja-JP" dirty="0" smtClean="0">
              <a:effectLst/>
              <a:latin typeface="Gill Sans MT" panose="020B0502020104020203" pitchFamily="34" charset="0"/>
              <a:cs typeface="Arial" pitchFamily="34" charset="0"/>
            </a:rPr>
            <a:t>, </a:t>
          </a:r>
          <a:r>
            <a:rPr lang="fr-FR" altLang="ja-JP" b="1" dirty="0" smtClean="0">
              <a:effectLst/>
              <a:latin typeface="Gill Sans MT" panose="020B0502020104020203" pitchFamily="34" charset="0"/>
              <a:cs typeface="Arial" pitchFamily="34" charset="0"/>
            </a:rPr>
            <a:t>l'établissement</a:t>
          </a:r>
          <a:r>
            <a:rPr lang="fr-FR" altLang="ja-JP" dirty="0" smtClean="0">
              <a:effectLst/>
              <a:latin typeface="Gill Sans MT" panose="020B0502020104020203" pitchFamily="34" charset="0"/>
              <a:cs typeface="Arial" pitchFamily="34" charset="0"/>
            </a:rPr>
            <a:t> ou la </a:t>
          </a:r>
          <a:r>
            <a:rPr lang="fr-FR" altLang="ja-JP" b="1" dirty="0" smtClean="0">
              <a:effectLst/>
              <a:latin typeface="Gill Sans MT" panose="020B0502020104020203" pitchFamily="34" charset="0"/>
              <a:cs typeface="Arial" pitchFamily="34" charset="0"/>
            </a:rPr>
            <a:t>propagation d'un organisme nuisible</a:t>
          </a:r>
          <a:r>
            <a:rPr lang="fr-FR" altLang="ja-JP" dirty="0" smtClean="0">
              <a:effectLst/>
              <a:latin typeface="Gill Sans MT" panose="020B0502020104020203" pitchFamily="34" charset="0"/>
              <a:cs typeface="Arial" pitchFamily="34" charset="0"/>
            </a:rPr>
            <a:t>, établie sans </a:t>
          </a:r>
          <a:r>
            <a:rPr lang="fr-FR" altLang="ja-JP" b="1" dirty="0" smtClean="0">
              <a:effectLst/>
              <a:latin typeface="Gill Sans MT" panose="020B0502020104020203" pitchFamily="34" charset="0"/>
              <a:cs typeface="Arial" pitchFamily="34" charset="0"/>
            </a:rPr>
            <a:t>justification technique</a:t>
          </a:r>
          <a:r>
            <a:rPr lang="fr-FR" altLang="ja-JP" dirty="0" smtClean="0">
              <a:effectLst/>
              <a:latin typeface="Gill Sans MT" panose="020B0502020104020203" pitchFamily="34" charset="0"/>
              <a:cs typeface="Arial" pitchFamily="34" charset="0"/>
            </a:rPr>
            <a:t> complète en raison du manque actuel d'informations adéquates. et </a:t>
          </a:r>
          <a:r>
            <a:rPr lang="fr-FR" altLang="ja-JP" strike="sngStrike" dirty="0" smtClean="0">
              <a:effectLst/>
              <a:latin typeface="Gill Sans MT" panose="020B0502020104020203" pitchFamily="34" charset="0"/>
              <a:cs typeface="Arial" pitchFamily="34" charset="0"/>
            </a:rPr>
            <a:t>Une </a:t>
          </a:r>
          <a:r>
            <a:rPr lang="fr-FR" altLang="ja-JP" b="1" strike="sngStrike" dirty="0" smtClean="0">
              <a:effectLst/>
              <a:latin typeface="Gill Sans MT" panose="020B0502020104020203" pitchFamily="34" charset="0"/>
              <a:cs typeface="Arial" pitchFamily="34" charset="0"/>
            </a:rPr>
            <a:t>mesure provisoire </a:t>
          </a:r>
          <a:r>
            <a:rPr lang="fr-FR" altLang="ja-JP" strike="sngStrike" dirty="0" smtClean="0">
              <a:effectLst/>
              <a:latin typeface="Gill Sans MT" panose="020B0502020104020203" pitchFamily="34" charset="0"/>
              <a:cs typeface="Arial" pitchFamily="34" charset="0"/>
            </a:rPr>
            <a:t>est </a:t>
          </a:r>
          <a:r>
            <a:rPr lang="fr-FR" altLang="ja-JP" dirty="0" smtClean="0">
              <a:effectLst/>
              <a:latin typeface="Gill Sans MT" panose="020B0502020104020203" pitchFamily="34" charset="0"/>
              <a:cs typeface="Arial" pitchFamily="34" charset="0"/>
            </a:rPr>
            <a:t>soumise à un réexamen périodique et à une </a:t>
          </a:r>
          <a:r>
            <a:rPr lang="fr-FR" altLang="ja-JP" b="1" dirty="0" smtClean="0">
              <a:effectLst/>
              <a:latin typeface="Gill Sans MT" panose="020B0502020104020203" pitchFamily="34" charset="0"/>
              <a:cs typeface="Arial" pitchFamily="34" charset="0"/>
            </a:rPr>
            <a:t>justification technique </a:t>
          </a:r>
          <a:r>
            <a:rPr lang="fr-FR" altLang="ja-JP" dirty="0" smtClean="0">
              <a:effectLst/>
              <a:latin typeface="Gill Sans MT" panose="020B0502020104020203" pitchFamily="34" charset="0"/>
              <a:cs typeface="Arial" pitchFamily="34" charset="0"/>
            </a:rPr>
            <a:t>complète dès que possible »</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fr-FR" b="1" i="1" dirty="0" smtClean="0">
              <a:effectLst>
                <a:outerShdw blurRad="38100" dist="38100" dir="2700000" algn="tl">
                  <a:srgbClr val="000000">
                    <a:alpha val="43137"/>
                  </a:srgbClr>
                </a:outerShdw>
              </a:effectLst>
              <a:latin typeface="Gill Sans MT" panose="020B0502020104020203" pitchFamily="34" charset="0"/>
            </a:rPr>
            <a:t>Inchangé depuis la 1ère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solidFill>
                <a:schemeClr val="tx1"/>
              </a:solidFill>
              <a:effectLst/>
              <a:latin typeface="Gill Sans MT" panose="020B0502020104020203" pitchFamily="34" charset="0"/>
              <a:ea typeface="+mn-ea"/>
              <a:cs typeface="+mn-cs"/>
            </a:rPr>
            <a:t>Par l'art. VII.2f et la définition de « </a:t>
          </a:r>
          <a:r>
            <a:rPr lang="fr-FR" i="1" dirty="0" smtClean="0">
              <a:solidFill>
                <a:schemeClr val="tx1"/>
              </a:solidFill>
              <a:effectLst/>
              <a:latin typeface="Gill Sans MT" panose="020B0502020104020203" pitchFamily="34" charset="0"/>
              <a:ea typeface="+mn-ea"/>
              <a:cs typeface="+mn-cs"/>
            </a:rPr>
            <a:t>procédure de conformité », la « conformité » est liée aux envois, et les « Recommandations générales sur l'utilisation des termes dans les NIMP</a:t>
          </a:r>
          <a:r>
            <a:rPr lang="fr-FR" dirty="0" smtClean="0">
              <a:solidFill>
                <a:schemeClr val="tx1"/>
              </a:solidFill>
              <a:effectLst/>
              <a:latin typeface="Gill Sans MT" panose="020B0502020104020203" pitchFamily="34" charset="0"/>
              <a:ea typeface="+mn-ea"/>
              <a:cs typeface="+mn-cs"/>
            </a:rPr>
            <a:t> » stipulent que la « </a:t>
          </a:r>
          <a:r>
            <a:rPr lang="fr-FR" i="1" dirty="0" smtClean="0">
              <a:solidFill>
                <a:schemeClr val="tx1"/>
              </a:solidFill>
              <a:effectLst/>
              <a:latin typeface="Gill Sans MT" panose="020B0502020104020203" pitchFamily="34" charset="0"/>
              <a:ea typeface="+mn-ea"/>
              <a:cs typeface="+mn-cs"/>
            </a:rPr>
            <a:t>conformité</a:t>
          </a:r>
          <a:r>
            <a:rPr lang="fr-FR" dirty="0" smtClean="0">
              <a:solidFill>
                <a:schemeClr val="tx1"/>
              </a:solidFill>
              <a:effectLst/>
              <a:latin typeface="Gill Sans MT" panose="020B0502020104020203" pitchFamily="34" charset="0"/>
              <a:ea typeface="+mn-ea"/>
              <a:cs typeface="+mn-cs"/>
            </a:rPr>
            <a:t> » doit être utilisée dans d'autres cas. L'inspection ayant un champ d'application plus large que les seuls envois, la «</a:t>
          </a:r>
          <a:r>
            <a:rPr lang="fr-FR" i="1" dirty="0" smtClean="0">
              <a:solidFill>
                <a:schemeClr val="tx1"/>
              </a:solidFill>
              <a:effectLst/>
              <a:latin typeface="Gill Sans MT" panose="020B0502020104020203" pitchFamily="34" charset="0"/>
              <a:ea typeface="+mn-ea"/>
              <a:cs typeface="+mn-cs"/>
            </a:rPr>
            <a:t>conformité</a:t>
          </a:r>
          <a:r>
            <a:rPr lang="fr-FR" dirty="0" smtClean="0">
              <a:solidFill>
                <a:schemeClr val="tx1"/>
              </a:solidFill>
              <a:effectLst/>
              <a:latin typeface="Gill Sans MT" panose="020B0502020104020203" pitchFamily="34" charset="0"/>
              <a:ea typeface="+mn-ea"/>
              <a:cs typeface="+mn-cs"/>
            </a:rPr>
            <a:t>» est donc remplacée par la «</a:t>
          </a:r>
          <a:r>
            <a:rPr lang="fr-FR" i="1" dirty="0" smtClean="0">
              <a:solidFill>
                <a:schemeClr val="tx1"/>
              </a:solidFill>
              <a:effectLst/>
              <a:latin typeface="Gill Sans MT" panose="020B0502020104020203" pitchFamily="34" charset="0"/>
              <a:ea typeface="+mn-ea"/>
              <a:cs typeface="+mn-cs"/>
            </a:rPr>
            <a:t>conformité</a:t>
          </a:r>
          <a:r>
            <a:rPr lang="fr-FR" dirty="0" smtClean="0">
              <a:solidFill>
                <a:schemeClr val="tx1"/>
              </a:solidFill>
              <a:effectLst/>
              <a:latin typeface="Gill Sans MT" panose="020B0502020104020203" pitchFamily="34" charset="0"/>
              <a:ea typeface="+mn-ea"/>
              <a:cs typeface="+mn-cs"/>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32491075-F41B-4455-9F8B-186A6B4FB8DC}">
      <dgm:prSet/>
      <dgm:spPr/>
      <dgm:t>
        <a:bodyPr/>
        <a:lstStyle/>
        <a:p>
          <a:r>
            <a:rPr lang="fr-FR" dirty="0">
              <a:solidFill>
                <a:schemeClr val="tx1"/>
              </a:solidFill>
              <a:effectLst/>
              <a:latin typeface="Gill Sans MT" panose="020B0502020104020203" pitchFamily="34" charset="0"/>
              <a:ea typeface="+mn-ea"/>
              <a:cs typeface="+mn-cs"/>
            </a:rPr>
            <a:t>« déterminer » est remplacé par « </a:t>
          </a:r>
          <a:r>
            <a:rPr lang="fr-FR" i="1" dirty="0">
              <a:solidFill>
                <a:schemeClr val="tx1"/>
              </a:solidFill>
              <a:effectLst/>
              <a:latin typeface="Gill Sans MT" panose="020B0502020104020203" pitchFamily="34" charset="0"/>
              <a:ea typeface="+mn-ea"/>
              <a:cs typeface="+mn-cs"/>
            </a:rPr>
            <a:t>vérifier</a:t>
          </a:r>
          <a:r>
            <a:rPr lang="fr-FR" dirty="0">
              <a:solidFill>
                <a:schemeClr val="tx1"/>
              </a:solidFill>
              <a:effectLst/>
              <a:latin typeface="Gill Sans MT" panose="020B0502020104020203" pitchFamily="34" charset="0"/>
              <a:ea typeface="+mn-ea"/>
              <a:cs typeface="+mn-cs"/>
            </a:rPr>
            <a:t> » pour refléter le passage de « </a:t>
          </a:r>
          <a:r>
            <a:rPr lang="fr-FR" i="1" dirty="0">
              <a:solidFill>
                <a:schemeClr val="tx1"/>
              </a:solidFill>
              <a:effectLst/>
              <a:latin typeface="Gill Sans MT" panose="020B0502020104020203" pitchFamily="34" charset="0"/>
              <a:ea typeface="+mn-ea"/>
              <a:cs typeface="+mn-cs"/>
            </a:rPr>
            <a:t>conformité</a:t>
          </a:r>
          <a:r>
            <a:rPr lang="fr-FR" dirty="0">
              <a:solidFill>
                <a:schemeClr val="tx1"/>
              </a:solidFill>
              <a:effectLst/>
              <a:latin typeface="Gill Sans MT" panose="020B0502020104020203" pitchFamily="34" charset="0"/>
              <a:ea typeface="+mn-ea"/>
              <a:cs typeface="+mn-cs"/>
            </a:rPr>
            <a:t> » à « </a:t>
          </a:r>
          <a:r>
            <a:rPr lang="fr-FR" i="1" dirty="0" smtClean="0">
              <a:solidFill>
                <a:schemeClr val="tx1"/>
              </a:solidFill>
              <a:effectLst/>
              <a:latin typeface="Gill Sans MT" panose="020B0502020104020203" pitchFamily="34" charset="0"/>
              <a:ea typeface="+mn-ea"/>
              <a:cs typeface="+mn-cs"/>
            </a:rPr>
            <a:t>respect</a:t>
          </a:r>
          <a:r>
            <a:rPr lang="fr-FR" dirty="0" smtClean="0">
              <a:solidFill>
                <a:schemeClr val="tx1"/>
              </a:solidFill>
              <a:effectLst/>
              <a:latin typeface="Gill Sans MT" panose="020B0502020104020203" pitchFamily="34" charset="0"/>
              <a:ea typeface="+mn-ea"/>
              <a:cs typeface="+mn-cs"/>
            </a:rPr>
            <a:t> </a:t>
          </a:r>
          <a:r>
            <a:rPr lang="fr-FR" dirty="0">
              <a:solidFill>
                <a:schemeClr val="tx1"/>
              </a:solidFill>
              <a:effectLst/>
              <a:latin typeface="Gill Sans MT" panose="020B0502020104020203" pitchFamily="34" charset="0"/>
              <a:ea typeface="+mn-ea"/>
              <a:cs typeface="+mn-cs"/>
            </a:rPr>
            <a:t>»</a:t>
          </a:r>
        </a:p>
      </dgm:t>
    </dgm:pt>
    <dgm:pt modelId="{959D18FB-4B62-4360-BCF0-6DFDF93B808E}" type="parTrans" cxnId="{25DBE102-9CB0-4423-A142-100CF6FF3CFA}">
      <dgm:prSet/>
      <dgm:spPr/>
      <dgm:t>
        <a:bodyPr/>
        <a:lstStyle/>
        <a:p>
          <a:endParaRPr lang="fr-FR"/>
        </a:p>
      </dgm:t>
    </dgm:pt>
    <dgm:pt modelId="{570A96AA-2627-421B-8467-B2455C27DE30}" type="sibTrans" cxnId="{25DBE102-9CB0-4423-A142-100CF6FF3CFA}">
      <dgm:prSet/>
      <dgm:spPr/>
      <dgm:t>
        <a:bodyPr/>
        <a:lstStyle/>
        <a:p>
          <a:endParaRPr lang="fr-FR"/>
        </a:p>
      </dgm:t>
    </dgm:pt>
    <dgm:pt modelId="{34CBA5B8-AC71-4624-A10E-2B373C3CAFA3}">
      <dgm:prSet/>
      <dgm:spPr/>
      <dgm:t>
        <a:bodyPr/>
        <a:lstStyle/>
        <a:p>
          <a:r>
            <a:rPr lang="fr-FR" dirty="0">
              <a:solidFill>
                <a:schemeClr val="tx1"/>
              </a:solidFill>
              <a:effectLst/>
              <a:latin typeface="Gill Sans MT" panose="020B0502020104020203" pitchFamily="34" charset="0"/>
              <a:ea typeface="+mn-ea"/>
              <a:cs typeface="+mn-cs"/>
            </a:rPr>
            <a:t>Le terme « </a:t>
          </a:r>
          <a:r>
            <a:rPr lang="fr-FR" i="1" dirty="0">
              <a:solidFill>
                <a:schemeClr val="tx1"/>
              </a:solidFill>
              <a:effectLst/>
              <a:latin typeface="Gill Sans MT" panose="020B0502020104020203" pitchFamily="34" charset="0"/>
              <a:ea typeface="+mn-ea"/>
              <a:cs typeface="+mn-cs"/>
            </a:rPr>
            <a:t>réglementations</a:t>
          </a:r>
          <a:r>
            <a:rPr lang="fr-FR" dirty="0">
              <a:solidFill>
                <a:schemeClr val="tx1"/>
              </a:solidFill>
              <a:effectLst/>
              <a:latin typeface="Gill Sans MT" panose="020B0502020104020203" pitchFamily="34" charset="0"/>
              <a:ea typeface="+mn-ea"/>
              <a:cs typeface="+mn-cs"/>
            </a:rPr>
            <a:t> » est remplacé par « </a:t>
          </a:r>
          <a:r>
            <a:rPr lang="fr-FR" i="1" dirty="0">
              <a:solidFill>
                <a:schemeClr val="tx1"/>
              </a:solidFill>
              <a:effectLst/>
              <a:latin typeface="Gill Sans MT" panose="020B0502020104020203" pitchFamily="34" charset="0"/>
              <a:ea typeface="+mn-ea"/>
              <a:cs typeface="+mn-cs"/>
            </a:rPr>
            <a:t>exigences</a:t>
          </a:r>
          <a:r>
            <a:rPr lang="fr-FR" dirty="0">
              <a:solidFill>
                <a:schemeClr val="tx1"/>
              </a:solidFill>
              <a:effectLst/>
              <a:latin typeface="Gill Sans MT" panose="020B0502020104020203" pitchFamily="34" charset="0"/>
              <a:ea typeface="+mn-ea"/>
              <a:cs typeface="+mn-cs"/>
            </a:rPr>
            <a:t> », car les réglementations phytosanitaires se situent à un niveau supérieur et font référence aux organismes nuisibles réglementés. Cependant, l'inspection peut être effectuée dans des scénarios autres qu'à l'importation, comme sur le lieu de production ou sur le site de production ou à l'exportation, et l'inspection dans de tels scénarios peut ne pas toujours être liée aux organismes nuisibles réglementés.</a:t>
          </a:r>
        </a:p>
      </dgm:t>
    </dgm:pt>
    <dgm:pt modelId="{F8036F0F-B650-419D-A21A-4AF022F856B7}" type="parTrans" cxnId="{50501424-BD30-4B45-907B-9904E0A8268C}">
      <dgm:prSet/>
      <dgm:spPr/>
      <dgm:t>
        <a:bodyPr/>
        <a:lstStyle/>
        <a:p>
          <a:endParaRPr lang="fr-FR"/>
        </a:p>
      </dgm:t>
    </dgm:pt>
    <dgm:pt modelId="{168E5A54-213D-4500-8ABE-ED8945367C6B}" type="sibTrans" cxnId="{50501424-BD30-4B45-907B-9904E0A8268C}">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DBA5A783-92B8-44A7-B65A-966D950A894C}" type="presOf" srcId="{34CBA5B8-AC71-4624-A10E-2B373C3CAFA3}" destId="{759842F4-1C5C-4B5F-A3FF-5C139D83B1A7}" srcOrd="0" destOrd="2"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27D3FFBC-859F-4FE2-B16B-1EE22CC679F7}" type="presOf" srcId="{32491075-F41B-4455-9F8B-186A6B4FB8DC}" destId="{759842F4-1C5C-4B5F-A3FF-5C139D83B1A7}" srcOrd="0" destOrd="1" presId="urn:microsoft.com/office/officeart/2005/8/layout/list1"/>
    <dgm:cxn modelId="{25DBE102-9CB0-4423-A142-100CF6FF3CFA}" srcId="{3353E323-CB19-43FF-8D69-18AB74F7A767}" destId="{32491075-F41B-4455-9F8B-186A6B4FB8DC}" srcOrd="1" destOrd="0" parTransId="{959D18FB-4B62-4360-BCF0-6DFDF93B808E}" sibTransId="{570A96AA-2627-421B-8467-B2455C27DE30}"/>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50501424-BD30-4B45-907B-9904E0A8268C}" srcId="{3353E323-CB19-43FF-8D69-18AB74F7A767}" destId="{34CBA5B8-AC71-4624-A10E-2B373C3CAFA3}" srcOrd="2" destOrd="0" parTransId="{F8036F0F-B650-419D-A21A-4AF022F856B7}" sibTransId="{168E5A54-213D-4500-8ABE-ED8945367C6B}"/>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3B40FF-085E-4CBF-8166-570464BB6FBF}"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0994A572-C769-4166-8D30-C40323D05A18}">
      <dgm:prSet phldrT="[Text]" custT="1"/>
      <dgm:spPr/>
      <dgm:t>
        <a:bodyPr/>
        <a:lstStyle/>
        <a:p>
          <a:r>
            <a:rPr lang="en-US" sz="4400">
              <a:effectLst/>
            </a:rPr>
            <a:t>Additions</a:t>
          </a:r>
          <a:endParaRPr lang="en-US" sz="4800">
            <a:effectLst/>
          </a:endParaRPr>
        </a:p>
      </dgm:t>
    </dgm:pt>
    <dgm:pt modelId="{E3DD2DE3-B377-4B74-9CE2-C6633C5A59DF}" type="sibTrans" cxnId="{995943EF-F251-47B6-B0E9-CE91F0E59210}">
      <dgm:prSet/>
      <dgm:spPr/>
      <dgm:t>
        <a:bodyPr/>
        <a:lstStyle/>
        <a:p>
          <a:endParaRPr lang="en-US">
            <a:effectLst>
              <a:outerShdw blurRad="38100" dist="38100" dir="2700000" algn="tl">
                <a:srgbClr val="000000">
                  <a:alpha val="43137"/>
                </a:srgbClr>
              </a:outerShdw>
            </a:effectLst>
          </a:endParaRPr>
        </a:p>
      </dgm:t>
    </dgm:pt>
    <dgm:pt modelId="{A0B4CDFC-9EE5-4F96-BEE4-242427634442}" type="parTrans" cxnId="{995943EF-F251-47B6-B0E9-CE91F0E59210}">
      <dgm:prSet/>
      <dgm:spPr/>
      <dgm:t>
        <a:bodyPr/>
        <a:lstStyle/>
        <a:p>
          <a:endParaRPr lang="en-US">
            <a:effectLst>
              <a:outerShdw blurRad="38100" dist="38100" dir="2700000" algn="tl">
                <a:srgbClr val="000000">
                  <a:alpha val="43137"/>
                </a:srgbClr>
              </a:outerShdw>
            </a:effectLst>
          </a:endParaRPr>
        </a:p>
      </dgm:t>
    </dgm:pt>
    <dgm:pt modelId="{136C3ECA-6AEC-4CF3-BA05-7B3ECB3F2592}">
      <dgm:prSet phldrT="[Text]" custT="1"/>
      <dgm:spPr>
        <a:solidFill>
          <a:schemeClr val="accent2"/>
        </a:solidFill>
      </dgm:spPr>
      <dgm:t>
        <a:bodyPr/>
        <a:lstStyle/>
        <a:p>
          <a:r>
            <a:rPr lang="fr-FR" sz="1800" dirty="0" smtClean="0">
              <a:effectLst>
                <a:outerShdw blurRad="38100" dist="38100" dir="2700000" algn="tl">
                  <a:srgbClr val="000000">
                    <a:alpha val="43137"/>
                  </a:srgbClr>
                </a:outerShdw>
              </a:effectLst>
            </a:rPr>
            <a:t>Identité (d'un envoi)</a:t>
          </a:r>
          <a:endParaRPr lang="en-US" sz="1800" dirty="0">
            <a:effectLst>
              <a:outerShdw blurRad="38100" dist="38100" dir="2700000" algn="tl">
                <a:srgbClr val="000000">
                  <a:alpha val="43137"/>
                </a:srgbClr>
              </a:outerShdw>
            </a:effectLst>
          </a:endParaRPr>
        </a:p>
      </dgm:t>
    </dgm:pt>
    <dgm:pt modelId="{2A4873C4-6C20-4214-9A7F-2C0D4A079700}" type="parTrans" cxnId="{D8538E5D-C77E-4950-A962-01822C8DA420}">
      <dgm:prSet/>
      <dgm:spPr/>
      <dgm:t>
        <a:bodyPr/>
        <a:lstStyle/>
        <a:p>
          <a:endParaRPr lang="en-US">
            <a:effectLst>
              <a:outerShdw blurRad="38100" dist="38100" dir="2700000" algn="tl">
                <a:srgbClr val="000000">
                  <a:alpha val="43137"/>
                </a:srgbClr>
              </a:outerShdw>
            </a:effectLst>
          </a:endParaRPr>
        </a:p>
      </dgm:t>
    </dgm:pt>
    <dgm:pt modelId="{5530708F-8BD4-4486-B219-D0794F76B6C5}" type="sibTrans" cxnId="{D8538E5D-C77E-4950-A962-01822C8DA420}">
      <dgm:prSet/>
      <dgm:spPr/>
      <dgm:t>
        <a:bodyPr/>
        <a:lstStyle/>
        <a:p>
          <a:endParaRPr lang="en-US">
            <a:effectLst>
              <a:outerShdw blurRad="38100" dist="38100" dir="2700000" algn="tl">
                <a:srgbClr val="000000">
                  <a:alpha val="43137"/>
                </a:srgbClr>
              </a:outerShdw>
            </a:effectLst>
          </a:endParaRPr>
        </a:p>
      </dgm:t>
    </dgm:pt>
    <dgm:pt modelId="{39225393-3CD1-498A-911E-AB3204D112CB}">
      <dgm:prSet phldrT="[Text]" custT="1"/>
      <dgm:spPr>
        <a:solidFill>
          <a:schemeClr val="accent6"/>
        </a:solidFill>
      </dgm:spPr>
      <dgm:t>
        <a:bodyPr/>
        <a:lstStyle/>
        <a:p>
          <a:r>
            <a:rPr lang="fr-FR" sz="1800" dirty="0" smtClean="0">
              <a:effectLst>
                <a:outerShdw blurRad="38100" dist="38100" dir="2700000" algn="tl">
                  <a:srgbClr val="000000">
                    <a:alpha val="43137"/>
                  </a:srgbClr>
                </a:outerShdw>
              </a:effectLst>
            </a:rPr>
            <a:t>Surveillance générale</a:t>
          </a:r>
          <a:endParaRPr lang="en-US" sz="1800" dirty="0">
            <a:effectLst>
              <a:outerShdw blurRad="38100" dist="38100" dir="2700000" algn="tl">
                <a:srgbClr val="000000">
                  <a:alpha val="43137"/>
                </a:srgbClr>
              </a:outerShdw>
            </a:effectLst>
          </a:endParaRPr>
        </a:p>
      </dgm:t>
    </dgm:pt>
    <dgm:pt modelId="{B6B5EF70-0A25-43A1-AC24-F760EEF97EFF}" type="parTrans" cxnId="{EEA752AA-24D7-47CC-AAD9-5D8AFB12BB28}">
      <dgm:prSet/>
      <dgm:spPr/>
      <dgm:t>
        <a:bodyPr/>
        <a:lstStyle/>
        <a:p>
          <a:endParaRPr lang="en-US">
            <a:effectLst>
              <a:outerShdw blurRad="38100" dist="38100" dir="2700000" algn="tl">
                <a:srgbClr val="000000">
                  <a:alpha val="43137"/>
                </a:srgbClr>
              </a:outerShdw>
            </a:effectLst>
          </a:endParaRPr>
        </a:p>
      </dgm:t>
    </dgm:pt>
    <dgm:pt modelId="{D5F5A16C-B69F-4A2F-9BFF-3C704368E7DC}" type="sibTrans" cxnId="{EEA752AA-24D7-47CC-AAD9-5D8AFB12BB28}">
      <dgm:prSet/>
      <dgm:spPr/>
      <dgm:t>
        <a:bodyPr/>
        <a:lstStyle/>
        <a:p>
          <a:endParaRPr lang="en-US">
            <a:effectLst>
              <a:outerShdw blurRad="38100" dist="38100" dir="2700000" algn="tl">
                <a:srgbClr val="000000">
                  <a:alpha val="43137"/>
                </a:srgbClr>
              </a:outerShdw>
            </a:effectLst>
          </a:endParaRPr>
        </a:p>
      </dgm:t>
    </dgm:pt>
    <dgm:pt modelId="{442FAAC7-E64C-4CB1-9F70-A8D13EF9AD13}">
      <dgm:prSet phldrT="[Text]" custT="1"/>
      <dgm:spPr>
        <a:solidFill>
          <a:schemeClr val="accent6"/>
        </a:solidFill>
      </dgm:spPr>
      <dgm:t>
        <a:bodyPr/>
        <a:lstStyle/>
        <a:p>
          <a:r>
            <a:rPr lang="fr-FR" sz="1800" dirty="0" smtClean="0">
              <a:effectLst>
                <a:outerShdw blurRad="38100" dist="38100" dir="2700000" algn="tl">
                  <a:srgbClr val="000000">
                    <a:alpha val="43137"/>
                  </a:srgbClr>
                </a:outerShdw>
              </a:effectLst>
            </a:rPr>
            <a:t>Surveillance s</a:t>
          </a:r>
          <a:r>
            <a:rPr lang="en-US" sz="1800" dirty="0" err="1" smtClean="0">
              <a:effectLst>
                <a:outerShdw blurRad="38100" dist="38100" dir="2700000" algn="tl">
                  <a:srgbClr val="000000">
                    <a:alpha val="43137"/>
                  </a:srgbClr>
                </a:outerShdw>
              </a:effectLst>
            </a:rPr>
            <a:t>pécifique</a:t>
          </a:r>
          <a:endParaRPr lang="en-US" sz="1800" dirty="0">
            <a:effectLst>
              <a:outerShdw blurRad="38100" dist="38100" dir="2700000" algn="tl">
                <a:srgbClr val="000000">
                  <a:alpha val="43137"/>
                </a:srgbClr>
              </a:outerShdw>
            </a:effectLst>
          </a:endParaRPr>
        </a:p>
      </dgm:t>
    </dgm:pt>
    <dgm:pt modelId="{88D3829D-10B4-4272-B025-79ADCD010E97}" type="parTrans" cxnId="{8E495D38-D89B-4C01-9427-2CD86084E659}">
      <dgm:prSet/>
      <dgm:spPr/>
      <dgm:t>
        <a:bodyPr/>
        <a:lstStyle/>
        <a:p>
          <a:endParaRPr lang="en-US">
            <a:effectLst>
              <a:outerShdw blurRad="38100" dist="38100" dir="2700000" algn="tl">
                <a:srgbClr val="000000">
                  <a:alpha val="43137"/>
                </a:srgbClr>
              </a:outerShdw>
            </a:effectLst>
          </a:endParaRPr>
        </a:p>
      </dgm:t>
    </dgm:pt>
    <dgm:pt modelId="{6305B38B-9944-42AD-8BFC-1C82C138E8EE}" type="sibTrans" cxnId="{8E495D38-D89B-4C01-9427-2CD86084E659}">
      <dgm:prSet/>
      <dgm:spPr/>
      <dgm:t>
        <a:bodyPr/>
        <a:lstStyle/>
        <a:p>
          <a:endParaRPr lang="en-US">
            <a:effectLst>
              <a:outerShdw blurRad="38100" dist="38100" dir="2700000" algn="tl">
                <a:srgbClr val="000000">
                  <a:alpha val="43137"/>
                </a:srgbClr>
              </a:outerShdw>
            </a:effectLst>
          </a:endParaRPr>
        </a:p>
      </dgm:t>
    </dgm:pt>
    <dgm:pt modelId="{C64403A1-20EE-412F-BFE4-FE454C629BB6}">
      <dgm:prSet phldrT="[Text]" custT="1"/>
      <dgm:spPr/>
      <dgm:t>
        <a:bodyPr/>
        <a:lstStyle/>
        <a:p>
          <a:r>
            <a:rPr lang="en-US" sz="4400" dirty="0" err="1" smtClean="0">
              <a:effectLst/>
            </a:rPr>
            <a:t>Révisions</a:t>
          </a:r>
          <a:endParaRPr lang="en-US" sz="6200" dirty="0">
            <a:effectLst/>
          </a:endParaRPr>
        </a:p>
      </dgm:t>
    </dgm:pt>
    <dgm:pt modelId="{37D27BC7-11D5-4F21-9D84-8A207BF44A68}" type="parTrans" cxnId="{B41F4AD8-E4A5-4866-943D-3BA901E438D1}">
      <dgm:prSet/>
      <dgm:spPr/>
      <dgm:t>
        <a:bodyPr/>
        <a:lstStyle/>
        <a:p>
          <a:endParaRPr lang="en-US">
            <a:effectLst>
              <a:outerShdw blurRad="38100" dist="38100" dir="2700000" algn="tl">
                <a:srgbClr val="000000">
                  <a:alpha val="43137"/>
                </a:srgbClr>
              </a:outerShdw>
            </a:effectLst>
          </a:endParaRPr>
        </a:p>
      </dgm:t>
    </dgm:pt>
    <dgm:pt modelId="{BA105908-270C-4EDA-B041-6557F5F1CBD9}" type="sibTrans" cxnId="{B41F4AD8-E4A5-4866-943D-3BA901E438D1}">
      <dgm:prSet/>
      <dgm:spPr/>
      <dgm:t>
        <a:bodyPr/>
        <a:lstStyle/>
        <a:p>
          <a:endParaRPr lang="en-US">
            <a:effectLst>
              <a:outerShdw blurRad="38100" dist="38100" dir="2700000" algn="tl">
                <a:srgbClr val="000000">
                  <a:alpha val="43137"/>
                </a:srgbClr>
              </a:outerShdw>
            </a:effectLst>
          </a:endParaRPr>
        </a:p>
      </dgm:t>
    </dgm:pt>
    <dgm:pt modelId="{A76CFBB4-E17D-4449-92B3-18156FCE3213}">
      <dgm:prSet phldrT="[Text]"/>
      <dgm:spPr>
        <a:solidFill>
          <a:schemeClr val="accent6"/>
        </a:solidFill>
      </dgm:spPr>
      <dgm:t>
        <a:bodyPr/>
        <a:lstStyle/>
        <a:p>
          <a:r>
            <a:rPr lang="en-US">
              <a:effectLst>
                <a:outerShdw blurRad="38100" dist="38100" dir="2700000" algn="tl">
                  <a:srgbClr val="000000">
                    <a:alpha val="43137"/>
                  </a:srgbClr>
                </a:outerShdw>
              </a:effectLst>
            </a:rPr>
            <a:t>Surveillance</a:t>
          </a:r>
        </a:p>
      </dgm:t>
    </dgm:pt>
    <dgm:pt modelId="{C24E8D98-161A-44D7-ADF9-E666C5BE9B94}" type="parTrans" cxnId="{26E657DA-3AC1-424D-BFFD-5C21A0091993}">
      <dgm:prSet/>
      <dgm:spPr/>
      <dgm:t>
        <a:bodyPr/>
        <a:lstStyle/>
        <a:p>
          <a:endParaRPr lang="en-US">
            <a:effectLst>
              <a:outerShdw blurRad="38100" dist="38100" dir="2700000" algn="tl">
                <a:srgbClr val="000000">
                  <a:alpha val="43137"/>
                </a:srgbClr>
              </a:outerShdw>
            </a:effectLst>
          </a:endParaRPr>
        </a:p>
      </dgm:t>
    </dgm:pt>
    <dgm:pt modelId="{CF0A3BCA-E2D0-4FBB-9CA2-374BF13494F9}" type="sibTrans" cxnId="{26E657DA-3AC1-424D-BFFD-5C21A0091993}">
      <dgm:prSet/>
      <dgm:spPr/>
      <dgm:t>
        <a:bodyPr/>
        <a:lstStyle/>
        <a:p>
          <a:endParaRPr lang="en-US">
            <a:effectLst>
              <a:outerShdw blurRad="38100" dist="38100" dir="2700000" algn="tl">
                <a:srgbClr val="000000">
                  <a:alpha val="43137"/>
                </a:srgbClr>
              </a:outerShdw>
            </a:effectLst>
          </a:endParaRPr>
        </a:p>
      </dgm:t>
    </dgm:pt>
    <dgm:pt modelId="{F0A379CA-06D7-4DFF-A376-686392DDB459}">
      <dgm:prSet phldrT="[Text]"/>
      <dgm:spPr>
        <a:solidFill>
          <a:schemeClr val="accent2"/>
        </a:solidFill>
      </dgm:spPr>
      <dgm:t>
        <a:bodyPr/>
        <a:lstStyle/>
        <a:p>
          <a:r>
            <a:rPr lang="fr-FR" dirty="0" smtClean="0">
              <a:effectLst>
                <a:outerShdw blurRad="38100" dist="38100" dir="2700000" algn="tl">
                  <a:srgbClr val="000000">
                    <a:alpha val="43137"/>
                  </a:srgbClr>
                </a:outerShdw>
              </a:effectLst>
            </a:rPr>
            <a:t>Intégrité (d'un envoi)</a:t>
          </a:r>
          <a:endParaRPr lang="en-US" dirty="0">
            <a:effectLst>
              <a:outerShdw blurRad="38100" dist="38100" dir="2700000" algn="tl">
                <a:srgbClr val="000000">
                  <a:alpha val="43137"/>
                </a:srgbClr>
              </a:outerShdw>
            </a:effectLst>
          </a:endParaRPr>
        </a:p>
      </dgm:t>
    </dgm:pt>
    <dgm:pt modelId="{561024A9-4558-492F-A842-81E44671F8AE}" type="parTrans" cxnId="{28F0FF59-FEC4-4DCD-9FE8-83418C753C68}">
      <dgm:prSet/>
      <dgm:spPr/>
      <dgm:t>
        <a:bodyPr/>
        <a:lstStyle/>
        <a:p>
          <a:endParaRPr lang="en-US">
            <a:effectLst>
              <a:outerShdw blurRad="38100" dist="38100" dir="2700000" algn="tl">
                <a:srgbClr val="000000">
                  <a:alpha val="43137"/>
                </a:srgbClr>
              </a:outerShdw>
            </a:effectLst>
          </a:endParaRPr>
        </a:p>
      </dgm:t>
    </dgm:pt>
    <dgm:pt modelId="{641214A8-5BD9-4734-8B30-194096238F8D}" type="sibTrans" cxnId="{28F0FF59-FEC4-4DCD-9FE8-83418C753C68}">
      <dgm:prSet/>
      <dgm:spPr/>
      <dgm:t>
        <a:bodyPr/>
        <a:lstStyle/>
        <a:p>
          <a:endParaRPr lang="en-US">
            <a:effectLst>
              <a:outerShdw blurRad="38100" dist="38100" dir="2700000" algn="tl">
                <a:srgbClr val="000000">
                  <a:alpha val="43137"/>
                </a:srgbClr>
              </a:outerShdw>
            </a:effectLst>
          </a:endParaRPr>
        </a:p>
      </dgm:t>
    </dgm:pt>
    <dgm:pt modelId="{23F9C6F9-B34B-4735-A497-4DC46FCD521C}">
      <dgm:prSet phldrT="[Text]"/>
      <dgm:spPr>
        <a:solidFill>
          <a:schemeClr val="accent2"/>
        </a:solidFill>
      </dgm:spPr>
      <dgm:t>
        <a:bodyPr/>
        <a:lstStyle/>
        <a:p>
          <a:r>
            <a:rPr lang="fr-FR" dirty="0" smtClean="0">
              <a:effectLst>
                <a:outerShdw blurRad="38100" dist="38100" dir="2700000" algn="tl">
                  <a:srgbClr val="000000">
                    <a:alpha val="43137"/>
                  </a:srgbClr>
                </a:outerShdw>
              </a:effectLst>
            </a:rPr>
            <a:t>Sécurité phytosanitaire (d'un envoi)</a:t>
          </a:r>
          <a:endParaRPr lang="en-US" dirty="0">
            <a:effectLst>
              <a:outerShdw blurRad="38100" dist="38100" dir="2700000" algn="tl">
                <a:srgbClr val="000000">
                  <a:alpha val="43137"/>
                </a:srgbClr>
              </a:outerShdw>
            </a:effectLst>
          </a:endParaRPr>
        </a:p>
      </dgm:t>
    </dgm:pt>
    <dgm:pt modelId="{6536C408-D3E4-42F4-8919-77E373957604}" type="parTrans" cxnId="{A066BABA-B82B-4BC0-94FE-65C91D7E4F74}">
      <dgm:prSet/>
      <dgm:spPr/>
      <dgm:t>
        <a:bodyPr/>
        <a:lstStyle/>
        <a:p>
          <a:endParaRPr lang="en-US">
            <a:effectLst>
              <a:outerShdw blurRad="38100" dist="38100" dir="2700000" algn="tl">
                <a:srgbClr val="000000">
                  <a:alpha val="43137"/>
                </a:srgbClr>
              </a:outerShdw>
            </a:effectLst>
          </a:endParaRPr>
        </a:p>
      </dgm:t>
    </dgm:pt>
    <dgm:pt modelId="{EA7975D8-9BE1-46C2-8BF5-0D574938C9E7}" type="sibTrans" cxnId="{A066BABA-B82B-4BC0-94FE-65C91D7E4F74}">
      <dgm:prSet/>
      <dgm:spPr/>
      <dgm:t>
        <a:bodyPr/>
        <a:lstStyle/>
        <a:p>
          <a:endParaRPr lang="en-US">
            <a:effectLst>
              <a:outerShdw blurRad="38100" dist="38100" dir="2700000" algn="tl">
                <a:srgbClr val="000000">
                  <a:alpha val="43137"/>
                </a:srgbClr>
              </a:outerShdw>
            </a:effectLst>
          </a:endParaRPr>
        </a:p>
      </dgm:t>
    </dgm:pt>
    <dgm:pt modelId="{C22404D9-712F-4C85-92D2-4A7545E20DDC}">
      <dgm:prSet phldrT="[Text]"/>
      <dgm:spPr>
        <a:solidFill>
          <a:schemeClr val="accent5"/>
        </a:solidFill>
      </dgm:spPr>
      <dgm:t>
        <a:bodyPr/>
        <a:lstStyle/>
        <a:p>
          <a:r>
            <a:rPr lang="fr-FR" dirty="0" smtClean="0">
              <a:effectLst>
                <a:outerShdw blurRad="38100" dist="38100" dir="2700000" algn="tl">
                  <a:srgbClr val="000000">
                    <a:alpha val="43137"/>
                  </a:srgbClr>
                </a:outerShdw>
              </a:effectLst>
            </a:rPr>
            <a:t>Mesure d'urgence</a:t>
          </a:r>
          <a:endParaRPr lang="en-US" dirty="0">
            <a:effectLst>
              <a:outerShdw blurRad="38100" dist="38100" dir="2700000" algn="tl">
                <a:srgbClr val="000000">
                  <a:alpha val="43137"/>
                </a:srgbClr>
              </a:outerShdw>
            </a:effectLst>
          </a:endParaRPr>
        </a:p>
      </dgm:t>
    </dgm:pt>
    <dgm:pt modelId="{42186850-E234-4035-8C66-B5B7C088E32B}" type="parTrans" cxnId="{1843453C-54E2-4F21-A01D-6A0D2C046D8A}">
      <dgm:prSet/>
      <dgm:spPr/>
      <dgm:t>
        <a:bodyPr/>
        <a:lstStyle/>
        <a:p>
          <a:endParaRPr lang="en-US">
            <a:effectLst>
              <a:outerShdw blurRad="38100" dist="38100" dir="2700000" algn="tl">
                <a:srgbClr val="000000">
                  <a:alpha val="43137"/>
                </a:srgbClr>
              </a:outerShdw>
            </a:effectLst>
          </a:endParaRPr>
        </a:p>
      </dgm:t>
    </dgm:pt>
    <dgm:pt modelId="{E1F0B8CD-0239-4D49-8DE0-21A7F8981821}" type="sibTrans" cxnId="{1843453C-54E2-4F21-A01D-6A0D2C046D8A}">
      <dgm:prSet/>
      <dgm:spPr/>
      <dgm:t>
        <a:bodyPr/>
        <a:lstStyle/>
        <a:p>
          <a:endParaRPr lang="en-US">
            <a:effectLst>
              <a:outerShdw blurRad="38100" dist="38100" dir="2700000" algn="tl">
                <a:srgbClr val="000000">
                  <a:alpha val="43137"/>
                </a:srgbClr>
              </a:outerShdw>
            </a:effectLst>
          </a:endParaRPr>
        </a:p>
      </dgm:t>
    </dgm:pt>
    <dgm:pt modelId="{00608F33-12FE-415C-B6CB-15908220B3AC}">
      <dgm:prSet phldrT="[Text]"/>
      <dgm:spPr>
        <a:solidFill>
          <a:schemeClr val="accent5"/>
        </a:solidFill>
      </dgm:spPr>
      <dgm:t>
        <a:bodyPr/>
        <a:lstStyle/>
        <a:p>
          <a:r>
            <a:rPr lang="fr-FR" dirty="0" smtClean="0">
              <a:effectLst>
                <a:outerShdw blurRad="38100" dist="38100" dir="2700000" algn="tl">
                  <a:srgbClr val="000000">
                    <a:alpha val="43137"/>
                  </a:srgbClr>
                </a:outerShdw>
              </a:effectLst>
            </a:rPr>
            <a:t>Mesure provisoire</a:t>
          </a:r>
          <a:endParaRPr lang="en-US" dirty="0">
            <a:effectLst>
              <a:outerShdw blurRad="38100" dist="38100" dir="2700000" algn="tl">
                <a:srgbClr val="000000">
                  <a:alpha val="43137"/>
                </a:srgbClr>
              </a:outerShdw>
            </a:effectLst>
          </a:endParaRPr>
        </a:p>
      </dgm:t>
    </dgm:pt>
    <dgm:pt modelId="{281F54B6-F9E0-4475-8671-C32360C0D4F3}" type="parTrans" cxnId="{49753C3B-E4EB-4B2F-8E34-44B03BB6AEC1}">
      <dgm:prSet/>
      <dgm:spPr/>
      <dgm:t>
        <a:bodyPr/>
        <a:lstStyle/>
        <a:p>
          <a:endParaRPr lang="en-US">
            <a:effectLst>
              <a:outerShdw blurRad="38100" dist="38100" dir="2700000" algn="tl">
                <a:srgbClr val="000000">
                  <a:alpha val="43137"/>
                </a:srgbClr>
              </a:outerShdw>
            </a:effectLst>
          </a:endParaRPr>
        </a:p>
      </dgm:t>
    </dgm:pt>
    <dgm:pt modelId="{55051BE6-C74F-4417-B3A2-C1C4B780E53D}" type="sibTrans" cxnId="{49753C3B-E4EB-4B2F-8E34-44B03BB6AEC1}">
      <dgm:prSet/>
      <dgm:spPr/>
      <dgm:t>
        <a:bodyPr/>
        <a:lstStyle/>
        <a:p>
          <a:endParaRPr lang="en-US">
            <a:effectLst>
              <a:outerShdw blurRad="38100" dist="38100" dir="2700000" algn="tl">
                <a:srgbClr val="000000">
                  <a:alpha val="43137"/>
                </a:srgbClr>
              </a:outerShdw>
            </a:effectLst>
          </a:endParaRPr>
        </a:p>
      </dgm:t>
    </dgm:pt>
    <dgm:pt modelId="{B40998D3-0CF2-4D46-80D5-50BC72AF895A}">
      <dgm:prSet phldrT="[Text]"/>
      <dgm:spPr/>
      <dgm:t>
        <a:bodyPr/>
        <a:lstStyle/>
        <a:p>
          <a:r>
            <a:rPr lang="en-US">
              <a:effectLst>
                <a:outerShdw blurRad="38100" dist="38100" dir="2700000" algn="tl">
                  <a:srgbClr val="000000">
                    <a:alpha val="43137"/>
                  </a:srgbClr>
                </a:outerShdw>
              </a:effectLst>
            </a:rPr>
            <a:t>Inspection</a:t>
          </a:r>
        </a:p>
      </dgm:t>
    </dgm:pt>
    <dgm:pt modelId="{3E959902-11A5-414D-A87A-716EC7484B8E}" type="parTrans" cxnId="{1D73DD14-6C5B-4903-87BC-91F2A5CC4583}">
      <dgm:prSet/>
      <dgm:spPr/>
      <dgm:t>
        <a:bodyPr/>
        <a:lstStyle/>
        <a:p>
          <a:endParaRPr lang="en-US">
            <a:effectLst>
              <a:outerShdw blurRad="38100" dist="38100" dir="2700000" algn="tl">
                <a:srgbClr val="000000">
                  <a:alpha val="43137"/>
                </a:srgbClr>
              </a:outerShdw>
            </a:effectLst>
          </a:endParaRPr>
        </a:p>
      </dgm:t>
    </dgm:pt>
    <dgm:pt modelId="{0BE858BE-CBF0-4BCE-BD0E-40A76F7136F2}" type="sibTrans" cxnId="{1D73DD14-6C5B-4903-87BC-91F2A5CC4583}">
      <dgm:prSet/>
      <dgm:spPr/>
      <dgm:t>
        <a:bodyPr/>
        <a:lstStyle/>
        <a:p>
          <a:endParaRPr lang="en-US">
            <a:effectLst>
              <a:outerShdw blurRad="38100" dist="38100" dir="2700000" algn="tl">
                <a:srgbClr val="000000">
                  <a:alpha val="43137"/>
                </a:srgbClr>
              </a:outerShdw>
            </a:effectLst>
          </a:endParaRPr>
        </a:p>
      </dgm:t>
    </dgm:pt>
    <dgm:pt modelId="{D2FFF819-2C24-45CB-A855-1BD5D8016B53}">
      <dgm:prSet phldrT="[Text]"/>
      <dgm:spPr/>
      <dgm:t>
        <a:bodyPr/>
        <a:lstStyle/>
        <a:p>
          <a:r>
            <a:rPr lang="en-US" dirty="0">
              <a:effectLst>
                <a:outerShdw blurRad="38100" dist="38100" dir="2700000" algn="tl">
                  <a:srgbClr val="000000">
                    <a:alpha val="43137"/>
                  </a:srgbClr>
                </a:outerShdw>
              </a:effectLst>
            </a:rPr>
            <a:t>Test</a:t>
          </a:r>
        </a:p>
      </dgm:t>
    </dgm:pt>
    <dgm:pt modelId="{CEE4FE3A-BFB4-412E-9968-C546057BB146}" type="parTrans" cxnId="{6376EC68-F694-40FC-B819-64437EBB5B09}">
      <dgm:prSet/>
      <dgm:spPr/>
      <dgm:t>
        <a:bodyPr/>
        <a:lstStyle/>
        <a:p>
          <a:endParaRPr lang="en-US">
            <a:effectLst>
              <a:outerShdw blurRad="38100" dist="38100" dir="2700000" algn="tl">
                <a:srgbClr val="000000">
                  <a:alpha val="43137"/>
                </a:srgbClr>
              </a:outerShdw>
            </a:effectLst>
          </a:endParaRPr>
        </a:p>
      </dgm:t>
    </dgm:pt>
    <dgm:pt modelId="{46DE1461-8B8E-4221-B07A-273DC72BC3BC}" type="sibTrans" cxnId="{6376EC68-F694-40FC-B819-64437EBB5B09}">
      <dgm:prSet/>
      <dgm:spPr/>
      <dgm:t>
        <a:bodyPr/>
        <a:lstStyle/>
        <a:p>
          <a:endParaRPr lang="en-US">
            <a:effectLst>
              <a:outerShdw blurRad="38100" dist="38100" dir="2700000" algn="tl">
                <a:srgbClr val="000000">
                  <a:alpha val="43137"/>
                </a:srgbClr>
              </a:outerShdw>
            </a:effectLst>
          </a:endParaRPr>
        </a:p>
      </dgm:t>
    </dgm:pt>
    <dgm:pt modelId="{897E5084-0702-47AB-B35C-09DF8D42448F}">
      <dgm:prSet phldrT="[Text]" custT="1"/>
      <dgm:spPr/>
      <dgm:t>
        <a:bodyPr/>
        <a:lstStyle/>
        <a:p>
          <a:r>
            <a:rPr lang="fr-FR" sz="1600" dirty="0" smtClean="0">
              <a:effectLst>
                <a:outerShdw blurRad="38100" dist="38100" dir="2700000" algn="tl">
                  <a:srgbClr val="000000">
                    <a:alpha val="43137"/>
                  </a:srgbClr>
                </a:outerShdw>
              </a:effectLst>
            </a:rPr>
            <a:t>Procédure de conformité</a:t>
          </a:r>
        </a:p>
        <a:p>
          <a:r>
            <a:rPr lang="fr-FR" sz="1600" dirty="0" smtClean="0">
              <a:effectLst>
                <a:outerShdw blurRad="38100" dist="38100" dir="2700000" algn="tl">
                  <a:srgbClr val="000000">
                    <a:alpha val="43137"/>
                  </a:srgbClr>
                </a:outerShdw>
              </a:effectLst>
            </a:rPr>
            <a:t>(pour un envoi</a:t>
          </a:r>
          <a:r>
            <a:rPr lang="en-US" sz="1600" dirty="0" smtClean="0">
              <a:effectLst>
                <a:outerShdw blurRad="38100" dist="38100" dir="2700000" algn="tl">
                  <a:srgbClr val="000000">
                    <a:alpha val="43137"/>
                  </a:srgbClr>
                </a:outerShdw>
              </a:effectLst>
            </a:rPr>
            <a:t>)</a:t>
          </a:r>
          <a:endParaRPr lang="en-US" sz="1600" dirty="0">
            <a:effectLst>
              <a:outerShdw blurRad="38100" dist="38100" dir="2700000" algn="tl">
                <a:srgbClr val="000000">
                  <a:alpha val="43137"/>
                </a:srgbClr>
              </a:outerShdw>
            </a:effectLst>
          </a:endParaRPr>
        </a:p>
      </dgm:t>
    </dgm:pt>
    <dgm:pt modelId="{F41F877F-E8A1-4939-825C-86E235C58304}" type="parTrans" cxnId="{9D525A59-C2CE-4C12-85A1-27E0F9BDC21D}">
      <dgm:prSet/>
      <dgm:spPr/>
      <dgm:t>
        <a:bodyPr/>
        <a:lstStyle/>
        <a:p>
          <a:endParaRPr lang="en-US">
            <a:effectLst>
              <a:outerShdw blurRad="38100" dist="38100" dir="2700000" algn="tl">
                <a:srgbClr val="000000">
                  <a:alpha val="43137"/>
                </a:srgbClr>
              </a:outerShdw>
            </a:effectLst>
          </a:endParaRPr>
        </a:p>
      </dgm:t>
    </dgm:pt>
    <dgm:pt modelId="{D9BADCF0-E1FA-4652-9F43-DB934D01F432}" type="sibTrans" cxnId="{9D525A59-C2CE-4C12-85A1-27E0F9BDC21D}">
      <dgm:prSet/>
      <dgm:spPr/>
      <dgm:t>
        <a:bodyPr/>
        <a:lstStyle/>
        <a:p>
          <a:endParaRPr lang="en-US">
            <a:effectLst>
              <a:outerShdw blurRad="38100" dist="38100" dir="2700000" algn="tl">
                <a:srgbClr val="000000">
                  <a:alpha val="43137"/>
                </a:srgbClr>
              </a:outerShdw>
            </a:effectLst>
          </a:endParaRPr>
        </a:p>
      </dgm:t>
    </dgm:pt>
    <dgm:pt modelId="{8E019D01-C1F7-44D3-9018-31886790869F}">
      <dgm:prSet phldrT="[Text]"/>
      <dgm:spPr/>
      <dgm:t>
        <a:bodyPr/>
        <a:lstStyle/>
        <a:p>
          <a:r>
            <a:rPr lang="fr-FR" dirty="0" smtClean="0">
              <a:effectLst>
                <a:outerShdw blurRad="38100" dist="38100" dir="2700000" algn="tl">
                  <a:srgbClr val="000000">
                    <a:alpha val="43137"/>
                  </a:srgbClr>
                </a:outerShdw>
              </a:effectLst>
            </a:rPr>
            <a:t>Libération/ </a:t>
          </a:r>
          <a:r>
            <a:rPr lang="fr-FR" dirty="0" err="1" smtClean="0">
              <a:effectLst>
                <a:outerShdw blurRad="38100" dist="38100" dir="2700000" algn="tl">
                  <a:srgbClr val="000000">
                    <a:alpha val="43137"/>
                  </a:srgbClr>
                </a:outerShdw>
              </a:effectLst>
            </a:rPr>
            <a:t>Mainlévée</a:t>
          </a:r>
          <a:r>
            <a:rPr lang="fr-FR" dirty="0" smtClean="0">
              <a:effectLst>
                <a:outerShdw blurRad="38100" dist="38100" dir="2700000" algn="tl">
                  <a:srgbClr val="000000">
                    <a:alpha val="43137"/>
                  </a:srgbClr>
                </a:outerShdw>
              </a:effectLst>
            </a:rPr>
            <a:t> </a:t>
          </a:r>
          <a:r>
            <a:rPr lang="fr-FR" dirty="0" smtClean="0">
              <a:effectLst>
                <a:outerShdw blurRad="38100" dist="38100" dir="2700000" algn="tl">
                  <a:srgbClr val="000000">
                    <a:alpha val="43137"/>
                  </a:srgbClr>
                </a:outerShdw>
              </a:effectLst>
            </a:rPr>
            <a:t>(d'un envoi)</a:t>
          </a:r>
          <a:endParaRPr lang="en-US" dirty="0">
            <a:effectLst>
              <a:outerShdw blurRad="38100" dist="38100" dir="2700000" algn="tl">
                <a:srgbClr val="000000">
                  <a:alpha val="43137"/>
                </a:srgbClr>
              </a:outerShdw>
            </a:effectLst>
          </a:endParaRPr>
        </a:p>
      </dgm:t>
    </dgm:pt>
    <dgm:pt modelId="{1EE9BE02-18E1-4AA3-A8FF-D769B8DAB894}" type="parTrans" cxnId="{654974F3-FC39-4F3F-B56E-E613A3721728}">
      <dgm:prSet/>
      <dgm:spPr/>
      <dgm:t>
        <a:bodyPr/>
        <a:lstStyle/>
        <a:p>
          <a:endParaRPr lang="en-US">
            <a:effectLst>
              <a:outerShdw blurRad="38100" dist="38100" dir="2700000" algn="tl">
                <a:srgbClr val="000000">
                  <a:alpha val="43137"/>
                </a:srgbClr>
              </a:outerShdw>
            </a:effectLst>
          </a:endParaRPr>
        </a:p>
      </dgm:t>
    </dgm:pt>
    <dgm:pt modelId="{01EDB409-0EC1-4046-A279-3819F07A855E}" type="sibTrans" cxnId="{654974F3-FC39-4F3F-B56E-E613A3721728}">
      <dgm:prSet/>
      <dgm:spPr/>
      <dgm:t>
        <a:bodyPr/>
        <a:lstStyle/>
        <a:p>
          <a:endParaRPr lang="en-US">
            <a:effectLst>
              <a:outerShdw blurRad="38100" dist="38100" dir="2700000" algn="tl">
                <a:srgbClr val="000000">
                  <a:alpha val="43137"/>
                </a:srgbClr>
              </a:outerShdw>
            </a:effectLst>
          </a:endParaRPr>
        </a:p>
      </dgm:t>
    </dgm:pt>
    <dgm:pt modelId="{F0CF2011-5BBA-4A56-8901-9168D781D74A}">
      <dgm:prSet phldrT="[Text]" custT="1"/>
      <dgm:spPr/>
      <dgm:t>
        <a:bodyPr/>
        <a:lstStyle/>
        <a:p>
          <a:r>
            <a:rPr lang="en-US" sz="4400" dirty="0" smtClean="0">
              <a:effectLst/>
            </a:rPr>
            <a:t>Suppressions</a:t>
          </a:r>
          <a:endParaRPr lang="en-US" sz="5400" dirty="0">
            <a:effectLst>
              <a:outerShdw blurRad="38100" dist="38100" dir="2700000" algn="tl">
                <a:srgbClr val="000000">
                  <a:alpha val="43137"/>
                </a:srgbClr>
              </a:outerShdw>
            </a:effectLst>
          </a:endParaRPr>
        </a:p>
      </dgm:t>
    </dgm:pt>
    <dgm:pt modelId="{00708462-2D82-4C87-91C4-C393AA4CFEC4}" type="parTrans" cxnId="{6F1E1AF2-220F-4A5A-9405-8F3FC1C58E10}">
      <dgm:prSet/>
      <dgm:spPr/>
      <dgm:t>
        <a:bodyPr/>
        <a:lstStyle/>
        <a:p>
          <a:endParaRPr lang="en-US"/>
        </a:p>
      </dgm:t>
    </dgm:pt>
    <dgm:pt modelId="{4C915D74-F011-4D48-9832-AA84219FF6CB}" type="sibTrans" cxnId="{6F1E1AF2-220F-4A5A-9405-8F3FC1C58E10}">
      <dgm:prSet/>
      <dgm:spPr/>
      <dgm:t>
        <a:bodyPr/>
        <a:lstStyle/>
        <a:p>
          <a:endParaRPr lang="en-US"/>
        </a:p>
      </dgm:t>
    </dgm:pt>
    <dgm:pt modelId="{8D769789-9EDF-4CED-B200-BA281C1B157B}">
      <dgm:prSet phldrT="[Text]" custT="1"/>
      <dgm:spPr>
        <a:solidFill>
          <a:schemeClr val="accent1"/>
        </a:solidFill>
      </dgm:spPr>
      <dgm:t>
        <a:bodyPr/>
        <a:lstStyle/>
        <a:p>
          <a:r>
            <a:rPr lang="fr-FR" sz="1800" dirty="0" smtClean="0">
              <a:effectLst>
                <a:outerShdw blurRad="38100" dist="38100" dir="2700000" algn="tl">
                  <a:srgbClr val="000000">
                    <a:alpha val="43137"/>
                  </a:srgbClr>
                </a:outerShdw>
              </a:effectLst>
            </a:rPr>
            <a:t>Dédouanement (d'un </a:t>
          </a:r>
          <a:r>
            <a:rPr lang="fr-FR" sz="1800" dirty="0" smtClean="0">
              <a:effectLst>
                <a:outerShdw blurRad="38100" dist="38100" dir="2700000" algn="tl">
                  <a:srgbClr val="000000">
                    <a:alpha val="43137"/>
                  </a:srgbClr>
                </a:outerShdw>
              </a:effectLst>
            </a:rPr>
            <a:t>envoi</a:t>
          </a:r>
          <a:r>
            <a:rPr lang="en-US" sz="1800" dirty="0" smtClean="0">
              <a:effectLst>
                <a:outerShdw blurRad="38100" dist="38100" dir="2700000" algn="tl">
                  <a:srgbClr val="000000">
                    <a:alpha val="43137"/>
                  </a:srgbClr>
                </a:outerShdw>
              </a:effectLst>
            </a:rPr>
            <a:t>)</a:t>
          </a:r>
          <a:endParaRPr lang="en-US" sz="1800" dirty="0">
            <a:effectLst>
              <a:outerShdw blurRad="38100" dist="38100" dir="2700000" algn="tl">
                <a:srgbClr val="000000">
                  <a:alpha val="43137"/>
                </a:srgbClr>
              </a:outerShdw>
            </a:effectLst>
          </a:endParaRPr>
        </a:p>
      </dgm:t>
    </dgm:pt>
    <dgm:pt modelId="{FBD5A65B-654D-48A9-9771-D5E408BB4260}" type="parTrans" cxnId="{73F863FF-828C-49C8-8D9A-94AF2CFAD24A}">
      <dgm:prSet/>
      <dgm:spPr/>
      <dgm:t>
        <a:bodyPr/>
        <a:lstStyle/>
        <a:p>
          <a:endParaRPr lang="en-US"/>
        </a:p>
      </dgm:t>
    </dgm:pt>
    <dgm:pt modelId="{852BB4CB-9B28-49B9-9DA1-C47962C11006}" type="sibTrans" cxnId="{73F863FF-828C-49C8-8D9A-94AF2CFAD24A}">
      <dgm:prSet/>
      <dgm:spPr/>
      <dgm:t>
        <a:bodyPr/>
        <a:lstStyle/>
        <a:p>
          <a:endParaRPr lang="en-US"/>
        </a:p>
      </dgm:t>
    </dgm:pt>
    <dgm:pt modelId="{784B641E-3896-4A9D-B5CD-5FAB090E0DF0}">
      <dgm:prSet phldrT="[Text]" custT="1"/>
      <dgm:spPr>
        <a:solidFill>
          <a:schemeClr val="tx2"/>
        </a:solidFill>
      </dgm:spPr>
      <dgm:t>
        <a:bodyPr/>
        <a:lstStyle/>
        <a:p>
          <a:r>
            <a:rPr lang="en-US" sz="1800" dirty="0" err="1" smtClean="0">
              <a:effectLst>
                <a:outerShdw blurRad="38100" dist="38100" dir="2700000" algn="tl">
                  <a:srgbClr val="000000">
                    <a:alpha val="43137"/>
                  </a:srgbClr>
                </a:outerShdw>
              </a:effectLst>
            </a:rPr>
            <a:t>Germoplasme</a:t>
          </a:r>
          <a:endParaRPr lang="en-US" sz="1800" dirty="0">
            <a:effectLst>
              <a:outerShdw blurRad="38100" dist="38100" dir="2700000" algn="tl">
                <a:srgbClr val="000000">
                  <a:alpha val="43137"/>
                </a:srgbClr>
              </a:outerShdw>
            </a:effectLst>
          </a:endParaRPr>
        </a:p>
      </dgm:t>
    </dgm:pt>
    <dgm:pt modelId="{9683C58F-84A5-427E-980A-1C09106EB0AA}" type="parTrans" cxnId="{3CF8F00D-ED7B-4284-8040-EA9AE6CD6F44}">
      <dgm:prSet/>
      <dgm:spPr/>
      <dgm:t>
        <a:bodyPr/>
        <a:lstStyle/>
        <a:p>
          <a:endParaRPr lang="en-US"/>
        </a:p>
      </dgm:t>
    </dgm:pt>
    <dgm:pt modelId="{E4546F48-B2D8-46CA-8A06-31190FF39043}" type="sibTrans" cxnId="{3CF8F00D-ED7B-4284-8040-EA9AE6CD6F44}">
      <dgm:prSet/>
      <dgm:spPr/>
      <dgm:t>
        <a:bodyPr/>
        <a:lstStyle/>
        <a:p>
          <a:endParaRPr lang="en-US"/>
        </a:p>
      </dgm:t>
    </dgm:pt>
    <dgm:pt modelId="{85079A97-56F6-47AA-B6D7-82064B6ECCB1}" type="pres">
      <dgm:prSet presAssocID="{263B40FF-085E-4CBF-8166-570464BB6FBF}" presName="theList" presStyleCnt="0">
        <dgm:presLayoutVars>
          <dgm:dir/>
          <dgm:animLvl val="lvl"/>
          <dgm:resizeHandles val="exact"/>
        </dgm:presLayoutVars>
      </dgm:prSet>
      <dgm:spPr/>
      <dgm:t>
        <a:bodyPr/>
        <a:lstStyle/>
        <a:p>
          <a:endParaRPr lang="fr-FR"/>
        </a:p>
      </dgm:t>
    </dgm:pt>
    <dgm:pt modelId="{AD093E1C-4CBB-44BD-BEFC-3EB0ED267278}" type="pres">
      <dgm:prSet presAssocID="{0994A572-C769-4166-8D30-C40323D05A18}" presName="compNode" presStyleCnt="0"/>
      <dgm:spPr/>
    </dgm:pt>
    <dgm:pt modelId="{04E6D078-26E9-4F80-A298-4ADD4455F8DB}" type="pres">
      <dgm:prSet presAssocID="{0994A572-C769-4166-8D30-C40323D05A18}" presName="aNode" presStyleLbl="bgShp" presStyleIdx="0" presStyleCnt="3" custScaleX="90909" custScaleY="90909"/>
      <dgm:spPr/>
      <dgm:t>
        <a:bodyPr/>
        <a:lstStyle/>
        <a:p>
          <a:endParaRPr lang="fr-FR"/>
        </a:p>
      </dgm:t>
    </dgm:pt>
    <dgm:pt modelId="{C26D1402-AF98-4DE4-893F-987E69D74909}" type="pres">
      <dgm:prSet presAssocID="{0994A572-C769-4166-8D30-C40323D05A18}" presName="textNode" presStyleLbl="bgShp" presStyleIdx="0" presStyleCnt="3"/>
      <dgm:spPr/>
      <dgm:t>
        <a:bodyPr/>
        <a:lstStyle/>
        <a:p>
          <a:endParaRPr lang="fr-FR"/>
        </a:p>
      </dgm:t>
    </dgm:pt>
    <dgm:pt modelId="{1ABB0CD6-2824-4BB6-9204-B0C81EB3A278}" type="pres">
      <dgm:prSet presAssocID="{0994A572-C769-4166-8D30-C40323D05A18}" presName="compChildNode" presStyleCnt="0"/>
      <dgm:spPr/>
    </dgm:pt>
    <dgm:pt modelId="{88775115-F519-4493-A2B9-90284BE4D117}" type="pres">
      <dgm:prSet presAssocID="{0994A572-C769-4166-8D30-C40323D05A18}" presName="theInnerList" presStyleCnt="0"/>
      <dgm:spPr/>
    </dgm:pt>
    <dgm:pt modelId="{735BEF97-3A22-42FF-8621-DE2DDE457DCD}" type="pres">
      <dgm:prSet presAssocID="{136C3ECA-6AEC-4CF3-BA05-7B3ECB3F2592}" presName="childNode" presStyleLbl="node1" presStyleIdx="0" presStyleCnt="14">
        <dgm:presLayoutVars>
          <dgm:bulletEnabled val="1"/>
        </dgm:presLayoutVars>
      </dgm:prSet>
      <dgm:spPr/>
      <dgm:t>
        <a:bodyPr/>
        <a:lstStyle/>
        <a:p>
          <a:endParaRPr lang="fr-FR"/>
        </a:p>
      </dgm:t>
    </dgm:pt>
    <dgm:pt modelId="{460FB3B7-6523-4F41-B558-41370C0B3FDC}" type="pres">
      <dgm:prSet presAssocID="{136C3ECA-6AEC-4CF3-BA05-7B3ECB3F2592}" presName="aSpace2" presStyleCnt="0"/>
      <dgm:spPr/>
    </dgm:pt>
    <dgm:pt modelId="{49B92527-5C7C-4875-BF59-0011BFE7279E}" type="pres">
      <dgm:prSet presAssocID="{39225393-3CD1-498A-911E-AB3204D112CB}" presName="childNode" presStyleLbl="node1" presStyleIdx="1" presStyleCnt="14">
        <dgm:presLayoutVars>
          <dgm:bulletEnabled val="1"/>
        </dgm:presLayoutVars>
      </dgm:prSet>
      <dgm:spPr/>
      <dgm:t>
        <a:bodyPr/>
        <a:lstStyle/>
        <a:p>
          <a:endParaRPr lang="fr-FR"/>
        </a:p>
      </dgm:t>
    </dgm:pt>
    <dgm:pt modelId="{441C2BED-49E7-41AF-A1B4-D99E23E76646}" type="pres">
      <dgm:prSet presAssocID="{39225393-3CD1-498A-911E-AB3204D112CB}" presName="aSpace2" presStyleCnt="0"/>
      <dgm:spPr/>
    </dgm:pt>
    <dgm:pt modelId="{15F87500-79D8-4FBD-8F5E-F49341FF1BDF}" type="pres">
      <dgm:prSet presAssocID="{442FAAC7-E64C-4CB1-9F70-A8D13EF9AD13}" presName="childNode" presStyleLbl="node1" presStyleIdx="2" presStyleCnt="14">
        <dgm:presLayoutVars>
          <dgm:bulletEnabled val="1"/>
        </dgm:presLayoutVars>
      </dgm:prSet>
      <dgm:spPr/>
      <dgm:t>
        <a:bodyPr/>
        <a:lstStyle/>
        <a:p>
          <a:endParaRPr lang="fr-FR"/>
        </a:p>
      </dgm:t>
    </dgm:pt>
    <dgm:pt modelId="{86AA9F7E-8C9B-4837-AEEB-8ADF56DE1AB4}" type="pres">
      <dgm:prSet presAssocID="{0994A572-C769-4166-8D30-C40323D05A18}" presName="aSpace" presStyleCnt="0"/>
      <dgm:spPr/>
    </dgm:pt>
    <dgm:pt modelId="{98255101-2298-4A5D-A55B-5CFB4603446D}" type="pres">
      <dgm:prSet presAssocID="{C64403A1-20EE-412F-BFE4-FE454C629BB6}" presName="compNode" presStyleCnt="0"/>
      <dgm:spPr/>
    </dgm:pt>
    <dgm:pt modelId="{3506B1FA-E64B-495B-A967-61259BB14711}" type="pres">
      <dgm:prSet presAssocID="{C64403A1-20EE-412F-BFE4-FE454C629BB6}" presName="aNode" presStyleLbl="bgShp" presStyleIdx="1" presStyleCnt="3" custScaleX="90909" custScaleY="90909"/>
      <dgm:spPr/>
      <dgm:t>
        <a:bodyPr/>
        <a:lstStyle/>
        <a:p>
          <a:endParaRPr lang="fr-FR"/>
        </a:p>
      </dgm:t>
    </dgm:pt>
    <dgm:pt modelId="{4DB29015-8655-47F1-85D1-1E46837B90D9}" type="pres">
      <dgm:prSet presAssocID="{C64403A1-20EE-412F-BFE4-FE454C629BB6}" presName="textNode" presStyleLbl="bgShp" presStyleIdx="1" presStyleCnt="3"/>
      <dgm:spPr/>
      <dgm:t>
        <a:bodyPr/>
        <a:lstStyle/>
        <a:p>
          <a:endParaRPr lang="fr-FR"/>
        </a:p>
      </dgm:t>
    </dgm:pt>
    <dgm:pt modelId="{11F4D87E-2C76-43C3-AD11-2FC29ADD214C}" type="pres">
      <dgm:prSet presAssocID="{C64403A1-20EE-412F-BFE4-FE454C629BB6}" presName="compChildNode" presStyleCnt="0"/>
      <dgm:spPr/>
    </dgm:pt>
    <dgm:pt modelId="{185E4388-66AF-4030-AD74-8BF02DB0AB8D}" type="pres">
      <dgm:prSet presAssocID="{C64403A1-20EE-412F-BFE4-FE454C629BB6}" presName="theInnerList" presStyleCnt="0"/>
      <dgm:spPr/>
    </dgm:pt>
    <dgm:pt modelId="{D5233310-71F2-4A0A-BA42-9131AA861AE9}" type="pres">
      <dgm:prSet presAssocID="{A76CFBB4-E17D-4449-92B3-18156FCE3213}" presName="childNode" presStyleLbl="node1" presStyleIdx="3" presStyleCnt="14" custLinFactY="-48907" custLinFactNeighborY="-100000">
        <dgm:presLayoutVars>
          <dgm:bulletEnabled val="1"/>
        </dgm:presLayoutVars>
      </dgm:prSet>
      <dgm:spPr/>
      <dgm:t>
        <a:bodyPr/>
        <a:lstStyle/>
        <a:p>
          <a:endParaRPr lang="fr-FR"/>
        </a:p>
      </dgm:t>
    </dgm:pt>
    <dgm:pt modelId="{4D882B31-80F6-43EF-8BA6-FC6AF7DDF248}" type="pres">
      <dgm:prSet presAssocID="{A76CFBB4-E17D-4449-92B3-18156FCE3213}" presName="aSpace2" presStyleCnt="0"/>
      <dgm:spPr/>
    </dgm:pt>
    <dgm:pt modelId="{3BDF19D4-9D86-48AD-BBF4-C80175A43B41}" type="pres">
      <dgm:prSet presAssocID="{F0A379CA-06D7-4DFF-A376-686392DDB459}" presName="childNode" presStyleLbl="node1" presStyleIdx="4" presStyleCnt="14" custLinFactY="-48907" custLinFactNeighborY="-100000">
        <dgm:presLayoutVars>
          <dgm:bulletEnabled val="1"/>
        </dgm:presLayoutVars>
      </dgm:prSet>
      <dgm:spPr/>
      <dgm:t>
        <a:bodyPr/>
        <a:lstStyle/>
        <a:p>
          <a:endParaRPr lang="fr-FR"/>
        </a:p>
      </dgm:t>
    </dgm:pt>
    <dgm:pt modelId="{1C0A0F65-5BD0-4E91-A4E0-E9D155D9D14F}" type="pres">
      <dgm:prSet presAssocID="{F0A379CA-06D7-4DFF-A376-686392DDB459}" presName="aSpace2" presStyleCnt="0"/>
      <dgm:spPr/>
    </dgm:pt>
    <dgm:pt modelId="{0C0130DD-182D-4B71-A35F-36FD45EEA475}" type="pres">
      <dgm:prSet presAssocID="{23F9C6F9-B34B-4735-A497-4DC46FCD521C}" presName="childNode" presStyleLbl="node1" presStyleIdx="5" presStyleCnt="14" custLinFactY="-48907" custLinFactNeighborY="-100000">
        <dgm:presLayoutVars>
          <dgm:bulletEnabled val="1"/>
        </dgm:presLayoutVars>
      </dgm:prSet>
      <dgm:spPr/>
      <dgm:t>
        <a:bodyPr/>
        <a:lstStyle/>
        <a:p>
          <a:endParaRPr lang="fr-FR"/>
        </a:p>
      </dgm:t>
    </dgm:pt>
    <dgm:pt modelId="{9C1D09BA-9460-4CD3-B81A-712156E7DB33}" type="pres">
      <dgm:prSet presAssocID="{23F9C6F9-B34B-4735-A497-4DC46FCD521C}" presName="aSpace2" presStyleCnt="0"/>
      <dgm:spPr/>
    </dgm:pt>
    <dgm:pt modelId="{5F0EE217-8E7D-43DE-8226-F834D9CFFA1E}" type="pres">
      <dgm:prSet presAssocID="{C22404D9-712F-4C85-92D2-4A7545E20DDC}" presName="childNode" presStyleLbl="node1" presStyleIdx="6" presStyleCnt="14" custLinFactY="-48907" custLinFactNeighborY="-100000">
        <dgm:presLayoutVars>
          <dgm:bulletEnabled val="1"/>
        </dgm:presLayoutVars>
      </dgm:prSet>
      <dgm:spPr/>
      <dgm:t>
        <a:bodyPr/>
        <a:lstStyle/>
        <a:p>
          <a:endParaRPr lang="fr-FR"/>
        </a:p>
      </dgm:t>
    </dgm:pt>
    <dgm:pt modelId="{332EE114-FB4E-4ECE-B2F5-F42708311CC7}" type="pres">
      <dgm:prSet presAssocID="{C22404D9-712F-4C85-92D2-4A7545E20DDC}" presName="aSpace2" presStyleCnt="0"/>
      <dgm:spPr/>
    </dgm:pt>
    <dgm:pt modelId="{EFDB0D3A-A945-492A-8A8B-96F7E1D79861}" type="pres">
      <dgm:prSet presAssocID="{00608F33-12FE-415C-B6CB-15908220B3AC}" presName="childNode" presStyleLbl="node1" presStyleIdx="7" presStyleCnt="14" custLinFactY="-48907" custLinFactNeighborY="-100000">
        <dgm:presLayoutVars>
          <dgm:bulletEnabled val="1"/>
        </dgm:presLayoutVars>
      </dgm:prSet>
      <dgm:spPr/>
      <dgm:t>
        <a:bodyPr/>
        <a:lstStyle/>
        <a:p>
          <a:endParaRPr lang="fr-FR"/>
        </a:p>
      </dgm:t>
    </dgm:pt>
    <dgm:pt modelId="{8D10589B-4A55-4176-8C8A-8D0C99C34FB4}" type="pres">
      <dgm:prSet presAssocID="{00608F33-12FE-415C-B6CB-15908220B3AC}" presName="aSpace2" presStyleCnt="0"/>
      <dgm:spPr/>
    </dgm:pt>
    <dgm:pt modelId="{95ADDDF1-93F3-4EBD-8407-BBB8B842E61C}" type="pres">
      <dgm:prSet presAssocID="{B40998D3-0CF2-4D46-80D5-50BC72AF895A}" presName="childNode" presStyleLbl="node1" presStyleIdx="8" presStyleCnt="14" custLinFactY="-48907" custLinFactNeighborY="-100000">
        <dgm:presLayoutVars>
          <dgm:bulletEnabled val="1"/>
        </dgm:presLayoutVars>
      </dgm:prSet>
      <dgm:spPr/>
      <dgm:t>
        <a:bodyPr/>
        <a:lstStyle/>
        <a:p>
          <a:endParaRPr lang="fr-FR"/>
        </a:p>
      </dgm:t>
    </dgm:pt>
    <dgm:pt modelId="{64834986-756C-4D04-B290-731CB13202DF}" type="pres">
      <dgm:prSet presAssocID="{B40998D3-0CF2-4D46-80D5-50BC72AF895A}" presName="aSpace2" presStyleCnt="0"/>
      <dgm:spPr/>
    </dgm:pt>
    <dgm:pt modelId="{3EAC8109-02B6-4E8E-91E5-449D6741C92C}" type="pres">
      <dgm:prSet presAssocID="{D2FFF819-2C24-45CB-A855-1BD5D8016B53}" presName="childNode" presStyleLbl="node1" presStyleIdx="9" presStyleCnt="14" custLinFactY="-48907" custLinFactNeighborY="-100000">
        <dgm:presLayoutVars>
          <dgm:bulletEnabled val="1"/>
        </dgm:presLayoutVars>
      </dgm:prSet>
      <dgm:spPr/>
      <dgm:t>
        <a:bodyPr/>
        <a:lstStyle/>
        <a:p>
          <a:endParaRPr lang="fr-FR"/>
        </a:p>
      </dgm:t>
    </dgm:pt>
    <dgm:pt modelId="{44EC8903-FD50-4898-8338-B8FFCEF1CAA2}" type="pres">
      <dgm:prSet presAssocID="{D2FFF819-2C24-45CB-A855-1BD5D8016B53}" presName="aSpace2" presStyleCnt="0"/>
      <dgm:spPr/>
    </dgm:pt>
    <dgm:pt modelId="{5A9F8F98-E512-4FB7-B36C-CA5A203EE6E4}" type="pres">
      <dgm:prSet presAssocID="{897E5084-0702-47AB-B35C-09DF8D42448F}" presName="childNode" presStyleLbl="node1" presStyleIdx="10" presStyleCnt="14" custScaleY="148631" custLinFactY="-29496" custLinFactNeighborY="-100000">
        <dgm:presLayoutVars>
          <dgm:bulletEnabled val="1"/>
        </dgm:presLayoutVars>
      </dgm:prSet>
      <dgm:spPr/>
      <dgm:t>
        <a:bodyPr/>
        <a:lstStyle/>
        <a:p>
          <a:endParaRPr lang="fr-FR"/>
        </a:p>
      </dgm:t>
    </dgm:pt>
    <dgm:pt modelId="{5075DE17-A330-435F-B851-43616ED39BDF}" type="pres">
      <dgm:prSet presAssocID="{897E5084-0702-47AB-B35C-09DF8D42448F}" presName="aSpace2" presStyleCnt="0"/>
      <dgm:spPr/>
    </dgm:pt>
    <dgm:pt modelId="{94731990-A079-4E73-B87F-85728EEBF64C}" type="pres">
      <dgm:prSet presAssocID="{8E019D01-C1F7-44D3-9018-31886790869F}" presName="childNode" presStyleLbl="node1" presStyleIdx="11" presStyleCnt="14" custLinFactY="-16673" custLinFactNeighborY="-100000">
        <dgm:presLayoutVars>
          <dgm:bulletEnabled val="1"/>
        </dgm:presLayoutVars>
      </dgm:prSet>
      <dgm:spPr/>
      <dgm:t>
        <a:bodyPr/>
        <a:lstStyle/>
        <a:p>
          <a:endParaRPr lang="fr-FR"/>
        </a:p>
      </dgm:t>
    </dgm:pt>
    <dgm:pt modelId="{850BB05F-82AE-44D0-8289-F23FAC60655F}" type="pres">
      <dgm:prSet presAssocID="{C64403A1-20EE-412F-BFE4-FE454C629BB6}" presName="aSpace" presStyleCnt="0"/>
      <dgm:spPr/>
    </dgm:pt>
    <dgm:pt modelId="{C66EBF69-2015-4B4F-9725-BCC8AB08DF18}" type="pres">
      <dgm:prSet presAssocID="{F0CF2011-5BBA-4A56-8901-9168D781D74A}" presName="compNode" presStyleCnt="0"/>
      <dgm:spPr/>
    </dgm:pt>
    <dgm:pt modelId="{A1B3A30C-2A3B-4B86-835D-A66F006B0CA0}" type="pres">
      <dgm:prSet presAssocID="{F0CF2011-5BBA-4A56-8901-9168D781D74A}" presName="aNode" presStyleLbl="bgShp" presStyleIdx="2" presStyleCnt="3" custScaleX="90909" custScaleY="90909"/>
      <dgm:spPr/>
      <dgm:t>
        <a:bodyPr/>
        <a:lstStyle/>
        <a:p>
          <a:endParaRPr lang="fr-FR"/>
        </a:p>
      </dgm:t>
    </dgm:pt>
    <dgm:pt modelId="{1013D55E-9EBE-448D-BB1B-CE679AD094B8}" type="pres">
      <dgm:prSet presAssocID="{F0CF2011-5BBA-4A56-8901-9168D781D74A}" presName="textNode" presStyleLbl="bgShp" presStyleIdx="2" presStyleCnt="3"/>
      <dgm:spPr/>
      <dgm:t>
        <a:bodyPr/>
        <a:lstStyle/>
        <a:p>
          <a:endParaRPr lang="fr-FR"/>
        </a:p>
      </dgm:t>
    </dgm:pt>
    <dgm:pt modelId="{70BA04AE-9497-4546-BA46-9EDB82DD03A7}" type="pres">
      <dgm:prSet presAssocID="{F0CF2011-5BBA-4A56-8901-9168D781D74A}" presName="compChildNode" presStyleCnt="0"/>
      <dgm:spPr/>
    </dgm:pt>
    <dgm:pt modelId="{360B8376-4385-4821-8A32-4D64BC176B0E}" type="pres">
      <dgm:prSet presAssocID="{F0CF2011-5BBA-4A56-8901-9168D781D74A}" presName="theInnerList" presStyleCnt="0"/>
      <dgm:spPr/>
    </dgm:pt>
    <dgm:pt modelId="{AB706B4A-0B7D-46EF-8186-238D34135A34}" type="pres">
      <dgm:prSet presAssocID="{8D769789-9EDF-4CED-B200-BA281C1B157B}" presName="childNode" presStyleLbl="node1" presStyleIdx="12" presStyleCnt="14">
        <dgm:presLayoutVars>
          <dgm:bulletEnabled val="1"/>
        </dgm:presLayoutVars>
      </dgm:prSet>
      <dgm:spPr/>
      <dgm:t>
        <a:bodyPr/>
        <a:lstStyle/>
        <a:p>
          <a:endParaRPr lang="fr-FR"/>
        </a:p>
      </dgm:t>
    </dgm:pt>
    <dgm:pt modelId="{02A24A7D-11B4-4BD6-B9C7-C3726B3E351B}" type="pres">
      <dgm:prSet presAssocID="{8D769789-9EDF-4CED-B200-BA281C1B157B}" presName="aSpace2" presStyleCnt="0"/>
      <dgm:spPr/>
    </dgm:pt>
    <dgm:pt modelId="{17D62B9E-F0A2-4A17-98F5-BD5498E39705}" type="pres">
      <dgm:prSet presAssocID="{784B641E-3896-4A9D-B5CD-5FAB090E0DF0}" presName="childNode" presStyleLbl="node1" presStyleIdx="13" presStyleCnt="14">
        <dgm:presLayoutVars>
          <dgm:bulletEnabled val="1"/>
        </dgm:presLayoutVars>
      </dgm:prSet>
      <dgm:spPr/>
      <dgm:t>
        <a:bodyPr/>
        <a:lstStyle/>
        <a:p>
          <a:endParaRPr lang="fr-FR"/>
        </a:p>
      </dgm:t>
    </dgm:pt>
  </dgm:ptLst>
  <dgm:cxnLst>
    <dgm:cxn modelId="{80271D46-BA6B-464F-87DD-188CD253F4C7}" type="presOf" srcId="{0994A572-C769-4166-8D30-C40323D05A18}" destId="{C26D1402-AF98-4DE4-893F-987E69D74909}" srcOrd="1" destOrd="0" presId="urn:microsoft.com/office/officeart/2005/8/layout/lProcess2"/>
    <dgm:cxn modelId="{A64D348A-A05B-45DB-98AC-19C3A96B042C}" type="presOf" srcId="{23F9C6F9-B34B-4735-A497-4DC46FCD521C}" destId="{0C0130DD-182D-4B71-A35F-36FD45EEA475}" srcOrd="0" destOrd="0" presId="urn:microsoft.com/office/officeart/2005/8/layout/lProcess2"/>
    <dgm:cxn modelId="{9D525A59-C2CE-4C12-85A1-27E0F9BDC21D}" srcId="{C64403A1-20EE-412F-BFE4-FE454C629BB6}" destId="{897E5084-0702-47AB-B35C-09DF8D42448F}" srcOrd="7" destOrd="0" parTransId="{F41F877F-E8A1-4939-825C-86E235C58304}" sibTransId="{D9BADCF0-E1FA-4652-9F43-DB934D01F432}"/>
    <dgm:cxn modelId="{6F1E1AF2-220F-4A5A-9405-8F3FC1C58E10}" srcId="{263B40FF-085E-4CBF-8166-570464BB6FBF}" destId="{F0CF2011-5BBA-4A56-8901-9168D781D74A}" srcOrd="2" destOrd="0" parTransId="{00708462-2D82-4C87-91C4-C393AA4CFEC4}" sibTransId="{4C915D74-F011-4D48-9832-AA84219FF6CB}"/>
    <dgm:cxn modelId="{654974F3-FC39-4F3F-B56E-E613A3721728}" srcId="{C64403A1-20EE-412F-BFE4-FE454C629BB6}" destId="{8E019D01-C1F7-44D3-9018-31886790869F}" srcOrd="8" destOrd="0" parTransId="{1EE9BE02-18E1-4AA3-A8FF-D769B8DAB894}" sibTransId="{01EDB409-0EC1-4046-A279-3819F07A855E}"/>
    <dgm:cxn modelId="{95630BDE-591D-4DE9-A68B-25AACF078A9C}" type="presOf" srcId="{39225393-3CD1-498A-911E-AB3204D112CB}" destId="{49B92527-5C7C-4875-BF59-0011BFE7279E}" srcOrd="0" destOrd="0" presId="urn:microsoft.com/office/officeart/2005/8/layout/lProcess2"/>
    <dgm:cxn modelId="{986B7DF9-AC75-448A-907C-DA246EE6EC03}" type="presOf" srcId="{C22404D9-712F-4C85-92D2-4A7545E20DDC}" destId="{5F0EE217-8E7D-43DE-8226-F834D9CFFA1E}" srcOrd="0" destOrd="0" presId="urn:microsoft.com/office/officeart/2005/8/layout/lProcess2"/>
    <dgm:cxn modelId="{28F10EA7-992A-442F-8A40-EB409693BDC1}" type="presOf" srcId="{C64403A1-20EE-412F-BFE4-FE454C629BB6}" destId="{4DB29015-8655-47F1-85D1-1E46837B90D9}" srcOrd="1" destOrd="0" presId="urn:microsoft.com/office/officeart/2005/8/layout/lProcess2"/>
    <dgm:cxn modelId="{D8538E5D-C77E-4950-A962-01822C8DA420}" srcId="{0994A572-C769-4166-8D30-C40323D05A18}" destId="{136C3ECA-6AEC-4CF3-BA05-7B3ECB3F2592}" srcOrd="0" destOrd="0" parTransId="{2A4873C4-6C20-4214-9A7F-2C0D4A079700}" sibTransId="{5530708F-8BD4-4486-B219-D0794F76B6C5}"/>
    <dgm:cxn modelId="{6376EC68-F694-40FC-B819-64437EBB5B09}" srcId="{C64403A1-20EE-412F-BFE4-FE454C629BB6}" destId="{D2FFF819-2C24-45CB-A855-1BD5D8016B53}" srcOrd="6" destOrd="0" parTransId="{CEE4FE3A-BFB4-412E-9968-C546057BB146}" sibTransId="{46DE1461-8B8E-4221-B07A-273DC72BC3BC}"/>
    <dgm:cxn modelId="{995943EF-F251-47B6-B0E9-CE91F0E59210}" srcId="{263B40FF-085E-4CBF-8166-570464BB6FBF}" destId="{0994A572-C769-4166-8D30-C40323D05A18}" srcOrd="0" destOrd="0" parTransId="{A0B4CDFC-9EE5-4F96-BEE4-242427634442}" sibTransId="{E3DD2DE3-B377-4B74-9CE2-C6633C5A59DF}"/>
    <dgm:cxn modelId="{B41F4AD8-E4A5-4866-943D-3BA901E438D1}" srcId="{263B40FF-085E-4CBF-8166-570464BB6FBF}" destId="{C64403A1-20EE-412F-BFE4-FE454C629BB6}" srcOrd="1" destOrd="0" parTransId="{37D27BC7-11D5-4F21-9D84-8A207BF44A68}" sibTransId="{BA105908-270C-4EDA-B041-6557F5F1CBD9}"/>
    <dgm:cxn modelId="{DD940962-FCA0-47D3-BBBB-FEC071BA7119}" type="presOf" srcId="{00608F33-12FE-415C-B6CB-15908220B3AC}" destId="{EFDB0D3A-A945-492A-8A8B-96F7E1D79861}" srcOrd="0" destOrd="0" presId="urn:microsoft.com/office/officeart/2005/8/layout/lProcess2"/>
    <dgm:cxn modelId="{3CF8F00D-ED7B-4284-8040-EA9AE6CD6F44}" srcId="{F0CF2011-5BBA-4A56-8901-9168D781D74A}" destId="{784B641E-3896-4A9D-B5CD-5FAB090E0DF0}" srcOrd="1" destOrd="0" parTransId="{9683C58F-84A5-427E-980A-1C09106EB0AA}" sibTransId="{E4546F48-B2D8-46CA-8A06-31190FF39043}"/>
    <dgm:cxn modelId="{5D58B7B9-A1A6-4D52-8DC8-649DBAB82E4A}" type="presOf" srcId="{784B641E-3896-4A9D-B5CD-5FAB090E0DF0}" destId="{17D62B9E-F0A2-4A17-98F5-BD5498E39705}" srcOrd="0" destOrd="0" presId="urn:microsoft.com/office/officeart/2005/8/layout/lProcess2"/>
    <dgm:cxn modelId="{6DAD6FC7-92C1-411F-B78F-B1FAD21A7E5D}" type="presOf" srcId="{897E5084-0702-47AB-B35C-09DF8D42448F}" destId="{5A9F8F98-E512-4FB7-B36C-CA5A203EE6E4}" srcOrd="0" destOrd="0" presId="urn:microsoft.com/office/officeart/2005/8/layout/lProcess2"/>
    <dgm:cxn modelId="{831264B1-F2F7-4B33-86D3-11AE8C1A6F01}" type="presOf" srcId="{F0CF2011-5BBA-4A56-8901-9168D781D74A}" destId="{A1B3A30C-2A3B-4B86-835D-A66F006B0CA0}" srcOrd="0" destOrd="0" presId="urn:microsoft.com/office/officeart/2005/8/layout/lProcess2"/>
    <dgm:cxn modelId="{A066BABA-B82B-4BC0-94FE-65C91D7E4F74}" srcId="{C64403A1-20EE-412F-BFE4-FE454C629BB6}" destId="{23F9C6F9-B34B-4735-A497-4DC46FCD521C}" srcOrd="2" destOrd="0" parTransId="{6536C408-D3E4-42F4-8919-77E373957604}" sibTransId="{EA7975D8-9BE1-46C2-8BF5-0D574938C9E7}"/>
    <dgm:cxn modelId="{28F0FF59-FEC4-4DCD-9FE8-83418C753C68}" srcId="{C64403A1-20EE-412F-BFE4-FE454C629BB6}" destId="{F0A379CA-06D7-4DFF-A376-686392DDB459}" srcOrd="1" destOrd="0" parTransId="{561024A9-4558-492F-A842-81E44671F8AE}" sibTransId="{641214A8-5BD9-4734-8B30-194096238F8D}"/>
    <dgm:cxn modelId="{26E657DA-3AC1-424D-BFFD-5C21A0091993}" srcId="{C64403A1-20EE-412F-BFE4-FE454C629BB6}" destId="{A76CFBB4-E17D-4449-92B3-18156FCE3213}" srcOrd="0" destOrd="0" parTransId="{C24E8D98-161A-44D7-ADF9-E666C5BE9B94}" sibTransId="{CF0A3BCA-E2D0-4FBB-9CA2-374BF13494F9}"/>
    <dgm:cxn modelId="{73A491E2-CBD9-4692-86DD-CDC7DE885E11}" type="presOf" srcId="{C64403A1-20EE-412F-BFE4-FE454C629BB6}" destId="{3506B1FA-E64B-495B-A967-61259BB14711}" srcOrd="0" destOrd="0" presId="urn:microsoft.com/office/officeart/2005/8/layout/lProcess2"/>
    <dgm:cxn modelId="{68A028EC-3CBD-4570-A210-904AAB71F87B}" type="presOf" srcId="{F0CF2011-5BBA-4A56-8901-9168D781D74A}" destId="{1013D55E-9EBE-448D-BB1B-CE679AD094B8}" srcOrd="1" destOrd="0" presId="urn:microsoft.com/office/officeart/2005/8/layout/lProcess2"/>
    <dgm:cxn modelId="{609F46B4-AD81-4AAB-B1E2-07C5C4B4BBB9}" type="presOf" srcId="{F0A379CA-06D7-4DFF-A376-686392DDB459}" destId="{3BDF19D4-9D86-48AD-BBF4-C80175A43B41}" srcOrd="0" destOrd="0" presId="urn:microsoft.com/office/officeart/2005/8/layout/lProcess2"/>
    <dgm:cxn modelId="{EEA752AA-24D7-47CC-AAD9-5D8AFB12BB28}" srcId="{0994A572-C769-4166-8D30-C40323D05A18}" destId="{39225393-3CD1-498A-911E-AB3204D112CB}" srcOrd="1" destOrd="0" parTransId="{B6B5EF70-0A25-43A1-AC24-F760EEF97EFF}" sibTransId="{D5F5A16C-B69F-4A2F-9BFF-3C704368E7DC}"/>
    <dgm:cxn modelId="{73F863FF-828C-49C8-8D9A-94AF2CFAD24A}" srcId="{F0CF2011-5BBA-4A56-8901-9168D781D74A}" destId="{8D769789-9EDF-4CED-B200-BA281C1B157B}" srcOrd="0" destOrd="0" parTransId="{FBD5A65B-654D-48A9-9771-D5E408BB4260}" sibTransId="{852BB4CB-9B28-49B9-9DA1-C47962C11006}"/>
    <dgm:cxn modelId="{347CED9C-1BAD-49EE-8BB9-4BC74CD7AC65}" type="presOf" srcId="{A76CFBB4-E17D-4449-92B3-18156FCE3213}" destId="{D5233310-71F2-4A0A-BA42-9131AA861AE9}" srcOrd="0" destOrd="0" presId="urn:microsoft.com/office/officeart/2005/8/layout/lProcess2"/>
    <dgm:cxn modelId="{655A0EA4-59E8-4C3A-9BBE-6115CA613258}" type="presOf" srcId="{0994A572-C769-4166-8D30-C40323D05A18}" destId="{04E6D078-26E9-4F80-A298-4ADD4455F8DB}" srcOrd="0" destOrd="0" presId="urn:microsoft.com/office/officeart/2005/8/layout/lProcess2"/>
    <dgm:cxn modelId="{E1E1CA00-A8F6-4EEA-B245-BC903C7F3CCF}" type="presOf" srcId="{263B40FF-085E-4CBF-8166-570464BB6FBF}" destId="{85079A97-56F6-47AA-B6D7-82064B6ECCB1}" srcOrd="0" destOrd="0" presId="urn:microsoft.com/office/officeart/2005/8/layout/lProcess2"/>
    <dgm:cxn modelId="{5D6D30BB-1046-48FF-9179-08AA3BF7AF4F}" type="presOf" srcId="{136C3ECA-6AEC-4CF3-BA05-7B3ECB3F2592}" destId="{735BEF97-3A22-42FF-8621-DE2DDE457DCD}" srcOrd="0" destOrd="0" presId="urn:microsoft.com/office/officeart/2005/8/layout/lProcess2"/>
    <dgm:cxn modelId="{49753C3B-E4EB-4B2F-8E34-44B03BB6AEC1}" srcId="{C64403A1-20EE-412F-BFE4-FE454C629BB6}" destId="{00608F33-12FE-415C-B6CB-15908220B3AC}" srcOrd="4" destOrd="0" parTransId="{281F54B6-F9E0-4475-8671-C32360C0D4F3}" sibTransId="{55051BE6-C74F-4417-B3A2-C1C4B780E53D}"/>
    <dgm:cxn modelId="{8E495D38-D89B-4C01-9427-2CD86084E659}" srcId="{0994A572-C769-4166-8D30-C40323D05A18}" destId="{442FAAC7-E64C-4CB1-9F70-A8D13EF9AD13}" srcOrd="2" destOrd="0" parTransId="{88D3829D-10B4-4272-B025-79ADCD010E97}" sibTransId="{6305B38B-9944-42AD-8BFC-1C82C138E8EE}"/>
    <dgm:cxn modelId="{6336E65A-3F15-407B-8D28-92C8FE6E9901}" type="presOf" srcId="{8D769789-9EDF-4CED-B200-BA281C1B157B}" destId="{AB706B4A-0B7D-46EF-8186-238D34135A34}" srcOrd="0" destOrd="0" presId="urn:microsoft.com/office/officeart/2005/8/layout/lProcess2"/>
    <dgm:cxn modelId="{CBCE9F36-DBA5-494D-AFDD-62530A2BC005}" type="presOf" srcId="{D2FFF819-2C24-45CB-A855-1BD5D8016B53}" destId="{3EAC8109-02B6-4E8E-91E5-449D6741C92C}" srcOrd="0" destOrd="0" presId="urn:microsoft.com/office/officeart/2005/8/layout/lProcess2"/>
    <dgm:cxn modelId="{810D2298-D6FA-4B2F-BFF6-6496E54280E9}" type="presOf" srcId="{B40998D3-0CF2-4D46-80D5-50BC72AF895A}" destId="{95ADDDF1-93F3-4EBD-8407-BBB8B842E61C}" srcOrd="0" destOrd="0" presId="urn:microsoft.com/office/officeart/2005/8/layout/lProcess2"/>
    <dgm:cxn modelId="{89A1B81E-A42D-45AD-8E4E-3418A84A98A2}" type="presOf" srcId="{442FAAC7-E64C-4CB1-9F70-A8D13EF9AD13}" destId="{15F87500-79D8-4FBD-8F5E-F49341FF1BDF}" srcOrd="0" destOrd="0" presId="urn:microsoft.com/office/officeart/2005/8/layout/lProcess2"/>
    <dgm:cxn modelId="{32C71C4E-DD92-4081-BFE0-33BAC43EC134}" type="presOf" srcId="{8E019D01-C1F7-44D3-9018-31886790869F}" destId="{94731990-A079-4E73-B87F-85728EEBF64C}" srcOrd="0" destOrd="0" presId="urn:microsoft.com/office/officeart/2005/8/layout/lProcess2"/>
    <dgm:cxn modelId="{1D73DD14-6C5B-4903-87BC-91F2A5CC4583}" srcId="{C64403A1-20EE-412F-BFE4-FE454C629BB6}" destId="{B40998D3-0CF2-4D46-80D5-50BC72AF895A}" srcOrd="5" destOrd="0" parTransId="{3E959902-11A5-414D-A87A-716EC7484B8E}" sibTransId="{0BE858BE-CBF0-4BCE-BD0E-40A76F7136F2}"/>
    <dgm:cxn modelId="{1843453C-54E2-4F21-A01D-6A0D2C046D8A}" srcId="{C64403A1-20EE-412F-BFE4-FE454C629BB6}" destId="{C22404D9-712F-4C85-92D2-4A7545E20DDC}" srcOrd="3" destOrd="0" parTransId="{42186850-E234-4035-8C66-B5B7C088E32B}" sibTransId="{E1F0B8CD-0239-4D49-8DE0-21A7F8981821}"/>
    <dgm:cxn modelId="{5B68A03A-2911-4042-892C-52AEE7D5A1E9}" type="presParOf" srcId="{85079A97-56F6-47AA-B6D7-82064B6ECCB1}" destId="{AD093E1C-4CBB-44BD-BEFC-3EB0ED267278}" srcOrd="0" destOrd="0" presId="urn:microsoft.com/office/officeart/2005/8/layout/lProcess2"/>
    <dgm:cxn modelId="{7D2472BC-25C8-4E8E-A58F-DB76204CC27D}" type="presParOf" srcId="{AD093E1C-4CBB-44BD-BEFC-3EB0ED267278}" destId="{04E6D078-26E9-4F80-A298-4ADD4455F8DB}" srcOrd="0" destOrd="0" presId="urn:microsoft.com/office/officeart/2005/8/layout/lProcess2"/>
    <dgm:cxn modelId="{7925E01B-2EE0-4B86-BF72-991A8E043AFC}" type="presParOf" srcId="{AD093E1C-4CBB-44BD-BEFC-3EB0ED267278}" destId="{C26D1402-AF98-4DE4-893F-987E69D74909}" srcOrd="1" destOrd="0" presId="urn:microsoft.com/office/officeart/2005/8/layout/lProcess2"/>
    <dgm:cxn modelId="{1850D02D-4AAB-4B39-81FB-2B51C3C81818}" type="presParOf" srcId="{AD093E1C-4CBB-44BD-BEFC-3EB0ED267278}" destId="{1ABB0CD6-2824-4BB6-9204-B0C81EB3A278}" srcOrd="2" destOrd="0" presId="urn:microsoft.com/office/officeart/2005/8/layout/lProcess2"/>
    <dgm:cxn modelId="{13F3EC40-75CC-47A9-B570-3E96D77E19B6}" type="presParOf" srcId="{1ABB0CD6-2824-4BB6-9204-B0C81EB3A278}" destId="{88775115-F519-4493-A2B9-90284BE4D117}" srcOrd="0" destOrd="0" presId="urn:microsoft.com/office/officeart/2005/8/layout/lProcess2"/>
    <dgm:cxn modelId="{86259E2E-9D27-4953-A062-C1FA9CA6DF69}" type="presParOf" srcId="{88775115-F519-4493-A2B9-90284BE4D117}" destId="{735BEF97-3A22-42FF-8621-DE2DDE457DCD}" srcOrd="0" destOrd="0" presId="urn:microsoft.com/office/officeart/2005/8/layout/lProcess2"/>
    <dgm:cxn modelId="{119E10E7-1981-41A7-B40C-B1B924568F04}" type="presParOf" srcId="{88775115-F519-4493-A2B9-90284BE4D117}" destId="{460FB3B7-6523-4F41-B558-41370C0B3FDC}" srcOrd="1" destOrd="0" presId="urn:microsoft.com/office/officeart/2005/8/layout/lProcess2"/>
    <dgm:cxn modelId="{3407F6A9-083E-4988-98DE-18B299B57B07}" type="presParOf" srcId="{88775115-F519-4493-A2B9-90284BE4D117}" destId="{49B92527-5C7C-4875-BF59-0011BFE7279E}" srcOrd="2" destOrd="0" presId="urn:microsoft.com/office/officeart/2005/8/layout/lProcess2"/>
    <dgm:cxn modelId="{EFEDC1F9-ADA3-4054-9352-D7ECF9541BCA}" type="presParOf" srcId="{88775115-F519-4493-A2B9-90284BE4D117}" destId="{441C2BED-49E7-41AF-A1B4-D99E23E76646}" srcOrd="3" destOrd="0" presId="urn:microsoft.com/office/officeart/2005/8/layout/lProcess2"/>
    <dgm:cxn modelId="{832C2BF6-7C1A-4EC7-827D-2968F84C3716}" type="presParOf" srcId="{88775115-F519-4493-A2B9-90284BE4D117}" destId="{15F87500-79D8-4FBD-8F5E-F49341FF1BDF}" srcOrd="4" destOrd="0" presId="urn:microsoft.com/office/officeart/2005/8/layout/lProcess2"/>
    <dgm:cxn modelId="{DA7FBA01-E1C9-4A01-BCC6-E097D058C7C1}" type="presParOf" srcId="{85079A97-56F6-47AA-B6D7-82064B6ECCB1}" destId="{86AA9F7E-8C9B-4837-AEEB-8ADF56DE1AB4}" srcOrd="1" destOrd="0" presId="urn:microsoft.com/office/officeart/2005/8/layout/lProcess2"/>
    <dgm:cxn modelId="{5C023A3E-F6E0-4065-B4A6-1782EBD6F133}" type="presParOf" srcId="{85079A97-56F6-47AA-B6D7-82064B6ECCB1}" destId="{98255101-2298-4A5D-A55B-5CFB4603446D}" srcOrd="2" destOrd="0" presId="urn:microsoft.com/office/officeart/2005/8/layout/lProcess2"/>
    <dgm:cxn modelId="{691424F3-65A7-4767-8990-677649A0470C}" type="presParOf" srcId="{98255101-2298-4A5D-A55B-5CFB4603446D}" destId="{3506B1FA-E64B-495B-A967-61259BB14711}" srcOrd="0" destOrd="0" presId="urn:microsoft.com/office/officeart/2005/8/layout/lProcess2"/>
    <dgm:cxn modelId="{1C5F7AEE-5608-451B-9BB7-78BC244B9FEF}" type="presParOf" srcId="{98255101-2298-4A5D-A55B-5CFB4603446D}" destId="{4DB29015-8655-47F1-85D1-1E46837B90D9}" srcOrd="1" destOrd="0" presId="urn:microsoft.com/office/officeart/2005/8/layout/lProcess2"/>
    <dgm:cxn modelId="{C0BB5ED5-6761-40C6-8ABD-2FB1966D2A99}" type="presParOf" srcId="{98255101-2298-4A5D-A55B-5CFB4603446D}" destId="{11F4D87E-2C76-43C3-AD11-2FC29ADD214C}" srcOrd="2" destOrd="0" presId="urn:microsoft.com/office/officeart/2005/8/layout/lProcess2"/>
    <dgm:cxn modelId="{DA4682DE-2F0B-4E36-8A7A-4441DB2FAF7F}" type="presParOf" srcId="{11F4D87E-2C76-43C3-AD11-2FC29ADD214C}" destId="{185E4388-66AF-4030-AD74-8BF02DB0AB8D}" srcOrd="0" destOrd="0" presId="urn:microsoft.com/office/officeart/2005/8/layout/lProcess2"/>
    <dgm:cxn modelId="{F1079D7C-9609-4580-BBAB-B99640333EED}" type="presParOf" srcId="{185E4388-66AF-4030-AD74-8BF02DB0AB8D}" destId="{D5233310-71F2-4A0A-BA42-9131AA861AE9}" srcOrd="0" destOrd="0" presId="urn:microsoft.com/office/officeart/2005/8/layout/lProcess2"/>
    <dgm:cxn modelId="{CA4C62CC-7096-42A1-9F14-9D42E1EAC1F0}" type="presParOf" srcId="{185E4388-66AF-4030-AD74-8BF02DB0AB8D}" destId="{4D882B31-80F6-43EF-8BA6-FC6AF7DDF248}" srcOrd="1" destOrd="0" presId="urn:microsoft.com/office/officeart/2005/8/layout/lProcess2"/>
    <dgm:cxn modelId="{DC67DE76-9BBD-4E97-8FFD-4CF67C8E991E}" type="presParOf" srcId="{185E4388-66AF-4030-AD74-8BF02DB0AB8D}" destId="{3BDF19D4-9D86-48AD-BBF4-C80175A43B41}" srcOrd="2" destOrd="0" presId="urn:microsoft.com/office/officeart/2005/8/layout/lProcess2"/>
    <dgm:cxn modelId="{E0F51658-A757-47DB-A8E0-598F4506B3EA}" type="presParOf" srcId="{185E4388-66AF-4030-AD74-8BF02DB0AB8D}" destId="{1C0A0F65-5BD0-4E91-A4E0-E9D155D9D14F}" srcOrd="3" destOrd="0" presId="urn:microsoft.com/office/officeart/2005/8/layout/lProcess2"/>
    <dgm:cxn modelId="{0C165BA6-AC78-4E64-AD5A-E6A36137B0DA}" type="presParOf" srcId="{185E4388-66AF-4030-AD74-8BF02DB0AB8D}" destId="{0C0130DD-182D-4B71-A35F-36FD45EEA475}" srcOrd="4" destOrd="0" presId="urn:microsoft.com/office/officeart/2005/8/layout/lProcess2"/>
    <dgm:cxn modelId="{955CB102-1703-4A0D-BF5D-0F471926885C}" type="presParOf" srcId="{185E4388-66AF-4030-AD74-8BF02DB0AB8D}" destId="{9C1D09BA-9460-4CD3-B81A-712156E7DB33}" srcOrd="5" destOrd="0" presId="urn:microsoft.com/office/officeart/2005/8/layout/lProcess2"/>
    <dgm:cxn modelId="{BD25AEB7-208C-43B2-9F6B-8D9D10B52945}" type="presParOf" srcId="{185E4388-66AF-4030-AD74-8BF02DB0AB8D}" destId="{5F0EE217-8E7D-43DE-8226-F834D9CFFA1E}" srcOrd="6" destOrd="0" presId="urn:microsoft.com/office/officeart/2005/8/layout/lProcess2"/>
    <dgm:cxn modelId="{22BA208C-0676-42A3-9740-A0101F881C67}" type="presParOf" srcId="{185E4388-66AF-4030-AD74-8BF02DB0AB8D}" destId="{332EE114-FB4E-4ECE-B2F5-F42708311CC7}" srcOrd="7" destOrd="0" presId="urn:microsoft.com/office/officeart/2005/8/layout/lProcess2"/>
    <dgm:cxn modelId="{FF459E03-657F-43F3-8BAD-71621129C8B0}" type="presParOf" srcId="{185E4388-66AF-4030-AD74-8BF02DB0AB8D}" destId="{EFDB0D3A-A945-492A-8A8B-96F7E1D79861}" srcOrd="8" destOrd="0" presId="urn:microsoft.com/office/officeart/2005/8/layout/lProcess2"/>
    <dgm:cxn modelId="{6B59E746-C41E-4ED9-A3FB-5909326FFD9F}" type="presParOf" srcId="{185E4388-66AF-4030-AD74-8BF02DB0AB8D}" destId="{8D10589B-4A55-4176-8C8A-8D0C99C34FB4}" srcOrd="9" destOrd="0" presId="urn:microsoft.com/office/officeart/2005/8/layout/lProcess2"/>
    <dgm:cxn modelId="{B1DAD747-91E5-40F1-8522-9587065D94A4}" type="presParOf" srcId="{185E4388-66AF-4030-AD74-8BF02DB0AB8D}" destId="{95ADDDF1-93F3-4EBD-8407-BBB8B842E61C}" srcOrd="10" destOrd="0" presId="urn:microsoft.com/office/officeart/2005/8/layout/lProcess2"/>
    <dgm:cxn modelId="{4E643FCE-896C-4FD8-AC98-CE0E92972268}" type="presParOf" srcId="{185E4388-66AF-4030-AD74-8BF02DB0AB8D}" destId="{64834986-756C-4D04-B290-731CB13202DF}" srcOrd="11" destOrd="0" presId="urn:microsoft.com/office/officeart/2005/8/layout/lProcess2"/>
    <dgm:cxn modelId="{B683F4C2-E8C6-4108-A827-63DA63384B2E}" type="presParOf" srcId="{185E4388-66AF-4030-AD74-8BF02DB0AB8D}" destId="{3EAC8109-02B6-4E8E-91E5-449D6741C92C}" srcOrd="12" destOrd="0" presId="urn:microsoft.com/office/officeart/2005/8/layout/lProcess2"/>
    <dgm:cxn modelId="{583D1374-B633-4A7F-A0CC-6355FFFB1434}" type="presParOf" srcId="{185E4388-66AF-4030-AD74-8BF02DB0AB8D}" destId="{44EC8903-FD50-4898-8338-B8FFCEF1CAA2}" srcOrd="13" destOrd="0" presId="urn:microsoft.com/office/officeart/2005/8/layout/lProcess2"/>
    <dgm:cxn modelId="{6F543160-FC5E-40FD-B580-08A516606DB1}" type="presParOf" srcId="{185E4388-66AF-4030-AD74-8BF02DB0AB8D}" destId="{5A9F8F98-E512-4FB7-B36C-CA5A203EE6E4}" srcOrd="14" destOrd="0" presId="urn:microsoft.com/office/officeart/2005/8/layout/lProcess2"/>
    <dgm:cxn modelId="{2921F653-AAD5-4831-8C44-4E25A9D29663}" type="presParOf" srcId="{185E4388-66AF-4030-AD74-8BF02DB0AB8D}" destId="{5075DE17-A330-435F-B851-43616ED39BDF}" srcOrd="15" destOrd="0" presId="urn:microsoft.com/office/officeart/2005/8/layout/lProcess2"/>
    <dgm:cxn modelId="{36F70F33-B49B-4CCF-A8E2-2F8F9567E653}" type="presParOf" srcId="{185E4388-66AF-4030-AD74-8BF02DB0AB8D}" destId="{94731990-A079-4E73-B87F-85728EEBF64C}" srcOrd="16" destOrd="0" presId="urn:microsoft.com/office/officeart/2005/8/layout/lProcess2"/>
    <dgm:cxn modelId="{5DFB4A74-B096-462D-8996-9F134EA7FC6B}" type="presParOf" srcId="{85079A97-56F6-47AA-B6D7-82064B6ECCB1}" destId="{850BB05F-82AE-44D0-8289-F23FAC60655F}" srcOrd="3" destOrd="0" presId="urn:microsoft.com/office/officeart/2005/8/layout/lProcess2"/>
    <dgm:cxn modelId="{D595D490-049C-4AE5-A3EE-85C49E03B78E}" type="presParOf" srcId="{85079A97-56F6-47AA-B6D7-82064B6ECCB1}" destId="{C66EBF69-2015-4B4F-9725-BCC8AB08DF18}" srcOrd="4" destOrd="0" presId="urn:microsoft.com/office/officeart/2005/8/layout/lProcess2"/>
    <dgm:cxn modelId="{5E0FECF7-A364-4A1C-8F7A-097A26DA0C50}" type="presParOf" srcId="{C66EBF69-2015-4B4F-9725-BCC8AB08DF18}" destId="{A1B3A30C-2A3B-4B86-835D-A66F006B0CA0}" srcOrd="0" destOrd="0" presId="urn:microsoft.com/office/officeart/2005/8/layout/lProcess2"/>
    <dgm:cxn modelId="{9900788B-299E-4345-9921-BF56A8CE8B53}" type="presParOf" srcId="{C66EBF69-2015-4B4F-9725-BCC8AB08DF18}" destId="{1013D55E-9EBE-448D-BB1B-CE679AD094B8}" srcOrd="1" destOrd="0" presId="urn:microsoft.com/office/officeart/2005/8/layout/lProcess2"/>
    <dgm:cxn modelId="{C6AF8785-6B92-4EBC-8C86-18A198C64C95}" type="presParOf" srcId="{C66EBF69-2015-4B4F-9725-BCC8AB08DF18}" destId="{70BA04AE-9497-4546-BA46-9EDB82DD03A7}" srcOrd="2" destOrd="0" presId="urn:microsoft.com/office/officeart/2005/8/layout/lProcess2"/>
    <dgm:cxn modelId="{583D68AA-89EC-4FE2-B067-2D5E75F7601F}" type="presParOf" srcId="{70BA04AE-9497-4546-BA46-9EDB82DD03A7}" destId="{360B8376-4385-4821-8A32-4D64BC176B0E}" srcOrd="0" destOrd="0" presId="urn:microsoft.com/office/officeart/2005/8/layout/lProcess2"/>
    <dgm:cxn modelId="{0C96F1CD-E584-4725-AB8E-33ED0BFFBA3B}" type="presParOf" srcId="{360B8376-4385-4821-8A32-4D64BC176B0E}" destId="{AB706B4A-0B7D-46EF-8186-238D34135A34}" srcOrd="0" destOrd="0" presId="urn:microsoft.com/office/officeart/2005/8/layout/lProcess2"/>
    <dgm:cxn modelId="{BDE076D2-7616-4A81-AB10-45CEEEABFB20}" type="presParOf" srcId="{360B8376-4385-4821-8A32-4D64BC176B0E}" destId="{02A24A7D-11B4-4BD6-B9C7-C3726B3E351B}" srcOrd="1" destOrd="0" presId="urn:microsoft.com/office/officeart/2005/8/layout/lProcess2"/>
    <dgm:cxn modelId="{BCC2F044-83F5-459F-A2FC-24F32835FB8A}" type="presParOf" srcId="{360B8376-4385-4821-8A32-4D64BC176B0E}" destId="{17D62B9E-F0A2-4A17-98F5-BD5498E39705}"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pPr algn="ctr"/>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“Inspection”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altLang="ja-JP" dirty="0" smtClean="0">
              <a:effectLst/>
              <a:latin typeface="Gill Sans MT" panose="020B0502020104020203" pitchFamily="34" charset="0"/>
              <a:cs typeface="Arial" pitchFamily="34" charset="0"/>
            </a:rPr>
            <a:t>"</a:t>
          </a:r>
          <a:r>
            <a:rPr lang="fr-FR" altLang="ja-JP" b="1" dirty="0" smtClean="0">
              <a:effectLst/>
              <a:latin typeface="Gill Sans MT" panose="020B0502020104020203" pitchFamily="34" charset="0"/>
              <a:cs typeface="Arial" pitchFamily="34" charset="0"/>
            </a:rPr>
            <a:t>Examen visuel officiel </a:t>
          </a:r>
          <a:r>
            <a:rPr lang="fr-FR" altLang="ja-JP" dirty="0" smtClean="0">
              <a:effectLst/>
              <a:latin typeface="Gill Sans MT" panose="020B0502020104020203" pitchFamily="34" charset="0"/>
              <a:cs typeface="Arial" pitchFamily="34" charset="0"/>
            </a:rPr>
            <a:t>des </a:t>
          </a:r>
          <a:r>
            <a:rPr lang="fr-FR" altLang="ja-JP" b="1" dirty="0" smtClean="0">
              <a:effectLst/>
              <a:latin typeface="Gill Sans MT" panose="020B0502020104020203" pitchFamily="34" charset="0"/>
              <a:cs typeface="Arial" pitchFamily="34" charset="0"/>
            </a:rPr>
            <a:t>végétaux, produits végétaux </a:t>
          </a:r>
          <a:r>
            <a:rPr lang="fr-FR" altLang="ja-JP" dirty="0" smtClean="0">
              <a:effectLst/>
              <a:latin typeface="Gill Sans MT" panose="020B0502020104020203" pitchFamily="34" charset="0"/>
              <a:cs typeface="Arial" pitchFamily="34" charset="0"/>
            </a:rPr>
            <a:t>ou autres </a:t>
          </a:r>
          <a:r>
            <a:rPr lang="fr-FR" altLang="ja-JP" b="1" dirty="0" smtClean="0">
              <a:effectLst/>
              <a:latin typeface="Gill Sans MT" panose="020B0502020104020203" pitchFamily="34" charset="0"/>
              <a:cs typeface="Arial" pitchFamily="34" charset="0"/>
            </a:rPr>
            <a:t>articles réglementés</a:t>
          </a:r>
          <a:r>
            <a:rPr lang="fr-FR" altLang="ja-JP" dirty="0" smtClean="0">
              <a:effectLst/>
              <a:latin typeface="Gill Sans MT" panose="020B0502020104020203" pitchFamily="34" charset="0"/>
              <a:cs typeface="Arial" pitchFamily="34" charset="0"/>
            </a:rPr>
            <a:t> pour déterminer la présence </a:t>
          </a:r>
          <a:r>
            <a:rPr lang="fr-FR" altLang="ja-JP" b="1" dirty="0" smtClean="0">
              <a:effectLst/>
              <a:latin typeface="Gill Sans MT" panose="020B0502020104020203" pitchFamily="34" charset="0"/>
              <a:cs typeface="Arial" pitchFamily="34" charset="0"/>
            </a:rPr>
            <a:t>d'organismes nuisibles </a:t>
          </a:r>
          <a:r>
            <a:rPr lang="fr-FR" altLang="ja-JP" dirty="0" smtClean="0">
              <a:effectLst/>
              <a:latin typeface="Gill Sans MT" panose="020B0502020104020203" pitchFamily="34" charset="0"/>
              <a:cs typeface="Arial" pitchFamily="34" charset="0"/>
            </a:rPr>
            <a:t>ou pour </a:t>
          </a:r>
          <a:r>
            <a:rPr lang="fr-FR" altLang="ja-JP" strike="sngStrike" dirty="0" smtClean="0">
              <a:effectLst/>
              <a:latin typeface="Gill Sans MT" panose="020B0502020104020203" pitchFamily="34" charset="0"/>
              <a:cs typeface="Arial" pitchFamily="34" charset="0"/>
            </a:rPr>
            <a:t>déterminer la conformité </a:t>
          </a:r>
          <a:r>
            <a:rPr lang="fr-FR" altLang="ja-JP" dirty="0" smtClean="0">
              <a:effectLst/>
              <a:latin typeface="Gill Sans MT" panose="020B0502020104020203" pitchFamily="34" charset="0"/>
              <a:cs typeface="Arial" pitchFamily="34" charset="0"/>
            </a:rPr>
            <a:t>vérifier la conformité aux exigences phytosanitaires </a:t>
          </a:r>
          <a:r>
            <a:rPr lang="fr-FR" altLang="ja-JP" b="1" strike="sngStrike" dirty="0" smtClean="0">
              <a:effectLst/>
              <a:latin typeface="Gill Sans MT" panose="020B0502020104020203" pitchFamily="34" charset="0"/>
              <a:cs typeface="Arial" pitchFamily="34" charset="0"/>
            </a:rPr>
            <a:t>réglementaires</a:t>
          </a:r>
          <a:r>
            <a:rPr lang="fr-FR" altLang="ja-JP" dirty="0" smtClean="0">
              <a:effectLst/>
              <a:latin typeface="Gill Sans MT" panose="020B0502020104020203" pitchFamily="34" charset="0"/>
              <a:cs typeface="Arial"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ctr"/>
          <a:r>
            <a:rPr lang="fr-FR" b="1" i="1"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b="1" i="1" dirty="0" smtClean="0">
              <a:effectLst>
                <a:outerShdw blurRad="38100" dist="38100" dir="2700000" algn="tl">
                  <a:srgbClr val="000000">
                    <a:alpha val="43137"/>
                  </a:srgbClr>
                </a:outerShdw>
              </a:effectLst>
              <a:latin typeface="Gill Sans MT" panose="020B0502020104020203" pitchFamily="34" charset="0"/>
            </a:rPr>
            <a:t>depuis la </a:t>
          </a:r>
          <a:r>
            <a:rPr lang="fr-FR" b="1" i="1"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solidFill>
                <a:schemeClr val="tx1"/>
              </a:solidFill>
              <a:effectLst/>
              <a:latin typeface="Gill Sans MT" panose="020B0502020104020203" pitchFamily="34" charset="0"/>
              <a:ea typeface="+mn-ea"/>
              <a:cs typeface="+mn-cs"/>
            </a:rPr>
            <a:t>Par l'art. VII.2f et la définition de « </a:t>
          </a:r>
          <a:r>
            <a:rPr lang="fr-FR" i="1" dirty="0" smtClean="0">
              <a:solidFill>
                <a:schemeClr val="tx1"/>
              </a:solidFill>
              <a:effectLst/>
              <a:latin typeface="Gill Sans MT" panose="020B0502020104020203" pitchFamily="34" charset="0"/>
              <a:ea typeface="+mn-ea"/>
              <a:cs typeface="+mn-cs"/>
            </a:rPr>
            <a:t>procédure de conformité</a:t>
          </a:r>
          <a:r>
            <a:rPr lang="fr-FR" dirty="0" smtClean="0">
              <a:solidFill>
                <a:schemeClr val="tx1"/>
              </a:solidFill>
              <a:effectLst/>
              <a:latin typeface="Gill Sans MT" panose="020B0502020104020203" pitchFamily="34" charset="0"/>
              <a:ea typeface="+mn-ea"/>
              <a:cs typeface="+mn-cs"/>
            </a:rPr>
            <a:t> », la « </a:t>
          </a:r>
          <a:r>
            <a:rPr lang="fr-FR" i="1" dirty="0" smtClean="0">
              <a:solidFill>
                <a:schemeClr val="tx1"/>
              </a:solidFill>
              <a:effectLst/>
              <a:latin typeface="Gill Sans MT" panose="020B0502020104020203" pitchFamily="34" charset="0"/>
              <a:ea typeface="+mn-ea"/>
              <a:cs typeface="+mn-cs"/>
            </a:rPr>
            <a:t>conformité</a:t>
          </a:r>
          <a:r>
            <a:rPr lang="fr-FR" dirty="0" smtClean="0">
              <a:solidFill>
                <a:schemeClr val="tx1"/>
              </a:solidFill>
              <a:effectLst/>
              <a:latin typeface="Gill Sans MT" panose="020B0502020104020203" pitchFamily="34" charset="0"/>
              <a:ea typeface="+mn-ea"/>
              <a:cs typeface="+mn-cs"/>
            </a:rPr>
            <a:t> » est liée aux envois, et les « </a:t>
          </a:r>
          <a:r>
            <a:rPr lang="fr-FR" i="1" dirty="0" smtClean="0">
              <a:solidFill>
                <a:schemeClr val="tx1"/>
              </a:solidFill>
              <a:effectLst/>
              <a:latin typeface="Gill Sans MT" panose="020B0502020104020203" pitchFamily="34" charset="0"/>
              <a:ea typeface="+mn-ea"/>
              <a:cs typeface="+mn-cs"/>
            </a:rPr>
            <a:t>Recommandations générales sur l'utilisation des termes dans les NIMP </a:t>
          </a:r>
          <a:r>
            <a:rPr lang="fr-FR" dirty="0" smtClean="0">
              <a:solidFill>
                <a:schemeClr val="tx1"/>
              </a:solidFill>
              <a:effectLst/>
              <a:latin typeface="Gill Sans MT" panose="020B0502020104020203" pitchFamily="34" charset="0"/>
              <a:ea typeface="+mn-ea"/>
              <a:cs typeface="+mn-cs"/>
            </a:rPr>
            <a:t>» stipulent que la « </a:t>
          </a:r>
          <a:r>
            <a:rPr lang="fr-FR" i="1" dirty="0" smtClean="0">
              <a:solidFill>
                <a:schemeClr val="tx1"/>
              </a:solidFill>
              <a:effectLst/>
              <a:latin typeface="Gill Sans MT" panose="020B0502020104020203" pitchFamily="34" charset="0"/>
              <a:ea typeface="+mn-ea"/>
              <a:cs typeface="+mn-cs"/>
            </a:rPr>
            <a:t>conformité</a:t>
          </a:r>
          <a:r>
            <a:rPr lang="fr-FR" dirty="0" smtClean="0">
              <a:solidFill>
                <a:schemeClr val="tx1"/>
              </a:solidFill>
              <a:effectLst/>
              <a:latin typeface="Gill Sans MT" panose="020B0502020104020203" pitchFamily="34" charset="0"/>
              <a:ea typeface="+mn-ea"/>
              <a:cs typeface="+mn-cs"/>
            </a:rPr>
            <a:t> » doit être utilisée dans d'autres cas. Comme le test a une portée plus large que les seuls envois, le terme « </a:t>
          </a:r>
          <a:r>
            <a:rPr lang="fr-FR" i="1" dirty="0" smtClean="0">
              <a:solidFill>
                <a:schemeClr val="tx1"/>
              </a:solidFill>
              <a:effectLst/>
              <a:latin typeface="Gill Sans MT" panose="020B0502020104020203" pitchFamily="34" charset="0"/>
              <a:ea typeface="+mn-ea"/>
              <a:cs typeface="+mn-cs"/>
            </a:rPr>
            <a:t>conformité</a:t>
          </a:r>
          <a:r>
            <a:rPr lang="fr-FR" dirty="0" smtClean="0">
              <a:solidFill>
                <a:schemeClr val="tx1"/>
              </a:solidFill>
              <a:effectLst/>
              <a:latin typeface="Gill Sans MT" panose="020B0502020104020203" pitchFamily="34" charset="0"/>
              <a:ea typeface="+mn-ea"/>
              <a:cs typeface="+mn-cs"/>
            </a:rPr>
            <a:t> » est donc remplacé par « </a:t>
          </a:r>
          <a:r>
            <a:rPr lang="fr-FR" i="1" dirty="0" smtClean="0">
              <a:solidFill>
                <a:schemeClr val="tx1"/>
              </a:solidFill>
              <a:effectLst/>
              <a:latin typeface="Gill Sans MT" panose="020B0502020104020203" pitchFamily="34" charset="0"/>
              <a:ea typeface="+mn-ea"/>
              <a:cs typeface="+mn-cs"/>
            </a:rPr>
            <a:t>respect</a:t>
          </a:r>
          <a:r>
            <a:rPr lang="fr-FR" dirty="0" smtClean="0">
              <a:solidFill>
                <a:schemeClr val="tx1"/>
              </a:solidFill>
              <a:effectLst/>
              <a:latin typeface="Gill Sans MT" panose="020B0502020104020203" pitchFamily="34" charset="0"/>
              <a:ea typeface="+mn-ea"/>
              <a:cs typeface="+mn-cs"/>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4C55ED1F-AD96-46D7-B293-EE210A7992F8}">
      <dgm:prSet/>
      <dgm:spPr/>
      <dgm:t>
        <a:bodyPr/>
        <a:lstStyle/>
        <a:p>
          <a:r>
            <a:rPr lang="fr-FR" dirty="0">
              <a:solidFill>
                <a:schemeClr val="tx1"/>
              </a:solidFill>
              <a:effectLst/>
              <a:latin typeface="Gill Sans MT" panose="020B0502020104020203" pitchFamily="34" charset="0"/>
              <a:ea typeface="+mn-ea"/>
              <a:cs typeface="+mn-cs"/>
            </a:rPr>
            <a:t>Le mot « </a:t>
          </a:r>
          <a:r>
            <a:rPr lang="fr-FR" i="1" dirty="0">
              <a:solidFill>
                <a:schemeClr val="tx1"/>
              </a:solidFill>
              <a:effectLst/>
              <a:latin typeface="Gill Sans MT" panose="020B0502020104020203" pitchFamily="34" charset="0"/>
              <a:ea typeface="+mn-ea"/>
              <a:cs typeface="+mn-cs"/>
            </a:rPr>
            <a:t>déterminer</a:t>
          </a:r>
          <a:r>
            <a:rPr lang="fr-FR" dirty="0">
              <a:solidFill>
                <a:schemeClr val="tx1"/>
              </a:solidFill>
              <a:effectLst/>
              <a:latin typeface="Gill Sans MT" panose="020B0502020104020203" pitchFamily="34" charset="0"/>
              <a:ea typeface="+mn-ea"/>
              <a:cs typeface="+mn-cs"/>
            </a:rPr>
            <a:t> » est remplacé par « </a:t>
          </a:r>
          <a:r>
            <a:rPr lang="fr-FR" i="1" dirty="0">
              <a:solidFill>
                <a:schemeClr val="tx1"/>
              </a:solidFill>
              <a:effectLst/>
              <a:latin typeface="Gill Sans MT" panose="020B0502020104020203" pitchFamily="34" charset="0"/>
              <a:ea typeface="+mn-ea"/>
              <a:cs typeface="+mn-cs"/>
            </a:rPr>
            <a:t>vérifier</a:t>
          </a:r>
          <a:r>
            <a:rPr lang="fr-FR" dirty="0">
              <a:solidFill>
                <a:schemeClr val="tx1"/>
              </a:solidFill>
              <a:effectLst/>
              <a:latin typeface="Gill Sans MT" panose="020B0502020104020203" pitchFamily="34" charset="0"/>
              <a:ea typeface="+mn-ea"/>
              <a:cs typeface="+mn-cs"/>
            </a:rPr>
            <a:t> » afin de souligner qu'en cas d'essai, l'utilisation de méthodes et de technologies appropriées garantirait que le résultat de l'essai mène à une décision. Dans ce cas, tester est une action décisive, et l'utilisation du mot "</a:t>
          </a:r>
          <a:r>
            <a:rPr lang="fr-FR" i="1" dirty="0">
              <a:solidFill>
                <a:schemeClr val="tx1"/>
              </a:solidFill>
              <a:effectLst/>
              <a:latin typeface="Gill Sans MT" panose="020B0502020104020203" pitchFamily="34" charset="0"/>
              <a:ea typeface="+mn-ea"/>
              <a:cs typeface="+mn-cs"/>
            </a:rPr>
            <a:t>vérifier</a:t>
          </a:r>
          <a:r>
            <a:rPr lang="fr-FR" dirty="0">
              <a:solidFill>
                <a:schemeClr val="tx1"/>
              </a:solidFill>
              <a:effectLst/>
              <a:latin typeface="Gill Sans MT" panose="020B0502020104020203" pitchFamily="34" charset="0"/>
              <a:ea typeface="+mn-ea"/>
              <a:cs typeface="+mn-cs"/>
            </a:rPr>
            <a:t>" pour décrire l'action est plus appropriée</a:t>
          </a:r>
        </a:p>
      </dgm:t>
    </dgm:pt>
    <dgm:pt modelId="{C2A12175-CC3E-4C1F-A49C-017F334E1A63}" type="parTrans" cxnId="{2A26C3EB-B0BC-4920-A08C-CE8C94B30231}">
      <dgm:prSet/>
      <dgm:spPr/>
      <dgm:t>
        <a:bodyPr/>
        <a:lstStyle/>
        <a:p>
          <a:endParaRPr lang="fr-FR"/>
        </a:p>
      </dgm:t>
    </dgm:pt>
    <dgm:pt modelId="{765844F9-22AB-4130-858C-E52B94C845A5}" type="sibTrans" cxnId="{2A26C3EB-B0BC-4920-A08C-CE8C94B30231}">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2A26C3EB-B0BC-4920-A08C-CE8C94B30231}" srcId="{3353E323-CB19-43FF-8D69-18AB74F7A767}" destId="{4C55ED1F-AD96-46D7-B293-EE210A7992F8}" srcOrd="1" destOrd="0" parTransId="{C2A12175-CC3E-4C1F-A49C-017F334E1A63}" sibTransId="{765844F9-22AB-4130-858C-E52B94C845A5}"/>
    <dgm:cxn modelId="{6E42E125-7E61-4CAD-B605-99517A99C734}" type="presOf" srcId="{3353E323-CB19-43FF-8D69-18AB74F7A767}" destId="{57EA77B7-0376-4436-A992-E3F67C307AD8}" srcOrd="0" destOrd="0" presId="urn:microsoft.com/office/officeart/2005/8/layout/list1"/>
    <dgm:cxn modelId="{86C4E7AD-8043-479A-A5BA-2161A2C9E565}" type="presOf" srcId="{4C55ED1F-AD96-46D7-B293-EE210A7992F8}"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pPr algn="ctr"/>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altLang="ja-JP" b="1" noProof="0" dirty="0">
              <a:effectLst>
                <a:outerShdw blurRad="38100" dist="38100" dir="2700000" algn="tl">
                  <a:srgbClr val="000000">
                    <a:alpha val="43137"/>
                  </a:srgbClr>
                </a:outerShdw>
              </a:effectLst>
              <a:latin typeface="Gill Sans MT" panose="020B0502020104020203" pitchFamily="34" charset="0"/>
              <a:cs typeface="Arial" pitchFamily="34" charset="0"/>
            </a:rPr>
            <a:t>T</a:t>
          </a:r>
          <a:r>
            <a:rPr lang="en-GB" b="1" noProof="0" dirty="0">
              <a:effectLst>
                <a:outerShdw blurRad="38100" dist="38100" dir="2700000" algn="tl">
                  <a:srgbClr val="000000">
                    <a:alpha val="43137"/>
                  </a:srgbClr>
                </a:outerShdw>
              </a:effectLst>
              <a:latin typeface="Gill Sans MT" panose="020B0502020104020203" pitchFamily="34" charset="0"/>
            </a:rPr>
            <a:t>est</a:t>
          </a:r>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altLang="ja-JP" dirty="0" smtClean="0">
              <a:effectLst/>
              <a:latin typeface="Gill Sans MT" panose="020B0502020104020203" pitchFamily="34" charset="0"/>
              <a:cs typeface="Arial" pitchFamily="34" charset="0"/>
            </a:rPr>
            <a:t>"Examen </a:t>
          </a:r>
          <a:r>
            <a:rPr lang="fr-FR" altLang="ja-JP" b="1" dirty="0" smtClean="0">
              <a:effectLst/>
              <a:latin typeface="Gill Sans MT" panose="020B0502020104020203" pitchFamily="34" charset="0"/>
              <a:cs typeface="Arial" pitchFamily="34" charset="0"/>
            </a:rPr>
            <a:t>officiel </a:t>
          </a:r>
          <a:r>
            <a:rPr lang="fr-FR" altLang="ja-JP" b="0" u="sng" dirty="0" smtClean="0">
              <a:effectLst/>
              <a:latin typeface="Gill Sans MT" panose="020B0502020104020203" pitchFamily="34" charset="0"/>
              <a:cs typeface="Arial" pitchFamily="34" charset="0"/>
            </a:rPr>
            <a:t>non visuel </a:t>
          </a:r>
          <a:r>
            <a:rPr lang="fr-FR" altLang="ja-JP" dirty="0" smtClean="0">
              <a:effectLst/>
              <a:latin typeface="Gill Sans MT" panose="020B0502020104020203" pitchFamily="34" charset="0"/>
              <a:cs typeface="Arial" pitchFamily="34" charset="0"/>
            </a:rPr>
            <a:t>des </a:t>
          </a:r>
          <a:r>
            <a:rPr lang="fr-FR" altLang="ja-JP" b="1" dirty="0" smtClean="0">
              <a:effectLst/>
              <a:latin typeface="Gill Sans MT" panose="020B0502020104020203" pitchFamily="34" charset="0"/>
              <a:cs typeface="Arial" pitchFamily="34" charset="0"/>
            </a:rPr>
            <a:t>végétaux</a:t>
          </a:r>
          <a:r>
            <a:rPr lang="fr-FR" altLang="ja-JP" dirty="0" smtClean="0">
              <a:effectLst/>
              <a:latin typeface="Gill Sans MT" panose="020B0502020104020203" pitchFamily="34" charset="0"/>
              <a:cs typeface="Arial" pitchFamily="34" charset="0"/>
            </a:rPr>
            <a:t>, </a:t>
          </a:r>
          <a:r>
            <a:rPr lang="fr-FR" altLang="ja-JP" b="1" dirty="0" smtClean="0">
              <a:effectLst/>
              <a:latin typeface="Gill Sans MT" panose="020B0502020104020203" pitchFamily="34" charset="0"/>
              <a:cs typeface="Arial" pitchFamily="34" charset="0"/>
            </a:rPr>
            <a:t>produits végétaux </a:t>
          </a:r>
          <a:r>
            <a:rPr lang="fr-FR" altLang="ja-JP" dirty="0" smtClean="0">
              <a:effectLst/>
              <a:latin typeface="Gill Sans MT" panose="020B0502020104020203" pitchFamily="34" charset="0"/>
              <a:cs typeface="Arial" pitchFamily="34" charset="0"/>
            </a:rPr>
            <a:t>ou autres </a:t>
          </a:r>
          <a:r>
            <a:rPr lang="fr-FR" altLang="ja-JP" b="1" dirty="0" smtClean="0">
              <a:effectLst/>
              <a:latin typeface="Gill Sans MT" panose="020B0502020104020203" pitchFamily="34" charset="0"/>
              <a:cs typeface="Arial" pitchFamily="34" charset="0"/>
            </a:rPr>
            <a:t>articles </a:t>
          </a:r>
          <a:r>
            <a:rPr lang="fr-FR" altLang="ja-JP" b="1" dirty="0" smtClean="0">
              <a:effectLst/>
              <a:latin typeface="Gill Sans MT" panose="020B0502020104020203" pitchFamily="34" charset="0"/>
              <a:cs typeface="Arial" pitchFamily="34" charset="0"/>
            </a:rPr>
            <a:t>réglementés</a:t>
          </a:r>
          <a:r>
            <a:rPr lang="fr-FR" altLang="ja-JP" dirty="0" smtClean="0">
              <a:effectLst/>
              <a:latin typeface="Gill Sans MT" panose="020B0502020104020203" pitchFamily="34" charset="0"/>
              <a:cs typeface="Arial" pitchFamily="34" charset="0"/>
            </a:rPr>
            <a:t> </a:t>
          </a:r>
          <a:r>
            <a:rPr lang="fr-FR" altLang="ja-JP" strike="sngStrike" dirty="0" smtClean="0">
              <a:effectLst/>
              <a:latin typeface="Gill Sans MT" panose="020B0502020104020203" pitchFamily="34" charset="0"/>
              <a:cs typeface="Arial" pitchFamily="34" charset="0"/>
            </a:rPr>
            <a:t>autre que visuel, </a:t>
          </a:r>
          <a:r>
            <a:rPr lang="fr-FR" altLang="ja-JP" dirty="0" smtClean="0">
              <a:effectLst/>
              <a:latin typeface="Gill Sans MT" panose="020B0502020104020203" pitchFamily="34" charset="0"/>
              <a:cs typeface="Arial" pitchFamily="34" charset="0"/>
            </a:rPr>
            <a:t>pour déterminer la présence </a:t>
          </a:r>
          <a:r>
            <a:rPr lang="fr-FR" altLang="ja-JP" b="1" dirty="0" smtClean="0">
              <a:effectLst/>
              <a:latin typeface="Gill Sans MT" panose="020B0502020104020203" pitchFamily="34" charset="0"/>
              <a:cs typeface="Arial" pitchFamily="34" charset="0"/>
            </a:rPr>
            <a:t>d'organismes nuisibles</a:t>
          </a:r>
          <a:r>
            <a:rPr lang="fr-FR" altLang="ja-JP" dirty="0" smtClean="0">
              <a:effectLst/>
              <a:latin typeface="Gill Sans MT" panose="020B0502020104020203" pitchFamily="34" charset="0"/>
              <a:cs typeface="Arial" pitchFamily="34" charset="0"/>
            </a:rPr>
            <a:t>, </a:t>
          </a:r>
          <a:r>
            <a:rPr lang="fr-FR" altLang="ja-JP" b="1" dirty="0" smtClean="0">
              <a:effectLst/>
              <a:latin typeface="Gill Sans MT" panose="020B0502020104020203" pitchFamily="34" charset="0"/>
              <a:cs typeface="Arial" pitchFamily="34" charset="0"/>
            </a:rPr>
            <a:t>identifier</a:t>
          </a:r>
          <a:r>
            <a:rPr lang="fr-FR" altLang="ja-JP" dirty="0" smtClean="0">
              <a:effectLst/>
              <a:latin typeface="Gill Sans MT" panose="020B0502020104020203" pitchFamily="34" charset="0"/>
              <a:cs typeface="Arial" pitchFamily="34" charset="0"/>
            </a:rPr>
            <a:t> les </a:t>
          </a:r>
          <a:r>
            <a:rPr lang="fr-FR" altLang="ja-JP" b="1" dirty="0" smtClean="0">
              <a:effectLst/>
              <a:latin typeface="Gill Sans MT" panose="020B0502020104020203" pitchFamily="34" charset="0"/>
              <a:cs typeface="Arial" pitchFamily="34" charset="0"/>
            </a:rPr>
            <a:t>organismes </a:t>
          </a:r>
          <a:r>
            <a:rPr lang="fr-FR" altLang="ja-JP" b="1" dirty="0" smtClean="0">
              <a:effectLst/>
              <a:latin typeface="Gill Sans MT" panose="020B0502020104020203" pitchFamily="34" charset="0"/>
              <a:cs typeface="Arial" pitchFamily="34" charset="0"/>
            </a:rPr>
            <a:t>nuisibles, </a:t>
          </a:r>
          <a:r>
            <a:rPr lang="fr-FR" altLang="ja-JP" b="0" strike="sngStrike" dirty="0" smtClean="0">
              <a:effectLst/>
              <a:latin typeface="Gill Sans MT" panose="020B0502020104020203" pitchFamily="34" charset="0"/>
              <a:cs typeface="Arial" pitchFamily="34" charset="0"/>
            </a:rPr>
            <a:t>ou déterminer la </a:t>
          </a:r>
          <a:r>
            <a:rPr lang="fr-FR" altLang="ja-JP" b="0" strike="sngStrike" dirty="0" smtClean="0">
              <a:effectLst/>
              <a:latin typeface="Gill Sans MT" panose="020B0502020104020203" pitchFamily="34" charset="0"/>
              <a:cs typeface="Arial" pitchFamily="34" charset="0"/>
            </a:rPr>
            <a:t>conformité</a:t>
          </a:r>
          <a:r>
            <a:rPr lang="fr-FR" altLang="ja-JP" b="0" strike="noStrike" dirty="0" smtClean="0">
              <a:effectLst/>
              <a:latin typeface="Gill Sans MT" panose="020B0502020104020203" pitchFamily="34" charset="0"/>
              <a:cs typeface="Arial" pitchFamily="34" charset="0"/>
            </a:rPr>
            <a:t>, </a:t>
          </a:r>
          <a:r>
            <a:rPr lang="fr-FR" altLang="ja-JP" u="sng" dirty="0" smtClean="0">
              <a:effectLst/>
              <a:latin typeface="Gill Sans MT" panose="020B0502020104020203" pitchFamily="34" charset="0"/>
              <a:cs typeface="Arial" pitchFamily="34" charset="0"/>
            </a:rPr>
            <a:t>vérifier la conformité</a:t>
          </a:r>
          <a:r>
            <a:rPr lang="fr-FR" altLang="ja-JP" dirty="0" smtClean="0">
              <a:effectLst/>
              <a:latin typeface="Gill Sans MT" panose="020B0502020104020203" pitchFamily="34" charset="0"/>
              <a:cs typeface="Arial" pitchFamily="34" charset="0"/>
            </a:rPr>
            <a:t> aux exigences phytosanitaires spécifiques"</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ctr"/>
          <a:r>
            <a:rPr lang="en-US" b="1" i="1" dirty="0" err="1" smtClean="0">
              <a:effectLst>
                <a:outerShdw blurRad="38100" dist="38100" dir="2700000" algn="tl">
                  <a:srgbClr val="000000">
                    <a:alpha val="43137"/>
                  </a:srgbClr>
                </a:outerShdw>
              </a:effectLst>
              <a:latin typeface="Gill Sans MT" panose="020B0502020104020203" pitchFamily="34" charset="0"/>
            </a:rPr>
            <a:t>Changement</a:t>
          </a:r>
          <a:r>
            <a:rPr lang="en-US" b="1" i="1" dirty="0" smtClean="0">
              <a:effectLst>
                <a:outerShdw blurRad="38100" dist="38100" dir="2700000" algn="tl">
                  <a:srgbClr val="000000">
                    <a:alpha val="43137"/>
                  </a:srgbClr>
                </a:outerShdw>
              </a:effectLst>
              <a:latin typeface="Gill Sans MT" panose="020B0502020104020203" pitchFamily="34" charset="0"/>
            </a:rPr>
            <a:t> </a:t>
          </a:r>
          <a:r>
            <a:rPr lang="en-US" b="1" i="1" dirty="0" err="1" smtClean="0">
              <a:effectLst>
                <a:outerShdw blurRad="38100" dist="38100" dir="2700000" algn="tl">
                  <a:srgbClr val="000000">
                    <a:alpha val="43137"/>
                  </a:srgbClr>
                </a:outerShdw>
              </a:effectLst>
              <a:latin typeface="Gill Sans MT" panose="020B0502020104020203" pitchFamily="34" charset="0"/>
            </a:rPr>
            <a:t>éditorial</a:t>
          </a:r>
          <a:r>
            <a:rPr lang="en-US" b="1" i="1" dirty="0" smtClean="0">
              <a:effectLst>
                <a:outerShdw blurRad="38100" dist="38100" dir="2700000" algn="tl">
                  <a:srgbClr val="000000">
                    <a:alpha val="43137"/>
                  </a:srgbClr>
                </a:outerShdw>
              </a:effectLst>
              <a:latin typeface="Gill Sans MT" panose="020B0502020104020203" pitchFamily="34" charset="0"/>
            </a:rPr>
            <a:t> </a:t>
          </a:r>
          <a:r>
            <a:rPr lang="en-US" b="1" i="1" dirty="0" err="1" smtClean="0">
              <a:effectLst>
                <a:outerShdw blurRad="38100" dist="38100" dir="2700000" algn="tl">
                  <a:srgbClr val="000000">
                    <a:alpha val="43137"/>
                  </a:srgbClr>
                </a:outerShdw>
              </a:effectLst>
              <a:latin typeface="Gill Sans MT" panose="020B0502020104020203" pitchFamily="34" charset="0"/>
            </a:rPr>
            <a:t>depuis</a:t>
          </a:r>
          <a:r>
            <a:rPr lang="en-US" b="1" i="1" dirty="0" smtClean="0">
              <a:effectLst>
                <a:outerShdw blurRad="38100" dist="38100" dir="2700000" algn="tl">
                  <a:srgbClr val="000000">
                    <a:alpha val="43137"/>
                  </a:srgbClr>
                </a:outerShdw>
              </a:effectLst>
              <a:latin typeface="Gill Sans MT" panose="020B0502020104020203" pitchFamily="34" charset="0"/>
            </a:rPr>
            <a:t> la 1ère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i="0" dirty="0" smtClean="0">
              <a:solidFill>
                <a:schemeClr val="tx1"/>
              </a:solidFill>
              <a:effectLst/>
              <a:latin typeface="Gill Sans MT" panose="020B0502020104020203" pitchFamily="34" charset="0"/>
              <a:ea typeface="+mn-ea"/>
              <a:cs typeface="+mn-cs"/>
            </a:rPr>
            <a:t>L'ajout de « … </a:t>
          </a:r>
          <a:r>
            <a:rPr lang="fr-FR" i="1" dirty="0" smtClean="0">
              <a:solidFill>
                <a:schemeClr val="tx1"/>
              </a:solidFill>
              <a:effectLst/>
              <a:latin typeface="Gill Sans MT" panose="020B0502020104020203" pitchFamily="34" charset="0"/>
              <a:ea typeface="+mn-ea"/>
              <a:cs typeface="+mn-cs"/>
            </a:rPr>
            <a:t>de contrôle des documents, de vérification de l'intégrité de l'envoi, d'inspection ou d'essai </a:t>
          </a:r>
          <a:r>
            <a:rPr lang="fr-FR" i="0" dirty="0" smtClean="0">
              <a:solidFill>
                <a:schemeClr val="tx1"/>
              </a:solidFill>
              <a:effectLst/>
              <a:latin typeface="Gill Sans MT" panose="020B0502020104020203" pitchFamily="34" charset="0"/>
              <a:ea typeface="+mn-ea"/>
              <a:cs typeface="+mn-cs"/>
            </a:rPr>
            <a:t>» crée un lien conceptuel et explicite les éléments qui peuvent constituer une procédure de conformité.</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0F106D95-818E-4440-9FAD-89B510EFE115}">
      <dgm:prSet/>
      <dgm:spPr/>
      <dgm:t>
        <a:bodyPr/>
        <a:lstStyle/>
        <a:p>
          <a:r>
            <a:rPr lang="fr-FR" i="0" dirty="0">
              <a:solidFill>
                <a:schemeClr val="tx1"/>
              </a:solidFill>
              <a:effectLst/>
              <a:latin typeface="Gill Sans MT" panose="020B0502020104020203" pitchFamily="34" charset="0"/>
              <a:ea typeface="+mn-ea"/>
              <a:cs typeface="+mn-cs"/>
            </a:rPr>
            <a:t>"</a:t>
          </a:r>
          <a:r>
            <a:rPr lang="fr-FR" i="1" dirty="0">
              <a:solidFill>
                <a:schemeClr val="tx1"/>
              </a:solidFill>
              <a:effectLst/>
              <a:latin typeface="Gill Sans MT" panose="020B0502020104020203" pitchFamily="34" charset="0"/>
              <a:ea typeface="+mn-ea"/>
              <a:cs typeface="+mn-cs"/>
            </a:rPr>
            <a:t>Procédure</a:t>
          </a:r>
          <a:r>
            <a:rPr lang="fr-FR" i="0" dirty="0">
              <a:solidFill>
                <a:schemeClr val="tx1"/>
              </a:solidFill>
              <a:effectLst/>
              <a:latin typeface="Gill Sans MT" panose="020B0502020104020203" pitchFamily="34" charset="0"/>
              <a:ea typeface="+mn-ea"/>
              <a:cs typeface="+mn-cs"/>
            </a:rPr>
            <a:t>" est remplacé par "</a:t>
          </a:r>
          <a:r>
            <a:rPr lang="fr-FR" i="1" dirty="0">
              <a:solidFill>
                <a:schemeClr val="tx1"/>
              </a:solidFill>
              <a:effectLst/>
              <a:latin typeface="Gill Sans MT" panose="020B0502020104020203" pitchFamily="34" charset="0"/>
              <a:ea typeface="+mn-ea"/>
              <a:cs typeface="+mn-cs"/>
            </a:rPr>
            <a:t>processus</a:t>
          </a:r>
          <a:r>
            <a:rPr lang="fr-FR" i="0" dirty="0">
              <a:solidFill>
                <a:schemeClr val="tx1"/>
              </a:solidFill>
              <a:effectLst/>
              <a:latin typeface="Gill Sans MT" panose="020B0502020104020203" pitchFamily="34" charset="0"/>
              <a:ea typeface="+mn-ea"/>
              <a:cs typeface="+mn-cs"/>
            </a:rPr>
            <a:t>" pour souligner qu'il s'agit d'une série d'étapes ou d'actions qui sont effectuées</a:t>
          </a:r>
        </a:p>
      </dgm:t>
    </dgm:pt>
    <dgm:pt modelId="{3A2D7915-5144-42D5-91FD-66081A944E1F}" type="parTrans" cxnId="{DF4DAE8D-0682-42E4-98A8-1C4FDD1054C0}">
      <dgm:prSet/>
      <dgm:spPr/>
      <dgm:t>
        <a:bodyPr/>
        <a:lstStyle/>
        <a:p>
          <a:endParaRPr lang="fr-FR"/>
        </a:p>
      </dgm:t>
    </dgm:pt>
    <dgm:pt modelId="{F8CA5A86-CE86-434B-88FA-6C06ED28E003}" type="sibTrans" cxnId="{DF4DAE8D-0682-42E4-98A8-1C4FDD1054C0}">
      <dgm:prSet/>
      <dgm:spPr/>
      <dgm:t>
        <a:bodyPr/>
        <a:lstStyle/>
        <a:p>
          <a:endParaRPr lang="fr-FR"/>
        </a:p>
      </dgm:t>
    </dgm:pt>
    <dgm:pt modelId="{EA7EF9A7-7B52-4B9A-87FC-ED3683CB7DC6}">
      <dgm:prSet/>
      <dgm:spPr/>
      <dgm:t>
        <a:bodyPr/>
        <a:lstStyle/>
        <a:p>
          <a:r>
            <a:rPr lang="fr-FR" i="0" dirty="0">
              <a:solidFill>
                <a:schemeClr val="tx1"/>
              </a:solidFill>
              <a:effectLst/>
              <a:latin typeface="Gill Sans MT" panose="020B0502020104020203" pitchFamily="34" charset="0"/>
              <a:ea typeface="+mn-ea"/>
              <a:cs typeface="+mn-cs"/>
            </a:rPr>
            <a:t>Dans la formulation actuelle, les « </a:t>
          </a:r>
          <a:r>
            <a:rPr lang="fr-FR" i="1" dirty="0">
              <a:solidFill>
                <a:schemeClr val="tx1"/>
              </a:solidFill>
              <a:effectLst/>
              <a:latin typeface="Gill Sans MT" panose="020B0502020104020203" pitchFamily="34" charset="0"/>
              <a:ea typeface="+mn-ea"/>
              <a:cs typeface="+mn-cs"/>
            </a:rPr>
            <a:t>mesures phytosanitaires </a:t>
          </a:r>
          <a:r>
            <a:rPr lang="fr-FR" i="0" dirty="0">
              <a:solidFill>
                <a:schemeClr val="tx1"/>
              </a:solidFill>
              <a:effectLst/>
              <a:latin typeface="Gill Sans MT" panose="020B0502020104020203" pitchFamily="34" charset="0"/>
              <a:ea typeface="+mn-ea"/>
              <a:cs typeface="+mn-cs"/>
            </a:rPr>
            <a:t>» prêtent potentiellement à confusion car dans la NIMP 25, le terme fait principalement référence aux mesures que le pays de transit lui-même peut appliquer à l'envoi en transit ; le passage à "</a:t>
          </a:r>
          <a:r>
            <a:rPr lang="fr-FR" i="1" dirty="0">
              <a:solidFill>
                <a:schemeClr val="tx1"/>
              </a:solidFill>
              <a:effectLst/>
              <a:latin typeface="Gill Sans MT" panose="020B0502020104020203" pitchFamily="34" charset="0"/>
              <a:ea typeface="+mn-ea"/>
              <a:cs typeface="+mn-cs"/>
            </a:rPr>
            <a:t>exigences</a:t>
          </a:r>
          <a:r>
            <a:rPr lang="fr-FR" i="0" dirty="0">
              <a:solidFill>
                <a:schemeClr val="tx1"/>
              </a:solidFill>
              <a:effectLst/>
              <a:latin typeface="Gill Sans MT" panose="020B0502020104020203" pitchFamily="34" charset="0"/>
              <a:ea typeface="+mn-ea"/>
              <a:cs typeface="+mn-cs"/>
            </a:rPr>
            <a:t>" précise qu'une procédure de conformité dans le cas du transit vise à vérifier qu'un envoi en transit satisfait aux exigences phytosanitaires établies</a:t>
          </a:r>
        </a:p>
      </dgm:t>
    </dgm:pt>
    <dgm:pt modelId="{96D50D4F-68E3-4E88-AD52-487050FEA0B7}" type="parTrans" cxnId="{7E7F09C1-31F9-47F8-8E3E-57E34478F92D}">
      <dgm:prSet/>
      <dgm:spPr/>
      <dgm:t>
        <a:bodyPr/>
        <a:lstStyle/>
        <a:p>
          <a:endParaRPr lang="fr-FR"/>
        </a:p>
      </dgm:t>
    </dgm:pt>
    <dgm:pt modelId="{6E7C02A5-A3E9-4AE4-B6E0-C346AB87AFAC}" type="sibTrans" cxnId="{7E7F09C1-31F9-47F8-8E3E-57E34478F92D}">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6AF21433-8D3D-490E-93F8-DA9DDD940425}" type="presOf" srcId="{0F106D95-818E-4440-9FAD-89B510EFE115}" destId="{759842F4-1C5C-4B5F-A3FF-5C139D83B1A7}" srcOrd="0" destOrd="1" presId="urn:microsoft.com/office/officeart/2005/8/layout/list1"/>
    <dgm:cxn modelId="{DF4DAE8D-0682-42E4-98A8-1C4FDD1054C0}" srcId="{3353E323-CB19-43FF-8D69-18AB74F7A767}" destId="{0F106D95-818E-4440-9FAD-89B510EFE115}" srcOrd="1" destOrd="0" parTransId="{3A2D7915-5144-42D5-91FD-66081A944E1F}" sibTransId="{F8CA5A86-CE86-434B-88FA-6C06ED28E003}"/>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7E7F09C1-31F9-47F8-8E3E-57E34478F92D}" srcId="{3353E323-CB19-43FF-8D69-18AB74F7A767}" destId="{EA7EF9A7-7B52-4B9A-87FC-ED3683CB7DC6}" srcOrd="2" destOrd="0" parTransId="{96D50D4F-68E3-4E88-AD52-487050FEA0B7}" sibTransId="{6E7C02A5-A3E9-4AE4-B6E0-C346AB87AFAC}"/>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68DACB7D-6871-4D2C-8577-5EDA07A14B9E}" type="presOf" srcId="{EA7EF9A7-7B52-4B9A-87FC-ED3683CB7DC6}" destId="{759842F4-1C5C-4B5F-A3FF-5C139D83B1A7}" srcOrd="0" destOrd="2" presId="urn:microsoft.com/office/officeart/2005/8/layout/list1"/>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pPr algn="ctr"/>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Procédure de conformité (pour un envoi)</a:t>
          </a:r>
          <a:endPar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altLang="ja-JP" dirty="0" smtClean="0">
              <a:effectLst/>
              <a:latin typeface="Gill Sans MT" panose="020B0502020104020203" pitchFamily="34" charset="0"/>
              <a:cs typeface="Arial" pitchFamily="34" charset="0"/>
            </a:rPr>
            <a:t>"</a:t>
          </a:r>
          <a:r>
            <a:rPr lang="fr-FR" altLang="ja-JP" strike="noStrike" dirty="0" smtClean="0">
              <a:effectLst/>
              <a:latin typeface="Gill Sans MT" panose="020B0502020104020203" pitchFamily="34" charset="0"/>
              <a:cs typeface="Arial" pitchFamily="34" charset="0"/>
            </a:rPr>
            <a:t>Procédure </a:t>
          </a:r>
          <a:r>
            <a:rPr lang="fr-FR" altLang="ja-JP" b="1" strike="noStrike" dirty="0" smtClean="0">
              <a:effectLst/>
              <a:latin typeface="Gill Sans MT" panose="020B0502020104020203" pitchFamily="34" charset="0"/>
              <a:cs typeface="Arial" pitchFamily="34" charset="0"/>
            </a:rPr>
            <a:t>officielle</a:t>
          </a:r>
          <a:r>
            <a:rPr lang="fr-FR" altLang="ja-JP" strike="noStrike" dirty="0" smtClean="0">
              <a:effectLst/>
              <a:latin typeface="Gill Sans MT" panose="020B0502020104020203" pitchFamily="34" charset="0"/>
              <a:cs typeface="Arial" pitchFamily="34" charset="0"/>
            </a:rPr>
            <a:t> utilisée </a:t>
          </a:r>
          <a:r>
            <a:rPr lang="fr-FR" altLang="ja-JP" strike="sngStrike" dirty="0" smtClean="0">
              <a:effectLst/>
              <a:latin typeface="Gill Sans MT" panose="020B0502020104020203" pitchFamily="34" charset="0"/>
              <a:cs typeface="Arial" pitchFamily="34" charset="0"/>
            </a:rPr>
            <a:t>pour vérifier ce</a:t>
          </a:r>
          <a:r>
            <a:rPr lang="fr-FR" altLang="ja-JP" dirty="0" smtClean="0">
              <a:effectLst/>
              <a:latin typeface="Gill Sans MT" panose="020B0502020104020203" pitchFamily="34" charset="0"/>
              <a:cs typeface="Arial" pitchFamily="34" charset="0"/>
            </a:rPr>
            <a:t> </a:t>
          </a:r>
          <a:r>
            <a:rPr lang="fr-FR" altLang="ja-JP" dirty="0" smtClean="0">
              <a:effectLst/>
              <a:latin typeface="Gill Sans MT" panose="020B0502020104020203" pitchFamily="34" charset="0"/>
              <a:cs typeface="Arial" pitchFamily="34" charset="0"/>
            </a:rPr>
            <a:t>Processus </a:t>
          </a:r>
          <a:r>
            <a:rPr lang="fr-FR" altLang="ja-JP" b="0" u="sng" dirty="0" smtClean="0">
              <a:effectLst/>
              <a:latin typeface="Gill Sans MT" panose="020B0502020104020203" pitchFamily="34" charset="0"/>
              <a:cs typeface="Arial" pitchFamily="34" charset="0"/>
            </a:rPr>
            <a:t>officiel</a:t>
          </a:r>
          <a:r>
            <a:rPr lang="fr-FR" altLang="ja-JP" dirty="0" smtClean="0">
              <a:effectLst/>
              <a:latin typeface="Gill Sans MT" panose="020B0502020104020203" pitchFamily="34" charset="0"/>
              <a:cs typeface="Arial" pitchFamily="34" charset="0"/>
            </a:rPr>
            <a:t> </a:t>
          </a:r>
          <a:r>
            <a:rPr lang="fr-FR" altLang="ja-JP" u="sng" dirty="0" smtClean="0">
              <a:effectLst/>
              <a:latin typeface="Gill Sans MT" panose="020B0502020104020203" pitchFamily="34" charset="0"/>
              <a:cs typeface="Arial" pitchFamily="34" charset="0"/>
            </a:rPr>
            <a:t>de </a:t>
          </a:r>
          <a:r>
            <a:rPr lang="fr-FR" altLang="ja-JP" u="sng" dirty="0" smtClean="0">
              <a:effectLst/>
              <a:latin typeface="Gill Sans MT" panose="020B0502020104020203" pitchFamily="34" charset="0"/>
              <a:cs typeface="Arial" pitchFamily="34" charset="0"/>
            </a:rPr>
            <a:t>vérification des documents, de vérification de </a:t>
          </a:r>
          <a:r>
            <a:rPr lang="fr-FR" altLang="ja-JP" b="1" u="sng" dirty="0" smtClean="0">
              <a:effectLst/>
              <a:latin typeface="Gill Sans MT" panose="020B0502020104020203" pitchFamily="34" charset="0"/>
              <a:cs typeface="Arial" pitchFamily="34" charset="0"/>
            </a:rPr>
            <a:t>l'intégrité</a:t>
          </a:r>
          <a:r>
            <a:rPr lang="fr-FR" altLang="ja-JP" u="sng" dirty="0" smtClean="0">
              <a:effectLst/>
              <a:latin typeface="Gill Sans MT" panose="020B0502020104020203" pitchFamily="34" charset="0"/>
              <a:cs typeface="Arial" pitchFamily="34" charset="0"/>
            </a:rPr>
            <a:t> de </a:t>
          </a:r>
          <a:r>
            <a:rPr lang="fr-FR" altLang="ja-JP" b="1" u="sng" dirty="0" smtClean="0">
              <a:effectLst/>
              <a:latin typeface="Gill Sans MT" panose="020B0502020104020203" pitchFamily="34" charset="0"/>
              <a:cs typeface="Arial" pitchFamily="34" charset="0"/>
            </a:rPr>
            <a:t>l'envoi</a:t>
          </a:r>
          <a:r>
            <a:rPr lang="fr-FR" altLang="ja-JP" u="sng" dirty="0" smtClean="0">
              <a:effectLst/>
              <a:latin typeface="Gill Sans MT" panose="020B0502020104020203" pitchFamily="34" charset="0"/>
              <a:cs typeface="Arial" pitchFamily="34" charset="0"/>
            </a:rPr>
            <a:t>, </a:t>
          </a:r>
          <a:r>
            <a:rPr lang="fr-FR" altLang="ja-JP" b="1" u="sng" dirty="0" smtClean="0">
              <a:effectLst/>
              <a:latin typeface="Gill Sans MT" panose="020B0502020104020203" pitchFamily="34" charset="0"/>
              <a:cs typeface="Arial" pitchFamily="34" charset="0"/>
            </a:rPr>
            <a:t>d'inspection</a:t>
          </a:r>
          <a:r>
            <a:rPr lang="fr-FR" altLang="ja-JP" u="sng" dirty="0" smtClean="0">
              <a:effectLst/>
              <a:latin typeface="Gill Sans MT" panose="020B0502020104020203" pitchFamily="34" charset="0"/>
              <a:cs typeface="Arial" pitchFamily="34" charset="0"/>
            </a:rPr>
            <a:t> ou </a:t>
          </a:r>
          <a:r>
            <a:rPr lang="fr-FR" altLang="ja-JP" b="1" u="sng" dirty="0" smtClean="0">
              <a:effectLst/>
              <a:latin typeface="Gill Sans MT" panose="020B0502020104020203" pitchFamily="34" charset="0"/>
              <a:cs typeface="Arial" pitchFamily="34" charset="0"/>
            </a:rPr>
            <a:t>d'essai</a:t>
          </a:r>
          <a:r>
            <a:rPr lang="fr-FR" altLang="ja-JP" u="sng" dirty="0" smtClean="0">
              <a:effectLst/>
              <a:latin typeface="Gill Sans MT" panose="020B0502020104020203" pitchFamily="34" charset="0"/>
              <a:cs typeface="Arial" pitchFamily="34" charset="0"/>
            </a:rPr>
            <a:t> pour vérifier </a:t>
          </a:r>
          <a:r>
            <a:rPr lang="fr-FR" altLang="ja-JP" dirty="0" smtClean="0">
              <a:effectLst/>
              <a:latin typeface="Gill Sans MT" panose="020B0502020104020203" pitchFamily="34" charset="0"/>
              <a:cs typeface="Arial" pitchFamily="34" charset="0"/>
            </a:rPr>
            <a:t>si un </a:t>
          </a:r>
          <a:r>
            <a:rPr lang="fr-FR" altLang="ja-JP" b="1" dirty="0" smtClean="0">
              <a:effectLst/>
              <a:latin typeface="Gill Sans MT" panose="020B0502020104020203" pitchFamily="34" charset="0"/>
              <a:cs typeface="Arial" pitchFamily="34" charset="0"/>
            </a:rPr>
            <a:t>envoi</a:t>
          </a:r>
          <a:r>
            <a:rPr lang="fr-FR" altLang="ja-JP" dirty="0" smtClean="0">
              <a:effectLst/>
              <a:latin typeface="Gill Sans MT" panose="020B0502020104020203" pitchFamily="34" charset="0"/>
              <a:cs typeface="Arial" pitchFamily="34" charset="0"/>
            </a:rPr>
            <a:t> est conforme aux </a:t>
          </a:r>
          <a:r>
            <a:rPr lang="fr-FR" altLang="ja-JP" b="1" dirty="0" smtClean="0">
              <a:effectLst/>
              <a:latin typeface="Gill Sans MT" panose="020B0502020104020203" pitchFamily="34" charset="0"/>
              <a:cs typeface="Arial" pitchFamily="34" charset="0"/>
            </a:rPr>
            <a:t>exigences phytosanitaires d'importation </a:t>
          </a:r>
          <a:r>
            <a:rPr lang="fr-FR" altLang="ja-JP" dirty="0" smtClean="0">
              <a:effectLst/>
              <a:latin typeface="Gill Sans MT" panose="020B0502020104020203" pitchFamily="34" charset="0"/>
              <a:cs typeface="Arial" pitchFamily="34" charset="0"/>
            </a:rPr>
            <a:t>ou aux </a:t>
          </a:r>
          <a:r>
            <a:rPr lang="fr-FR" altLang="ja-JP" b="0" u="sng" dirty="0" smtClean="0">
              <a:effectLst/>
              <a:latin typeface="Gill Sans MT" panose="020B0502020104020203" pitchFamily="34" charset="0"/>
              <a:cs typeface="Arial" pitchFamily="34" charset="0"/>
            </a:rPr>
            <a:t>exigences de </a:t>
          </a:r>
          <a:r>
            <a:rPr lang="fr-FR" altLang="ja-JP" b="1" dirty="0" smtClean="0">
              <a:effectLst/>
              <a:latin typeface="Gill Sans MT" panose="020B0502020104020203" pitchFamily="34" charset="0"/>
              <a:cs typeface="Arial" pitchFamily="34" charset="0"/>
            </a:rPr>
            <a:t>mesures phytosanitaire</a:t>
          </a:r>
          <a:r>
            <a:rPr lang="fr-FR" altLang="ja-JP" dirty="0" smtClean="0">
              <a:effectLst/>
              <a:latin typeface="Gill Sans MT" panose="020B0502020104020203" pitchFamily="34" charset="0"/>
              <a:cs typeface="Arial" pitchFamily="34" charset="0"/>
            </a:rPr>
            <a:t>s liées au </a:t>
          </a:r>
          <a:r>
            <a:rPr lang="fr-FR" altLang="ja-JP" b="1" dirty="0" smtClean="0">
              <a:effectLst/>
              <a:latin typeface="Gill Sans MT" panose="020B0502020104020203" pitchFamily="34" charset="0"/>
              <a:cs typeface="Arial" pitchFamily="34" charset="0"/>
            </a:rPr>
            <a:t>transit</a:t>
          </a:r>
          <a:r>
            <a:rPr lang="fr-FR" altLang="ja-JP" dirty="0" smtClean="0">
              <a:effectLst/>
              <a:latin typeface="Gill Sans MT" panose="020B0502020104020203" pitchFamily="34" charset="0"/>
              <a:cs typeface="Arial"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fr-FR" b="1" i="1"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b="1" i="1" dirty="0" smtClean="0">
              <a:effectLst>
                <a:outerShdw blurRad="38100" dist="38100" dir="2700000" algn="tl">
                  <a:srgbClr val="000000">
                    <a:alpha val="43137"/>
                  </a:srgbClr>
                </a:outerShdw>
              </a:effectLst>
              <a:latin typeface="Gill Sans MT" panose="020B0502020104020203" pitchFamily="34" charset="0"/>
            </a:rPr>
            <a:t>depuis la </a:t>
          </a:r>
          <a:r>
            <a:rPr lang="fr-FR" b="1" i="1"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solidFill>
                <a:schemeClr val="tx1"/>
              </a:solidFill>
              <a:effectLst/>
              <a:latin typeface="Gill Sans MT" panose="020B0502020104020203" pitchFamily="34" charset="0"/>
              <a:ea typeface="+mn-ea"/>
              <a:cs typeface="+mn-cs"/>
            </a:rPr>
            <a:t>La révision ne change pas le fond de la définition, mais lie simplement la "</a:t>
          </a:r>
          <a:r>
            <a:rPr lang="fr-FR" i="1" dirty="0" smtClean="0">
              <a:solidFill>
                <a:schemeClr val="tx1"/>
              </a:solidFill>
              <a:effectLst/>
              <a:latin typeface="Gill Sans MT" panose="020B0502020104020203" pitchFamily="34" charset="0"/>
              <a:ea typeface="+mn-ea"/>
              <a:cs typeface="+mn-cs"/>
            </a:rPr>
            <a:t>diffusion</a:t>
          </a:r>
          <a:r>
            <a:rPr lang="fr-FR" dirty="0" smtClean="0">
              <a:solidFill>
                <a:schemeClr val="tx1"/>
              </a:solidFill>
              <a:effectLst/>
              <a:latin typeface="Gill Sans MT" panose="020B0502020104020203" pitchFamily="34" charset="0"/>
              <a:ea typeface="+mn-ea"/>
              <a:cs typeface="+mn-cs"/>
            </a:rPr>
            <a:t>" à la "</a:t>
          </a:r>
          <a:r>
            <a:rPr lang="fr-FR" i="1" dirty="0" smtClean="0">
              <a:solidFill>
                <a:schemeClr val="tx1"/>
              </a:solidFill>
              <a:effectLst/>
              <a:latin typeface="Gill Sans MT" panose="020B0502020104020203" pitchFamily="34" charset="0"/>
              <a:ea typeface="+mn-ea"/>
              <a:cs typeface="+mn-cs"/>
            </a:rPr>
            <a:t>procédure de conformité</a:t>
          </a:r>
          <a:r>
            <a:rPr lang="fr-FR" dirty="0" smtClean="0">
              <a:solidFill>
                <a:schemeClr val="tx1"/>
              </a:solidFill>
              <a:effectLst/>
              <a:latin typeface="Gill Sans MT" panose="020B0502020104020203" pitchFamily="34" charset="0"/>
              <a:ea typeface="+mn-ea"/>
              <a:cs typeface="+mn-cs"/>
            </a:rPr>
            <a:t>" plutôt qu'à "</a:t>
          </a:r>
          <a:r>
            <a:rPr lang="fr-FR" i="1" dirty="0" smtClean="0">
              <a:solidFill>
                <a:schemeClr val="tx1"/>
              </a:solidFill>
              <a:effectLst/>
              <a:latin typeface="Gill Sans MT" panose="020B0502020104020203" pitchFamily="34" charset="0"/>
              <a:ea typeface="+mn-ea"/>
              <a:cs typeface="+mn-cs"/>
            </a:rPr>
            <a:t>l'autorisation</a:t>
          </a:r>
          <a:r>
            <a:rPr lang="fr-FR" dirty="0" smtClean="0">
              <a:solidFill>
                <a:schemeClr val="tx1"/>
              </a:solidFill>
              <a:effectLst/>
              <a:latin typeface="Gill Sans MT" panose="020B0502020104020203" pitchFamily="34" charset="0"/>
              <a:ea typeface="+mn-ea"/>
              <a:cs typeface="+mn-cs"/>
            </a:rPr>
            <a:t>" (comme proposé pour la suppression)</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53E93D61-8687-4129-B2E0-A38464AC9DDF}">
      <dgm:prSet/>
      <dgm:spPr/>
      <dgm:t>
        <a:bodyPr/>
        <a:lstStyle/>
        <a:p>
          <a:r>
            <a:rPr lang="fr-FR" dirty="0">
              <a:solidFill>
                <a:schemeClr val="tx1"/>
              </a:solidFill>
              <a:effectLst/>
              <a:latin typeface="Gill Sans MT" panose="020B0502020104020203" pitchFamily="34" charset="0"/>
              <a:ea typeface="+mn-ea"/>
              <a:cs typeface="+mn-cs"/>
            </a:rPr>
            <a:t>Étant donné le qualificatif « (</a:t>
          </a:r>
          <a:r>
            <a:rPr lang="fr-FR" i="1" dirty="0">
              <a:solidFill>
                <a:schemeClr val="tx1"/>
              </a:solidFill>
              <a:effectLst/>
              <a:latin typeface="Gill Sans MT" panose="020B0502020104020203" pitchFamily="34" charset="0"/>
              <a:ea typeface="+mn-ea"/>
              <a:cs typeface="+mn-cs"/>
            </a:rPr>
            <a:t>d'un envoi</a:t>
          </a:r>
          <a:r>
            <a:rPr lang="fr-FR" dirty="0">
              <a:solidFill>
                <a:schemeClr val="tx1"/>
              </a:solidFill>
              <a:effectLst/>
              <a:latin typeface="Gill Sans MT" panose="020B0502020104020203" pitchFamily="34" charset="0"/>
              <a:ea typeface="+mn-ea"/>
              <a:cs typeface="+mn-cs"/>
            </a:rPr>
            <a:t>) » du terme, l'insertion proposée de « </a:t>
          </a:r>
          <a:r>
            <a:rPr lang="fr-FR" i="1" dirty="0">
              <a:solidFill>
                <a:schemeClr val="tx1"/>
              </a:solidFill>
              <a:effectLst/>
              <a:latin typeface="Gill Sans MT" panose="020B0502020104020203" pitchFamily="34" charset="0"/>
              <a:ea typeface="+mn-ea"/>
              <a:cs typeface="+mn-cs"/>
            </a:rPr>
            <a:t>d'un envoi </a:t>
          </a:r>
          <a:r>
            <a:rPr lang="fr-FR" dirty="0">
              <a:solidFill>
                <a:schemeClr val="tx1"/>
              </a:solidFill>
              <a:effectLst/>
              <a:latin typeface="Gill Sans MT" panose="020B0502020104020203" pitchFamily="34" charset="0"/>
              <a:ea typeface="+mn-ea"/>
              <a:cs typeface="+mn-cs"/>
            </a:rPr>
            <a:t>» est à proprement parler redondante, mais rend le libellé en tant que définition autonome plus clair par rapport au terme et à la définition de « </a:t>
          </a:r>
          <a:r>
            <a:rPr lang="fr-FR" i="1" dirty="0">
              <a:solidFill>
                <a:schemeClr val="tx1"/>
              </a:solidFill>
              <a:effectLst/>
              <a:latin typeface="Gill Sans MT" panose="020B0502020104020203" pitchFamily="34" charset="0"/>
              <a:ea typeface="+mn-ea"/>
              <a:cs typeface="+mn-cs"/>
            </a:rPr>
            <a:t>libération</a:t>
          </a:r>
          <a:r>
            <a:rPr lang="fr-FR" dirty="0">
              <a:solidFill>
                <a:schemeClr val="tx1"/>
              </a:solidFill>
              <a:effectLst/>
              <a:latin typeface="Gill Sans MT" panose="020B0502020104020203" pitchFamily="34" charset="0"/>
              <a:ea typeface="+mn-ea"/>
              <a:cs typeface="+mn-cs"/>
            </a:rPr>
            <a:t> </a:t>
          </a:r>
          <a:r>
            <a:rPr lang="fr-FR" i="1" dirty="0">
              <a:solidFill>
                <a:schemeClr val="tx1"/>
              </a:solidFill>
              <a:effectLst/>
              <a:latin typeface="Gill Sans MT" panose="020B0502020104020203" pitchFamily="34" charset="0"/>
              <a:ea typeface="+mn-ea"/>
              <a:cs typeface="+mn-cs"/>
            </a:rPr>
            <a:t>( dans l'environnement) </a:t>
          </a:r>
          <a:r>
            <a:rPr lang="fr-FR" dirty="0">
              <a:solidFill>
                <a:schemeClr val="tx1"/>
              </a:solidFill>
              <a:effectLst/>
              <a:latin typeface="Gill Sans MT" panose="020B0502020104020203" pitchFamily="34" charset="0"/>
              <a:ea typeface="+mn-ea"/>
              <a:cs typeface="+mn-cs"/>
            </a:rPr>
            <a:t>»</a:t>
          </a:r>
        </a:p>
      </dgm:t>
    </dgm:pt>
    <dgm:pt modelId="{14B686A5-81FC-4598-91EF-9205F37006C7}" type="parTrans" cxnId="{6E760A31-3718-474F-AF0A-7EF00ADB5D8B}">
      <dgm:prSet/>
      <dgm:spPr/>
      <dgm:t>
        <a:bodyPr/>
        <a:lstStyle/>
        <a:p>
          <a:endParaRPr lang="fr-FR"/>
        </a:p>
      </dgm:t>
    </dgm:pt>
    <dgm:pt modelId="{B7016BFA-84EF-415F-A448-15535AA247F5}" type="sibTrans" cxnId="{6E760A31-3718-474F-AF0A-7EF00ADB5D8B}">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6E760A31-3718-474F-AF0A-7EF00ADB5D8B}" srcId="{3353E323-CB19-43FF-8D69-18AB74F7A767}" destId="{53E93D61-8687-4129-B2E0-A38464AC9DDF}" srcOrd="1" destOrd="0" parTransId="{14B686A5-81FC-4598-91EF-9205F37006C7}" sibTransId="{B7016BFA-84EF-415F-A448-15535AA247F5}"/>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DFC22B26-3DA7-4D86-9DEA-E78C358A633A}" type="presOf" srcId="{53E93D61-8687-4129-B2E0-A38464AC9DDF}" destId="{759842F4-1C5C-4B5F-A3FF-5C139D83B1A7}" srcOrd="0" destOrd="1" presId="urn:microsoft.com/office/officeart/2005/8/layout/list1"/>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fr-FR"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"Libération (d'un envoi)"</a:t>
          </a:r>
          <a:endPar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altLang="ja-JP" dirty="0" smtClean="0">
              <a:effectLst/>
              <a:latin typeface="Gill Sans MT" panose="020B0502020104020203" pitchFamily="34" charset="0"/>
              <a:cs typeface="Arial" pitchFamily="34" charset="0"/>
            </a:rPr>
            <a:t>"Autorisation </a:t>
          </a:r>
          <a:r>
            <a:rPr lang="fr-FR" altLang="ja-JP" b="1" dirty="0" smtClean="0">
              <a:effectLst/>
              <a:latin typeface="Gill Sans MT" panose="020B0502020104020203" pitchFamily="34" charset="0"/>
              <a:cs typeface="Arial" pitchFamily="34" charset="0"/>
            </a:rPr>
            <a:t>d'entrée</a:t>
          </a:r>
          <a:r>
            <a:rPr lang="fr-FR" altLang="ja-JP" dirty="0" smtClean="0">
              <a:effectLst/>
              <a:latin typeface="Gill Sans MT" panose="020B0502020104020203" pitchFamily="34" charset="0"/>
              <a:cs typeface="Arial" pitchFamily="34" charset="0"/>
            </a:rPr>
            <a:t> d'un envoi après achèvement de la </a:t>
          </a:r>
          <a:r>
            <a:rPr lang="fr-FR" altLang="ja-JP" b="1" dirty="0" smtClean="0">
              <a:effectLst/>
              <a:latin typeface="Gill Sans MT" panose="020B0502020104020203" pitchFamily="34" charset="0"/>
              <a:cs typeface="Arial" pitchFamily="34" charset="0"/>
            </a:rPr>
            <a:t>procédure de mise en </a:t>
          </a:r>
          <a:r>
            <a:rPr lang="fr-FR" altLang="ja-JP" b="1" dirty="0" smtClean="0">
              <a:effectLst/>
              <a:latin typeface="Gill Sans MT" panose="020B0502020104020203" pitchFamily="34" charset="0"/>
              <a:cs typeface="Arial" pitchFamily="34" charset="0"/>
            </a:rPr>
            <a:t>conformité </a:t>
          </a:r>
          <a:r>
            <a:rPr lang="fr-FR" altLang="ja-JP" b="1" strike="sngStrike" dirty="0" smtClean="0">
              <a:effectLst/>
              <a:latin typeface="Gill Sans MT" panose="020B0502020104020203" pitchFamily="34" charset="0"/>
              <a:cs typeface="Arial" pitchFamily="34" charset="0"/>
            </a:rPr>
            <a:t>dédouanement</a:t>
          </a:r>
          <a:r>
            <a:rPr lang="fr-FR" altLang="ja-JP" dirty="0" smtClean="0">
              <a:effectLst/>
              <a:latin typeface="Gill Sans MT" panose="020B0502020104020203" pitchFamily="34" charset="0"/>
              <a:cs typeface="Arial" pitchFamily="34" charset="0"/>
            </a:rPr>
            <a:t>"</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ctr"/>
          <a:r>
            <a:rPr lang="fr-FR" b="1" i="1" dirty="0" smtClean="0">
              <a:effectLst>
                <a:outerShdw blurRad="38100" dist="38100" dir="2700000" algn="tl">
                  <a:srgbClr val="000000">
                    <a:alpha val="43137"/>
                  </a:srgbClr>
                </a:outerShdw>
              </a:effectLst>
              <a:latin typeface="Gill Sans MT" panose="020B0502020104020203" pitchFamily="34" charset="0"/>
            </a:rPr>
            <a:t>Inchangé depuis la 1ère consultation</a:t>
          </a:r>
          <a:endParaRPr lang="en-US" b="1" i="1" dirty="0">
            <a:effectLst>
              <a:outerShdw blurRad="38100" dist="38100" dir="2700000" algn="tl">
                <a:srgbClr val="000000">
                  <a:alpha val="43137"/>
                </a:srgbClr>
              </a:outerShdw>
            </a:effectLst>
            <a:latin typeface="Gill Sans MT"/>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solidFill>
                <a:schemeClr val="tx1"/>
              </a:solidFill>
              <a:effectLst/>
              <a:latin typeface="Gill Sans MT"/>
              <a:ea typeface="+mn-ea"/>
              <a:cs typeface="+mn-cs"/>
            </a:rPr>
            <a:t>Les termes du </a:t>
          </a:r>
          <a:r>
            <a:rPr lang="fr-FR" dirty="0" smtClean="0">
              <a:solidFill>
                <a:schemeClr val="tx1"/>
              </a:solidFill>
              <a:effectLst/>
              <a:latin typeface="Gill Sans MT"/>
              <a:ea typeface="+mn-ea"/>
              <a:cs typeface="+mn-cs"/>
            </a:rPr>
            <a:t>Glossaire </a:t>
          </a:r>
          <a:r>
            <a:rPr lang="fr-FR" dirty="0" smtClean="0">
              <a:solidFill>
                <a:schemeClr val="tx1"/>
              </a:solidFill>
              <a:effectLst/>
              <a:latin typeface="Gill Sans MT"/>
              <a:ea typeface="+mn-ea"/>
              <a:cs typeface="+mn-cs"/>
            </a:rPr>
            <a:t>« </a:t>
          </a:r>
          <a:r>
            <a:rPr lang="fr-FR" i="1" dirty="0" smtClean="0">
              <a:solidFill>
                <a:schemeClr val="tx1"/>
              </a:solidFill>
              <a:effectLst/>
              <a:latin typeface="Gill Sans MT"/>
              <a:ea typeface="+mn-ea"/>
              <a:cs typeface="+mn-cs"/>
            </a:rPr>
            <a:t>dédouanement (d'un envoi) </a:t>
          </a:r>
          <a:r>
            <a:rPr lang="fr-FR" dirty="0" smtClean="0">
              <a:solidFill>
                <a:schemeClr val="tx1"/>
              </a:solidFill>
              <a:effectLst/>
              <a:latin typeface="Gill Sans MT"/>
              <a:ea typeface="+mn-ea"/>
              <a:cs typeface="+mn-cs"/>
            </a:rPr>
            <a:t>» et « </a:t>
          </a:r>
          <a:r>
            <a:rPr lang="fr-FR" i="1" dirty="0" smtClean="0">
              <a:solidFill>
                <a:schemeClr val="tx1"/>
              </a:solidFill>
              <a:effectLst/>
              <a:latin typeface="Gill Sans MT"/>
              <a:ea typeface="+mn-ea"/>
              <a:cs typeface="+mn-cs"/>
            </a:rPr>
            <a:t>procédure de conformité (pour un envoi)</a:t>
          </a:r>
          <a:r>
            <a:rPr lang="fr-FR" dirty="0" smtClean="0">
              <a:solidFill>
                <a:schemeClr val="tx1"/>
              </a:solidFill>
              <a:effectLst/>
              <a:latin typeface="Gill Sans MT"/>
              <a:ea typeface="+mn-ea"/>
              <a:cs typeface="+mn-cs"/>
            </a:rPr>
            <a:t> » sont presque synonymes, étant donné qu'il est généralement admis que le dédouanement est un processus plutôt qu'un résultat de ce processus. Par conséquent, le terme </a:t>
          </a:r>
          <a:r>
            <a:rPr lang="fr-FR" i="1" dirty="0" smtClean="0">
              <a:solidFill>
                <a:schemeClr val="tx1"/>
              </a:solidFill>
              <a:effectLst/>
              <a:latin typeface="Gill Sans MT"/>
              <a:ea typeface="+mn-ea"/>
              <a:cs typeface="+mn-cs"/>
            </a:rPr>
            <a:t>« dédouanement (d'un envoi) </a:t>
          </a:r>
          <a:r>
            <a:rPr lang="fr-FR" dirty="0" smtClean="0">
              <a:solidFill>
                <a:schemeClr val="tx1"/>
              </a:solidFill>
              <a:effectLst/>
              <a:latin typeface="Gill Sans MT"/>
              <a:ea typeface="+mn-ea"/>
              <a:cs typeface="+mn-cs"/>
            </a:rPr>
            <a:t>» est redondant et il est proposé de le supprimer du glossaire.</a:t>
          </a:r>
          <a:endParaRPr lang="en-US" i="1" dirty="0">
            <a:effectLst/>
            <a:latin typeface="Gill Sans MT"/>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353E323-CB19-43FF-8D69-18AB74F7A767}">
      <dgm:prSet phldrT="[Text]"/>
      <dgm:spPr/>
      <dgm:t>
        <a:bodyPr/>
        <a:lstStyle/>
        <a:p>
          <a:r>
            <a:rPr lang="fr-FR" b="1" dirty="0" smtClean="0">
              <a:solidFill>
                <a:schemeClr val="bg1"/>
              </a:solidFill>
              <a:effectLst>
                <a:outerShdw blurRad="38100" dist="38100" dir="2700000" algn="tl">
                  <a:srgbClr val="000000">
                    <a:alpha val="43137"/>
                  </a:srgbClr>
                </a:outerShdw>
              </a:effectLst>
              <a:latin typeface="Gill Sans MT"/>
            </a:rPr>
            <a:t>"Dédouanement (d'un envoi)"</a:t>
          </a:r>
          <a:endParaRPr lang="en-US" altLang="ja-JP" b="1" dirty="0">
            <a:solidFill>
              <a:schemeClr val="bg1"/>
            </a:solidFill>
            <a:effectLst>
              <a:outerShdw blurRad="38100" dist="38100" dir="2700000" algn="tl">
                <a:srgbClr val="000000">
                  <a:alpha val="43137"/>
                </a:srgbClr>
              </a:outerShdw>
            </a:effectLst>
            <a:latin typeface="Gill Sans MT"/>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dirty="0" smtClean="0">
              <a:effectLst/>
              <a:latin typeface="Gill Sans MT"/>
            </a:rPr>
            <a:t>« Vérification du respect de la réglementation phytosanitaire »</a:t>
          </a:r>
          <a:endParaRPr lang="en-US" i="1" dirty="0">
            <a:effectLst/>
            <a:latin typeface="Gill Sans MT"/>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fr-FR" b="1" i="1" dirty="0" smtClean="0">
              <a:effectLst>
                <a:outerShdw blurRad="38100" dist="38100" dir="2700000" algn="tl">
                  <a:srgbClr val="000000">
                    <a:alpha val="43137"/>
                  </a:srgbClr>
                </a:outerShdw>
              </a:effectLst>
              <a:latin typeface="Gill Sans MT" panose="020B0502020104020203" pitchFamily="34" charset="0"/>
            </a:rPr>
            <a:t>Changement par rapport à une proposition de révision avec 1ère consultation</a:t>
          </a:r>
          <a:endParaRPr lang="en-US" b="1" i="1"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latin typeface="Gill Sans MT" panose="020B0502020104020203" pitchFamily="34" charset="0"/>
            </a:rPr>
            <a:t>Lors de la 1ère consultation, </a:t>
          </a:r>
          <a:r>
            <a:rPr lang="fr-FR" dirty="0" smtClean="0">
              <a:latin typeface="Gill Sans MT" panose="020B0502020104020203" pitchFamily="34" charset="0"/>
            </a:rPr>
            <a:t>le CN avait </a:t>
          </a:r>
          <a:r>
            <a:rPr lang="fr-FR" dirty="0" smtClean="0">
              <a:latin typeface="Gill Sans MT" panose="020B0502020104020203" pitchFamily="34" charset="0"/>
            </a:rPr>
            <a:t>proposé de préciser que le « </a:t>
          </a:r>
          <a:r>
            <a:rPr lang="fr-FR" i="1" dirty="0" smtClean="0">
              <a:latin typeface="Gill Sans MT" panose="020B0502020104020203" pitchFamily="34" charset="0"/>
            </a:rPr>
            <a:t>matériel génétique </a:t>
          </a:r>
          <a:r>
            <a:rPr lang="fr-FR" dirty="0" smtClean="0">
              <a:latin typeface="Gill Sans MT" panose="020B0502020104020203" pitchFamily="34" charset="0"/>
            </a:rPr>
            <a:t>» est un sous-ensemble des « </a:t>
          </a:r>
          <a:r>
            <a:rPr lang="fr-FR" i="1" dirty="0" smtClean="0">
              <a:latin typeface="Gill Sans MT" panose="020B0502020104020203" pitchFamily="34" charset="0"/>
            </a:rPr>
            <a:t>végétaux destinés à la plantation </a:t>
          </a:r>
          <a:r>
            <a:rPr lang="fr-FR" dirty="0" smtClean="0">
              <a:latin typeface="Gill Sans MT" panose="020B0502020104020203" pitchFamily="34" charset="0"/>
            </a:rPr>
            <a:t>» et représente donc généralement un risque plus élevé.</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EB5541B9-EAA0-4A3E-A64E-E58F3117EF6A}">
      <dgm:prSet/>
      <dgm:spPr/>
      <dgm:t>
        <a:bodyPr/>
        <a:lstStyle/>
        <a:p>
          <a:r>
            <a:rPr lang="fr-FR" dirty="0">
              <a:latin typeface="Gill Sans MT" panose="020B0502020104020203" pitchFamily="34" charset="0"/>
            </a:rPr>
            <a:t>Le </a:t>
          </a:r>
          <a:r>
            <a:rPr lang="fr-FR" dirty="0" smtClean="0">
              <a:latin typeface="Gill Sans MT" panose="020B0502020104020203" pitchFamily="34" charset="0"/>
            </a:rPr>
            <a:t>CN-7 </a:t>
          </a:r>
          <a:r>
            <a:rPr lang="fr-FR" dirty="0">
              <a:latin typeface="Gill Sans MT" panose="020B0502020104020203" pitchFamily="34" charset="0"/>
            </a:rPr>
            <a:t>propose maintenant que le terme et la définition soient supprimés, car : le terme est rarement utilisé dans les NIMP ; la révision proposée peut prêter à confusion plutôt qu'à la clarté ; la définition actuelle n'est pas différente du sens ordinaire du dictionnaire, n'est pas spécifique à la CIPV et n'est donc pas nécessaire ; la CMP a récemment supprimé plusieurs autres termes et définitions liés aux produits de base du </a:t>
          </a:r>
          <a:r>
            <a:rPr lang="fr-FR" dirty="0" smtClean="0">
              <a:latin typeface="Gill Sans MT" panose="020B0502020104020203" pitchFamily="34" charset="0"/>
            </a:rPr>
            <a:t>Glossaire</a:t>
          </a:r>
          <a:endParaRPr lang="fr-FR" dirty="0">
            <a:latin typeface="Gill Sans MT" panose="020B0502020104020203" pitchFamily="34" charset="0"/>
          </a:endParaRPr>
        </a:p>
      </dgm:t>
    </dgm:pt>
    <dgm:pt modelId="{5C3FFD08-C184-4EFC-A53D-376A14272C12}" type="parTrans" cxnId="{4B3B36E2-D696-4A57-A525-AA5DB0D65146}">
      <dgm:prSet/>
      <dgm:spPr/>
      <dgm:t>
        <a:bodyPr/>
        <a:lstStyle/>
        <a:p>
          <a:endParaRPr lang="fr-FR"/>
        </a:p>
      </dgm:t>
    </dgm:pt>
    <dgm:pt modelId="{B3F27B4F-7883-4B50-95A4-DF3530B5EB98}" type="sibTrans" cxnId="{4B3B36E2-D696-4A57-A525-AA5DB0D65146}">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custLinFactY="-51937" custLinFactNeighborX="-18987" custLinFactNeighborY="-100000">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custLinFactNeighborY="-83325">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4B3B36E2-D696-4A57-A525-AA5DB0D65146}" srcId="{3353E323-CB19-43FF-8D69-18AB74F7A767}" destId="{EB5541B9-EAA0-4A3E-A64E-E58F3117EF6A}" srcOrd="1" destOrd="0" parTransId="{5C3FFD08-C184-4EFC-A53D-376A14272C12}" sibTransId="{B3F27B4F-7883-4B50-95A4-DF3530B5EB98}"/>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BA6809CF-9C45-4AFE-923F-F463E5E6E498}" type="presOf" srcId="{EB5541B9-EAA0-4A3E-A64E-E58F3117EF6A}" destId="{759842F4-1C5C-4B5F-A3FF-5C139D83B1A7}" srcOrd="0" destOrd="1"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en-US" b="1" dirty="0">
              <a:effectLst>
                <a:outerShdw blurRad="38100" dist="38100" dir="2700000" algn="tl">
                  <a:srgbClr val="000000">
                    <a:alpha val="43137"/>
                  </a:srgbClr>
                </a:outerShdw>
              </a:effectLst>
              <a:latin typeface="Gill Sans MT" panose="020B0502020104020203" pitchFamily="34" charset="0"/>
            </a:rPr>
            <a:t>“</a:t>
          </a:r>
          <a:r>
            <a:rPr lang="en-US" b="1" dirty="0" err="1" smtClean="0">
              <a:effectLst>
                <a:outerShdw blurRad="38100" dist="38100" dir="2700000" algn="tl">
                  <a:srgbClr val="000000">
                    <a:alpha val="43137"/>
                  </a:srgbClr>
                </a:outerShdw>
              </a:effectLst>
              <a:latin typeface="Gill Sans MT" panose="020B0502020104020203" pitchFamily="34" charset="0"/>
            </a:rPr>
            <a:t>I</a:t>
          </a:r>
          <a:r>
            <a:rPr lang="en-US" b="1" i="0" dirty="0" err="1" smtClean="0">
              <a:effectLst>
                <a:outerShdw blurRad="38100" dist="38100" dir="2700000" algn="tl">
                  <a:srgbClr val="000000">
                    <a:alpha val="43137"/>
                  </a:srgbClr>
                </a:outerShdw>
              </a:effectLst>
              <a:latin typeface="Gill Sans MT" panose="020B0502020104020203" pitchFamily="34" charset="0"/>
            </a:rPr>
            <a:t>dentité</a:t>
          </a:r>
          <a:r>
            <a:rPr lang="en-US" i="0" dirty="0" smtClean="0">
              <a:effectLst>
                <a:outerShdw blurRad="38100" dist="38100" dir="2700000" algn="tl">
                  <a:srgbClr val="000000">
                    <a:alpha val="43137"/>
                  </a:srgbClr>
                </a:outerShdw>
              </a:effectLst>
              <a:latin typeface="Gill Sans MT" panose="020B0502020104020203" pitchFamily="34" charset="0"/>
            </a:rPr>
            <a:t> (d’un </a:t>
          </a:r>
          <a:r>
            <a:rPr lang="en-US" b="1" i="0" dirty="0" smtClean="0">
              <a:effectLst>
                <a:outerShdw blurRad="38100" dist="38100" dir="2700000" algn="tl">
                  <a:srgbClr val="000000">
                    <a:alpha val="43137"/>
                  </a:srgbClr>
                </a:outerShdw>
              </a:effectLst>
              <a:latin typeface="Gill Sans MT" panose="020B0502020104020203" pitchFamily="34" charset="0"/>
            </a:rPr>
            <a:t>envoi</a:t>
          </a:r>
          <a:r>
            <a:rPr lang="en-US" i="0" dirty="0" smtClean="0">
              <a:effectLst>
                <a:outerShdw blurRad="38100" dist="38100" dir="2700000" algn="tl">
                  <a:srgbClr val="000000">
                    <a:alpha val="43137"/>
                  </a:srgbClr>
                </a:outerShdw>
              </a:effectLst>
              <a:latin typeface="Gill Sans MT" panose="020B0502020104020203" pitchFamily="34" charset="0"/>
            </a:rPr>
            <a:t>)</a:t>
          </a:r>
          <a:r>
            <a:rPr lang="en-US" b="1" dirty="0" smtClean="0">
              <a:effectLst>
                <a:outerShdw blurRad="38100" dist="38100" dir="2700000" algn="tl">
                  <a:srgbClr val="000000">
                    <a:alpha val="43137"/>
                  </a:srgbClr>
                </a:outerShdw>
              </a:effectLst>
              <a:latin typeface="Gill Sans MT" panose="020B0502020104020203" pitchFamily="34" charset="0"/>
            </a:rPr>
            <a:t>”</a:t>
          </a:r>
          <a:endParaRPr lang="en-US" altLang="ja-JP" u="none"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custT="1"/>
      <dgm:spPr/>
      <dgm:t>
        <a:bodyPr/>
        <a:lstStyle/>
        <a:p>
          <a:pPr algn="ctr">
            <a:buNone/>
          </a:pPr>
          <a:r>
            <a:rPr lang="fr-FR" sz="2400" dirty="0" smtClean="0">
              <a:solidFill>
                <a:schemeClr val="tx1"/>
              </a:solidFill>
              <a:effectLst/>
              <a:latin typeface="Gill Sans MT" panose="020B0502020104020203" pitchFamily="34" charset="0"/>
            </a:rPr>
            <a:t>"</a:t>
          </a:r>
          <a:r>
            <a:rPr lang="fr-FR" sz="2400" b="0" dirty="0" smtClean="0">
              <a:solidFill>
                <a:schemeClr val="tx1"/>
              </a:solidFill>
              <a:effectLst/>
              <a:latin typeface="Gill Sans MT" panose="020B0502020104020203" pitchFamily="34" charset="0"/>
            </a:rPr>
            <a:t>Les composants </a:t>
          </a:r>
          <a:r>
            <a:rPr lang="fr-FR" sz="2400" b="1" dirty="0" smtClean="0">
              <a:solidFill>
                <a:schemeClr val="tx1"/>
              </a:solidFill>
              <a:effectLst/>
              <a:latin typeface="Gill Sans MT" panose="020B0502020104020203" pitchFamily="34" charset="0"/>
            </a:rPr>
            <a:t>d'un envoi </a:t>
          </a:r>
          <a:r>
            <a:rPr lang="fr-FR" sz="2400" dirty="0" smtClean="0">
              <a:solidFill>
                <a:schemeClr val="tx1"/>
              </a:solidFill>
              <a:effectLst/>
              <a:latin typeface="Gill Sans MT" panose="020B0502020104020203" pitchFamily="34" charset="0"/>
            </a:rPr>
            <a:t>tels que couverts par son </a:t>
          </a:r>
          <a:r>
            <a:rPr lang="fr-FR" sz="2400" b="1" dirty="0" smtClean="0">
              <a:solidFill>
                <a:schemeClr val="tx1"/>
              </a:solidFill>
              <a:effectLst/>
              <a:latin typeface="Gill Sans MT" panose="020B0502020104020203" pitchFamily="34" charset="0"/>
            </a:rPr>
            <a:t>certificat phytosanitaire </a:t>
          </a:r>
          <a:r>
            <a:rPr lang="fr-FR" sz="2400" dirty="0" smtClean="0">
              <a:solidFill>
                <a:schemeClr val="tx1"/>
              </a:solidFill>
              <a:effectLst/>
              <a:latin typeface="Gill Sans MT" panose="020B0502020104020203" pitchFamily="34" charset="0"/>
            </a:rPr>
            <a:t>et décrits dans les rubriques "nom du produit et quantité déclarée", "nom botanique des </a:t>
          </a:r>
          <a:r>
            <a:rPr lang="fr-FR" sz="2400" b="1" dirty="0" smtClean="0">
              <a:solidFill>
                <a:schemeClr val="tx1"/>
              </a:solidFill>
              <a:effectLst/>
              <a:latin typeface="Gill Sans MT" panose="020B0502020104020203" pitchFamily="34" charset="0"/>
            </a:rPr>
            <a:t>plantes</a:t>
          </a:r>
          <a:r>
            <a:rPr lang="fr-FR" sz="2400" dirty="0" smtClean="0">
              <a:solidFill>
                <a:schemeClr val="tx1"/>
              </a:solidFill>
              <a:effectLst/>
              <a:latin typeface="Gill Sans MT" panose="020B0502020104020203" pitchFamily="34" charset="0"/>
            </a:rPr>
            <a:t>" et "lieu d'origine"</a:t>
          </a:r>
          <a:endParaRPr lang="en-US" sz="2400" i="1" dirty="0">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en-US"/>
        </a:p>
      </dgm:t>
    </dgm:pt>
    <dgm:pt modelId="{3353E323-CB19-43FF-8D69-18AB74F7A767}">
      <dgm:prSet phldrT="[Text]"/>
      <dgm:spPr>
        <a:solidFill>
          <a:schemeClr val="tx2"/>
        </a:solidFill>
      </dgm:spPr>
      <dgm:t>
        <a:bodyPr/>
        <a:lstStyle/>
        <a:p>
          <a:r>
            <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b="1" dirty="0" err="1" smtClean="0">
              <a:effectLst>
                <a:outerShdw blurRad="38100" dist="38100" dir="2700000" algn="tl">
                  <a:srgbClr val="000000">
                    <a:alpha val="43137"/>
                  </a:srgbClr>
                </a:outerShdw>
              </a:effectLst>
              <a:latin typeface="Gill Sans MT" panose="020B0502020104020203" pitchFamily="34" charset="0"/>
              <a:cs typeface="Arial" pitchFamily="34" charset="0"/>
            </a:rPr>
            <a:t>Germoplasme</a:t>
          </a:r>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b="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fr-FR" altLang="ja-JP" dirty="0" smtClean="0">
              <a:effectLst/>
              <a:latin typeface="Gill Sans MT" panose="020B0502020104020203" pitchFamily="34" charset="0"/>
              <a:cs typeface="Arial" pitchFamily="34" charset="0"/>
            </a:rPr>
            <a:t>"</a:t>
          </a:r>
          <a:r>
            <a:rPr lang="fr-FR" altLang="ja-JP" b="1" dirty="0" smtClean="0">
              <a:effectLst/>
              <a:latin typeface="Gill Sans MT" panose="020B0502020104020203" pitchFamily="34" charset="0"/>
              <a:cs typeface="Arial" pitchFamily="34" charset="0"/>
            </a:rPr>
            <a:t>Plantes</a:t>
          </a:r>
          <a:r>
            <a:rPr lang="fr-FR" altLang="ja-JP" dirty="0" smtClean="0">
              <a:effectLst/>
              <a:latin typeface="Gill Sans MT" panose="020B0502020104020203" pitchFamily="34" charset="0"/>
              <a:cs typeface="Arial" pitchFamily="34" charset="0"/>
            </a:rPr>
            <a:t> destinées à être utilisées dans des programmes de sélection ou de conservation"</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E1F010D-719A-4457-87E8-5D7769197D3B}" type="doc">
      <dgm:prSet loTypeId="urn:microsoft.com/office/officeart/2005/8/layout/hierarchy4" loCatId="list" qsTypeId="urn:microsoft.com/office/officeart/2005/8/quickstyle/simple1" qsCatId="simple" csTypeId="urn:microsoft.com/office/officeart/2005/8/colors/accent1_1" csCatId="accent1" phldr="1"/>
      <dgm:spPr/>
      <dgm:t>
        <a:bodyPr/>
        <a:lstStyle/>
        <a:p>
          <a:endParaRPr lang="en-US"/>
        </a:p>
      </dgm:t>
    </dgm:pt>
    <dgm:pt modelId="{3353E323-CB19-43FF-8D69-18AB74F7A767}">
      <dgm:prSet phldrT="[Text]"/>
      <dgm:spPr/>
      <dgm:t>
        <a:bodyPr/>
        <a:lstStyle/>
        <a:p>
          <a:r>
            <a:rPr lang="fr-FR" dirty="0" smtClean="0">
              <a:solidFill>
                <a:schemeClr val="tx1"/>
              </a:solidFill>
            </a:rPr>
            <a:t>Pour plus d'informations sur le</a:t>
          </a:r>
        </a:p>
        <a:p>
          <a:r>
            <a:rPr lang="fr-FR" dirty="0" smtClean="0">
              <a:solidFill>
                <a:schemeClr val="tx1"/>
              </a:solidFill>
            </a:rPr>
            <a:t>Projet d'amendements à la NIMP 5 de 2021 , veuillez également vous référer à :</a:t>
          </a:r>
          <a:endParaRPr lang="en-US" dirty="0">
            <a:solidFill>
              <a:schemeClr val="tx1"/>
            </a:solidFill>
          </a:endParaRPr>
        </a:p>
      </dgm:t>
    </dgm:pt>
    <dgm:pt modelId="{5BC80C2B-A228-4D8A-8A84-A7B9DDD08700}" type="sibTrans" cxnId="{9518A0D1-C79A-4E4E-A9B5-DCA86F3820AB}">
      <dgm:prSet/>
      <dgm:spPr/>
      <dgm:t>
        <a:bodyPr/>
        <a:lstStyle/>
        <a:p>
          <a:endParaRPr lang="en-US"/>
        </a:p>
      </dgm:t>
    </dgm:pt>
    <dgm:pt modelId="{EEC5F49C-8AE3-4E2A-A215-8770DB5B82C1}" type="parTrans" cxnId="{9518A0D1-C79A-4E4E-A9B5-DCA86F3820AB}">
      <dgm:prSet/>
      <dgm:spPr/>
      <dgm:t>
        <a:bodyPr/>
        <a:lstStyle/>
        <a:p>
          <a:endParaRPr lang="en-US"/>
        </a:p>
      </dgm:t>
    </dgm:pt>
    <dgm:pt modelId="{1621E50D-3B01-4117-A07E-2AE1349B9A0F}">
      <dgm:prSet/>
      <dgm:spPr/>
      <dgm:t>
        <a:bodyPr/>
        <a:lstStyle/>
        <a:p>
          <a:r>
            <a:rPr lang="fr-FR" dirty="0" smtClean="0">
              <a:hlinkClick xmlns:r="http://schemas.openxmlformats.org/officeDocument/2006/relationships" r:id="rId1"/>
            </a:rPr>
            <a:t>Rapport de la réunion virtuelle CN-7 de mai 2022</a:t>
          </a:r>
          <a:endParaRPr lang="en-US" dirty="0">
            <a:hlinkClick xmlns:r="http://schemas.openxmlformats.org/officeDocument/2006/relationships" r:id="rId2"/>
          </a:endParaRPr>
        </a:p>
      </dgm:t>
    </dgm:pt>
    <dgm:pt modelId="{FACB1F1F-7853-4B79-A4B6-B9CF5EB341CF}" type="parTrans" cxnId="{C0D5096C-51EE-41B5-B52B-3F24F36974EC}">
      <dgm:prSet/>
      <dgm:spPr/>
      <dgm:t>
        <a:bodyPr/>
        <a:lstStyle/>
        <a:p>
          <a:endParaRPr lang="en-US"/>
        </a:p>
      </dgm:t>
    </dgm:pt>
    <dgm:pt modelId="{72963D88-302D-45F4-8833-151E7CA0A485}" type="sibTrans" cxnId="{C0D5096C-51EE-41B5-B52B-3F24F36974EC}">
      <dgm:prSet/>
      <dgm:spPr/>
      <dgm:t>
        <a:bodyPr/>
        <a:lstStyle/>
        <a:p>
          <a:endParaRPr lang="en-US"/>
        </a:p>
      </dgm:t>
    </dgm:pt>
    <dgm:pt modelId="{4C93C938-8C86-47CB-9A4F-E6EF7122FEEF}">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hlinkClick xmlns:r="http://schemas.openxmlformats.org/officeDocument/2006/relationships" r:id="rId3"/>
            </a:rPr>
            <a:t>Rapport de la</a:t>
          </a:r>
          <a:r>
            <a:rPr lang="en-US" dirty="0" smtClean="0"/>
            <a:t> </a:t>
          </a:r>
          <a:r>
            <a:rPr lang="en-US" dirty="0" err="1" smtClean="0">
              <a:hlinkClick xmlns:r="http://schemas.openxmlformats.org/officeDocument/2006/relationships" r:id="rId3"/>
            </a:rPr>
            <a:t>réunion</a:t>
          </a:r>
          <a:r>
            <a:rPr lang="en-US" dirty="0" smtClean="0">
              <a:hlinkClick xmlns:r="http://schemas.openxmlformats.org/officeDocument/2006/relationships" r:id="rId3"/>
            </a:rPr>
            <a:t> </a:t>
          </a:r>
          <a:r>
            <a:rPr lang="en-US" dirty="0" err="1" smtClean="0"/>
            <a:t>vi</a:t>
          </a:r>
          <a:r>
            <a:rPr lang="en-US" dirty="0" err="1" smtClean="0">
              <a:hlinkClick xmlns:r="http://schemas.openxmlformats.org/officeDocument/2006/relationships" r:id="rId3"/>
            </a:rPr>
            <a:t>rtuelle</a:t>
          </a:r>
          <a:r>
            <a:rPr lang="en-US" dirty="0" smtClean="0">
              <a:hlinkClick xmlns:r="http://schemas.openxmlformats.org/officeDocument/2006/relationships" r:id="rId3"/>
            </a:rPr>
            <a:t> du PTG</a:t>
          </a:r>
          <a:endParaRPr lang="en-US" dirty="0" smtClean="0"/>
        </a:p>
        <a:p>
          <a:pPr marL="0" marR="0" indent="0" defTabSz="914400" eaLnBrk="1" fontAlgn="auto" latinLnBrk="0" hangingPunct="1">
            <a:lnSpc>
              <a:spcPct val="100000"/>
            </a:lnSpc>
            <a:spcBef>
              <a:spcPts val="0"/>
            </a:spcBef>
            <a:spcAft>
              <a:spcPts val="0"/>
            </a:spcAft>
            <a:buClrTx/>
            <a:buSzTx/>
            <a:buFontTx/>
            <a:buNone/>
            <a:tabLst/>
            <a:defRPr/>
          </a:pPr>
          <a:r>
            <a:rPr lang="en-US" dirty="0" smtClean="0">
              <a:hlinkClick xmlns:r="http://schemas.openxmlformats.org/officeDocument/2006/relationships" r:id="rId3"/>
            </a:rPr>
            <a:t>de </a:t>
          </a:r>
          <a:r>
            <a:rPr lang="en-US" dirty="0" err="1" smtClean="0">
              <a:hlinkClick xmlns:r="http://schemas.openxmlformats.org/officeDocument/2006/relationships" r:id="rId3"/>
            </a:rPr>
            <a:t>Décembre</a:t>
          </a:r>
          <a:r>
            <a:rPr lang="en-US" dirty="0" smtClean="0">
              <a:hlinkClick xmlns:r="http://schemas.openxmlformats.org/officeDocument/2006/relationships" r:id="rId3"/>
            </a:rPr>
            <a:t> 2021</a:t>
          </a:r>
          <a:endParaRPr lang="en-US" dirty="0" smtClean="0"/>
        </a:p>
      </dgm:t>
    </dgm:pt>
    <dgm:pt modelId="{4D860F0D-0525-4111-9D3B-9B4C32ABB10B}" type="parTrans" cxnId="{E9B13C6F-B7B0-472F-9374-1F7714A4C8DC}">
      <dgm:prSet/>
      <dgm:spPr/>
      <dgm:t>
        <a:bodyPr/>
        <a:lstStyle/>
        <a:p>
          <a:endParaRPr lang="en-US"/>
        </a:p>
      </dgm:t>
    </dgm:pt>
    <dgm:pt modelId="{16C05363-9F4E-45A2-B0AC-CCBF55026CB7}" type="sibTrans" cxnId="{E9B13C6F-B7B0-472F-9374-1F7714A4C8DC}">
      <dgm:prSet/>
      <dgm:spPr/>
      <dgm:t>
        <a:bodyPr/>
        <a:lstStyle/>
        <a:p>
          <a:endParaRPr lang="en-US"/>
        </a:p>
      </dgm:t>
    </dgm:pt>
    <dgm:pt modelId="{91FB2A09-69CB-4C36-949D-322B1A90B7BE}" type="pres">
      <dgm:prSet presAssocID="{5E1F010D-719A-4457-87E8-5D7769197D3B}" presName="Name0" presStyleCnt="0">
        <dgm:presLayoutVars>
          <dgm:chPref val="1"/>
          <dgm:dir/>
          <dgm:animOne val="branch"/>
          <dgm:animLvl val="lvl"/>
          <dgm:resizeHandles/>
        </dgm:presLayoutVars>
      </dgm:prSet>
      <dgm:spPr/>
      <dgm:t>
        <a:bodyPr/>
        <a:lstStyle/>
        <a:p>
          <a:endParaRPr lang="fr-FR"/>
        </a:p>
      </dgm:t>
    </dgm:pt>
    <dgm:pt modelId="{1F4CF21E-691E-4FCE-A589-758C33CC2424}" type="pres">
      <dgm:prSet presAssocID="{3353E323-CB19-43FF-8D69-18AB74F7A767}" presName="vertOne" presStyleCnt="0"/>
      <dgm:spPr/>
    </dgm:pt>
    <dgm:pt modelId="{0E5175B6-35A5-4A6D-BA44-138324B361A9}" type="pres">
      <dgm:prSet presAssocID="{3353E323-CB19-43FF-8D69-18AB74F7A767}" presName="txOne" presStyleLbl="node0" presStyleIdx="0" presStyleCnt="1">
        <dgm:presLayoutVars>
          <dgm:chPref val="3"/>
        </dgm:presLayoutVars>
      </dgm:prSet>
      <dgm:spPr/>
      <dgm:t>
        <a:bodyPr/>
        <a:lstStyle/>
        <a:p>
          <a:endParaRPr lang="fr-FR"/>
        </a:p>
      </dgm:t>
    </dgm:pt>
    <dgm:pt modelId="{DC26705A-9CB6-42DD-993C-87ECAD339D27}" type="pres">
      <dgm:prSet presAssocID="{3353E323-CB19-43FF-8D69-18AB74F7A767}" presName="parTransOne" presStyleCnt="0"/>
      <dgm:spPr/>
    </dgm:pt>
    <dgm:pt modelId="{E148E5DD-FABA-4E7F-B231-74870EDC89B3}" type="pres">
      <dgm:prSet presAssocID="{3353E323-CB19-43FF-8D69-18AB74F7A767}" presName="horzOne" presStyleCnt="0"/>
      <dgm:spPr/>
    </dgm:pt>
    <dgm:pt modelId="{9BE7B44D-B667-4E6C-8A47-4DE5A97FFFBC}" type="pres">
      <dgm:prSet presAssocID="{4C93C938-8C86-47CB-9A4F-E6EF7122FEEF}" presName="vertTwo" presStyleCnt="0"/>
      <dgm:spPr/>
    </dgm:pt>
    <dgm:pt modelId="{067EA067-5216-409A-9CA3-53EF5F52D6AB}" type="pres">
      <dgm:prSet presAssocID="{4C93C938-8C86-47CB-9A4F-E6EF7122FEEF}" presName="txTwo" presStyleLbl="node2" presStyleIdx="0" presStyleCnt="2">
        <dgm:presLayoutVars>
          <dgm:chPref val="3"/>
        </dgm:presLayoutVars>
      </dgm:prSet>
      <dgm:spPr/>
      <dgm:t>
        <a:bodyPr/>
        <a:lstStyle/>
        <a:p>
          <a:endParaRPr lang="fr-FR"/>
        </a:p>
      </dgm:t>
    </dgm:pt>
    <dgm:pt modelId="{2A156DC0-8FD5-4D0A-98F1-F4DC34AA7EC6}" type="pres">
      <dgm:prSet presAssocID="{4C93C938-8C86-47CB-9A4F-E6EF7122FEEF}" presName="horzTwo" presStyleCnt="0"/>
      <dgm:spPr/>
    </dgm:pt>
    <dgm:pt modelId="{20B2C23E-FBA5-4B92-B465-0AFA99F30F32}" type="pres">
      <dgm:prSet presAssocID="{16C05363-9F4E-45A2-B0AC-CCBF55026CB7}" presName="sibSpaceTwo" presStyleCnt="0"/>
      <dgm:spPr/>
    </dgm:pt>
    <dgm:pt modelId="{98C6F760-5231-47BB-AA0C-8218D18F42F9}" type="pres">
      <dgm:prSet presAssocID="{1621E50D-3B01-4117-A07E-2AE1349B9A0F}" presName="vertTwo" presStyleCnt="0"/>
      <dgm:spPr/>
    </dgm:pt>
    <dgm:pt modelId="{DB26923C-A4F1-46D6-BC92-3206CCB7A49F}" type="pres">
      <dgm:prSet presAssocID="{1621E50D-3B01-4117-A07E-2AE1349B9A0F}" presName="txTwo" presStyleLbl="node2" presStyleIdx="1" presStyleCnt="2">
        <dgm:presLayoutVars>
          <dgm:chPref val="3"/>
        </dgm:presLayoutVars>
      </dgm:prSet>
      <dgm:spPr/>
      <dgm:t>
        <a:bodyPr/>
        <a:lstStyle/>
        <a:p>
          <a:endParaRPr lang="fr-FR"/>
        </a:p>
      </dgm:t>
    </dgm:pt>
    <dgm:pt modelId="{241FF512-5082-4ED1-BD21-8E24828D2123}" type="pres">
      <dgm:prSet presAssocID="{1621E50D-3B01-4117-A07E-2AE1349B9A0F}" presName="horzTwo" presStyleCnt="0"/>
      <dgm:spPr/>
    </dgm:pt>
  </dgm:ptLst>
  <dgm:cxnLst>
    <dgm:cxn modelId="{10A63CBA-8F82-44CF-8625-3C2F3C382976}" type="presOf" srcId="{4C93C938-8C86-47CB-9A4F-E6EF7122FEEF}" destId="{067EA067-5216-409A-9CA3-53EF5F52D6AB}" srcOrd="0" destOrd="0" presId="urn:microsoft.com/office/officeart/2005/8/layout/hierarchy4"/>
    <dgm:cxn modelId="{BFE0844F-2DC8-43E8-97A2-3EFC1D43BBC2}" type="presOf" srcId="{5E1F010D-719A-4457-87E8-5D7769197D3B}" destId="{91FB2A09-69CB-4C36-949D-322B1A90B7BE}" srcOrd="0" destOrd="0" presId="urn:microsoft.com/office/officeart/2005/8/layout/hierarchy4"/>
    <dgm:cxn modelId="{C0D5096C-51EE-41B5-B52B-3F24F36974EC}" srcId="{3353E323-CB19-43FF-8D69-18AB74F7A767}" destId="{1621E50D-3B01-4117-A07E-2AE1349B9A0F}" srcOrd="1" destOrd="0" parTransId="{FACB1F1F-7853-4B79-A4B6-B9CF5EB341CF}" sibTransId="{72963D88-302D-45F4-8833-151E7CA0A485}"/>
    <dgm:cxn modelId="{C1074EDD-C592-4916-868B-EED1109E14BB}" type="presOf" srcId="{1621E50D-3B01-4117-A07E-2AE1349B9A0F}" destId="{DB26923C-A4F1-46D6-BC92-3206CCB7A49F}" srcOrd="0" destOrd="0" presId="urn:microsoft.com/office/officeart/2005/8/layout/hierarchy4"/>
    <dgm:cxn modelId="{AA96515B-18DC-4F99-B0D9-79F98F717E4E}" type="presOf" srcId="{3353E323-CB19-43FF-8D69-18AB74F7A767}" destId="{0E5175B6-35A5-4A6D-BA44-138324B361A9}" srcOrd="0" destOrd="0" presId="urn:microsoft.com/office/officeart/2005/8/layout/hierarchy4"/>
    <dgm:cxn modelId="{E9B13C6F-B7B0-472F-9374-1F7714A4C8DC}" srcId="{3353E323-CB19-43FF-8D69-18AB74F7A767}" destId="{4C93C938-8C86-47CB-9A4F-E6EF7122FEEF}" srcOrd="0" destOrd="0" parTransId="{4D860F0D-0525-4111-9D3B-9B4C32ABB10B}" sibTransId="{16C05363-9F4E-45A2-B0AC-CCBF55026CB7}"/>
    <dgm:cxn modelId="{9518A0D1-C79A-4E4E-A9B5-DCA86F3820AB}" srcId="{5E1F010D-719A-4457-87E8-5D7769197D3B}" destId="{3353E323-CB19-43FF-8D69-18AB74F7A767}" srcOrd="0" destOrd="0" parTransId="{EEC5F49C-8AE3-4E2A-A215-8770DB5B82C1}" sibTransId="{5BC80C2B-A228-4D8A-8A84-A7B9DDD08700}"/>
    <dgm:cxn modelId="{CDE85804-6CAC-4EF9-9458-3936DE7753B8}" type="presParOf" srcId="{91FB2A09-69CB-4C36-949D-322B1A90B7BE}" destId="{1F4CF21E-691E-4FCE-A589-758C33CC2424}" srcOrd="0" destOrd="0" presId="urn:microsoft.com/office/officeart/2005/8/layout/hierarchy4"/>
    <dgm:cxn modelId="{D7D03993-6A09-4783-B660-0D72649B4D2A}" type="presParOf" srcId="{1F4CF21E-691E-4FCE-A589-758C33CC2424}" destId="{0E5175B6-35A5-4A6D-BA44-138324B361A9}" srcOrd="0" destOrd="0" presId="urn:microsoft.com/office/officeart/2005/8/layout/hierarchy4"/>
    <dgm:cxn modelId="{F0A68A71-EC55-429E-A599-602332D55130}" type="presParOf" srcId="{1F4CF21E-691E-4FCE-A589-758C33CC2424}" destId="{DC26705A-9CB6-42DD-993C-87ECAD339D27}" srcOrd="1" destOrd="0" presId="urn:microsoft.com/office/officeart/2005/8/layout/hierarchy4"/>
    <dgm:cxn modelId="{3EF1C027-D349-4F1D-8FA3-2A6142DBC376}" type="presParOf" srcId="{1F4CF21E-691E-4FCE-A589-758C33CC2424}" destId="{E148E5DD-FABA-4E7F-B231-74870EDC89B3}" srcOrd="2" destOrd="0" presId="urn:microsoft.com/office/officeart/2005/8/layout/hierarchy4"/>
    <dgm:cxn modelId="{FCC9F92C-0554-422F-9EB4-7B29BD541901}" type="presParOf" srcId="{E148E5DD-FABA-4E7F-B231-74870EDC89B3}" destId="{9BE7B44D-B667-4E6C-8A47-4DE5A97FFFBC}" srcOrd="0" destOrd="0" presId="urn:microsoft.com/office/officeart/2005/8/layout/hierarchy4"/>
    <dgm:cxn modelId="{51ED4333-9667-469D-AB9F-49C2C681C97B}" type="presParOf" srcId="{9BE7B44D-B667-4E6C-8A47-4DE5A97FFFBC}" destId="{067EA067-5216-409A-9CA3-53EF5F52D6AB}" srcOrd="0" destOrd="0" presId="urn:microsoft.com/office/officeart/2005/8/layout/hierarchy4"/>
    <dgm:cxn modelId="{708CCB48-9E87-458F-B632-5FAA5CDBBB18}" type="presParOf" srcId="{9BE7B44D-B667-4E6C-8A47-4DE5A97FFFBC}" destId="{2A156DC0-8FD5-4D0A-98F1-F4DC34AA7EC6}" srcOrd="1" destOrd="0" presId="urn:microsoft.com/office/officeart/2005/8/layout/hierarchy4"/>
    <dgm:cxn modelId="{BA4AA5D6-2C2B-46D2-81DF-43F73F2AB395}" type="presParOf" srcId="{E148E5DD-FABA-4E7F-B231-74870EDC89B3}" destId="{20B2C23E-FBA5-4B92-B465-0AFA99F30F32}" srcOrd="1" destOrd="0" presId="urn:microsoft.com/office/officeart/2005/8/layout/hierarchy4"/>
    <dgm:cxn modelId="{2F6BD7F6-D28C-4DAD-BF55-3FC619711D10}" type="presParOf" srcId="{E148E5DD-FABA-4E7F-B231-74870EDC89B3}" destId="{98C6F760-5231-47BB-AA0C-8218D18F42F9}" srcOrd="2" destOrd="0" presId="urn:microsoft.com/office/officeart/2005/8/layout/hierarchy4"/>
    <dgm:cxn modelId="{49FE41F5-5699-40FC-A72B-9711FC1298C5}" type="presParOf" srcId="{98C6F760-5231-47BB-AA0C-8218D18F42F9}" destId="{DB26923C-A4F1-46D6-BC92-3206CCB7A49F}" srcOrd="0" destOrd="0" presId="urn:microsoft.com/office/officeart/2005/8/layout/hierarchy4"/>
    <dgm:cxn modelId="{E94B7496-64C8-42FF-9045-4F3B1C7A4CD2}" type="presParOf" srcId="{98C6F760-5231-47BB-AA0C-8218D18F42F9}" destId="{241FF512-5082-4ED1-BD21-8E24828D2123}"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ctr"/>
          <a:r>
            <a:rPr lang="en-US"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Pas de </a:t>
          </a:r>
          <a:r>
            <a:rPr lang="en-US" altLang="ja-JP" b="1" i="1" dirty="0" err="1" smtClean="0">
              <a:effectLst>
                <a:outerShdw blurRad="38100" dist="38100" dir="2700000" algn="tl">
                  <a:srgbClr val="000000">
                    <a:alpha val="43137"/>
                  </a:srgbClr>
                </a:outerShdw>
              </a:effectLst>
              <a:latin typeface="Gill Sans MT" panose="020B0502020104020203" pitchFamily="34" charset="0"/>
              <a:cs typeface="Arial" pitchFamily="34" charset="0"/>
            </a:rPr>
            <a:t>changement</a:t>
          </a:r>
          <a:r>
            <a:rPr lang="en-US"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 </a:t>
          </a:r>
          <a:r>
            <a:rPr lang="en-US" b="1" i="1" dirty="0" err="1" smtClean="0">
              <a:effectLst>
                <a:outerShdw blurRad="38100" dist="38100" dir="2700000" algn="tl">
                  <a:srgbClr val="000000">
                    <a:alpha val="43137"/>
                  </a:srgbClr>
                </a:outerShdw>
              </a:effectLst>
              <a:latin typeface="Gill Sans MT" panose="020B0502020104020203" pitchFamily="34" charset="0"/>
            </a:rPr>
            <a:t>depuis</a:t>
          </a:r>
          <a:r>
            <a:rPr lang="en-US" b="1" i="1" dirty="0" smtClean="0">
              <a:effectLst>
                <a:outerShdw blurRad="38100" dist="38100" dir="2700000" algn="tl">
                  <a:srgbClr val="000000">
                    <a:alpha val="43137"/>
                  </a:srgbClr>
                </a:outerShdw>
              </a:effectLst>
              <a:latin typeface="Gill Sans MT" panose="020B0502020104020203" pitchFamily="34" charset="0"/>
            </a:rPr>
            <a:t> </a:t>
          </a:r>
          <a:r>
            <a:rPr lang="en-US"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la 1ère  </a:t>
          </a:r>
          <a:r>
            <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rPr>
            <a:t>consultation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effectLst/>
              <a:latin typeface="Gill Sans MT" panose="020B0502020104020203" pitchFamily="34" charset="0"/>
              <a:ea typeface="+mn-ea"/>
              <a:cs typeface="+mn-cs"/>
            </a:rPr>
            <a:t>L'objectif d'un "</a:t>
          </a:r>
          <a:r>
            <a:rPr lang="fr-FR" i="1" dirty="0" smtClean="0">
              <a:effectLst/>
              <a:latin typeface="Gill Sans MT" panose="020B0502020104020203" pitchFamily="34" charset="0"/>
              <a:ea typeface="+mn-ea"/>
              <a:cs typeface="+mn-cs"/>
            </a:rPr>
            <a:t>contrôle d'identité</a:t>
          </a:r>
          <a:r>
            <a:rPr lang="fr-FR" dirty="0" smtClean="0">
              <a:effectLst/>
              <a:latin typeface="Gill Sans MT" panose="020B0502020104020203" pitchFamily="34" charset="0"/>
              <a:ea typeface="+mn-ea"/>
              <a:cs typeface="+mn-cs"/>
            </a:rPr>
            <a:t>" est de s'assurer que les </a:t>
          </a:r>
          <a:r>
            <a:rPr lang="fr-FR" i="1" dirty="0" smtClean="0">
              <a:effectLst/>
              <a:latin typeface="Gill Sans MT" panose="020B0502020104020203" pitchFamily="34" charset="0"/>
              <a:ea typeface="+mn-ea"/>
              <a:cs typeface="+mn-cs"/>
            </a:rPr>
            <a:t>spécimens</a:t>
          </a:r>
          <a:r>
            <a:rPr lang="fr-FR" dirty="0" smtClean="0">
              <a:effectLst/>
              <a:latin typeface="Gill Sans MT" panose="020B0502020104020203" pitchFamily="34" charset="0"/>
              <a:ea typeface="+mn-ea"/>
              <a:cs typeface="+mn-cs"/>
            </a:rPr>
            <a:t> de plantes, etc. à importer sont </a:t>
          </a:r>
          <a:r>
            <a:rPr lang="fr-FR" i="1" dirty="0" smtClean="0">
              <a:effectLst/>
              <a:latin typeface="Gill Sans MT" panose="020B0502020104020203" pitchFamily="34" charset="0"/>
              <a:ea typeface="+mn-ea"/>
              <a:cs typeface="+mn-cs"/>
            </a:rPr>
            <a:t>exclusivement ceux qui ont été certifiés</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0ED3A28-69E8-4716-96A6-58FA1C019B22}">
      <dgm:prSet/>
      <dgm:spPr/>
      <dgm:t>
        <a:bodyPr/>
        <a:lstStyle/>
        <a:p>
          <a:r>
            <a:rPr lang="fr-FR" dirty="0">
              <a:effectLst/>
              <a:latin typeface="Gill Sans MT" panose="020B0502020104020203" pitchFamily="34" charset="0"/>
              <a:ea typeface="+mn-ea"/>
              <a:cs typeface="+mn-cs"/>
            </a:rPr>
            <a:t>Ainsi, «</a:t>
          </a:r>
          <a:r>
            <a:rPr lang="fr-FR" i="1" dirty="0">
              <a:effectLst/>
              <a:latin typeface="Gill Sans MT" panose="020B0502020104020203" pitchFamily="34" charset="0"/>
              <a:ea typeface="+mn-ea"/>
              <a:cs typeface="+mn-cs"/>
            </a:rPr>
            <a:t>l'identité</a:t>
          </a:r>
          <a:r>
            <a:rPr lang="fr-FR" dirty="0">
              <a:effectLst/>
              <a:latin typeface="Gill Sans MT" panose="020B0502020104020203" pitchFamily="34" charset="0"/>
              <a:ea typeface="+mn-ea"/>
              <a:cs typeface="+mn-cs"/>
            </a:rPr>
            <a:t>» d'un envoi est: ses </a:t>
          </a:r>
          <a:r>
            <a:rPr lang="fr-FR" i="1" dirty="0">
              <a:effectLst/>
              <a:latin typeface="Gill Sans MT" panose="020B0502020104020203" pitchFamily="34" charset="0"/>
              <a:ea typeface="+mn-ea"/>
              <a:cs typeface="+mn-cs"/>
            </a:rPr>
            <a:t>composants</a:t>
          </a:r>
          <a:r>
            <a:rPr lang="fr-FR" dirty="0">
              <a:effectLst/>
              <a:latin typeface="Gill Sans MT" panose="020B0502020104020203" pitchFamily="34" charset="0"/>
              <a:ea typeface="+mn-ea"/>
              <a:cs typeface="+mn-cs"/>
            </a:rPr>
            <a:t> (étant le contenu matériel de base) et </a:t>
          </a:r>
          <a:r>
            <a:rPr lang="fr-FR" i="1" dirty="0">
              <a:effectLst/>
              <a:latin typeface="Gill Sans MT" panose="020B0502020104020203" pitchFamily="34" charset="0"/>
              <a:ea typeface="+mn-ea"/>
              <a:cs typeface="+mn-cs"/>
            </a:rPr>
            <a:t>son origine </a:t>
          </a:r>
          <a:r>
            <a:rPr lang="fr-FR" dirty="0">
              <a:effectLst/>
              <a:latin typeface="Gill Sans MT" panose="020B0502020104020203" pitchFamily="34" charset="0"/>
              <a:ea typeface="+mn-ea"/>
              <a:cs typeface="+mn-cs"/>
            </a:rPr>
            <a:t>(étant la caractéristique non matérielle de base)</a:t>
          </a:r>
        </a:p>
      </dgm:t>
    </dgm:pt>
    <dgm:pt modelId="{365DC03F-53CD-43AC-BD5D-EC5E57C71960}" type="parTrans" cxnId="{4A2057E0-51A4-45A4-8E9F-2E7E0E7B827C}">
      <dgm:prSet/>
      <dgm:spPr/>
      <dgm:t>
        <a:bodyPr/>
        <a:lstStyle/>
        <a:p>
          <a:endParaRPr lang="fr-FR"/>
        </a:p>
      </dgm:t>
    </dgm:pt>
    <dgm:pt modelId="{6FC8C4B7-FCAD-41F4-A175-48B5E8C075D9}" type="sibTrans" cxnId="{4A2057E0-51A4-45A4-8E9F-2E7E0E7B827C}">
      <dgm:prSet/>
      <dgm:spPr/>
      <dgm:t>
        <a:bodyPr/>
        <a:lstStyle/>
        <a:p>
          <a:endParaRPr lang="fr-FR"/>
        </a:p>
      </dgm:t>
    </dgm:pt>
    <dgm:pt modelId="{75BD335D-A623-4C62-925C-596687E0EE04}">
      <dgm:prSet/>
      <dgm:spPr/>
      <dgm:t>
        <a:bodyPr/>
        <a:lstStyle/>
        <a:p>
          <a:r>
            <a:rPr lang="fr-FR" dirty="0">
              <a:effectLst/>
              <a:latin typeface="Gill Sans MT" panose="020B0502020104020203" pitchFamily="34" charset="0"/>
              <a:ea typeface="+mn-ea"/>
              <a:cs typeface="+mn-cs"/>
            </a:rPr>
            <a:t>« </a:t>
          </a:r>
          <a:r>
            <a:rPr lang="fr-FR" i="1" dirty="0">
              <a:effectLst/>
              <a:latin typeface="Gill Sans MT" panose="020B0502020104020203" pitchFamily="34" charset="0"/>
              <a:ea typeface="+mn-ea"/>
              <a:cs typeface="+mn-cs"/>
            </a:rPr>
            <a:t>Composants </a:t>
          </a:r>
          <a:r>
            <a:rPr lang="fr-FR" dirty="0">
              <a:effectLst/>
              <a:latin typeface="Gill Sans MT" panose="020B0502020104020203" pitchFamily="34" charset="0"/>
              <a:ea typeface="+mn-ea"/>
              <a:cs typeface="+mn-cs"/>
            </a:rPr>
            <a:t>» correspond aux sections du certificat phytosanitaire sur « </a:t>
          </a:r>
          <a:r>
            <a:rPr lang="fr-FR" i="1" dirty="0">
              <a:effectLst/>
              <a:latin typeface="Gill Sans MT" panose="020B0502020104020203" pitchFamily="34" charset="0"/>
              <a:ea typeface="+mn-ea"/>
              <a:cs typeface="+mn-cs"/>
            </a:rPr>
            <a:t>Nom du produit et quantité déclarée » et </a:t>
          </a:r>
          <a:r>
            <a:rPr lang="fr-FR" dirty="0">
              <a:effectLst/>
              <a:latin typeface="Gill Sans MT" panose="020B0502020104020203" pitchFamily="34" charset="0"/>
              <a:ea typeface="+mn-ea"/>
              <a:cs typeface="+mn-cs"/>
            </a:rPr>
            <a:t>« </a:t>
          </a:r>
          <a:r>
            <a:rPr lang="fr-FR" i="1" dirty="0">
              <a:effectLst/>
              <a:latin typeface="Gill Sans MT" panose="020B0502020104020203" pitchFamily="34" charset="0"/>
              <a:ea typeface="+mn-ea"/>
              <a:cs typeface="+mn-cs"/>
            </a:rPr>
            <a:t>Nom botanique des plantes », et « Lieu d'origine »</a:t>
          </a:r>
          <a:r>
            <a:rPr lang="fr-FR" dirty="0">
              <a:effectLst/>
              <a:latin typeface="Gill Sans MT" panose="020B0502020104020203" pitchFamily="34" charset="0"/>
              <a:ea typeface="+mn-ea"/>
              <a:cs typeface="+mn-cs"/>
            </a:rPr>
            <a:t> est le libellé et le concept expliqués dans la NIMP 12.</a:t>
          </a:r>
        </a:p>
      </dgm:t>
    </dgm:pt>
    <dgm:pt modelId="{5FB17999-770B-4419-89D2-76AA53EFD274}" type="parTrans" cxnId="{C42A362C-5B09-40A0-930D-F34D7CDC7EFC}">
      <dgm:prSet/>
      <dgm:spPr/>
      <dgm:t>
        <a:bodyPr/>
        <a:lstStyle/>
        <a:p>
          <a:endParaRPr lang="fr-FR"/>
        </a:p>
      </dgm:t>
    </dgm:pt>
    <dgm:pt modelId="{003F919D-57E9-4B5E-BFE5-462AF06EEC3E}" type="sibTrans" cxnId="{C42A362C-5B09-40A0-930D-F34D7CDC7EFC}">
      <dgm:prSet/>
      <dgm:spPr/>
      <dgm:t>
        <a:bodyPr/>
        <a:lstStyle/>
        <a:p>
          <a:endParaRPr lang="fr-FR"/>
        </a:p>
      </dgm:t>
    </dgm:pt>
    <dgm:pt modelId="{86225357-3028-410A-91C3-0F5E7517E4DA}">
      <dgm:prSet/>
      <dgm:spPr/>
      <dgm:t>
        <a:bodyPr/>
        <a:lstStyle/>
        <a:p>
          <a:r>
            <a:rPr lang="fr-FR" dirty="0">
              <a:effectLst/>
              <a:latin typeface="Gill Sans MT" panose="020B0502020104020203" pitchFamily="34" charset="0"/>
              <a:ea typeface="+mn-ea"/>
              <a:cs typeface="+mn-cs"/>
            </a:rPr>
            <a:t>L'emballage, les scellés, etc. ne sont pas des éléments de l'envoi (tel que défini) ni des éléments de l'identité de l'envoi</a:t>
          </a:r>
        </a:p>
      </dgm:t>
    </dgm:pt>
    <dgm:pt modelId="{D92108ED-9916-47B8-B669-7D38E00B384C}" type="parTrans" cxnId="{40EAFBB8-F2A7-4425-83C8-99D7FBC63409}">
      <dgm:prSet/>
      <dgm:spPr/>
      <dgm:t>
        <a:bodyPr/>
        <a:lstStyle/>
        <a:p>
          <a:endParaRPr lang="fr-FR"/>
        </a:p>
      </dgm:t>
    </dgm:pt>
    <dgm:pt modelId="{1FE161F6-6444-4DDF-9E20-6D5CC38C02A9}" type="sibTrans" cxnId="{40EAFBB8-F2A7-4425-83C8-99D7FBC63409}">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2F0163FF-69CF-4706-825B-F6AAB0166777}" type="presOf" srcId="{86225357-3028-410A-91C3-0F5E7517E4DA}" destId="{759842F4-1C5C-4B5F-A3FF-5C139D83B1A7}" srcOrd="0" destOrd="3"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577E557D-EA54-4E85-9A42-A1B7AD6BC216}" type="presOf" srcId="{20ED3A28-69E8-4716-96A6-58FA1C019B22}" destId="{759842F4-1C5C-4B5F-A3FF-5C139D83B1A7}" srcOrd="0" destOrd="1" presId="urn:microsoft.com/office/officeart/2005/8/layout/list1"/>
    <dgm:cxn modelId="{4A2057E0-51A4-45A4-8E9F-2E7E0E7B827C}" srcId="{3353E323-CB19-43FF-8D69-18AB74F7A767}" destId="{20ED3A28-69E8-4716-96A6-58FA1C019B22}" srcOrd="1" destOrd="0" parTransId="{365DC03F-53CD-43AC-BD5D-EC5E57C71960}" sibTransId="{6FC8C4B7-FCAD-41F4-A175-48B5E8C075D9}"/>
    <dgm:cxn modelId="{C42A362C-5B09-40A0-930D-F34D7CDC7EFC}" srcId="{3353E323-CB19-43FF-8D69-18AB74F7A767}" destId="{75BD335D-A623-4C62-925C-596687E0EE04}" srcOrd="2" destOrd="0" parTransId="{5FB17999-770B-4419-89D2-76AA53EFD274}" sibTransId="{003F919D-57E9-4B5E-BFE5-462AF06EEC3E}"/>
    <dgm:cxn modelId="{BE631724-682D-444E-9BEE-3FC9D0EACBF5}" type="presOf" srcId="{75BD335D-A623-4C62-925C-596687E0EE04}" destId="{759842F4-1C5C-4B5F-A3FF-5C139D83B1A7}" srcOrd="0" destOrd="2"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40EAFBB8-F2A7-4425-83C8-99D7FBC63409}" srcId="{3353E323-CB19-43FF-8D69-18AB74F7A767}" destId="{86225357-3028-410A-91C3-0F5E7517E4DA}" srcOrd="3" destOrd="0" parTransId="{D92108ED-9916-47B8-B669-7D38E00B384C}" sibTransId="{1FE161F6-6444-4DDF-9E20-6D5CC38C02A9}"/>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ctr"/>
          <a:r>
            <a:rPr lang="en-US" altLang="ja-JP" b="1" i="1" dirty="0" err="1" smtClean="0">
              <a:effectLst>
                <a:outerShdw blurRad="38100" dist="38100" dir="2700000" algn="tl">
                  <a:srgbClr val="000000">
                    <a:alpha val="43137"/>
                  </a:srgbClr>
                </a:outerShdw>
              </a:effectLst>
              <a:latin typeface="Gill Sans MT" panose="020B0502020104020203" pitchFamily="34" charset="0"/>
              <a:cs typeface="Arial" pitchFamily="34" charset="0"/>
            </a:rPr>
            <a:t>Changé</a:t>
          </a:r>
          <a:r>
            <a:rPr lang="en-US"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 </a:t>
          </a:r>
          <a:r>
            <a:rPr lang="en-US" b="1" i="1" dirty="0" err="1" smtClean="0">
              <a:effectLst>
                <a:outerShdw blurRad="38100" dist="38100" dir="2700000" algn="tl">
                  <a:srgbClr val="000000">
                    <a:alpha val="43137"/>
                  </a:srgbClr>
                </a:outerShdw>
              </a:effectLst>
              <a:latin typeface="Gill Sans MT" panose="020B0502020104020203" pitchFamily="34" charset="0"/>
            </a:rPr>
            <a:t>depuis</a:t>
          </a:r>
          <a:r>
            <a:rPr lang="en-US"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 la 1ère </a:t>
          </a:r>
          <a:r>
            <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rPr>
            <a:t>consultation</a:t>
          </a: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effectLst/>
              <a:latin typeface="Gill Sans MT" panose="020B0502020104020203" pitchFamily="34" charset="0"/>
              <a:ea typeface="+mn-ea"/>
              <a:cs typeface="+mn-cs"/>
            </a:rPr>
            <a:t>En se référant à "</a:t>
          </a:r>
          <a:r>
            <a:rPr lang="fr-FR" i="1" dirty="0" smtClean="0">
              <a:effectLst/>
              <a:latin typeface="Gill Sans MT" panose="020B0502020104020203" pitchFamily="34" charset="0"/>
              <a:ea typeface="+mn-ea"/>
              <a:cs typeface="+mn-cs"/>
            </a:rPr>
            <a:t>son identité est </a:t>
          </a:r>
          <a:r>
            <a:rPr lang="fr-FR" i="1" dirty="0" smtClean="0">
              <a:effectLst/>
              <a:latin typeface="Gill Sans MT" panose="020B0502020104020203" pitchFamily="34" charset="0"/>
              <a:ea typeface="+mn-ea"/>
              <a:cs typeface="+mn-cs"/>
            </a:rPr>
            <a:t>inchangée</a:t>
          </a:r>
          <a:r>
            <a:rPr lang="fr-FR" dirty="0" smtClean="0">
              <a:effectLst/>
              <a:latin typeface="Gill Sans MT" panose="020B0502020104020203" pitchFamily="34" charset="0"/>
              <a:ea typeface="+mn-ea"/>
              <a:cs typeface="+mn-cs"/>
            </a:rPr>
            <a:t>", </a:t>
          </a:r>
          <a:r>
            <a:rPr lang="fr-FR" dirty="0" smtClean="0">
              <a:effectLst/>
              <a:latin typeface="Gill Sans MT" panose="020B0502020104020203" pitchFamily="34" charset="0"/>
              <a:ea typeface="+mn-ea"/>
              <a:cs typeface="+mn-cs"/>
            </a:rPr>
            <a:t>la relation entre les deux concepts est clarifiée, la définition de "</a:t>
          </a:r>
          <a:r>
            <a:rPr lang="fr-FR" i="1" dirty="0" smtClean="0">
              <a:effectLst/>
              <a:latin typeface="Gill Sans MT" panose="020B0502020104020203" pitchFamily="34" charset="0"/>
              <a:ea typeface="+mn-ea"/>
              <a:cs typeface="+mn-cs"/>
            </a:rPr>
            <a:t>l'intégrité</a:t>
          </a:r>
          <a:r>
            <a:rPr lang="fr-FR" dirty="0" smtClean="0">
              <a:effectLst/>
              <a:latin typeface="Gill Sans MT" panose="020B0502020104020203" pitchFamily="34" charset="0"/>
              <a:ea typeface="+mn-ea"/>
              <a:cs typeface="+mn-cs"/>
            </a:rPr>
            <a:t>" simplifiée et la principale préoccupation phytosanitaire </a:t>
          </a:r>
          <a:r>
            <a:rPr lang="fr-FR" dirty="0" smtClean="0">
              <a:effectLst/>
              <a:latin typeface="Gill Sans MT" panose="020B0502020104020203" pitchFamily="34" charset="0"/>
              <a:ea typeface="+mn-ea"/>
              <a:cs typeface="+mn-cs"/>
            </a:rPr>
            <a:t>soulignée, </a:t>
          </a:r>
          <a:r>
            <a:rPr lang="fr-FR" dirty="0" smtClean="0">
              <a:effectLst/>
              <a:latin typeface="Gill Sans MT" panose="020B0502020104020203" pitchFamily="34" charset="0"/>
              <a:ea typeface="+mn-ea"/>
              <a:cs typeface="+mn-cs"/>
            </a:rPr>
            <a:t>à savoir : qu'exactement les spécimens de plantes, etc. </a:t>
          </a:r>
          <a:r>
            <a:rPr lang="fr-FR" dirty="0" smtClean="0">
              <a:effectLst/>
              <a:latin typeface="Gill Sans MT" panose="020B0502020104020203" pitchFamily="34" charset="0"/>
              <a:ea typeface="+mn-ea"/>
              <a:cs typeface="+mn-cs"/>
            </a:rPr>
            <a:t>sur </a:t>
          </a:r>
          <a:r>
            <a:rPr lang="fr-FR" dirty="0" smtClean="0">
              <a:effectLst/>
              <a:latin typeface="Gill Sans MT" panose="020B0502020104020203" pitchFamily="34" charset="0"/>
              <a:ea typeface="+mn-ea"/>
              <a:cs typeface="+mn-cs"/>
            </a:rPr>
            <a:t>le point d'être importés sont exclusivement ceux qui ont été certifiés</a:t>
          </a:r>
          <a:endParaRPr lang="en-US"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0F263A99-1FA0-4041-9C3E-9BB27594A2A2}">
      <dgm:prSet/>
      <dgm:spPr/>
      <dgm:t>
        <a:bodyPr/>
        <a:lstStyle/>
        <a:p>
          <a:r>
            <a:rPr lang="fr-FR" dirty="0" smtClean="0">
              <a:effectLst/>
              <a:latin typeface="Gill Sans MT" panose="020B0502020104020203" pitchFamily="34" charset="0"/>
              <a:ea typeface="+mn-ea"/>
              <a:cs typeface="+mn-cs"/>
            </a:rPr>
            <a:t>La crainte que « </a:t>
          </a:r>
          <a:r>
            <a:rPr lang="fr-FR" i="1" dirty="0" smtClean="0">
              <a:effectLst/>
              <a:latin typeface="Gill Sans MT" panose="020B0502020104020203" pitchFamily="34" charset="0"/>
              <a:ea typeface="+mn-ea"/>
              <a:cs typeface="+mn-cs"/>
            </a:rPr>
            <a:t>son emballage ne soit endommagé et qu'il ne montre aucun autre signe d'altération </a:t>
          </a:r>
          <a:r>
            <a:rPr lang="fr-FR" dirty="0" smtClean="0">
              <a:effectLst/>
              <a:latin typeface="Gill Sans MT" panose="020B0502020104020203" pitchFamily="34" charset="0"/>
              <a:ea typeface="+mn-ea"/>
              <a:cs typeface="+mn-cs"/>
            </a:rPr>
            <a:t>» est considéré comme un élément important de l'intégrité</a:t>
          </a:r>
        </a:p>
      </dgm:t>
    </dgm:pt>
    <dgm:pt modelId="{5714ADCF-BDFC-45DC-A730-DBD3B13EF6E0}" type="parTrans" cxnId="{A8407E08-93FD-439C-8757-9093B240555E}">
      <dgm:prSet/>
      <dgm:spPr/>
      <dgm:t>
        <a:bodyPr/>
        <a:lstStyle/>
        <a:p>
          <a:endParaRPr lang="fr-FR"/>
        </a:p>
      </dgm:t>
    </dgm:pt>
    <dgm:pt modelId="{8AD9F742-A67E-49EF-AB32-FD2B4E8A454C}" type="sibTrans" cxnId="{A8407E08-93FD-439C-8757-9093B240555E}">
      <dgm:prSet/>
      <dgm:spPr/>
      <dgm:t>
        <a:bodyPr/>
        <a:lstStyle/>
        <a:p>
          <a:endParaRPr lang="fr-FR"/>
        </a:p>
      </dgm:t>
    </dgm:pt>
    <dgm:pt modelId="{8975152F-7FC8-464E-B4ED-B8B4F10CC0BD}">
      <dgm:prSet/>
      <dgm:spPr/>
      <dgm:t>
        <a:bodyPr/>
        <a:lstStyle/>
        <a:p>
          <a:r>
            <a:rPr lang="fr-FR" dirty="0" smtClean="0">
              <a:effectLst/>
              <a:latin typeface="Gill Sans MT" panose="020B0502020104020203" pitchFamily="34" charset="0"/>
              <a:ea typeface="+mn-ea"/>
              <a:cs typeface="+mn-cs"/>
            </a:rPr>
            <a:t>Le libellé introductif "</a:t>
          </a:r>
          <a:r>
            <a:rPr lang="fr-FR" i="1" dirty="0" smtClean="0">
              <a:effectLst/>
              <a:latin typeface="Gill Sans MT" panose="020B0502020104020203" pitchFamily="34" charset="0"/>
              <a:ea typeface="+mn-ea"/>
              <a:cs typeface="+mn-cs"/>
            </a:rPr>
            <a:t>État de</a:t>
          </a:r>
          <a:r>
            <a:rPr lang="fr-FR" dirty="0" smtClean="0">
              <a:effectLst/>
              <a:latin typeface="Gill Sans MT" panose="020B0502020104020203" pitchFamily="34" charset="0"/>
              <a:ea typeface="+mn-ea"/>
              <a:cs typeface="+mn-cs"/>
            </a:rPr>
            <a:t>" est ajouté pour souligner que l'intégrité est un état (souhaitable) d'un envoi, et non une action contre l'envoi</a:t>
          </a:r>
        </a:p>
      </dgm:t>
    </dgm:pt>
    <dgm:pt modelId="{1D5609F2-9A59-4AD7-9294-2B71A6C5F2E4}" type="parTrans" cxnId="{EC4B934F-FDFC-450D-A021-33D535ED3C31}">
      <dgm:prSet/>
      <dgm:spPr/>
      <dgm:t>
        <a:bodyPr/>
        <a:lstStyle/>
        <a:p>
          <a:endParaRPr lang="fr-FR"/>
        </a:p>
      </dgm:t>
    </dgm:pt>
    <dgm:pt modelId="{2B2E44BB-4889-45CA-A219-E6DEB051F7C1}" type="sibTrans" cxnId="{EC4B934F-FDFC-450D-A021-33D535ED3C31}">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custScaleX="139796">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11EB2A83-A75B-40E1-AB48-E409680D295D}" type="presOf" srcId="{0F263A99-1FA0-4041-9C3E-9BB27594A2A2}" destId="{759842F4-1C5C-4B5F-A3FF-5C139D83B1A7}" srcOrd="0" destOrd="1" presId="urn:microsoft.com/office/officeart/2005/8/layout/list1"/>
    <dgm:cxn modelId="{A8407E08-93FD-439C-8757-9093B240555E}" srcId="{3353E323-CB19-43FF-8D69-18AB74F7A767}" destId="{0F263A99-1FA0-4041-9C3E-9BB27594A2A2}" srcOrd="1" destOrd="0" parTransId="{5714ADCF-BDFC-45DC-A730-DBD3B13EF6E0}" sibTransId="{8AD9F742-A67E-49EF-AB32-FD2B4E8A454C}"/>
    <dgm:cxn modelId="{009B42D6-2802-4392-AF0C-0C724AF42896}" type="presOf" srcId="{8975152F-7FC8-464E-B4ED-B8B4F10CC0BD}" destId="{759842F4-1C5C-4B5F-A3FF-5C139D83B1A7}" srcOrd="0" destOrd="2" presId="urn:microsoft.com/office/officeart/2005/8/layout/list1"/>
    <dgm:cxn modelId="{8C763293-454A-49BA-B54E-9906948207D3}" type="presOf" srcId="{3353E323-CB19-43FF-8D69-18AB74F7A767}" destId="{3FC65156-527F-4E59-95F4-0814ED0C6D49}" srcOrd="1" destOrd="0" presId="urn:microsoft.com/office/officeart/2005/8/layout/list1"/>
    <dgm:cxn modelId="{EC4B934F-FDFC-450D-A021-33D535ED3C31}" srcId="{3353E323-CB19-43FF-8D69-18AB74F7A767}" destId="{8975152F-7FC8-464E-B4ED-B8B4F10CC0BD}" srcOrd="2" destOrd="0" parTransId="{1D5609F2-9A59-4AD7-9294-2B71A6C5F2E4}" sibTransId="{2B2E44BB-4889-45CA-A219-E6DEB051F7C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fr-FR"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 Intégrité (d'un envoi) »</a:t>
          </a:r>
          <a:endParaRPr lang="en-US" altLang="ja-JP" u="none"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dirty="0">
              <a:solidFill>
                <a:schemeClr val="tx1"/>
              </a:solidFill>
              <a:effectLst/>
              <a:latin typeface="Gill Sans MT" panose="020B0502020104020203" pitchFamily="34" charset="0"/>
              <a:cs typeface="Arial" pitchFamily="34" charset="0"/>
            </a:rPr>
            <a:t>“</a:t>
          </a:r>
          <a:r>
            <a:rPr lang="en-GB" strike="sngStrike" dirty="0">
              <a:solidFill>
                <a:schemeClr val="tx1"/>
              </a:solidFill>
              <a:effectLst/>
              <a:latin typeface="Gill Sans MT" panose="020B0502020104020203" pitchFamily="34" charset="0"/>
            </a:rPr>
            <a:t>Composition</a:t>
          </a:r>
          <a:r>
            <a:rPr lang="en-GB" dirty="0">
              <a:solidFill>
                <a:schemeClr val="tx1"/>
              </a:solidFill>
              <a:effectLst/>
              <a:latin typeface="Gill Sans MT" panose="020B0502020104020203" pitchFamily="34" charset="0"/>
            </a:rPr>
            <a:t> </a:t>
          </a:r>
          <a:r>
            <a:rPr lang="fr-FR" dirty="0" smtClean="0">
              <a:solidFill>
                <a:schemeClr val="tx1"/>
              </a:solidFill>
              <a:effectLst/>
              <a:latin typeface="Gill Sans MT" panose="020B0502020104020203" pitchFamily="34" charset="0"/>
            </a:rPr>
            <a:t>État d'un envoi lorsque son identité est inchangée, son emballage intact et qu'il ne présente aucun autre signe </a:t>
          </a:r>
          <a:r>
            <a:rPr lang="fr-FR" dirty="0" smtClean="0">
              <a:solidFill>
                <a:schemeClr val="tx1"/>
              </a:solidFill>
              <a:effectLst/>
              <a:latin typeface="Gill Sans MT" panose="020B0502020104020203" pitchFamily="34" charset="0"/>
            </a:rPr>
            <a:t>de falsification </a:t>
          </a:r>
          <a:r>
            <a:rPr lang="fr-FR" strike="sngStrike" dirty="0" smtClean="0">
              <a:solidFill>
                <a:schemeClr val="tx1"/>
              </a:solidFill>
              <a:effectLst/>
              <a:latin typeface="Gill Sans MT" panose="020B0502020104020203" pitchFamily="34" charset="0"/>
            </a:rPr>
            <a:t>tel que décrit par son certificat phytosanitaire ou tout autre document officiellement acceptable, conservé sans perte, ajout ou substitution</a:t>
          </a:r>
          <a:endParaRPr lang="en-US" i="1" strike="sngStrike" dirty="0">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pPr algn="ctr"/>
          <a:r>
            <a:rPr lang="fr-FR"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Pas changé </a:t>
          </a:r>
          <a:r>
            <a:rPr lang="en-US" b="1" i="1" dirty="0" err="1" smtClean="0">
              <a:effectLst>
                <a:outerShdw blurRad="38100" dist="38100" dir="2700000" algn="tl">
                  <a:srgbClr val="000000">
                    <a:alpha val="43137"/>
                  </a:srgbClr>
                </a:outerShdw>
              </a:effectLst>
              <a:latin typeface="Gill Sans MT" panose="020B0502020104020203" pitchFamily="34" charset="0"/>
            </a:rPr>
            <a:t>depuis</a:t>
          </a:r>
          <a:r>
            <a:rPr lang="en-US" b="1" i="1" dirty="0" smtClean="0">
              <a:effectLst>
                <a:outerShdw blurRad="38100" dist="38100" dir="2700000" algn="tl">
                  <a:srgbClr val="000000">
                    <a:alpha val="43137"/>
                  </a:srgbClr>
                </a:outerShdw>
              </a:effectLst>
              <a:latin typeface="Gill Sans MT" panose="020B0502020104020203" pitchFamily="34" charset="0"/>
            </a:rPr>
            <a:t> </a:t>
          </a:r>
          <a:r>
            <a:rPr lang="fr-FR"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à la </a:t>
          </a:r>
          <a:r>
            <a:rPr lang="fr-FR" altLang="ja-JP" b="1" i="1" dirty="0" smtClean="0">
              <a:effectLst>
                <a:outerShdw blurRad="38100" dist="38100" dir="2700000" algn="tl">
                  <a:srgbClr val="000000">
                    <a:alpha val="43137"/>
                  </a:srgbClr>
                </a:outerShdw>
              </a:effectLst>
              <a:latin typeface="Gill Sans MT" panose="020B0502020104020203" pitchFamily="34" charset="0"/>
              <a:cs typeface="Arial" pitchFamily="34" charset="0"/>
            </a:rPr>
            <a:t>1ère consultation</a:t>
          </a:r>
          <a:endParaRPr lang="en-US" altLang="ja-JP" b="1" i="1" dirty="0">
            <a:effectLst>
              <a:outerShdw blurRad="38100" dist="38100" dir="2700000" algn="tl">
                <a:srgbClr val="000000">
                  <a:alpha val="43137"/>
                </a:srgbClr>
              </a:outerShdw>
            </a:effectLst>
            <a:latin typeface="Gill Sans MT" panose="020B0502020104020203" pitchFamily="34" charset="0"/>
            <a:cs typeface="Arial"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l">
            <a:buFont typeface="Arial" panose="020B0604020202020204" pitchFamily="34" charset="0"/>
            <a:buChar char="•"/>
          </a:pPr>
          <a:r>
            <a:rPr lang="fr-FR" dirty="0" smtClean="0">
              <a:latin typeface="Gill Sans MT" panose="020B0502020104020203" pitchFamily="34" charset="0"/>
            </a:rPr>
            <a:t>Sans changer le sens substantiel, la révision vise à fournir une grammaire correcte, une simplification et une cohérence avec les définitions </a:t>
          </a:r>
          <a:r>
            <a:rPr lang="fr-FR" i="1" dirty="0" smtClean="0">
              <a:latin typeface="Gill Sans MT" panose="020B0502020104020203" pitchFamily="34" charset="0"/>
            </a:rPr>
            <a:t>d'identité</a:t>
          </a:r>
          <a:r>
            <a:rPr lang="fr-FR" dirty="0" smtClean="0">
              <a:latin typeface="Gill Sans MT" panose="020B0502020104020203" pitchFamily="34" charset="0"/>
            </a:rPr>
            <a:t> et </a:t>
          </a:r>
          <a:r>
            <a:rPr lang="fr-FR" b="0" i="1" dirty="0" smtClean="0">
              <a:latin typeface="Gill Sans MT" panose="020B0502020104020203" pitchFamily="34" charset="0"/>
            </a:rPr>
            <a:t>d'intégrité</a:t>
          </a:r>
          <a:endParaRPr lang="en-US" b="0" i="1" dirty="0">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E775322-9DC8-4D39-9697-5E90F94CE9D4}">
      <dgm:prSet/>
      <dgm:spPr/>
      <dgm:t>
        <a:bodyPr/>
        <a:lstStyle/>
        <a:p>
          <a:r>
            <a:rPr lang="fr-FR" dirty="0">
              <a:latin typeface="Gill Sans MT" panose="020B0502020104020203" pitchFamily="34" charset="0"/>
            </a:rPr>
            <a:t>« </a:t>
          </a:r>
          <a:r>
            <a:rPr lang="fr-FR" i="1" dirty="0">
              <a:latin typeface="Gill Sans MT" panose="020B0502020104020203" pitchFamily="34" charset="0"/>
            </a:rPr>
            <a:t>Maintien de l'intégrité </a:t>
          </a:r>
          <a:r>
            <a:rPr lang="fr-FR" dirty="0">
              <a:latin typeface="Gill Sans MT" panose="020B0502020104020203" pitchFamily="34" charset="0"/>
            </a:rPr>
            <a:t>» a été remplacé par « </a:t>
          </a:r>
          <a:r>
            <a:rPr lang="fr-FR" i="1" dirty="0">
              <a:latin typeface="Gill Sans MT" panose="020B0502020104020203" pitchFamily="34" charset="0"/>
            </a:rPr>
            <a:t>Déclarer…quand…l'intégrité a été maintenue </a:t>
          </a:r>
          <a:r>
            <a:rPr lang="fr-FR" dirty="0">
              <a:latin typeface="Gill Sans MT" panose="020B0502020104020203" pitchFamily="34" charset="0"/>
            </a:rPr>
            <a:t>» pour indiquer que la sécurité phytosanitaire est un état et non une action.</a:t>
          </a:r>
        </a:p>
      </dgm:t>
    </dgm:pt>
    <dgm:pt modelId="{D3E65CDC-2A6B-41FC-88C7-B56BE1BB3D2B}" type="parTrans" cxnId="{9B32EB7A-DEC8-4174-8A91-5FE77B2CFCFA}">
      <dgm:prSet/>
      <dgm:spPr/>
      <dgm:t>
        <a:bodyPr/>
        <a:lstStyle/>
        <a:p>
          <a:endParaRPr lang="fr-FR"/>
        </a:p>
      </dgm:t>
    </dgm:pt>
    <dgm:pt modelId="{49288D83-343A-4D6D-80D1-F1861C20BBB5}" type="sibTrans" cxnId="{9B32EB7A-DEC8-4174-8A91-5FE77B2CFCFA}">
      <dgm:prSet/>
      <dgm:spPr/>
      <dgm:t>
        <a:bodyPr/>
        <a:lstStyle/>
        <a:p>
          <a:endParaRPr lang="fr-FR"/>
        </a:p>
      </dgm:t>
    </dgm:pt>
    <dgm:pt modelId="{FE9EE3F6-5318-4520-B266-24BE9FD25AC3}">
      <dgm:prSet/>
      <dgm:spPr/>
      <dgm:t>
        <a:bodyPr/>
        <a:lstStyle/>
        <a:p>
          <a:r>
            <a:rPr lang="fr-FR" dirty="0">
              <a:latin typeface="Gill Sans MT" panose="020B0502020104020203" pitchFamily="34" charset="0"/>
            </a:rPr>
            <a:t>Le mot supprimé « </a:t>
          </a:r>
          <a:r>
            <a:rPr lang="fr-FR" i="1" dirty="0">
              <a:latin typeface="Gill Sans MT" panose="020B0502020104020203" pitchFamily="34" charset="0"/>
            </a:rPr>
            <a:t>appropriées</a:t>
          </a:r>
          <a:r>
            <a:rPr lang="fr-FR" dirty="0">
              <a:latin typeface="Gill Sans MT" panose="020B0502020104020203" pitchFamily="34" charset="0"/>
            </a:rPr>
            <a:t> » qualifiant les « </a:t>
          </a:r>
          <a:r>
            <a:rPr lang="fr-FR" i="1" dirty="0">
              <a:latin typeface="Gill Sans MT" panose="020B0502020104020203" pitchFamily="34" charset="0"/>
            </a:rPr>
            <a:t>mesures phytosanitaires </a:t>
          </a:r>
          <a:r>
            <a:rPr lang="fr-FR" dirty="0">
              <a:latin typeface="Gill Sans MT" panose="020B0502020104020203" pitchFamily="34" charset="0"/>
            </a:rPr>
            <a:t>» est inutile et inapproprié pour une définition</a:t>
          </a:r>
        </a:p>
      </dgm:t>
    </dgm:pt>
    <dgm:pt modelId="{B5937676-8463-484E-80F5-D6E1D736779B}" type="parTrans" cxnId="{C9BF722E-9317-46FF-BF70-1DA3C068C33E}">
      <dgm:prSet/>
      <dgm:spPr/>
      <dgm:t>
        <a:bodyPr/>
        <a:lstStyle/>
        <a:p>
          <a:endParaRPr lang="fr-FR"/>
        </a:p>
      </dgm:t>
    </dgm:pt>
    <dgm:pt modelId="{8FAF1064-B9D2-4C23-9247-CD94415D484F}" type="sibTrans" cxnId="{C9BF722E-9317-46FF-BF70-1DA3C068C33E}">
      <dgm:prSet/>
      <dgm:spPr/>
      <dgm:t>
        <a:bodyPr/>
        <a:lstStyle/>
        <a:p>
          <a:endParaRPr lang="fr-FR"/>
        </a:p>
      </dgm:t>
    </dgm:pt>
    <dgm:pt modelId="{27254F0C-8327-4EB4-83BB-7F455D89021F}" type="pres">
      <dgm:prSet presAssocID="{5E1F010D-719A-4457-87E8-5D7769197D3B}" presName="linear" presStyleCnt="0">
        <dgm:presLayoutVars>
          <dgm:dir val="rev"/>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C9BF722E-9317-46FF-BF70-1DA3C068C33E}" srcId="{3353E323-CB19-43FF-8D69-18AB74F7A767}" destId="{FE9EE3F6-5318-4520-B266-24BE9FD25AC3}" srcOrd="2" destOrd="0" parTransId="{B5937676-8463-484E-80F5-D6E1D736779B}" sibTransId="{8FAF1064-B9D2-4C23-9247-CD94415D484F}"/>
    <dgm:cxn modelId="{6E42E125-7E61-4CAD-B605-99517A99C734}" type="presOf" srcId="{3353E323-CB19-43FF-8D69-18AB74F7A767}" destId="{57EA77B7-0376-4436-A992-E3F67C307AD8}" srcOrd="0" destOrd="0" presId="urn:microsoft.com/office/officeart/2005/8/layout/list1"/>
    <dgm:cxn modelId="{0FFF1F2B-4EAA-4436-85B3-11A967A877F3}" type="presOf" srcId="{2E775322-9DC8-4D39-9697-5E90F94CE9D4}" destId="{759842F4-1C5C-4B5F-A3FF-5C139D83B1A7}" srcOrd="0" destOrd="1" presId="urn:microsoft.com/office/officeart/2005/8/layout/list1"/>
    <dgm:cxn modelId="{9B32EB7A-DEC8-4174-8A91-5FE77B2CFCFA}" srcId="{3353E323-CB19-43FF-8D69-18AB74F7A767}" destId="{2E775322-9DC8-4D39-9697-5E90F94CE9D4}" srcOrd="1" destOrd="0" parTransId="{D3E65CDC-2A6B-41FC-88C7-B56BE1BB3D2B}" sibTransId="{49288D83-343A-4D6D-80D1-F1861C20BBB5}"/>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F863FD96-60CA-42C6-9849-D37C9DAA2EC0}" type="presOf" srcId="{FE9EE3F6-5318-4520-B266-24BE9FD25AC3}" destId="{759842F4-1C5C-4B5F-A3FF-5C139D83B1A7}" srcOrd="0" destOrd="2" presId="urn:microsoft.com/office/officeart/2005/8/layout/list1"/>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3353E323-CB19-43FF-8D69-18AB74F7A767}">
      <dgm:prSet phldrT="[Text]"/>
      <dgm:spPr/>
      <dgm:t>
        <a:bodyPr/>
        <a:lstStyle/>
        <a:p>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Sécurité phytosanitaire (d'un envoi)</a:t>
          </a:r>
          <a:r>
            <a:rPr lang="en-US" altLang="ja-JP" b="1"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u="none"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A57B9EAA-6793-4A99-B15B-68321B8FD190}">
      <dgm:prSet phldrT="[Text]"/>
      <dgm:spPr/>
      <dgm:t>
        <a:bodyPr/>
        <a:lstStyle/>
        <a:p>
          <a:pPr algn="ctr">
            <a:buNone/>
          </a:pPr>
          <a:r>
            <a:rPr lang="en-US" altLang="ja-JP" dirty="0">
              <a:solidFill>
                <a:schemeClr val="tx1"/>
              </a:solidFill>
              <a:effectLst/>
              <a:latin typeface="Gill Sans MT" panose="020B0502020104020203" pitchFamily="34" charset="0"/>
              <a:cs typeface="Arial" pitchFamily="34" charset="0"/>
            </a:rPr>
            <a:t>“</a:t>
          </a:r>
          <a:r>
            <a:rPr lang="en-GB" strike="sngStrike" dirty="0" err="1" smtClean="0">
              <a:solidFill>
                <a:schemeClr val="tx1"/>
              </a:solidFill>
              <a:effectLst/>
              <a:latin typeface="Gill Sans MT" panose="020B0502020104020203" pitchFamily="34" charset="0"/>
            </a:rPr>
            <a:t>Maintien</a:t>
          </a:r>
          <a:r>
            <a:rPr lang="en-GB" strike="sngStrike" dirty="0" smtClean="0">
              <a:solidFill>
                <a:schemeClr val="tx1"/>
              </a:solidFill>
              <a:effectLst/>
              <a:latin typeface="Gill Sans MT" panose="020B0502020104020203" pitchFamily="34" charset="0"/>
            </a:rPr>
            <a:t> </a:t>
          </a:r>
          <a:r>
            <a:rPr lang="en-GB" b="1" strike="sngStrike" dirty="0" err="1" smtClean="0">
              <a:solidFill>
                <a:schemeClr val="tx1"/>
              </a:solidFill>
              <a:effectLst/>
              <a:latin typeface="Gill Sans MT" panose="020B0502020104020203" pitchFamily="34" charset="0"/>
            </a:rPr>
            <a:t>d’intégrité</a:t>
          </a:r>
          <a:r>
            <a:rPr lang="en-GB" b="1" strike="noStrike" dirty="0" smtClean="0">
              <a:solidFill>
                <a:schemeClr val="tx1"/>
              </a:solidFill>
              <a:effectLst/>
              <a:latin typeface="Gill Sans MT" panose="020B0502020104020203" pitchFamily="34" charset="0"/>
            </a:rPr>
            <a:t> </a:t>
          </a:r>
          <a:r>
            <a:rPr lang="fr-FR" b="0" strike="noStrike" dirty="0" smtClean="0">
              <a:solidFill>
                <a:schemeClr val="tx1"/>
              </a:solidFill>
              <a:effectLst/>
              <a:latin typeface="Gill Sans MT" panose="020B0502020104020203" pitchFamily="34" charset="0"/>
            </a:rPr>
            <a:t>État d'</a:t>
          </a:r>
          <a:r>
            <a:rPr lang="fr-FR" b="1" strike="noStrike" dirty="0" smtClean="0">
              <a:solidFill>
                <a:schemeClr val="tx1"/>
              </a:solidFill>
              <a:effectLst/>
              <a:latin typeface="Gill Sans MT" panose="020B0502020104020203" pitchFamily="34" charset="0"/>
            </a:rPr>
            <a:t>un envoi </a:t>
          </a:r>
          <a:r>
            <a:rPr lang="fr-FR" b="0" strike="noStrike" dirty="0" smtClean="0">
              <a:solidFill>
                <a:schemeClr val="tx1"/>
              </a:solidFill>
              <a:effectLst/>
              <a:latin typeface="Gill Sans MT" panose="020B0502020104020203" pitchFamily="34" charset="0"/>
            </a:rPr>
            <a:t>lorsque son intégrité a été maintenue et </a:t>
          </a:r>
          <a:r>
            <a:rPr lang="fr-FR" b="0" strike="noStrike" dirty="0" smtClean="0">
              <a:solidFill>
                <a:schemeClr val="tx1"/>
              </a:solidFill>
              <a:effectLst/>
              <a:latin typeface="Gill Sans MT" panose="020B0502020104020203" pitchFamily="34" charset="0"/>
            </a:rPr>
            <a:t>la prévention </a:t>
          </a:r>
          <a:r>
            <a:rPr lang="fr-FR" b="0" strike="noStrike" dirty="0" smtClean="0">
              <a:solidFill>
                <a:schemeClr val="tx1"/>
              </a:solidFill>
              <a:effectLst/>
              <a:latin typeface="Gill Sans MT" panose="020B0502020104020203" pitchFamily="34" charset="0"/>
            </a:rPr>
            <a:t>de </a:t>
          </a:r>
          <a:r>
            <a:rPr lang="fr-FR" b="1" strike="noStrike" dirty="0" smtClean="0">
              <a:solidFill>
                <a:schemeClr val="tx1"/>
              </a:solidFill>
              <a:effectLst/>
              <a:latin typeface="Gill Sans MT" panose="020B0502020104020203" pitchFamily="34" charset="0"/>
            </a:rPr>
            <a:t>son infestation</a:t>
          </a:r>
          <a:r>
            <a:rPr lang="fr-FR" b="0" strike="noStrike" dirty="0" smtClean="0">
              <a:solidFill>
                <a:schemeClr val="tx1"/>
              </a:solidFill>
              <a:effectLst/>
              <a:latin typeface="Gill Sans MT" panose="020B0502020104020203" pitchFamily="34" charset="0"/>
            </a:rPr>
            <a:t> et de sa </a:t>
          </a:r>
          <a:r>
            <a:rPr lang="fr-FR" b="1" strike="noStrike" dirty="0" smtClean="0">
              <a:solidFill>
                <a:schemeClr val="tx1"/>
              </a:solidFill>
              <a:effectLst/>
              <a:latin typeface="Gill Sans MT" panose="020B0502020104020203" pitchFamily="34" charset="0"/>
            </a:rPr>
            <a:t>contamination</a:t>
          </a:r>
          <a:r>
            <a:rPr lang="fr-FR" b="0" strike="noStrike" dirty="0" smtClean="0">
              <a:solidFill>
                <a:schemeClr val="tx1"/>
              </a:solidFill>
              <a:effectLst/>
              <a:latin typeface="Gill Sans MT" panose="020B0502020104020203" pitchFamily="34" charset="0"/>
            </a:rPr>
            <a:t> par des </a:t>
          </a:r>
          <a:r>
            <a:rPr lang="fr-FR" b="1" strike="noStrike" dirty="0" smtClean="0">
              <a:solidFill>
                <a:schemeClr val="tx1"/>
              </a:solidFill>
              <a:effectLst/>
              <a:latin typeface="Gill Sans MT" panose="020B0502020104020203" pitchFamily="34" charset="0"/>
            </a:rPr>
            <a:t>organismes nuisibles réglementés</a:t>
          </a:r>
          <a:r>
            <a:rPr lang="fr-FR" b="0" strike="noStrike" dirty="0" smtClean="0">
              <a:solidFill>
                <a:schemeClr val="tx1"/>
              </a:solidFill>
              <a:effectLst/>
              <a:latin typeface="Gill Sans MT" panose="020B0502020104020203" pitchFamily="34" charset="0"/>
            </a:rPr>
            <a:t>, </a:t>
          </a:r>
          <a:r>
            <a:rPr lang="fr-FR" b="0" strike="noStrike" dirty="0" smtClean="0">
              <a:solidFill>
                <a:schemeClr val="tx1"/>
              </a:solidFill>
              <a:effectLst/>
              <a:latin typeface="Gill Sans MT" panose="020B0502020104020203" pitchFamily="34" charset="0"/>
            </a:rPr>
            <a:t>évitées </a:t>
          </a:r>
          <a:r>
            <a:rPr lang="fr-FR" b="0" strike="noStrike" dirty="0" smtClean="0">
              <a:solidFill>
                <a:schemeClr val="tx1"/>
              </a:solidFill>
              <a:effectLst/>
              <a:latin typeface="Gill Sans MT" panose="020B0502020104020203" pitchFamily="34" charset="0"/>
            </a:rPr>
            <a:t>grâce à l'application de</a:t>
          </a:r>
          <a:r>
            <a:rPr lang="fr-FR" b="1" strike="noStrike" dirty="0" smtClean="0">
              <a:solidFill>
                <a:schemeClr val="tx1"/>
              </a:solidFill>
              <a:effectLst/>
              <a:latin typeface="Gill Sans MT" panose="020B0502020104020203" pitchFamily="34" charset="0"/>
            </a:rPr>
            <a:t> </a:t>
          </a:r>
          <a:r>
            <a:rPr lang="en-GB" strike="sngStrike" dirty="0" err="1" smtClean="0">
              <a:solidFill>
                <a:schemeClr val="tx1"/>
              </a:solidFill>
              <a:effectLst/>
              <a:latin typeface="Gill Sans MT" panose="020B0502020104020203" pitchFamily="34" charset="0"/>
            </a:rPr>
            <a:t>appropriées</a:t>
          </a:r>
          <a:r>
            <a:rPr lang="en-GB" dirty="0" smtClean="0">
              <a:solidFill>
                <a:schemeClr val="tx1"/>
              </a:solidFill>
              <a:effectLst/>
              <a:latin typeface="Gill Sans MT" panose="020B0502020104020203" pitchFamily="34" charset="0"/>
            </a:rPr>
            <a:t> </a:t>
          </a:r>
          <a:r>
            <a:rPr lang="fr-FR" b="1" dirty="0" smtClean="0">
              <a:solidFill>
                <a:schemeClr val="tx1"/>
              </a:solidFill>
              <a:effectLst/>
              <a:latin typeface="Gill Sans MT" panose="020B0502020104020203" pitchFamily="34" charset="0"/>
            </a:rPr>
            <a:t>mesures phytosanitaires </a:t>
          </a:r>
          <a:r>
            <a:rPr lang="fr-FR" b="0" dirty="0" smtClean="0">
              <a:solidFill>
                <a:schemeClr val="tx1"/>
              </a:solidFill>
              <a:effectLst/>
              <a:latin typeface="Gill Sans MT" panose="020B0502020104020203" pitchFamily="34" charset="0"/>
            </a:rPr>
            <a:t>»</a:t>
          </a:r>
          <a:r>
            <a:rPr lang="en-GB" b="0" dirty="0" smtClean="0">
              <a:solidFill>
                <a:schemeClr val="tx1"/>
              </a:solidFill>
              <a:effectLst/>
              <a:latin typeface="Gill Sans MT" panose="020B0502020104020203" pitchFamily="34" charset="0"/>
            </a:rPr>
            <a:t>”</a:t>
          </a:r>
          <a:endParaRPr lang="en-US" b="0" i="1" dirty="0">
            <a:solidFill>
              <a:schemeClr val="tx1"/>
            </a:solidFill>
            <a:effectLst/>
            <a:latin typeface="Gill Sans MT" panose="020B0502020104020203" pitchFamily="34" charset="0"/>
          </a:endParaRPr>
        </a:p>
      </dgm:t>
    </dgm:pt>
    <dgm:pt modelId="{EA2551C7-F72F-49CD-90B4-5EFFA05AC5ED}" type="parTrans" cxnId="{60B68671-88F2-4643-83C8-C3D446799388}">
      <dgm:prSet/>
      <dgm:spPr/>
      <dgm:t>
        <a:bodyPr/>
        <a:lstStyle/>
        <a:p>
          <a:endParaRPr lang="en-US">
            <a:latin typeface="Gill Sans MT" panose="020B0502020104020203" pitchFamily="34" charset="0"/>
          </a:endParaRPr>
        </a:p>
      </dgm:t>
    </dgm:pt>
    <dgm:pt modelId="{8EDC0105-B428-4BE7-9D9B-BCE11ED96747}" type="sibTrans" cxnId="{60B68671-88F2-4643-83C8-C3D446799388}">
      <dgm:prSet/>
      <dgm:spPr/>
      <dgm:t>
        <a:bodyPr/>
        <a:lstStyle/>
        <a:p>
          <a:endParaRPr lang="en-US">
            <a:latin typeface="Gill Sans MT" panose="020B0502020104020203" pitchFamily="34" charset="0"/>
          </a:endParaRPr>
        </a:p>
      </dgm:t>
    </dgm:pt>
    <dgm:pt modelId="{27254F0C-8327-4EB4-83BB-7F455D89021F}" type="pres">
      <dgm:prSet presAssocID="{5E1F010D-719A-4457-87E8-5D7769197D3B}" presName="linear" presStyleCnt="0">
        <dgm:presLayoutVars>
          <dgm:dir/>
          <dgm:animLvl val="lvl"/>
          <dgm:resizeHandles val="exact"/>
        </dgm:presLayoutVars>
      </dgm:prSet>
      <dgm:spPr/>
      <dgm:t>
        <a:bodyPr/>
        <a:lstStyle/>
        <a:p>
          <a:endParaRPr lang="fr-FR"/>
        </a:p>
      </dgm:t>
    </dgm:pt>
    <dgm:pt modelId="{1D43FEA3-6ABE-416C-81AD-D1796A7A7A6E}" type="pres">
      <dgm:prSet presAssocID="{3353E323-CB19-43FF-8D69-18AB74F7A767}" presName="parentLin" presStyleCnt="0"/>
      <dgm:spPr/>
    </dgm:pt>
    <dgm:pt modelId="{57EA77B7-0376-4436-A992-E3F67C307AD8}" type="pres">
      <dgm:prSet presAssocID="{3353E323-CB19-43FF-8D69-18AB74F7A767}" presName="parentLeftMargin" presStyleLbl="node1" presStyleIdx="0" presStyleCnt="1"/>
      <dgm:spPr/>
      <dgm:t>
        <a:bodyPr/>
        <a:lstStyle/>
        <a:p>
          <a:endParaRPr lang="fr-FR"/>
        </a:p>
      </dgm:t>
    </dgm:pt>
    <dgm:pt modelId="{3FC65156-527F-4E59-95F4-0814ED0C6D49}" type="pres">
      <dgm:prSet presAssocID="{3353E323-CB19-43FF-8D69-18AB74F7A767}" presName="parentText" presStyleLbl="node1" presStyleIdx="0" presStyleCnt="1">
        <dgm:presLayoutVars>
          <dgm:chMax val="0"/>
          <dgm:bulletEnabled val="1"/>
        </dgm:presLayoutVars>
      </dgm:prSet>
      <dgm:spPr/>
      <dgm:t>
        <a:bodyPr/>
        <a:lstStyle/>
        <a:p>
          <a:endParaRPr lang="fr-FR"/>
        </a:p>
      </dgm:t>
    </dgm:pt>
    <dgm:pt modelId="{C2928C20-CAE7-4B03-A4BF-54D617209436}" type="pres">
      <dgm:prSet presAssocID="{3353E323-CB19-43FF-8D69-18AB74F7A767}" presName="negativeSpace" presStyleCnt="0"/>
      <dgm:spPr/>
    </dgm:pt>
    <dgm:pt modelId="{759842F4-1C5C-4B5F-A3FF-5C139D83B1A7}"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9518A0D1-C79A-4E4E-A9B5-DCA86F3820AB}" srcId="{5E1F010D-719A-4457-87E8-5D7769197D3B}" destId="{3353E323-CB19-43FF-8D69-18AB74F7A767}" srcOrd="0" destOrd="0" parTransId="{EEC5F49C-8AE3-4E2A-A215-8770DB5B82C1}" sibTransId="{5BC80C2B-A228-4D8A-8A84-A7B9DDD08700}"/>
    <dgm:cxn modelId="{552C792B-1A07-4546-8AD0-715A359A49A9}" type="presOf" srcId="{5E1F010D-719A-4457-87E8-5D7769197D3B}" destId="{27254F0C-8327-4EB4-83BB-7F455D89021F}" srcOrd="0" destOrd="0" presId="urn:microsoft.com/office/officeart/2005/8/layout/list1"/>
    <dgm:cxn modelId="{6E42E125-7E61-4CAD-B605-99517A99C734}" type="presOf" srcId="{3353E323-CB19-43FF-8D69-18AB74F7A767}" destId="{57EA77B7-0376-4436-A992-E3F67C307AD8}" srcOrd="0" destOrd="0" presId="urn:microsoft.com/office/officeart/2005/8/layout/list1"/>
    <dgm:cxn modelId="{8C763293-454A-49BA-B54E-9906948207D3}" type="presOf" srcId="{3353E323-CB19-43FF-8D69-18AB74F7A767}" destId="{3FC65156-527F-4E59-95F4-0814ED0C6D49}" srcOrd="1" destOrd="0" presId="urn:microsoft.com/office/officeart/2005/8/layout/list1"/>
    <dgm:cxn modelId="{37645440-18A3-4AB3-9B29-DA66AAD381D3}" type="presOf" srcId="{A57B9EAA-6793-4A99-B15B-68321B8FD190}" destId="{759842F4-1C5C-4B5F-A3FF-5C139D83B1A7}" srcOrd="0" destOrd="0" presId="urn:microsoft.com/office/officeart/2005/8/layout/list1"/>
    <dgm:cxn modelId="{60B68671-88F2-4643-83C8-C3D446799388}" srcId="{3353E323-CB19-43FF-8D69-18AB74F7A767}" destId="{A57B9EAA-6793-4A99-B15B-68321B8FD190}" srcOrd="0" destOrd="0" parTransId="{EA2551C7-F72F-49CD-90B4-5EFFA05AC5ED}" sibTransId="{8EDC0105-B428-4BE7-9D9B-BCE11ED96747}"/>
    <dgm:cxn modelId="{00E7446C-4AC5-452C-9AB8-00756F554F2E}" type="presParOf" srcId="{27254F0C-8327-4EB4-83BB-7F455D89021F}" destId="{1D43FEA3-6ABE-416C-81AD-D1796A7A7A6E}" srcOrd="0" destOrd="0" presId="urn:microsoft.com/office/officeart/2005/8/layout/list1"/>
    <dgm:cxn modelId="{92F35942-E9CE-43CD-A424-FC7EDCEB0D9D}" type="presParOf" srcId="{1D43FEA3-6ABE-416C-81AD-D1796A7A7A6E}" destId="{57EA77B7-0376-4436-A992-E3F67C307AD8}" srcOrd="0" destOrd="0" presId="urn:microsoft.com/office/officeart/2005/8/layout/list1"/>
    <dgm:cxn modelId="{98FE502C-97C0-460D-A1C6-2C4373D56A73}" type="presParOf" srcId="{1D43FEA3-6ABE-416C-81AD-D1796A7A7A6E}" destId="{3FC65156-527F-4E59-95F4-0814ED0C6D49}" srcOrd="1" destOrd="0" presId="urn:microsoft.com/office/officeart/2005/8/layout/list1"/>
    <dgm:cxn modelId="{B1D8AC59-B317-490C-9038-E2F8ADC06E02}" type="presParOf" srcId="{27254F0C-8327-4EB4-83BB-7F455D89021F}" destId="{C2928C20-CAE7-4B03-A4BF-54D617209436}" srcOrd="1" destOrd="0" presId="urn:microsoft.com/office/officeart/2005/8/layout/list1"/>
    <dgm:cxn modelId="{55FD1EB3-F366-4AC0-B9A8-6EE056481752}" type="presParOf" srcId="{27254F0C-8327-4EB4-83BB-7F455D89021F}" destId="{759842F4-1C5C-4B5F-A3FF-5C139D83B1A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1F010D-719A-4457-87E8-5D7769197D3B}"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3353E323-CB19-43FF-8D69-18AB74F7A767}">
      <dgm:prSet phldrT="[Text]"/>
      <dgm:spPr/>
      <dgm:t>
        <a:bodyPr/>
        <a:lstStyle/>
        <a:p>
          <a:r>
            <a:rPr lang="fr-FR" b="1" i="1" dirty="0" smtClean="0">
              <a:effectLst>
                <a:outerShdw blurRad="38100" dist="38100" dir="2700000" algn="tl">
                  <a:srgbClr val="000000">
                    <a:alpha val="43137"/>
                  </a:srgbClr>
                </a:outerShdw>
              </a:effectLst>
              <a:latin typeface="Gill Sans MT" panose="020B0502020104020203" pitchFamily="34" charset="0"/>
            </a:rPr>
            <a:t>Changé </a:t>
          </a:r>
          <a:r>
            <a:rPr lang="en-US" b="1" i="1" dirty="0" err="1" smtClean="0">
              <a:effectLst>
                <a:outerShdw blurRad="38100" dist="38100" dir="2700000" algn="tl">
                  <a:srgbClr val="000000">
                    <a:alpha val="43137"/>
                  </a:srgbClr>
                </a:outerShdw>
              </a:effectLst>
              <a:latin typeface="Gill Sans MT" panose="020B0502020104020203" pitchFamily="34" charset="0"/>
            </a:rPr>
            <a:t>depuis</a:t>
          </a:r>
          <a:r>
            <a:rPr lang="en-US" b="1" i="1" dirty="0" smtClean="0">
              <a:effectLst>
                <a:outerShdw blurRad="38100" dist="38100" dir="2700000" algn="tl">
                  <a:srgbClr val="000000">
                    <a:alpha val="43137"/>
                  </a:srgbClr>
                </a:outerShdw>
              </a:effectLst>
              <a:latin typeface="Gill Sans MT" panose="020B0502020104020203" pitchFamily="34" charset="0"/>
            </a:rPr>
            <a:t> </a:t>
          </a:r>
          <a:r>
            <a:rPr lang="fr-FR" b="1" i="1" dirty="0" smtClean="0">
              <a:effectLst>
                <a:outerShdw blurRad="38100" dist="38100" dir="2700000" algn="tl">
                  <a:srgbClr val="000000">
                    <a:alpha val="43137"/>
                  </a:srgbClr>
                </a:outerShdw>
              </a:effectLst>
              <a:latin typeface="Gill Sans MT" panose="020B0502020104020203" pitchFamily="34" charset="0"/>
            </a:rPr>
            <a:t>la </a:t>
          </a:r>
          <a:r>
            <a:rPr lang="fr-FR" b="1" i="1" dirty="0" smtClean="0">
              <a:effectLst>
                <a:outerShdw blurRad="38100" dist="38100" dir="2700000" algn="tl">
                  <a:srgbClr val="000000">
                    <a:alpha val="43137"/>
                  </a:srgbClr>
                </a:outerShdw>
              </a:effectLst>
              <a:latin typeface="Gill Sans MT" panose="020B0502020104020203" pitchFamily="34" charset="0"/>
            </a:rPr>
            <a:t>1ère consultation</a:t>
          </a:r>
          <a:endParaRPr lang="en-US" b="1" dirty="0">
            <a:effectLst>
              <a:outerShdw blurRad="38100" dist="38100" dir="2700000" algn="tl">
                <a:srgbClr val="000000">
                  <a:alpha val="43137"/>
                </a:srgbClr>
              </a:outerShdw>
            </a:effectLst>
            <a:latin typeface="Gill Sans MT" panose="020B0502020104020203" pitchFamily="34" charset="0"/>
          </a:endParaRPr>
        </a:p>
      </dgm:t>
    </dgm:pt>
    <dgm:pt modelId="{5BC80C2B-A228-4D8A-8A84-A7B9DDD08700}" type="sibTrans" cxnId="{9518A0D1-C79A-4E4E-A9B5-DCA86F3820AB}">
      <dgm:prSet/>
      <dgm:spPr/>
      <dgm:t>
        <a:bodyPr/>
        <a:lstStyle/>
        <a:p>
          <a:endParaRPr lang="en-US">
            <a:latin typeface="Gill Sans MT" panose="020B0502020104020203" pitchFamily="34" charset="0"/>
          </a:endParaRPr>
        </a:p>
      </dgm:t>
    </dgm:pt>
    <dgm:pt modelId="{EEC5F49C-8AE3-4E2A-A215-8770DB5B82C1}" type="parTrans" cxnId="{9518A0D1-C79A-4E4E-A9B5-DCA86F3820AB}">
      <dgm:prSet/>
      <dgm:spPr/>
      <dgm:t>
        <a:bodyPr/>
        <a:lstStyle/>
        <a:p>
          <a:endParaRPr lang="en-US">
            <a:latin typeface="Gill Sans MT" panose="020B0502020104020203" pitchFamily="34" charset="0"/>
          </a:endParaRPr>
        </a:p>
      </dgm:t>
    </dgm:pt>
    <dgm:pt modelId="{E496333F-73E3-4416-ACEB-781E2589BD07}">
      <dgm:prSet/>
      <dgm:spPr/>
      <dgm:t>
        <a:bodyPr/>
        <a:lstStyle/>
        <a:p>
          <a:pPr algn="l">
            <a:buFont typeface="Arial" panose="020B0604020202020204" pitchFamily="34" charset="0"/>
            <a:buChar char="•"/>
          </a:pPr>
          <a:r>
            <a:rPr lang="fr-FR" i="0" dirty="0" smtClean="0">
              <a:effectLst/>
              <a:latin typeface="Gill Sans MT" panose="020B0502020104020203" pitchFamily="34" charset="0"/>
              <a:ea typeface="+mn-ea"/>
              <a:cs typeface="+mn-cs"/>
            </a:rPr>
            <a:t>L'ensemble du processus de surveillance, qu'il soit général ou spécifique, est officiel, alors que les « </a:t>
          </a:r>
          <a:r>
            <a:rPr lang="fr-FR" i="1" dirty="0" smtClean="0">
              <a:effectLst/>
              <a:latin typeface="Gill Sans MT" panose="020B0502020104020203" pitchFamily="34" charset="0"/>
              <a:ea typeface="+mn-ea"/>
              <a:cs typeface="+mn-cs"/>
            </a:rPr>
            <a:t>diverses sources </a:t>
          </a:r>
          <a:r>
            <a:rPr lang="fr-FR" i="0" dirty="0" smtClean="0">
              <a:effectLst/>
              <a:latin typeface="Gill Sans MT" panose="020B0502020104020203" pitchFamily="34" charset="0"/>
              <a:ea typeface="+mn-ea"/>
              <a:cs typeface="+mn-cs"/>
            </a:rPr>
            <a:t>» de données peuvent être officielles ou non</a:t>
          </a:r>
          <a:endParaRPr lang="en-US" i="1" dirty="0">
            <a:latin typeface="Gill Sans MT" panose="020B0502020104020203" pitchFamily="34" charset="0"/>
          </a:endParaRPr>
        </a:p>
      </dgm:t>
    </dgm:pt>
    <dgm:pt modelId="{BC3CBCD1-CCD9-460D-9DFB-CA683E81789A}" type="parTrans" cxnId="{2B8586C5-FD8B-4F00-B66B-98C4E2B0D5BE}">
      <dgm:prSet/>
      <dgm:spPr/>
      <dgm:t>
        <a:bodyPr/>
        <a:lstStyle/>
        <a:p>
          <a:endParaRPr lang="en-US">
            <a:latin typeface="Gill Sans MT" panose="020B0502020104020203" pitchFamily="34" charset="0"/>
          </a:endParaRPr>
        </a:p>
      </dgm:t>
    </dgm:pt>
    <dgm:pt modelId="{86AC4126-B89A-4BFA-8A25-48F82BF7B59E}" type="sibTrans" cxnId="{2B8586C5-FD8B-4F00-B66B-98C4E2B0D5BE}">
      <dgm:prSet/>
      <dgm:spPr/>
      <dgm:t>
        <a:bodyPr/>
        <a:lstStyle/>
        <a:p>
          <a:endParaRPr lang="en-US">
            <a:latin typeface="Gill Sans MT" panose="020B0502020104020203" pitchFamily="34" charset="0"/>
          </a:endParaRPr>
        </a:p>
      </dgm:t>
    </dgm:pt>
    <dgm:pt modelId="{732DBF81-3ABD-4BA1-A35E-CE819926B2CF}">
      <dgm:prSet/>
      <dgm:spPr/>
      <dgm:t>
        <a:bodyPr/>
        <a:lstStyle/>
        <a:p>
          <a:r>
            <a:rPr lang="fr-FR" i="0" dirty="0">
              <a:effectLst/>
              <a:latin typeface="Gill Sans MT" panose="020B0502020104020203" pitchFamily="34" charset="0"/>
              <a:ea typeface="+mn-ea"/>
              <a:cs typeface="+mn-cs"/>
            </a:rPr>
            <a:t>« </a:t>
          </a:r>
          <a:r>
            <a:rPr lang="fr-FR" i="1" dirty="0">
              <a:effectLst/>
              <a:latin typeface="Gill Sans MT" panose="020B0502020104020203" pitchFamily="34" charset="0"/>
              <a:ea typeface="+mn-ea"/>
              <a:cs typeface="+mn-cs"/>
            </a:rPr>
            <a:t>données</a:t>
          </a:r>
          <a:r>
            <a:rPr lang="fr-FR" i="0" dirty="0">
              <a:effectLst/>
              <a:latin typeface="Gill Sans MT" panose="020B0502020104020203" pitchFamily="34" charset="0"/>
              <a:ea typeface="+mn-ea"/>
              <a:cs typeface="+mn-cs"/>
            </a:rPr>
            <a:t> » désigne la matière première collectée, qui devient ensuite une « information » une fois analysée et vérifiée</a:t>
          </a:r>
        </a:p>
      </dgm:t>
    </dgm:pt>
    <dgm:pt modelId="{DCC887B0-20F9-43FC-9D10-1C6906B31246}" type="parTrans" cxnId="{848318D2-5BFB-4F83-A838-70740469AF51}">
      <dgm:prSet/>
      <dgm:spPr/>
      <dgm:t>
        <a:bodyPr/>
        <a:lstStyle/>
        <a:p>
          <a:endParaRPr lang="fr-FR"/>
        </a:p>
      </dgm:t>
    </dgm:pt>
    <dgm:pt modelId="{893AE17F-7323-4689-9EA0-2B62B18F3670}" type="sibTrans" cxnId="{848318D2-5BFB-4F83-A838-70740469AF51}">
      <dgm:prSet/>
      <dgm:spPr/>
      <dgm:t>
        <a:bodyPr/>
        <a:lstStyle/>
        <a:p>
          <a:endParaRPr lang="fr-FR"/>
        </a:p>
      </dgm:t>
    </dgm:pt>
    <dgm:pt modelId="{140B2F0C-6B0F-47DB-83B8-8CFFC383E405}">
      <dgm:prSet/>
      <dgm:spPr/>
      <dgm:t>
        <a:bodyPr/>
        <a:lstStyle/>
        <a:p>
          <a:r>
            <a:rPr lang="fr-FR" i="0" dirty="0">
              <a:effectLst/>
              <a:latin typeface="Gill Sans MT" panose="020B0502020104020203" pitchFamily="34" charset="0"/>
              <a:ea typeface="+mn-ea"/>
              <a:cs typeface="+mn-cs"/>
            </a:rPr>
            <a:t>Les données collectées dans le cadre de la surveillance générale ne sont pas officielles tant qu'elles n'ont pas été approuvées par l'ONPV ; par conséquent, le processus ne s'arrête pas à la collecte de données, car l'analyse et la vérification sont également des éléments clés du processus lorsque des sources de données non officielles sont utilisées.</a:t>
          </a:r>
        </a:p>
      </dgm:t>
    </dgm:pt>
    <dgm:pt modelId="{F31B9437-7655-4818-BEDD-9CB39DB69465}" type="parTrans" cxnId="{0A29210C-AC04-4A3C-A768-41EFB97E3429}">
      <dgm:prSet/>
      <dgm:spPr/>
      <dgm:t>
        <a:bodyPr/>
        <a:lstStyle/>
        <a:p>
          <a:endParaRPr lang="fr-FR"/>
        </a:p>
      </dgm:t>
    </dgm:pt>
    <dgm:pt modelId="{7BAD6F23-A43E-458D-9DBF-9AC7E5063B99}" type="sibTrans" cxnId="{0A29210C-AC04-4A3C-A768-41EFB97E3429}">
      <dgm:prSet/>
      <dgm:spPr/>
      <dgm:t>
        <a:bodyPr/>
        <a:lstStyle/>
        <a:p>
          <a:endParaRPr lang="fr-FR"/>
        </a:p>
      </dgm:t>
    </dgm:pt>
    <dgm:pt modelId="{4FA4BD56-E444-48FA-9601-D920817C7DD0}" type="pres">
      <dgm:prSet presAssocID="{5E1F010D-719A-4457-87E8-5D7769197D3B}" presName="linear" presStyleCnt="0">
        <dgm:presLayoutVars>
          <dgm:dir val="rev"/>
          <dgm:animLvl val="lvl"/>
          <dgm:resizeHandles val="exact"/>
        </dgm:presLayoutVars>
      </dgm:prSet>
      <dgm:spPr/>
      <dgm:t>
        <a:bodyPr/>
        <a:lstStyle/>
        <a:p>
          <a:endParaRPr lang="fr-FR"/>
        </a:p>
      </dgm:t>
    </dgm:pt>
    <dgm:pt modelId="{B2D7ED52-1B6A-4B79-86CE-3BAF4AA27D45}" type="pres">
      <dgm:prSet presAssocID="{3353E323-CB19-43FF-8D69-18AB74F7A767}" presName="parentLin" presStyleCnt="0"/>
      <dgm:spPr/>
    </dgm:pt>
    <dgm:pt modelId="{BF191993-0602-4647-8D9F-D133BD8A56F7}" type="pres">
      <dgm:prSet presAssocID="{3353E323-CB19-43FF-8D69-18AB74F7A767}" presName="parentLeftMargin" presStyleLbl="node1" presStyleIdx="0" presStyleCnt="1"/>
      <dgm:spPr/>
      <dgm:t>
        <a:bodyPr/>
        <a:lstStyle/>
        <a:p>
          <a:endParaRPr lang="fr-FR"/>
        </a:p>
      </dgm:t>
    </dgm:pt>
    <dgm:pt modelId="{6572EBB2-FC9F-4732-AC23-321926A29CC6}" type="pres">
      <dgm:prSet presAssocID="{3353E323-CB19-43FF-8D69-18AB74F7A767}" presName="parentText" presStyleLbl="node1" presStyleIdx="0" presStyleCnt="1" custScaleX="117183">
        <dgm:presLayoutVars>
          <dgm:chMax val="0"/>
          <dgm:bulletEnabled val="1"/>
        </dgm:presLayoutVars>
      </dgm:prSet>
      <dgm:spPr/>
      <dgm:t>
        <a:bodyPr/>
        <a:lstStyle/>
        <a:p>
          <a:endParaRPr lang="fr-FR"/>
        </a:p>
      </dgm:t>
    </dgm:pt>
    <dgm:pt modelId="{59ED4F66-DCFE-4F79-9F88-9EB8A6E4A9C1}" type="pres">
      <dgm:prSet presAssocID="{3353E323-CB19-43FF-8D69-18AB74F7A767}" presName="negativeSpace" presStyleCnt="0"/>
      <dgm:spPr/>
    </dgm:pt>
    <dgm:pt modelId="{718E8048-1CB6-4E01-A155-3A133892AA6E}" type="pres">
      <dgm:prSet presAssocID="{3353E323-CB19-43FF-8D69-18AB74F7A767}" presName="childText" presStyleLbl="conFgAcc1" presStyleIdx="0" presStyleCnt="1">
        <dgm:presLayoutVars>
          <dgm:bulletEnabled val="1"/>
        </dgm:presLayoutVars>
      </dgm:prSet>
      <dgm:spPr/>
      <dgm:t>
        <a:bodyPr/>
        <a:lstStyle/>
        <a:p>
          <a:endParaRPr lang="fr-FR"/>
        </a:p>
      </dgm:t>
    </dgm:pt>
  </dgm:ptLst>
  <dgm:cxnLst>
    <dgm:cxn modelId="{0EA3F3A2-7202-4E26-88BD-2C69F6ADA471}" type="presOf" srcId="{732DBF81-3ABD-4BA1-A35E-CE819926B2CF}" destId="{718E8048-1CB6-4E01-A155-3A133892AA6E}" srcOrd="0" destOrd="1" presId="urn:microsoft.com/office/officeart/2005/8/layout/list1"/>
    <dgm:cxn modelId="{F0CE411F-B441-42C8-9B18-5091144772AB}" type="presOf" srcId="{3353E323-CB19-43FF-8D69-18AB74F7A767}" destId="{BF191993-0602-4647-8D9F-D133BD8A56F7}" srcOrd="0" destOrd="0" presId="urn:microsoft.com/office/officeart/2005/8/layout/list1"/>
    <dgm:cxn modelId="{948A5124-E666-4BCA-9998-310D9A7A7C6A}" type="presOf" srcId="{5E1F010D-719A-4457-87E8-5D7769197D3B}" destId="{4FA4BD56-E444-48FA-9601-D920817C7DD0}" srcOrd="0" destOrd="0" presId="urn:microsoft.com/office/officeart/2005/8/layout/list1"/>
    <dgm:cxn modelId="{848318D2-5BFB-4F83-A838-70740469AF51}" srcId="{3353E323-CB19-43FF-8D69-18AB74F7A767}" destId="{732DBF81-3ABD-4BA1-A35E-CE819926B2CF}" srcOrd="1" destOrd="0" parTransId="{DCC887B0-20F9-43FC-9D10-1C6906B31246}" sibTransId="{893AE17F-7323-4689-9EA0-2B62B18F3670}"/>
    <dgm:cxn modelId="{B65154F8-292F-404C-B747-1B5E454E77BF}" type="presOf" srcId="{3353E323-CB19-43FF-8D69-18AB74F7A767}" destId="{6572EBB2-FC9F-4732-AC23-321926A29CC6}" srcOrd="1" destOrd="0" presId="urn:microsoft.com/office/officeart/2005/8/layout/list1"/>
    <dgm:cxn modelId="{0A29210C-AC04-4A3C-A768-41EFB97E3429}" srcId="{3353E323-CB19-43FF-8D69-18AB74F7A767}" destId="{140B2F0C-6B0F-47DB-83B8-8CFFC383E405}" srcOrd="2" destOrd="0" parTransId="{F31B9437-7655-4818-BEDD-9CB39DB69465}" sibTransId="{7BAD6F23-A43E-458D-9DBF-9AC7E5063B99}"/>
    <dgm:cxn modelId="{2B8586C5-FD8B-4F00-B66B-98C4E2B0D5BE}" srcId="{3353E323-CB19-43FF-8D69-18AB74F7A767}" destId="{E496333F-73E3-4416-ACEB-781E2589BD07}" srcOrd="0" destOrd="0" parTransId="{BC3CBCD1-CCD9-460D-9DFB-CA683E81789A}" sibTransId="{86AC4126-B89A-4BFA-8A25-48F82BF7B59E}"/>
    <dgm:cxn modelId="{7CFCC3BF-8870-4365-AFF0-F99606D88F9C}" type="presOf" srcId="{140B2F0C-6B0F-47DB-83B8-8CFFC383E405}" destId="{718E8048-1CB6-4E01-A155-3A133892AA6E}" srcOrd="0" destOrd="2" presId="urn:microsoft.com/office/officeart/2005/8/layout/list1"/>
    <dgm:cxn modelId="{9518A0D1-C79A-4E4E-A9B5-DCA86F3820AB}" srcId="{5E1F010D-719A-4457-87E8-5D7769197D3B}" destId="{3353E323-CB19-43FF-8D69-18AB74F7A767}" srcOrd="0" destOrd="0" parTransId="{EEC5F49C-8AE3-4E2A-A215-8770DB5B82C1}" sibTransId="{5BC80C2B-A228-4D8A-8A84-A7B9DDD08700}"/>
    <dgm:cxn modelId="{80331480-EC4A-46A2-8A56-46D79B3BDB27}" type="presOf" srcId="{E496333F-73E3-4416-ACEB-781E2589BD07}" destId="{718E8048-1CB6-4E01-A155-3A133892AA6E}" srcOrd="0" destOrd="0" presId="urn:microsoft.com/office/officeart/2005/8/layout/list1"/>
    <dgm:cxn modelId="{6839F6C4-A615-466F-B26D-D1C805752838}" type="presParOf" srcId="{4FA4BD56-E444-48FA-9601-D920817C7DD0}" destId="{B2D7ED52-1B6A-4B79-86CE-3BAF4AA27D45}" srcOrd="0" destOrd="0" presId="urn:microsoft.com/office/officeart/2005/8/layout/list1"/>
    <dgm:cxn modelId="{BE835055-4507-4ABD-AA3D-5365FE4E53D9}" type="presParOf" srcId="{B2D7ED52-1B6A-4B79-86CE-3BAF4AA27D45}" destId="{BF191993-0602-4647-8D9F-D133BD8A56F7}" srcOrd="0" destOrd="0" presId="urn:microsoft.com/office/officeart/2005/8/layout/list1"/>
    <dgm:cxn modelId="{59233BCA-0F81-4C6E-A619-956910C54734}" type="presParOf" srcId="{B2D7ED52-1B6A-4B79-86CE-3BAF4AA27D45}" destId="{6572EBB2-FC9F-4732-AC23-321926A29CC6}" srcOrd="1" destOrd="0" presId="urn:microsoft.com/office/officeart/2005/8/layout/list1"/>
    <dgm:cxn modelId="{3825A56B-D9A2-4F88-855D-8B9927EB1FFE}" type="presParOf" srcId="{4FA4BD56-E444-48FA-9601-D920817C7DD0}" destId="{59ED4F66-DCFE-4F79-9F88-9EB8A6E4A9C1}" srcOrd="1" destOrd="0" presId="urn:microsoft.com/office/officeart/2005/8/layout/list1"/>
    <dgm:cxn modelId="{2815696F-6896-4077-9970-4145C0A53E13}" type="presParOf" srcId="{4FA4BD56-E444-48FA-9601-D920817C7DD0}" destId="{718E8048-1CB6-4E01-A155-3A133892AA6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872525-E1CC-425C-842C-F807BF0B51C2}">
      <dsp:nvSpPr>
        <dsp:cNvPr id="0" name=""/>
        <dsp:cNvSpPr/>
      </dsp:nvSpPr>
      <dsp:spPr>
        <a:xfrm>
          <a:off x="9663" y="1742250"/>
          <a:ext cx="3163229" cy="1581614"/>
        </a:xfrm>
        <a:prstGeom prst="roundRect">
          <a:avLst>
            <a:gd name="adj" fmla="val 10000"/>
          </a:avLst>
        </a:prstGeom>
        <a:solidFill>
          <a:schemeClr val="lt1">
            <a:hueOff val="0"/>
            <a:satOff val="0"/>
            <a:lumOff val="0"/>
            <a:alphaOff val="0"/>
          </a:schemeClr>
        </a:solid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r-FR" altLang="ja-JP" sz="2000" b="1" kern="1200" dirty="0" smtClean="0">
              <a:effectLst/>
              <a:latin typeface="Gill Sans MT" panose="020B0502020104020203" pitchFamily="34" charset="0"/>
            </a:rPr>
            <a:t>Le glossaire est constamment mis à jour.</a:t>
          </a:r>
        </a:p>
        <a:p>
          <a:pPr lvl="0" algn="ctr" defTabSz="889000">
            <a:lnSpc>
              <a:spcPct val="90000"/>
            </a:lnSpc>
            <a:spcBef>
              <a:spcPct val="0"/>
            </a:spcBef>
            <a:spcAft>
              <a:spcPct val="35000"/>
            </a:spcAft>
          </a:pPr>
          <a:r>
            <a:rPr lang="fr-FR" altLang="ja-JP" sz="2000" b="1" kern="1200" dirty="0" smtClean="0">
              <a:effectLst/>
              <a:latin typeface="Gill Sans MT" panose="020B0502020104020203" pitchFamily="34" charset="0"/>
            </a:rPr>
            <a:t>Cela peut impliquer :</a:t>
          </a:r>
        </a:p>
        <a:p>
          <a:pPr lvl="0" algn="ctr" defTabSz="889000">
            <a:lnSpc>
              <a:spcPct val="90000"/>
            </a:lnSpc>
            <a:spcBef>
              <a:spcPct val="0"/>
            </a:spcBef>
            <a:spcAft>
              <a:spcPct val="35000"/>
            </a:spcAft>
          </a:pPr>
          <a:r>
            <a:rPr lang="fr-FR" altLang="ja-JP" sz="2000" b="0" kern="1200" dirty="0" smtClean="0">
              <a:effectLst/>
              <a:latin typeface="Gill Sans MT" panose="020B0502020104020203" pitchFamily="34" charset="0"/>
            </a:rPr>
            <a:t>ajouts, révisions, suppressions</a:t>
          </a:r>
          <a:endParaRPr lang="en-US" sz="2000" b="0" kern="1200" dirty="0">
            <a:effectLst/>
            <a:latin typeface="Gill Sans MT" panose="020B0502020104020203" pitchFamily="34" charset="0"/>
          </a:endParaRPr>
        </a:p>
      </dsp:txBody>
      <dsp:txXfrm>
        <a:off x="55987" y="1788574"/>
        <a:ext cx="3070581" cy="1488966"/>
      </dsp:txXfrm>
    </dsp:sp>
    <dsp:sp modelId="{295138B0-3D65-4FC0-AF51-872FF4860F65}">
      <dsp:nvSpPr>
        <dsp:cNvPr id="0" name=""/>
        <dsp:cNvSpPr/>
      </dsp:nvSpPr>
      <dsp:spPr>
        <a:xfrm rot="18897424">
          <a:off x="2910171" y="1871365"/>
          <a:ext cx="1790735" cy="56195"/>
        </a:xfrm>
        <a:custGeom>
          <a:avLst/>
          <a:gdLst/>
          <a:ahLst/>
          <a:cxnLst/>
          <a:rect l="0" t="0" r="0" b="0"/>
          <a:pathLst>
            <a:path>
              <a:moveTo>
                <a:pt x="0" y="28097"/>
              </a:moveTo>
              <a:lnTo>
                <a:pt x="1790735" y="28097"/>
              </a:lnTo>
            </a:path>
          </a:pathLst>
        </a:custGeom>
        <a:noFill/>
        <a:ln w="12700" cap="flat" cmpd="sng" algn="ctr">
          <a:solidFill>
            <a:schemeClr val="accent6"/>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b="1" kern="1200">
            <a:effectLst/>
            <a:latin typeface="Gill Sans MT" panose="020B0502020104020203" pitchFamily="34" charset="0"/>
          </a:endParaRPr>
        </a:p>
      </dsp:txBody>
      <dsp:txXfrm>
        <a:off x="3760770" y="1854694"/>
        <a:ext cx="89536" cy="89536"/>
      </dsp:txXfrm>
    </dsp:sp>
    <dsp:sp modelId="{948E97DA-5092-4A8E-B0BD-C4306F57F928}">
      <dsp:nvSpPr>
        <dsp:cNvPr id="0" name=""/>
        <dsp:cNvSpPr/>
      </dsp:nvSpPr>
      <dsp:spPr>
        <a:xfrm>
          <a:off x="4438185" y="475060"/>
          <a:ext cx="3163229" cy="1581614"/>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r-FR" altLang="ja-JP" sz="2000" kern="1200" dirty="0" smtClean="0">
              <a:effectLst/>
              <a:latin typeface="Gill Sans MT" panose="020B0502020104020203" pitchFamily="34" charset="0"/>
            </a:rPr>
            <a:t>Pour cette raison, </a:t>
          </a:r>
          <a:r>
            <a:rPr lang="fr-FR" altLang="ja-JP" sz="2000" kern="1200" dirty="0" smtClean="0">
              <a:effectLst/>
              <a:latin typeface="Gill Sans MT" panose="020B0502020104020203" pitchFamily="34" charset="0"/>
            </a:rPr>
            <a:t>il faut assurer </a:t>
          </a:r>
          <a:r>
            <a:rPr lang="fr-FR" altLang="ja-JP" sz="2000" kern="1200" dirty="0" smtClean="0">
              <a:effectLst/>
              <a:latin typeface="Gill Sans MT" panose="020B0502020104020203" pitchFamily="34" charset="0"/>
            </a:rPr>
            <a:t>de n'utiliser que </a:t>
          </a:r>
          <a:r>
            <a:rPr lang="fr-FR" altLang="ja-JP" sz="2000" kern="1200" dirty="0" smtClean="0">
              <a:solidFill>
                <a:srgbClr val="FF0000"/>
              </a:solidFill>
              <a:effectLst/>
              <a:latin typeface="Gill Sans MT" panose="020B0502020104020203" pitchFamily="34" charset="0"/>
            </a:rPr>
            <a:t>la dernière version</a:t>
          </a:r>
          <a:r>
            <a:rPr lang="fr-FR" altLang="ja-JP" sz="2000" kern="1200" dirty="0" smtClean="0">
              <a:effectLst/>
              <a:latin typeface="Gill Sans MT" panose="020B0502020104020203" pitchFamily="34" charset="0"/>
            </a:rPr>
            <a:t> du glossaire !</a:t>
          </a:r>
        </a:p>
        <a:p>
          <a:pPr lvl="0" algn="ctr" defTabSz="889000">
            <a:lnSpc>
              <a:spcPct val="90000"/>
            </a:lnSpc>
            <a:spcBef>
              <a:spcPct val="0"/>
            </a:spcBef>
            <a:spcAft>
              <a:spcPct val="35000"/>
            </a:spcAft>
          </a:pPr>
          <a:r>
            <a:rPr lang="fr-FR" altLang="ja-JP" sz="1800" kern="1200" dirty="0" smtClean="0">
              <a:effectLst/>
              <a:latin typeface="Gill Sans MT" panose="020B0502020104020203" pitchFamily="34" charset="0"/>
            </a:rPr>
            <a:t>(Disponible sur </a:t>
          </a:r>
          <a:r>
            <a:rPr lang="en-US" altLang="ja-JP" sz="1800" b="1" kern="1200" dirty="0" smtClean="0">
              <a:solidFill>
                <a:schemeClr val="accent1"/>
              </a:solidFill>
              <a:effectLst/>
              <a:latin typeface="Gill Sans MT" panose="020B0502020104020203" pitchFamily="34" charset="0"/>
              <a:hlinkClick xmlns:r="http://schemas.openxmlformats.org/officeDocument/2006/relationships" r:id="rId1">
                <a:extLst>
                  <a:ext uri="{A12FA001-AC4F-418D-AE19-62706E023703}">
                    <ahyp:hlinkClr xmlns="" xmlns:ahyp="http://schemas.microsoft.com/office/drawing/2018/hyperlinkcolor" val="tx"/>
                  </a:ext>
                </a:extLst>
              </a:hlinkClick>
            </a:rPr>
            <a:t>www.ippc.int</a:t>
          </a:r>
          <a:r>
            <a:rPr lang="en-US" altLang="ja-JP" sz="1800" kern="1200" dirty="0">
              <a:effectLst/>
              <a:latin typeface="Gill Sans MT" panose="020B0502020104020203" pitchFamily="34" charset="0"/>
            </a:rPr>
            <a:t>)</a:t>
          </a:r>
          <a:endParaRPr lang="en-US" sz="1800" kern="1200" dirty="0">
            <a:effectLst/>
            <a:latin typeface="Gill Sans MT" panose="020B0502020104020203" pitchFamily="34" charset="0"/>
          </a:endParaRPr>
        </a:p>
      </dsp:txBody>
      <dsp:txXfrm>
        <a:off x="4484509" y="521384"/>
        <a:ext cx="3070581" cy="1488966"/>
      </dsp:txXfrm>
    </dsp:sp>
    <dsp:sp modelId="{C70170B5-CD17-484F-A7AB-8F1E3C12F71B}">
      <dsp:nvSpPr>
        <dsp:cNvPr id="0" name=""/>
        <dsp:cNvSpPr/>
      </dsp:nvSpPr>
      <dsp:spPr>
        <a:xfrm rot="2142401">
          <a:off x="3026433" y="2959674"/>
          <a:ext cx="1558211" cy="56195"/>
        </a:xfrm>
        <a:custGeom>
          <a:avLst/>
          <a:gdLst/>
          <a:ahLst/>
          <a:cxnLst/>
          <a:rect l="0" t="0" r="0" b="0"/>
          <a:pathLst>
            <a:path>
              <a:moveTo>
                <a:pt x="0" y="28097"/>
              </a:moveTo>
              <a:lnTo>
                <a:pt x="1558211" y="28097"/>
              </a:lnTo>
            </a:path>
          </a:pathLst>
        </a:custGeom>
        <a:noFill/>
        <a:ln w="12700" cap="flat" cmpd="sng" algn="ctr">
          <a:solidFill>
            <a:schemeClr val="accent6"/>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effectLst/>
            <a:latin typeface="Gill Sans MT" panose="020B0502020104020203" pitchFamily="34" charset="0"/>
          </a:endParaRPr>
        </a:p>
      </dsp:txBody>
      <dsp:txXfrm>
        <a:off x="3766583" y="2948816"/>
        <a:ext cx="77910" cy="77910"/>
      </dsp:txXfrm>
    </dsp:sp>
    <dsp:sp modelId="{16711AAC-BB07-4838-A16B-E028CC592491}">
      <dsp:nvSpPr>
        <dsp:cNvPr id="0" name=""/>
        <dsp:cNvSpPr/>
      </dsp:nvSpPr>
      <dsp:spPr>
        <a:xfrm>
          <a:off x="4438185" y="2293917"/>
          <a:ext cx="3163229" cy="2297137"/>
        </a:xfrm>
        <a:prstGeom prst="roundRect">
          <a:avLst>
            <a:gd name="adj" fmla="val 10000"/>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r-FR" altLang="ja-JP" sz="2000" kern="1200" dirty="0" smtClean="0">
              <a:effectLst/>
              <a:latin typeface="Gill Sans MT" panose="020B0502020104020203" pitchFamily="34" charset="0"/>
            </a:rPr>
            <a:t>Dans le </a:t>
          </a:r>
          <a:r>
            <a:rPr lang="fr-FR" altLang="ja-JP" sz="2000" b="1" kern="1200" dirty="0" smtClean="0">
              <a:effectLst/>
              <a:latin typeface="Gill Sans MT" panose="020B0502020104020203" pitchFamily="34" charset="0"/>
            </a:rPr>
            <a:t>projet d'amendements </a:t>
          </a:r>
          <a:r>
            <a:rPr lang="fr-FR" altLang="ja-JP" sz="2000" b="1" kern="1200" dirty="0" smtClean="0">
              <a:effectLst/>
              <a:latin typeface="Gill Sans MT" panose="020B0502020104020203" pitchFamily="34" charset="0"/>
            </a:rPr>
            <a:t>à </a:t>
          </a:r>
          <a:r>
            <a:rPr lang="fr-FR" altLang="ja-JP" sz="2000" b="1" kern="1200" dirty="0" smtClean="0">
              <a:effectLst/>
              <a:latin typeface="Gill Sans MT" panose="020B0502020104020203" pitchFamily="34" charset="0"/>
            </a:rPr>
            <a:t>la NIMP </a:t>
          </a:r>
          <a:r>
            <a:rPr lang="fr-FR" altLang="ja-JP" sz="2000" b="1" kern="1200" dirty="0" smtClean="0">
              <a:effectLst/>
              <a:latin typeface="Gill Sans MT" panose="020B0502020104020203" pitchFamily="34" charset="0"/>
            </a:rPr>
            <a:t>5 de 2022 ,</a:t>
          </a:r>
          <a:endParaRPr lang="fr-FR" altLang="ja-JP" sz="2000" b="1" kern="1200" dirty="0" smtClean="0">
            <a:effectLst/>
            <a:latin typeface="Gill Sans MT" panose="020B0502020104020203" pitchFamily="34" charset="0"/>
          </a:endParaRPr>
        </a:p>
        <a:p>
          <a:pPr lvl="0" algn="ctr" defTabSz="889000">
            <a:lnSpc>
              <a:spcPct val="90000"/>
            </a:lnSpc>
            <a:spcBef>
              <a:spcPct val="0"/>
            </a:spcBef>
            <a:spcAft>
              <a:spcPct val="35000"/>
            </a:spcAft>
          </a:pPr>
          <a:r>
            <a:rPr lang="fr-FR" altLang="ja-JP" sz="2000" kern="1200" dirty="0" smtClean="0">
              <a:effectLst/>
              <a:latin typeface="Gill Sans MT" panose="020B0502020104020203" pitchFamily="34" charset="0"/>
            </a:rPr>
            <a:t>les propositions sont :</a:t>
          </a:r>
        </a:p>
        <a:p>
          <a:pPr lvl="0" algn="ctr" defTabSz="889000">
            <a:lnSpc>
              <a:spcPct val="90000"/>
            </a:lnSpc>
            <a:spcBef>
              <a:spcPct val="0"/>
            </a:spcBef>
            <a:spcAft>
              <a:spcPct val="35000"/>
            </a:spcAft>
          </a:pPr>
          <a:r>
            <a:rPr lang="en-US" altLang="ja-JP" sz="2000" b="1" u="none" kern="1200" dirty="0" smtClean="0">
              <a:solidFill>
                <a:srgbClr val="C00000"/>
              </a:solidFill>
              <a:effectLst/>
              <a:latin typeface="Gill Sans MT" panose="020B0502020104020203" pitchFamily="34" charset="0"/>
            </a:rPr>
            <a:t>3 </a:t>
          </a:r>
          <a:r>
            <a:rPr lang="en-US" altLang="ja-JP" sz="2000" b="1" u="none" kern="1200" dirty="0">
              <a:solidFill>
                <a:srgbClr val="C00000"/>
              </a:solidFill>
              <a:effectLst/>
              <a:latin typeface="Gill Sans MT" panose="020B0502020104020203" pitchFamily="34" charset="0"/>
            </a:rPr>
            <a:t>additions </a:t>
          </a:r>
        </a:p>
        <a:p>
          <a:pPr lvl="0" algn="ctr" defTabSz="889000">
            <a:lnSpc>
              <a:spcPct val="90000"/>
            </a:lnSpc>
            <a:spcBef>
              <a:spcPct val="0"/>
            </a:spcBef>
            <a:spcAft>
              <a:spcPct val="35000"/>
            </a:spcAft>
          </a:pPr>
          <a:r>
            <a:rPr lang="en-US" altLang="ja-JP" sz="2000" b="1" u="none" kern="1200" dirty="0">
              <a:solidFill>
                <a:srgbClr val="C00000"/>
              </a:solidFill>
              <a:effectLst/>
              <a:latin typeface="Gill Sans MT" panose="020B0502020104020203" pitchFamily="34" charset="0"/>
            </a:rPr>
            <a:t>(10 =&gt;) 9 </a:t>
          </a:r>
          <a:r>
            <a:rPr lang="en-US" altLang="ja-JP" sz="2000" b="1" u="none" kern="1200" dirty="0" err="1" smtClean="0">
              <a:solidFill>
                <a:srgbClr val="C00000"/>
              </a:solidFill>
              <a:effectLst/>
              <a:latin typeface="Gill Sans MT" panose="020B0502020104020203" pitchFamily="34" charset="0"/>
            </a:rPr>
            <a:t>révisions</a:t>
          </a:r>
          <a:endParaRPr lang="en-US" altLang="ja-JP" sz="2000" b="1" u="none" kern="1200" dirty="0">
            <a:solidFill>
              <a:srgbClr val="C00000"/>
            </a:solidFill>
            <a:effectLst/>
            <a:latin typeface="Gill Sans MT" panose="020B0502020104020203" pitchFamily="34" charset="0"/>
          </a:endParaRPr>
        </a:p>
        <a:p>
          <a:pPr lvl="0" algn="ctr" defTabSz="889000">
            <a:lnSpc>
              <a:spcPct val="90000"/>
            </a:lnSpc>
            <a:spcBef>
              <a:spcPct val="0"/>
            </a:spcBef>
            <a:spcAft>
              <a:spcPct val="35000"/>
            </a:spcAft>
          </a:pPr>
          <a:r>
            <a:rPr lang="en-US" altLang="ja-JP" sz="2000" b="1" u="none" kern="1200" dirty="0">
              <a:solidFill>
                <a:srgbClr val="C00000"/>
              </a:solidFill>
              <a:effectLst/>
              <a:latin typeface="Gill Sans MT" panose="020B0502020104020203" pitchFamily="34" charset="0"/>
            </a:rPr>
            <a:t>(1 =&gt;) 2 </a:t>
          </a:r>
          <a:r>
            <a:rPr lang="en-US" altLang="ja-JP" sz="2000" b="1" u="none" kern="1200" dirty="0" smtClean="0">
              <a:solidFill>
                <a:srgbClr val="C00000"/>
              </a:solidFill>
              <a:effectLst/>
              <a:latin typeface="Gill Sans MT" panose="020B0502020104020203" pitchFamily="34" charset="0"/>
            </a:rPr>
            <a:t>suppressions</a:t>
          </a:r>
          <a:endParaRPr lang="en-US" altLang="ja-JP" sz="2000" b="1" u="none" kern="1200" dirty="0">
            <a:solidFill>
              <a:srgbClr val="C00000"/>
            </a:solidFill>
            <a:effectLst/>
            <a:latin typeface="Gill Sans MT" panose="020B0502020104020203" pitchFamily="34" charset="0"/>
          </a:endParaRPr>
        </a:p>
      </dsp:txBody>
      <dsp:txXfrm>
        <a:off x="4505466" y="2361198"/>
        <a:ext cx="3028667" cy="2162575"/>
      </dsp:txXfrm>
    </dsp:sp>
    <dsp:sp modelId="{3D4EA6FB-E6D3-404E-B6A5-4B5E873D1126}">
      <dsp:nvSpPr>
        <dsp:cNvPr id="0" name=""/>
        <dsp:cNvSpPr/>
      </dsp:nvSpPr>
      <dsp:spPr>
        <a:xfrm>
          <a:off x="7601414" y="3414388"/>
          <a:ext cx="1265291" cy="56195"/>
        </a:xfrm>
        <a:custGeom>
          <a:avLst/>
          <a:gdLst/>
          <a:ahLst/>
          <a:cxnLst/>
          <a:rect l="0" t="0" r="0" b="0"/>
          <a:pathLst>
            <a:path>
              <a:moveTo>
                <a:pt x="0" y="28097"/>
              </a:moveTo>
              <a:lnTo>
                <a:pt x="1265291" y="28097"/>
              </a:lnTo>
            </a:path>
          </a:pathLst>
        </a:custGeom>
        <a:noFill/>
        <a:ln w="12700" cap="flat" cmpd="sng" algn="ctr">
          <a:solidFill>
            <a:schemeClr val="accent1"/>
          </a:solidFill>
          <a:prstDash val="solid"/>
          <a:round/>
          <a:headEnd type="none" w="med" len="med"/>
          <a:tailEnd type="arrow" w="med" len="med"/>
        </a:ln>
        <a:effectLst/>
      </dsp:spPr>
      <dsp:style>
        <a:lnRef idx="0">
          <a:scrgbClr r="0" g="0" b="0"/>
        </a:lnRef>
        <a:fillRef idx="0">
          <a:scrgbClr r="0" g="0" b="0"/>
        </a:fillRef>
        <a:effectRef idx="0">
          <a:scrgbClr r="0" g="0" b="0"/>
        </a:effectRef>
        <a:fontRef idx="minor">
          <a:schemeClr val="tx1"/>
        </a:fontRef>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b="0" kern="1200">
            <a:effectLst/>
            <a:latin typeface="Gill Sans MT" panose="020B0502020104020203" pitchFamily="34" charset="0"/>
          </a:endParaRPr>
        </a:p>
      </dsp:txBody>
      <dsp:txXfrm>
        <a:off x="8202428" y="3410853"/>
        <a:ext cx="63264" cy="63264"/>
      </dsp:txXfrm>
    </dsp:sp>
    <dsp:sp modelId="{A8A313BF-199A-4A24-ADC7-AF3A2F28FCAA}">
      <dsp:nvSpPr>
        <dsp:cNvPr id="0" name=""/>
        <dsp:cNvSpPr/>
      </dsp:nvSpPr>
      <dsp:spPr>
        <a:xfrm>
          <a:off x="8866706" y="2651678"/>
          <a:ext cx="3163229" cy="1581614"/>
        </a:xfrm>
        <a:prstGeom prst="roundRect">
          <a:avLst>
            <a:gd name="adj" fmla="val 10000"/>
          </a:avLst>
        </a:prstGeom>
        <a:solidFill>
          <a:schemeClr val="lt1">
            <a:hueOff val="0"/>
            <a:satOff val="0"/>
            <a:lumOff val="0"/>
            <a:alphaOff val="0"/>
          </a:schemeClr>
        </a:solid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l" defTabSz="889000">
            <a:lnSpc>
              <a:spcPct val="90000"/>
            </a:lnSpc>
            <a:spcBef>
              <a:spcPct val="0"/>
            </a:spcBef>
            <a:spcAft>
              <a:spcPct val="35000"/>
            </a:spcAft>
            <a:buFont typeface="+mj-lt"/>
            <a:buNone/>
          </a:pPr>
          <a:r>
            <a:rPr lang="en-US" altLang="ja-JP" sz="2000" b="1" u="none" kern="1200" dirty="0" smtClean="0">
              <a:solidFill>
                <a:srgbClr val="C00000"/>
              </a:solidFill>
              <a:effectLst/>
              <a:latin typeface="Gill Sans MT" panose="020B0502020104020203" pitchFamily="34" charset="0"/>
            </a:rPr>
            <a:t>TGP:</a:t>
          </a:r>
          <a:r>
            <a:rPr lang="ru-RU" altLang="ja-JP" sz="2000" b="1" u="none" kern="1200" dirty="0" smtClean="0">
              <a:effectLst/>
            </a:rPr>
            <a:t> </a:t>
          </a:r>
          <a:r>
            <a:rPr lang="en-US" altLang="ja-JP" sz="2000" kern="1200" dirty="0" err="1" smtClean="0">
              <a:effectLst/>
              <a:latin typeface="Gill Sans MT" panose="020B0502020104020203" pitchFamily="34" charset="0"/>
            </a:rPr>
            <a:t>Décembre</a:t>
          </a:r>
          <a:r>
            <a:rPr lang="en-US" altLang="ja-JP" sz="2000" kern="1200" dirty="0" smtClean="0">
              <a:effectLst/>
              <a:latin typeface="Gill Sans MT" panose="020B0502020104020203" pitchFamily="34" charset="0"/>
            </a:rPr>
            <a:t> </a:t>
          </a:r>
          <a:r>
            <a:rPr lang="en-US" altLang="ja-JP" sz="2000" kern="1200" dirty="0">
              <a:effectLst/>
              <a:latin typeface="Gill Sans MT" panose="020B0502020104020203" pitchFamily="34" charset="0"/>
            </a:rPr>
            <a:t>2021</a:t>
          </a:r>
          <a:br>
            <a:rPr lang="en-US" altLang="ja-JP" sz="2000" kern="1200" dirty="0">
              <a:effectLst/>
              <a:latin typeface="Gill Sans MT" panose="020B0502020104020203" pitchFamily="34" charset="0"/>
            </a:rPr>
          </a:br>
          <a:r>
            <a:rPr lang="en-US" altLang="ja-JP" sz="2000" b="1" u="none" kern="1200" dirty="0" smtClean="0">
              <a:solidFill>
                <a:srgbClr val="C00000"/>
              </a:solidFill>
              <a:effectLst/>
              <a:latin typeface="Gill Sans MT" panose="020B0502020104020203" pitchFamily="34" charset="0"/>
            </a:rPr>
            <a:t>CN-7</a:t>
          </a:r>
          <a:r>
            <a:rPr lang="en-US" altLang="ja-JP" sz="2000" b="1" u="none" kern="1200" dirty="0">
              <a:solidFill>
                <a:srgbClr val="C00000"/>
              </a:solidFill>
              <a:effectLst/>
              <a:latin typeface="Gill Sans MT" panose="020B0502020104020203" pitchFamily="34" charset="0"/>
            </a:rPr>
            <a:t>:</a:t>
          </a:r>
          <a:r>
            <a:rPr lang="en-US" altLang="ja-JP" sz="2000" b="1" u="none" kern="1200" dirty="0">
              <a:effectLst/>
              <a:latin typeface="Gill Sans MT" panose="020B0502020104020203" pitchFamily="34" charset="0"/>
            </a:rPr>
            <a:t> </a:t>
          </a:r>
          <a:r>
            <a:rPr lang="en-US" altLang="ja-JP" sz="2000" kern="1200" dirty="0" smtClean="0">
              <a:effectLst/>
              <a:latin typeface="Gill Sans MT" panose="020B0502020104020203" pitchFamily="34" charset="0"/>
            </a:rPr>
            <a:t>Mai </a:t>
          </a:r>
          <a:r>
            <a:rPr lang="en-US" altLang="ja-JP" sz="2000" kern="1200" dirty="0">
              <a:effectLst/>
              <a:latin typeface="Gill Sans MT" panose="020B0502020104020203" pitchFamily="34" charset="0"/>
            </a:rPr>
            <a:t>2022</a:t>
          </a:r>
          <a:br>
            <a:rPr lang="en-US" altLang="ja-JP" sz="2000" kern="1200" dirty="0">
              <a:effectLst/>
              <a:latin typeface="Gill Sans MT" panose="020B0502020104020203" pitchFamily="34" charset="0"/>
            </a:rPr>
          </a:br>
          <a:r>
            <a:rPr lang="en-US" altLang="ja-JP" sz="2000" b="1" u="none" kern="1200" dirty="0" err="1" smtClean="0">
              <a:solidFill>
                <a:srgbClr val="C00000"/>
              </a:solidFill>
              <a:effectLst/>
              <a:latin typeface="Gill Sans MT" panose="020B0502020104020203" pitchFamily="34" charset="0"/>
            </a:rPr>
            <a:t>Séconde</a:t>
          </a:r>
          <a:r>
            <a:rPr lang="en-US" altLang="ja-JP" sz="2000" b="1" u="none" kern="1200" dirty="0" smtClean="0">
              <a:solidFill>
                <a:srgbClr val="C00000"/>
              </a:solidFill>
              <a:effectLst/>
              <a:latin typeface="Gill Sans MT" panose="020B0502020104020203" pitchFamily="34" charset="0"/>
            </a:rPr>
            <a:t> </a:t>
          </a:r>
          <a:r>
            <a:rPr lang="en-US" altLang="ja-JP" sz="2000" b="1" u="none" kern="1200" dirty="0">
              <a:solidFill>
                <a:srgbClr val="C00000"/>
              </a:solidFill>
              <a:effectLst/>
              <a:latin typeface="Gill Sans MT" panose="020B0502020104020203" pitchFamily="34" charset="0"/>
            </a:rPr>
            <a:t>consultation:</a:t>
          </a:r>
          <a:r>
            <a:rPr lang="en-US" altLang="ja-JP" sz="2000" b="1" u="none" kern="1200" dirty="0">
              <a:effectLst/>
              <a:latin typeface="Gill Sans MT" panose="020B0502020104020203" pitchFamily="34" charset="0"/>
            </a:rPr>
            <a:t> </a:t>
          </a:r>
          <a:r>
            <a:rPr lang="en-US" altLang="ja-JP" sz="2000" kern="1200" dirty="0">
              <a:effectLst/>
              <a:latin typeface="Gill Sans MT" panose="020B0502020104020203" pitchFamily="34" charset="0"/>
            </a:rPr>
            <a:t>1 </a:t>
          </a:r>
          <a:r>
            <a:rPr lang="en-US" altLang="ja-JP" sz="2000" kern="1200" dirty="0" err="1" smtClean="0">
              <a:effectLst/>
              <a:latin typeface="Gill Sans MT" panose="020B0502020104020203" pitchFamily="34" charset="0"/>
            </a:rPr>
            <a:t>Juillet</a:t>
          </a:r>
          <a:r>
            <a:rPr lang="en-US" altLang="ja-JP" sz="2000" kern="1200" dirty="0" smtClean="0">
              <a:effectLst/>
              <a:latin typeface="Gill Sans MT" panose="020B0502020104020203" pitchFamily="34" charset="0"/>
            </a:rPr>
            <a:t> à </a:t>
          </a:r>
          <a:r>
            <a:rPr lang="en-US" altLang="ja-JP" sz="2000" kern="1200" dirty="0">
              <a:effectLst/>
              <a:latin typeface="Gill Sans MT" panose="020B0502020104020203" pitchFamily="34" charset="0"/>
            </a:rPr>
            <a:t>to 30 </a:t>
          </a:r>
          <a:r>
            <a:rPr lang="en-US" altLang="ja-JP" sz="2000" kern="1200" dirty="0" err="1" smtClean="0">
              <a:effectLst/>
              <a:latin typeface="Gill Sans MT" panose="020B0502020104020203" pitchFamily="34" charset="0"/>
            </a:rPr>
            <a:t>Septembre</a:t>
          </a:r>
          <a:r>
            <a:rPr lang="en-US" altLang="ja-JP" sz="2000" kern="1200" dirty="0" smtClean="0">
              <a:effectLst/>
              <a:latin typeface="Gill Sans MT" panose="020B0502020104020203" pitchFamily="34" charset="0"/>
            </a:rPr>
            <a:t> </a:t>
          </a:r>
          <a:r>
            <a:rPr lang="en-US" altLang="ja-JP" sz="2000" kern="1200" dirty="0">
              <a:effectLst/>
              <a:latin typeface="Gill Sans MT" panose="020B0502020104020203" pitchFamily="34" charset="0"/>
            </a:rPr>
            <a:t>2022</a:t>
          </a:r>
          <a:endParaRPr lang="en-US" sz="2000" kern="1200" dirty="0">
            <a:effectLst/>
            <a:latin typeface="Gill Sans MT" panose="020B0502020104020203" pitchFamily="34" charset="0"/>
          </a:endParaRPr>
        </a:p>
      </dsp:txBody>
      <dsp:txXfrm>
        <a:off x="8913030" y="2698002"/>
        <a:ext cx="3070581" cy="14889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598185"/>
          <a:ext cx="5016759" cy="3316949"/>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9356" tIns="562356" rIns="389356" bIns="192024" numCol="1" spcCol="1270" anchor="t" anchorCtr="0">
          <a:noAutofit/>
        </a:bodyPr>
        <a:lstStyle/>
        <a:p>
          <a:pPr marL="228600" lvl="1" indent="-228600" algn="ctr" defTabSz="1200150">
            <a:lnSpc>
              <a:spcPct val="90000"/>
            </a:lnSpc>
            <a:spcBef>
              <a:spcPct val="0"/>
            </a:spcBef>
            <a:spcAft>
              <a:spcPct val="15000"/>
            </a:spcAft>
            <a:buChar char="••"/>
          </a:pPr>
          <a:r>
            <a:rPr lang="fr-FR" sz="2700" kern="1200" dirty="0" smtClean="0">
              <a:solidFill>
                <a:schemeClr val="tx1"/>
              </a:solidFill>
              <a:effectLst/>
              <a:latin typeface="Gill Sans MT" panose="020B0502020104020203" pitchFamily="34" charset="0"/>
            </a:rPr>
            <a:t>« Un processus </a:t>
          </a:r>
          <a:r>
            <a:rPr lang="fr-FR" sz="2700" b="1" kern="1200" dirty="0" smtClean="0">
              <a:solidFill>
                <a:schemeClr val="tx1"/>
              </a:solidFill>
              <a:effectLst/>
              <a:latin typeface="Gill Sans MT" panose="020B0502020104020203" pitchFamily="34" charset="0"/>
            </a:rPr>
            <a:t>officiel</a:t>
          </a:r>
          <a:r>
            <a:rPr lang="fr-FR" sz="2700" kern="1200" dirty="0" smtClean="0">
              <a:solidFill>
                <a:schemeClr val="tx1"/>
              </a:solidFill>
              <a:effectLst/>
              <a:latin typeface="Gill Sans MT" panose="020B0502020104020203" pitchFamily="34" charset="0"/>
            </a:rPr>
            <a:t> par lequel les données sur les </a:t>
          </a:r>
          <a:r>
            <a:rPr lang="fr-FR" sz="2700" b="1" kern="1200" dirty="0" smtClean="0">
              <a:solidFill>
                <a:schemeClr val="tx1"/>
              </a:solidFill>
              <a:effectLst/>
              <a:latin typeface="Gill Sans MT" panose="020B0502020104020203" pitchFamily="34" charset="0"/>
            </a:rPr>
            <a:t>organismes nuisibles </a:t>
          </a:r>
          <a:r>
            <a:rPr lang="fr-FR" sz="2700" kern="1200" dirty="0" smtClean="0">
              <a:solidFill>
                <a:schemeClr val="tx1"/>
              </a:solidFill>
              <a:effectLst/>
              <a:latin typeface="Gill Sans MT" panose="020B0502020104020203" pitchFamily="34" charset="0"/>
            </a:rPr>
            <a:t>dans une </a:t>
          </a:r>
          <a:r>
            <a:rPr lang="fr-FR" sz="2700" b="1" kern="1200" dirty="0" smtClean="0">
              <a:solidFill>
                <a:schemeClr val="tx1"/>
              </a:solidFill>
              <a:effectLst/>
              <a:latin typeface="Gill Sans MT" panose="020B0502020104020203" pitchFamily="34" charset="0"/>
            </a:rPr>
            <a:t>zone</a:t>
          </a:r>
          <a:r>
            <a:rPr lang="fr-FR" sz="2700" kern="1200" dirty="0" smtClean="0">
              <a:solidFill>
                <a:schemeClr val="tx1"/>
              </a:solidFill>
              <a:effectLst/>
              <a:latin typeface="Gill Sans MT" panose="020B0502020104020203" pitchFamily="34" charset="0"/>
            </a:rPr>
            <a:t>, recueillies à partir de diverses sources autres que les </a:t>
          </a:r>
          <a:r>
            <a:rPr lang="fr-FR" sz="2700" b="1" kern="1200" dirty="0" smtClean="0">
              <a:solidFill>
                <a:schemeClr val="tx1"/>
              </a:solidFill>
              <a:effectLst/>
              <a:latin typeface="Gill Sans MT" panose="020B0502020104020203" pitchFamily="34" charset="0"/>
            </a:rPr>
            <a:t>enquêtes</a:t>
          </a:r>
          <a:r>
            <a:rPr lang="fr-FR" sz="2700" kern="1200" dirty="0" smtClean="0">
              <a:solidFill>
                <a:schemeClr val="tx1"/>
              </a:solidFill>
              <a:effectLst/>
              <a:latin typeface="Gill Sans MT" panose="020B0502020104020203" pitchFamily="34" charset="0"/>
            </a:rPr>
            <a:t>, sont analysées et </a:t>
          </a:r>
          <a:r>
            <a:rPr lang="fr-FR" sz="2700" kern="1200" dirty="0" smtClean="0">
              <a:solidFill>
                <a:schemeClr val="tx1"/>
              </a:solidFill>
              <a:effectLst/>
              <a:latin typeface="Gill Sans MT" panose="020B0502020104020203" pitchFamily="34" charset="0"/>
            </a:rPr>
            <a:t>vérifiées »</a:t>
          </a:r>
          <a:endParaRPr lang="en-US" sz="2700" i="1" kern="1200" dirty="0">
            <a:solidFill>
              <a:schemeClr val="tx1"/>
            </a:solidFill>
            <a:latin typeface="Gill Sans MT" panose="020B0502020104020203" pitchFamily="34" charset="0"/>
          </a:endParaRPr>
        </a:p>
      </dsp:txBody>
      <dsp:txXfrm>
        <a:off x="0" y="598185"/>
        <a:ext cx="5016759" cy="3316949"/>
      </dsp:txXfrm>
    </dsp:sp>
    <dsp:sp modelId="{6572EBB2-FC9F-4732-AC23-321926A29CC6}">
      <dsp:nvSpPr>
        <dsp:cNvPr id="0" name=""/>
        <dsp:cNvSpPr/>
      </dsp:nvSpPr>
      <dsp:spPr>
        <a:xfrm>
          <a:off x="250837" y="199665"/>
          <a:ext cx="3511731" cy="7970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2735" tIns="0" rIns="132735" bIns="0" numCol="1" spcCol="1270" anchor="ctr" anchorCtr="0">
          <a:noAutofit/>
        </a:bodyPr>
        <a:lstStyle/>
        <a:p>
          <a:pPr lvl="0" algn="ctr" defTabSz="1200150">
            <a:lnSpc>
              <a:spcPct val="90000"/>
            </a:lnSpc>
            <a:spcBef>
              <a:spcPct val="0"/>
            </a:spcBef>
            <a:spcAft>
              <a:spcPct val="35000"/>
            </a:spcAft>
          </a:pPr>
          <a:r>
            <a:rPr lang="en-US" sz="2700" b="1" kern="1200" dirty="0" smtClean="0">
              <a:solidFill>
                <a:schemeClr val="bg1"/>
              </a:solidFill>
              <a:effectLst>
                <a:outerShdw blurRad="38100" dist="38100" dir="2700000" algn="tl">
                  <a:srgbClr val="000000">
                    <a:alpha val="43137"/>
                  </a:srgbClr>
                </a:outerShdw>
              </a:effectLst>
              <a:latin typeface="Gill Sans MT" panose="020B0502020104020203" pitchFamily="34" charset="0"/>
            </a:rPr>
            <a:t>“</a:t>
          </a:r>
          <a:r>
            <a:rPr lang="fr-FR" sz="2700" b="1" kern="1200" dirty="0" smtClean="0">
              <a:solidFill>
                <a:schemeClr val="bg1"/>
              </a:solidFill>
              <a:effectLst>
                <a:outerShdw blurRad="38100" dist="38100" dir="2700000" algn="tl">
                  <a:srgbClr val="000000">
                    <a:alpha val="43137"/>
                  </a:srgbClr>
                </a:outerShdw>
              </a:effectLst>
              <a:latin typeface="Gill Sans MT" panose="020B0502020104020203" pitchFamily="34" charset="0"/>
            </a:rPr>
            <a:t>Surveillance générale</a:t>
          </a:r>
          <a:r>
            <a:rPr lang="en-US" sz="2700" b="1" kern="1200" dirty="0" smtClean="0">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sz="2700" kern="1200" dirty="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289745" y="238573"/>
        <a:ext cx="3433915" cy="71922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374060"/>
          <a:ext cx="6318325" cy="4536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0372" tIns="374904" rIns="490372"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fr-FR" sz="1800" kern="1200" dirty="0" smtClean="0">
              <a:solidFill>
                <a:schemeClr val="tx1"/>
              </a:solidFill>
              <a:effectLst/>
              <a:latin typeface="Gill Sans MT" panose="020B0502020104020203" pitchFamily="34" charset="0"/>
              <a:ea typeface="+mn-ea"/>
              <a:cs typeface="+mn-cs"/>
            </a:rPr>
            <a:t>La version révisée de la NIMP 6 (</a:t>
          </a:r>
          <a:r>
            <a:rPr lang="fr-FR" sz="1800" i="1" kern="1200" dirty="0" smtClean="0">
              <a:solidFill>
                <a:schemeClr val="tx1"/>
              </a:solidFill>
              <a:effectLst/>
              <a:latin typeface="Gill Sans MT" panose="020B0502020104020203" pitchFamily="34" charset="0"/>
              <a:ea typeface="+mn-ea"/>
              <a:cs typeface="+mn-cs"/>
            </a:rPr>
            <a:t>Surveillance</a:t>
          </a:r>
          <a:r>
            <a:rPr lang="fr-FR" sz="1800" kern="1200" dirty="0" smtClean="0">
              <a:solidFill>
                <a:schemeClr val="tx1"/>
              </a:solidFill>
              <a:effectLst/>
              <a:latin typeface="Gill Sans MT" panose="020B0502020104020203" pitchFamily="34" charset="0"/>
              <a:ea typeface="+mn-ea"/>
              <a:cs typeface="+mn-cs"/>
            </a:rPr>
            <a:t>) a entraîné une légère modification de la signification de surveillance générale et spécifique, la version précédente de la NIMP 6 faisant référence à des "</a:t>
          </a:r>
          <a:r>
            <a:rPr lang="fr-FR" sz="1800" i="1" kern="1200" dirty="0" smtClean="0">
              <a:solidFill>
                <a:schemeClr val="tx1"/>
              </a:solidFill>
              <a:effectLst/>
              <a:latin typeface="Gill Sans MT" panose="020B0502020104020203" pitchFamily="34" charset="0"/>
              <a:ea typeface="+mn-ea"/>
              <a:cs typeface="+mn-cs"/>
            </a:rPr>
            <a:t>enquêtes spécifiques</a:t>
          </a:r>
          <a:r>
            <a:rPr lang="fr-FR" sz="1800" kern="1200" dirty="0" smtClean="0">
              <a:solidFill>
                <a:schemeClr val="tx1"/>
              </a:solidFill>
              <a:effectLst/>
              <a:latin typeface="Gill Sans MT" panose="020B0502020104020203" pitchFamily="34" charset="0"/>
              <a:ea typeface="+mn-ea"/>
              <a:cs typeface="+mn-cs"/>
            </a:rPr>
            <a:t>" pour ce que l'on appelle désormais la "</a:t>
          </a:r>
          <a:r>
            <a:rPr lang="fr-FR" sz="1800" i="1" kern="1200" dirty="0" smtClean="0">
              <a:solidFill>
                <a:schemeClr val="tx1"/>
              </a:solidFill>
              <a:effectLst/>
              <a:latin typeface="Gill Sans MT" panose="020B0502020104020203" pitchFamily="34" charset="0"/>
              <a:ea typeface="+mn-ea"/>
              <a:cs typeface="+mn-cs"/>
            </a:rPr>
            <a:t>surveillance spécifique</a:t>
          </a:r>
          <a:r>
            <a:rPr lang="fr-FR" sz="1800" kern="1200" dirty="0" smtClean="0">
              <a:solidFill>
                <a:schemeClr val="tx1"/>
              </a:solidFill>
              <a:effectLst/>
              <a:latin typeface="Gill Sans MT" panose="020B0502020104020203" pitchFamily="34" charset="0"/>
              <a:ea typeface="+mn-ea"/>
              <a:cs typeface="+mn-cs"/>
            </a:rPr>
            <a:t>".</a:t>
          </a:r>
          <a:endParaRPr lang="en-US" sz="1800" i="1" kern="1200" dirty="0">
            <a:latin typeface="Gill Sans MT" panose="020B0502020104020203" pitchFamily="34" charset="0"/>
          </a:endParaRPr>
        </a:p>
        <a:p>
          <a:pPr marL="171450" lvl="1" indent="-171450" algn="l" defTabSz="800100">
            <a:lnSpc>
              <a:spcPct val="90000"/>
            </a:lnSpc>
            <a:spcBef>
              <a:spcPct val="0"/>
            </a:spcBef>
            <a:spcAft>
              <a:spcPct val="15000"/>
            </a:spcAft>
            <a:buChar char="••"/>
          </a:pPr>
          <a:r>
            <a:rPr lang="fr-FR" sz="1800" kern="1200" dirty="0">
              <a:solidFill>
                <a:schemeClr val="tx1"/>
              </a:solidFill>
              <a:effectLst/>
              <a:latin typeface="Gill Sans MT" panose="020B0502020104020203" pitchFamily="34" charset="0"/>
              <a:ea typeface="+mn-ea"/>
              <a:cs typeface="+mn-cs"/>
            </a:rPr>
            <a:t>La seule distinction entre la surveillance générale et la surveillance spécifique est la source des données, car les deux types de surveillance peuvent être dirigés vers des organismes nuisibles spécifiques</a:t>
          </a:r>
        </a:p>
        <a:p>
          <a:pPr marL="171450" lvl="1" indent="-171450" algn="l" defTabSz="800100">
            <a:lnSpc>
              <a:spcPct val="90000"/>
            </a:lnSpc>
            <a:spcBef>
              <a:spcPct val="0"/>
            </a:spcBef>
            <a:spcAft>
              <a:spcPct val="15000"/>
            </a:spcAft>
            <a:buChar char="••"/>
          </a:pPr>
          <a:r>
            <a:rPr lang="fr-FR" sz="1800" kern="1200" dirty="0">
              <a:solidFill>
                <a:schemeClr val="tx1"/>
              </a:solidFill>
              <a:effectLst/>
              <a:latin typeface="Gill Sans MT" panose="020B0502020104020203" pitchFamily="34" charset="0"/>
              <a:ea typeface="+mn-ea"/>
              <a:cs typeface="+mn-cs"/>
            </a:rPr>
            <a:t>La « </a:t>
          </a:r>
          <a:r>
            <a:rPr lang="fr-FR" sz="1800" i="1" kern="1200" dirty="0">
              <a:solidFill>
                <a:schemeClr val="tx1"/>
              </a:solidFill>
              <a:effectLst/>
              <a:latin typeface="Gill Sans MT" panose="020B0502020104020203" pitchFamily="34" charset="0"/>
              <a:ea typeface="+mn-ea"/>
              <a:cs typeface="+mn-cs"/>
            </a:rPr>
            <a:t>surveillance</a:t>
          </a:r>
          <a:r>
            <a:rPr lang="fr-FR" sz="1800" kern="1200" dirty="0">
              <a:solidFill>
                <a:schemeClr val="tx1"/>
              </a:solidFill>
              <a:effectLst/>
              <a:latin typeface="Gill Sans MT" panose="020B0502020104020203" pitchFamily="34" charset="0"/>
              <a:ea typeface="+mn-ea"/>
              <a:cs typeface="+mn-cs"/>
            </a:rPr>
            <a:t> </a:t>
          </a:r>
          <a:r>
            <a:rPr lang="fr-FR" sz="1800" i="1" kern="1200" dirty="0">
              <a:solidFill>
                <a:schemeClr val="tx1"/>
              </a:solidFill>
              <a:effectLst/>
              <a:latin typeface="Gill Sans MT" panose="020B0502020104020203" pitchFamily="34" charset="0"/>
              <a:ea typeface="+mn-ea"/>
              <a:cs typeface="+mn-cs"/>
            </a:rPr>
            <a:t>spécifique</a:t>
          </a:r>
          <a:r>
            <a:rPr lang="fr-FR" sz="1800" kern="1200" dirty="0">
              <a:solidFill>
                <a:schemeClr val="tx1"/>
              </a:solidFill>
              <a:effectLst/>
              <a:latin typeface="Gill Sans MT" panose="020B0502020104020203" pitchFamily="34" charset="0"/>
              <a:ea typeface="+mn-ea"/>
              <a:cs typeface="+mn-cs"/>
            </a:rPr>
            <a:t> » est réalisée par le biais d'« </a:t>
          </a:r>
          <a:r>
            <a:rPr lang="fr-FR" sz="1800" i="1" kern="1200" dirty="0">
              <a:solidFill>
                <a:schemeClr val="tx1"/>
              </a:solidFill>
              <a:effectLst/>
              <a:latin typeface="Gill Sans MT" panose="020B0502020104020203" pitchFamily="34" charset="0"/>
              <a:ea typeface="+mn-ea"/>
              <a:cs typeface="+mn-cs"/>
            </a:rPr>
            <a:t>enquêtes</a:t>
          </a:r>
          <a:r>
            <a:rPr lang="fr-FR" sz="1800" kern="1200" dirty="0">
              <a:solidFill>
                <a:schemeClr val="tx1"/>
              </a:solidFill>
              <a:effectLst/>
              <a:latin typeface="Gill Sans MT" panose="020B0502020104020203" pitchFamily="34" charset="0"/>
              <a:ea typeface="+mn-ea"/>
              <a:cs typeface="+mn-cs"/>
            </a:rPr>
            <a:t> »</a:t>
          </a:r>
        </a:p>
        <a:p>
          <a:pPr marL="171450" lvl="1" indent="-171450" algn="l" defTabSz="800100">
            <a:lnSpc>
              <a:spcPct val="90000"/>
            </a:lnSpc>
            <a:spcBef>
              <a:spcPct val="0"/>
            </a:spcBef>
            <a:spcAft>
              <a:spcPct val="15000"/>
            </a:spcAft>
            <a:buChar char="••"/>
          </a:pPr>
          <a:r>
            <a:rPr lang="fr-FR" sz="1800" kern="1200" dirty="0">
              <a:solidFill>
                <a:schemeClr val="tx1"/>
              </a:solidFill>
              <a:effectLst/>
              <a:latin typeface="Gill Sans MT" panose="020B0502020104020203" pitchFamily="34" charset="0"/>
              <a:ea typeface="+mn-ea"/>
              <a:cs typeface="+mn-cs"/>
            </a:rPr>
            <a:t>Alors que « </a:t>
          </a:r>
          <a:r>
            <a:rPr lang="fr-FR" sz="1800" i="1" kern="1200" dirty="0">
              <a:solidFill>
                <a:schemeClr val="tx1"/>
              </a:solidFill>
              <a:effectLst/>
              <a:latin typeface="Gill Sans MT" panose="020B0502020104020203" pitchFamily="34" charset="0"/>
              <a:ea typeface="+mn-ea"/>
              <a:cs typeface="+mn-cs"/>
            </a:rPr>
            <a:t>données</a:t>
          </a:r>
          <a:r>
            <a:rPr lang="fr-FR" sz="1800" kern="1200" dirty="0">
              <a:solidFill>
                <a:schemeClr val="tx1"/>
              </a:solidFill>
              <a:effectLst/>
              <a:latin typeface="Gill Sans MT" panose="020B0502020104020203" pitchFamily="34" charset="0"/>
              <a:ea typeface="+mn-ea"/>
              <a:cs typeface="+mn-cs"/>
            </a:rPr>
            <a:t> » est utilisé pour le matériel brut collecté dans le cadre de la « </a:t>
          </a:r>
          <a:r>
            <a:rPr lang="fr-FR" sz="1800" i="1" kern="1200" dirty="0">
              <a:solidFill>
                <a:schemeClr val="tx1"/>
              </a:solidFill>
              <a:effectLst/>
              <a:latin typeface="Gill Sans MT" panose="020B0502020104020203" pitchFamily="34" charset="0"/>
              <a:ea typeface="+mn-ea"/>
              <a:cs typeface="+mn-cs"/>
            </a:rPr>
            <a:t>surveillance générale </a:t>
          </a:r>
          <a:r>
            <a:rPr lang="fr-FR" sz="1800" kern="1200" dirty="0">
              <a:solidFill>
                <a:schemeClr val="tx1"/>
              </a:solidFill>
              <a:effectLst/>
              <a:latin typeface="Gill Sans MT" panose="020B0502020104020203" pitchFamily="34" charset="0"/>
              <a:ea typeface="+mn-ea"/>
              <a:cs typeface="+mn-cs"/>
            </a:rPr>
            <a:t>», « </a:t>
          </a:r>
          <a:r>
            <a:rPr lang="fr-FR" sz="1800" i="1" kern="1200" dirty="0">
              <a:solidFill>
                <a:schemeClr val="tx1"/>
              </a:solidFill>
              <a:effectLst/>
              <a:latin typeface="Gill Sans MT" panose="020B0502020104020203" pitchFamily="34" charset="0"/>
              <a:ea typeface="+mn-ea"/>
              <a:cs typeface="+mn-cs"/>
            </a:rPr>
            <a:t>information</a:t>
          </a:r>
          <a:r>
            <a:rPr lang="fr-FR" sz="1800" kern="1200" dirty="0">
              <a:solidFill>
                <a:schemeClr val="tx1"/>
              </a:solidFill>
              <a:effectLst/>
              <a:latin typeface="Gill Sans MT" panose="020B0502020104020203" pitchFamily="34" charset="0"/>
              <a:ea typeface="+mn-ea"/>
              <a:cs typeface="+mn-cs"/>
            </a:rPr>
            <a:t> » est le mot approprié dans le contexte de la « </a:t>
          </a:r>
          <a:r>
            <a:rPr lang="fr-FR" sz="1800" i="1" kern="1200" dirty="0">
              <a:solidFill>
                <a:schemeClr val="tx1"/>
              </a:solidFill>
              <a:effectLst/>
              <a:latin typeface="Gill Sans MT" panose="020B0502020104020203" pitchFamily="34" charset="0"/>
              <a:ea typeface="+mn-ea"/>
              <a:cs typeface="+mn-cs"/>
            </a:rPr>
            <a:t>surveillance spécifique </a:t>
          </a:r>
          <a:r>
            <a:rPr lang="fr-FR" sz="1800" kern="1200" dirty="0">
              <a:solidFill>
                <a:schemeClr val="tx1"/>
              </a:solidFill>
              <a:effectLst/>
              <a:latin typeface="Gill Sans MT" panose="020B0502020104020203" pitchFamily="34" charset="0"/>
              <a:ea typeface="+mn-ea"/>
              <a:cs typeface="+mn-cs"/>
            </a:rPr>
            <a:t>»</a:t>
          </a:r>
        </a:p>
      </dsp:txBody>
      <dsp:txXfrm>
        <a:off x="0" y="374060"/>
        <a:ext cx="6318325" cy="4536000"/>
      </dsp:txXfrm>
    </dsp:sp>
    <dsp:sp modelId="{6572EBB2-FC9F-4732-AC23-321926A29CC6}">
      <dsp:nvSpPr>
        <dsp:cNvPr id="0" name=""/>
        <dsp:cNvSpPr/>
      </dsp:nvSpPr>
      <dsp:spPr>
        <a:xfrm>
          <a:off x="161268" y="108380"/>
          <a:ext cx="5841139" cy="5313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172" tIns="0" rIns="167172" bIns="0" numCol="1" spcCol="1270" anchor="ctr" anchorCtr="0">
          <a:noAutofit/>
        </a:bodyPr>
        <a:lstStyle/>
        <a:p>
          <a:pPr lvl="0" algn="r" defTabSz="800100">
            <a:lnSpc>
              <a:spcPct val="90000"/>
            </a:lnSpc>
            <a:spcBef>
              <a:spcPct val="0"/>
            </a:spcBef>
            <a:spcAft>
              <a:spcPct val="35000"/>
            </a:spcAft>
          </a:pPr>
          <a:r>
            <a:rPr lang="en-US" sz="1800" b="1" i="1" kern="1200" dirty="0">
              <a:effectLst>
                <a:outerShdw blurRad="38100" dist="38100" dir="2700000" algn="tl">
                  <a:srgbClr val="000000">
                    <a:alpha val="43137"/>
                  </a:srgbClr>
                </a:outerShdw>
              </a:effectLst>
              <a:latin typeface="Gill Sans MT" panose="020B0502020104020203" pitchFamily="34" charset="0"/>
            </a:rPr>
            <a:t> </a:t>
          </a:r>
          <a:r>
            <a:rPr lang="fr-FR" sz="1800" b="1" i="1" kern="1200" dirty="0" smtClean="0">
              <a:effectLst>
                <a:outerShdw blurRad="38100" dist="38100" dir="2700000" algn="tl">
                  <a:srgbClr val="000000">
                    <a:alpha val="43137"/>
                  </a:srgbClr>
                </a:outerShdw>
              </a:effectLst>
              <a:latin typeface="Gill Sans MT" panose="020B0502020104020203" pitchFamily="34" charset="0"/>
            </a:rPr>
            <a:t>Inchangé </a:t>
          </a:r>
          <a:r>
            <a:rPr lang="en-US" sz="1800" b="1" i="1" kern="1200" dirty="0" err="1" smtClean="0">
              <a:effectLst>
                <a:outerShdw blurRad="38100" dist="38100" dir="2700000" algn="tl">
                  <a:srgbClr val="000000">
                    <a:alpha val="43137"/>
                  </a:srgbClr>
                </a:outerShdw>
              </a:effectLst>
              <a:latin typeface="Gill Sans MT" panose="020B0502020104020203" pitchFamily="34" charset="0"/>
            </a:rPr>
            <a:t>depuis</a:t>
          </a:r>
          <a:r>
            <a:rPr lang="fr-FR" sz="1800" b="1" i="1" kern="1200" dirty="0" smtClean="0">
              <a:effectLst>
                <a:outerShdw blurRad="38100" dist="38100" dir="2700000" algn="tl">
                  <a:srgbClr val="000000">
                    <a:alpha val="43137"/>
                  </a:srgbClr>
                </a:outerShdw>
              </a:effectLst>
              <a:latin typeface="Gill Sans MT" panose="020B0502020104020203" pitchFamily="34" charset="0"/>
            </a:rPr>
            <a:t> </a:t>
          </a:r>
          <a:r>
            <a:rPr lang="fr-FR" sz="1800" b="1" i="1" kern="1200" dirty="0" smtClean="0">
              <a:effectLst>
                <a:outerShdw blurRad="38100" dist="38100" dir="2700000" algn="tl">
                  <a:srgbClr val="000000">
                    <a:alpha val="43137"/>
                  </a:srgbClr>
                </a:outerShdw>
              </a:effectLst>
              <a:latin typeface="Gill Sans MT" panose="020B0502020104020203" pitchFamily="34" charset="0"/>
            </a:rPr>
            <a:t>la 1ère consultation</a:t>
          </a:r>
          <a:endParaRPr lang="en-US" sz="1800" b="1" i="1" kern="1200" dirty="0">
            <a:effectLst>
              <a:outerShdw blurRad="38100" dist="38100" dir="2700000" algn="tl">
                <a:srgbClr val="000000">
                  <a:alpha val="43137"/>
                </a:srgbClr>
              </a:outerShdw>
            </a:effectLst>
            <a:latin typeface="Gill Sans MT" panose="020B0502020104020203" pitchFamily="34" charset="0"/>
          </a:endParaRPr>
        </a:p>
      </dsp:txBody>
      <dsp:txXfrm>
        <a:off x="187207" y="134319"/>
        <a:ext cx="5789261" cy="47948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528479"/>
          <a:ext cx="4800600" cy="35154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45668" rIns="372580" bIns="220472" numCol="1" spcCol="1270" anchor="t" anchorCtr="0">
          <a:noAutofit/>
        </a:bodyPr>
        <a:lstStyle/>
        <a:p>
          <a:pPr marL="285750" lvl="1" indent="-285750" algn="ctr" defTabSz="1377950">
            <a:lnSpc>
              <a:spcPct val="90000"/>
            </a:lnSpc>
            <a:spcBef>
              <a:spcPct val="0"/>
            </a:spcBef>
            <a:spcAft>
              <a:spcPct val="15000"/>
            </a:spcAft>
            <a:buChar char="••"/>
          </a:pPr>
          <a:r>
            <a:rPr lang="en-US" sz="3100" kern="1200" dirty="0" smtClean="0">
              <a:solidFill>
                <a:schemeClr val="tx1"/>
              </a:solidFill>
              <a:effectLst/>
            </a:rPr>
            <a:t>“</a:t>
          </a:r>
          <a:r>
            <a:rPr lang="fr-FR" sz="3100" kern="1200" dirty="0" smtClean="0">
              <a:solidFill>
                <a:schemeClr val="tx1"/>
              </a:solidFill>
              <a:effectLst/>
            </a:rPr>
            <a:t>Processus </a:t>
          </a:r>
          <a:r>
            <a:rPr lang="fr-FR" sz="3100" b="1" kern="1200" dirty="0" smtClean="0">
              <a:solidFill>
                <a:schemeClr val="tx1"/>
              </a:solidFill>
              <a:effectLst/>
            </a:rPr>
            <a:t>officiel</a:t>
          </a:r>
          <a:r>
            <a:rPr lang="fr-FR" sz="3100" kern="1200" dirty="0" smtClean="0">
              <a:solidFill>
                <a:schemeClr val="tx1"/>
              </a:solidFill>
              <a:effectLst/>
            </a:rPr>
            <a:t> par lequel des informations sur les </a:t>
          </a:r>
          <a:r>
            <a:rPr lang="fr-FR" sz="3100" b="1" kern="1200" dirty="0" smtClean="0">
              <a:solidFill>
                <a:schemeClr val="tx1"/>
              </a:solidFill>
              <a:effectLst/>
            </a:rPr>
            <a:t>organismes nuisibles </a:t>
          </a:r>
          <a:r>
            <a:rPr lang="fr-FR" sz="3100" kern="1200" dirty="0" smtClean="0">
              <a:solidFill>
                <a:schemeClr val="tx1"/>
              </a:solidFill>
              <a:effectLst/>
            </a:rPr>
            <a:t>d'une </a:t>
          </a:r>
          <a:r>
            <a:rPr lang="fr-FR" sz="3100" b="1" kern="1200" dirty="0" smtClean="0">
              <a:solidFill>
                <a:schemeClr val="tx1"/>
              </a:solidFill>
              <a:effectLst/>
            </a:rPr>
            <a:t>zone</a:t>
          </a:r>
          <a:r>
            <a:rPr lang="fr-FR" sz="3100" kern="1200" dirty="0" smtClean="0">
              <a:solidFill>
                <a:schemeClr val="tx1"/>
              </a:solidFill>
              <a:effectLst/>
            </a:rPr>
            <a:t> sont obtenues par le biais </a:t>
          </a:r>
          <a:r>
            <a:rPr lang="fr-FR" sz="3100" b="1" kern="1200" dirty="0" smtClean="0">
              <a:solidFill>
                <a:schemeClr val="tx1"/>
              </a:solidFill>
              <a:effectLst/>
            </a:rPr>
            <a:t>d'enquêtes</a:t>
          </a:r>
          <a:r>
            <a:rPr lang="en-US" sz="3100" kern="1200" dirty="0" smtClean="0">
              <a:solidFill>
                <a:schemeClr val="tx1"/>
              </a:solidFill>
              <a:effectLst/>
            </a:rPr>
            <a:t>”</a:t>
          </a:r>
          <a:endParaRPr lang="en-US" sz="3100" i="1" kern="1200" dirty="0">
            <a:solidFill>
              <a:schemeClr val="tx1"/>
            </a:solidFill>
            <a:effectLst/>
            <a:latin typeface="Gill Sans MT" panose="020B0502020104020203" pitchFamily="34" charset="0"/>
          </a:endParaRPr>
        </a:p>
      </dsp:txBody>
      <dsp:txXfrm>
        <a:off x="0" y="528479"/>
        <a:ext cx="4800600" cy="3515400"/>
      </dsp:txXfrm>
    </dsp:sp>
    <dsp:sp modelId="{6572EBB2-FC9F-4732-AC23-321926A29CC6}">
      <dsp:nvSpPr>
        <dsp:cNvPr id="0" name=""/>
        <dsp:cNvSpPr/>
      </dsp:nvSpPr>
      <dsp:spPr>
        <a:xfrm>
          <a:off x="240030" y="70919"/>
          <a:ext cx="3360420" cy="9151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377950">
            <a:lnSpc>
              <a:spcPct val="90000"/>
            </a:lnSpc>
            <a:spcBef>
              <a:spcPct val="0"/>
            </a:spcBef>
            <a:spcAft>
              <a:spcPct val="35000"/>
            </a:spcAft>
          </a:pPr>
          <a:r>
            <a:rPr lang="en-US" sz="3100" b="1" kern="1200" dirty="0" smtClean="0">
              <a:solidFill>
                <a:schemeClr val="bg1"/>
              </a:solidFill>
              <a:effectLst>
                <a:outerShdw blurRad="38100" dist="38100" dir="2700000" algn="tl">
                  <a:srgbClr val="000000">
                    <a:alpha val="43137"/>
                  </a:srgbClr>
                </a:outerShdw>
              </a:effectLst>
              <a:latin typeface="Gill Sans MT" panose="020B0502020104020203" pitchFamily="34" charset="0"/>
            </a:rPr>
            <a:t>“</a:t>
          </a:r>
          <a:r>
            <a:rPr lang="en-US" sz="3100" b="1" kern="1200" dirty="0" smtClean="0">
              <a:latin typeface="Gill Sans MT" panose="020B0502020104020203" pitchFamily="34" charset="0"/>
            </a:rPr>
            <a:t>Surveillance </a:t>
          </a:r>
          <a:r>
            <a:rPr lang="en-US" sz="3100" b="1" kern="1200" dirty="0" err="1" smtClean="0">
              <a:latin typeface="Gill Sans MT" panose="020B0502020104020203" pitchFamily="34" charset="0"/>
            </a:rPr>
            <a:t>spécifique</a:t>
          </a:r>
          <a:r>
            <a:rPr lang="en-US" sz="3100" b="1" kern="1200" dirty="0" smtClean="0">
              <a:solidFill>
                <a:schemeClr val="bg1"/>
              </a:solidFill>
              <a:effectLst>
                <a:outerShdw blurRad="38100" dist="38100" dir="2700000" algn="tl">
                  <a:srgbClr val="000000">
                    <a:alpha val="43137"/>
                  </a:srgbClr>
                </a:outerShdw>
              </a:effectLst>
              <a:latin typeface="Gill Sans MT" panose="020B0502020104020203" pitchFamily="34" charset="0"/>
            </a:rPr>
            <a:t>”</a:t>
          </a:r>
          <a:endParaRPr lang="en-US" sz="3100" b="1" kern="1200" dirty="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284702" y="115591"/>
        <a:ext cx="3271076" cy="82577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30957"/>
          <a:ext cx="6447416" cy="4284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0391" tIns="416560" rIns="500391"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fr-FR" sz="2000" kern="1200" dirty="0" smtClean="0">
              <a:latin typeface="Gill Sans MT" panose="020B0502020104020203" pitchFamily="34" charset="0"/>
            </a:rPr>
            <a:t>La définition actuelle de la « </a:t>
          </a:r>
          <a:r>
            <a:rPr lang="fr-FR" sz="2000" i="1" kern="1200" dirty="0" smtClean="0">
              <a:latin typeface="Gill Sans MT" panose="020B0502020104020203" pitchFamily="34" charset="0"/>
            </a:rPr>
            <a:t>surveillance</a:t>
          </a:r>
          <a:r>
            <a:rPr lang="fr-FR" sz="2000" kern="1200" dirty="0" smtClean="0">
              <a:latin typeface="Gill Sans MT" panose="020B0502020104020203" pitchFamily="34" charset="0"/>
            </a:rPr>
            <a:t> » mentionne indistinctement diverses méthodes et limite l'objectif de la surveillance à la seule </a:t>
          </a:r>
          <a:r>
            <a:rPr lang="fr-FR" sz="2000" i="0" kern="1200" dirty="0" smtClean="0">
              <a:latin typeface="Gill Sans MT" panose="020B0502020104020203" pitchFamily="34" charset="0"/>
            </a:rPr>
            <a:t>« présence ou absence d'organismes nuisibles ». </a:t>
          </a:r>
          <a:r>
            <a:rPr lang="fr-FR" sz="2000" kern="1200" dirty="0" smtClean="0">
              <a:latin typeface="Gill Sans MT" panose="020B0502020104020203" pitchFamily="34" charset="0"/>
            </a:rPr>
            <a:t>Les nouvelles définitions de « </a:t>
          </a:r>
          <a:r>
            <a:rPr lang="fr-FR" sz="2000" b="0" i="1" kern="1200" dirty="0" smtClean="0">
              <a:latin typeface="Gill Sans MT" panose="020B0502020104020203" pitchFamily="34" charset="0"/>
            </a:rPr>
            <a:t>surveillance générale </a:t>
          </a:r>
          <a:r>
            <a:rPr lang="fr-FR" sz="2000" kern="1200" dirty="0" smtClean="0">
              <a:latin typeface="Gill Sans MT" panose="020B0502020104020203" pitchFamily="34" charset="0"/>
            </a:rPr>
            <a:t>» et de « </a:t>
          </a:r>
          <a:r>
            <a:rPr lang="fr-FR" sz="2000" i="1" kern="1200" dirty="0" smtClean="0">
              <a:latin typeface="Gill Sans MT" panose="020B0502020104020203" pitchFamily="34" charset="0"/>
            </a:rPr>
            <a:t>surveillance spécifique </a:t>
          </a:r>
          <a:r>
            <a:rPr lang="fr-FR" sz="2000" kern="1200" dirty="0" smtClean="0">
              <a:latin typeface="Gill Sans MT" panose="020B0502020104020203" pitchFamily="34" charset="0"/>
            </a:rPr>
            <a:t>» distinguent ces deux types de surveillance disjonctive. La caractéristique générique de la « </a:t>
          </a:r>
          <a:r>
            <a:rPr lang="fr-FR" sz="2000" i="1" kern="1200" dirty="0" smtClean="0">
              <a:latin typeface="Gill Sans MT" panose="020B0502020104020203" pitchFamily="34" charset="0"/>
            </a:rPr>
            <a:t>surveillance</a:t>
          </a:r>
          <a:r>
            <a:rPr lang="fr-FR" sz="2000" kern="1200" dirty="0" smtClean="0">
              <a:latin typeface="Gill Sans MT" panose="020B0502020104020203" pitchFamily="34" charset="0"/>
            </a:rPr>
            <a:t> » globale reste alors « </a:t>
          </a:r>
          <a:r>
            <a:rPr lang="fr-FR" sz="2000" i="1" kern="1200" dirty="0" smtClean="0">
              <a:latin typeface="Gill Sans MT" panose="020B0502020104020203" pitchFamily="34" charset="0"/>
            </a:rPr>
            <a:t>un processus officiel par lequel des informations sur les organismes nuisibles dans une zone sont obtenues… </a:t>
          </a:r>
          <a:r>
            <a:rPr lang="fr-FR" sz="2000" kern="1200" dirty="0" smtClean="0">
              <a:latin typeface="Gill Sans MT" panose="020B0502020104020203" pitchFamily="34" charset="0"/>
            </a:rPr>
            <a:t>», et la relation conceptuelle entre les termes est déterminée par « </a:t>
          </a:r>
          <a:r>
            <a:rPr lang="fr-FR" sz="2000" i="1" kern="1200" dirty="0" smtClean="0">
              <a:latin typeface="Gill Sans MT" panose="020B0502020104020203" pitchFamily="34" charset="0"/>
            </a:rPr>
            <a:t>… par une surveillance générale, une surveillance spécifique ou une combinaison des deux</a:t>
          </a:r>
          <a:r>
            <a:rPr lang="fr-FR" sz="2000" kern="1200" dirty="0" smtClean="0">
              <a:latin typeface="Gill Sans MT" panose="020B0502020104020203" pitchFamily="34" charset="0"/>
            </a:rPr>
            <a:t>"</a:t>
          </a:r>
          <a:endParaRPr lang="en-US" sz="2000" i="1" kern="1200" dirty="0">
            <a:effectLst/>
            <a:latin typeface="Gill Sans MT" panose="020B0502020104020203" pitchFamily="34" charset="0"/>
          </a:endParaRPr>
        </a:p>
      </dsp:txBody>
      <dsp:txXfrm>
        <a:off x="0" y="530957"/>
        <a:ext cx="6447416" cy="4284000"/>
      </dsp:txXfrm>
    </dsp:sp>
    <dsp:sp modelId="{3FC65156-527F-4E59-95F4-0814ED0C6D49}">
      <dsp:nvSpPr>
        <dsp:cNvPr id="0" name=""/>
        <dsp:cNvSpPr/>
      </dsp:nvSpPr>
      <dsp:spPr>
        <a:xfrm>
          <a:off x="1611853" y="235757"/>
          <a:ext cx="4513191" cy="5904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588" tIns="0" rIns="170588" bIns="0" numCol="1" spcCol="1270" anchor="ctr" anchorCtr="0">
          <a:noAutofit/>
        </a:bodyPr>
        <a:lstStyle/>
        <a:p>
          <a:pPr lvl="0" algn="r" defTabSz="889000">
            <a:lnSpc>
              <a:spcPct val="90000"/>
            </a:lnSpc>
            <a:spcBef>
              <a:spcPct val="0"/>
            </a:spcBef>
            <a:spcAft>
              <a:spcPct val="35000"/>
            </a:spcAft>
          </a:pPr>
          <a:r>
            <a:rPr lang="en-US" sz="2000" b="1" i="1" kern="1200" dirty="0" err="1" smtClean="0">
              <a:effectLst>
                <a:outerShdw blurRad="38100" dist="38100" dir="2700000" algn="tl">
                  <a:srgbClr val="000000">
                    <a:alpha val="43137"/>
                  </a:srgbClr>
                </a:outerShdw>
              </a:effectLst>
              <a:latin typeface="Gill Sans MT" panose="020B0502020104020203" pitchFamily="34" charset="0"/>
            </a:rPr>
            <a:t>Changé</a:t>
          </a:r>
          <a:r>
            <a:rPr lang="en-US" sz="2000" b="1" i="1" kern="1200" dirty="0" smtClean="0">
              <a:effectLst>
                <a:outerShdw blurRad="38100" dist="38100" dir="2700000" algn="tl">
                  <a:srgbClr val="000000">
                    <a:alpha val="43137"/>
                  </a:srgbClr>
                </a:outerShdw>
              </a:effectLst>
              <a:latin typeface="Gill Sans MT" panose="020B0502020104020203" pitchFamily="34" charset="0"/>
            </a:rPr>
            <a:t> </a:t>
          </a:r>
          <a:r>
            <a:rPr lang="en-US" sz="2000" b="1" i="1" kern="1200" dirty="0" err="1" smtClean="0">
              <a:effectLst>
                <a:outerShdw blurRad="38100" dist="38100" dir="2700000" algn="tl">
                  <a:srgbClr val="000000">
                    <a:alpha val="43137"/>
                  </a:srgbClr>
                </a:outerShdw>
              </a:effectLst>
              <a:latin typeface="Gill Sans MT" panose="020B0502020104020203" pitchFamily="34" charset="0"/>
            </a:rPr>
            <a:t>depuis</a:t>
          </a:r>
          <a:r>
            <a:rPr lang="en-US" sz="2000" b="1" i="1" kern="1200" dirty="0" smtClean="0">
              <a:effectLst>
                <a:outerShdw blurRad="38100" dist="38100" dir="2700000" algn="tl">
                  <a:srgbClr val="000000">
                    <a:alpha val="43137"/>
                  </a:srgbClr>
                </a:outerShdw>
              </a:effectLst>
              <a:latin typeface="Gill Sans MT" panose="020B0502020104020203" pitchFamily="34" charset="0"/>
            </a:rPr>
            <a:t> la </a:t>
          </a:r>
          <a:r>
            <a:rPr lang="en-US" sz="2000" b="1" i="1" kern="1200" dirty="0" smtClean="0">
              <a:effectLst>
                <a:outerShdw blurRad="38100" dist="38100" dir="2700000" algn="tl">
                  <a:srgbClr val="000000">
                    <a:alpha val="43137"/>
                  </a:srgbClr>
                </a:outerShdw>
              </a:effectLst>
              <a:latin typeface="Gill Sans MT" panose="020B0502020104020203" pitchFamily="34" charset="0"/>
            </a:rPr>
            <a:t>1ère </a:t>
          </a:r>
          <a:r>
            <a:rPr lang="en-US" sz="2000" b="1" i="1" kern="1200" dirty="0">
              <a:effectLst>
                <a:outerShdw blurRad="38100" dist="38100" dir="2700000" algn="tl">
                  <a:srgbClr val="000000">
                    <a:alpha val="43137"/>
                  </a:srgbClr>
                </a:outerShdw>
              </a:effectLst>
              <a:latin typeface="Gill Sans MT" panose="020B0502020104020203" pitchFamily="34" charset="0"/>
            </a:rPr>
            <a:t>consultation</a:t>
          </a:r>
          <a:endParaRPr lang="en-US" altLang="ja-JP" sz="20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640674" y="264578"/>
        <a:ext cx="4455549" cy="53275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45820"/>
          <a:ext cx="4800600" cy="3969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37388" rIns="372580" bIns="149352" numCol="1" spcCol="1270" anchor="t" anchorCtr="0">
          <a:noAutofit/>
        </a:bodyPr>
        <a:lstStyle/>
        <a:p>
          <a:pPr marL="228600" lvl="1" indent="-228600" algn="ctr" defTabSz="933450">
            <a:lnSpc>
              <a:spcPct val="90000"/>
            </a:lnSpc>
            <a:spcBef>
              <a:spcPct val="0"/>
            </a:spcBef>
            <a:spcAft>
              <a:spcPct val="15000"/>
            </a:spcAft>
            <a:buChar char="••"/>
          </a:pPr>
          <a:r>
            <a:rPr lang="fr-FR" altLang="ja-JP" sz="2100" kern="1200" dirty="0" smtClean="0">
              <a:effectLst/>
              <a:latin typeface="Gill Sans MT" panose="020B0502020104020203" pitchFamily="34" charset="0"/>
              <a:cs typeface="Arial" pitchFamily="34" charset="0"/>
            </a:rPr>
            <a:t>"</a:t>
          </a:r>
          <a:r>
            <a:rPr lang="fr-FR" altLang="ja-JP" sz="2100" b="0" kern="1200" dirty="0" smtClean="0">
              <a:effectLst/>
              <a:latin typeface="Gill Sans MT" panose="020B0502020104020203" pitchFamily="34" charset="0"/>
              <a:cs typeface="Arial" pitchFamily="34" charset="0"/>
            </a:rPr>
            <a:t>Pr</a:t>
          </a:r>
          <a:r>
            <a:rPr lang="fr-FR" altLang="ja-JP" sz="2100" kern="1200" dirty="0" smtClean="0">
              <a:effectLst/>
              <a:latin typeface="Gill Sans MT" panose="020B0502020104020203" pitchFamily="34" charset="0"/>
              <a:cs typeface="Arial" pitchFamily="34" charset="0"/>
            </a:rPr>
            <a:t>ocessus </a:t>
          </a:r>
          <a:r>
            <a:rPr lang="fr-FR" altLang="ja-JP" sz="2100" b="1" kern="1200" dirty="0" smtClean="0">
              <a:effectLst/>
              <a:latin typeface="Gill Sans MT" panose="020B0502020104020203" pitchFamily="34" charset="0"/>
              <a:cs typeface="Arial" pitchFamily="34" charset="0"/>
            </a:rPr>
            <a:t>officiel</a:t>
          </a:r>
          <a:r>
            <a:rPr lang="fr-FR" altLang="ja-JP" sz="2100" kern="1200" dirty="0" smtClean="0">
              <a:effectLst/>
              <a:latin typeface="Gill Sans MT" panose="020B0502020104020203" pitchFamily="34" charset="0"/>
              <a:cs typeface="Arial" pitchFamily="34" charset="0"/>
            </a:rPr>
            <a:t> par lequel des informations sur les organismes nuisibles dans une zone sont obtenues par le biais d'une </a:t>
          </a:r>
          <a:r>
            <a:rPr lang="fr-FR" altLang="ja-JP" sz="2100" b="1" kern="1200" dirty="0" smtClean="0">
              <a:effectLst/>
              <a:latin typeface="Gill Sans MT" panose="020B0502020104020203" pitchFamily="34" charset="0"/>
              <a:cs typeface="Arial" pitchFamily="34" charset="0"/>
            </a:rPr>
            <a:t>surveillance générale</a:t>
          </a:r>
          <a:r>
            <a:rPr lang="fr-FR" altLang="ja-JP" sz="2100" kern="1200" dirty="0" smtClean="0">
              <a:effectLst/>
              <a:latin typeface="Gill Sans MT" panose="020B0502020104020203" pitchFamily="34" charset="0"/>
              <a:cs typeface="Arial" pitchFamily="34" charset="0"/>
            </a:rPr>
            <a:t>, d'une </a:t>
          </a:r>
          <a:r>
            <a:rPr lang="fr-FR" altLang="ja-JP" sz="2100" b="1" kern="1200" dirty="0" smtClean="0">
              <a:effectLst/>
              <a:latin typeface="Gill Sans MT" panose="020B0502020104020203" pitchFamily="34" charset="0"/>
              <a:cs typeface="Arial" pitchFamily="34" charset="0"/>
            </a:rPr>
            <a:t>surveillance spécifique </a:t>
          </a:r>
          <a:r>
            <a:rPr lang="fr-FR" altLang="ja-JP" sz="2100" kern="1200" dirty="0" smtClean="0">
              <a:effectLst/>
              <a:latin typeface="Gill Sans MT" panose="020B0502020104020203" pitchFamily="34" charset="0"/>
              <a:cs typeface="Arial" pitchFamily="34" charset="0"/>
            </a:rPr>
            <a:t>ou d'une combinaison des deux </a:t>
          </a:r>
          <a:r>
            <a:rPr lang="fr-FR" altLang="ja-JP" sz="2100" strike="sngStrike" kern="1200" dirty="0" smtClean="0">
              <a:effectLst/>
              <a:latin typeface="Gill Sans MT" panose="020B0502020104020203" pitchFamily="34" charset="0"/>
              <a:cs typeface="Arial" pitchFamily="34" charset="0"/>
            </a:rPr>
            <a:t>qui collecte et enregistre des données sur la présence ou l'absence </a:t>
          </a:r>
          <a:r>
            <a:rPr lang="fr-FR" altLang="ja-JP" sz="2100" b="1" strike="sngStrike" kern="1200" dirty="0" smtClean="0">
              <a:effectLst/>
              <a:latin typeface="Gill Sans MT" panose="020B0502020104020203" pitchFamily="34" charset="0"/>
              <a:cs typeface="Arial" pitchFamily="34" charset="0"/>
            </a:rPr>
            <a:t>d'organismes nuisibles </a:t>
          </a:r>
          <a:r>
            <a:rPr lang="fr-FR" altLang="ja-JP" sz="2100" strike="sngStrike" kern="1200" dirty="0" smtClean="0">
              <a:effectLst/>
              <a:latin typeface="Gill Sans MT" panose="020B0502020104020203" pitchFamily="34" charset="0"/>
              <a:cs typeface="Arial" pitchFamily="34" charset="0"/>
            </a:rPr>
            <a:t>par une </a:t>
          </a:r>
          <a:r>
            <a:rPr lang="fr-FR" altLang="ja-JP" sz="2100" b="1" strike="sngStrike" kern="1200" dirty="0" smtClean="0">
              <a:effectLst/>
              <a:latin typeface="Gill Sans MT" panose="020B0502020104020203" pitchFamily="34" charset="0"/>
              <a:cs typeface="Arial" pitchFamily="34" charset="0"/>
            </a:rPr>
            <a:t>enquête</a:t>
          </a:r>
          <a:r>
            <a:rPr lang="fr-FR" altLang="ja-JP" sz="2100" strike="sngStrike" kern="1200" dirty="0" smtClean="0">
              <a:effectLst/>
              <a:latin typeface="Gill Sans MT" panose="020B0502020104020203" pitchFamily="34" charset="0"/>
              <a:cs typeface="Arial" pitchFamily="34" charset="0"/>
            </a:rPr>
            <a:t>, un </a:t>
          </a:r>
          <a:r>
            <a:rPr lang="fr-FR" altLang="ja-JP" sz="2100" b="1" strike="sngStrike" kern="1200" dirty="0" smtClean="0">
              <a:effectLst/>
              <a:latin typeface="Gill Sans MT" panose="020B0502020104020203" pitchFamily="34" charset="0"/>
              <a:cs typeface="Arial" pitchFamily="34" charset="0"/>
            </a:rPr>
            <a:t>suivi</a:t>
          </a:r>
          <a:r>
            <a:rPr lang="fr-FR" altLang="ja-JP" sz="2100" strike="sngStrike" kern="1200" dirty="0" smtClean="0">
              <a:effectLst/>
              <a:latin typeface="Gill Sans MT" panose="020B0502020104020203" pitchFamily="34" charset="0"/>
              <a:cs typeface="Arial" pitchFamily="34" charset="0"/>
            </a:rPr>
            <a:t> ou d'autres procédures</a:t>
          </a:r>
          <a:r>
            <a:rPr lang="fr-FR" altLang="ja-JP" sz="2100" kern="1200" dirty="0" smtClean="0">
              <a:effectLst/>
              <a:latin typeface="Gill Sans MT" panose="020B0502020104020203" pitchFamily="34" charset="0"/>
              <a:cs typeface="Arial" pitchFamily="34" charset="0"/>
            </a:rPr>
            <a:t>"</a:t>
          </a:r>
          <a:endParaRPr lang="en-US" sz="2100" i="1" kern="1200" dirty="0">
            <a:effectLst/>
            <a:latin typeface="Gill Sans MT" panose="020B0502020104020203" pitchFamily="34" charset="0"/>
          </a:endParaRPr>
        </a:p>
      </dsp:txBody>
      <dsp:txXfrm>
        <a:off x="0" y="445820"/>
        <a:ext cx="4800600" cy="3969000"/>
      </dsp:txXfrm>
    </dsp:sp>
    <dsp:sp modelId="{3FC65156-527F-4E59-95F4-0814ED0C6D49}">
      <dsp:nvSpPr>
        <dsp:cNvPr id="0" name=""/>
        <dsp:cNvSpPr/>
      </dsp:nvSpPr>
      <dsp:spPr>
        <a:xfrm>
          <a:off x="240030" y="42879"/>
          <a:ext cx="3897717" cy="71290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ctr" defTabSz="933450">
            <a:lnSpc>
              <a:spcPct val="90000"/>
            </a:lnSpc>
            <a:spcBef>
              <a:spcPct val="0"/>
            </a:spcBef>
            <a:spcAft>
              <a:spcPct val="35000"/>
            </a:spcAft>
          </a:pPr>
          <a:r>
            <a:rPr lang="en-US" altLang="ja-JP" sz="21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sz="2100" b="1" kern="1200" dirty="0" smtClean="0">
              <a:latin typeface="Gill Sans MT" panose="020B0502020104020203" pitchFamily="34" charset="0"/>
            </a:rPr>
            <a:t>Surveillance </a:t>
          </a:r>
          <a:r>
            <a:rPr lang="en-US" altLang="ja-JP" sz="21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21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74831" y="77680"/>
        <a:ext cx="3828115" cy="64329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09912"/>
          <a:ext cx="6329081" cy="46683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1207" tIns="395732" rIns="491207" bIns="135128"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fr-FR" sz="1900" kern="1200" dirty="0" smtClean="0">
              <a:solidFill>
                <a:schemeClr val="tx1"/>
              </a:solidFill>
              <a:effectLst/>
              <a:latin typeface="Gill Sans MT" panose="020B0502020104020203" pitchFamily="34" charset="0"/>
              <a:ea typeface="+mn-ea"/>
              <a:cs typeface="+mn-cs"/>
            </a:rPr>
            <a:t>L'utilisation de « </a:t>
          </a:r>
          <a:r>
            <a:rPr lang="fr-FR" sz="1900" i="1" kern="1200" dirty="0" smtClean="0">
              <a:solidFill>
                <a:schemeClr val="tx1"/>
              </a:solidFill>
              <a:effectLst/>
              <a:latin typeface="Gill Sans MT" panose="020B0502020104020203" pitchFamily="34" charset="0"/>
              <a:ea typeface="+mn-ea"/>
              <a:cs typeface="+mn-cs"/>
            </a:rPr>
            <a:t>mesure phytosanitaire </a:t>
          </a:r>
          <a:r>
            <a:rPr lang="fr-FR" sz="1900" kern="1200" dirty="0" smtClean="0">
              <a:solidFill>
                <a:schemeClr val="tx1"/>
              </a:solidFill>
              <a:effectLst/>
              <a:latin typeface="Gill Sans MT" panose="020B0502020104020203" pitchFamily="34" charset="0"/>
              <a:ea typeface="+mn-ea"/>
              <a:cs typeface="+mn-cs"/>
            </a:rPr>
            <a:t>» dans la définition actuelle impliquerait qu'une mesure d'urgence ne peut être utilisée que contre un organisme nuisible réglementé, ce qui contredit l'art. VII.6 et les NIMP. </a:t>
          </a:r>
          <a:r>
            <a:rPr lang="fr-FR" sz="1900" kern="1200" dirty="0" smtClean="0">
              <a:solidFill>
                <a:schemeClr val="tx1"/>
              </a:solidFill>
              <a:effectLst/>
              <a:latin typeface="Gill Sans MT" panose="020B0502020104020203" pitchFamily="34" charset="0"/>
              <a:ea typeface="+mn-ea"/>
              <a:cs typeface="+mn-cs"/>
            </a:rPr>
            <a:t> Une </a:t>
          </a:r>
          <a:r>
            <a:rPr lang="fr-FR" sz="1900" kern="1200" dirty="0" smtClean="0">
              <a:solidFill>
                <a:schemeClr val="tx1"/>
              </a:solidFill>
              <a:effectLst/>
              <a:latin typeface="Gill Sans MT" panose="020B0502020104020203" pitchFamily="34" charset="0"/>
              <a:ea typeface="+mn-ea"/>
              <a:cs typeface="+mn-cs"/>
            </a:rPr>
            <a:t>mesure d'urgence peut être appliquée contre un organisme nuisible, non encore réglementé, mais qui pourrait constituer une menace potentielle</a:t>
          </a:r>
          <a:endParaRPr lang="en-US" sz="1900" i="1" kern="1200" dirty="0">
            <a:effectLst/>
            <a:latin typeface="Gill Sans MT" panose="020B0502020104020203" pitchFamily="34" charset="0"/>
          </a:endParaRPr>
        </a:p>
        <a:p>
          <a:pPr marL="171450" lvl="1" indent="-171450" algn="l" defTabSz="844550">
            <a:lnSpc>
              <a:spcPct val="90000"/>
            </a:lnSpc>
            <a:spcBef>
              <a:spcPct val="0"/>
            </a:spcBef>
            <a:spcAft>
              <a:spcPct val="15000"/>
            </a:spcAft>
            <a:buChar char="••"/>
          </a:pPr>
          <a:r>
            <a:rPr lang="fr-FR" sz="1900" kern="1200" dirty="0">
              <a:solidFill>
                <a:schemeClr val="tx1"/>
              </a:solidFill>
              <a:effectLst/>
              <a:latin typeface="Gill Sans MT" panose="020B0502020104020203" pitchFamily="34" charset="0"/>
              <a:ea typeface="+mn-ea"/>
              <a:cs typeface="+mn-cs"/>
            </a:rPr>
            <a:t>"</a:t>
          </a:r>
          <a:r>
            <a:rPr lang="fr-FR" sz="1900" i="1" kern="1200" dirty="0">
              <a:solidFill>
                <a:schemeClr val="tx1"/>
              </a:solidFill>
              <a:effectLst/>
              <a:latin typeface="Gill Sans MT" panose="020B0502020104020203" pitchFamily="34" charset="0"/>
              <a:ea typeface="+mn-ea"/>
              <a:cs typeface="+mn-cs"/>
            </a:rPr>
            <a:t>Une mesure phytosanitaire établie</a:t>
          </a:r>
          <a:r>
            <a:rPr lang="fr-FR" sz="1900" kern="1200" dirty="0">
              <a:solidFill>
                <a:schemeClr val="tx1"/>
              </a:solidFill>
              <a:effectLst/>
              <a:latin typeface="Gill Sans MT" panose="020B0502020104020203" pitchFamily="34" charset="0"/>
              <a:ea typeface="+mn-ea"/>
              <a:cs typeface="+mn-cs"/>
            </a:rPr>
            <a:t>" est donc remplacée par "Une règle ou une procédure </a:t>
          </a:r>
          <a:r>
            <a:rPr lang="fr-FR" sz="1900" i="1" kern="1200" dirty="0">
              <a:solidFill>
                <a:schemeClr val="tx1"/>
              </a:solidFill>
              <a:effectLst/>
              <a:latin typeface="Gill Sans MT" panose="020B0502020104020203" pitchFamily="34" charset="0"/>
              <a:ea typeface="+mn-ea"/>
              <a:cs typeface="+mn-cs"/>
            </a:rPr>
            <a:t>officielle établie pour empêcher l'entrée, l'établissement ou la dissémination d'un organisme nuisible</a:t>
          </a:r>
          <a:r>
            <a:rPr lang="fr-FR" sz="1900" kern="1200" dirty="0">
              <a:solidFill>
                <a:schemeClr val="tx1"/>
              </a:solidFill>
              <a:effectLst/>
              <a:latin typeface="Gill Sans MT" panose="020B0502020104020203" pitchFamily="34" charset="0"/>
              <a:ea typeface="+mn-ea"/>
              <a:cs typeface="+mn-cs"/>
            </a:rPr>
            <a:t>"</a:t>
          </a:r>
        </a:p>
        <a:p>
          <a:pPr marL="171450" lvl="1" indent="-171450" algn="l" defTabSz="844550">
            <a:lnSpc>
              <a:spcPct val="90000"/>
            </a:lnSpc>
            <a:spcBef>
              <a:spcPct val="0"/>
            </a:spcBef>
            <a:spcAft>
              <a:spcPct val="15000"/>
            </a:spcAft>
            <a:buChar char="••"/>
          </a:pPr>
          <a:r>
            <a:rPr lang="fr-FR" sz="1900" kern="1200" dirty="0">
              <a:solidFill>
                <a:schemeClr val="tx1"/>
              </a:solidFill>
              <a:effectLst/>
              <a:latin typeface="Gill Sans MT" panose="020B0502020104020203" pitchFamily="34" charset="0"/>
              <a:ea typeface="+mn-ea"/>
              <a:cs typeface="+mn-cs"/>
            </a:rPr>
            <a:t>L'ajout de « </a:t>
          </a:r>
          <a:r>
            <a:rPr lang="fr-FR" sz="1900" i="1" kern="1200" dirty="0">
              <a:solidFill>
                <a:schemeClr val="tx1"/>
              </a:solidFill>
              <a:effectLst/>
              <a:latin typeface="Gill Sans MT" panose="020B0502020104020203" pitchFamily="34" charset="0"/>
              <a:ea typeface="+mn-ea"/>
              <a:cs typeface="+mn-cs"/>
            </a:rPr>
            <a:t>non couvertes par les mesures phytosanitaires existantes </a:t>
          </a:r>
          <a:r>
            <a:rPr lang="fr-FR" sz="1900" kern="1200" dirty="0">
              <a:solidFill>
                <a:schemeClr val="tx1"/>
              </a:solidFill>
              <a:effectLst/>
              <a:latin typeface="Gill Sans MT" panose="020B0502020104020203" pitchFamily="34" charset="0"/>
              <a:ea typeface="+mn-ea"/>
              <a:cs typeface="+mn-cs"/>
            </a:rPr>
            <a:t>» souligne que « </a:t>
          </a:r>
          <a:r>
            <a:rPr lang="fr-FR" sz="1900" i="1" kern="1200" dirty="0">
              <a:solidFill>
                <a:schemeClr val="tx1"/>
              </a:solidFill>
              <a:effectLst/>
              <a:latin typeface="Gill Sans MT" panose="020B0502020104020203" pitchFamily="34" charset="0"/>
              <a:ea typeface="+mn-ea"/>
              <a:cs typeface="+mn-cs"/>
            </a:rPr>
            <a:t>mesure d'urgence </a:t>
          </a:r>
          <a:r>
            <a:rPr lang="fr-FR" sz="1900" kern="1200" dirty="0">
              <a:solidFill>
                <a:schemeClr val="tx1"/>
              </a:solidFill>
              <a:effectLst/>
              <a:latin typeface="Gill Sans MT" panose="020B0502020104020203" pitchFamily="34" charset="0"/>
              <a:ea typeface="+mn-ea"/>
              <a:cs typeface="+mn-cs"/>
            </a:rPr>
            <a:t>» et « </a:t>
          </a:r>
          <a:r>
            <a:rPr lang="fr-FR" sz="1900" i="1" kern="1200" dirty="0">
              <a:solidFill>
                <a:schemeClr val="tx1"/>
              </a:solidFill>
              <a:effectLst/>
              <a:latin typeface="Gill Sans MT" panose="020B0502020104020203" pitchFamily="34" charset="0"/>
              <a:ea typeface="+mn-ea"/>
              <a:cs typeface="+mn-cs"/>
            </a:rPr>
            <a:t>mesures phytosanitaires </a:t>
          </a:r>
          <a:r>
            <a:rPr lang="fr-FR" sz="1900" kern="1200" dirty="0">
              <a:solidFill>
                <a:schemeClr val="tx1"/>
              </a:solidFill>
              <a:effectLst/>
              <a:latin typeface="Gill Sans MT" panose="020B0502020104020203" pitchFamily="34" charset="0"/>
              <a:ea typeface="+mn-ea"/>
              <a:cs typeface="+mn-cs"/>
            </a:rPr>
            <a:t>» sont des concepts disjonctifs.</a:t>
          </a:r>
        </a:p>
      </dsp:txBody>
      <dsp:txXfrm>
        <a:off x="0" y="309912"/>
        <a:ext cx="6329081" cy="4668300"/>
      </dsp:txXfrm>
    </dsp:sp>
    <dsp:sp modelId="{3FC65156-527F-4E59-95F4-0814ED0C6D49}">
      <dsp:nvSpPr>
        <dsp:cNvPr id="0" name=""/>
        <dsp:cNvSpPr/>
      </dsp:nvSpPr>
      <dsp:spPr>
        <a:xfrm>
          <a:off x="1582270" y="29472"/>
          <a:ext cx="4430357" cy="56088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457" tIns="0" rIns="167457" bIns="0" numCol="1" spcCol="1270" anchor="ctr" anchorCtr="0">
          <a:noAutofit/>
        </a:bodyPr>
        <a:lstStyle/>
        <a:p>
          <a:pPr lvl="0" algn="ctr" defTabSz="844550">
            <a:lnSpc>
              <a:spcPct val="90000"/>
            </a:lnSpc>
            <a:spcBef>
              <a:spcPct val="0"/>
            </a:spcBef>
            <a:spcAft>
              <a:spcPct val="35000"/>
            </a:spcAft>
          </a:pPr>
          <a:r>
            <a:rPr lang="fr-FR" sz="1900" b="1" i="1" kern="1200"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sz="1900" b="1" i="1" kern="1200" dirty="0" smtClean="0">
              <a:effectLst>
                <a:outerShdw blurRad="38100" dist="38100" dir="2700000" algn="tl">
                  <a:srgbClr val="000000">
                    <a:alpha val="43137"/>
                  </a:srgbClr>
                </a:outerShdw>
              </a:effectLst>
              <a:latin typeface="Gill Sans MT" panose="020B0502020104020203" pitchFamily="34" charset="0"/>
            </a:rPr>
            <a:t>depuis la </a:t>
          </a:r>
          <a:r>
            <a:rPr lang="fr-FR" sz="1900" b="1" i="1" kern="1200"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sz="19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609650" y="56852"/>
        <a:ext cx="4375597" cy="50612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86449"/>
          <a:ext cx="4800600" cy="3780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16560" rIns="372580" bIns="142240" numCol="1" spcCol="1270" anchor="t" anchorCtr="0">
          <a:noAutofit/>
        </a:bodyPr>
        <a:lstStyle/>
        <a:p>
          <a:pPr marL="228600" lvl="1" indent="-228600" algn="ctr" defTabSz="889000">
            <a:lnSpc>
              <a:spcPct val="90000"/>
            </a:lnSpc>
            <a:spcBef>
              <a:spcPct val="0"/>
            </a:spcBef>
            <a:spcAft>
              <a:spcPct val="15000"/>
            </a:spcAft>
            <a:buChar char="••"/>
          </a:pPr>
          <a:r>
            <a:rPr lang="en-US" altLang="ja-JP" sz="2000" kern="1200" dirty="0" smtClean="0">
              <a:effectLst/>
              <a:latin typeface="Gill Sans MT" panose="020B0502020104020203" pitchFamily="34" charset="0"/>
              <a:cs typeface="Arial" pitchFamily="34" charset="0"/>
            </a:rPr>
            <a:t>“</a:t>
          </a:r>
          <a:r>
            <a:rPr lang="en-GB" sz="2000" kern="1200" dirty="0" err="1" smtClean="0">
              <a:effectLst/>
              <a:latin typeface="Gill Sans MT" panose="020B0502020104020203" pitchFamily="34" charset="0"/>
            </a:rPr>
            <a:t>Une</a:t>
          </a:r>
          <a:r>
            <a:rPr lang="en-GB" sz="2000" kern="1200" dirty="0" smtClean="0">
              <a:effectLst/>
              <a:latin typeface="Gill Sans MT" panose="020B0502020104020203" pitchFamily="34" charset="0"/>
            </a:rPr>
            <a:t> </a:t>
          </a:r>
          <a:r>
            <a:rPr lang="en-GB" sz="2000" b="1" strike="sngStrike" kern="1200" dirty="0" err="1" smtClean="0">
              <a:effectLst/>
              <a:latin typeface="Gill Sans MT" panose="020B0502020104020203" pitchFamily="34" charset="0"/>
            </a:rPr>
            <a:t>mesure</a:t>
          </a:r>
          <a:r>
            <a:rPr lang="en-GB" sz="2000" b="1" strike="sngStrike" kern="1200" dirty="0" smtClean="0">
              <a:effectLst/>
              <a:latin typeface="Gill Sans MT" panose="020B0502020104020203" pitchFamily="34" charset="0"/>
            </a:rPr>
            <a:t> </a:t>
          </a:r>
          <a:r>
            <a:rPr lang="en-GB" sz="2000" b="1" strike="sngStrike" kern="1200" dirty="0" err="1" smtClean="0">
              <a:effectLst/>
              <a:latin typeface="Gill Sans MT" panose="020B0502020104020203" pitchFamily="34" charset="0"/>
            </a:rPr>
            <a:t>phytosanitaire</a:t>
          </a:r>
          <a:r>
            <a:rPr lang="en-GB" sz="2000" b="1" u="sng" kern="1200" dirty="0" smtClean="0">
              <a:effectLst/>
              <a:latin typeface="Gill Sans MT" panose="020B0502020104020203" pitchFamily="34" charset="0"/>
            </a:rPr>
            <a:t> </a:t>
          </a:r>
          <a:r>
            <a:rPr lang="fr-FR" sz="2000" b="0" u="sng" kern="1200" dirty="0" smtClean="0">
              <a:effectLst/>
              <a:latin typeface="Gill Sans MT" panose="020B0502020104020203" pitchFamily="34" charset="0"/>
            </a:rPr>
            <a:t>règle ou procédure </a:t>
          </a:r>
          <a:r>
            <a:rPr lang="fr-FR" sz="2000" b="1" u="sng" kern="1200" dirty="0" smtClean="0">
              <a:effectLst/>
              <a:latin typeface="Gill Sans MT" panose="020B0502020104020203" pitchFamily="34" charset="0"/>
            </a:rPr>
            <a:t>officielle</a:t>
          </a:r>
          <a:r>
            <a:rPr lang="fr-FR" sz="2000" b="0" u="sng" kern="1200" dirty="0" smtClean="0">
              <a:effectLst/>
              <a:latin typeface="Gill Sans MT" panose="020B0502020104020203" pitchFamily="34" charset="0"/>
            </a:rPr>
            <a:t> rapidement établie de toute urgence pour empêcher </a:t>
          </a:r>
          <a:r>
            <a:rPr lang="fr-FR" sz="2000" b="1" u="sng" kern="1200" dirty="0" smtClean="0">
              <a:effectLst/>
              <a:latin typeface="Gill Sans MT" panose="020B0502020104020203" pitchFamily="34" charset="0"/>
            </a:rPr>
            <a:t>l'entrée</a:t>
          </a:r>
          <a:r>
            <a:rPr lang="fr-FR" sz="2000" b="0" u="sng" kern="1200" dirty="0" smtClean="0">
              <a:effectLst/>
              <a:latin typeface="Gill Sans MT" panose="020B0502020104020203" pitchFamily="34" charset="0"/>
            </a:rPr>
            <a:t>, </a:t>
          </a:r>
          <a:r>
            <a:rPr lang="fr-FR" sz="2000" b="1" u="sng" kern="1200" dirty="0" smtClean="0">
              <a:effectLst/>
              <a:latin typeface="Gill Sans MT" panose="020B0502020104020203" pitchFamily="34" charset="0"/>
            </a:rPr>
            <a:t>l'établissement</a:t>
          </a:r>
          <a:r>
            <a:rPr lang="fr-FR" sz="2000" b="0" u="sng" kern="1200" dirty="0" smtClean="0">
              <a:effectLst/>
              <a:latin typeface="Gill Sans MT" panose="020B0502020104020203" pitchFamily="34" charset="0"/>
            </a:rPr>
            <a:t> ou la </a:t>
          </a:r>
          <a:r>
            <a:rPr lang="fr-FR" sz="2000" b="1" u="sng" kern="1200" dirty="0" smtClean="0">
              <a:effectLst/>
              <a:latin typeface="Gill Sans MT" panose="020B0502020104020203" pitchFamily="34" charset="0"/>
            </a:rPr>
            <a:t>dissémination</a:t>
          </a:r>
          <a:r>
            <a:rPr lang="fr-FR" sz="2000" b="0" u="sng" kern="1200" dirty="0" smtClean="0">
              <a:effectLst/>
              <a:latin typeface="Gill Sans MT" panose="020B0502020104020203" pitchFamily="34" charset="0"/>
            </a:rPr>
            <a:t> d'un </a:t>
          </a:r>
          <a:r>
            <a:rPr lang="fr-FR" sz="2000" b="1" u="sng" kern="1200" dirty="0" smtClean="0">
              <a:effectLst/>
              <a:latin typeface="Gill Sans MT" panose="020B0502020104020203" pitchFamily="34" charset="0"/>
            </a:rPr>
            <a:t>organisme nuisible </a:t>
          </a:r>
          <a:r>
            <a:rPr lang="fr-FR" sz="2000" b="0" u="sng" kern="1200" dirty="0" smtClean="0">
              <a:effectLst/>
              <a:latin typeface="Gill Sans MT" panose="020B0502020104020203" pitchFamily="34" charset="0"/>
            </a:rPr>
            <a:t>dans une </a:t>
          </a:r>
          <a:r>
            <a:rPr lang="fr-FR" sz="2000" kern="1200" dirty="0" smtClean="0">
              <a:effectLst/>
              <a:latin typeface="Gill Sans MT" panose="020B0502020104020203" pitchFamily="34" charset="0"/>
            </a:rPr>
            <a:t>situation </a:t>
          </a:r>
          <a:r>
            <a:rPr lang="fr-FR" sz="2000" b="0" u="sng" kern="1200" dirty="0" smtClean="0">
              <a:effectLst/>
              <a:latin typeface="Gill Sans MT" panose="020B0502020104020203" pitchFamily="34" charset="0"/>
            </a:rPr>
            <a:t>nouvelle </a:t>
          </a:r>
          <a:r>
            <a:rPr lang="fr-FR" sz="2000" b="0" u="sng" kern="1200" dirty="0" smtClean="0">
              <a:effectLst/>
              <a:latin typeface="Gill Sans MT" panose="020B0502020104020203" pitchFamily="34" charset="0"/>
            </a:rPr>
            <a:t>ou inattendue </a:t>
          </a:r>
          <a:r>
            <a:rPr lang="en-GB" sz="2000" strike="sngStrike" kern="1200" dirty="0" err="1" smtClean="0">
              <a:effectLst/>
              <a:latin typeface="Gill Sans MT" panose="020B0502020104020203" pitchFamily="34" charset="0"/>
            </a:rPr>
            <a:t>phytosanitary</a:t>
          </a:r>
          <a:r>
            <a:rPr lang="en-GB" sz="2000" kern="1200" dirty="0" smtClean="0">
              <a:effectLst/>
              <a:latin typeface="Gill Sans MT" panose="020B0502020104020203" pitchFamily="34" charset="0"/>
            </a:rPr>
            <a:t> </a:t>
          </a:r>
          <a:r>
            <a:rPr lang="fr-FR" sz="2000" kern="1200" dirty="0" smtClean="0">
              <a:effectLst/>
              <a:latin typeface="Gill Sans MT" panose="020B0502020104020203" pitchFamily="34" charset="0"/>
            </a:rPr>
            <a:t>non </a:t>
          </a:r>
          <a:r>
            <a:rPr lang="fr-FR" sz="2000" kern="1200" dirty="0" smtClean="0">
              <a:effectLst/>
              <a:latin typeface="Gill Sans MT" panose="020B0502020104020203" pitchFamily="34" charset="0"/>
            </a:rPr>
            <a:t>traitée par les </a:t>
          </a:r>
          <a:r>
            <a:rPr lang="fr-FR" sz="2000" b="1" kern="1200" dirty="0" smtClean="0">
              <a:effectLst/>
              <a:latin typeface="Gill Sans MT" panose="020B0502020104020203" pitchFamily="34" charset="0"/>
            </a:rPr>
            <a:t>mesures phytosanitaires </a:t>
          </a:r>
          <a:r>
            <a:rPr lang="fr-FR" sz="2000" kern="1200" dirty="0" smtClean="0">
              <a:effectLst/>
              <a:latin typeface="Gill Sans MT" panose="020B0502020104020203" pitchFamily="34" charset="0"/>
            </a:rPr>
            <a:t>existantes. Une </a:t>
          </a:r>
          <a:r>
            <a:rPr lang="fr-FR" sz="2000" b="1" kern="1200" dirty="0" smtClean="0">
              <a:effectLst/>
              <a:latin typeface="Gill Sans MT" panose="020B0502020104020203" pitchFamily="34" charset="0"/>
            </a:rPr>
            <a:t>mesure d'urgence </a:t>
          </a:r>
          <a:r>
            <a:rPr lang="fr-FR" sz="2000" kern="1200" dirty="0" smtClean="0">
              <a:effectLst/>
              <a:latin typeface="Gill Sans MT" panose="020B0502020104020203" pitchFamily="34" charset="0"/>
            </a:rPr>
            <a:t>peut ou non être une </a:t>
          </a:r>
          <a:r>
            <a:rPr lang="fr-FR" sz="2000" b="1" kern="1200" dirty="0" smtClean="0">
              <a:effectLst/>
              <a:latin typeface="Gill Sans MT" panose="020B0502020104020203" pitchFamily="34" charset="0"/>
            </a:rPr>
            <a:t>mesure provisoire </a:t>
          </a:r>
          <a:r>
            <a:rPr lang="fr-FR" sz="2000" kern="1200" dirty="0" smtClean="0">
              <a:effectLst/>
              <a:latin typeface="Gill Sans MT" panose="020B0502020104020203" pitchFamily="34" charset="0"/>
            </a:rPr>
            <a:t>»</a:t>
          </a:r>
          <a:endParaRPr lang="en-US" sz="2000" i="1" kern="1200" dirty="0">
            <a:effectLst/>
            <a:latin typeface="Gill Sans MT" panose="020B0502020104020203" pitchFamily="34" charset="0"/>
          </a:endParaRPr>
        </a:p>
      </dsp:txBody>
      <dsp:txXfrm>
        <a:off x="0" y="486449"/>
        <a:ext cx="4800600" cy="3780000"/>
      </dsp:txXfrm>
    </dsp:sp>
    <dsp:sp modelId="{3FC65156-527F-4E59-95F4-0814ED0C6D49}">
      <dsp:nvSpPr>
        <dsp:cNvPr id="0" name=""/>
        <dsp:cNvSpPr/>
      </dsp:nvSpPr>
      <dsp:spPr>
        <a:xfrm>
          <a:off x="240030" y="191249"/>
          <a:ext cx="3360420" cy="5904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89000">
            <a:lnSpc>
              <a:spcPct val="90000"/>
            </a:lnSpc>
            <a:spcBef>
              <a:spcPct val="0"/>
            </a:spcBef>
            <a:spcAft>
              <a:spcPct val="35000"/>
            </a:spcAft>
          </a:pPr>
          <a:r>
            <a:rPr lang="en-US" altLang="ja-JP" sz="20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20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"Mesure d'urgence"</a:t>
          </a:r>
          <a:r>
            <a:rPr lang="en-US" altLang="ja-JP" sz="20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20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68851" y="220070"/>
        <a:ext cx="3302778" cy="53275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68899"/>
          <a:ext cx="5486401" cy="4158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416560" rIns="425806"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fr-FR" sz="2000" i="0" kern="1200" dirty="0" smtClean="0">
              <a:solidFill>
                <a:schemeClr val="tx1"/>
              </a:solidFill>
              <a:effectLst/>
              <a:latin typeface="Gill Sans MT" panose="020B0502020104020203" pitchFamily="34" charset="0"/>
              <a:ea typeface="+mn-ea"/>
              <a:cs typeface="+mn-cs"/>
            </a:rPr>
            <a:t>Pour surmonter l'écart actuel entre la « </a:t>
          </a:r>
          <a:r>
            <a:rPr lang="fr-FR" sz="2000" i="1" kern="1200" dirty="0" smtClean="0">
              <a:solidFill>
                <a:schemeClr val="tx1"/>
              </a:solidFill>
              <a:effectLst/>
              <a:latin typeface="Gill Sans MT" panose="020B0502020104020203" pitchFamily="34" charset="0"/>
              <a:ea typeface="+mn-ea"/>
              <a:cs typeface="+mn-cs"/>
            </a:rPr>
            <a:t>réglementation phytosanitaire </a:t>
          </a:r>
          <a:r>
            <a:rPr lang="fr-FR" sz="2000" i="0" kern="1200" dirty="0" smtClean="0">
              <a:solidFill>
                <a:schemeClr val="tx1"/>
              </a:solidFill>
              <a:effectLst/>
              <a:latin typeface="Gill Sans MT" panose="020B0502020104020203" pitchFamily="34" charset="0"/>
              <a:ea typeface="+mn-ea"/>
              <a:cs typeface="+mn-cs"/>
            </a:rPr>
            <a:t>» et l'absence de justification technique complète, la « </a:t>
          </a:r>
          <a:r>
            <a:rPr lang="fr-FR" sz="2000" i="1" kern="1200" dirty="0" smtClean="0">
              <a:solidFill>
                <a:schemeClr val="tx1"/>
              </a:solidFill>
              <a:effectLst/>
              <a:latin typeface="Gill Sans MT" panose="020B0502020104020203" pitchFamily="34" charset="0"/>
              <a:ea typeface="+mn-ea"/>
              <a:cs typeface="+mn-cs"/>
            </a:rPr>
            <a:t>réglementation phytosanitaire </a:t>
          </a:r>
          <a:r>
            <a:rPr lang="fr-FR" sz="2000" i="0" kern="1200" dirty="0" smtClean="0">
              <a:solidFill>
                <a:schemeClr val="tx1"/>
              </a:solidFill>
              <a:effectLst/>
              <a:latin typeface="Gill Sans MT" panose="020B0502020104020203" pitchFamily="34" charset="0"/>
              <a:ea typeface="+mn-ea"/>
              <a:cs typeface="+mn-cs"/>
            </a:rPr>
            <a:t>» est remplacée par « </a:t>
          </a:r>
          <a:r>
            <a:rPr lang="fr-FR" sz="2000" i="1" kern="1200" dirty="0" smtClean="0">
              <a:solidFill>
                <a:schemeClr val="tx1"/>
              </a:solidFill>
              <a:effectLst/>
              <a:latin typeface="Gill Sans MT" panose="020B0502020104020203" pitchFamily="34" charset="0"/>
              <a:ea typeface="+mn-ea"/>
              <a:cs typeface="+mn-cs"/>
            </a:rPr>
            <a:t>réglementation officielle temporaire </a:t>
          </a:r>
          <a:r>
            <a:rPr lang="fr-FR" sz="2000" i="0" kern="1200" dirty="0" smtClean="0">
              <a:solidFill>
                <a:schemeClr val="tx1"/>
              </a:solidFill>
              <a:effectLst/>
              <a:latin typeface="Gill Sans MT" panose="020B0502020104020203" pitchFamily="34" charset="0"/>
              <a:ea typeface="+mn-ea"/>
              <a:cs typeface="+mn-cs"/>
            </a:rPr>
            <a:t>» afin de souligner son caractère temporaire ; la règle englobe la législation, le statut, etc. ; de plus, la règle ou la procédure est officielle</a:t>
          </a:r>
          <a:endParaRPr lang="en-US" sz="2000" i="1" kern="1200" dirty="0">
            <a:effectLst/>
            <a:latin typeface="Gill Sans MT" panose="020B0502020104020203" pitchFamily="34" charset="0"/>
          </a:endParaRPr>
        </a:p>
        <a:p>
          <a:pPr marL="228600" lvl="1" indent="-228600" algn="l" defTabSz="889000">
            <a:lnSpc>
              <a:spcPct val="90000"/>
            </a:lnSpc>
            <a:spcBef>
              <a:spcPct val="0"/>
            </a:spcBef>
            <a:spcAft>
              <a:spcPct val="15000"/>
            </a:spcAft>
            <a:buChar char="••"/>
          </a:pPr>
          <a:r>
            <a:rPr lang="fr-FR" sz="2000" i="0" kern="1200" dirty="0">
              <a:solidFill>
                <a:schemeClr val="tx1"/>
              </a:solidFill>
              <a:effectLst/>
              <a:latin typeface="Gill Sans MT" panose="020B0502020104020203" pitchFamily="34" charset="0"/>
              <a:ea typeface="+mn-ea"/>
              <a:cs typeface="+mn-cs"/>
            </a:rPr>
            <a:t>"... </a:t>
          </a:r>
          <a:r>
            <a:rPr lang="fr-FR" sz="2000" i="1" kern="1200" dirty="0">
              <a:solidFill>
                <a:schemeClr val="tx1"/>
              </a:solidFill>
              <a:effectLst/>
              <a:latin typeface="Gill Sans MT" panose="020B0502020104020203" pitchFamily="34" charset="0"/>
              <a:ea typeface="+mn-ea"/>
              <a:cs typeface="+mn-cs"/>
            </a:rPr>
            <a:t>pour empêcher l'entrée, l'établissement ou la propagation d'un organisme nuisible</a:t>
          </a:r>
          <a:r>
            <a:rPr lang="fr-FR" sz="2000" i="0" kern="1200" dirty="0">
              <a:solidFill>
                <a:schemeClr val="tx1"/>
              </a:solidFill>
              <a:effectLst/>
              <a:latin typeface="Gill Sans MT" panose="020B0502020104020203" pitchFamily="34" charset="0"/>
              <a:ea typeface="+mn-ea"/>
              <a:cs typeface="+mn-cs"/>
            </a:rPr>
            <a:t>" qualifie la nature phytosanitaire et l'intention de la règle ou de la procédure</a:t>
          </a:r>
        </a:p>
      </dsp:txBody>
      <dsp:txXfrm>
        <a:off x="0" y="468899"/>
        <a:ext cx="5486401" cy="4158000"/>
      </dsp:txXfrm>
    </dsp:sp>
    <dsp:sp modelId="{3FC65156-527F-4E59-95F4-0814ED0C6D49}">
      <dsp:nvSpPr>
        <dsp:cNvPr id="0" name=""/>
        <dsp:cNvSpPr/>
      </dsp:nvSpPr>
      <dsp:spPr>
        <a:xfrm>
          <a:off x="1371600" y="173699"/>
          <a:ext cx="3840480" cy="5904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r" defTabSz="889000">
            <a:lnSpc>
              <a:spcPct val="90000"/>
            </a:lnSpc>
            <a:spcBef>
              <a:spcPct val="0"/>
            </a:spcBef>
            <a:spcAft>
              <a:spcPct val="35000"/>
            </a:spcAft>
          </a:pPr>
          <a:r>
            <a:rPr lang="fr-FR" sz="2000" b="1" i="1" kern="1200"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sz="2000" b="1" i="1" kern="1200" dirty="0" smtClean="0">
              <a:effectLst>
                <a:outerShdw blurRad="38100" dist="38100" dir="2700000" algn="tl">
                  <a:srgbClr val="000000">
                    <a:alpha val="43137"/>
                  </a:srgbClr>
                </a:outerShdw>
              </a:effectLst>
              <a:latin typeface="Gill Sans MT" panose="020B0502020104020203" pitchFamily="34" charset="0"/>
            </a:rPr>
            <a:t>depuis la </a:t>
          </a:r>
          <a:r>
            <a:rPr lang="fr-FR" sz="2000" b="1" i="1" kern="1200"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sz="20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400421" y="202520"/>
        <a:ext cx="3782838" cy="53275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73569"/>
          <a:ext cx="4800600" cy="3591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395732" rIns="372580" bIns="135128" numCol="1" spcCol="1270" anchor="t" anchorCtr="0">
          <a:noAutofit/>
        </a:bodyPr>
        <a:lstStyle/>
        <a:p>
          <a:pPr marL="171450" lvl="1" indent="-171450" algn="ctr" defTabSz="844550">
            <a:lnSpc>
              <a:spcPct val="90000"/>
            </a:lnSpc>
            <a:spcBef>
              <a:spcPct val="0"/>
            </a:spcBef>
            <a:spcAft>
              <a:spcPct val="15000"/>
            </a:spcAft>
            <a:buChar char="••"/>
          </a:pPr>
          <a:r>
            <a:rPr lang="fr-FR" altLang="ja-JP" sz="1900" kern="1200" dirty="0" smtClean="0">
              <a:effectLst/>
              <a:latin typeface="Gill Sans MT" panose="020B0502020104020203" pitchFamily="34" charset="0"/>
              <a:cs typeface="Arial" pitchFamily="34" charset="0"/>
            </a:rPr>
            <a:t>« Une </a:t>
          </a:r>
          <a:r>
            <a:rPr lang="fr-FR" altLang="ja-JP" sz="1900" b="1" strike="sngStrike" kern="1200" dirty="0" smtClean="0">
              <a:effectLst/>
              <a:latin typeface="Gill Sans MT" panose="020B0502020104020203" pitchFamily="34" charset="0"/>
              <a:cs typeface="Arial" pitchFamily="34" charset="0"/>
            </a:rPr>
            <a:t>réglementation phytosanitaire</a:t>
          </a:r>
          <a:r>
            <a:rPr lang="fr-FR" altLang="ja-JP" sz="1900" strike="sngStrike" kern="1200" dirty="0" smtClean="0">
              <a:effectLst/>
              <a:latin typeface="Gill Sans MT" panose="020B0502020104020203" pitchFamily="34" charset="0"/>
              <a:cs typeface="Arial" pitchFamily="34" charset="0"/>
            </a:rPr>
            <a:t>, </a:t>
          </a:r>
          <a:r>
            <a:rPr lang="fr-FR" altLang="ja-JP" sz="1900" kern="1200" dirty="0" smtClean="0">
              <a:effectLst/>
              <a:latin typeface="Gill Sans MT" panose="020B0502020104020203" pitchFamily="34" charset="0"/>
              <a:cs typeface="Arial" pitchFamily="34" charset="0"/>
            </a:rPr>
            <a:t>règle ou procédure </a:t>
          </a:r>
          <a:r>
            <a:rPr lang="fr-FR" altLang="ja-JP" sz="1900" b="1" kern="1200" dirty="0" smtClean="0">
              <a:effectLst/>
              <a:latin typeface="Gill Sans MT" panose="020B0502020104020203" pitchFamily="34" charset="0"/>
              <a:cs typeface="Arial" pitchFamily="34" charset="0"/>
            </a:rPr>
            <a:t>officielle</a:t>
          </a:r>
          <a:r>
            <a:rPr lang="fr-FR" altLang="ja-JP" sz="1900" kern="1200" dirty="0" smtClean="0">
              <a:effectLst/>
              <a:latin typeface="Gill Sans MT" panose="020B0502020104020203" pitchFamily="34" charset="0"/>
              <a:cs typeface="Arial" pitchFamily="34" charset="0"/>
            </a:rPr>
            <a:t> temporaire visant à empêcher </a:t>
          </a:r>
          <a:r>
            <a:rPr lang="fr-FR" altLang="ja-JP" sz="1900" b="1" kern="1200" dirty="0" smtClean="0">
              <a:effectLst/>
              <a:latin typeface="Gill Sans MT" panose="020B0502020104020203" pitchFamily="34" charset="0"/>
              <a:cs typeface="Arial" pitchFamily="34" charset="0"/>
            </a:rPr>
            <a:t>l'entrée</a:t>
          </a:r>
          <a:r>
            <a:rPr lang="fr-FR" altLang="ja-JP" sz="1900" kern="1200" dirty="0" smtClean="0">
              <a:effectLst/>
              <a:latin typeface="Gill Sans MT" panose="020B0502020104020203" pitchFamily="34" charset="0"/>
              <a:cs typeface="Arial" pitchFamily="34" charset="0"/>
            </a:rPr>
            <a:t>, </a:t>
          </a:r>
          <a:r>
            <a:rPr lang="fr-FR" altLang="ja-JP" sz="1900" b="1" kern="1200" dirty="0" smtClean="0">
              <a:effectLst/>
              <a:latin typeface="Gill Sans MT" panose="020B0502020104020203" pitchFamily="34" charset="0"/>
              <a:cs typeface="Arial" pitchFamily="34" charset="0"/>
            </a:rPr>
            <a:t>l'établissement</a:t>
          </a:r>
          <a:r>
            <a:rPr lang="fr-FR" altLang="ja-JP" sz="1900" kern="1200" dirty="0" smtClean="0">
              <a:effectLst/>
              <a:latin typeface="Gill Sans MT" panose="020B0502020104020203" pitchFamily="34" charset="0"/>
              <a:cs typeface="Arial" pitchFamily="34" charset="0"/>
            </a:rPr>
            <a:t> ou la </a:t>
          </a:r>
          <a:r>
            <a:rPr lang="fr-FR" altLang="ja-JP" sz="1900" b="1" kern="1200" dirty="0" smtClean="0">
              <a:effectLst/>
              <a:latin typeface="Gill Sans MT" panose="020B0502020104020203" pitchFamily="34" charset="0"/>
              <a:cs typeface="Arial" pitchFamily="34" charset="0"/>
            </a:rPr>
            <a:t>propagation d'un organisme nuisible</a:t>
          </a:r>
          <a:r>
            <a:rPr lang="fr-FR" altLang="ja-JP" sz="1900" kern="1200" dirty="0" smtClean="0">
              <a:effectLst/>
              <a:latin typeface="Gill Sans MT" panose="020B0502020104020203" pitchFamily="34" charset="0"/>
              <a:cs typeface="Arial" pitchFamily="34" charset="0"/>
            </a:rPr>
            <a:t>, établie sans </a:t>
          </a:r>
          <a:r>
            <a:rPr lang="fr-FR" altLang="ja-JP" sz="1900" b="1" kern="1200" dirty="0" smtClean="0">
              <a:effectLst/>
              <a:latin typeface="Gill Sans MT" panose="020B0502020104020203" pitchFamily="34" charset="0"/>
              <a:cs typeface="Arial" pitchFamily="34" charset="0"/>
            </a:rPr>
            <a:t>justification technique</a:t>
          </a:r>
          <a:r>
            <a:rPr lang="fr-FR" altLang="ja-JP" sz="1900" kern="1200" dirty="0" smtClean="0">
              <a:effectLst/>
              <a:latin typeface="Gill Sans MT" panose="020B0502020104020203" pitchFamily="34" charset="0"/>
              <a:cs typeface="Arial" pitchFamily="34" charset="0"/>
            </a:rPr>
            <a:t> complète en raison du manque actuel d'informations adéquates. et </a:t>
          </a:r>
          <a:r>
            <a:rPr lang="fr-FR" altLang="ja-JP" sz="1900" strike="sngStrike" kern="1200" dirty="0" smtClean="0">
              <a:effectLst/>
              <a:latin typeface="Gill Sans MT" panose="020B0502020104020203" pitchFamily="34" charset="0"/>
              <a:cs typeface="Arial" pitchFamily="34" charset="0"/>
            </a:rPr>
            <a:t>Une </a:t>
          </a:r>
          <a:r>
            <a:rPr lang="fr-FR" altLang="ja-JP" sz="1900" b="1" strike="sngStrike" kern="1200" dirty="0" smtClean="0">
              <a:effectLst/>
              <a:latin typeface="Gill Sans MT" panose="020B0502020104020203" pitchFamily="34" charset="0"/>
              <a:cs typeface="Arial" pitchFamily="34" charset="0"/>
            </a:rPr>
            <a:t>mesure provisoire </a:t>
          </a:r>
          <a:r>
            <a:rPr lang="fr-FR" altLang="ja-JP" sz="1900" strike="sngStrike" kern="1200" dirty="0" smtClean="0">
              <a:effectLst/>
              <a:latin typeface="Gill Sans MT" panose="020B0502020104020203" pitchFamily="34" charset="0"/>
              <a:cs typeface="Arial" pitchFamily="34" charset="0"/>
            </a:rPr>
            <a:t>est </a:t>
          </a:r>
          <a:r>
            <a:rPr lang="fr-FR" altLang="ja-JP" sz="1900" kern="1200" dirty="0" smtClean="0">
              <a:effectLst/>
              <a:latin typeface="Gill Sans MT" panose="020B0502020104020203" pitchFamily="34" charset="0"/>
              <a:cs typeface="Arial" pitchFamily="34" charset="0"/>
            </a:rPr>
            <a:t>soumise à un réexamen périodique et à une </a:t>
          </a:r>
          <a:r>
            <a:rPr lang="fr-FR" altLang="ja-JP" sz="1900" b="1" kern="1200" dirty="0" smtClean="0">
              <a:effectLst/>
              <a:latin typeface="Gill Sans MT" panose="020B0502020104020203" pitchFamily="34" charset="0"/>
              <a:cs typeface="Arial" pitchFamily="34" charset="0"/>
            </a:rPr>
            <a:t>justification technique </a:t>
          </a:r>
          <a:r>
            <a:rPr lang="fr-FR" altLang="ja-JP" sz="1900" kern="1200" dirty="0" smtClean="0">
              <a:effectLst/>
              <a:latin typeface="Gill Sans MT" panose="020B0502020104020203" pitchFamily="34" charset="0"/>
              <a:cs typeface="Arial" pitchFamily="34" charset="0"/>
            </a:rPr>
            <a:t>complète dès que possible »</a:t>
          </a:r>
          <a:endParaRPr lang="en-US" sz="1900" i="1" kern="1200" dirty="0">
            <a:effectLst/>
            <a:latin typeface="Gill Sans MT" panose="020B0502020104020203" pitchFamily="34" charset="0"/>
          </a:endParaRPr>
        </a:p>
      </dsp:txBody>
      <dsp:txXfrm>
        <a:off x="0" y="573569"/>
        <a:ext cx="4800600" cy="3591000"/>
      </dsp:txXfrm>
    </dsp:sp>
    <dsp:sp modelId="{3FC65156-527F-4E59-95F4-0814ED0C6D49}">
      <dsp:nvSpPr>
        <dsp:cNvPr id="0" name=""/>
        <dsp:cNvSpPr/>
      </dsp:nvSpPr>
      <dsp:spPr>
        <a:xfrm>
          <a:off x="240030" y="293129"/>
          <a:ext cx="3360420" cy="5608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844550">
            <a:lnSpc>
              <a:spcPct val="90000"/>
            </a:lnSpc>
            <a:spcBef>
              <a:spcPct val="0"/>
            </a:spcBef>
            <a:spcAft>
              <a:spcPct val="35000"/>
            </a:spcAft>
          </a:pPr>
          <a:r>
            <a:rPr lang="en-US" altLang="ja-JP" sz="19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19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Mesure provisoire</a:t>
          </a:r>
          <a:r>
            <a:rPr lang="en-US" altLang="ja-JP" sz="19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19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67410" y="320509"/>
        <a:ext cx="3305660" cy="50612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31999"/>
          <a:ext cx="5486401" cy="4158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12420" rIns="425806" bIns="106680" numCol="1" spcCol="1270" anchor="t" anchorCtr="0">
          <a:noAutofit/>
        </a:bodyPr>
        <a:lstStyle/>
        <a:p>
          <a:pPr marL="114300" lvl="1" indent="-114300" algn="l" defTabSz="666750">
            <a:lnSpc>
              <a:spcPct val="90000"/>
            </a:lnSpc>
            <a:spcBef>
              <a:spcPct val="0"/>
            </a:spcBef>
            <a:spcAft>
              <a:spcPct val="15000"/>
            </a:spcAft>
            <a:buFont typeface="Arial" panose="020B0604020202020204" pitchFamily="34" charset="0"/>
            <a:buChar char="••"/>
          </a:pPr>
          <a:r>
            <a:rPr lang="fr-FR" sz="1500" kern="1200" dirty="0" smtClean="0">
              <a:solidFill>
                <a:schemeClr val="tx1"/>
              </a:solidFill>
              <a:effectLst/>
              <a:latin typeface="Gill Sans MT" panose="020B0502020104020203" pitchFamily="34" charset="0"/>
              <a:ea typeface="+mn-ea"/>
              <a:cs typeface="+mn-cs"/>
            </a:rPr>
            <a:t>Par l'art. VII.2f et la définition de « </a:t>
          </a:r>
          <a:r>
            <a:rPr lang="fr-FR" sz="1500" i="1" kern="1200" dirty="0" smtClean="0">
              <a:solidFill>
                <a:schemeClr val="tx1"/>
              </a:solidFill>
              <a:effectLst/>
              <a:latin typeface="Gill Sans MT" panose="020B0502020104020203" pitchFamily="34" charset="0"/>
              <a:ea typeface="+mn-ea"/>
              <a:cs typeface="+mn-cs"/>
            </a:rPr>
            <a:t>procédure de conformité », la « conformité » est liée aux envois, et les « Recommandations générales sur l'utilisation des termes dans les NIMP</a:t>
          </a:r>
          <a:r>
            <a:rPr lang="fr-FR" sz="1500" kern="1200" dirty="0" smtClean="0">
              <a:solidFill>
                <a:schemeClr val="tx1"/>
              </a:solidFill>
              <a:effectLst/>
              <a:latin typeface="Gill Sans MT" panose="020B0502020104020203" pitchFamily="34" charset="0"/>
              <a:ea typeface="+mn-ea"/>
              <a:cs typeface="+mn-cs"/>
            </a:rPr>
            <a:t> » stipulent que la « </a:t>
          </a:r>
          <a:r>
            <a:rPr lang="fr-FR" sz="1500" i="1" kern="1200" dirty="0" smtClean="0">
              <a:solidFill>
                <a:schemeClr val="tx1"/>
              </a:solidFill>
              <a:effectLst/>
              <a:latin typeface="Gill Sans MT" panose="020B0502020104020203" pitchFamily="34" charset="0"/>
              <a:ea typeface="+mn-ea"/>
              <a:cs typeface="+mn-cs"/>
            </a:rPr>
            <a:t>conformité</a:t>
          </a:r>
          <a:r>
            <a:rPr lang="fr-FR" sz="1500" kern="1200" dirty="0" smtClean="0">
              <a:solidFill>
                <a:schemeClr val="tx1"/>
              </a:solidFill>
              <a:effectLst/>
              <a:latin typeface="Gill Sans MT" panose="020B0502020104020203" pitchFamily="34" charset="0"/>
              <a:ea typeface="+mn-ea"/>
              <a:cs typeface="+mn-cs"/>
            </a:rPr>
            <a:t> » doit être utilisée dans d'autres cas. L'inspection ayant un champ d'application plus large que les seuls envois, la «</a:t>
          </a:r>
          <a:r>
            <a:rPr lang="fr-FR" sz="1500" i="1" kern="1200" dirty="0" smtClean="0">
              <a:solidFill>
                <a:schemeClr val="tx1"/>
              </a:solidFill>
              <a:effectLst/>
              <a:latin typeface="Gill Sans MT" panose="020B0502020104020203" pitchFamily="34" charset="0"/>
              <a:ea typeface="+mn-ea"/>
              <a:cs typeface="+mn-cs"/>
            </a:rPr>
            <a:t>conformité</a:t>
          </a:r>
          <a:r>
            <a:rPr lang="fr-FR" sz="1500" kern="1200" dirty="0" smtClean="0">
              <a:solidFill>
                <a:schemeClr val="tx1"/>
              </a:solidFill>
              <a:effectLst/>
              <a:latin typeface="Gill Sans MT" panose="020B0502020104020203" pitchFamily="34" charset="0"/>
              <a:ea typeface="+mn-ea"/>
              <a:cs typeface="+mn-cs"/>
            </a:rPr>
            <a:t>» est donc remplacée par la «</a:t>
          </a:r>
          <a:r>
            <a:rPr lang="fr-FR" sz="1500" i="1" kern="1200" dirty="0" smtClean="0">
              <a:solidFill>
                <a:schemeClr val="tx1"/>
              </a:solidFill>
              <a:effectLst/>
              <a:latin typeface="Gill Sans MT" panose="020B0502020104020203" pitchFamily="34" charset="0"/>
              <a:ea typeface="+mn-ea"/>
              <a:cs typeface="+mn-cs"/>
            </a:rPr>
            <a:t>conformité</a:t>
          </a:r>
          <a:r>
            <a:rPr lang="fr-FR" sz="1500" kern="1200" dirty="0" smtClean="0">
              <a:solidFill>
                <a:schemeClr val="tx1"/>
              </a:solidFill>
              <a:effectLst/>
              <a:latin typeface="Gill Sans MT" panose="020B0502020104020203" pitchFamily="34" charset="0"/>
              <a:ea typeface="+mn-ea"/>
              <a:cs typeface="+mn-cs"/>
            </a:rPr>
            <a:t>»</a:t>
          </a:r>
          <a:endParaRPr lang="en-US" sz="1500" i="1" kern="1200" dirty="0">
            <a:effectLst/>
            <a:latin typeface="Gill Sans MT" panose="020B0502020104020203" pitchFamily="34" charset="0"/>
          </a:endParaRPr>
        </a:p>
        <a:p>
          <a:pPr marL="114300" lvl="1" indent="-114300" algn="l" defTabSz="666750">
            <a:lnSpc>
              <a:spcPct val="90000"/>
            </a:lnSpc>
            <a:spcBef>
              <a:spcPct val="0"/>
            </a:spcBef>
            <a:spcAft>
              <a:spcPct val="15000"/>
            </a:spcAft>
            <a:buChar char="••"/>
          </a:pPr>
          <a:r>
            <a:rPr lang="fr-FR" sz="1500" kern="1200" dirty="0">
              <a:solidFill>
                <a:schemeClr val="tx1"/>
              </a:solidFill>
              <a:effectLst/>
              <a:latin typeface="Gill Sans MT" panose="020B0502020104020203" pitchFamily="34" charset="0"/>
              <a:ea typeface="+mn-ea"/>
              <a:cs typeface="+mn-cs"/>
            </a:rPr>
            <a:t>« déterminer » est remplacé par « </a:t>
          </a:r>
          <a:r>
            <a:rPr lang="fr-FR" sz="1500" i="1" kern="1200" dirty="0">
              <a:solidFill>
                <a:schemeClr val="tx1"/>
              </a:solidFill>
              <a:effectLst/>
              <a:latin typeface="Gill Sans MT" panose="020B0502020104020203" pitchFamily="34" charset="0"/>
              <a:ea typeface="+mn-ea"/>
              <a:cs typeface="+mn-cs"/>
            </a:rPr>
            <a:t>vérifier</a:t>
          </a:r>
          <a:r>
            <a:rPr lang="fr-FR" sz="1500" kern="1200" dirty="0">
              <a:solidFill>
                <a:schemeClr val="tx1"/>
              </a:solidFill>
              <a:effectLst/>
              <a:latin typeface="Gill Sans MT" panose="020B0502020104020203" pitchFamily="34" charset="0"/>
              <a:ea typeface="+mn-ea"/>
              <a:cs typeface="+mn-cs"/>
            </a:rPr>
            <a:t> » pour refléter le passage de « </a:t>
          </a:r>
          <a:r>
            <a:rPr lang="fr-FR" sz="1500" i="1" kern="1200" dirty="0">
              <a:solidFill>
                <a:schemeClr val="tx1"/>
              </a:solidFill>
              <a:effectLst/>
              <a:latin typeface="Gill Sans MT" panose="020B0502020104020203" pitchFamily="34" charset="0"/>
              <a:ea typeface="+mn-ea"/>
              <a:cs typeface="+mn-cs"/>
            </a:rPr>
            <a:t>conformité</a:t>
          </a:r>
          <a:r>
            <a:rPr lang="fr-FR" sz="1500" kern="1200" dirty="0">
              <a:solidFill>
                <a:schemeClr val="tx1"/>
              </a:solidFill>
              <a:effectLst/>
              <a:latin typeface="Gill Sans MT" panose="020B0502020104020203" pitchFamily="34" charset="0"/>
              <a:ea typeface="+mn-ea"/>
              <a:cs typeface="+mn-cs"/>
            </a:rPr>
            <a:t> » à « </a:t>
          </a:r>
          <a:r>
            <a:rPr lang="fr-FR" sz="1500" i="1" kern="1200" dirty="0" smtClean="0">
              <a:solidFill>
                <a:schemeClr val="tx1"/>
              </a:solidFill>
              <a:effectLst/>
              <a:latin typeface="Gill Sans MT" panose="020B0502020104020203" pitchFamily="34" charset="0"/>
              <a:ea typeface="+mn-ea"/>
              <a:cs typeface="+mn-cs"/>
            </a:rPr>
            <a:t>respect</a:t>
          </a:r>
          <a:r>
            <a:rPr lang="fr-FR" sz="1500" kern="1200" dirty="0" smtClean="0">
              <a:solidFill>
                <a:schemeClr val="tx1"/>
              </a:solidFill>
              <a:effectLst/>
              <a:latin typeface="Gill Sans MT" panose="020B0502020104020203" pitchFamily="34" charset="0"/>
              <a:ea typeface="+mn-ea"/>
              <a:cs typeface="+mn-cs"/>
            </a:rPr>
            <a:t> </a:t>
          </a:r>
          <a:r>
            <a:rPr lang="fr-FR" sz="1500" kern="1200" dirty="0">
              <a:solidFill>
                <a:schemeClr val="tx1"/>
              </a:solidFill>
              <a:effectLst/>
              <a:latin typeface="Gill Sans MT" panose="020B0502020104020203" pitchFamily="34" charset="0"/>
              <a:ea typeface="+mn-ea"/>
              <a:cs typeface="+mn-cs"/>
            </a:rPr>
            <a:t>»</a:t>
          </a:r>
        </a:p>
        <a:p>
          <a:pPr marL="114300" lvl="1" indent="-114300" algn="l" defTabSz="666750">
            <a:lnSpc>
              <a:spcPct val="90000"/>
            </a:lnSpc>
            <a:spcBef>
              <a:spcPct val="0"/>
            </a:spcBef>
            <a:spcAft>
              <a:spcPct val="15000"/>
            </a:spcAft>
            <a:buChar char="••"/>
          </a:pPr>
          <a:r>
            <a:rPr lang="fr-FR" sz="1500" kern="1200" dirty="0">
              <a:solidFill>
                <a:schemeClr val="tx1"/>
              </a:solidFill>
              <a:effectLst/>
              <a:latin typeface="Gill Sans MT" panose="020B0502020104020203" pitchFamily="34" charset="0"/>
              <a:ea typeface="+mn-ea"/>
              <a:cs typeface="+mn-cs"/>
            </a:rPr>
            <a:t>Le terme « </a:t>
          </a:r>
          <a:r>
            <a:rPr lang="fr-FR" sz="1500" i="1" kern="1200" dirty="0">
              <a:solidFill>
                <a:schemeClr val="tx1"/>
              </a:solidFill>
              <a:effectLst/>
              <a:latin typeface="Gill Sans MT" panose="020B0502020104020203" pitchFamily="34" charset="0"/>
              <a:ea typeface="+mn-ea"/>
              <a:cs typeface="+mn-cs"/>
            </a:rPr>
            <a:t>réglementations</a:t>
          </a:r>
          <a:r>
            <a:rPr lang="fr-FR" sz="1500" kern="1200" dirty="0">
              <a:solidFill>
                <a:schemeClr val="tx1"/>
              </a:solidFill>
              <a:effectLst/>
              <a:latin typeface="Gill Sans MT" panose="020B0502020104020203" pitchFamily="34" charset="0"/>
              <a:ea typeface="+mn-ea"/>
              <a:cs typeface="+mn-cs"/>
            </a:rPr>
            <a:t> » est remplacé par « </a:t>
          </a:r>
          <a:r>
            <a:rPr lang="fr-FR" sz="1500" i="1" kern="1200" dirty="0">
              <a:solidFill>
                <a:schemeClr val="tx1"/>
              </a:solidFill>
              <a:effectLst/>
              <a:latin typeface="Gill Sans MT" panose="020B0502020104020203" pitchFamily="34" charset="0"/>
              <a:ea typeface="+mn-ea"/>
              <a:cs typeface="+mn-cs"/>
            </a:rPr>
            <a:t>exigences</a:t>
          </a:r>
          <a:r>
            <a:rPr lang="fr-FR" sz="1500" kern="1200" dirty="0">
              <a:solidFill>
                <a:schemeClr val="tx1"/>
              </a:solidFill>
              <a:effectLst/>
              <a:latin typeface="Gill Sans MT" panose="020B0502020104020203" pitchFamily="34" charset="0"/>
              <a:ea typeface="+mn-ea"/>
              <a:cs typeface="+mn-cs"/>
            </a:rPr>
            <a:t> », car les réglementations phytosanitaires se situent à un niveau supérieur et font référence aux organismes nuisibles réglementés. Cependant, l'inspection peut être effectuée dans des scénarios autres qu'à l'importation, comme sur le lieu de production ou sur le site de production ou à l'exportation, et l'inspection dans de tels scénarios peut ne pas toujours être liée aux organismes nuisibles réglementés.</a:t>
          </a:r>
        </a:p>
      </dsp:txBody>
      <dsp:txXfrm>
        <a:off x="0" y="431999"/>
        <a:ext cx="5486401" cy="4158000"/>
      </dsp:txXfrm>
    </dsp:sp>
    <dsp:sp modelId="{3FC65156-527F-4E59-95F4-0814ED0C6D49}">
      <dsp:nvSpPr>
        <dsp:cNvPr id="0" name=""/>
        <dsp:cNvSpPr/>
      </dsp:nvSpPr>
      <dsp:spPr>
        <a:xfrm>
          <a:off x="1371600" y="210599"/>
          <a:ext cx="3840480" cy="4428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r" defTabSz="666750">
            <a:lnSpc>
              <a:spcPct val="90000"/>
            </a:lnSpc>
            <a:spcBef>
              <a:spcPct val="0"/>
            </a:spcBef>
            <a:spcAft>
              <a:spcPct val="35000"/>
            </a:spcAft>
          </a:pPr>
          <a:r>
            <a:rPr lang="fr-FR" sz="1500" b="1" i="1" kern="1200" dirty="0" smtClean="0">
              <a:effectLst>
                <a:outerShdw blurRad="38100" dist="38100" dir="2700000" algn="tl">
                  <a:srgbClr val="000000">
                    <a:alpha val="43137"/>
                  </a:srgbClr>
                </a:outerShdw>
              </a:effectLst>
              <a:latin typeface="Gill Sans MT" panose="020B0502020104020203" pitchFamily="34" charset="0"/>
            </a:rPr>
            <a:t>Inchangé depuis la 1ère consultation</a:t>
          </a:r>
          <a:endParaRPr lang="en-US" altLang="ja-JP" sz="15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393216" y="232215"/>
        <a:ext cx="3797248" cy="399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E6D078-26E9-4F80-A298-4ADD4455F8DB}">
      <dsp:nvSpPr>
        <dsp:cNvPr id="0" name=""/>
        <dsp:cNvSpPr/>
      </dsp:nvSpPr>
      <dsp:spPr>
        <a:xfrm>
          <a:off x="6603"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a:effectLst/>
            </a:rPr>
            <a:t>Additions</a:t>
          </a:r>
          <a:endParaRPr lang="en-US" sz="4800" kern="1200">
            <a:effectLst/>
          </a:endParaRPr>
        </a:p>
      </dsp:txBody>
      <dsp:txXfrm>
        <a:off x="6603" y="225138"/>
        <a:ext cx="3775731" cy="1350816"/>
      </dsp:txXfrm>
    </dsp:sp>
    <dsp:sp modelId="{735BEF97-3A22-42FF-8621-DE2DDE457DCD}">
      <dsp:nvSpPr>
        <dsp:cNvPr id="0" name=""/>
        <dsp:cNvSpPr/>
      </dsp:nvSpPr>
      <dsp:spPr>
        <a:xfrm>
          <a:off x="233146" y="1486323"/>
          <a:ext cx="3322647" cy="973066"/>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r-FR" sz="1800" kern="1200" dirty="0" smtClean="0">
              <a:effectLst>
                <a:outerShdw blurRad="38100" dist="38100" dir="2700000" algn="tl">
                  <a:srgbClr val="000000">
                    <a:alpha val="43137"/>
                  </a:srgbClr>
                </a:outerShdw>
              </a:effectLst>
            </a:rPr>
            <a:t>Identité (d'un envoi)</a:t>
          </a:r>
          <a:endParaRPr lang="en-US" sz="1800" kern="1200" dirty="0">
            <a:effectLst>
              <a:outerShdw blurRad="38100" dist="38100" dir="2700000" algn="tl">
                <a:srgbClr val="000000">
                  <a:alpha val="43137"/>
                </a:srgbClr>
              </a:outerShdw>
            </a:effectLst>
          </a:endParaRPr>
        </a:p>
      </dsp:txBody>
      <dsp:txXfrm>
        <a:off x="261646" y="1514823"/>
        <a:ext cx="3265647" cy="916066"/>
      </dsp:txXfrm>
    </dsp:sp>
    <dsp:sp modelId="{49B92527-5C7C-4875-BF59-0011BFE7279E}">
      <dsp:nvSpPr>
        <dsp:cNvPr id="0" name=""/>
        <dsp:cNvSpPr/>
      </dsp:nvSpPr>
      <dsp:spPr>
        <a:xfrm>
          <a:off x="233146" y="2609091"/>
          <a:ext cx="3322647" cy="973066"/>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r-FR" sz="1800" kern="1200" dirty="0" smtClean="0">
              <a:effectLst>
                <a:outerShdw blurRad="38100" dist="38100" dir="2700000" algn="tl">
                  <a:srgbClr val="000000">
                    <a:alpha val="43137"/>
                  </a:srgbClr>
                </a:outerShdw>
              </a:effectLst>
            </a:rPr>
            <a:t>Surveillance générale</a:t>
          </a:r>
          <a:endParaRPr lang="en-US" sz="1800" kern="1200" dirty="0">
            <a:effectLst>
              <a:outerShdw blurRad="38100" dist="38100" dir="2700000" algn="tl">
                <a:srgbClr val="000000">
                  <a:alpha val="43137"/>
                </a:srgbClr>
              </a:outerShdw>
            </a:effectLst>
          </a:endParaRPr>
        </a:p>
      </dsp:txBody>
      <dsp:txXfrm>
        <a:off x="261646" y="2637591"/>
        <a:ext cx="3265647" cy="916066"/>
      </dsp:txXfrm>
    </dsp:sp>
    <dsp:sp modelId="{15F87500-79D8-4FBD-8F5E-F49341FF1BDF}">
      <dsp:nvSpPr>
        <dsp:cNvPr id="0" name=""/>
        <dsp:cNvSpPr/>
      </dsp:nvSpPr>
      <dsp:spPr>
        <a:xfrm>
          <a:off x="233146" y="3731860"/>
          <a:ext cx="3322647" cy="973066"/>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r-FR" sz="1800" kern="1200" dirty="0" smtClean="0">
              <a:effectLst>
                <a:outerShdw blurRad="38100" dist="38100" dir="2700000" algn="tl">
                  <a:srgbClr val="000000">
                    <a:alpha val="43137"/>
                  </a:srgbClr>
                </a:outerShdw>
              </a:effectLst>
            </a:rPr>
            <a:t>Surveillance s</a:t>
          </a:r>
          <a:r>
            <a:rPr lang="en-US" sz="1800" kern="1200" dirty="0" err="1" smtClean="0">
              <a:effectLst>
                <a:outerShdw blurRad="38100" dist="38100" dir="2700000" algn="tl">
                  <a:srgbClr val="000000">
                    <a:alpha val="43137"/>
                  </a:srgbClr>
                </a:outerShdw>
              </a:effectLst>
            </a:rPr>
            <a:t>pécifique</a:t>
          </a:r>
          <a:endParaRPr lang="en-US" sz="1800" kern="1200" dirty="0">
            <a:effectLst>
              <a:outerShdw blurRad="38100" dist="38100" dir="2700000" algn="tl">
                <a:srgbClr val="000000">
                  <a:alpha val="43137"/>
                </a:srgbClr>
              </a:outerShdw>
            </a:effectLst>
          </a:endParaRPr>
        </a:p>
      </dsp:txBody>
      <dsp:txXfrm>
        <a:off x="261646" y="3760360"/>
        <a:ext cx="3265647" cy="916066"/>
      </dsp:txXfrm>
    </dsp:sp>
    <dsp:sp modelId="{3506B1FA-E64B-495B-A967-61259BB14711}">
      <dsp:nvSpPr>
        <dsp:cNvPr id="0" name=""/>
        <dsp:cNvSpPr/>
      </dsp:nvSpPr>
      <dsp:spPr>
        <a:xfrm>
          <a:off x="4093834"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err="1" smtClean="0">
              <a:effectLst/>
            </a:rPr>
            <a:t>Révisions</a:t>
          </a:r>
          <a:endParaRPr lang="en-US" sz="6200" kern="1200" dirty="0">
            <a:effectLst/>
          </a:endParaRPr>
        </a:p>
      </dsp:txBody>
      <dsp:txXfrm>
        <a:off x="4093834" y="225138"/>
        <a:ext cx="3775731" cy="1350816"/>
      </dsp:txXfrm>
    </dsp:sp>
    <dsp:sp modelId="{D5233310-71F2-4A0A-BA42-9131AA861AE9}">
      <dsp:nvSpPr>
        <dsp:cNvPr id="0" name=""/>
        <dsp:cNvSpPr/>
      </dsp:nvSpPr>
      <dsp:spPr>
        <a:xfrm>
          <a:off x="4320376" y="1293679"/>
          <a:ext cx="3322647" cy="300251"/>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n-US" sz="1500" kern="1200">
              <a:effectLst>
                <a:outerShdw blurRad="38100" dist="38100" dir="2700000" algn="tl">
                  <a:srgbClr val="000000">
                    <a:alpha val="43137"/>
                  </a:srgbClr>
                </a:outerShdw>
              </a:effectLst>
            </a:rPr>
            <a:t>Surveillance</a:t>
          </a:r>
        </a:p>
      </dsp:txBody>
      <dsp:txXfrm>
        <a:off x="4329170" y="1302473"/>
        <a:ext cx="3305059" cy="282663"/>
      </dsp:txXfrm>
    </dsp:sp>
    <dsp:sp modelId="{3BDF19D4-9D86-48AD-BBF4-C80175A43B41}">
      <dsp:nvSpPr>
        <dsp:cNvPr id="0" name=""/>
        <dsp:cNvSpPr/>
      </dsp:nvSpPr>
      <dsp:spPr>
        <a:xfrm>
          <a:off x="4320376" y="1640123"/>
          <a:ext cx="3322647" cy="300251"/>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fr-FR" sz="1500" kern="1200" dirty="0" smtClean="0">
              <a:effectLst>
                <a:outerShdw blurRad="38100" dist="38100" dir="2700000" algn="tl">
                  <a:srgbClr val="000000">
                    <a:alpha val="43137"/>
                  </a:srgbClr>
                </a:outerShdw>
              </a:effectLst>
            </a:rPr>
            <a:t>Intégrité (d'un envoi)</a:t>
          </a:r>
          <a:endParaRPr lang="en-US" sz="1500" kern="1200" dirty="0">
            <a:effectLst>
              <a:outerShdw blurRad="38100" dist="38100" dir="2700000" algn="tl">
                <a:srgbClr val="000000">
                  <a:alpha val="43137"/>
                </a:srgbClr>
              </a:outerShdw>
            </a:effectLst>
          </a:endParaRPr>
        </a:p>
      </dsp:txBody>
      <dsp:txXfrm>
        <a:off x="4329170" y="1648917"/>
        <a:ext cx="3305059" cy="282663"/>
      </dsp:txXfrm>
    </dsp:sp>
    <dsp:sp modelId="{0C0130DD-182D-4B71-A35F-36FD45EEA475}">
      <dsp:nvSpPr>
        <dsp:cNvPr id="0" name=""/>
        <dsp:cNvSpPr/>
      </dsp:nvSpPr>
      <dsp:spPr>
        <a:xfrm>
          <a:off x="4320376" y="1986567"/>
          <a:ext cx="3322647" cy="300251"/>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fr-FR" sz="1500" kern="1200" dirty="0" smtClean="0">
              <a:effectLst>
                <a:outerShdw blurRad="38100" dist="38100" dir="2700000" algn="tl">
                  <a:srgbClr val="000000">
                    <a:alpha val="43137"/>
                  </a:srgbClr>
                </a:outerShdw>
              </a:effectLst>
            </a:rPr>
            <a:t>Sécurité phytosanitaire (d'un envoi)</a:t>
          </a:r>
          <a:endParaRPr lang="en-US" sz="1500" kern="1200" dirty="0">
            <a:effectLst>
              <a:outerShdw blurRad="38100" dist="38100" dir="2700000" algn="tl">
                <a:srgbClr val="000000">
                  <a:alpha val="43137"/>
                </a:srgbClr>
              </a:outerShdw>
            </a:effectLst>
          </a:endParaRPr>
        </a:p>
      </dsp:txBody>
      <dsp:txXfrm>
        <a:off x="4329170" y="1995361"/>
        <a:ext cx="3305059" cy="282663"/>
      </dsp:txXfrm>
    </dsp:sp>
    <dsp:sp modelId="{5F0EE217-8E7D-43DE-8226-F834D9CFFA1E}">
      <dsp:nvSpPr>
        <dsp:cNvPr id="0" name=""/>
        <dsp:cNvSpPr/>
      </dsp:nvSpPr>
      <dsp:spPr>
        <a:xfrm>
          <a:off x="4320376" y="2333011"/>
          <a:ext cx="3322647" cy="300251"/>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fr-FR" sz="1500" kern="1200" dirty="0" smtClean="0">
              <a:effectLst>
                <a:outerShdw blurRad="38100" dist="38100" dir="2700000" algn="tl">
                  <a:srgbClr val="000000">
                    <a:alpha val="43137"/>
                  </a:srgbClr>
                </a:outerShdw>
              </a:effectLst>
            </a:rPr>
            <a:t>Mesure d'urgence</a:t>
          </a:r>
          <a:endParaRPr lang="en-US" sz="1500" kern="1200" dirty="0">
            <a:effectLst>
              <a:outerShdw blurRad="38100" dist="38100" dir="2700000" algn="tl">
                <a:srgbClr val="000000">
                  <a:alpha val="43137"/>
                </a:srgbClr>
              </a:outerShdw>
            </a:effectLst>
          </a:endParaRPr>
        </a:p>
      </dsp:txBody>
      <dsp:txXfrm>
        <a:off x="4329170" y="2341805"/>
        <a:ext cx="3305059" cy="282663"/>
      </dsp:txXfrm>
    </dsp:sp>
    <dsp:sp modelId="{EFDB0D3A-A945-492A-8A8B-96F7E1D79861}">
      <dsp:nvSpPr>
        <dsp:cNvPr id="0" name=""/>
        <dsp:cNvSpPr/>
      </dsp:nvSpPr>
      <dsp:spPr>
        <a:xfrm>
          <a:off x="4320376" y="2679455"/>
          <a:ext cx="3322647" cy="300251"/>
        </a:xfrm>
        <a:prstGeom prst="roundRect">
          <a:avLst>
            <a:gd name="adj" fmla="val 10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fr-FR" sz="1500" kern="1200" dirty="0" smtClean="0">
              <a:effectLst>
                <a:outerShdw blurRad="38100" dist="38100" dir="2700000" algn="tl">
                  <a:srgbClr val="000000">
                    <a:alpha val="43137"/>
                  </a:srgbClr>
                </a:outerShdw>
              </a:effectLst>
            </a:rPr>
            <a:t>Mesure provisoire</a:t>
          </a:r>
          <a:endParaRPr lang="en-US" sz="1500" kern="1200" dirty="0">
            <a:effectLst>
              <a:outerShdw blurRad="38100" dist="38100" dir="2700000" algn="tl">
                <a:srgbClr val="000000">
                  <a:alpha val="43137"/>
                </a:srgbClr>
              </a:outerShdw>
            </a:effectLst>
          </a:endParaRPr>
        </a:p>
      </dsp:txBody>
      <dsp:txXfrm>
        <a:off x="4329170" y="2688249"/>
        <a:ext cx="3305059" cy="282663"/>
      </dsp:txXfrm>
    </dsp:sp>
    <dsp:sp modelId="{95ADDDF1-93F3-4EBD-8407-BBB8B842E61C}">
      <dsp:nvSpPr>
        <dsp:cNvPr id="0" name=""/>
        <dsp:cNvSpPr/>
      </dsp:nvSpPr>
      <dsp:spPr>
        <a:xfrm>
          <a:off x="4320376" y="3025899"/>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n-US" sz="1500" kern="1200">
              <a:effectLst>
                <a:outerShdw blurRad="38100" dist="38100" dir="2700000" algn="tl">
                  <a:srgbClr val="000000">
                    <a:alpha val="43137"/>
                  </a:srgbClr>
                </a:outerShdw>
              </a:effectLst>
            </a:rPr>
            <a:t>Inspection</a:t>
          </a:r>
        </a:p>
      </dsp:txBody>
      <dsp:txXfrm>
        <a:off x="4329170" y="3034693"/>
        <a:ext cx="3305059" cy="282663"/>
      </dsp:txXfrm>
    </dsp:sp>
    <dsp:sp modelId="{3EAC8109-02B6-4E8E-91E5-449D6741C92C}">
      <dsp:nvSpPr>
        <dsp:cNvPr id="0" name=""/>
        <dsp:cNvSpPr/>
      </dsp:nvSpPr>
      <dsp:spPr>
        <a:xfrm>
          <a:off x="4320376" y="3372343"/>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en-US" sz="1500" kern="1200" dirty="0">
              <a:effectLst>
                <a:outerShdw blurRad="38100" dist="38100" dir="2700000" algn="tl">
                  <a:srgbClr val="000000">
                    <a:alpha val="43137"/>
                  </a:srgbClr>
                </a:outerShdw>
              </a:effectLst>
            </a:rPr>
            <a:t>Test</a:t>
          </a:r>
        </a:p>
      </dsp:txBody>
      <dsp:txXfrm>
        <a:off x="4329170" y="3381137"/>
        <a:ext cx="3305059" cy="282663"/>
      </dsp:txXfrm>
    </dsp:sp>
    <dsp:sp modelId="{5A9F8F98-E512-4FB7-B36C-CA5A203EE6E4}">
      <dsp:nvSpPr>
        <dsp:cNvPr id="0" name=""/>
        <dsp:cNvSpPr/>
      </dsp:nvSpPr>
      <dsp:spPr>
        <a:xfrm>
          <a:off x="4320376" y="3777068"/>
          <a:ext cx="3322647" cy="44626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fr-FR" sz="1600" kern="1200" dirty="0" smtClean="0">
              <a:effectLst>
                <a:outerShdw blurRad="38100" dist="38100" dir="2700000" algn="tl">
                  <a:srgbClr val="000000">
                    <a:alpha val="43137"/>
                  </a:srgbClr>
                </a:outerShdw>
              </a:effectLst>
            </a:rPr>
            <a:t>Procédure de conformité</a:t>
          </a:r>
        </a:p>
        <a:p>
          <a:pPr lvl="0" algn="ctr" defTabSz="711200">
            <a:lnSpc>
              <a:spcPct val="90000"/>
            </a:lnSpc>
            <a:spcBef>
              <a:spcPct val="0"/>
            </a:spcBef>
            <a:spcAft>
              <a:spcPct val="35000"/>
            </a:spcAft>
          </a:pPr>
          <a:r>
            <a:rPr lang="fr-FR" sz="1600" kern="1200" dirty="0" smtClean="0">
              <a:effectLst>
                <a:outerShdw blurRad="38100" dist="38100" dir="2700000" algn="tl">
                  <a:srgbClr val="000000">
                    <a:alpha val="43137"/>
                  </a:srgbClr>
                </a:outerShdw>
              </a:effectLst>
            </a:rPr>
            <a:t>(pour un envoi</a:t>
          </a:r>
          <a:r>
            <a:rPr lang="en-US" sz="1600" kern="1200" dirty="0" smtClean="0">
              <a:effectLst>
                <a:outerShdw blurRad="38100" dist="38100" dir="2700000" algn="tl">
                  <a:srgbClr val="000000">
                    <a:alpha val="43137"/>
                  </a:srgbClr>
                </a:outerShdw>
              </a:effectLst>
            </a:rPr>
            <a:t>)</a:t>
          </a:r>
          <a:endParaRPr lang="en-US" sz="1600" kern="1200" dirty="0">
            <a:effectLst>
              <a:outerShdw blurRad="38100" dist="38100" dir="2700000" algn="tl">
                <a:srgbClr val="000000">
                  <a:alpha val="43137"/>
                </a:srgbClr>
              </a:outerShdw>
            </a:effectLst>
          </a:endParaRPr>
        </a:p>
      </dsp:txBody>
      <dsp:txXfrm>
        <a:off x="4333447" y="3790139"/>
        <a:ext cx="3296505" cy="420124"/>
      </dsp:txXfrm>
    </dsp:sp>
    <dsp:sp modelId="{94731990-A079-4E73-B87F-85728EEBF64C}">
      <dsp:nvSpPr>
        <dsp:cNvPr id="0" name=""/>
        <dsp:cNvSpPr/>
      </dsp:nvSpPr>
      <dsp:spPr>
        <a:xfrm>
          <a:off x="4320376" y="4308029"/>
          <a:ext cx="3322647" cy="3002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8575" rIns="38100" bIns="28575" numCol="1" spcCol="1270" anchor="ctr" anchorCtr="0">
          <a:noAutofit/>
        </a:bodyPr>
        <a:lstStyle/>
        <a:p>
          <a:pPr lvl="0" algn="ctr" defTabSz="666750">
            <a:lnSpc>
              <a:spcPct val="90000"/>
            </a:lnSpc>
            <a:spcBef>
              <a:spcPct val="0"/>
            </a:spcBef>
            <a:spcAft>
              <a:spcPct val="35000"/>
            </a:spcAft>
          </a:pPr>
          <a:r>
            <a:rPr lang="fr-FR" sz="1500" kern="1200" dirty="0" smtClean="0">
              <a:effectLst>
                <a:outerShdw blurRad="38100" dist="38100" dir="2700000" algn="tl">
                  <a:srgbClr val="000000">
                    <a:alpha val="43137"/>
                  </a:srgbClr>
                </a:outerShdw>
              </a:effectLst>
            </a:rPr>
            <a:t>Libération/ </a:t>
          </a:r>
          <a:r>
            <a:rPr lang="fr-FR" sz="1500" kern="1200" dirty="0" err="1" smtClean="0">
              <a:effectLst>
                <a:outerShdw blurRad="38100" dist="38100" dir="2700000" algn="tl">
                  <a:srgbClr val="000000">
                    <a:alpha val="43137"/>
                  </a:srgbClr>
                </a:outerShdw>
              </a:effectLst>
            </a:rPr>
            <a:t>Mainlévée</a:t>
          </a:r>
          <a:r>
            <a:rPr lang="fr-FR" sz="1500" kern="1200" dirty="0" smtClean="0">
              <a:effectLst>
                <a:outerShdw blurRad="38100" dist="38100" dir="2700000" algn="tl">
                  <a:srgbClr val="000000">
                    <a:alpha val="43137"/>
                  </a:srgbClr>
                </a:outerShdw>
              </a:effectLst>
            </a:rPr>
            <a:t> </a:t>
          </a:r>
          <a:r>
            <a:rPr lang="fr-FR" sz="1500" kern="1200" dirty="0" smtClean="0">
              <a:effectLst>
                <a:outerShdw blurRad="38100" dist="38100" dir="2700000" algn="tl">
                  <a:srgbClr val="000000">
                    <a:alpha val="43137"/>
                  </a:srgbClr>
                </a:outerShdw>
              </a:effectLst>
            </a:rPr>
            <a:t>(d'un envoi)</a:t>
          </a:r>
          <a:endParaRPr lang="en-US" sz="1500" kern="1200" dirty="0">
            <a:effectLst>
              <a:outerShdw blurRad="38100" dist="38100" dir="2700000" algn="tl">
                <a:srgbClr val="000000">
                  <a:alpha val="43137"/>
                </a:srgbClr>
              </a:outerShdw>
            </a:effectLst>
          </a:endParaRPr>
        </a:p>
      </dsp:txBody>
      <dsp:txXfrm>
        <a:off x="4329170" y="4316823"/>
        <a:ext cx="3305059" cy="282663"/>
      </dsp:txXfrm>
    </dsp:sp>
    <dsp:sp modelId="{A1B3A30C-2A3B-4B86-835D-A66F006B0CA0}">
      <dsp:nvSpPr>
        <dsp:cNvPr id="0" name=""/>
        <dsp:cNvSpPr/>
      </dsp:nvSpPr>
      <dsp:spPr>
        <a:xfrm>
          <a:off x="8181064" y="225138"/>
          <a:ext cx="3775731" cy="4502722"/>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smtClean="0">
              <a:effectLst/>
            </a:rPr>
            <a:t>Suppressions</a:t>
          </a:r>
          <a:endParaRPr lang="en-US" sz="5400" kern="1200" dirty="0">
            <a:effectLst>
              <a:outerShdw blurRad="38100" dist="38100" dir="2700000" algn="tl">
                <a:srgbClr val="000000">
                  <a:alpha val="43137"/>
                </a:srgbClr>
              </a:outerShdw>
            </a:effectLst>
          </a:endParaRPr>
        </a:p>
      </dsp:txBody>
      <dsp:txXfrm>
        <a:off x="8181064" y="225138"/>
        <a:ext cx="3775731" cy="1350816"/>
      </dsp:txXfrm>
    </dsp:sp>
    <dsp:sp modelId="{AB706B4A-0B7D-46EF-8186-238D34135A34}">
      <dsp:nvSpPr>
        <dsp:cNvPr id="0" name=""/>
        <dsp:cNvSpPr/>
      </dsp:nvSpPr>
      <dsp:spPr>
        <a:xfrm>
          <a:off x="8407606" y="1487351"/>
          <a:ext cx="3322647" cy="1493397"/>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fr-FR" sz="1800" kern="1200" dirty="0" smtClean="0">
              <a:effectLst>
                <a:outerShdw blurRad="38100" dist="38100" dir="2700000" algn="tl">
                  <a:srgbClr val="000000">
                    <a:alpha val="43137"/>
                  </a:srgbClr>
                </a:outerShdw>
              </a:effectLst>
            </a:rPr>
            <a:t>Dédouanement (d'un </a:t>
          </a:r>
          <a:r>
            <a:rPr lang="fr-FR" sz="1800" kern="1200" dirty="0" smtClean="0">
              <a:effectLst>
                <a:outerShdw blurRad="38100" dist="38100" dir="2700000" algn="tl">
                  <a:srgbClr val="000000">
                    <a:alpha val="43137"/>
                  </a:srgbClr>
                </a:outerShdw>
              </a:effectLst>
            </a:rPr>
            <a:t>envoi</a:t>
          </a:r>
          <a:r>
            <a:rPr lang="en-US" sz="1800" kern="1200" dirty="0" smtClean="0">
              <a:effectLst>
                <a:outerShdw blurRad="38100" dist="38100" dir="2700000" algn="tl">
                  <a:srgbClr val="000000">
                    <a:alpha val="43137"/>
                  </a:srgbClr>
                </a:outerShdw>
              </a:effectLst>
            </a:rPr>
            <a:t>)</a:t>
          </a:r>
          <a:endParaRPr lang="en-US" sz="1800" kern="1200" dirty="0">
            <a:effectLst>
              <a:outerShdw blurRad="38100" dist="38100" dir="2700000" algn="tl">
                <a:srgbClr val="000000">
                  <a:alpha val="43137"/>
                </a:srgbClr>
              </a:outerShdw>
            </a:effectLst>
          </a:endParaRPr>
        </a:p>
      </dsp:txBody>
      <dsp:txXfrm>
        <a:off x="8451346" y="1531091"/>
        <a:ext cx="3235167" cy="1405917"/>
      </dsp:txXfrm>
    </dsp:sp>
    <dsp:sp modelId="{17D62B9E-F0A2-4A17-98F5-BD5498E39705}">
      <dsp:nvSpPr>
        <dsp:cNvPr id="0" name=""/>
        <dsp:cNvSpPr/>
      </dsp:nvSpPr>
      <dsp:spPr>
        <a:xfrm>
          <a:off x="8407606" y="3210501"/>
          <a:ext cx="3322647" cy="1493397"/>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US" sz="1800" kern="1200" dirty="0" err="1" smtClean="0">
              <a:effectLst>
                <a:outerShdw blurRad="38100" dist="38100" dir="2700000" algn="tl">
                  <a:srgbClr val="000000">
                    <a:alpha val="43137"/>
                  </a:srgbClr>
                </a:outerShdw>
              </a:effectLst>
            </a:rPr>
            <a:t>Germoplasme</a:t>
          </a:r>
          <a:endParaRPr lang="en-US" sz="1800" kern="1200" dirty="0">
            <a:effectLst>
              <a:outerShdw blurRad="38100" dist="38100" dir="2700000" algn="tl">
                <a:srgbClr val="000000">
                  <a:alpha val="43137"/>
                </a:srgbClr>
              </a:outerShdw>
            </a:effectLst>
          </a:endParaRPr>
        </a:p>
      </dsp:txBody>
      <dsp:txXfrm>
        <a:off x="8451346" y="3254241"/>
        <a:ext cx="3235167" cy="140591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78170"/>
          <a:ext cx="4800600" cy="3855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99872" rIns="372580" bIns="170688" numCol="1" spcCol="1270" anchor="t" anchorCtr="0">
          <a:noAutofit/>
        </a:bodyPr>
        <a:lstStyle/>
        <a:p>
          <a:pPr marL="228600" lvl="1" indent="-228600" algn="ctr" defTabSz="1066800">
            <a:lnSpc>
              <a:spcPct val="90000"/>
            </a:lnSpc>
            <a:spcBef>
              <a:spcPct val="0"/>
            </a:spcBef>
            <a:spcAft>
              <a:spcPct val="15000"/>
            </a:spcAft>
            <a:buChar char="••"/>
          </a:pPr>
          <a:r>
            <a:rPr lang="fr-FR" altLang="ja-JP" sz="2400" kern="1200" dirty="0" smtClean="0">
              <a:effectLst/>
              <a:latin typeface="Gill Sans MT" panose="020B0502020104020203" pitchFamily="34" charset="0"/>
              <a:cs typeface="Arial" pitchFamily="34" charset="0"/>
            </a:rPr>
            <a:t>"</a:t>
          </a:r>
          <a:r>
            <a:rPr lang="fr-FR" altLang="ja-JP" sz="2400" b="1" kern="1200" dirty="0" smtClean="0">
              <a:effectLst/>
              <a:latin typeface="Gill Sans MT" panose="020B0502020104020203" pitchFamily="34" charset="0"/>
              <a:cs typeface="Arial" pitchFamily="34" charset="0"/>
            </a:rPr>
            <a:t>Examen visuel officiel </a:t>
          </a:r>
          <a:r>
            <a:rPr lang="fr-FR" altLang="ja-JP" sz="2400" kern="1200" dirty="0" smtClean="0">
              <a:effectLst/>
              <a:latin typeface="Gill Sans MT" panose="020B0502020104020203" pitchFamily="34" charset="0"/>
              <a:cs typeface="Arial" pitchFamily="34" charset="0"/>
            </a:rPr>
            <a:t>des </a:t>
          </a:r>
          <a:r>
            <a:rPr lang="fr-FR" altLang="ja-JP" sz="2400" b="1" kern="1200" dirty="0" smtClean="0">
              <a:effectLst/>
              <a:latin typeface="Gill Sans MT" panose="020B0502020104020203" pitchFamily="34" charset="0"/>
              <a:cs typeface="Arial" pitchFamily="34" charset="0"/>
            </a:rPr>
            <a:t>végétaux, produits végétaux </a:t>
          </a:r>
          <a:r>
            <a:rPr lang="fr-FR" altLang="ja-JP" sz="2400" kern="1200" dirty="0" smtClean="0">
              <a:effectLst/>
              <a:latin typeface="Gill Sans MT" panose="020B0502020104020203" pitchFamily="34" charset="0"/>
              <a:cs typeface="Arial" pitchFamily="34" charset="0"/>
            </a:rPr>
            <a:t>ou autres </a:t>
          </a:r>
          <a:r>
            <a:rPr lang="fr-FR" altLang="ja-JP" sz="2400" b="1" kern="1200" dirty="0" smtClean="0">
              <a:effectLst/>
              <a:latin typeface="Gill Sans MT" panose="020B0502020104020203" pitchFamily="34" charset="0"/>
              <a:cs typeface="Arial" pitchFamily="34" charset="0"/>
            </a:rPr>
            <a:t>articles réglementés</a:t>
          </a:r>
          <a:r>
            <a:rPr lang="fr-FR" altLang="ja-JP" sz="2400" kern="1200" dirty="0" smtClean="0">
              <a:effectLst/>
              <a:latin typeface="Gill Sans MT" panose="020B0502020104020203" pitchFamily="34" charset="0"/>
              <a:cs typeface="Arial" pitchFamily="34" charset="0"/>
            </a:rPr>
            <a:t> pour déterminer la présence </a:t>
          </a:r>
          <a:r>
            <a:rPr lang="fr-FR" altLang="ja-JP" sz="2400" b="1" kern="1200" dirty="0" smtClean="0">
              <a:effectLst/>
              <a:latin typeface="Gill Sans MT" panose="020B0502020104020203" pitchFamily="34" charset="0"/>
              <a:cs typeface="Arial" pitchFamily="34" charset="0"/>
            </a:rPr>
            <a:t>d'organismes nuisibles </a:t>
          </a:r>
          <a:r>
            <a:rPr lang="fr-FR" altLang="ja-JP" sz="2400" kern="1200" dirty="0" smtClean="0">
              <a:effectLst/>
              <a:latin typeface="Gill Sans MT" panose="020B0502020104020203" pitchFamily="34" charset="0"/>
              <a:cs typeface="Arial" pitchFamily="34" charset="0"/>
            </a:rPr>
            <a:t>ou pour </a:t>
          </a:r>
          <a:r>
            <a:rPr lang="fr-FR" altLang="ja-JP" sz="2400" strike="sngStrike" kern="1200" dirty="0" smtClean="0">
              <a:effectLst/>
              <a:latin typeface="Gill Sans MT" panose="020B0502020104020203" pitchFamily="34" charset="0"/>
              <a:cs typeface="Arial" pitchFamily="34" charset="0"/>
            </a:rPr>
            <a:t>déterminer la conformité </a:t>
          </a:r>
          <a:r>
            <a:rPr lang="fr-FR" altLang="ja-JP" sz="2400" kern="1200" dirty="0" smtClean="0">
              <a:effectLst/>
              <a:latin typeface="Gill Sans MT" panose="020B0502020104020203" pitchFamily="34" charset="0"/>
              <a:cs typeface="Arial" pitchFamily="34" charset="0"/>
            </a:rPr>
            <a:t>vérifier la conformité aux exigences phytosanitaires </a:t>
          </a:r>
          <a:r>
            <a:rPr lang="fr-FR" altLang="ja-JP" sz="2400" b="1" strike="sngStrike" kern="1200" dirty="0" smtClean="0">
              <a:effectLst/>
              <a:latin typeface="Gill Sans MT" panose="020B0502020104020203" pitchFamily="34" charset="0"/>
              <a:cs typeface="Arial" pitchFamily="34" charset="0"/>
            </a:rPr>
            <a:t>réglementaires</a:t>
          </a:r>
          <a:r>
            <a:rPr lang="fr-FR" altLang="ja-JP" sz="2400" kern="1200" dirty="0" smtClean="0">
              <a:effectLst/>
              <a:latin typeface="Gill Sans MT" panose="020B0502020104020203" pitchFamily="34" charset="0"/>
              <a:cs typeface="Arial" pitchFamily="34" charset="0"/>
            </a:rPr>
            <a:t>"</a:t>
          </a:r>
          <a:endParaRPr lang="en-US" sz="2400" i="1" kern="1200" dirty="0">
            <a:effectLst/>
            <a:latin typeface="Gill Sans MT" panose="020B0502020104020203" pitchFamily="34" charset="0"/>
          </a:endParaRPr>
        </a:p>
      </dsp:txBody>
      <dsp:txXfrm>
        <a:off x="0" y="478170"/>
        <a:ext cx="4800600" cy="3855600"/>
      </dsp:txXfrm>
    </dsp:sp>
    <dsp:sp modelId="{3FC65156-527F-4E59-95F4-0814ED0C6D49}">
      <dsp:nvSpPr>
        <dsp:cNvPr id="0" name=""/>
        <dsp:cNvSpPr/>
      </dsp:nvSpPr>
      <dsp:spPr>
        <a:xfrm>
          <a:off x="240030" y="123930"/>
          <a:ext cx="3360420"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ctr" defTabSz="1066800">
            <a:lnSpc>
              <a:spcPct val="90000"/>
            </a:lnSpc>
            <a:spcBef>
              <a:spcPct val="0"/>
            </a:spcBef>
            <a:spcAft>
              <a:spcPct val="35000"/>
            </a:spcAft>
          </a:pPr>
          <a:r>
            <a:rPr lang="en-US" altLang="ja-JP" sz="2400" b="1" kern="1200" dirty="0">
              <a:effectLst>
                <a:outerShdw blurRad="38100" dist="38100" dir="2700000" algn="tl">
                  <a:srgbClr val="000000">
                    <a:alpha val="43137"/>
                  </a:srgbClr>
                </a:outerShdw>
              </a:effectLst>
              <a:latin typeface="Gill Sans MT" panose="020B0502020104020203" pitchFamily="34" charset="0"/>
              <a:cs typeface="Arial" pitchFamily="34" charset="0"/>
            </a:rPr>
            <a:t>“Inspection”</a:t>
          </a:r>
        </a:p>
      </dsp:txBody>
      <dsp:txXfrm>
        <a:off x="274615" y="158515"/>
        <a:ext cx="3291250" cy="63931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35240"/>
          <a:ext cx="5486401" cy="41958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74904" rIns="425806" bIns="128016"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fr-FR" sz="1800" kern="1200" dirty="0" smtClean="0">
              <a:solidFill>
                <a:schemeClr val="tx1"/>
              </a:solidFill>
              <a:effectLst/>
              <a:latin typeface="Gill Sans MT" panose="020B0502020104020203" pitchFamily="34" charset="0"/>
              <a:ea typeface="+mn-ea"/>
              <a:cs typeface="+mn-cs"/>
            </a:rPr>
            <a:t>Par l'art. VII.2f et la définition de « </a:t>
          </a:r>
          <a:r>
            <a:rPr lang="fr-FR" sz="1800" i="1" kern="1200" dirty="0" smtClean="0">
              <a:solidFill>
                <a:schemeClr val="tx1"/>
              </a:solidFill>
              <a:effectLst/>
              <a:latin typeface="Gill Sans MT" panose="020B0502020104020203" pitchFamily="34" charset="0"/>
              <a:ea typeface="+mn-ea"/>
              <a:cs typeface="+mn-cs"/>
            </a:rPr>
            <a:t>procédure de conformité</a:t>
          </a:r>
          <a:r>
            <a:rPr lang="fr-FR" sz="1800" kern="1200" dirty="0" smtClean="0">
              <a:solidFill>
                <a:schemeClr val="tx1"/>
              </a:solidFill>
              <a:effectLst/>
              <a:latin typeface="Gill Sans MT" panose="020B0502020104020203" pitchFamily="34" charset="0"/>
              <a:ea typeface="+mn-ea"/>
              <a:cs typeface="+mn-cs"/>
            </a:rPr>
            <a:t> », la « </a:t>
          </a:r>
          <a:r>
            <a:rPr lang="fr-FR" sz="1800" i="1" kern="1200" dirty="0" smtClean="0">
              <a:solidFill>
                <a:schemeClr val="tx1"/>
              </a:solidFill>
              <a:effectLst/>
              <a:latin typeface="Gill Sans MT" panose="020B0502020104020203" pitchFamily="34" charset="0"/>
              <a:ea typeface="+mn-ea"/>
              <a:cs typeface="+mn-cs"/>
            </a:rPr>
            <a:t>conformité</a:t>
          </a:r>
          <a:r>
            <a:rPr lang="fr-FR" sz="1800" kern="1200" dirty="0" smtClean="0">
              <a:solidFill>
                <a:schemeClr val="tx1"/>
              </a:solidFill>
              <a:effectLst/>
              <a:latin typeface="Gill Sans MT" panose="020B0502020104020203" pitchFamily="34" charset="0"/>
              <a:ea typeface="+mn-ea"/>
              <a:cs typeface="+mn-cs"/>
            </a:rPr>
            <a:t> » est liée aux envois, et les « </a:t>
          </a:r>
          <a:r>
            <a:rPr lang="fr-FR" sz="1800" i="1" kern="1200" dirty="0" smtClean="0">
              <a:solidFill>
                <a:schemeClr val="tx1"/>
              </a:solidFill>
              <a:effectLst/>
              <a:latin typeface="Gill Sans MT" panose="020B0502020104020203" pitchFamily="34" charset="0"/>
              <a:ea typeface="+mn-ea"/>
              <a:cs typeface="+mn-cs"/>
            </a:rPr>
            <a:t>Recommandations générales sur l'utilisation des termes dans les NIMP </a:t>
          </a:r>
          <a:r>
            <a:rPr lang="fr-FR" sz="1800" kern="1200" dirty="0" smtClean="0">
              <a:solidFill>
                <a:schemeClr val="tx1"/>
              </a:solidFill>
              <a:effectLst/>
              <a:latin typeface="Gill Sans MT" panose="020B0502020104020203" pitchFamily="34" charset="0"/>
              <a:ea typeface="+mn-ea"/>
              <a:cs typeface="+mn-cs"/>
            </a:rPr>
            <a:t>» stipulent que la « </a:t>
          </a:r>
          <a:r>
            <a:rPr lang="fr-FR" sz="1800" i="1" kern="1200" dirty="0" smtClean="0">
              <a:solidFill>
                <a:schemeClr val="tx1"/>
              </a:solidFill>
              <a:effectLst/>
              <a:latin typeface="Gill Sans MT" panose="020B0502020104020203" pitchFamily="34" charset="0"/>
              <a:ea typeface="+mn-ea"/>
              <a:cs typeface="+mn-cs"/>
            </a:rPr>
            <a:t>conformité</a:t>
          </a:r>
          <a:r>
            <a:rPr lang="fr-FR" sz="1800" kern="1200" dirty="0" smtClean="0">
              <a:solidFill>
                <a:schemeClr val="tx1"/>
              </a:solidFill>
              <a:effectLst/>
              <a:latin typeface="Gill Sans MT" panose="020B0502020104020203" pitchFamily="34" charset="0"/>
              <a:ea typeface="+mn-ea"/>
              <a:cs typeface="+mn-cs"/>
            </a:rPr>
            <a:t> » doit être utilisée dans d'autres cas. Comme le test a une portée plus large que les seuls envois, le terme « </a:t>
          </a:r>
          <a:r>
            <a:rPr lang="fr-FR" sz="1800" i="1" kern="1200" dirty="0" smtClean="0">
              <a:solidFill>
                <a:schemeClr val="tx1"/>
              </a:solidFill>
              <a:effectLst/>
              <a:latin typeface="Gill Sans MT" panose="020B0502020104020203" pitchFamily="34" charset="0"/>
              <a:ea typeface="+mn-ea"/>
              <a:cs typeface="+mn-cs"/>
            </a:rPr>
            <a:t>conformité</a:t>
          </a:r>
          <a:r>
            <a:rPr lang="fr-FR" sz="1800" kern="1200" dirty="0" smtClean="0">
              <a:solidFill>
                <a:schemeClr val="tx1"/>
              </a:solidFill>
              <a:effectLst/>
              <a:latin typeface="Gill Sans MT" panose="020B0502020104020203" pitchFamily="34" charset="0"/>
              <a:ea typeface="+mn-ea"/>
              <a:cs typeface="+mn-cs"/>
            </a:rPr>
            <a:t> » est donc remplacé par « </a:t>
          </a:r>
          <a:r>
            <a:rPr lang="fr-FR" sz="1800" i="1" kern="1200" dirty="0" smtClean="0">
              <a:solidFill>
                <a:schemeClr val="tx1"/>
              </a:solidFill>
              <a:effectLst/>
              <a:latin typeface="Gill Sans MT" panose="020B0502020104020203" pitchFamily="34" charset="0"/>
              <a:ea typeface="+mn-ea"/>
              <a:cs typeface="+mn-cs"/>
            </a:rPr>
            <a:t>respect</a:t>
          </a:r>
          <a:r>
            <a:rPr lang="fr-FR" sz="1800" kern="1200" dirty="0" smtClean="0">
              <a:solidFill>
                <a:schemeClr val="tx1"/>
              </a:solidFill>
              <a:effectLst/>
              <a:latin typeface="Gill Sans MT" panose="020B0502020104020203" pitchFamily="34" charset="0"/>
              <a:ea typeface="+mn-ea"/>
              <a:cs typeface="+mn-cs"/>
            </a:rPr>
            <a:t>»</a:t>
          </a:r>
          <a:endParaRPr lang="en-US" sz="1800" i="1" kern="1200" dirty="0">
            <a:effectLst/>
            <a:latin typeface="Gill Sans MT" panose="020B0502020104020203" pitchFamily="34" charset="0"/>
          </a:endParaRPr>
        </a:p>
        <a:p>
          <a:pPr marL="171450" lvl="1" indent="-171450" algn="l" defTabSz="800100">
            <a:lnSpc>
              <a:spcPct val="90000"/>
            </a:lnSpc>
            <a:spcBef>
              <a:spcPct val="0"/>
            </a:spcBef>
            <a:spcAft>
              <a:spcPct val="15000"/>
            </a:spcAft>
            <a:buChar char="••"/>
          </a:pPr>
          <a:r>
            <a:rPr lang="fr-FR" sz="1800" kern="1200" dirty="0">
              <a:solidFill>
                <a:schemeClr val="tx1"/>
              </a:solidFill>
              <a:effectLst/>
              <a:latin typeface="Gill Sans MT" panose="020B0502020104020203" pitchFamily="34" charset="0"/>
              <a:ea typeface="+mn-ea"/>
              <a:cs typeface="+mn-cs"/>
            </a:rPr>
            <a:t>Le mot « </a:t>
          </a:r>
          <a:r>
            <a:rPr lang="fr-FR" sz="1800" i="1" kern="1200" dirty="0">
              <a:solidFill>
                <a:schemeClr val="tx1"/>
              </a:solidFill>
              <a:effectLst/>
              <a:latin typeface="Gill Sans MT" panose="020B0502020104020203" pitchFamily="34" charset="0"/>
              <a:ea typeface="+mn-ea"/>
              <a:cs typeface="+mn-cs"/>
            </a:rPr>
            <a:t>déterminer</a:t>
          </a:r>
          <a:r>
            <a:rPr lang="fr-FR" sz="1800" kern="1200" dirty="0">
              <a:solidFill>
                <a:schemeClr val="tx1"/>
              </a:solidFill>
              <a:effectLst/>
              <a:latin typeface="Gill Sans MT" panose="020B0502020104020203" pitchFamily="34" charset="0"/>
              <a:ea typeface="+mn-ea"/>
              <a:cs typeface="+mn-cs"/>
            </a:rPr>
            <a:t> » est remplacé par « </a:t>
          </a:r>
          <a:r>
            <a:rPr lang="fr-FR" sz="1800" i="1" kern="1200" dirty="0">
              <a:solidFill>
                <a:schemeClr val="tx1"/>
              </a:solidFill>
              <a:effectLst/>
              <a:latin typeface="Gill Sans MT" panose="020B0502020104020203" pitchFamily="34" charset="0"/>
              <a:ea typeface="+mn-ea"/>
              <a:cs typeface="+mn-cs"/>
            </a:rPr>
            <a:t>vérifier</a:t>
          </a:r>
          <a:r>
            <a:rPr lang="fr-FR" sz="1800" kern="1200" dirty="0">
              <a:solidFill>
                <a:schemeClr val="tx1"/>
              </a:solidFill>
              <a:effectLst/>
              <a:latin typeface="Gill Sans MT" panose="020B0502020104020203" pitchFamily="34" charset="0"/>
              <a:ea typeface="+mn-ea"/>
              <a:cs typeface="+mn-cs"/>
            </a:rPr>
            <a:t> » afin de souligner qu'en cas d'essai, l'utilisation de méthodes et de technologies appropriées garantirait que le résultat de l'essai mène à une décision. Dans ce cas, tester est une action décisive, et l'utilisation du mot "</a:t>
          </a:r>
          <a:r>
            <a:rPr lang="fr-FR" sz="1800" i="1" kern="1200" dirty="0">
              <a:solidFill>
                <a:schemeClr val="tx1"/>
              </a:solidFill>
              <a:effectLst/>
              <a:latin typeface="Gill Sans MT" panose="020B0502020104020203" pitchFamily="34" charset="0"/>
              <a:ea typeface="+mn-ea"/>
              <a:cs typeface="+mn-cs"/>
            </a:rPr>
            <a:t>vérifier</a:t>
          </a:r>
          <a:r>
            <a:rPr lang="fr-FR" sz="1800" kern="1200" dirty="0">
              <a:solidFill>
                <a:schemeClr val="tx1"/>
              </a:solidFill>
              <a:effectLst/>
              <a:latin typeface="Gill Sans MT" panose="020B0502020104020203" pitchFamily="34" charset="0"/>
              <a:ea typeface="+mn-ea"/>
              <a:cs typeface="+mn-cs"/>
            </a:rPr>
            <a:t>" pour décrire l'action est plus appropriée</a:t>
          </a:r>
        </a:p>
      </dsp:txBody>
      <dsp:txXfrm>
        <a:off x="0" y="435240"/>
        <a:ext cx="5486401" cy="4195800"/>
      </dsp:txXfrm>
    </dsp:sp>
    <dsp:sp modelId="{3FC65156-527F-4E59-95F4-0814ED0C6D49}">
      <dsp:nvSpPr>
        <dsp:cNvPr id="0" name=""/>
        <dsp:cNvSpPr/>
      </dsp:nvSpPr>
      <dsp:spPr>
        <a:xfrm>
          <a:off x="1371600" y="169560"/>
          <a:ext cx="3840480" cy="5313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ctr" defTabSz="800100">
            <a:lnSpc>
              <a:spcPct val="90000"/>
            </a:lnSpc>
            <a:spcBef>
              <a:spcPct val="0"/>
            </a:spcBef>
            <a:spcAft>
              <a:spcPct val="35000"/>
            </a:spcAft>
          </a:pPr>
          <a:r>
            <a:rPr lang="fr-FR" sz="1800" b="1" i="1" kern="1200"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sz="1800" b="1" i="1" kern="1200" dirty="0" smtClean="0">
              <a:effectLst>
                <a:outerShdw blurRad="38100" dist="38100" dir="2700000" algn="tl">
                  <a:srgbClr val="000000">
                    <a:alpha val="43137"/>
                  </a:srgbClr>
                </a:outerShdw>
              </a:effectLst>
              <a:latin typeface="Gill Sans MT" panose="020B0502020104020203" pitchFamily="34" charset="0"/>
            </a:rPr>
            <a:t>depuis la </a:t>
          </a:r>
          <a:r>
            <a:rPr lang="fr-FR" sz="1800" b="1" i="1" kern="1200"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sz="18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397539" y="195499"/>
        <a:ext cx="3788602" cy="47948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69989"/>
          <a:ext cx="4800600" cy="405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79044" rIns="372580" bIns="163576" numCol="1" spcCol="1270" anchor="t" anchorCtr="0">
          <a:noAutofit/>
        </a:bodyPr>
        <a:lstStyle/>
        <a:p>
          <a:pPr marL="228600" lvl="1" indent="-228600" algn="ctr" defTabSz="1022350">
            <a:lnSpc>
              <a:spcPct val="90000"/>
            </a:lnSpc>
            <a:spcBef>
              <a:spcPct val="0"/>
            </a:spcBef>
            <a:spcAft>
              <a:spcPct val="15000"/>
            </a:spcAft>
            <a:buChar char="••"/>
          </a:pPr>
          <a:r>
            <a:rPr lang="fr-FR" altLang="ja-JP" sz="2300" kern="1200" dirty="0" smtClean="0">
              <a:effectLst/>
              <a:latin typeface="Gill Sans MT" panose="020B0502020104020203" pitchFamily="34" charset="0"/>
              <a:cs typeface="Arial" pitchFamily="34" charset="0"/>
            </a:rPr>
            <a:t>"Examen </a:t>
          </a:r>
          <a:r>
            <a:rPr lang="fr-FR" altLang="ja-JP" sz="2300" b="1" kern="1200" dirty="0" smtClean="0">
              <a:effectLst/>
              <a:latin typeface="Gill Sans MT" panose="020B0502020104020203" pitchFamily="34" charset="0"/>
              <a:cs typeface="Arial" pitchFamily="34" charset="0"/>
            </a:rPr>
            <a:t>officiel </a:t>
          </a:r>
          <a:r>
            <a:rPr lang="fr-FR" altLang="ja-JP" sz="2300" b="0" u="sng" kern="1200" dirty="0" smtClean="0">
              <a:effectLst/>
              <a:latin typeface="Gill Sans MT" panose="020B0502020104020203" pitchFamily="34" charset="0"/>
              <a:cs typeface="Arial" pitchFamily="34" charset="0"/>
            </a:rPr>
            <a:t>non visuel </a:t>
          </a:r>
          <a:r>
            <a:rPr lang="fr-FR" altLang="ja-JP" sz="2300" kern="1200" dirty="0" smtClean="0">
              <a:effectLst/>
              <a:latin typeface="Gill Sans MT" panose="020B0502020104020203" pitchFamily="34" charset="0"/>
              <a:cs typeface="Arial" pitchFamily="34" charset="0"/>
            </a:rPr>
            <a:t>des </a:t>
          </a:r>
          <a:r>
            <a:rPr lang="fr-FR" altLang="ja-JP" sz="2300" b="1" kern="1200" dirty="0" smtClean="0">
              <a:effectLst/>
              <a:latin typeface="Gill Sans MT" panose="020B0502020104020203" pitchFamily="34" charset="0"/>
              <a:cs typeface="Arial" pitchFamily="34" charset="0"/>
            </a:rPr>
            <a:t>végétaux</a:t>
          </a:r>
          <a:r>
            <a:rPr lang="fr-FR" altLang="ja-JP" sz="2300" kern="1200" dirty="0" smtClean="0">
              <a:effectLst/>
              <a:latin typeface="Gill Sans MT" panose="020B0502020104020203" pitchFamily="34" charset="0"/>
              <a:cs typeface="Arial" pitchFamily="34" charset="0"/>
            </a:rPr>
            <a:t>, </a:t>
          </a:r>
          <a:r>
            <a:rPr lang="fr-FR" altLang="ja-JP" sz="2300" b="1" kern="1200" dirty="0" smtClean="0">
              <a:effectLst/>
              <a:latin typeface="Gill Sans MT" panose="020B0502020104020203" pitchFamily="34" charset="0"/>
              <a:cs typeface="Arial" pitchFamily="34" charset="0"/>
            </a:rPr>
            <a:t>produits végétaux </a:t>
          </a:r>
          <a:r>
            <a:rPr lang="fr-FR" altLang="ja-JP" sz="2300" kern="1200" dirty="0" smtClean="0">
              <a:effectLst/>
              <a:latin typeface="Gill Sans MT" panose="020B0502020104020203" pitchFamily="34" charset="0"/>
              <a:cs typeface="Arial" pitchFamily="34" charset="0"/>
            </a:rPr>
            <a:t>ou autres </a:t>
          </a:r>
          <a:r>
            <a:rPr lang="fr-FR" altLang="ja-JP" sz="2300" b="1" kern="1200" dirty="0" smtClean="0">
              <a:effectLst/>
              <a:latin typeface="Gill Sans MT" panose="020B0502020104020203" pitchFamily="34" charset="0"/>
              <a:cs typeface="Arial" pitchFamily="34" charset="0"/>
            </a:rPr>
            <a:t>articles </a:t>
          </a:r>
          <a:r>
            <a:rPr lang="fr-FR" altLang="ja-JP" sz="2300" b="1" kern="1200" dirty="0" smtClean="0">
              <a:effectLst/>
              <a:latin typeface="Gill Sans MT" panose="020B0502020104020203" pitchFamily="34" charset="0"/>
              <a:cs typeface="Arial" pitchFamily="34" charset="0"/>
            </a:rPr>
            <a:t>réglementés</a:t>
          </a:r>
          <a:r>
            <a:rPr lang="fr-FR" altLang="ja-JP" sz="2300" kern="1200" dirty="0" smtClean="0">
              <a:effectLst/>
              <a:latin typeface="Gill Sans MT" panose="020B0502020104020203" pitchFamily="34" charset="0"/>
              <a:cs typeface="Arial" pitchFamily="34" charset="0"/>
            </a:rPr>
            <a:t> </a:t>
          </a:r>
          <a:r>
            <a:rPr lang="fr-FR" altLang="ja-JP" sz="2300" strike="sngStrike" kern="1200" dirty="0" smtClean="0">
              <a:effectLst/>
              <a:latin typeface="Gill Sans MT" panose="020B0502020104020203" pitchFamily="34" charset="0"/>
              <a:cs typeface="Arial" pitchFamily="34" charset="0"/>
            </a:rPr>
            <a:t>autre que visuel, </a:t>
          </a:r>
          <a:r>
            <a:rPr lang="fr-FR" altLang="ja-JP" sz="2300" kern="1200" dirty="0" smtClean="0">
              <a:effectLst/>
              <a:latin typeface="Gill Sans MT" panose="020B0502020104020203" pitchFamily="34" charset="0"/>
              <a:cs typeface="Arial" pitchFamily="34" charset="0"/>
            </a:rPr>
            <a:t>pour déterminer la présence </a:t>
          </a:r>
          <a:r>
            <a:rPr lang="fr-FR" altLang="ja-JP" sz="2300" b="1" kern="1200" dirty="0" smtClean="0">
              <a:effectLst/>
              <a:latin typeface="Gill Sans MT" panose="020B0502020104020203" pitchFamily="34" charset="0"/>
              <a:cs typeface="Arial" pitchFamily="34" charset="0"/>
            </a:rPr>
            <a:t>d'organismes nuisibles</a:t>
          </a:r>
          <a:r>
            <a:rPr lang="fr-FR" altLang="ja-JP" sz="2300" kern="1200" dirty="0" smtClean="0">
              <a:effectLst/>
              <a:latin typeface="Gill Sans MT" panose="020B0502020104020203" pitchFamily="34" charset="0"/>
              <a:cs typeface="Arial" pitchFamily="34" charset="0"/>
            </a:rPr>
            <a:t>, </a:t>
          </a:r>
          <a:r>
            <a:rPr lang="fr-FR" altLang="ja-JP" sz="2300" b="1" kern="1200" dirty="0" smtClean="0">
              <a:effectLst/>
              <a:latin typeface="Gill Sans MT" panose="020B0502020104020203" pitchFamily="34" charset="0"/>
              <a:cs typeface="Arial" pitchFamily="34" charset="0"/>
            </a:rPr>
            <a:t>identifier</a:t>
          </a:r>
          <a:r>
            <a:rPr lang="fr-FR" altLang="ja-JP" sz="2300" kern="1200" dirty="0" smtClean="0">
              <a:effectLst/>
              <a:latin typeface="Gill Sans MT" panose="020B0502020104020203" pitchFamily="34" charset="0"/>
              <a:cs typeface="Arial" pitchFamily="34" charset="0"/>
            </a:rPr>
            <a:t> les </a:t>
          </a:r>
          <a:r>
            <a:rPr lang="fr-FR" altLang="ja-JP" sz="2300" b="1" kern="1200" dirty="0" smtClean="0">
              <a:effectLst/>
              <a:latin typeface="Gill Sans MT" panose="020B0502020104020203" pitchFamily="34" charset="0"/>
              <a:cs typeface="Arial" pitchFamily="34" charset="0"/>
            </a:rPr>
            <a:t>organismes </a:t>
          </a:r>
          <a:r>
            <a:rPr lang="fr-FR" altLang="ja-JP" sz="2300" b="1" kern="1200" dirty="0" smtClean="0">
              <a:effectLst/>
              <a:latin typeface="Gill Sans MT" panose="020B0502020104020203" pitchFamily="34" charset="0"/>
              <a:cs typeface="Arial" pitchFamily="34" charset="0"/>
            </a:rPr>
            <a:t>nuisibles, </a:t>
          </a:r>
          <a:r>
            <a:rPr lang="fr-FR" altLang="ja-JP" sz="2300" b="0" strike="sngStrike" kern="1200" dirty="0" smtClean="0">
              <a:effectLst/>
              <a:latin typeface="Gill Sans MT" panose="020B0502020104020203" pitchFamily="34" charset="0"/>
              <a:cs typeface="Arial" pitchFamily="34" charset="0"/>
            </a:rPr>
            <a:t>ou déterminer la </a:t>
          </a:r>
          <a:r>
            <a:rPr lang="fr-FR" altLang="ja-JP" sz="2300" b="0" strike="sngStrike" kern="1200" dirty="0" smtClean="0">
              <a:effectLst/>
              <a:latin typeface="Gill Sans MT" panose="020B0502020104020203" pitchFamily="34" charset="0"/>
              <a:cs typeface="Arial" pitchFamily="34" charset="0"/>
            </a:rPr>
            <a:t>conformité</a:t>
          </a:r>
          <a:r>
            <a:rPr lang="fr-FR" altLang="ja-JP" sz="2300" b="0" strike="noStrike" kern="1200" dirty="0" smtClean="0">
              <a:effectLst/>
              <a:latin typeface="Gill Sans MT" panose="020B0502020104020203" pitchFamily="34" charset="0"/>
              <a:cs typeface="Arial" pitchFamily="34" charset="0"/>
            </a:rPr>
            <a:t>, </a:t>
          </a:r>
          <a:r>
            <a:rPr lang="fr-FR" altLang="ja-JP" sz="2300" u="sng" kern="1200" dirty="0" smtClean="0">
              <a:effectLst/>
              <a:latin typeface="Gill Sans MT" panose="020B0502020104020203" pitchFamily="34" charset="0"/>
              <a:cs typeface="Arial" pitchFamily="34" charset="0"/>
            </a:rPr>
            <a:t>vérifier la conformité</a:t>
          </a:r>
          <a:r>
            <a:rPr lang="fr-FR" altLang="ja-JP" sz="2300" kern="1200" dirty="0" smtClean="0">
              <a:effectLst/>
              <a:latin typeface="Gill Sans MT" panose="020B0502020104020203" pitchFamily="34" charset="0"/>
              <a:cs typeface="Arial" pitchFamily="34" charset="0"/>
            </a:rPr>
            <a:t> aux exigences phytosanitaires spécifiques"</a:t>
          </a:r>
          <a:endParaRPr lang="en-US" sz="2300" i="1" kern="1200" dirty="0">
            <a:effectLst/>
            <a:latin typeface="Gill Sans MT" panose="020B0502020104020203" pitchFamily="34" charset="0"/>
          </a:endParaRPr>
        </a:p>
      </dsp:txBody>
      <dsp:txXfrm>
        <a:off x="0" y="369989"/>
        <a:ext cx="4800600" cy="4057200"/>
      </dsp:txXfrm>
    </dsp:sp>
    <dsp:sp modelId="{3FC65156-527F-4E59-95F4-0814ED0C6D49}">
      <dsp:nvSpPr>
        <dsp:cNvPr id="0" name=""/>
        <dsp:cNvSpPr/>
      </dsp:nvSpPr>
      <dsp:spPr>
        <a:xfrm>
          <a:off x="240030" y="30509"/>
          <a:ext cx="3360420"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ctr" defTabSz="1022350">
            <a:lnSpc>
              <a:spcPct val="90000"/>
            </a:lnSpc>
            <a:spcBef>
              <a:spcPct val="0"/>
            </a:spcBef>
            <a:spcAft>
              <a:spcPct val="35000"/>
            </a:spcAft>
          </a:pPr>
          <a:r>
            <a:rPr lang="en-US" altLang="ja-JP" sz="23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GB" altLang="ja-JP" sz="2300" b="1" kern="1200" noProof="0" dirty="0">
              <a:effectLst>
                <a:outerShdw blurRad="38100" dist="38100" dir="2700000" algn="tl">
                  <a:srgbClr val="000000">
                    <a:alpha val="43137"/>
                  </a:srgbClr>
                </a:outerShdw>
              </a:effectLst>
              <a:latin typeface="Gill Sans MT" panose="020B0502020104020203" pitchFamily="34" charset="0"/>
              <a:cs typeface="Arial" pitchFamily="34" charset="0"/>
            </a:rPr>
            <a:t>T</a:t>
          </a:r>
          <a:r>
            <a:rPr lang="en-GB" sz="2300" b="1" kern="1200" noProof="0" dirty="0">
              <a:effectLst>
                <a:outerShdw blurRad="38100" dist="38100" dir="2700000" algn="tl">
                  <a:srgbClr val="000000">
                    <a:alpha val="43137"/>
                  </a:srgbClr>
                </a:outerShdw>
              </a:effectLst>
              <a:latin typeface="Gill Sans MT" panose="020B0502020104020203" pitchFamily="34" charset="0"/>
            </a:rPr>
            <a:t>est</a:t>
          </a:r>
          <a:r>
            <a:rPr lang="en-US" altLang="ja-JP" sz="23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p>
      </dsp:txBody>
      <dsp:txXfrm>
        <a:off x="273174" y="63653"/>
        <a:ext cx="3294132" cy="61267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330209"/>
          <a:ext cx="5486401" cy="43911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354076" rIns="425806" bIns="120904" numCol="1" spcCol="1270" anchor="t" anchorCtr="0">
          <a:noAutofit/>
        </a:bodyPr>
        <a:lstStyle/>
        <a:p>
          <a:pPr marL="171450" lvl="1" indent="-171450" algn="l" defTabSz="755650">
            <a:lnSpc>
              <a:spcPct val="90000"/>
            </a:lnSpc>
            <a:spcBef>
              <a:spcPct val="0"/>
            </a:spcBef>
            <a:spcAft>
              <a:spcPct val="15000"/>
            </a:spcAft>
            <a:buFont typeface="Arial" panose="020B0604020202020204" pitchFamily="34" charset="0"/>
            <a:buChar char="••"/>
          </a:pPr>
          <a:r>
            <a:rPr lang="fr-FR" sz="1700" i="0" kern="1200" dirty="0" smtClean="0">
              <a:solidFill>
                <a:schemeClr val="tx1"/>
              </a:solidFill>
              <a:effectLst/>
              <a:latin typeface="Gill Sans MT" panose="020B0502020104020203" pitchFamily="34" charset="0"/>
              <a:ea typeface="+mn-ea"/>
              <a:cs typeface="+mn-cs"/>
            </a:rPr>
            <a:t>L'ajout de « … </a:t>
          </a:r>
          <a:r>
            <a:rPr lang="fr-FR" sz="1700" i="1" kern="1200" dirty="0" smtClean="0">
              <a:solidFill>
                <a:schemeClr val="tx1"/>
              </a:solidFill>
              <a:effectLst/>
              <a:latin typeface="Gill Sans MT" panose="020B0502020104020203" pitchFamily="34" charset="0"/>
              <a:ea typeface="+mn-ea"/>
              <a:cs typeface="+mn-cs"/>
            </a:rPr>
            <a:t>de contrôle des documents, de vérification de l'intégrité de l'envoi, d'inspection ou d'essai </a:t>
          </a:r>
          <a:r>
            <a:rPr lang="fr-FR" sz="1700" i="0" kern="1200" dirty="0" smtClean="0">
              <a:solidFill>
                <a:schemeClr val="tx1"/>
              </a:solidFill>
              <a:effectLst/>
              <a:latin typeface="Gill Sans MT" panose="020B0502020104020203" pitchFamily="34" charset="0"/>
              <a:ea typeface="+mn-ea"/>
              <a:cs typeface="+mn-cs"/>
            </a:rPr>
            <a:t>» crée un lien conceptuel et explicite les éléments qui peuvent constituer une procédure de conformité.</a:t>
          </a:r>
          <a:endParaRPr lang="en-US" sz="1700" i="1" kern="1200" dirty="0">
            <a:effectLst/>
            <a:latin typeface="Gill Sans MT" panose="020B0502020104020203" pitchFamily="34" charset="0"/>
          </a:endParaRPr>
        </a:p>
        <a:p>
          <a:pPr marL="171450" lvl="1" indent="-171450" algn="l" defTabSz="755650">
            <a:lnSpc>
              <a:spcPct val="90000"/>
            </a:lnSpc>
            <a:spcBef>
              <a:spcPct val="0"/>
            </a:spcBef>
            <a:spcAft>
              <a:spcPct val="15000"/>
            </a:spcAft>
            <a:buChar char="••"/>
          </a:pPr>
          <a:r>
            <a:rPr lang="fr-FR" sz="1700" i="0" kern="1200" dirty="0">
              <a:solidFill>
                <a:schemeClr val="tx1"/>
              </a:solidFill>
              <a:effectLst/>
              <a:latin typeface="Gill Sans MT" panose="020B0502020104020203" pitchFamily="34" charset="0"/>
              <a:ea typeface="+mn-ea"/>
              <a:cs typeface="+mn-cs"/>
            </a:rPr>
            <a:t>"</a:t>
          </a:r>
          <a:r>
            <a:rPr lang="fr-FR" sz="1700" i="1" kern="1200" dirty="0">
              <a:solidFill>
                <a:schemeClr val="tx1"/>
              </a:solidFill>
              <a:effectLst/>
              <a:latin typeface="Gill Sans MT" panose="020B0502020104020203" pitchFamily="34" charset="0"/>
              <a:ea typeface="+mn-ea"/>
              <a:cs typeface="+mn-cs"/>
            </a:rPr>
            <a:t>Procédure</a:t>
          </a:r>
          <a:r>
            <a:rPr lang="fr-FR" sz="1700" i="0" kern="1200" dirty="0">
              <a:solidFill>
                <a:schemeClr val="tx1"/>
              </a:solidFill>
              <a:effectLst/>
              <a:latin typeface="Gill Sans MT" panose="020B0502020104020203" pitchFamily="34" charset="0"/>
              <a:ea typeface="+mn-ea"/>
              <a:cs typeface="+mn-cs"/>
            </a:rPr>
            <a:t>" est remplacé par "</a:t>
          </a:r>
          <a:r>
            <a:rPr lang="fr-FR" sz="1700" i="1" kern="1200" dirty="0">
              <a:solidFill>
                <a:schemeClr val="tx1"/>
              </a:solidFill>
              <a:effectLst/>
              <a:latin typeface="Gill Sans MT" panose="020B0502020104020203" pitchFamily="34" charset="0"/>
              <a:ea typeface="+mn-ea"/>
              <a:cs typeface="+mn-cs"/>
            </a:rPr>
            <a:t>processus</a:t>
          </a:r>
          <a:r>
            <a:rPr lang="fr-FR" sz="1700" i="0" kern="1200" dirty="0">
              <a:solidFill>
                <a:schemeClr val="tx1"/>
              </a:solidFill>
              <a:effectLst/>
              <a:latin typeface="Gill Sans MT" panose="020B0502020104020203" pitchFamily="34" charset="0"/>
              <a:ea typeface="+mn-ea"/>
              <a:cs typeface="+mn-cs"/>
            </a:rPr>
            <a:t>" pour souligner qu'il s'agit d'une série d'étapes ou d'actions qui sont effectuées</a:t>
          </a:r>
        </a:p>
        <a:p>
          <a:pPr marL="171450" lvl="1" indent="-171450" algn="l" defTabSz="755650">
            <a:lnSpc>
              <a:spcPct val="90000"/>
            </a:lnSpc>
            <a:spcBef>
              <a:spcPct val="0"/>
            </a:spcBef>
            <a:spcAft>
              <a:spcPct val="15000"/>
            </a:spcAft>
            <a:buChar char="••"/>
          </a:pPr>
          <a:r>
            <a:rPr lang="fr-FR" sz="1700" i="0" kern="1200" dirty="0">
              <a:solidFill>
                <a:schemeClr val="tx1"/>
              </a:solidFill>
              <a:effectLst/>
              <a:latin typeface="Gill Sans MT" panose="020B0502020104020203" pitchFamily="34" charset="0"/>
              <a:ea typeface="+mn-ea"/>
              <a:cs typeface="+mn-cs"/>
            </a:rPr>
            <a:t>Dans la formulation actuelle, les « </a:t>
          </a:r>
          <a:r>
            <a:rPr lang="fr-FR" sz="1700" i="1" kern="1200" dirty="0">
              <a:solidFill>
                <a:schemeClr val="tx1"/>
              </a:solidFill>
              <a:effectLst/>
              <a:latin typeface="Gill Sans MT" panose="020B0502020104020203" pitchFamily="34" charset="0"/>
              <a:ea typeface="+mn-ea"/>
              <a:cs typeface="+mn-cs"/>
            </a:rPr>
            <a:t>mesures phytosanitaires </a:t>
          </a:r>
          <a:r>
            <a:rPr lang="fr-FR" sz="1700" i="0" kern="1200" dirty="0">
              <a:solidFill>
                <a:schemeClr val="tx1"/>
              </a:solidFill>
              <a:effectLst/>
              <a:latin typeface="Gill Sans MT" panose="020B0502020104020203" pitchFamily="34" charset="0"/>
              <a:ea typeface="+mn-ea"/>
              <a:cs typeface="+mn-cs"/>
            </a:rPr>
            <a:t>» prêtent potentiellement à confusion car dans la NIMP 25, le terme fait principalement référence aux mesures que le pays de transit lui-même peut appliquer à l'envoi en transit ; le passage à "</a:t>
          </a:r>
          <a:r>
            <a:rPr lang="fr-FR" sz="1700" i="1" kern="1200" dirty="0">
              <a:solidFill>
                <a:schemeClr val="tx1"/>
              </a:solidFill>
              <a:effectLst/>
              <a:latin typeface="Gill Sans MT" panose="020B0502020104020203" pitchFamily="34" charset="0"/>
              <a:ea typeface="+mn-ea"/>
              <a:cs typeface="+mn-cs"/>
            </a:rPr>
            <a:t>exigences</a:t>
          </a:r>
          <a:r>
            <a:rPr lang="fr-FR" sz="1700" i="0" kern="1200" dirty="0">
              <a:solidFill>
                <a:schemeClr val="tx1"/>
              </a:solidFill>
              <a:effectLst/>
              <a:latin typeface="Gill Sans MT" panose="020B0502020104020203" pitchFamily="34" charset="0"/>
              <a:ea typeface="+mn-ea"/>
              <a:cs typeface="+mn-cs"/>
            </a:rPr>
            <a:t>" précise qu'une procédure de conformité dans le cas du transit vise à vérifier qu'un envoi en transit satisfait aux exigences phytosanitaires établies</a:t>
          </a:r>
        </a:p>
      </dsp:txBody>
      <dsp:txXfrm>
        <a:off x="0" y="330209"/>
        <a:ext cx="5486401" cy="4391100"/>
      </dsp:txXfrm>
    </dsp:sp>
    <dsp:sp modelId="{3FC65156-527F-4E59-95F4-0814ED0C6D49}">
      <dsp:nvSpPr>
        <dsp:cNvPr id="0" name=""/>
        <dsp:cNvSpPr/>
      </dsp:nvSpPr>
      <dsp:spPr>
        <a:xfrm>
          <a:off x="1371600" y="79289"/>
          <a:ext cx="3840480" cy="50184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ctr" defTabSz="755650">
            <a:lnSpc>
              <a:spcPct val="90000"/>
            </a:lnSpc>
            <a:spcBef>
              <a:spcPct val="0"/>
            </a:spcBef>
            <a:spcAft>
              <a:spcPct val="35000"/>
            </a:spcAft>
          </a:pPr>
          <a:r>
            <a:rPr lang="en-US" sz="1700" b="1" i="1" kern="1200" dirty="0" err="1" smtClean="0">
              <a:effectLst>
                <a:outerShdw blurRad="38100" dist="38100" dir="2700000" algn="tl">
                  <a:srgbClr val="000000">
                    <a:alpha val="43137"/>
                  </a:srgbClr>
                </a:outerShdw>
              </a:effectLst>
              <a:latin typeface="Gill Sans MT" panose="020B0502020104020203" pitchFamily="34" charset="0"/>
            </a:rPr>
            <a:t>Changement</a:t>
          </a:r>
          <a:r>
            <a:rPr lang="en-US" sz="1700" b="1" i="1" kern="1200" dirty="0" smtClean="0">
              <a:effectLst>
                <a:outerShdw blurRad="38100" dist="38100" dir="2700000" algn="tl">
                  <a:srgbClr val="000000">
                    <a:alpha val="43137"/>
                  </a:srgbClr>
                </a:outerShdw>
              </a:effectLst>
              <a:latin typeface="Gill Sans MT" panose="020B0502020104020203" pitchFamily="34" charset="0"/>
            </a:rPr>
            <a:t> </a:t>
          </a:r>
          <a:r>
            <a:rPr lang="en-US" sz="1700" b="1" i="1" kern="1200" dirty="0" err="1" smtClean="0">
              <a:effectLst>
                <a:outerShdw blurRad="38100" dist="38100" dir="2700000" algn="tl">
                  <a:srgbClr val="000000">
                    <a:alpha val="43137"/>
                  </a:srgbClr>
                </a:outerShdw>
              </a:effectLst>
              <a:latin typeface="Gill Sans MT" panose="020B0502020104020203" pitchFamily="34" charset="0"/>
            </a:rPr>
            <a:t>éditorial</a:t>
          </a:r>
          <a:r>
            <a:rPr lang="en-US" sz="1700" b="1" i="1" kern="1200" dirty="0" smtClean="0">
              <a:effectLst>
                <a:outerShdw blurRad="38100" dist="38100" dir="2700000" algn="tl">
                  <a:srgbClr val="000000">
                    <a:alpha val="43137"/>
                  </a:srgbClr>
                </a:outerShdw>
              </a:effectLst>
              <a:latin typeface="Gill Sans MT" panose="020B0502020104020203" pitchFamily="34" charset="0"/>
            </a:rPr>
            <a:t> </a:t>
          </a:r>
          <a:r>
            <a:rPr lang="en-US" sz="1700" b="1" i="1" kern="1200" dirty="0" err="1" smtClean="0">
              <a:effectLst>
                <a:outerShdw blurRad="38100" dist="38100" dir="2700000" algn="tl">
                  <a:srgbClr val="000000">
                    <a:alpha val="43137"/>
                  </a:srgbClr>
                </a:outerShdw>
              </a:effectLst>
              <a:latin typeface="Gill Sans MT" panose="020B0502020104020203" pitchFamily="34" charset="0"/>
            </a:rPr>
            <a:t>depuis</a:t>
          </a:r>
          <a:r>
            <a:rPr lang="en-US" sz="1700" b="1" i="1" kern="1200" dirty="0" smtClean="0">
              <a:effectLst>
                <a:outerShdw blurRad="38100" dist="38100" dir="2700000" algn="tl">
                  <a:srgbClr val="000000">
                    <a:alpha val="43137"/>
                  </a:srgbClr>
                </a:outerShdw>
              </a:effectLst>
              <a:latin typeface="Gill Sans MT" panose="020B0502020104020203" pitchFamily="34" charset="0"/>
            </a:rPr>
            <a:t> la 1ère consultation</a:t>
          </a:r>
          <a:endParaRPr lang="en-US" altLang="ja-JP" sz="17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396098" y="103787"/>
        <a:ext cx="3791484" cy="452844"/>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842895"/>
          <a:ext cx="4800600" cy="305234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395732" rIns="372580" bIns="135128" numCol="1" spcCol="1270" anchor="t" anchorCtr="0">
          <a:noAutofit/>
        </a:bodyPr>
        <a:lstStyle/>
        <a:p>
          <a:pPr marL="171450" lvl="1" indent="-171450" algn="ctr" defTabSz="844550">
            <a:lnSpc>
              <a:spcPct val="90000"/>
            </a:lnSpc>
            <a:spcBef>
              <a:spcPct val="0"/>
            </a:spcBef>
            <a:spcAft>
              <a:spcPct val="15000"/>
            </a:spcAft>
            <a:buChar char="••"/>
          </a:pPr>
          <a:r>
            <a:rPr lang="fr-FR" altLang="ja-JP" sz="1900" kern="1200" dirty="0" smtClean="0">
              <a:effectLst/>
              <a:latin typeface="Gill Sans MT" panose="020B0502020104020203" pitchFamily="34" charset="0"/>
              <a:cs typeface="Arial" pitchFamily="34" charset="0"/>
            </a:rPr>
            <a:t>"</a:t>
          </a:r>
          <a:r>
            <a:rPr lang="fr-FR" altLang="ja-JP" sz="1900" strike="noStrike" kern="1200" dirty="0" smtClean="0">
              <a:effectLst/>
              <a:latin typeface="Gill Sans MT" panose="020B0502020104020203" pitchFamily="34" charset="0"/>
              <a:cs typeface="Arial" pitchFamily="34" charset="0"/>
            </a:rPr>
            <a:t>Procédure </a:t>
          </a:r>
          <a:r>
            <a:rPr lang="fr-FR" altLang="ja-JP" sz="1900" b="1" strike="noStrike" kern="1200" dirty="0" smtClean="0">
              <a:effectLst/>
              <a:latin typeface="Gill Sans MT" panose="020B0502020104020203" pitchFamily="34" charset="0"/>
              <a:cs typeface="Arial" pitchFamily="34" charset="0"/>
            </a:rPr>
            <a:t>officielle</a:t>
          </a:r>
          <a:r>
            <a:rPr lang="fr-FR" altLang="ja-JP" sz="1900" strike="noStrike" kern="1200" dirty="0" smtClean="0">
              <a:effectLst/>
              <a:latin typeface="Gill Sans MT" panose="020B0502020104020203" pitchFamily="34" charset="0"/>
              <a:cs typeface="Arial" pitchFamily="34" charset="0"/>
            </a:rPr>
            <a:t> utilisée </a:t>
          </a:r>
          <a:r>
            <a:rPr lang="fr-FR" altLang="ja-JP" sz="1900" strike="sngStrike" kern="1200" dirty="0" smtClean="0">
              <a:effectLst/>
              <a:latin typeface="Gill Sans MT" panose="020B0502020104020203" pitchFamily="34" charset="0"/>
              <a:cs typeface="Arial" pitchFamily="34" charset="0"/>
            </a:rPr>
            <a:t>pour vérifier ce</a:t>
          </a:r>
          <a:r>
            <a:rPr lang="fr-FR" altLang="ja-JP" sz="1900" kern="1200" dirty="0" smtClean="0">
              <a:effectLst/>
              <a:latin typeface="Gill Sans MT" panose="020B0502020104020203" pitchFamily="34" charset="0"/>
              <a:cs typeface="Arial" pitchFamily="34" charset="0"/>
            </a:rPr>
            <a:t> </a:t>
          </a:r>
          <a:r>
            <a:rPr lang="fr-FR" altLang="ja-JP" sz="1900" kern="1200" dirty="0" smtClean="0">
              <a:effectLst/>
              <a:latin typeface="Gill Sans MT" panose="020B0502020104020203" pitchFamily="34" charset="0"/>
              <a:cs typeface="Arial" pitchFamily="34" charset="0"/>
            </a:rPr>
            <a:t>Processus </a:t>
          </a:r>
          <a:r>
            <a:rPr lang="fr-FR" altLang="ja-JP" sz="1900" b="0" u="sng" kern="1200" dirty="0" smtClean="0">
              <a:effectLst/>
              <a:latin typeface="Gill Sans MT" panose="020B0502020104020203" pitchFamily="34" charset="0"/>
              <a:cs typeface="Arial" pitchFamily="34" charset="0"/>
            </a:rPr>
            <a:t>officiel</a:t>
          </a:r>
          <a:r>
            <a:rPr lang="fr-FR" altLang="ja-JP" sz="1900" kern="1200" dirty="0" smtClean="0">
              <a:effectLst/>
              <a:latin typeface="Gill Sans MT" panose="020B0502020104020203" pitchFamily="34" charset="0"/>
              <a:cs typeface="Arial" pitchFamily="34" charset="0"/>
            </a:rPr>
            <a:t> </a:t>
          </a:r>
          <a:r>
            <a:rPr lang="fr-FR" altLang="ja-JP" sz="1900" u="sng" kern="1200" dirty="0" smtClean="0">
              <a:effectLst/>
              <a:latin typeface="Gill Sans MT" panose="020B0502020104020203" pitchFamily="34" charset="0"/>
              <a:cs typeface="Arial" pitchFamily="34" charset="0"/>
            </a:rPr>
            <a:t>de </a:t>
          </a:r>
          <a:r>
            <a:rPr lang="fr-FR" altLang="ja-JP" sz="1900" u="sng" kern="1200" dirty="0" smtClean="0">
              <a:effectLst/>
              <a:latin typeface="Gill Sans MT" panose="020B0502020104020203" pitchFamily="34" charset="0"/>
              <a:cs typeface="Arial" pitchFamily="34" charset="0"/>
            </a:rPr>
            <a:t>vérification des documents, de vérification de </a:t>
          </a:r>
          <a:r>
            <a:rPr lang="fr-FR" altLang="ja-JP" sz="1900" b="1" u="sng" kern="1200" dirty="0" smtClean="0">
              <a:effectLst/>
              <a:latin typeface="Gill Sans MT" panose="020B0502020104020203" pitchFamily="34" charset="0"/>
              <a:cs typeface="Arial" pitchFamily="34" charset="0"/>
            </a:rPr>
            <a:t>l'intégrité</a:t>
          </a:r>
          <a:r>
            <a:rPr lang="fr-FR" altLang="ja-JP" sz="1900" u="sng" kern="1200" dirty="0" smtClean="0">
              <a:effectLst/>
              <a:latin typeface="Gill Sans MT" panose="020B0502020104020203" pitchFamily="34" charset="0"/>
              <a:cs typeface="Arial" pitchFamily="34" charset="0"/>
            </a:rPr>
            <a:t> de </a:t>
          </a:r>
          <a:r>
            <a:rPr lang="fr-FR" altLang="ja-JP" sz="1900" b="1" u="sng" kern="1200" dirty="0" smtClean="0">
              <a:effectLst/>
              <a:latin typeface="Gill Sans MT" panose="020B0502020104020203" pitchFamily="34" charset="0"/>
              <a:cs typeface="Arial" pitchFamily="34" charset="0"/>
            </a:rPr>
            <a:t>l'envoi</a:t>
          </a:r>
          <a:r>
            <a:rPr lang="fr-FR" altLang="ja-JP" sz="1900" u="sng" kern="1200" dirty="0" smtClean="0">
              <a:effectLst/>
              <a:latin typeface="Gill Sans MT" panose="020B0502020104020203" pitchFamily="34" charset="0"/>
              <a:cs typeface="Arial" pitchFamily="34" charset="0"/>
            </a:rPr>
            <a:t>, </a:t>
          </a:r>
          <a:r>
            <a:rPr lang="fr-FR" altLang="ja-JP" sz="1900" b="1" u="sng" kern="1200" dirty="0" smtClean="0">
              <a:effectLst/>
              <a:latin typeface="Gill Sans MT" panose="020B0502020104020203" pitchFamily="34" charset="0"/>
              <a:cs typeface="Arial" pitchFamily="34" charset="0"/>
            </a:rPr>
            <a:t>d'inspection</a:t>
          </a:r>
          <a:r>
            <a:rPr lang="fr-FR" altLang="ja-JP" sz="1900" u="sng" kern="1200" dirty="0" smtClean="0">
              <a:effectLst/>
              <a:latin typeface="Gill Sans MT" panose="020B0502020104020203" pitchFamily="34" charset="0"/>
              <a:cs typeface="Arial" pitchFamily="34" charset="0"/>
            </a:rPr>
            <a:t> ou </a:t>
          </a:r>
          <a:r>
            <a:rPr lang="fr-FR" altLang="ja-JP" sz="1900" b="1" u="sng" kern="1200" dirty="0" smtClean="0">
              <a:effectLst/>
              <a:latin typeface="Gill Sans MT" panose="020B0502020104020203" pitchFamily="34" charset="0"/>
              <a:cs typeface="Arial" pitchFamily="34" charset="0"/>
            </a:rPr>
            <a:t>d'essai</a:t>
          </a:r>
          <a:r>
            <a:rPr lang="fr-FR" altLang="ja-JP" sz="1900" u="sng" kern="1200" dirty="0" smtClean="0">
              <a:effectLst/>
              <a:latin typeface="Gill Sans MT" panose="020B0502020104020203" pitchFamily="34" charset="0"/>
              <a:cs typeface="Arial" pitchFamily="34" charset="0"/>
            </a:rPr>
            <a:t> pour vérifier </a:t>
          </a:r>
          <a:r>
            <a:rPr lang="fr-FR" altLang="ja-JP" sz="1900" kern="1200" dirty="0" smtClean="0">
              <a:effectLst/>
              <a:latin typeface="Gill Sans MT" panose="020B0502020104020203" pitchFamily="34" charset="0"/>
              <a:cs typeface="Arial" pitchFamily="34" charset="0"/>
            </a:rPr>
            <a:t>si un </a:t>
          </a:r>
          <a:r>
            <a:rPr lang="fr-FR" altLang="ja-JP" sz="1900" b="1" kern="1200" dirty="0" smtClean="0">
              <a:effectLst/>
              <a:latin typeface="Gill Sans MT" panose="020B0502020104020203" pitchFamily="34" charset="0"/>
              <a:cs typeface="Arial" pitchFamily="34" charset="0"/>
            </a:rPr>
            <a:t>envoi</a:t>
          </a:r>
          <a:r>
            <a:rPr lang="fr-FR" altLang="ja-JP" sz="1900" kern="1200" dirty="0" smtClean="0">
              <a:effectLst/>
              <a:latin typeface="Gill Sans MT" panose="020B0502020104020203" pitchFamily="34" charset="0"/>
              <a:cs typeface="Arial" pitchFamily="34" charset="0"/>
            </a:rPr>
            <a:t> est conforme aux </a:t>
          </a:r>
          <a:r>
            <a:rPr lang="fr-FR" altLang="ja-JP" sz="1900" b="1" kern="1200" dirty="0" smtClean="0">
              <a:effectLst/>
              <a:latin typeface="Gill Sans MT" panose="020B0502020104020203" pitchFamily="34" charset="0"/>
              <a:cs typeface="Arial" pitchFamily="34" charset="0"/>
            </a:rPr>
            <a:t>exigences phytosanitaires d'importation </a:t>
          </a:r>
          <a:r>
            <a:rPr lang="fr-FR" altLang="ja-JP" sz="1900" kern="1200" dirty="0" smtClean="0">
              <a:effectLst/>
              <a:latin typeface="Gill Sans MT" panose="020B0502020104020203" pitchFamily="34" charset="0"/>
              <a:cs typeface="Arial" pitchFamily="34" charset="0"/>
            </a:rPr>
            <a:t>ou aux </a:t>
          </a:r>
          <a:r>
            <a:rPr lang="fr-FR" altLang="ja-JP" sz="1900" b="0" u="sng" kern="1200" dirty="0" smtClean="0">
              <a:effectLst/>
              <a:latin typeface="Gill Sans MT" panose="020B0502020104020203" pitchFamily="34" charset="0"/>
              <a:cs typeface="Arial" pitchFamily="34" charset="0"/>
            </a:rPr>
            <a:t>exigences de </a:t>
          </a:r>
          <a:r>
            <a:rPr lang="fr-FR" altLang="ja-JP" sz="1900" b="1" kern="1200" dirty="0" smtClean="0">
              <a:effectLst/>
              <a:latin typeface="Gill Sans MT" panose="020B0502020104020203" pitchFamily="34" charset="0"/>
              <a:cs typeface="Arial" pitchFamily="34" charset="0"/>
            </a:rPr>
            <a:t>mesures phytosanitaire</a:t>
          </a:r>
          <a:r>
            <a:rPr lang="fr-FR" altLang="ja-JP" sz="1900" kern="1200" dirty="0" smtClean="0">
              <a:effectLst/>
              <a:latin typeface="Gill Sans MT" panose="020B0502020104020203" pitchFamily="34" charset="0"/>
              <a:cs typeface="Arial" pitchFamily="34" charset="0"/>
            </a:rPr>
            <a:t>s liées au </a:t>
          </a:r>
          <a:r>
            <a:rPr lang="fr-FR" altLang="ja-JP" sz="1900" b="1" kern="1200" dirty="0" smtClean="0">
              <a:effectLst/>
              <a:latin typeface="Gill Sans MT" panose="020B0502020104020203" pitchFamily="34" charset="0"/>
              <a:cs typeface="Arial" pitchFamily="34" charset="0"/>
            </a:rPr>
            <a:t>transit</a:t>
          </a:r>
          <a:r>
            <a:rPr lang="fr-FR" altLang="ja-JP" sz="1900" kern="1200" dirty="0" smtClean="0">
              <a:effectLst/>
              <a:latin typeface="Gill Sans MT" panose="020B0502020104020203" pitchFamily="34" charset="0"/>
              <a:cs typeface="Arial" pitchFamily="34" charset="0"/>
            </a:rPr>
            <a:t>"</a:t>
          </a:r>
          <a:endParaRPr lang="en-US" sz="1900" i="1" kern="1200" dirty="0">
            <a:effectLst/>
            <a:latin typeface="Gill Sans MT" panose="020B0502020104020203" pitchFamily="34" charset="0"/>
          </a:endParaRPr>
        </a:p>
      </dsp:txBody>
      <dsp:txXfrm>
        <a:off x="0" y="842895"/>
        <a:ext cx="4800600" cy="3052349"/>
      </dsp:txXfrm>
    </dsp:sp>
    <dsp:sp modelId="{3FC65156-527F-4E59-95F4-0814ED0C6D49}">
      <dsp:nvSpPr>
        <dsp:cNvPr id="0" name=""/>
        <dsp:cNvSpPr/>
      </dsp:nvSpPr>
      <dsp:spPr>
        <a:xfrm>
          <a:off x="240030" y="562455"/>
          <a:ext cx="3360420" cy="560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ctr" defTabSz="844550">
            <a:lnSpc>
              <a:spcPct val="90000"/>
            </a:lnSpc>
            <a:spcBef>
              <a:spcPct val="0"/>
            </a:spcBef>
            <a:spcAft>
              <a:spcPct val="35000"/>
            </a:spcAft>
          </a:pPr>
          <a:r>
            <a:rPr lang="en-US" altLang="ja-JP" sz="19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19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Procédure de conformité (pour un envoi)</a:t>
          </a:r>
          <a:endParaRPr lang="en-US" altLang="ja-JP" sz="19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67410" y="589835"/>
        <a:ext cx="3305660" cy="50612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10068"/>
          <a:ext cx="6096001" cy="441945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79044" rIns="473117" bIns="163576" numCol="1" spcCol="1270" anchor="t" anchorCtr="0">
          <a:noAutofit/>
        </a:bodyPr>
        <a:lstStyle/>
        <a:p>
          <a:pPr marL="228600" lvl="1" indent="-228600" algn="l" defTabSz="1022350">
            <a:lnSpc>
              <a:spcPct val="90000"/>
            </a:lnSpc>
            <a:spcBef>
              <a:spcPct val="0"/>
            </a:spcBef>
            <a:spcAft>
              <a:spcPct val="15000"/>
            </a:spcAft>
            <a:buFont typeface="Arial" panose="020B0604020202020204" pitchFamily="34" charset="0"/>
            <a:buChar char="••"/>
          </a:pPr>
          <a:r>
            <a:rPr lang="fr-FR" sz="2300" kern="1200" dirty="0" smtClean="0">
              <a:solidFill>
                <a:schemeClr val="tx1"/>
              </a:solidFill>
              <a:effectLst/>
              <a:latin typeface="Gill Sans MT" panose="020B0502020104020203" pitchFamily="34" charset="0"/>
              <a:ea typeface="+mn-ea"/>
              <a:cs typeface="+mn-cs"/>
            </a:rPr>
            <a:t>La révision ne change pas le fond de la définition, mais lie simplement la "</a:t>
          </a:r>
          <a:r>
            <a:rPr lang="fr-FR" sz="2300" i="1" kern="1200" dirty="0" smtClean="0">
              <a:solidFill>
                <a:schemeClr val="tx1"/>
              </a:solidFill>
              <a:effectLst/>
              <a:latin typeface="Gill Sans MT" panose="020B0502020104020203" pitchFamily="34" charset="0"/>
              <a:ea typeface="+mn-ea"/>
              <a:cs typeface="+mn-cs"/>
            </a:rPr>
            <a:t>diffusion</a:t>
          </a:r>
          <a:r>
            <a:rPr lang="fr-FR" sz="2300" kern="1200" dirty="0" smtClean="0">
              <a:solidFill>
                <a:schemeClr val="tx1"/>
              </a:solidFill>
              <a:effectLst/>
              <a:latin typeface="Gill Sans MT" panose="020B0502020104020203" pitchFamily="34" charset="0"/>
              <a:ea typeface="+mn-ea"/>
              <a:cs typeface="+mn-cs"/>
            </a:rPr>
            <a:t>" à la "</a:t>
          </a:r>
          <a:r>
            <a:rPr lang="fr-FR" sz="2300" i="1" kern="1200" dirty="0" smtClean="0">
              <a:solidFill>
                <a:schemeClr val="tx1"/>
              </a:solidFill>
              <a:effectLst/>
              <a:latin typeface="Gill Sans MT" panose="020B0502020104020203" pitchFamily="34" charset="0"/>
              <a:ea typeface="+mn-ea"/>
              <a:cs typeface="+mn-cs"/>
            </a:rPr>
            <a:t>procédure de conformité</a:t>
          </a:r>
          <a:r>
            <a:rPr lang="fr-FR" sz="2300" kern="1200" dirty="0" smtClean="0">
              <a:solidFill>
                <a:schemeClr val="tx1"/>
              </a:solidFill>
              <a:effectLst/>
              <a:latin typeface="Gill Sans MT" panose="020B0502020104020203" pitchFamily="34" charset="0"/>
              <a:ea typeface="+mn-ea"/>
              <a:cs typeface="+mn-cs"/>
            </a:rPr>
            <a:t>" plutôt qu'à "</a:t>
          </a:r>
          <a:r>
            <a:rPr lang="fr-FR" sz="2300" i="1" kern="1200" dirty="0" smtClean="0">
              <a:solidFill>
                <a:schemeClr val="tx1"/>
              </a:solidFill>
              <a:effectLst/>
              <a:latin typeface="Gill Sans MT" panose="020B0502020104020203" pitchFamily="34" charset="0"/>
              <a:ea typeface="+mn-ea"/>
              <a:cs typeface="+mn-cs"/>
            </a:rPr>
            <a:t>l'autorisation</a:t>
          </a:r>
          <a:r>
            <a:rPr lang="fr-FR" sz="2300" kern="1200" dirty="0" smtClean="0">
              <a:solidFill>
                <a:schemeClr val="tx1"/>
              </a:solidFill>
              <a:effectLst/>
              <a:latin typeface="Gill Sans MT" panose="020B0502020104020203" pitchFamily="34" charset="0"/>
              <a:ea typeface="+mn-ea"/>
              <a:cs typeface="+mn-cs"/>
            </a:rPr>
            <a:t>" (comme proposé pour la suppression)</a:t>
          </a:r>
          <a:endParaRPr lang="en-US" sz="2300" i="1" kern="1200" dirty="0">
            <a:effectLst/>
            <a:latin typeface="Gill Sans MT" panose="020B0502020104020203" pitchFamily="34" charset="0"/>
          </a:endParaRPr>
        </a:p>
        <a:p>
          <a:pPr marL="228600" lvl="1" indent="-228600" algn="l" defTabSz="1022350">
            <a:lnSpc>
              <a:spcPct val="90000"/>
            </a:lnSpc>
            <a:spcBef>
              <a:spcPct val="0"/>
            </a:spcBef>
            <a:spcAft>
              <a:spcPct val="15000"/>
            </a:spcAft>
            <a:buChar char="••"/>
          </a:pPr>
          <a:r>
            <a:rPr lang="fr-FR" sz="2300" kern="1200" dirty="0">
              <a:solidFill>
                <a:schemeClr val="tx1"/>
              </a:solidFill>
              <a:effectLst/>
              <a:latin typeface="Gill Sans MT" panose="020B0502020104020203" pitchFamily="34" charset="0"/>
              <a:ea typeface="+mn-ea"/>
              <a:cs typeface="+mn-cs"/>
            </a:rPr>
            <a:t>Étant donné le qualificatif « (</a:t>
          </a:r>
          <a:r>
            <a:rPr lang="fr-FR" sz="2300" i="1" kern="1200" dirty="0">
              <a:solidFill>
                <a:schemeClr val="tx1"/>
              </a:solidFill>
              <a:effectLst/>
              <a:latin typeface="Gill Sans MT" panose="020B0502020104020203" pitchFamily="34" charset="0"/>
              <a:ea typeface="+mn-ea"/>
              <a:cs typeface="+mn-cs"/>
            </a:rPr>
            <a:t>d'un envoi</a:t>
          </a:r>
          <a:r>
            <a:rPr lang="fr-FR" sz="2300" kern="1200" dirty="0">
              <a:solidFill>
                <a:schemeClr val="tx1"/>
              </a:solidFill>
              <a:effectLst/>
              <a:latin typeface="Gill Sans MT" panose="020B0502020104020203" pitchFamily="34" charset="0"/>
              <a:ea typeface="+mn-ea"/>
              <a:cs typeface="+mn-cs"/>
            </a:rPr>
            <a:t>) » du terme, l'insertion proposée de « </a:t>
          </a:r>
          <a:r>
            <a:rPr lang="fr-FR" sz="2300" i="1" kern="1200" dirty="0">
              <a:solidFill>
                <a:schemeClr val="tx1"/>
              </a:solidFill>
              <a:effectLst/>
              <a:latin typeface="Gill Sans MT" panose="020B0502020104020203" pitchFamily="34" charset="0"/>
              <a:ea typeface="+mn-ea"/>
              <a:cs typeface="+mn-cs"/>
            </a:rPr>
            <a:t>d'un envoi </a:t>
          </a:r>
          <a:r>
            <a:rPr lang="fr-FR" sz="2300" kern="1200" dirty="0">
              <a:solidFill>
                <a:schemeClr val="tx1"/>
              </a:solidFill>
              <a:effectLst/>
              <a:latin typeface="Gill Sans MT" panose="020B0502020104020203" pitchFamily="34" charset="0"/>
              <a:ea typeface="+mn-ea"/>
              <a:cs typeface="+mn-cs"/>
            </a:rPr>
            <a:t>» est à proprement parler redondante, mais rend le libellé en tant que définition autonome plus clair par rapport au terme et à la définition de « </a:t>
          </a:r>
          <a:r>
            <a:rPr lang="fr-FR" sz="2300" i="1" kern="1200" dirty="0">
              <a:solidFill>
                <a:schemeClr val="tx1"/>
              </a:solidFill>
              <a:effectLst/>
              <a:latin typeface="Gill Sans MT" panose="020B0502020104020203" pitchFamily="34" charset="0"/>
              <a:ea typeface="+mn-ea"/>
              <a:cs typeface="+mn-cs"/>
            </a:rPr>
            <a:t>libération</a:t>
          </a:r>
          <a:r>
            <a:rPr lang="fr-FR" sz="2300" kern="1200" dirty="0">
              <a:solidFill>
                <a:schemeClr val="tx1"/>
              </a:solidFill>
              <a:effectLst/>
              <a:latin typeface="Gill Sans MT" panose="020B0502020104020203" pitchFamily="34" charset="0"/>
              <a:ea typeface="+mn-ea"/>
              <a:cs typeface="+mn-cs"/>
            </a:rPr>
            <a:t> </a:t>
          </a:r>
          <a:r>
            <a:rPr lang="fr-FR" sz="2300" i="1" kern="1200" dirty="0">
              <a:solidFill>
                <a:schemeClr val="tx1"/>
              </a:solidFill>
              <a:effectLst/>
              <a:latin typeface="Gill Sans MT" panose="020B0502020104020203" pitchFamily="34" charset="0"/>
              <a:ea typeface="+mn-ea"/>
              <a:cs typeface="+mn-cs"/>
            </a:rPr>
            <a:t>( dans l'environnement) </a:t>
          </a:r>
          <a:r>
            <a:rPr lang="fr-FR" sz="2300" kern="1200" dirty="0">
              <a:solidFill>
                <a:schemeClr val="tx1"/>
              </a:solidFill>
              <a:effectLst/>
              <a:latin typeface="Gill Sans MT" panose="020B0502020104020203" pitchFamily="34" charset="0"/>
              <a:ea typeface="+mn-ea"/>
              <a:cs typeface="+mn-cs"/>
            </a:rPr>
            <a:t>»</a:t>
          </a:r>
        </a:p>
      </dsp:txBody>
      <dsp:txXfrm>
        <a:off x="0" y="410068"/>
        <a:ext cx="6096001" cy="4419450"/>
      </dsp:txXfrm>
    </dsp:sp>
    <dsp:sp modelId="{3FC65156-527F-4E59-95F4-0814ED0C6D49}">
      <dsp:nvSpPr>
        <dsp:cNvPr id="0" name=""/>
        <dsp:cNvSpPr/>
      </dsp:nvSpPr>
      <dsp:spPr>
        <a:xfrm>
          <a:off x="1524000" y="70588"/>
          <a:ext cx="4267200" cy="67896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r" defTabSz="1022350">
            <a:lnSpc>
              <a:spcPct val="90000"/>
            </a:lnSpc>
            <a:spcBef>
              <a:spcPct val="0"/>
            </a:spcBef>
            <a:spcAft>
              <a:spcPct val="35000"/>
            </a:spcAft>
          </a:pPr>
          <a:r>
            <a:rPr lang="fr-FR" sz="2300" b="1" i="1" kern="1200" dirty="0" smtClean="0">
              <a:effectLst>
                <a:outerShdw blurRad="38100" dist="38100" dir="2700000" algn="tl">
                  <a:srgbClr val="000000">
                    <a:alpha val="43137"/>
                  </a:srgbClr>
                </a:outerShdw>
              </a:effectLst>
              <a:latin typeface="Gill Sans MT" panose="020B0502020104020203" pitchFamily="34" charset="0"/>
            </a:rPr>
            <a:t>Changement rédactionnel </a:t>
          </a:r>
          <a:r>
            <a:rPr lang="fr-FR" sz="2300" b="1" i="1" kern="1200" dirty="0" smtClean="0">
              <a:effectLst>
                <a:outerShdw blurRad="38100" dist="38100" dir="2700000" algn="tl">
                  <a:srgbClr val="000000">
                    <a:alpha val="43137"/>
                  </a:srgbClr>
                </a:outerShdw>
              </a:effectLst>
              <a:latin typeface="Gill Sans MT" panose="020B0502020104020203" pitchFamily="34" charset="0"/>
            </a:rPr>
            <a:t>depuis la </a:t>
          </a:r>
          <a:r>
            <a:rPr lang="fr-FR" sz="2300" b="1" i="1" kern="1200" dirty="0" smtClean="0">
              <a:effectLst>
                <a:outerShdw blurRad="38100" dist="38100" dir="2700000" algn="tl">
                  <a:srgbClr val="000000">
                    <a:alpha val="43137"/>
                  </a:srgbClr>
                </a:outerShdw>
              </a:effectLst>
              <a:latin typeface="Gill Sans MT" panose="020B0502020104020203" pitchFamily="34" charset="0"/>
            </a:rPr>
            <a:t>1ère consultation</a:t>
          </a:r>
          <a:endParaRPr lang="en-US" altLang="ja-JP" sz="23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557144" y="103732"/>
        <a:ext cx="4200912" cy="61267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701010"/>
          <a:ext cx="4800600" cy="3528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66496" rIns="372580" bIns="227584" numCol="1" spcCol="1270" anchor="t" anchorCtr="0">
          <a:noAutofit/>
        </a:bodyPr>
        <a:lstStyle/>
        <a:p>
          <a:pPr marL="285750" lvl="1" indent="-285750" algn="ctr" defTabSz="1422400">
            <a:lnSpc>
              <a:spcPct val="90000"/>
            </a:lnSpc>
            <a:spcBef>
              <a:spcPct val="0"/>
            </a:spcBef>
            <a:spcAft>
              <a:spcPct val="15000"/>
            </a:spcAft>
            <a:buChar char="••"/>
          </a:pPr>
          <a:r>
            <a:rPr lang="fr-FR" altLang="ja-JP" sz="3200" kern="1200" dirty="0" smtClean="0">
              <a:effectLst/>
              <a:latin typeface="Gill Sans MT" panose="020B0502020104020203" pitchFamily="34" charset="0"/>
              <a:cs typeface="Arial" pitchFamily="34" charset="0"/>
            </a:rPr>
            <a:t>"Autorisation </a:t>
          </a:r>
          <a:r>
            <a:rPr lang="fr-FR" altLang="ja-JP" sz="3200" b="1" kern="1200" dirty="0" smtClean="0">
              <a:effectLst/>
              <a:latin typeface="Gill Sans MT" panose="020B0502020104020203" pitchFamily="34" charset="0"/>
              <a:cs typeface="Arial" pitchFamily="34" charset="0"/>
            </a:rPr>
            <a:t>d'entrée</a:t>
          </a:r>
          <a:r>
            <a:rPr lang="fr-FR" altLang="ja-JP" sz="3200" kern="1200" dirty="0" smtClean="0">
              <a:effectLst/>
              <a:latin typeface="Gill Sans MT" panose="020B0502020104020203" pitchFamily="34" charset="0"/>
              <a:cs typeface="Arial" pitchFamily="34" charset="0"/>
            </a:rPr>
            <a:t> d'un envoi après achèvement de la </a:t>
          </a:r>
          <a:r>
            <a:rPr lang="fr-FR" altLang="ja-JP" sz="3200" b="1" kern="1200" dirty="0" smtClean="0">
              <a:effectLst/>
              <a:latin typeface="Gill Sans MT" panose="020B0502020104020203" pitchFamily="34" charset="0"/>
              <a:cs typeface="Arial" pitchFamily="34" charset="0"/>
            </a:rPr>
            <a:t>procédure de mise en </a:t>
          </a:r>
          <a:r>
            <a:rPr lang="fr-FR" altLang="ja-JP" sz="3200" b="1" kern="1200" dirty="0" smtClean="0">
              <a:effectLst/>
              <a:latin typeface="Gill Sans MT" panose="020B0502020104020203" pitchFamily="34" charset="0"/>
              <a:cs typeface="Arial" pitchFamily="34" charset="0"/>
            </a:rPr>
            <a:t>conformité </a:t>
          </a:r>
          <a:r>
            <a:rPr lang="fr-FR" altLang="ja-JP" sz="3200" b="1" strike="sngStrike" kern="1200" dirty="0" smtClean="0">
              <a:effectLst/>
              <a:latin typeface="Gill Sans MT" panose="020B0502020104020203" pitchFamily="34" charset="0"/>
              <a:cs typeface="Arial" pitchFamily="34" charset="0"/>
            </a:rPr>
            <a:t>dédouanement</a:t>
          </a:r>
          <a:r>
            <a:rPr lang="fr-FR" altLang="ja-JP" sz="3200" kern="1200" dirty="0" smtClean="0">
              <a:effectLst/>
              <a:latin typeface="Gill Sans MT" panose="020B0502020104020203" pitchFamily="34" charset="0"/>
              <a:cs typeface="Arial" pitchFamily="34" charset="0"/>
            </a:rPr>
            <a:t>"</a:t>
          </a:r>
          <a:endParaRPr lang="en-US" sz="3200" i="1" kern="1200" dirty="0">
            <a:effectLst/>
            <a:latin typeface="Gill Sans MT" panose="020B0502020104020203" pitchFamily="34" charset="0"/>
          </a:endParaRPr>
        </a:p>
      </dsp:txBody>
      <dsp:txXfrm>
        <a:off x="0" y="701010"/>
        <a:ext cx="4800600" cy="3528000"/>
      </dsp:txXfrm>
    </dsp:sp>
    <dsp:sp modelId="{3FC65156-527F-4E59-95F4-0814ED0C6D49}">
      <dsp:nvSpPr>
        <dsp:cNvPr id="0" name=""/>
        <dsp:cNvSpPr/>
      </dsp:nvSpPr>
      <dsp:spPr>
        <a:xfrm>
          <a:off x="240030" y="228689"/>
          <a:ext cx="3360420" cy="944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422400">
            <a:lnSpc>
              <a:spcPct val="90000"/>
            </a:lnSpc>
            <a:spcBef>
              <a:spcPct val="0"/>
            </a:spcBef>
            <a:spcAft>
              <a:spcPct val="35000"/>
            </a:spcAft>
          </a:pPr>
          <a:r>
            <a:rPr lang="fr-FR" altLang="ja-JP" sz="32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"Libération (d'un envoi)"</a:t>
          </a:r>
          <a:endParaRPr lang="en-US" altLang="ja-JP" sz="32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86144" y="274803"/>
        <a:ext cx="3268192" cy="85241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460619"/>
          <a:ext cx="5486401" cy="42336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806" tIns="499872" rIns="425806" bIns="170688" numCol="1" spcCol="1270" anchor="t" anchorCtr="0">
          <a:noAutofit/>
        </a:bodyPr>
        <a:lstStyle/>
        <a:p>
          <a:pPr marL="228600" lvl="1" indent="-228600" algn="l" defTabSz="1066800">
            <a:lnSpc>
              <a:spcPct val="90000"/>
            </a:lnSpc>
            <a:spcBef>
              <a:spcPct val="0"/>
            </a:spcBef>
            <a:spcAft>
              <a:spcPct val="15000"/>
            </a:spcAft>
            <a:buFont typeface="Arial" panose="020B0604020202020204" pitchFamily="34" charset="0"/>
            <a:buChar char="••"/>
          </a:pPr>
          <a:r>
            <a:rPr lang="fr-FR" sz="2400" kern="1200" dirty="0" smtClean="0">
              <a:solidFill>
                <a:schemeClr val="tx1"/>
              </a:solidFill>
              <a:effectLst/>
              <a:latin typeface="Gill Sans MT"/>
              <a:ea typeface="+mn-ea"/>
              <a:cs typeface="+mn-cs"/>
            </a:rPr>
            <a:t>Les termes du </a:t>
          </a:r>
          <a:r>
            <a:rPr lang="fr-FR" sz="2400" kern="1200" dirty="0" smtClean="0">
              <a:solidFill>
                <a:schemeClr val="tx1"/>
              </a:solidFill>
              <a:effectLst/>
              <a:latin typeface="Gill Sans MT"/>
              <a:ea typeface="+mn-ea"/>
              <a:cs typeface="+mn-cs"/>
            </a:rPr>
            <a:t>Glossaire </a:t>
          </a:r>
          <a:r>
            <a:rPr lang="fr-FR" sz="2400" kern="1200" dirty="0" smtClean="0">
              <a:solidFill>
                <a:schemeClr val="tx1"/>
              </a:solidFill>
              <a:effectLst/>
              <a:latin typeface="Gill Sans MT"/>
              <a:ea typeface="+mn-ea"/>
              <a:cs typeface="+mn-cs"/>
            </a:rPr>
            <a:t>« </a:t>
          </a:r>
          <a:r>
            <a:rPr lang="fr-FR" sz="2400" i="1" kern="1200" dirty="0" smtClean="0">
              <a:solidFill>
                <a:schemeClr val="tx1"/>
              </a:solidFill>
              <a:effectLst/>
              <a:latin typeface="Gill Sans MT"/>
              <a:ea typeface="+mn-ea"/>
              <a:cs typeface="+mn-cs"/>
            </a:rPr>
            <a:t>dédouanement (d'un envoi) </a:t>
          </a:r>
          <a:r>
            <a:rPr lang="fr-FR" sz="2400" kern="1200" dirty="0" smtClean="0">
              <a:solidFill>
                <a:schemeClr val="tx1"/>
              </a:solidFill>
              <a:effectLst/>
              <a:latin typeface="Gill Sans MT"/>
              <a:ea typeface="+mn-ea"/>
              <a:cs typeface="+mn-cs"/>
            </a:rPr>
            <a:t>» et « </a:t>
          </a:r>
          <a:r>
            <a:rPr lang="fr-FR" sz="2400" i="1" kern="1200" dirty="0" smtClean="0">
              <a:solidFill>
                <a:schemeClr val="tx1"/>
              </a:solidFill>
              <a:effectLst/>
              <a:latin typeface="Gill Sans MT"/>
              <a:ea typeface="+mn-ea"/>
              <a:cs typeface="+mn-cs"/>
            </a:rPr>
            <a:t>procédure de conformité (pour un envoi)</a:t>
          </a:r>
          <a:r>
            <a:rPr lang="fr-FR" sz="2400" kern="1200" dirty="0" smtClean="0">
              <a:solidFill>
                <a:schemeClr val="tx1"/>
              </a:solidFill>
              <a:effectLst/>
              <a:latin typeface="Gill Sans MT"/>
              <a:ea typeface="+mn-ea"/>
              <a:cs typeface="+mn-cs"/>
            </a:rPr>
            <a:t> » sont presque synonymes, étant donné qu'il est généralement admis que le dédouanement est un processus plutôt qu'un résultat de ce processus. Par conséquent, le terme </a:t>
          </a:r>
          <a:r>
            <a:rPr lang="fr-FR" sz="2400" i="1" kern="1200" dirty="0" smtClean="0">
              <a:solidFill>
                <a:schemeClr val="tx1"/>
              </a:solidFill>
              <a:effectLst/>
              <a:latin typeface="Gill Sans MT"/>
              <a:ea typeface="+mn-ea"/>
              <a:cs typeface="+mn-cs"/>
            </a:rPr>
            <a:t>« dédouanement (d'un envoi) </a:t>
          </a:r>
          <a:r>
            <a:rPr lang="fr-FR" sz="2400" kern="1200" dirty="0" smtClean="0">
              <a:solidFill>
                <a:schemeClr val="tx1"/>
              </a:solidFill>
              <a:effectLst/>
              <a:latin typeface="Gill Sans MT"/>
              <a:ea typeface="+mn-ea"/>
              <a:cs typeface="+mn-cs"/>
            </a:rPr>
            <a:t>» est redondant et il est proposé de le supprimer du glossaire.</a:t>
          </a:r>
          <a:endParaRPr lang="en-US" sz="2400" i="1" kern="1200" dirty="0">
            <a:effectLst/>
            <a:latin typeface="Gill Sans MT"/>
          </a:endParaRPr>
        </a:p>
      </dsp:txBody>
      <dsp:txXfrm>
        <a:off x="0" y="460619"/>
        <a:ext cx="5486401" cy="4233600"/>
      </dsp:txXfrm>
    </dsp:sp>
    <dsp:sp modelId="{3FC65156-527F-4E59-95F4-0814ED0C6D49}">
      <dsp:nvSpPr>
        <dsp:cNvPr id="0" name=""/>
        <dsp:cNvSpPr/>
      </dsp:nvSpPr>
      <dsp:spPr>
        <a:xfrm>
          <a:off x="1371600" y="106379"/>
          <a:ext cx="3840480" cy="70848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161" tIns="0" rIns="145161" bIns="0" numCol="1" spcCol="1270" anchor="ctr" anchorCtr="0">
          <a:noAutofit/>
        </a:bodyPr>
        <a:lstStyle/>
        <a:p>
          <a:pPr lvl="0" algn="ctr" defTabSz="1066800">
            <a:lnSpc>
              <a:spcPct val="90000"/>
            </a:lnSpc>
            <a:spcBef>
              <a:spcPct val="0"/>
            </a:spcBef>
            <a:spcAft>
              <a:spcPct val="35000"/>
            </a:spcAft>
          </a:pPr>
          <a:r>
            <a:rPr lang="fr-FR" sz="2400" b="1" i="1" kern="1200" dirty="0" smtClean="0">
              <a:effectLst>
                <a:outerShdw blurRad="38100" dist="38100" dir="2700000" algn="tl">
                  <a:srgbClr val="000000">
                    <a:alpha val="43137"/>
                  </a:srgbClr>
                </a:outerShdw>
              </a:effectLst>
              <a:latin typeface="Gill Sans MT" panose="020B0502020104020203" pitchFamily="34" charset="0"/>
            </a:rPr>
            <a:t>Inchangé depuis la 1ère consultation</a:t>
          </a:r>
          <a:endParaRPr lang="en-US" sz="2400" b="1" i="1" kern="1200" dirty="0">
            <a:effectLst>
              <a:outerShdw blurRad="38100" dist="38100" dir="2700000" algn="tl">
                <a:srgbClr val="000000">
                  <a:alpha val="43137"/>
                </a:srgbClr>
              </a:outerShdw>
            </a:effectLst>
            <a:latin typeface="Gill Sans MT"/>
          </a:endParaRPr>
        </a:p>
      </dsp:txBody>
      <dsp:txXfrm>
        <a:off x="1406185" y="140964"/>
        <a:ext cx="3771310" cy="63931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1434375"/>
          <a:ext cx="4800600" cy="2031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24840" rIns="372580" bIns="213360" numCol="1" spcCol="1270" anchor="t" anchorCtr="0">
          <a:noAutofit/>
        </a:bodyPr>
        <a:lstStyle/>
        <a:p>
          <a:pPr marL="285750" lvl="1" indent="-285750" algn="ctr" defTabSz="1333500">
            <a:lnSpc>
              <a:spcPct val="90000"/>
            </a:lnSpc>
            <a:spcBef>
              <a:spcPct val="0"/>
            </a:spcBef>
            <a:spcAft>
              <a:spcPct val="15000"/>
            </a:spcAft>
            <a:buChar char="••"/>
          </a:pPr>
          <a:r>
            <a:rPr lang="fr-FR" sz="3000" kern="1200" dirty="0" smtClean="0">
              <a:effectLst/>
              <a:latin typeface="Gill Sans MT"/>
            </a:rPr>
            <a:t>« Vérification du respect de la réglementation phytosanitaire »</a:t>
          </a:r>
          <a:endParaRPr lang="en-US" sz="3000" i="1" kern="1200" dirty="0">
            <a:effectLst/>
            <a:latin typeface="Gill Sans MT"/>
          </a:endParaRPr>
        </a:p>
      </dsp:txBody>
      <dsp:txXfrm>
        <a:off x="0" y="1434375"/>
        <a:ext cx="4800600" cy="2031750"/>
      </dsp:txXfrm>
    </dsp:sp>
    <dsp:sp modelId="{3FC65156-527F-4E59-95F4-0814ED0C6D49}">
      <dsp:nvSpPr>
        <dsp:cNvPr id="0" name=""/>
        <dsp:cNvSpPr/>
      </dsp:nvSpPr>
      <dsp:spPr>
        <a:xfrm>
          <a:off x="240030" y="991574"/>
          <a:ext cx="3360420" cy="885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333500">
            <a:lnSpc>
              <a:spcPct val="90000"/>
            </a:lnSpc>
            <a:spcBef>
              <a:spcPct val="0"/>
            </a:spcBef>
            <a:spcAft>
              <a:spcPct val="35000"/>
            </a:spcAft>
          </a:pPr>
          <a:r>
            <a:rPr lang="fr-FR" sz="3000" b="1" kern="1200" dirty="0" smtClean="0">
              <a:solidFill>
                <a:schemeClr val="bg1"/>
              </a:solidFill>
              <a:effectLst>
                <a:outerShdw blurRad="38100" dist="38100" dir="2700000" algn="tl">
                  <a:srgbClr val="000000">
                    <a:alpha val="43137"/>
                  </a:srgbClr>
                </a:outerShdw>
              </a:effectLst>
              <a:latin typeface="Gill Sans MT"/>
            </a:rPr>
            <a:t>"Dédouanement (d'un envoi)"</a:t>
          </a:r>
          <a:endParaRPr lang="en-US" altLang="ja-JP" sz="3000" b="1" kern="1200" dirty="0">
            <a:solidFill>
              <a:schemeClr val="bg1"/>
            </a:solidFill>
            <a:effectLst>
              <a:outerShdw blurRad="38100" dist="38100" dir="2700000" algn="tl">
                <a:srgbClr val="000000">
                  <a:alpha val="43137"/>
                </a:srgbClr>
              </a:outerShdw>
            </a:effectLst>
            <a:latin typeface="Gill Sans MT"/>
            <a:cs typeface="Arial" pitchFamily="34" charset="0"/>
          </a:endParaRPr>
        </a:p>
      </dsp:txBody>
      <dsp:txXfrm>
        <a:off x="283261" y="1034805"/>
        <a:ext cx="3273958" cy="79913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863737"/>
          <a:ext cx="6096001" cy="3074399"/>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333248" rIns="473117" bIns="113792"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fr-FR" sz="1600" kern="1200" dirty="0" smtClean="0">
              <a:latin typeface="Gill Sans MT" panose="020B0502020104020203" pitchFamily="34" charset="0"/>
            </a:rPr>
            <a:t>Lors de la 1ère consultation, </a:t>
          </a:r>
          <a:r>
            <a:rPr lang="fr-FR" sz="1600" kern="1200" dirty="0" smtClean="0">
              <a:latin typeface="Gill Sans MT" panose="020B0502020104020203" pitchFamily="34" charset="0"/>
            </a:rPr>
            <a:t>le CN avait </a:t>
          </a:r>
          <a:r>
            <a:rPr lang="fr-FR" sz="1600" kern="1200" dirty="0" smtClean="0">
              <a:latin typeface="Gill Sans MT" panose="020B0502020104020203" pitchFamily="34" charset="0"/>
            </a:rPr>
            <a:t>proposé de préciser que le « </a:t>
          </a:r>
          <a:r>
            <a:rPr lang="fr-FR" sz="1600" i="1" kern="1200" dirty="0" smtClean="0">
              <a:latin typeface="Gill Sans MT" panose="020B0502020104020203" pitchFamily="34" charset="0"/>
            </a:rPr>
            <a:t>matériel génétique </a:t>
          </a:r>
          <a:r>
            <a:rPr lang="fr-FR" sz="1600" kern="1200" dirty="0" smtClean="0">
              <a:latin typeface="Gill Sans MT" panose="020B0502020104020203" pitchFamily="34" charset="0"/>
            </a:rPr>
            <a:t>» est un sous-ensemble des « </a:t>
          </a:r>
          <a:r>
            <a:rPr lang="fr-FR" sz="1600" i="1" kern="1200" dirty="0" smtClean="0">
              <a:latin typeface="Gill Sans MT" panose="020B0502020104020203" pitchFamily="34" charset="0"/>
            </a:rPr>
            <a:t>végétaux destinés à la plantation </a:t>
          </a:r>
          <a:r>
            <a:rPr lang="fr-FR" sz="1600" kern="1200" dirty="0" smtClean="0">
              <a:latin typeface="Gill Sans MT" panose="020B0502020104020203" pitchFamily="34" charset="0"/>
            </a:rPr>
            <a:t>» et représente donc généralement un risque plus élevé.</a:t>
          </a:r>
          <a:endParaRPr lang="en-US" sz="1600" i="1" kern="1200" dirty="0">
            <a:effectLst/>
            <a:latin typeface="Gill Sans MT" panose="020B0502020104020203" pitchFamily="34" charset="0"/>
          </a:endParaRPr>
        </a:p>
        <a:p>
          <a:pPr marL="171450" lvl="1" indent="-171450" algn="l" defTabSz="711200">
            <a:lnSpc>
              <a:spcPct val="90000"/>
            </a:lnSpc>
            <a:spcBef>
              <a:spcPct val="0"/>
            </a:spcBef>
            <a:spcAft>
              <a:spcPct val="15000"/>
            </a:spcAft>
            <a:buChar char="••"/>
          </a:pPr>
          <a:r>
            <a:rPr lang="fr-FR" sz="1600" kern="1200" dirty="0">
              <a:latin typeface="Gill Sans MT" panose="020B0502020104020203" pitchFamily="34" charset="0"/>
            </a:rPr>
            <a:t>Le </a:t>
          </a:r>
          <a:r>
            <a:rPr lang="fr-FR" sz="1600" kern="1200" dirty="0" smtClean="0">
              <a:latin typeface="Gill Sans MT" panose="020B0502020104020203" pitchFamily="34" charset="0"/>
            </a:rPr>
            <a:t>CN-7 </a:t>
          </a:r>
          <a:r>
            <a:rPr lang="fr-FR" sz="1600" kern="1200" dirty="0">
              <a:latin typeface="Gill Sans MT" panose="020B0502020104020203" pitchFamily="34" charset="0"/>
            </a:rPr>
            <a:t>propose maintenant que le terme et la définition soient supprimés, car : le terme est rarement utilisé dans les NIMP ; la révision proposée peut prêter à confusion plutôt qu'à la clarté ; la définition actuelle n'est pas différente du sens ordinaire du dictionnaire, n'est pas spécifique à la CIPV et n'est donc pas nécessaire ; la CMP a récemment supprimé plusieurs autres termes et définitions liés aux produits de base du </a:t>
          </a:r>
          <a:r>
            <a:rPr lang="fr-FR" sz="1600" kern="1200" dirty="0" smtClean="0">
              <a:latin typeface="Gill Sans MT" panose="020B0502020104020203" pitchFamily="34" charset="0"/>
            </a:rPr>
            <a:t>Glossaire</a:t>
          </a:r>
          <a:endParaRPr lang="fr-FR" sz="1600" kern="1200" dirty="0">
            <a:latin typeface="Gill Sans MT" panose="020B0502020104020203" pitchFamily="34" charset="0"/>
          </a:endParaRPr>
        </a:p>
      </dsp:txBody>
      <dsp:txXfrm>
        <a:off x="0" y="863737"/>
        <a:ext cx="6096001" cy="3074399"/>
      </dsp:txXfrm>
    </dsp:sp>
    <dsp:sp modelId="{3FC65156-527F-4E59-95F4-0814ED0C6D49}">
      <dsp:nvSpPr>
        <dsp:cNvPr id="0" name=""/>
        <dsp:cNvSpPr/>
      </dsp:nvSpPr>
      <dsp:spPr>
        <a:xfrm>
          <a:off x="1466127" y="106729"/>
          <a:ext cx="4267200" cy="47232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r" defTabSz="711200">
            <a:lnSpc>
              <a:spcPct val="90000"/>
            </a:lnSpc>
            <a:spcBef>
              <a:spcPct val="0"/>
            </a:spcBef>
            <a:spcAft>
              <a:spcPct val="35000"/>
            </a:spcAft>
          </a:pPr>
          <a:r>
            <a:rPr lang="fr-FR" sz="1600" b="1" i="1" kern="1200" dirty="0" smtClean="0">
              <a:effectLst>
                <a:outerShdw blurRad="38100" dist="38100" dir="2700000" algn="tl">
                  <a:srgbClr val="000000">
                    <a:alpha val="43137"/>
                  </a:srgbClr>
                </a:outerShdw>
              </a:effectLst>
              <a:latin typeface="Gill Sans MT" panose="020B0502020104020203" pitchFamily="34" charset="0"/>
            </a:rPr>
            <a:t>Changement par rapport à une proposition de révision avec 1ère consultation</a:t>
          </a:r>
          <a:endParaRPr lang="en-US" sz="1600" b="1" i="1" kern="1200" dirty="0">
            <a:effectLst>
              <a:outerShdw blurRad="38100" dist="38100" dir="2700000" algn="tl">
                <a:srgbClr val="000000">
                  <a:alpha val="43137"/>
                </a:srgbClr>
              </a:outerShdw>
            </a:effectLst>
            <a:latin typeface="Gill Sans MT" panose="020B0502020104020203" pitchFamily="34" charset="0"/>
          </a:endParaRPr>
        </a:p>
      </dsp:txBody>
      <dsp:txXfrm>
        <a:off x="1489184" y="129786"/>
        <a:ext cx="4221086" cy="4262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884767"/>
          <a:ext cx="4800600" cy="3293325"/>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853948" rIns="372580" bIns="170688" numCol="1" spcCol="1270" anchor="t" anchorCtr="0">
          <a:noAutofit/>
        </a:bodyPr>
        <a:lstStyle/>
        <a:p>
          <a:pPr marL="228600" lvl="1" indent="-228600" algn="ctr" defTabSz="1066800">
            <a:lnSpc>
              <a:spcPct val="90000"/>
            </a:lnSpc>
            <a:spcBef>
              <a:spcPct val="0"/>
            </a:spcBef>
            <a:spcAft>
              <a:spcPct val="15000"/>
            </a:spcAft>
            <a:buChar char="••"/>
          </a:pPr>
          <a:r>
            <a:rPr lang="fr-FR" sz="2400" kern="1200" dirty="0" smtClean="0">
              <a:solidFill>
                <a:schemeClr val="tx1"/>
              </a:solidFill>
              <a:effectLst/>
              <a:latin typeface="Gill Sans MT" panose="020B0502020104020203" pitchFamily="34" charset="0"/>
            </a:rPr>
            <a:t>"</a:t>
          </a:r>
          <a:r>
            <a:rPr lang="fr-FR" sz="2400" b="0" kern="1200" dirty="0" smtClean="0">
              <a:solidFill>
                <a:schemeClr val="tx1"/>
              </a:solidFill>
              <a:effectLst/>
              <a:latin typeface="Gill Sans MT" panose="020B0502020104020203" pitchFamily="34" charset="0"/>
            </a:rPr>
            <a:t>Les composants </a:t>
          </a:r>
          <a:r>
            <a:rPr lang="fr-FR" sz="2400" b="1" kern="1200" dirty="0" smtClean="0">
              <a:solidFill>
                <a:schemeClr val="tx1"/>
              </a:solidFill>
              <a:effectLst/>
              <a:latin typeface="Gill Sans MT" panose="020B0502020104020203" pitchFamily="34" charset="0"/>
            </a:rPr>
            <a:t>d'un envoi </a:t>
          </a:r>
          <a:r>
            <a:rPr lang="fr-FR" sz="2400" kern="1200" dirty="0" smtClean="0">
              <a:solidFill>
                <a:schemeClr val="tx1"/>
              </a:solidFill>
              <a:effectLst/>
              <a:latin typeface="Gill Sans MT" panose="020B0502020104020203" pitchFamily="34" charset="0"/>
            </a:rPr>
            <a:t>tels que couverts par son </a:t>
          </a:r>
          <a:r>
            <a:rPr lang="fr-FR" sz="2400" b="1" kern="1200" dirty="0" smtClean="0">
              <a:solidFill>
                <a:schemeClr val="tx1"/>
              </a:solidFill>
              <a:effectLst/>
              <a:latin typeface="Gill Sans MT" panose="020B0502020104020203" pitchFamily="34" charset="0"/>
            </a:rPr>
            <a:t>certificat phytosanitaire </a:t>
          </a:r>
          <a:r>
            <a:rPr lang="fr-FR" sz="2400" kern="1200" dirty="0" smtClean="0">
              <a:solidFill>
                <a:schemeClr val="tx1"/>
              </a:solidFill>
              <a:effectLst/>
              <a:latin typeface="Gill Sans MT" panose="020B0502020104020203" pitchFamily="34" charset="0"/>
            </a:rPr>
            <a:t>et décrits dans les rubriques "nom du produit et quantité déclarée", "nom botanique des </a:t>
          </a:r>
          <a:r>
            <a:rPr lang="fr-FR" sz="2400" b="1" kern="1200" dirty="0" smtClean="0">
              <a:solidFill>
                <a:schemeClr val="tx1"/>
              </a:solidFill>
              <a:effectLst/>
              <a:latin typeface="Gill Sans MT" panose="020B0502020104020203" pitchFamily="34" charset="0"/>
            </a:rPr>
            <a:t>plantes</a:t>
          </a:r>
          <a:r>
            <a:rPr lang="fr-FR" sz="2400" kern="1200" dirty="0" smtClean="0">
              <a:solidFill>
                <a:schemeClr val="tx1"/>
              </a:solidFill>
              <a:effectLst/>
              <a:latin typeface="Gill Sans MT" panose="020B0502020104020203" pitchFamily="34" charset="0"/>
            </a:rPr>
            <a:t>" et "lieu d'origine"</a:t>
          </a:r>
          <a:endParaRPr lang="en-US" sz="2400" i="1" kern="1200" dirty="0">
            <a:solidFill>
              <a:schemeClr val="tx1"/>
            </a:solidFill>
            <a:effectLst/>
            <a:latin typeface="Gill Sans MT" panose="020B0502020104020203" pitchFamily="34" charset="0"/>
          </a:endParaRPr>
        </a:p>
      </dsp:txBody>
      <dsp:txXfrm>
        <a:off x="0" y="884767"/>
        <a:ext cx="4800600" cy="3293325"/>
      </dsp:txXfrm>
    </dsp:sp>
    <dsp:sp modelId="{3FC65156-527F-4E59-95F4-0814ED0C6D49}">
      <dsp:nvSpPr>
        <dsp:cNvPr id="0" name=""/>
        <dsp:cNvSpPr/>
      </dsp:nvSpPr>
      <dsp:spPr>
        <a:xfrm>
          <a:off x="240030" y="279607"/>
          <a:ext cx="3360420" cy="12103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822450">
            <a:lnSpc>
              <a:spcPct val="90000"/>
            </a:lnSpc>
            <a:spcBef>
              <a:spcPct val="0"/>
            </a:spcBef>
            <a:spcAft>
              <a:spcPct val="35000"/>
            </a:spcAft>
          </a:pPr>
          <a:r>
            <a:rPr lang="en-US" sz="4100" b="1" kern="1200" dirty="0">
              <a:effectLst>
                <a:outerShdw blurRad="38100" dist="38100" dir="2700000" algn="tl">
                  <a:srgbClr val="000000">
                    <a:alpha val="43137"/>
                  </a:srgbClr>
                </a:outerShdw>
              </a:effectLst>
              <a:latin typeface="Gill Sans MT" panose="020B0502020104020203" pitchFamily="34" charset="0"/>
            </a:rPr>
            <a:t>“</a:t>
          </a:r>
          <a:r>
            <a:rPr lang="en-US" sz="4100" b="1" kern="1200" dirty="0" err="1" smtClean="0">
              <a:effectLst>
                <a:outerShdw blurRad="38100" dist="38100" dir="2700000" algn="tl">
                  <a:srgbClr val="000000">
                    <a:alpha val="43137"/>
                  </a:srgbClr>
                </a:outerShdw>
              </a:effectLst>
              <a:latin typeface="Gill Sans MT" panose="020B0502020104020203" pitchFamily="34" charset="0"/>
            </a:rPr>
            <a:t>I</a:t>
          </a:r>
          <a:r>
            <a:rPr lang="en-US" sz="4100" b="1" i="0" kern="1200" dirty="0" err="1" smtClean="0">
              <a:effectLst>
                <a:outerShdw blurRad="38100" dist="38100" dir="2700000" algn="tl">
                  <a:srgbClr val="000000">
                    <a:alpha val="43137"/>
                  </a:srgbClr>
                </a:outerShdw>
              </a:effectLst>
              <a:latin typeface="Gill Sans MT" panose="020B0502020104020203" pitchFamily="34" charset="0"/>
            </a:rPr>
            <a:t>dentité</a:t>
          </a:r>
          <a:r>
            <a:rPr lang="en-US" sz="4100" i="0" kern="1200" dirty="0" smtClean="0">
              <a:effectLst>
                <a:outerShdw blurRad="38100" dist="38100" dir="2700000" algn="tl">
                  <a:srgbClr val="000000">
                    <a:alpha val="43137"/>
                  </a:srgbClr>
                </a:outerShdw>
              </a:effectLst>
              <a:latin typeface="Gill Sans MT" panose="020B0502020104020203" pitchFamily="34" charset="0"/>
            </a:rPr>
            <a:t> (d’un </a:t>
          </a:r>
          <a:r>
            <a:rPr lang="en-US" sz="4100" b="1" i="0" kern="1200" dirty="0" smtClean="0">
              <a:effectLst>
                <a:outerShdw blurRad="38100" dist="38100" dir="2700000" algn="tl">
                  <a:srgbClr val="000000">
                    <a:alpha val="43137"/>
                  </a:srgbClr>
                </a:outerShdw>
              </a:effectLst>
              <a:latin typeface="Gill Sans MT" panose="020B0502020104020203" pitchFamily="34" charset="0"/>
            </a:rPr>
            <a:t>envoi</a:t>
          </a:r>
          <a:r>
            <a:rPr lang="en-US" sz="4100" i="0" kern="1200" dirty="0" smtClean="0">
              <a:effectLst>
                <a:outerShdw blurRad="38100" dist="38100" dir="2700000" algn="tl">
                  <a:srgbClr val="000000">
                    <a:alpha val="43137"/>
                  </a:srgbClr>
                </a:outerShdw>
              </a:effectLst>
              <a:latin typeface="Gill Sans MT" panose="020B0502020104020203" pitchFamily="34" charset="0"/>
            </a:rPr>
            <a:t>)</a:t>
          </a:r>
          <a:r>
            <a:rPr lang="en-US" sz="4100" b="1" kern="1200" dirty="0" smtClean="0">
              <a:effectLst>
                <a:outerShdw blurRad="38100" dist="38100" dir="2700000" algn="tl">
                  <a:srgbClr val="000000">
                    <a:alpha val="43137"/>
                  </a:srgbClr>
                </a:outerShdw>
              </a:effectLst>
              <a:latin typeface="Gill Sans MT" panose="020B0502020104020203" pitchFamily="34" charset="0"/>
            </a:rPr>
            <a:t>”</a:t>
          </a:r>
          <a:endParaRPr lang="en-US" altLang="ja-JP" sz="4100" u="none" kern="1200" dirty="0">
            <a:effectLst>
              <a:outerShdw blurRad="38100" dist="38100" dir="2700000" algn="tl">
                <a:srgbClr val="000000">
                  <a:alpha val="43137"/>
                </a:srgbClr>
              </a:outerShdw>
            </a:effectLst>
            <a:latin typeface="Gill Sans MT" panose="020B0502020104020203" pitchFamily="34" charset="0"/>
          </a:endParaRPr>
        </a:p>
      </dsp:txBody>
      <dsp:txXfrm>
        <a:off x="299113" y="338690"/>
        <a:ext cx="3242254" cy="109215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1032749"/>
          <a:ext cx="4800600" cy="2835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624840" rIns="372580" bIns="213360" numCol="1" spcCol="1270" anchor="t" anchorCtr="0">
          <a:noAutofit/>
        </a:bodyPr>
        <a:lstStyle/>
        <a:p>
          <a:pPr marL="285750" lvl="1" indent="-285750" algn="ctr" defTabSz="1333500">
            <a:lnSpc>
              <a:spcPct val="90000"/>
            </a:lnSpc>
            <a:spcBef>
              <a:spcPct val="0"/>
            </a:spcBef>
            <a:spcAft>
              <a:spcPct val="15000"/>
            </a:spcAft>
            <a:buChar char="••"/>
          </a:pPr>
          <a:r>
            <a:rPr lang="fr-FR" altLang="ja-JP" sz="3000" kern="1200" dirty="0" smtClean="0">
              <a:effectLst/>
              <a:latin typeface="Gill Sans MT" panose="020B0502020104020203" pitchFamily="34" charset="0"/>
              <a:cs typeface="Arial" pitchFamily="34" charset="0"/>
            </a:rPr>
            <a:t>"</a:t>
          </a:r>
          <a:r>
            <a:rPr lang="fr-FR" altLang="ja-JP" sz="3000" b="1" kern="1200" dirty="0" smtClean="0">
              <a:effectLst/>
              <a:latin typeface="Gill Sans MT" panose="020B0502020104020203" pitchFamily="34" charset="0"/>
              <a:cs typeface="Arial" pitchFamily="34" charset="0"/>
            </a:rPr>
            <a:t>Plantes</a:t>
          </a:r>
          <a:r>
            <a:rPr lang="fr-FR" altLang="ja-JP" sz="3000" kern="1200" dirty="0" smtClean="0">
              <a:effectLst/>
              <a:latin typeface="Gill Sans MT" panose="020B0502020104020203" pitchFamily="34" charset="0"/>
              <a:cs typeface="Arial" pitchFamily="34" charset="0"/>
            </a:rPr>
            <a:t> destinées à être utilisées dans des programmes de sélection ou de conservation"</a:t>
          </a:r>
          <a:endParaRPr lang="en-US" sz="3000" i="1" kern="1200" dirty="0">
            <a:effectLst/>
            <a:latin typeface="Gill Sans MT" panose="020B0502020104020203" pitchFamily="34" charset="0"/>
          </a:endParaRPr>
        </a:p>
      </dsp:txBody>
      <dsp:txXfrm>
        <a:off x="0" y="1032749"/>
        <a:ext cx="4800600" cy="2835000"/>
      </dsp:txXfrm>
    </dsp:sp>
    <dsp:sp modelId="{3FC65156-527F-4E59-95F4-0814ED0C6D49}">
      <dsp:nvSpPr>
        <dsp:cNvPr id="0" name=""/>
        <dsp:cNvSpPr/>
      </dsp:nvSpPr>
      <dsp:spPr>
        <a:xfrm>
          <a:off x="240030" y="589949"/>
          <a:ext cx="3360420" cy="88560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333500">
            <a:lnSpc>
              <a:spcPct val="90000"/>
            </a:lnSpc>
            <a:spcBef>
              <a:spcPct val="0"/>
            </a:spcBef>
            <a:spcAft>
              <a:spcPct val="35000"/>
            </a:spcAft>
          </a:pPr>
          <a:r>
            <a:rPr lang="en-US" altLang="ja-JP" sz="3000" b="1" kern="1200" dirty="0">
              <a:effectLst>
                <a:outerShdw blurRad="38100" dist="38100" dir="2700000" algn="tl">
                  <a:srgbClr val="000000">
                    <a:alpha val="43137"/>
                  </a:srgbClr>
                </a:outerShdw>
              </a:effectLst>
              <a:latin typeface="Gill Sans MT" panose="020B0502020104020203" pitchFamily="34" charset="0"/>
              <a:cs typeface="Arial" pitchFamily="34" charset="0"/>
            </a:rPr>
            <a:t>“</a:t>
          </a:r>
          <a:r>
            <a:rPr lang="en-US" altLang="ja-JP" sz="3000" b="1" kern="1200" dirty="0" err="1" smtClean="0">
              <a:effectLst>
                <a:outerShdw blurRad="38100" dist="38100" dir="2700000" algn="tl">
                  <a:srgbClr val="000000">
                    <a:alpha val="43137"/>
                  </a:srgbClr>
                </a:outerShdw>
              </a:effectLst>
              <a:latin typeface="Gill Sans MT" panose="020B0502020104020203" pitchFamily="34" charset="0"/>
              <a:cs typeface="Arial" pitchFamily="34" charset="0"/>
            </a:rPr>
            <a:t>Germoplasme</a:t>
          </a:r>
          <a:r>
            <a:rPr lang="en-US" altLang="ja-JP" sz="30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3000" b="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283261" y="633180"/>
        <a:ext cx="3273958" cy="799138"/>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5175B6-35A5-4A6D-BA44-138324B361A9}">
      <dsp:nvSpPr>
        <dsp:cNvPr id="0" name=""/>
        <dsp:cNvSpPr/>
      </dsp:nvSpPr>
      <dsp:spPr>
        <a:xfrm>
          <a:off x="3909" y="1298"/>
          <a:ext cx="10583980"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fr-FR" sz="2500" kern="1200" dirty="0" smtClean="0">
              <a:solidFill>
                <a:schemeClr val="tx1"/>
              </a:solidFill>
            </a:rPr>
            <a:t>Pour plus d'informations sur le</a:t>
          </a:r>
        </a:p>
        <a:p>
          <a:pPr lvl="0" algn="ctr" defTabSz="1111250">
            <a:lnSpc>
              <a:spcPct val="90000"/>
            </a:lnSpc>
            <a:spcBef>
              <a:spcPct val="0"/>
            </a:spcBef>
            <a:spcAft>
              <a:spcPct val="35000"/>
            </a:spcAft>
          </a:pPr>
          <a:r>
            <a:rPr lang="fr-FR" sz="2500" kern="1200" dirty="0" smtClean="0">
              <a:solidFill>
                <a:schemeClr val="tx1"/>
              </a:solidFill>
            </a:rPr>
            <a:t>Projet d'amendements à la NIMP 5 de 2021 , veuillez également vous référer à :</a:t>
          </a:r>
          <a:endParaRPr lang="en-US" sz="2500" kern="1200" dirty="0">
            <a:solidFill>
              <a:schemeClr val="tx1"/>
            </a:solidFill>
          </a:endParaRPr>
        </a:p>
      </dsp:txBody>
      <dsp:txXfrm>
        <a:off x="42324" y="39713"/>
        <a:ext cx="10507150" cy="1234765"/>
      </dsp:txXfrm>
    </dsp:sp>
    <dsp:sp modelId="{067EA067-5216-409A-9CA3-53EF5F52D6AB}">
      <dsp:nvSpPr>
        <dsp:cNvPr id="0" name=""/>
        <dsp:cNvSpPr/>
      </dsp:nvSpPr>
      <dsp:spPr>
        <a:xfrm>
          <a:off x="3909" y="1581661"/>
          <a:ext cx="5078685"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400" kern="1200" dirty="0" smtClean="0">
              <a:hlinkClick xmlns:r="http://schemas.openxmlformats.org/officeDocument/2006/relationships" r:id="rId1"/>
            </a:rPr>
            <a:t>Rapport de la</a:t>
          </a:r>
          <a:r>
            <a:rPr lang="en-US" sz="2400" kern="1200" dirty="0" smtClean="0"/>
            <a:t> </a:t>
          </a:r>
          <a:r>
            <a:rPr lang="en-US" sz="2400" kern="1200" dirty="0" err="1" smtClean="0">
              <a:hlinkClick xmlns:r="http://schemas.openxmlformats.org/officeDocument/2006/relationships" r:id="rId1"/>
            </a:rPr>
            <a:t>réunion</a:t>
          </a:r>
          <a:r>
            <a:rPr lang="en-US" sz="2400" kern="1200" dirty="0" smtClean="0">
              <a:hlinkClick xmlns:r="http://schemas.openxmlformats.org/officeDocument/2006/relationships" r:id="rId1"/>
            </a:rPr>
            <a:t> </a:t>
          </a:r>
          <a:r>
            <a:rPr lang="en-US" sz="2400" kern="1200" dirty="0" err="1" smtClean="0"/>
            <a:t>vi</a:t>
          </a:r>
          <a:r>
            <a:rPr lang="en-US" sz="2400" kern="1200" dirty="0" err="1" smtClean="0">
              <a:hlinkClick xmlns:r="http://schemas.openxmlformats.org/officeDocument/2006/relationships" r:id="rId1"/>
            </a:rPr>
            <a:t>rtuelle</a:t>
          </a:r>
          <a:r>
            <a:rPr lang="en-US" sz="2400" kern="1200" dirty="0" smtClean="0">
              <a:hlinkClick xmlns:r="http://schemas.openxmlformats.org/officeDocument/2006/relationships" r:id="rId1"/>
            </a:rPr>
            <a:t> du PTG</a:t>
          </a:r>
          <a:endParaRPr lang="en-US" sz="2400"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en-US" sz="2400" kern="1200" dirty="0" smtClean="0">
              <a:hlinkClick xmlns:r="http://schemas.openxmlformats.org/officeDocument/2006/relationships" r:id="rId1"/>
            </a:rPr>
            <a:t>de </a:t>
          </a:r>
          <a:r>
            <a:rPr lang="en-US" sz="2400" kern="1200" dirty="0" err="1" smtClean="0">
              <a:hlinkClick xmlns:r="http://schemas.openxmlformats.org/officeDocument/2006/relationships" r:id="rId1"/>
            </a:rPr>
            <a:t>Décembre</a:t>
          </a:r>
          <a:r>
            <a:rPr lang="en-US" sz="2400" kern="1200" dirty="0" smtClean="0">
              <a:hlinkClick xmlns:r="http://schemas.openxmlformats.org/officeDocument/2006/relationships" r:id="rId1"/>
            </a:rPr>
            <a:t> 2021</a:t>
          </a:r>
          <a:endParaRPr lang="en-US" sz="2400" kern="1200" dirty="0" smtClean="0"/>
        </a:p>
      </dsp:txBody>
      <dsp:txXfrm>
        <a:off x="42324" y="1620076"/>
        <a:ext cx="5001855" cy="1234765"/>
      </dsp:txXfrm>
    </dsp:sp>
    <dsp:sp modelId="{DB26923C-A4F1-46D6-BC92-3206CCB7A49F}">
      <dsp:nvSpPr>
        <dsp:cNvPr id="0" name=""/>
        <dsp:cNvSpPr/>
      </dsp:nvSpPr>
      <dsp:spPr>
        <a:xfrm>
          <a:off x="5509204" y="1581661"/>
          <a:ext cx="5078685" cy="1311595"/>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kern="1200" dirty="0" smtClean="0">
              <a:hlinkClick xmlns:r="http://schemas.openxmlformats.org/officeDocument/2006/relationships" r:id="rId2"/>
            </a:rPr>
            <a:t>Rapport de la réunion virtuelle CN-7 de mai 2022</a:t>
          </a:r>
          <a:endParaRPr lang="en-US" sz="2400" kern="1200" dirty="0">
            <a:hlinkClick xmlns:r="http://schemas.openxmlformats.org/officeDocument/2006/relationships" r:id="rId3"/>
          </a:endParaRPr>
        </a:p>
      </dsp:txBody>
      <dsp:txXfrm>
        <a:off x="5547619" y="1620076"/>
        <a:ext cx="5001855" cy="12347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49312"/>
          <a:ext cx="6096001" cy="41895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395732" rIns="473117" bIns="135128"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fr-FR" sz="1900" kern="1200" dirty="0" smtClean="0">
              <a:effectLst/>
              <a:latin typeface="Gill Sans MT" panose="020B0502020104020203" pitchFamily="34" charset="0"/>
              <a:ea typeface="+mn-ea"/>
              <a:cs typeface="+mn-cs"/>
            </a:rPr>
            <a:t>L'objectif d'un "</a:t>
          </a:r>
          <a:r>
            <a:rPr lang="fr-FR" sz="1900" i="1" kern="1200" dirty="0" smtClean="0">
              <a:effectLst/>
              <a:latin typeface="Gill Sans MT" panose="020B0502020104020203" pitchFamily="34" charset="0"/>
              <a:ea typeface="+mn-ea"/>
              <a:cs typeface="+mn-cs"/>
            </a:rPr>
            <a:t>contrôle d'identité</a:t>
          </a:r>
          <a:r>
            <a:rPr lang="fr-FR" sz="1900" kern="1200" dirty="0" smtClean="0">
              <a:effectLst/>
              <a:latin typeface="Gill Sans MT" panose="020B0502020104020203" pitchFamily="34" charset="0"/>
              <a:ea typeface="+mn-ea"/>
              <a:cs typeface="+mn-cs"/>
            </a:rPr>
            <a:t>" est de s'assurer que les </a:t>
          </a:r>
          <a:r>
            <a:rPr lang="fr-FR" sz="1900" i="1" kern="1200" dirty="0" smtClean="0">
              <a:effectLst/>
              <a:latin typeface="Gill Sans MT" panose="020B0502020104020203" pitchFamily="34" charset="0"/>
              <a:ea typeface="+mn-ea"/>
              <a:cs typeface="+mn-cs"/>
            </a:rPr>
            <a:t>spécimens</a:t>
          </a:r>
          <a:r>
            <a:rPr lang="fr-FR" sz="1900" kern="1200" dirty="0" smtClean="0">
              <a:effectLst/>
              <a:latin typeface="Gill Sans MT" panose="020B0502020104020203" pitchFamily="34" charset="0"/>
              <a:ea typeface="+mn-ea"/>
              <a:cs typeface="+mn-cs"/>
            </a:rPr>
            <a:t> de plantes, etc. à importer sont </a:t>
          </a:r>
          <a:r>
            <a:rPr lang="fr-FR" sz="1900" i="1" kern="1200" dirty="0" smtClean="0">
              <a:effectLst/>
              <a:latin typeface="Gill Sans MT" panose="020B0502020104020203" pitchFamily="34" charset="0"/>
              <a:ea typeface="+mn-ea"/>
              <a:cs typeface="+mn-cs"/>
            </a:rPr>
            <a:t>exclusivement ceux qui ont été certifiés</a:t>
          </a:r>
          <a:endParaRPr lang="en-US" sz="1900" i="1" kern="1200" dirty="0">
            <a:effectLst/>
            <a:latin typeface="Gill Sans MT" panose="020B0502020104020203" pitchFamily="34" charset="0"/>
          </a:endParaRPr>
        </a:p>
        <a:p>
          <a:pPr marL="171450" lvl="1" indent="-171450" algn="l" defTabSz="844550">
            <a:lnSpc>
              <a:spcPct val="90000"/>
            </a:lnSpc>
            <a:spcBef>
              <a:spcPct val="0"/>
            </a:spcBef>
            <a:spcAft>
              <a:spcPct val="15000"/>
            </a:spcAft>
            <a:buChar char="••"/>
          </a:pPr>
          <a:r>
            <a:rPr lang="fr-FR" sz="1900" kern="1200" dirty="0">
              <a:effectLst/>
              <a:latin typeface="Gill Sans MT" panose="020B0502020104020203" pitchFamily="34" charset="0"/>
              <a:ea typeface="+mn-ea"/>
              <a:cs typeface="+mn-cs"/>
            </a:rPr>
            <a:t>Ainsi, «</a:t>
          </a:r>
          <a:r>
            <a:rPr lang="fr-FR" sz="1900" i="1" kern="1200" dirty="0">
              <a:effectLst/>
              <a:latin typeface="Gill Sans MT" panose="020B0502020104020203" pitchFamily="34" charset="0"/>
              <a:ea typeface="+mn-ea"/>
              <a:cs typeface="+mn-cs"/>
            </a:rPr>
            <a:t>l'identité</a:t>
          </a:r>
          <a:r>
            <a:rPr lang="fr-FR" sz="1900" kern="1200" dirty="0">
              <a:effectLst/>
              <a:latin typeface="Gill Sans MT" panose="020B0502020104020203" pitchFamily="34" charset="0"/>
              <a:ea typeface="+mn-ea"/>
              <a:cs typeface="+mn-cs"/>
            </a:rPr>
            <a:t>» d'un envoi est: ses </a:t>
          </a:r>
          <a:r>
            <a:rPr lang="fr-FR" sz="1900" i="1" kern="1200" dirty="0">
              <a:effectLst/>
              <a:latin typeface="Gill Sans MT" panose="020B0502020104020203" pitchFamily="34" charset="0"/>
              <a:ea typeface="+mn-ea"/>
              <a:cs typeface="+mn-cs"/>
            </a:rPr>
            <a:t>composants</a:t>
          </a:r>
          <a:r>
            <a:rPr lang="fr-FR" sz="1900" kern="1200" dirty="0">
              <a:effectLst/>
              <a:latin typeface="Gill Sans MT" panose="020B0502020104020203" pitchFamily="34" charset="0"/>
              <a:ea typeface="+mn-ea"/>
              <a:cs typeface="+mn-cs"/>
            </a:rPr>
            <a:t> (étant le contenu matériel de base) et </a:t>
          </a:r>
          <a:r>
            <a:rPr lang="fr-FR" sz="1900" i="1" kern="1200" dirty="0">
              <a:effectLst/>
              <a:latin typeface="Gill Sans MT" panose="020B0502020104020203" pitchFamily="34" charset="0"/>
              <a:ea typeface="+mn-ea"/>
              <a:cs typeface="+mn-cs"/>
            </a:rPr>
            <a:t>son origine </a:t>
          </a:r>
          <a:r>
            <a:rPr lang="fr-FR" sz="1900" kern="1200" dirty="0">
              <a:effectLst/>
              <a:latin typeface="Gill Sans MT" panose="020B0502020104020203" pitchFamily="34" charset="0"/>
              <a:ea typeface="+mn-ea"/>
              <a:cs typeface="+mn-cs"/>
            </a:rPr>
            <a:t>(étant la caractéristique non matérielle de base)</a:t>
          </a:r>
        </a:p>
        <a:p>
          <a:pPr marL="171450" lvl="1" indent="-171450" algn="l" defTabSz="844550">
            <a:lnSpc>
              <a:spcPct val="90000"/>
            </a:lnSpc>
            <a:spcBef>
              <a:spcPct val="0"/>
            </a:spcBef>
            <a:spcAft>
              <a:spcPct val="15000"/>
            </a:spcAft>
            <a:buChar char="••"/>
          </a:pPr>
          <a:r>
            <a:rPr lang="fr-FR" sz="1900" kern="1200" dirty="0">
              <a:effectLst/>
              <a:latin typeface="Gill Sans MT" panose="020B0502020104020203" pitchFamily="34" charset="0"/>
              <a:ea typeface="+mn-ea"/>
              <a:cs typeface="+mn-cs"/>
            </a:rPr>
            <a:t>« </a:t>
          </a:r>
          <a:r>
            <a:rPr lang="fr-FR" sz="1900" i="1" kern="1200" dirty="0">
              <a:effectLst/>
              <a:latin typeface="Gill Sans MT" panose="020B0502020104020203" pitchFamily="34" charset="0"/>
              <a:ea typeface="+mn-ea"/>
              <a:cs typeface="+mn-cs"/>
            </a:rPr>
            <a:t>Composants </a:t>
          </a:r>
          <a:r>
            <a:rPr lang="fr-FR" sz="1900" kern="1200" dirty="0">
              <a:effectLst/>
              <a:latin typeface="Gill Sans MT" panose="020B0502020104020203" pitchFamily="34" charset="0"/>
              <a:ea typeface="+mn-ea"/>
              <a:cs typeface="+mn-cs"/>
            </a:rPr>
            <a:t>» correspond aux sections du certificat phytosanitaire sur « </a:t>
          </a:r>
          <a:r>
            <a:rPr lang="fr-FR" sz="1900" i="1" kern="1200" dirty="0">
              <a:effectLst/>
              <a:latin typeface="Gill Sans MT" panose="020B0502020104020203" pitchFamily="34" charset="0"/>
              <a:ea typeface="+mn-ea"/>
              <a:cs typeface="+mn-cs"/>
            </a:rPr>
            <a:t>Nom du produit et quantité déclarée » et </a:t>
          </a:r>
          <a:r>
            <a:rPr lang="fr-FR" sz="1900" kern="1200" dirty="0">
              <a:effectLst/>
              <a:latin typeface="Gill Sans MT" panose="020B0502020104020203" pitchFamily="34" charset="0"/>
              <a:ea typeface="+mn-ea"/>
              <a:cs typeface="+mn-cs"/>
            </a:rPr>
            <a:t>« </a:t>
          </a:r>
          <a:r>
            <a:rPr lang="fr-FR" sz="1900" i="1" kern="1200" dirty="0">
              <a:effectLst/>
              <a:latin typeface="Gill Sans MT" panose="020B0502020104020203" pitchFamily="34" charset="0"/>
              <a:ea typeface="+mn-ea"/>
              <a:cs typeface="+mn-cs"/>
            </a:rPr>
            <a:t>Nom botanique des plantes », et « Lieu d'origine »</a:t>
          </a:r>
          <a:r>
            <a:rPr lang="fr-FR" sz="1900" kern="1200" dirty="0">
              <a:effectLst/>
              <a:latin typeface="Gill Sans MT" panose="020B0502020104020203" pitchFamily="34" charset="0"/>
              <a:ea typeface="+mn-ea"/>
              <a:cs typeface="+mn-cs"/>
            </a:rPr>
            <a:t> est le libellé et le concept expliqués dans la NIMP 12.</a:t>
          </a:r>
        </a:p>
        <a:p>
          <a:pPr marL="171450" lvl="1" indent="-171450" algn="l" defTabSz="844550">
            <a:lnSpc>
              <a:spcPct val="90000"/>
            </a:lnSpc>
            <a:spcBef>
              <a:spcPct val="0"/>
            </a:spcBef>
            <a:spcAft>
              <a:spcPct val="15000"/>
            </a:spcAft>
            <a:buChar char="••"/>
          </a:pPr>
          <a:r>
            <a:rPr lang="fr-FR" sz="1900" kern="1200" dirty="0">
              <a:effectLst/>
              <a:latin typeface="Gill Sans MT" panose="020B0502020104020203" pitchFamily="34" charset="0"/>
              <a:ea typeface="+mn-ea"/>
              <a:cs typeface="+mn-cs"/>
            </a:rPr>
            <a:t>L'emballage, les scellés, etc. ne sont pas des éléments de l'envoi (tel que défini) ni des éléments de l'identité de l'envoi</a:t>
          </a:r>
        </a:p>
      </dsp:txBody>
      <dsp:txXfrm>
        <a:off x="0" y="549312"/>
        <a:ext cx="6096001" cy="4189500"/>
      </dsp:txXfrm>
    </dsp:sp>
    <dsp:sp modelId="{3FC65156-527F-4E59-95F4-0814ED0C6D49}">
      <dsp:nvSpPr>
        <dsp:cNvPr id="0" name=""/>
        <dsp:cNvSpPr/>
      </dsp:nvSpPr>
      <dsp:spPr>
        <a:xfrm>
          <a:off x="1524000" y="268872"/>
          <a:ext cx="4267200" cy="56088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ctr" defTabSz="844550">
            <a:lnSpc>
              <a:spcPct val="90000"/>
            </a:lnSpc>
            <a:spcBef>
              <a:spcPct val="0"/>
            </a:spcBef>
            <a:spcAft>
              <a:spcPct val="35000"/>
            </a:spcAft>
          </a:pPr>
          <a:r>
            <a:rPr lang="en-US" altLang="ja-JP" sz="19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Pas de </a:t>
          </a:r>
          <a:r>
            <a:rPr lang="en-US" altLang="ja-JP" sz="1900" b="1" i="1" kern="1200" dirty="0" err="1" smtClean="0">
              <a:effectLst>
                <a:outerShdw blurRad="38100" dist="38100" dir="2700000" algn="tl">
                  <a:srgbClr val="000000">
                    <a:alpha val="43137"/>
                  </a:srgbClr>
                </a:outerShdw>
              </a:effectLst>
              <a:latin typeface="Gill Sans MT" panose="020B0502020104020203" pitchFamily="34" charset="0"/>
              <a:cs typeface="Arial" pitchFamily="34" charset="0"/>
            </a:rPr>
            <a:t>changement</a:t>
          </a:r>
          <a:r>
            <a:rPr lang="en-US" altLang="ja-JP" sz="19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 </a:t>
          </a:r>
          <a:r>
            <a:rPr lang="en-US" sz="1900" b="1" i="1" kern="1200" dirty="0" err="1" smtClean="0">
              <a:effectLst>
                <a:outerShdw blurRad="38100" dist="38100" dir="2700000" algn="tl">
                  <a:srgbClr val="000000">
                    <a:alpha val="43137"/>
                  </a:srgbClr>
                </a:outerShdw>
              </a:effectLst>
              <a:latin typeface="Gill Sans MT" panose="020B0502020104020203" pitchFamily="34" charset="0"/>
            </a:rPr>
            <a:t>depuis</a:t>
          </a:r>
          <a:r>
            <a:rPr lang="en-US" sz="1900" b="1" i="1" kern="1200" dirty="0" smtClean="0">
              <a:effectLst>
                <a:outerShdw blurRad="38100" dist="38100" dir="2700000" algn="tl">
                  <a:srgbClr val="000000">
                    <a:alpha val="43137"/>
                  </a:srgbClr>
                </a:outerShdw>
              </a:effectLst>
              <a:latin typeface="Gill Sans MT" panose="020B0502020104020203" pitchFamily="34" charset="0"/>
            </a:rPr>
            <a:t> </a:t>
          </a:r>
          <a:r>
            <a:rPr lang="en-US" altLang="ja-JP" sz="19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la 1ère  </a:t>
          </a:r>
          <a:r>
            <a:rPr lang="en-US" altLang="ja-JP" sz="19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consultation</a:t>
          </a:r>
        </a:p>
      </dsp:txBody>
      <dsp:txXfrm>
        <a:off x="1551380" y="296252"/>
        <a:ext cx="4212440" cy="506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76206"/>
          <a:ext cx="6096001" cy="41895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395732" rIns="473117" bIns="135128" numCol="1" spcCol="1270" anchor="t" anchorCtr="0">
          <a:noAutofit/>
        </a:bodyPr>
        <a:lstStyle/>
        <a:p>
          <a:pPr marL="171450" lvl="1" indent="-171450" algn="l" defTabSz="844550">
            <a:lnSpc>
              <a:spcPct val="90000"/>
            </a:lnSpc>
            <a:spcBef>
              <a:spcPct val="0"/>
            </a:spcBef>
            <a:spcAft>
              <a:spcPct val="15000"/>
            </a:spcAft>
            <a:buFont typeface="Arial" panose="020B0604020202020204" pitchFamily="34" charset="0"/>
            <a:buChar char="••"/>
          </a:pPr>
          <a:r>
            <a:rPr lang="fr-FR" sz="1900" kern="1200" dirty="0" smtClean="0">
              <a:effectLst/>
              <a:latin typeface="Gill Sans MT" panose="020B0502020104020203" pitchFamily="34" charset="0"/>
              <a:ea typeface="+mn-ea"/>
              <a:cs typeface="+mn-cs"/>
            </a:rPr>
            <a:t>En se référant à "</a:t>
          </a:r>
          <a:r>
            <a:rPr lang="fr-FR" sz="1900" i="1" kern="1200" dirty="0" smtClean="0">
              <a:effectLst/>
              <a:latin typeface="Gill Sans MT" panose="020B0502020104020203" pitchFamily="34" charset="0"/>
              <a:ea typeface="+mn-ea"/>
              <a:cs typeface="+mn-cs"/>
            </a:rPr>
            <a:t>son identité est </a:t>
          </a:r>
          <a:r>
            <a:rPr lang="fr-FR" sz="1900" i="1" kern="1200" dirty="0" smtClean="0">
              <a:effectLst/>
              <a:latin typeface="Gill Sans MT" panose="020B0502020104020203" pitchFamily="34" charset="0"/>
              <a:ea typeface="+mn-ea"/>
              <a:cs typeface="+mn-cs"/>
            </a:rPr>
            <a:t>inchangée</a:t>
          </a:r>
          <a:r>
            <a:rPr lang="fr-FR" sz="1900" kern="1200" dirty="0" smtClean="0">
              <a:effectLst/>
              <a:latin typeface="Gill Sans MT" panose="020B0502020104020203" pitchFamily="34" charset="0"/>
              <a:ea typeface="+mn-ea"/>
              <a:cs typeface="+mn-cs"/>
            </a:rPr>
            <a:t>", </a:t>
          </a:r>
          <a:r>
            <a:rPr lang="fr-FR" sz="1900" kern="1200" dirty="0" smtClean="0">
              <a:effectLst/>
              <a:latin typeface="Gill Sans MT" panose="020B0502020104020203" pitchFamily="34" charset="0"/>
              <a:ea typeface="+mn-ea"/>
              <a:cs typeface="+mn-cs"/>
            </a:rPr>
            <a:t>la relation entre les deux concepts est clarifiée, la définition de "</a:t>
          </a:r>
          <a:r>
            <a:rPr lang="fr-FR" sz="1900" i="1" kern="1200" dirty="0" smtClean="0">
              <a:effectLst/>
              <a:latin typeface="Gill Sans MT" panose="020B0502020104020203" pitchFamily="34" charset="0"/>
              <a:ea typeface="+mn-ea"/>
              <a:cs typeface="+mn-cs"/>
            </a:rPr>
            <a:t>l'intégrité</a:t>
          </a:r>
          <a:r>
            <a:rPr lang="fr-FR" sz="1900" kern="1200" dirty="0" smtClean="0">
              <a:effectLst/>
              <a:latin typeface="Gill Sans MT" panose="020B0502020104020203" pitchFamily="34" charset="0"/>
              <a:ea typeface="+mn-ea"/>
              <a:cs typeface="+mn-cs"/>
            </a:rPr>
            <a:t>" simplifiée et la principale préoccupation phytosanitaire </a:t>
          </a:r>
          <a:r>
            <a:rPr lang="fr-FR" sz="1900" kern="1200" dirty="0" smtClean="0">
              <a:effectLst/>
              <a:latin typeface="Gill Sans MT" panose="020B0502020104020203" pitchFamily="34" charset="0"/>
              <a:ea typeface="+mn-ea"/>
              <a:cs typeface="+mn-cs"/>
            </a:rPr>
            <a:t>soulignée, </a:t>
          </a:r>
          <a:r>
            <a:rPr lang="fr-FR" sz="1900" kern="1200" dirty="0" smtClean="0">
              <a:effectLst/>
              <a:latin typeface="Gill Sans MT" panose="020B0502020104020203" pitchFamily="34" charset="0"/>
              <a:ea typeface="+mn-ea"/>
              <a:cs typeface="+mn-cs"/>
            </a:rPr>
            <a:t>à savoir : qu'exactement les spécimens de plantes, etc. </a:t>
          </a:r>
          <a:r>
            <a:rPr lang="fr-FR" sz="1900" kern="1200" dirty="0" smtClean="0">
              <a:effectLst/>
              <a:latin typeface="Gill Sans MT" panose="020B0502020104020203" pitchFamily="34" charset="0"/>
              <a:ea typeface="+mn-ea"/>
              <a:cs typeface="+mn-cs"/>
            </a:rPr>
            <a:t>sur </a:t>
          </a:r>
          <a:r>
            <a:rPr lang="fr-FR" sz="1900" kern="1200" dirty="0" smtClean="0">
              <a:effectLst/>
              <a:latin typeface="Gill Sans MT" panose="020B0502020104020203" pitchFamily="34" charset="0"/>
              <a:ea typeface="+mn-ea"/>
              <a:cs typeface="+mn-cs"/>
            </a:rPr>
            <a:t>le point d'être importés sont exclusivement ceux qui ont été certifiés</a:t>
          </a:r>
          <a:endParaRPr lang="en-US" sz="1900" i="1" kern="1200" dirty="0">
            <a:effectLst/>
            <a:latin typeface="Gill Sans MT" panose="020B0502020104020203" pitchFamily="34" charset="0"/>
          </a:endParaRPr>
        </a:p>
        <a:p>
          <a:pPr marL="171450" lvl="1" indent="-171450" algn="l" defTabSz="844550">
            <a:lnSpc>
              <a:spcPct val="90000"/>
            </a:lnSpc>
            <a:spcBef>
              <a:spcPct val="0"/>
            </a:spcBef>
            <a:spcAft>
              <a:spcPct val="15000"/>
            </a:spcAft>
            <a:buChar char="••"/>
          </a:pPr>
          <a:r>
            <a:rPr lang="fr-FR" sz="1900" kern="1200" dirty="0" smtClean="0">
              <a:effectLst/>
              <a:latin typeface="Gill Sans MT" panose="020B0502020104020203" pitchFamily="34" charset="0"/>
              <a:ea typeface="+mn-ea"/>
              <a:cs typeface="+mn-cs"/>
            </a:rPr>
            <a:t>La crainte que « </a:t>
          </a:r>
          <a:r>
            <a:rPr lang="fr-FR" sz="1900" i="1" kern="1200" dirty="0" smtClean="0">
              <a:effectLst/>
              <a:latin typeface="Gill Sans MT" panose="020B0502020104020203" pitchFamily="34" charset="0"/>
              <a:ea typeface="+mn-ea"/>
              <a:cs typeface="+mn-cs"/>
            </a:rPr>
            <a:t>son emballage ne soit endommagé et qu'il ne montre aucun autre signe d'altération </a:t>
          </a:r>
          <a:r>
            <a:rPr lang="fr-FR" sz="1900" kern="1200" dirty="0" smtClean="0">
              <a:effectLst/>
              <a:latin typeface="Gill Sans MT" panose="020B0502020104020203" pitchFamily="34" charset="0"/>
              <a:ea typeface="+mn-ea"/>
              <a:cs typeface="+mn-cs"/>
            </a:rPr>
            <a:t>» est considéré comme un élément important de l'intégrité</a:t>
          </a:r>
        </a:p>
        <a:p>
          <a:pPr marL="171450" lvl="1" indent="-171450" algn="l" defTabSz="844550">
            <a:lnSpc>
              <a:spcPct val="90000"/>
            </a:lnSpc>
            <a:spcBef>
              <a:spcPct val="0"/>
            </a:spcBef>
            <a:spcAft>
              <a:spcPct val="15000"/>
            </a:spcAft>
            <a:buChar char="••"/>
          </a:pPr>
          <a:r>
            <a:rPr lang="fr-FR" sz="1900" kern="1200" dirty="0" smtClean="0">
              <a:effectLst/>
              <a:latin typeface="Gill Sans MT" panose="020B0502020104020203" pitchFamily="34" charset="0"/>
              <a:ea typeface="+mn-ea"/>
              <a:cs typeface="+mn-cs"/>
            </a:rPr>
            <a:t>Le libellé introductif "</a:t>
          </a:r>
          <a:r>
            <a:rPr lang="fr-FR" sz="1900" i="1" kern="1200" dirty="0" smtClean="0">
              <a:effectLst/>
              <a:latin typeface="Gill Sans MT" panose="020B0502020104020203" pitchFamily="34" charset="0"/>
              <a:ea typeface="+mn-ea"/>
              <a:cs typeface="+mn-cs"/>
            </a:rPr>
            <a:t>État de</a:t>
          </a:r>
          <a:r>
            <a:rPr lang="fr-FR" sz="1900" kern="1200" dirty="0" smtClean="0">
              <a:effectLst/>
              <a:latin typeface="Gill Sans MT" panose="020B0502020104020203" pitchFamily="34" charset="0"/>
              <a:ea typeface="+mn-ea"/>
              <a:cs typeface="+mn-cs"/>
            </a:rPr>
            <a:t>" est ajouté pour souligner que l'intégrité est un état (souhaitable) d'un envoi, et non une action contre l'envoi</a:t>
          </a:r>
        </a:p>
      </dsp:txBody>
      <dsp:txXfrm>
        <a:off x="0" y="576206"/>
        <a:ext cx="6096001" cy="4189500"/>
      </dsp:txXfrm>
    </dsp:sp>
    <dsp:sp modelId="{3FC65156-527F-4E59-95F4-0814ED0C6D49}">
      <dsp:nvSpPr>
        <dsp:cNvPr id="0" name=""/>
        <dsp:cNvSpPr/>
      </dsp:nvSpPr>
      <dsp:spPr>
        <a:xfrm>
          <a:off x="3398" y="295766"/>
          <a:ext cx="5796434" cy="56088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ctr" defTabSz="844550">
            <a:lnSpc>
              <a:spcPct val="90000"/>
            </a:lnSpc>
            <a:spcBef>
              <a:spcPct val="0"/>
            </a:spcBef>
            <a:spcAft>
              <a:spcPct val="35000"/>
            </a:spcAft>
          </a:pPr>
          <a:r>
            <a:rPr lang="en-US" altLang="ja-JP" sz="1900" b="1" i="1" kern="1200" dirty="0" err="1" smtClean="0">
              <a:effectLst>
                <a:outerShdw blurRad="38100" dist="38100" dir="2700000" algn="tl">
                  <a:srgbClr val="000000">
                    <a:alpha val="43137"/>
                  </a:srgbClr>
                </a:outerShdw>
              </a:effectLst>
              <a:latin typeface="Gill Sans MT" panose="020B0502020104020203" pitchFamily="34" charset="0"/>
              <a:cs typeface="Arial" pitchFamily="34" charset="0"/>
            </a:rPr>
            <a:t>Changé</a:t>
          </a:r>
          <a:r>
            <a:rPr lang="en-US" altLang="ja-JP" sz="19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 </a:t>
          </a:r>
          <a:r>
            <a:rPr lang="en-US" sz="1900" b="1" i="1" kern="1200" dirty="0" err="1" smtClean="0">
              <a:effectLst>
                <a:outerShdw blurRad="38100" dist="38100" dir="2700000" algn="tl">
                  <a:srgbClr val="000000">
                    <a:alpha val="43137"/>
                  </a:srgbClr>
                </a:outerShdw>
              </a:effectLst>
              <a:latin typeface="Gill Sans MT" panose="020B0502020104020203" pitchFamily="34" charset="0"/>
            </a:rPr>
            <a:t>depuis</a:t>
          </a:r>
          <a:r>
            <a:rPr lang="en-US" altLang="ja-JP" sz="19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 la 1ère </a:t>
          </a:r>
          <a:r>
            <a:rPr lang="en-US" altLang="ja-JP" sz="1900" b="1" i="1" kern="1200" dirty="0">
              <a:effectLst>
                <a:outerShdw blurRad="38100" dist="38100" dir="2700000" algn="tl">
                  <a:srgbClr val="000000">
                    <a:alpha val="43137"/>
                  </a:srgbClr>
                </a:outerShdw>
              </a:effectLst>
              <a:latin typeface="Gill Sans MT" panose="020B0502020104020203" pitchFamily="34" charset="0"/>
              <a:cs typeface="Arial" pitchFamily="34" charset="0"/>
            </a:rPr>
            <a:t>consultation</a:t>
          </a:r>
        </a:p>
      </dsp:txBody>
      <dsp:txXfrm>
        <a:off x="30778" y="323146"/>
        <a:ext cx="5741674" cy="5061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51114"/>
          <a:ext cx="4800600" cy="36949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79044" rIns="372580" bIns="163576" numCol="1" spcCol="1270" anchor="t" anchorCtr="0">
          <a:noAutofit/>
        </a:bodyPr>
        <a:lstStyle/>
        <a:p>
          <a:pPr marL="228600" lvl="1" indent="-228600" algn="ctr" defTabSz="1022350">
            <a:lnSpc>
              <a:spcPct val="90000"/>
            </a:lnSpc>
            <a:spcBef>
              <a:spcPct val="0"/>
            </a:spcBef>
            <a:spcAft>
              <a:spcPct val="15000"/>
            </a:spcAft>
            <a:buChar char="••"/>
          </a:pPr>
          <a:r>
            <a:rPr lang="en-US" altLang="ja-JP" sz="2300" kern="1200" dirty="0">
              <a:solidFill>
                <a:schemeClr val="tx1"/>
              </a:solidFill>
              <a:effectLst/>
              <a:latin typeface="Gill Sans MT" panose="020B0502020104020203" pitchFamily="34" charset="0"/>
              <a:cs typeface="Arial" pitchFamily="34" charset="0"/>
            </a:rPr>
            <a:t>“</a:t>
          </a:r>
          <a:r>
            <a:rPr lang="en-GB" sz="2300" strike="sngStrike" kern="1200" dirty="0">
              <a:solidFill>
                <a:schemeClr val="tx1"/>
              </a:solidFill>
              <a:effectLst/>
              <a:latin typeface="Gill Sans MT" panose="020B0502020104020203" pitchFamily="34" charset="0"/>
            </a:rPr>
            <a:t>Composition</a:t>
          </a:r>
          <a:r>
            <a:rPr lang="en-GB" sz="2300" kern="1200" dirty="0">
              <a:solidFill>
                <a:schemeClr val="tx1"/>
              </a:solidFill>
              <a:effectLst/>
              <a:latin typeface="Gill Sans MT" panose="020B0502020104020203" pitchFamily="34" charset="0"/>
            </a:rPr>
            <a:t> </a:t>
          </a:r>
          <a:r>
            <a:rPr lang="fr-FR" sz="2300" kern="1200" dirty="0" smtClean="0">
              <a:solidFill>
                <a:schemeClr val="tx1"/>
              </a:solidFill>
              <a:effectLst/>
              <a:latin typeface="Gill Sans MT" panose="020B0502020104020203" pitchFamily="34" charset="0"/>
            </a:rPr>
            <a:t>État d'un envoi lorsque son identité est inchangée, son emballage intact et qu'il ne présente aucun autre signe </a:t>
          </a:r>
          <a:r>
            <a:rPr lang="fr-FR" sz="2300" kern="1200" dirty="0" smtClean="0">
              <a:solidFill>
                <a:schemeClr val="tx1"/>
              </a:solidFill>
              <a:effectLst/>
              <a:latin typeface="Gill Sans MT" panose="020B0502020104020203" pitchFamily="34" charset="0"/>
            </a:rPr>
            <a:t>de falsification </a:t>
          </a:r>
          <a:r>
            <a:rPr lang="fr-FR" sz="2300" strike="sngStrike" kern="1200" dirty="0" smtClean="0">
              <a:solidFill>
                <a:schemeClr val="tx1"/>
              </a:solidFill>
              <a:effectLst/>
              <a:latin typeface="Gill Sans MT" panose="020B0502020104020203" pitchFamily="34" charset="0"/>
            </a:rPr>
            <a:t>tel que décrit par son certificat phytosanitaire ou tout autre document officiellement acceptable, conservé sans perte, ajout ou substitution</a:t>
          </a:r>
          <a:endParaRPr lang="en-US" sz="2300" i="1" strike="sngStrike" kern="1200" dirty="0">
            <a:solidFill>
              <a:schemeClr val="tx1"/>
            </a:solidFill>
            <a:effectLst/>
            <a:latin typeface="Gill Sans MT" panose="020B0502020104020203" pitchFamily="34" charset="0"/>
          </a:endParaRPr>
        </a:p>
      </dsp:txBody>
      <dsp:txXfrm>
        <a:off x="0" y="551114"/>
        <a:ext cx="4800600" cy="3694950"/>
      </dsp:txXfrm>
    </dsp:sp>
    <dsp:sp modelId="{3FC65156-527F-4E59-95F4-0814ED0C6D49}">
      <dsp:nvSpPr>
        <dsp:cNvPr id="0" name=""/>
        <dsp:cNvSpPr/>
      </dsp:nvSpPr>
      <dsp:spPr>
        <a:xfrm>
          <a:off x="240030" y="211634"/>
          <a:ext cx="3360420" cy="6789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1022350">
            <a:lnSpc>
              <a:spcPct val="90000"/>
            </a:lnSpc>
            <a:spcBef>
              <a:spcPct val="0"/>
            </a:spcBef>
            <a:spcAft>
              <a:spcPct val="35000"/>
            </a:spcAft>
          </a:pPr>
          <a:r>
            <a:rPr lang="fr-FR" altLang="ja-JP" sz="23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 Intégrité (d'un envoi) »</a:t>
          </a:r>
          <a:endParaRPr lang="en-US" altLang="ja-JP" sz="2300" u="none" kern="1200" dirty="0">
            <a:effectLst>
              <a:outerShdw blurRad="38100" dist="38100" dir="2700000" algn="tl">
                <a:srgbClr val="000000">
                  <a:alpha val="43137"/>
                </a:srgbClr>
              </a:outerShdw>
            </a:effectLst>
            <a:latin typeface="Gill Sans MT" panose="020B0502020104020203" pitchFamily="34" charset="0"/>
          </a:endParaRPr>
        </a:p>
      </dsp:txBody>
      <dsp:txXfrm>
        <a:off x="273174" y="244778"/>
        <a:ext cx="3294132" cy="61267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552552"/>
          <a:ext cx="6096001" cy="42273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58216" rIns="473117" bIns="156464" numCol="1" spcCol="1270" anchor="t" anchorCtr="0">
          <a:noAutofit/>
        </a:bodyPr>
        <a:lstStyle/>
        <a:p>
          <a:pPr marL="228600" lvl="1" indent="-228600" algn="l" defTabSz="977900">
            <a:lnSpc>
              <a:spcPct val="90000"/>
            </a:lnSpc>
            <a:spcBef>
              <a:spcPct val="0"/>
            </a:spcBef>
            <a:spcAft>
              <a:spcPct val="15000"/>
            </a:spcAft>
            <a:buFont typeface="Arial" panose="020B0604020202020204" pitchFamily="34" charset="0"/>
            <a:buChar char="••"/>
          </a:pPr>
          <a:r>
            <a:rPr lang="fr-FR" sz="2200" kern="1200" dirty="0" smtClean="0">
              <a:latin typeface="Gill Sans MT" panose="020B0502020104020203" pitchFamily="34" charset="0"/>
            </a:rPr>
            <a:t>Sans changer le sens substantiel, la révision vise à fournir une grammaire correcte, une simplification et une cohérence avec les définitions </a:t>
          </a:r>
          <a:r>
            <a:rPr lang="fr-FR" sz="2200" i="1" kern="1200" dirty="0" smtClean="0">
              <a:latin typeface="Gill Sans MT" panose="020B0502020104020203" pitchFamily="34" charset="0"/>
            </a:rPr>
            <a:t>d'identité</a:t>
          </a:r>
          <a:r>
            <a:rPr lang="fr-FR" sz="2200" kern="1200" dirty="0" smtClean="0">
              <a:latin typeface="Gill Sans MT" panose="020B0502020104020203" pitchFamily="34" charset="0"/>
            </a:rPr>
            <a:t> et </a:t>
          </a:r>
          <a:r>
            <a:rPr lang="fr-FR" sz="2200" b="0" i="1" kern="1200" dirty="0" smtClean="0">
              <a:latin typeface="Gill Sans MT" panose="020B0502020104020203" pitchFamily="34" charset="0"/>
            </a:rPr>
            <a:t>d'intégrité</a:t>
          </a:r>
          <a:endParaRPr lang="en-US" sz="2200" b="0" i="1" kern="1200" dirty="0">
            <a:effectLst/>
            <a:latin typeface="Gill Sans MT" panose="020B0502020104020203" pitchFamily="34" charset="0"/>
          </a:endParaRPr>
        </a:p>
        <a:p>
          <a:pPr marL="228600" lvl="1" indent="-228600" algn="l" defTabSz="977900">
            <a:lnSpc>
              <a:spcPct val="90000"/>
            </a:lnSpc>
            <a:spcBef>
              <a:spcPct val="0"/>
            </a:spcBef>
            <a:spcAft>
              <a:spcPct val="15000"/>
            </a:spcAft>
            <a:buChar char="••"/>
          </a:pPr>
          <a:r>
            <a:rPr lang="fr-FR" sz="2200" kern="1200" dirty="0">
              <a:latin typeface="Gill Sans MT" panose="020B0502020104020203" pitchFamily="34" charset="0"/>
            </a:rPr>
            <a:t>« </a:t>
          </a:r>
          <a:r>
            <a:rPr lang="fr-FR" sz="2200" i="1" kern="1200" dirty="0">
              <a:latin typeface="Gill Sans MT" panose="020B0502020104020203" pitchFamily="34" charset="0"/>
            </a:rPr>
            <a:t>Maintien de l'intégrité </a:t>
          </a:r>
          <a:r>
            <a:rPr lang="fr-FR" sz="2200" kern="1200" dirty="0">
              <a:latin typeface="Gill Sans MT" panose="020B0502020104020203" pitchFamily="34" charset="0"/>
            </a:rPr>
            <a:t>» a été remplacé par « </a:t>
          </a:r>
          <a:r>
            <a:rPr lang="fr-FR" sz="2200" i="1" kern="1200" dirty="0">
              <a:latin typeface="Gill Sans MT" panose="020B0502020104020203" pitchFamily="34" charset="0"/>
            </a:rPr>
            <a:t>Déclarer…quand…l'intégrité a été maintenue </a:t>
          </a:r>
          <a:r>
            <a:rPr lang="fr-FR" sz="2200" kern="1200" dirty="0">
              <a:latin typeface="Gill Sans MT" panose="020B0502020104020203" pitchFamily="34" charset="0"/>
            </a:rPr>
            <a:t>» pour indiquer que la sécurité phytosanitaire est un état et non une action.</a:t>
          </a:r>
        </a:p>
        <a:p>
          <a:pPr marL="228600" lvl="1" indent="-228600" algn="l" defTabSz="977900">
            <a:lnSpc>
              <a:spcPct val="90000"/>
            </a:lnSpc>
            <a:spcBef>
              <a:spcPct val="0"/>
            </a:spcBef>
            <a:spcAft>
              <a:spcPct val="15000"/>
            </a:spcAft>
            <a:buChar char="••"/>
          </a:pPr>
          <a:r>
            <a:rPr lang="fr-FR" sz="2200" kern="1200" dirty="0">
              <a:latin typeface="Gill Sans MT" panose="020B0502020104020203" pitchFamily="34" charset="0"/>
            </a:rPr>
            <a:t>Le mot supprimé « </a:t>
          </a:r>
          <a:r>
            <a:rPr lang="fr-FR" sz="2200" i="1" kern="1200" dirty="0">
              <a:latin typeface="Gill Sans MT" panose="020B0502020104020203" pitchFamily="34" charset="0"/>
            </a:rPr>
            <a:t>appropriées</a:t>
          </a:r>
          <a:r>
            <a:rPr lang="fr-FR" sz="2200" kern="1200" dirty="0">
              <a:latin typeface="Gill Sans MT" panose="020B0502020104020203" pitchFamily="34" charset="0"/>
            </a:rPr>
            <a:t> » qualifiant les « </a:t>
          </a:r>
          <a:r>
            <a:rPr lang="fr-FR" sz="2200" i="1" kern="1200" dirty="0">
              <a:latin typeface="Gill Sans MT" panose="020B0502020104020203" pitchFamily="34" charset="0"/>
            </a:rPr>
            <a:t>mesures phytosanitaires </a:t>
          </a:r>
          <a:r>
            <a:rPr lang="fr-FR" sz="2200" kern="1200" dirty="0">
              <a:latin typeface="Gill Sans MT" panose="020B0502020104020203" pitchFamily="34" charset="0"/>
            </a:rPr>
            <a:t>» est inutile et inapproprié pour une définition</a:t>
          </a:r>
        </a:p>
      </dsp:txBody>
      <dsp:txXfrm>
        <a:off x="0" y="552552"/>
        <a:ext cx="6096001" cy="4227300"/>
      </dsp:txXfrm>
    </dsp:sp>
    <dsp:sp modelId="{3FC65156-527F-4E59-95F4-0814ED0C6D49}">
      <dsp:nvSpPr>
        <dsp:cNvPr id="0" name=""/>
        <dsp:cNvSpPr/>
      </dsp:nvSpPr>
      <dsp:spPr>
        <a:xfrm>
          <a:off x="1524000" y="227832"/>
          <a:ext cx="4267200" cy="64944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ctr" defTabSz="977900">
            <a:lnSpc>
              <a:spcPct val="90000"/>
            </a:lnSpc>
            <a:spcBef>
              <a:spcPct val="0"/>
            </a:spcBef>
            <a:spcAft>
              <a:spcPct val="35000"/>
            </a:spcAft>
          </a:pPr>
          <a:r>
            <a:rPr lang="fr-FR" altLang="ja-JP" sz="22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Pas changé </a:t>
          </a:r>
          <a:r>
            <a:rPr lang="en-US" sz="2200" b="1" i="1" kern="1200" dirty="0" err="1" smtClean="0">
              <a:effectLst>
                <a:outerShdw blurRad="38100" dist="38100" dir="2700000" algn="tl">
                  <a:srgbClr val="000000">
                    <a:alpha val="43137"/>
                  </a:srgbClr>
                </a:outerShdw>
              </a:effectLst>
              <a:latin typeface="Gill Sans MT" panose="020B0502020104020203" pitchFamily="34" charset="0"/>
            </a:rPr>
            <a:t>depuis</a:t>
          </a:r>
          <a:r>
            <a:rPr lang="en-US" sz="2200" b="1" i="1" kern="1200" dirty="0" smtClean="0">
              <a:effectLst>
                <a:outerShdw blurRad="38100" dist="38100" dir="2700000" algn="tl">
                  <a:srgbClr val="000000">
                    <a:alpha val="43137"/>
                  </a:srgbClr>
                </a:outerShdw>
              </a:effectLst>
              <a:latin typeface="Gill Sans MT" panose="020B0502020104020203" pitchFamily="34" charset="0"/>
            </a:rPr>
            <a:t> </a:t>
          </a:r>
          <a:r>
            <a:rPr lang="fr-FR" altLang="ja-JP" sz="22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à la </a:t>
          </a:r>
          <a:r>
            <a:rPr lang="fr-FR" altLang="ja-JP" sz="2200" b="1" i="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1ère consultation</a:t>
          </a:r>
          <a:endParaRPr lang="en-US" altLang="ja-JP" sz="2200" b="1" i="1" kern="1200" dirty="0">
            <a:effectLst>
              <a:outerShdw blurRad="38100" dist="38100" dir="2700000" algn="tl">
                <a:srgbClr val="000000">
                  <a:alpha val="43137"/>
                </a:srgbClr>
              </a:outerShdw>
            </a:effectLst>
            <a:latin typeface="Gill Sans MT" panose="020B0502020104020203" pitchFamily="34" charset="0"/>
            <a:cs typeface="Arial" pitchFamily="34" charset="0"/>
          </a:endParaRPr>
        </a:p>
      </dsp:txBody>
      <dsp:txXfrm>
        <a:off x="1555703" y="259535"/>
        <a:ext cx="4203794" cy="58603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42F4-1C5C-4B5F-A3FF-5C139D83B1A7}">
      <dsp:nvSpPr>
        <dsp:cNvPr id="0" name=""/>
        <dsp:cNvSpPr/>
      </dsp:nvSpPr>
      <dsp:spPr>
        <a:xfrm>
          <a:off x="0" y="829305"/>
          <a:ext cx="4800600" cy="31090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72580" tIns="437388" rIns="372580" bIns="149352" numCol="1" spcCol="1270" anchor="t" anchorCtr="0">
          <a:noAutofit/>
        </a:bodyPr>
        <a:lstStyle/>
        <a:p>
          <a:pPr marL="228600" lvl="1" indent="-228600" algn="ctr" defTabSz="933450">
            <a:lnSpc>
              <a:spcPct val="90000"/>
            </a:lnSpc>
            <a:spcBef>
              <a:spcPct val="0"/>
            </a:spcBef>
            <a:spcAft>
              <a:spcPct val="15000"/>
            </a:spcAft>
            <a:buChar char="••"/>
          </a:pPr>
          <a:r>
            <a:rPr lang="en-US" altLang="ja-JP" sz="2100" kern="1200" dirty="0">
              <a:solidFill>
                <a:schemeClr val="tx1"/>
              </a:solidFill>
              <a:effectLst/>
              <a:latin typeface="Gill Sans MT" panose="020B0502020104020203" pitchFamily="34" charset="0"/>
              <a:cs typeface="Arial" pitchFamily="34" charset="0"/>
            </a:rPr>
            <a:t>“</a:t>
          </a:r>
          <a:r>
            <a:rPr lang="en-GB" sz="2100" strike="sngStrike" kern="1200" dirty="0" err="1" smtClean="0">
              <a:solidFill>
                <a:schemeClr val="tx1"/>
              </a:solidFill>
              <a:effectLst/>
              <a:latin typeface="Gill Sans MT" panose="020B0502020104020203" pitchFamily="34" charset="0"/>
            </a:rPr>
            <a:t>Maintien</a:t>
          </a:r>
          <a:r>
            <a:rPr lang="en-GB" sz="2100" strike="sngStrike" kern="1200" dirty="0" smtClean="0">
              <a:solidFill>
                <a:schemeClr val="tx1"/>
              </a:solidFill>
              <a:effectLst/>
              <a:latin typeface="Gill Sans MT" panose="020B0502020104020203" pitchFamily="34" charset="0"/>
            </a:rPr>
            <a:t> </a:t>
          </a:r>
          <a:r>
            <a:rPr lang="en-GB" sz="2100" b="1" strike="sngStrike" kern="1200" dirty="0" err="1" smtClean="0">
              <a:solidFill>
                <a:schemeClr val="tx1"/>
              </a:solidFill>
              <a:effectLst/>
              <a:latin typeface="Gill Sans MT" panose="020B0502020104020203" pitchFamily="34" charset="0"/>
            </a:rPr>
            <a:t>d’intégrité</a:t>
          </a:r>
          <a:r>
            <a:rPr lang="en-GB" sz="2100" b="1" strike="noStrike" kern="1200" dirty="0" smtClean="0">
              <a:solidFill>
                <a:schemeClr val="tx1"/>
              </a:solidFill>
              <a:effectLst/>
              <a:latin typeface="Gill Sans MT" panose="020B0502020104020203" pitchFamily="34" charset="0"/>
            </a:rPr>
            <a:t> </a:t>
          </a:r>
          <a:r>
            <a:rPr lang="fr-FR" sz="2100" b="0" strike="noStrike" kern="1200" dirty="0" smtClean="0">
              <a:solidFill>
                <a:schemeClr val="tx1"/>
              </a:solidFill>
              <a:effectLst/>
              <a:latin typeface="Gill Sans MT" panose="020B0502020104020203" pitchFamily="34" charset="0"/>
            </a:rPr>
            <a:t>État d'</a:t>
          </a:r>
          <a:r>
            <a:rPr lang="fr-FR" sz="2100" b="1" strike="noStrike" kern="1200" dirty="0" smtClean="0">
              <a:solidFill>
                <a:schemeClr val="tx1"/>
              </a:solidFill>
              <a:effectLst/>
              <a:latin typeface="Gill Sans MT" panose="020B0502020104020203" pitchFamily="34" charset="0"/>
            </a:rPr>
            <a:t>un envoi </a:t>
          </a:r>
          <a:r>
            <a:rPr lang="fr-FR" sz="2100" b="0" strike="noStrike" kern="1200" dirty="0" smtClean="0">
              <a:solidFill>
                <a:schemeClr val="tx1"/>
              </a:solidFill>
              <a:effectLst/>
              <a:latin typeface="Gill Sans MT" panose="020B0502020104020203" pitchFamily="34" charset="0"/>
            </a:rPr>
            <a:t>lorsque son intégrité a été maintenue et </a:t>
          </a:r>
          <a:r>
            <a:rPr lang="fr-FR" sz="2100" b="0" strike="noStrike" kern="1200" dirty="0" smtClean="0">
              <a:solidFill>
                <a:schemeClr val="tx1"/>
              </a:solidFill>
              <a:effectLst/>
              <a:latin typeface="Gill Sans MT" panose="020B0502020104020203" pitchFamily="34" charset="0"/>
            </a:rPr>
            <a:t>la prévention </a:t>
          </a:r>
          <a:r>
            <a:rPr lang="fr-FR" sz="2100" b="0" strike="noStrike" kern="1200" dirty="0" smtClean="0">
              <a:solidFill>
                <a:schemeClr val="tx1"/>
              </a:solidFill>
              <a:effectLst/>
              <a:latin typeface="Gill Sans MT" panose="020B0502020104020203" pitchFamily="34" charset="0"/>
            </a:rPr>
            <a:t>de </a:t>
          </a:r>
          <a:r>
            <a:rPr lang="fr-FR" sz="2100" b="1" strike="noStrike" kern="1200" dirty="0" smtClean="0">
              <a:solidFill>
                <a:schemeClr val="tx1"/>
              </a:solidFill>
              <a:effectLst/>
              <a:latin typeface="Gill Sans MT" panose="020B0502020104020203" pitchFamily="34" charset="0"/>
            </a:rPr>
            <a:t>son infestation</a:t>
          </a:r>
          <a:r>
            <a:rPr lang="fr-FR" sz="2100" b="0" strike="noStrike" kern="1200" dirty="0" smtClean="0">
              <a:solidFill>
                <a:schemeClr val="tx1"/>
              </a:solidFill>
              <a:effectLst/>
              <a:latin typeface="Gill Sans MT" panose="020B0502020104020203" pitchFamily="34" charset="0"/>
            </a:rPr>
            <a:t> et de sa </a:t>
          </a:r>
          <a:r>
            <a:rPr lang="fr-FR" sz="2100" b="1" strike="noStrike" kern="1200" dirty="0" smtClean="0">
              <a:solidFill>
                <a:schemeClr val="tx1"/>
              </a:solidFill>
              <a:effectLst/>
              <a:latin typeface="Gill Sans MT" panose="020B0502020104020203" pitchFamily="34" charset="0"/>
            </a:rPr>
            <a:t>contamination</a:t>
          </a:r>
          <a:r>
            <a:rPr lang="fr-FR" sz="2100" b="0" strike="noStrike" kern="1200" dirty="0" smtClean="0">
              <a:solidFill>
                <a:schemeClr val="tx1"/>
              </a:solidFill>
              <a:effectLst/>
              <a:latin typeface="Gill Sans MT" panose="020B0502020104020203" pitchFamily="34" charset="0"/>
            </a:rPr>
            <a:t> par des </a:t>
          </a:r>
          <a:r>
            <a:rPr lang="fr-FR" sz="2100" b="1" strike="noStrike" kern="1200" dirty="0" smtClean="0">
              <a:solidFill>
                <a:schemeClr val="tx1"/>
              </a:solidFill>
              <a:effectLst/>
              <a:latin typeface="Gill Sans MT" panose="020B0502020104020203" pitchFamily="34" charset="0"/>
            </a:rPr>
            <a:t>organismes nuisibles réglementés</a:t>
          </a:r>
          <a:r>
            <a:rPr lang="fr-FR" sz="2100" b="0" strike="noStrike" kern="1200" dirty="0" smtClean="0">
              <a:solidFill>
                <a:schemeClr val="tx1"/>
              </a:solidFill>
              <a:effectLst/>
              <a:latin typeface="Gill Sans MT" panose="020B0502020104020203" pitchFamily="34" charset="0"/>
            </a:rPr>
            <a:t>, </a:t>
          </a:r>
          <a:r>
            <a:rPr lang="fr-FR" sz="2100" b="0" strike="noStrike" kern="1200" dirty="0" smtClean="0">
              <a:solidFill>
                <a:schemeClr val="tx1"/>
              </a:solidFill>
              <a:effectLst/>
              <a:latin typeface="Gill Sans MT" panose="020B0502020104020203" pitchFamily="34" charset="0"/>
            </a:rPr>
            <a:t>évitées </a:t>
          </a:r>
          <a:r>
            <a:rPr lang="fr-FR" sz="2100" b="0" strike="noStrike" kern="1200" dirty="0" smtClean="0">
              <a:solidFill>
                <a:schemeClr val="tx1"/>
              </a:solidFill>
              <a:effectLst/>
              <a:latin typeface="Gill Sans MT" panose="020B0502020104020203" pitchFamily="34" charset="0"/>
            </a:rPr>
            <a:t>grâce à l'application de</a:t>
          </a:r>
          <a:r>
            <a:rPr lang="fr-FR" sz="2100" b="1" strike="noStrike" kern="1200" dirty="0" smtClean="0">
              <a:solidFill>
                <a:schemeClr val="tx1"/>
              </a:solidFill>
              <a:effectLst/>
              <a:latin typeface="Gill Sans MT" panose="020B0502020104020203" pitchFamily="34" charset="0"/>
            </a:rPr>
            <a:t> </a:t>
          </a:r>
          <a:r>
            <a:rPr lang="en-GB" sz="2100" strike="sngStrike" kern="1200" dirty="0" err="1" smtClean="0">
              <a:solidFill>
                <a:schemeClr val="tx1"/>
              </a:solidFill>
              <a:effectLst/>
              <a:latin typeface="Gill Sans MT" panose="020B0502020104020203" pitchFamily="34" charset="0"/>
            </a:rPr>
            <a:t>appropriées</a:t>
          </a:r>
          <a:r>
            <a:rPr lang="en-GB" sz="2100" kern="1200" dirty="0" smtClean="0">
              <a:solidFill>
                <a:schemeClr val="tx1"/>
              </a:solidFill>
              <a:effectLst/>
              <a:latin typeface="Gill Sans MT" panose="020B0502020104020203" pitchFamily="34" charset="0"/>
            </a:rPr>
            <a:t> </a:t>
          </a:r>
          <a:r>
            <a:rPr lang="fr-FR" sz="2100" b="1" kern="1200" dirty="0" smtClean="0">
              <a:solidFill>
                <a:schemeClr val="tx1"/>
              </a:solidFill>
              <a:effectLst/>
              <a:latin typeface="Gill Sans MT" panose="020B0502020104020203" pitchFamily="34" charset="0"/>
            </a:rPr>
            <a:t>mesures phytosanitaires </a:t>
          </a:r>
          <a:r>
            <a:rPr lang="fr-FR" sz="2100" b="0" kern="1200" dirty="0" smtClean="0">
              <a:solidFill>
                <a:schemeClr val="tx1"/>
              </a:solidFill>
              <a:effectLst/>
              <a:latin typeface="Gill Sans MT" panose="020B0502020104020203" pitchFamily="34" charset="0"/>
            </a:rPr>
            <a:t>»</a:t>
          </a:r>
          <a:r>
            <a:rPr lang="en-GB" sz="2100" b="0" kern="1200" dirty="0" smtClean="0">
              <a:solidFill>
                <a:schemeClr val="tx1"/>
              </a:solidFill>
              <a:effectLst/>
              <a:latin typeface="Gill Sans MT" panose="020B0502020104020203" pitchFamily="34" charset="0"/>
            </a:rPr>
            <a:t>”</a:t>
          </a:r>
          <a:endParaRPr lang="en-US" sz="2100" b="0" i="1" kern="1200" dirty="0">
            <a:solidFill>
              <a:schemeClr val="tx1"/>
            </a:solidFill>
            <a:effectLst/>
            <a:latin typeface="Gill Sans MT" panose="020B0502020104020203" pitchFamily="34" charset="0"/>
          </a:endParaRPr>
        </a:p>
      </dsp:txBody>
      <dsp:txXfrm>
        <a:off x="0" y="829305"/>
        <a:ext cx="4800600" cy="3109050"/>
      </dsp:txXfrm>
    </dsp:sp>
    <dsp:sp modelId="{3FC65156-527F-4E59-95F4-0814ED0C6D49}">
      <dsp:nvSpPr>
        <dsp:cNvPr id="0" name=""/>
        <dsp:cNvSpPr/>
      </dsp:nvSpPr>
      <dsp:spPr>
        <a:xfrm>
          <a:off x="240030" y="519345"/>
          <a:ext cx="3360420" cy="6199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16" tIns="0" rIns="127016" bIns="0" numCol="1" spcCol="1270" anchor="ctr" anchorCtr="0">
          <a:noAutofit/>
        </a:bodyPr>
        <a:lstStyle/>
        <a:p>
          <a:pPr lvl="0" algn="l" defTabSz="933450">
            <a:lnSpc>
              <a:spcPct val="90000"/>
            </a:lnSpc>
            <a:spcBef>
              <a:spcPct val="0"/>
            </a:spcBef>
            <a:spcAft>
              <a:spcPct val="35000"/>
            </a:spcAft>
          </a:pPr>
          <a:r>
            <a:rPr lang="en-US" altLang="ja-JP" sz="21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r>
            <a:rPr lang="fr-FR" altLang="ja-JP" sz="21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Sécurité phytosanitaire (d'un envoi)</a:t>
          </a:r>
          <a:r>
            <a:rPr lang="en-US" altLang="ja-JP" sz="2100" b="1" kern="1200" dirty="0" smtClean="0">
              <a:effectLst>
                <a:outerShdw blurRad="38100" dist="38100" dir="2700000" algn="tl">
                  <a:srgbClr val="000000">
                    <a:alpha val="43137"/>
                  </a:srgbClr>
                </a:outerShdw>
              </a:effectLst>
              <a:latin typeface="Gill Sans MT" panose="020B0502020104020203" pitchFamily="34" charset="0"/>
              <a:cs typeface="Arial" pitchFamily="34" charset="0"/>
            </a:rPr>
            <a:t>”</a:t>
          </a:r>
          <a:endParaRPr lang="en-US" altLang="ja-JP" sz="2100" u="none" kern="1200" dirty="0">
            <a:effectLst>
              <a:outerShdw blurRad="38100" dist="38100" dir="2700000" algn="tl">
                <a:srgbClr val="000000">
                  <a:alpha val="43137"/>
                </a:srgbClr>
              </a:outerShdw>
            </a:effectLst>
            <a:latin typeface="Gill Sans MT" panose="020B0502020104020203" pitchFamily="34" charset="0"/>
          </a:endParaRPr>
        </a:p>
      </dsp:txBody>
      <dsp:txXfrm>
        <a:off x="270292" y="549607"/>
        <a:ext cx="3299896" cy="5593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E8048-1CB6-4E01-A155-3A133892AA6E}">
      <dsp:nvSpPr>
        <dsp:cNvPr id="0" name=""/>
        <dsp:cNvSpPr/>
      </dsp:nvSpPr>
      <dsp:spPr>
        <a:xfrm>
          <a:off x="0" y="320442"/>
          <a:ext cx="6096000" cy="4662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73117" tIns="416560" rIns="473117" bIns="142240" numCol="1" spcCol="1270" anchor="t"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fr-FR" sz="2000" i="0" kern="1200" dirty="0" smtClean="0">
              <a:effectLst/>
              <a:latin typeface="Gill Sans MT" panose="020B0502020104020203" pitchFamily="34" charset="0"/>
              <a:ea typeface="+mn-ea"/>
              <a:cs typeface="+mn-cs"/>
            </a:rPr>
            <a:t>L'ensemble du processus de surveillance, qu'il soit général ou spécifique, est officiel, alors que les « </a:t>
          </a:r>
          <a:r>
            <a:rPr lang="fr-FR" sz="2000" i="1" kern="1200" dirty="0" smtClean="0">
              <a:effectLst/>
              <a:latin typeface="Gill Sans MT" panose="020B0502020104020203" pitchFamily="34" charset="0"/>
              <a:ea typeface="+mn-ea"/>
              <a:cs typeface="+mn-cs"/>
            </a:rPr>
            <a:t>diverses sources </a:t>
          </a:r>
          <a:r>
            <a:rPr lang="fr-FR" sz="2000" i="0" kern="1200" dirty="0" smtClean="0">
              <a:effectLst/>
              <a:latin typeface="Gill Sans MT" panose="020B0502020104020203" pitchFamily="34" charset="0"/>
              <a:ea typeface="+mn-ea"/>
              <a:cs typeface="+mn-cs"/>
            </a:rPr>
            <a:t>» de données peuvent être officielles ou non</a:t>
          </a:r>
          <a:endParaRPr lang="en-US" sz="2000" i="1" kern="1200" dirty="0">
            <a:latin typeface="Gill Sans MT" panose="020B0502020104020203" pitchFamily="34" charset="0"/>
          </a:endParaRPr>
        </a:p>
        <a:p>
          <a:pPr marL="228600" lvl="1" indent="-228600" algn="l" defTabSz="889000">
            <a:lnSpc>
              <a:spcPct val="90000"/>
            </a:lnSpc>
            <a:spcBef>
              <a:spcPct val="0"/>
            </a:spcBef>
            <a:spcAft>
              <a:spcPct val="15000"/>
            </a:spcAft>
            <a:buChar char="••"/>
          </a:pPr>
          <a:r>
            <a:rPr lang="fr-FR" sz="2000" i="0" kern="1200" dirty="0">
              <a:effectLst/>
              <a:latin typeface="Gill Sans MT" panose="020B0502020104020203" pitchFamily="34" charset="0"/>
              <a:ea typeface="+mn-ea"/>
              <a:cs typeface="+mn-cs"/>
            </a:rPr>
            <a:t>« </a:t>
          </a:r>
          <a:r>
            <a:rPr lang="fr-FR" sz="2000" i="1" kern="1200" dirty="0">
              <a:effectLst/>
              <a:latin typeface="Gill Sans MT" panose="020B0502020104020203" pitchFamily="34" charset="0"/>
              <a:ea typeface="+mn-ea"/>
              <a:cs typeface="+mn-cs"/>
            </a:rPr>
            <a:t>données</a:t>
          </a:r>
          <a:r>
            <a:rPr lang="fr-FR" sz="2000" i="0" kern="1200" dirty="0">
              <a:effectLst/>
              <a:latin typeface="Gill Sans MT" panose="020B0502020104020203" pitchFamily="34" charset="0"/>
              <a:ea typeface="+mn-ea"/>
              <a:cs typeface="+mn-cs"/>
            </a:rPr>
            <a:t> » désigne la matière première collectée, qui devient ensuite une « information » une fois analysée et vérifiée</a:t>
          </a:r>
        </a:p>
        <a:p>
          <a:pPr marL="228600" lvl="1" indent="-228600" algn="l" defTabSz="889000">
            <a:lnSpc>
              <a:spcPct val="90000"/>
            </a:lnSpc>
            <a:spcBef>
              <a:spcPct val="0"/>
            </a:spcBef>
            <a:spcAft>
              <a:spcPct val="15000"/>
            </a:spcAft>
            <a:buChar char="••"/>
          </a:pPr>
          <a:r>
            <a:rPr lang="fr-FR" sz="2000" i="0" kern="1200" dirty="0">
              <a:effectLst/>
              <a:latin typeface="Gill Sans MT" panose="020B0502020104020203" pitchFamily="34" charset="0"/>
              <a:ea typeface="+mn-ea"/>
              <a:cs typeface="+mn-cs"/>
            </a:rPr>
            <a:t>Les données collectées dans le cadre de la surveillance générale ne sont pas officielles tant qu'elles n'ont pas été approuvées par l'ONPV ; par conséquent, le processus ne s'arrête pas à la collecte de données, car l'analyse et la vérification sont également des éléments clés du processus lorsque des sources de données non officielles sont utilisées.</a:t>
          </a:r>
        </a:p>
      </dsp:txBody>
      <dsp:txXfrm>
        <a:off x="0" y="320442"/>
        <a:ext cx="6096000" cy="4662000"/>
      </dsp:txXfrm>
    </dsp:sp>
    <dsp:sp modelId="{6572EBB2-FC9F-4732-AC23-321926A29CC6}">
      <dsp:nvSpPr>
        <dsp:cNvPr id="0" name=""/>
        <dsp:cNvSpPr/>
      </dsp:nvSpPr>
      <dsp:spPr>
        <a:xfrm>
          <a:off x="790767" y="25242"/>
          <a:ext cx="5000432" cy="590400"/>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lvl="0" algn="r" defTabSz="889000">
            <a:lnSpc>
              <a:spcPct val="90000"/>
            </a:lnSpc>
            <a:spcBef>
              <a:spcPct val="0"/>
            </a:spcBef>
            <a:spcAft>
              <a:spcPct val="35000"/>
            </a:spcAft>
          </a:pPr>
          <a:r>
            <a:rPr lang="fr-FR" sz="2000" b="1" i="1" kern="1200" dirty="0" smtClean="0">
              <a:effectLst>
                <a:outerShdw blurRad="38100" dist="38100" dir="2700000" algn="tl">
                  <a:srgbClr val="000000">
                    <a:alpha val="43137"/>
                  </a:srgbClr>
                </a:outerShdw>
              </a:effectLst>
              <a:latin typeface="Gill Sans MT" panose="020B0502020104020203" pitchFamily="34" charset="0"/>
            </a:rPr>
            <a:t>Changé </a:t>
          </a:r>
          <a:r>
            <a:rPr lang="en-US" sz="2000" b="1" i="1" kern="1200" dirty="0" err="1" smtClean="0">
              <a:effectLst>
                <a:outerShdw blurRad="38100" dist="38100" dir="2700000" algn="tl">
                  <a:srgbClr val="000000">
                    <a:alpha val="43137"/>
                  </a:srgbClr>
                </a:outerShdw>
              </a:effectLst>
              <a:latin typeface="Gill Sans MT" panose="020B0502020104020203" pitchFamily="34" charset="0"/>
            </a:rPr>
            <a:t>depuis</a:t>
          </a:r>
          <a:r>
            <a:rPr lang="en-US" sz="2000" b="1" i="1" kern="1200" dirty="0" smtClean="0">
              <a:effectLst>
                <a:outerShdw blurRad="38100" dist="38100" dir="2700000" algn="tl">
                  <a:srgbClr val="000000">
                    <a:alpha val="43137"/>
                  </a:srgbClr>
                </a:outerShdw>
              </a:effectLst>
              <a:latin typeface="Gill Sans MT" panose="020B0502020104020203" pitchFamily="34" charset="0"/>
            </a:rPr>
            <a:t> </a:t>
          </a:r>
          <a:r>
            <a:rPr lang="fr-FR" sz="2000" b="1" i="1" kern="1200" dirty="0" smtClean="0">
              <a:effectLst>
                <a:outerShdw blurRad="38100" dist="38100" dir="2700000" algn="tl">
                  <a:srgbClr val="000000">
                    <a:alpha val="43137"/>
                  </a:srgbClr>
                </a:outerShdw>
              </a:effectLst>
              <a:latin typeface="Gill Sans MT" panose="020B0502020104020203" pitchFamily="34" charset="0"/>
            </a:rPr>
            <a:t>la </a:t>
          </a:r>
          <a:r>
            <a:rPr lang="fr-FR" sz="2000" b="1" i="1" kern="1200" dirty="0" smtClean="0">
              <a:effectLst>
                <a:outerShdw blurRad="38100" dist="38100" dir="2700000" algn="tl">
                  <a:srgbClr val="000000">
                    <a:alpha val="43137"/>
                  </a:srgbClr>
                </a:outerShdw>
              </a:effectLst>
              <a:latin typeface="Gill Sans MT" panose="020B0502020104020203" pitchFamily="34" charset="0"/>
            </a:rPr>
            <a:t>1ère consultation</a:t>
          </a:r>
          <a:endParaRPr lang="en-US" sz="2000" b="1" kern="1200" dirty="0">
            <a:effectLst>
              <a:outerShdw blurRad="38100" dist="38100" dir="2700000" algn="tl">
                <a:srgbClr val="000000">
                  <a:alpha val="43137"/>
                </a:srgbClr>
              </a:outerShdw>
            </a:effectLst>
            <a:latin typeface="Gill Sans MT" panose="020B0502020104020203" pitchFamily="34" charset="0"/>
          </a:endParaRPr>
        </a:p>
      </dsp:txBody>
      <dsp:txXfrm>
        <a:off x="819588" y="54063"/>
        <a:ext cx="4942790" cy="53275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23/06/2022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23/06/2022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58989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466568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974426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010212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1681696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860352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1651825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16</a:t>
            </a:fld>
            <a:endParaRPr lang="en-GB"/>
          </a:p>
        </p:txBody>
      </p:sp>
    </p:spTree>
    <p:extLst>
      <p:ext uri="{BB962C8B-B14F-4D97-AF65-F5344CB8AC3E}">
        <p14:creationId xmlns:p14="http://schemas.microsoft.com/office/powerpoint/2010/main" val="4279097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3663009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6514">
              <a:spcAft>
                <a:spcPts val="600"/>
              </a:spcAft>
            </a:pPr>
            <a:r>
              <a:rPr lang="en-US" altLang="ja-JP" sz="1600"/>
              <a:t>The Glossary is constantly being updated. This can involve additions, revisions or deletions.</a:t>
            </a:r>
          </a:p>
          <a:p>
            <a:pPr indent="-456514">
              <a:spcAft>
                <a:spcPts val="600"/>
              </a:spcAft>
            </a:pPr>
            <a:r>
              <a:rPr lang="en-US" altLang="ja-JP" sz="1600"/>
              <a:t>Because of this, make sure you only use the latest version of the Glossary! Available on IPP, under adopted standards page: https://www.ippc.int/en/core-activities/standards-setting/ispms/ .</a:t>
            </a:r>
          </a:p>
          <a:p>
            <a:pPr indent="-456514">
              <a:spcAft>
                <a:spcPts val="600"/>
              </a:spcAft>
            </a:pPr>
            <a:r>
              <a:rPr lang="en-US" altLang="ja-JP" sz="1600">
                <a:solidFill>
                  <a:srgbClr val="FF0000"/>
                </a:solidFill>
              </a:rPr>
              <a:t>In the Draft 2021 Amendments to ISPM 5, the proposals are</a:t>
            </a:r>
            <a:r>
              <a:rPr lang="en-US" altLang="ja-JP" sz="1600" baseline="0">
                <a:solidFill>
                  <a:schemeClr val="tx1"/>
                </a:solidFill>
              </a:rPr>
              <a:t> </a:t>
            </a:r>
            <a:r>
              <a:rPr lang="en-US" altLang="ja-JP" sz="1600"/>
              <a:t>3 additions, 3 revisions and 1 deletion. </a:t>
            </a:r>
            <a:endParaRPr lang="en-US" altLang="ja-JP" sz="1600">
              <a:solidFill>
                <a:srgbClr val="FF0000"/>
              </a:solidFill>
            </a:endParaRPr>
          </a:p>
          <a:p>
            <a:pPr indent="-456514">
              <a:spcAft>
                <a:spcPts val="600"/>
              </a:spcAft>
            </a:pPr>
            <a:r>
              <a:rPr lang="en-US" altLang="ja-JP" sz="1600">
                <a:solidFill>
                  <a:srgbClr val="FF0000"/>
                </a:solidFill>
              </a:rPr>
              <a:t>The Technical Panel for the Glossary (TPG)</a:t>
            </a:r>
            <a:r>
              <a:rPr lang="en-US" altLang="ja-JP" sz="1600" baseline="0">
                <a:solidFill>
                  <a:srgbClr val="FF0000"/>
                </a:solidFill>
              </a:rPr>
              <a:t> proposed the 2021 amendments at its January 2021 virtual meeting.</a:t>
            </a:r>
          </a:p>
          <a:p>
            <a:pPr indent="-456514">
              <a:spcAft>
                <a:spcPts val="600"/>
              </a:spcAft>
            </a:pPr>
            <a:r>
              <a:rPr lang="en-US" altLang="ja-JP" sz="1600">
                <a:solidFill>
                  <a:srgbClr val="FF0000"/>
                </a:solidFill>
              </a:rPr>
              <a:t>The Standards Committee (SC) revised </a:t>
            </a:r>
            <a:r>
              <a:rPr lang="en-US" altLang="ja-JP" sz="1600" baseline="0">
                <a:solidFill>
                  <a:srgbClr val="FF0000"/>
                </a:solidFill>
              </a:rPr>
              <a:t>the 2021 amendments via the Online Comment System and </a:t>
            </a:r>
            <a:r>
              <a:rPr lang="en-US" altLang="ja-JP" sz="1600">
                <a:solidFill>
                  <a:srgbClr val="FF0000"/>
                </a:solidFill>
              </a:rPr>
              <a:t>approved them </a:t>
            </a:r>
            <a:r>
              <a:rPr lang="en-US" altLang="ja-JP" sz="1600" baseline="0">
                <a:solidFill>
                  <a:srgbClr val="FF0000"/>
                </a:solidFill>
              </a:rPr>
              <a:t>for first consultation at its May 2021 virtual meeting.</a:t>
            </a:r>
          </a:p>
        </p:txBody>
      </p:sp>
      <p:sp>
        <p:nvSpPr>
          <p:cNvPr id="4" name="Slide Number Placeholder 3"/>
          <p:cNvSpPr>
            <a:spLocks noGrp="1"/>
          </p:cNvSpPr>
          <p:nvPr>
            <p:ph type="sldNum" sz="quarter" idx="5"/>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1827413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1"/>
                </a:solidFill>
                <a:effectLst/>
                <a:latin typeface="+mn-lt"/>
                <a:ea typeface="+mn-ea"/>
                <a:cs typeface="+mn-cs"/>
              </a:rPr>
              <a:t>In the draft 2021 Amendments to the Glossary, certain terms and definitions are being proposed as a ‘package’ in the sense that the proposals are interlinked. Therefore, in this presentation,</a:t>
            </a:r>
            <a:r>
              <a:rPr lang="en-US" sz="1600" kern="1200" baseline="0" dirty="0">
                <a:solidFill>
                  <a:schemeClr val="tx1"/>
                </a:solidFill>
                <a:effectLst/>
                <a:latin typeface="+mn-lt"/>
                <a:ea typeface="+mn-ea"/>
                <a:cs typeface="+mn-cs"/>
              </a:rPr>
              <a:t> </a:t>
            </a:r>
            <a:r>
              <a:rPr lang="en-US" sz="1600" kern="1200" dirty="0">
                <a:solidFill>
                  <a:schemeClr val="tx1"/>
                </a:solidFill>
                <a:effectLst/>
                <a:latin typeface="+mn-lt"/>
                <a:ea typeface="+mn-ea"/>
                <a:cs typeface="+mn-cs"/>
              </a:rPr>
              <a:t>proposals within each ‘package’ are presented in conjunction. ‘Packages’ are:</a:t>
            </a:r>
            <a:endParaRPr lang="fr-FR" sz="16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kern="1200" dirty="0">
                <a:solidFill>
                  <a:schemeClr val="tx1"/>
                </a:solidFill>
                <a:effectLst/>
                <a:latin typeface="+mn-lt"/>
                <a:ea typeface="+mn-ea"/>
                <a:cs typeface="+mn-cs"/>
              </a:rPr>
              <a:t>The inter-linked definitions of the terms (in orange</a:t>
            </a:r>
            <a:r>
              <a:rPr lang="en-US" sz="1600" kern="1200" baseline="0" dirty="0">
                <a:solidFill>
                  <a:schemeClr val="tx1"/>
                </a:solidFill>
                <a:effectLst/>
                <a:latin typeface="+mn-lt"/>
                <a:ea typeface="+mn-ea"/>
                <a:cs typeface="+mn-cs"/>
              </a:rPr>
              <a:t> on the slide):</a:t>
            </a:r>
            <a:r>
              <a:rPr lang="en-US" sz="160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identity (of a consignment)</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integrity (of a consignment)</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phytosanitary security (of a consignment)</a:t>
            </a:r>
            <a:r>
              <a:rPr lang="en-US" sz="1600" i="0" kern="1200" dirty="0">
                <a:solidFill>
                  <a:schemeClr val="tx1"/>
                </a:solidFill>
                <a:effectLst/>
                <a:latin typeface="+mn-lt"/>
                <a:ea typeface="+mn-ea"/>
                <a:cs typeface="+mn-cs"/>
              </a:rPr>
              <a:t>”</a:t>
            </a:r>
            <a:r>
              <a:rPr lang="en-US" sz="1600" i="0" kern="1200" baseline="0" dirty="0">
                <a:solidFill>
                  <a:schemeClr val="tx1"/>
                </a:solidFill>
                <a:effectLst/>
                <a:latin typeface="+mn-lt"/>
                <a:ea typeface="+mn-ea"/>
                <a:cs typeface="+mn-cs"/>
              </a:rPr>
              <a:t> </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i="0" kern="1200" dirty="0">
                <a:solidFill>
                  <a:schemeClr val="tx1"/>
                </a:solidFill>
                <a:effectLst/>
                <a:latin typeface="+mn-lt"/>
                <a:ea typeface="+mn-ea"/>
                <a:cs typeface="+mn-cs"/>
              </a:rPr>
              <a:t>The inter-linked definitions of the terms (in green</a:t>
            </a:r>
            <a:r>
              <a:rPr lang="en-US" sz="1600" i="0" kern="1200" baseline="0" dirty="0">
                <a:solidFill>
                  <a:schemeClr val="tx1"/>
                </a:solidFill>
                <a:effectLst/>
                <a:latin typeface="+mn-lt"/>
                <a:ea typeface="+mn-ea"/>
                <a:cs typeface="+mn-cs"/>
              </a:rPr>
              <a:t> on the slide):</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“general surveillance</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specific surveillance</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surveillance</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i="0" kern="1200" dirty="0">
                <a:solidFill>
                  <a:schemeClr val="tx1"/>
                </a:solidFill>
                <a:effectLst/>
                <a:latin typeface="+mn-lt"/>
                <a:ea typeface="+mn-ea"/>
                <a:cs typeface="+mn-cs"/>
              </a:rPr>
              <a:t>The inter-linked definitions of the terms </a:t>
            </a:r>
            <a:r>
              <a:rPr lang="en-US" sz="1600" kern="1200" dirty="0">
                <a:solidFill>
                  <a:schemeClr val="tx1"/>
                </a:solidFill>
                <a:effectLst/>
                <a:latin typeface="+mn-lt"/>
                <a:ea typeface="+mn-ea"/>
                <a:cs typeface="+mn-cs"/>
              </a:rPr>
              <a:t>(in light blue</a:t>
            </a:r>
            <a:r>
              <a:rPr lang="en-US" sz="1600" kern="1200" baseline="0" dirty="0">
                <a:solidFill>
                  <a:schemeClr val="tx1"/>
                </a:solidFill>
                <a:effectLst/>
                <a:latin typeface="+mn-lt"/>
                <a:ea typeface="+mn-ea"/>
                <a:cs typeface="+mn-cs"/>
              </a:rPr>
              <a:t> on the slide):</a:t>
            </a:r>
            <a:r>
              <a:rPr lang="en-US" sz="1600" kern="1200" dirty="0">
                <a:solidFill>
                  <a:schemeClr val="tx1"/>
                </a:solidFill>
                <a:effectLst/>
                <a:latin typeface="+mn-lt"/>
                <a:ea typeface="+mn-ea"/>
                <a:cs typeface="+mn-cs"/>
              </a:rPr>
              <a:t> </a:t>
            </a:r>
            <a:r>
              <a:rPr lang="en-US" sz="1600" i="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emergency measure</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provisional measure</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600" i="0" kern="1200" dirty="0">
                <a:solidFill>
                  <a:schemeClr val="tx1"/>
                </a:solidFill>
                <a:effectLst/>
                <a:latin typeface="+mn-lt"/>
                <a:ea typeface="+mn-ea"/>
                <a:cs typeface="+mn-cs"/>
              </a:rPr>
              <a:t>The inter-linked definitions of the terms </a:t>
            </a:r>
            <a:r>
              <a:rPr lang="en-US" sz="1600" kern="1200" dirty="0">
                <a:solidFill>
                  <a:schemeClr val="tx1"/>
                </a:solidFill>
                <a:effectLst/>
                <a:latin typeface="+mn-lt"/>
                <a:ea typeface="+mn-ea"/>
                <a:cs typeface="+mn-cs"/>
              </a:rPr>
              <a:t>(in dark blue</a:t>
            </a:r>
            <a:r>
              <a:rPr lang="en-US" sz="1600" kern="1200" baseline="0" dirty="0">
                <a:solidFill>
                  <a:schemeClr val="tx1"/>
                </a:solidFill>
                <a:effectLst/>
                <a:latin typeface="+mn-lt"/>
                <a:ea typeface="+mn-ea"/>
                <a:cs typeface="+mn-cs"/>
              </a:rPr>
              <a:t> on the slide):</a:t>
            </a:r>
            <a:r>
              <a:rPr lang="en-US" sz="1600" kern="1200" dirty="0">
                <a:solidFill>
                  <a:schemeClr val="tx1"/>
                </a:solidFill>
                <a:effectLst/>
                <a:latin typeface="+mn-lt"/>
                <a:ea typeface="+mn-ea"/>
                <a:cs typeface="+mn-cs"/>
              </a:rPr>
              <a:t> </a:t>
            </a:r>
            <a:r>
              <a:rPr lang="en-US" sz="1600" i="0" kern="1200" dirty="0">
                <a:solidFill>
                  <a:schemeClr val="tx1"/>
                </a:solidFill>
                <a:effectLst/>
                <a:latin typeface="+mn-lt"/>
                <a:ea typeface="+mn-ea"/>
                <a:cs typeface="+mn-cs"/>
              </a:rPr>
              <a:t>“</a:t>
            </a:r>
            <a:r>
              <a:rPr lang="en-US" sz="1600" i="1" kern="1200" dirty="0">
                <a:solidFill>
                  <a:schemeClr val="tx1"/>
                </a:solidFill>
                <a:effectLst/>
                <a:latin typeface="+mn-lt"/>
                <a:ea typeface="+mn-ea"/>
                <a:cs typeface="+mn-cs"/>
              </a:rPr>
              <a:t>inspection</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test</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compliance procedure (for a consignment)</a:t>
            </a:r>
            <a:r>
              <a:rPr lang="en-US" sz="1600" i="0" kern="1200" dirty="0">
                <a:solidFill>
                  <a:schemeClr val="tx1"/>
                </a:solidFill>
                <a:effectLst/>
                <a:latin typeface="+mn-lt"/>
                <a:ea typeface="+mn-ea"/>
                <a:cs typeface="+mn-cs"/>
              </a:rPr>
              <a:t>”, “</a:t>
            </a:r>
            <a:r>
              <a:rPr lang="en-US" sz="1600" i="1" kern="1200" dirty="0">
                <a:solidFill>
                  <a:schemeClr val="tx1"/>
                </a:solidFill>
                <a:effectLst/>
                <a:latin typeface="+mn-lt"/>
                <a:ea typeface="+mn-ea"/>
                <a:cs typeface="+mn-cs"/>
              </a:rPr>
              <a:t>clearance (of a consignment)</a:t>
            </a:r>
            <a:r>
              <a:rPr lang="en-US" sz="1600" i="0" kern="1200" dirty="0">
                <a:solidFill>
                  <a:schemeClr val="tx1"/>
                </a:solidFill>
                <a:effectLst/>
                <a:latin typeface="+mn-lt"/>
                <a:ea typeface="+mn-ea"/>
                <a:cs typeface="+mn-cs"/>
              </a:rPr>
              <a:t>” and “</a:t>
            </a:r>
            <a:r>
              <a:rPr lang="en-US" sz="1600" i="1" kern="1200" dirty="0">
                <a:solidFill>
                  <a:schemeClr val="tx1"/>
                </a:solidFill>
                <a:effectLst/>
                <a:latin typeface="+mn-lt"/>
                <a:ea typeface="+mn-ea"/>
                <a:cs typeface="+mn-cs"/>
              </a:rPr>
              <a:t>release (of a consignment)</a:t>
            </a:r>
            <a:r>
              <a:rPr lang="en-US" sz="1600" i="0" kern="1200" dirty="0">
                <a:solidFill>
                  <a:schemeClr val="tx1"/>
                </a:solidFill>
                <a:effectLst/>
                <a:latin typeface="+mn-lt"/>
                <a:ea typeface="+mn-ea"/>
                <a:cs typeface="+mn-cs"/>
              </a:rPr>
              <a:t>”.</a:t>
            </a:r>
            <a:endParaRPr lang="fr-FR" sz="16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1158360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804842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939381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1450619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1883857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528255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3732828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828C01E-949B-4081-9A28-4BF989B3AE2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4F969CF9-D1CD-4100-AD8B-E6C01BC08A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12AD3BB9-7674-47B3-BCDC-3131FA98DE0C}"/>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5" name="Footer Placeholder 4">
            <a:extLst>
              <a:ext uri="{FF2B5EF4-FFF2-40B4-BE49-F238E27FC236}">
                <a16:creationId xmlns="" xmlns:a16="http://schemas.microsoft.com/office/drawing/2014/main" id="{1FA2DC66-B5B3-4DB5-BDF6-FDC2054C24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5F59E17-4E8D-4D2C-8520-EFB67CA6BB2A}"/>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209713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D4AFD9-3625-4755-B235-109CBB992D8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7AAC0B1A-9543-438A-85E7-96DC690E383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139BA962-B61B-434D-BD0E-5ACD4F04E5A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7C99C29F-F51C-497A-AA3B-216048C7D7F9}"/>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6" name="Footer Placeholder 5">
            <a:extLst>
              <a:ext uri="{FF2B5EF4-FFF2-40B4-BE49-F238E27FC236}">
                <a16:creationId xmlns="" xmlns:a16="http://schemas.microsoft.com/office/drawing/2014/main" id="{1BBD1340-49CF-4733-B3D0-6D16F8258D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7C84A4D-E9C6-460D-990B-D75D81EE8FF4}"/>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4278225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EABD660-FC8D-49E2-AE3C-584DE4A044B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 xmlns:a16="http://schemas.microsoft.com/office/drawing/2014/main" id="{C264C123-A267-4791-96A4-B9B8CD809A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4C21EB16-96AF-481A-9CE8-8FBFB42711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4709CDA4-3951-4984-B088-93497EDEF8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8090A2F9-4EEE-4C99-9CEE-AAA47224980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E2E34385-46FD-413E-BE5A-E651924BEB49}"/>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8" name="Footer Placeholder 7">
            <a:extLst>
              <a:ext uri="{FF2B5EF4-FFF2-40B4-BE49-F238E27FC236}">
                <a16:creationId xmlns="" xmlns:a16="http://schemas.microsoft.com/office/drawing/2014/main" id="{5016BE7C-2D50-4B3F-9172-F3A08208AD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E373CAA6-7D82-4FC4-9186-2B5CCC8E0B53}"/>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30465369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8984E18-4620-4BB1-845A-1F7C5044B67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 xmlns:a16="http://schemas.microsoft.com/office/drawing/2014/main" id="{B977C1FB-E778-4F28-8FB5-0FAAF38316AF}"/>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4" name="Footer Placeholder 3">
            <a:extLst>
              <a:ext uri="{FF2B5EF4-FFF2-40B4-BE49-F238E27FC236}">
                <a16:creationId xmlns="" xmlns:a16="http://schemas.microsoft.com/office/drawing/2014/main" id="{909C4A34-F3AB-45A3-BCA7-393B1258952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89D1856B-4F01-4F44-AB9F-DD2FEA968AEE}"/>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3357958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A91EEA71-246C-45AA-AF69-F37C8822D9BE}"/>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3" name="Footer Placeholder 2">
            <a:extLst>
              <a:ext uri="{FF2B5EF4-FFF2-40B4-BE49-F238E27FC236}">
                <a16:creationId xmlns="" xmlns:a16="http://schemas.microsoft.com/office/drawing/2014/main" id="{DEBB0E38-E908-40F5-ABF1-C9517CD2FC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B2BA8FF7-674E-41C7-A7F1-F9D2E7050EED}"/>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943088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99DAE9-73F3-4ED9-B1C8-9BEA385EF6D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383D8F53-C57B-4D87-9F5E-5533147426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256AFAE8-5A85-486C-BC8D-6E366D43F9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E23A5EFD-7852-45B7-8B7D-8CE54EC6E4E3}"/>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6" name="Footer Placeholder 5">
            <a:extLst>
              <a:ext uri="{FF2B5EF4-FFF2-40B4-BE49-F238E27FC236}">
                <a16:creationId xmlns="" xmlns:a16="http://schemas.microsoft.com/office/drawing/2014/main" id="{E7604337-5DD5-47BB-9C69-AF164FD18E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B4DF8F62-5466-40B1-A9CF-A103F4532A6F}"/>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16152779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A7AB59-F9F7-4601-AB5A-4B2ECDD610B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575577B8-2FC9-4581-A734-CAABEFCF0DD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97A6FF64-02FD-413F-A3B6-B3000C8BA8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C4BBA651-3B2F-4CEC-95F1-5A4743F47674}"/>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6" name="Footer Placeholder 5">
            <a:extLst>
              <a:ext uri="{FF2B5EF4-FFF2-40B4-BE49-F238E27FC236}">
                <a16:creationId xmlns="" xmlns:a16="http://schemas.microsoft.com/office/drawing/2014/main" id="{1A094073-E66B-40AE-A2C9-677F00C4ED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0938F23F-61C2-4074-8071-9056CA06B523}"/>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680850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6F4E61-6EEC-4AF3-A53B-5A29FC3CE5E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B9A7923F-1D49-4583-9483-C57020866D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4C09179-BB68-40A4-B57E-79968C83079C}"/>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5" name="Footer Placeholder 4">
            <a:extLst>
              <a:ext uri="{FF2B5EF4-FFF2-40B4-BE49-F238E27FC236}">
                <a16:creationId xmlns="" xmlns:a16="http://schemas.microsoft.com/office/drawing/2014/main" id="{77C8AA0F-4FB0-498E-A969-0D608AAAA4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99D149B6-11BF-42C4-B02D-1C214624B0A1}"/>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4198499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670AD44F-035E-499E-A4F8-D02B97FF8524}"/>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80B9BDF0-BFCC-493F-8935-891F9DD2CB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C65895C-0A3D-4120-8AA8-A01B988E3F61}"/>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5" name="Footer Placeholder 4">
            <a:extLst>
              <a:ext uri="{FF2B5EF4-FFF2-40B4-BE49-F238E27FC236}">
                <a16:creationId xmlns="" xmlns:a16="http://schemas.microsoft.com/office/drawing/2014/main" id="{32501B8F-42D6-455E-BB6A-DE4413E8FE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9C19A57-0C15-4EFD-9840-AA9E0D50AF63}"/>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2910907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681875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5DB663E-CAEB-4D2C-9EA0-D649A256885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97FCFD40-DD54-45C8-B586-C01F63162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471A56B9-1AAD-4A38-8985-936AF5C98D91}"/>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5" name="Footer Placeholder 4">
            <a:extLst>
              <a:ext uri="{FF2B5EF4-FFF2-40B4-BE49-F238E27FC236}">
                <a16:creationId xmlns="" xmlns:a16="http://schemas.microsoft.com/office/drawing/2014/main" id="{4F9D2523-D65C-4FA3-AF07-81DF6E5605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3CEAB67A-D76D-4BB4-9E7E-716433039175}"/>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324741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3DBD771-31C8-4F26-A2AC-D191FF64CF2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30757C54-D980-4D6A-A16C-668A257A97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EB6E39E-30EC-4580-B909-EB523F8CFAE5}"/>
              </a:ext>
            </a:extLst>
          </p:cNvPr>
          <p:cNvSpPr>
            <a:spLocks noGrp="1"/>
          </p:cNvSpPr>
          <p:nvPr>
            <p:ph type="dt" sz="half" idx="10"/>
          </p:nvPr>
        </p:nvSpPr>
        <p:spPr/>
        <p:txBody>
          <a:bodyPr/>
          <a:lstStyle/>
          <a:p>
            <a:fld id="{31521CE8-8EC4-4281-8A14-2135E6026369}" type="datetimeFigureOut">
              <a:rPr lang="en-US" smtClean="0"/>
              <a:t>6/23/2022</a:t>
            </a:fld>
            <a:endParaRPr lang="en-US"/>
          </a:p>
        </p:txBody>
      </p:sp>
      <p:sp>
        <p:nvSpPr>
          <p:cNvPr id="5" name="Footer Placeholder 4">
            <a:extLst>
              <a:ext uri="{FF2B5EF4-FFF2-40B4-BE49-F238E27FC236}">
                <a16:creationId xmlns="" xmlns:a16="http://schemas.microsoft.com/office/drawing/2014/main" id="{81F039C2-F1FC-47A3-B35D-910600D84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CEBA9760-05A7-411A-A736-F7EB7EF39728}"/>
              </a:ext>
            </a:extLst>
          </p:cNvPr>
          <p:cNvSpPr>
            <a:spLocks noGrp="1"/>
          </p:cNvSpPr>
          <p:nvPr>
            <p:ph type="sldNum" sz="quarter" idx="12"/>
          </p:nvPr>
        </p:nvSpPr>
        <p:spPr/>
        <p:txBody>
          <a:bodyPr/>
          <a:lstStyle/>
          <a:p>
            <a:fld id="{F4AD3E27-9F6F-4407-A51A-6C42809F1F30}" type="slidenum">
              <a:rPr lang="en-US" smtClean="0"/>
              <a:t>‹N°›</a:t>
            </a:fld>
            <a:endParaRPr lang="en-US"/>
          </a:p>
        </p:txBody>
      </p:sp>
    </p:spTree>
    <p:extLst>
      <p:ext uri="{BB962C8B-B14F-4D97-AF65-F5344CB8AC3E}">
        <p14:creationId xmlns:p14="http://schemas.microsoft.com/office/powerpoint/2010/main" val="7274367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4.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3.emf"/><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2.emf"/><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 xmlns:a16="http://schemas.microsoft.com/office/drawing/2014/main" id="{A133ADE3-A5A0-2645-9D97-F63324C4A172}"/>
              </a:ext>
            </a:extLst>
          </p:cNvPr>
          <p:cNvSpPr txBox="1">
            <a:spLocks/>
          </p:cNvSpPr>
          <p:nvPr userDrawn="1"/>
        </p:nvSpPr>
        <p:spPr>
          <a:xfrm>
            <a:off x="0" y="6453865"/>
            <a:ext cx="75438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latin typeface="Gill Sans MT" panose="020B0502020104020203" pitchFamily="34" charset="0"/>
              </a:rPr>
              <a:t>2022 IPPC Regional Workshops</a:t>
            </a:r>
          </a:p>
        </p:txBody>
      </p: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latin typeface="Gill Sans MT" panose="020B0502020104020203" pitchFamily="34" charset="0"/>
              </a:rPr>
              <a:t>Draft 2022 Amendments to ISPM 5 (</a:t>
            </a:r>
            <a:r>
              <a:rPr lang="en-US" i="1">
                <a:solidFill>
                  <a:srgbClr val="00825F"/>
                </a:solidFill>
                <a:latin typeface="Gill Sans MT" panose="020B0502020104020203" pitchFamily="34" charset="0"/>
              </a:rPr>
              <a:t>Glossary of phytosanitary terms</a:t>
            </a:r>
            <a:r>
              <a:rPr lang="en-US">
                <a:solidFill>
                  <a:srgbClr val="00825F"/>
                </a:solidFill>
                <a:latin typeface="Gill Sans MT" panose="020B0502020104020203" pitchFamily="34" charset="0"/>
              </a:rPr>
              <a:t>) (1994-001), Priority 1</a:t>
            </a: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ext Placeholder 5">
            <a:extLst>
              <a:ext uri="{FF2B5EF4-FFF2-40B4-BE49-F238E27FC236}">
                <a16:creationId xmlns="" xmlns:a16="http://schemas.microsoft.com/office/drawing/2014/main" id="{25F4E449-8FFD-484F-980B-71A1B91CFED3}"/>
              </a:ext>
            </a:extLst>
          </p:cNvPr>
          <p:cNvSpPr txBox="1">
            <a:spLocks/>
          </p:cNvSpPr>
          <p:nvPr userDrawn="1"/>
        </p:nvSpPr>
        <p:spPr>
          <a:xfrm>
            <a:off x="10896600" y="6452842"/>
            <a:ext cx="12954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fld id="{9F5C4090-D552-4FDE-8F99-0B3016212E9A}" type="slidenum">
              <a:rPr lang="en-US" smtClean="0">
                <a:solidFill>
                  <a:schemeClr val="tx1"/>
                </a:solidFill>
                <a:latin typeface="Gill Sans MT" panose="020B0502020104020203" pitchFamily="34" charset="0"/>
              </a:rPr>
              <a:t>‹N°›</a:t>
            </a:fld>
            <a:endParaRPr lang="en-US">
              <a:solidFill>
                <a:schemeClr val="tx1"/>
              </a:solidFill>
              <a:latin typeface="Gill Sans MT" panose="020B0502020104020203" pitchFamily="34" charset="0"/>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C5A22D0E-43EF-413F-A1DD-C2DE8BFB9F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2AA4454-05A6-4DBC-99D1-1D3ABF084E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21CE8-8EC4-4281-8A14-2135E6026369}" type="datetimeFigureOut">
              <a:rPr lang="en-US" smtClean="0"/>
              <a:t>6/23/2022</a:t>
            </a:fld>
            <a:endParaRPr lang="en-US"/>
          </a:p>
        </p:txBody>
      </p:sp>
      <p:sp>
        <p:nvSpPr>
          <p:cNvPr id="5" name="Footer Placeholder 4">
            <a:extLst>
              <a:ext uri="{FF2B5EF4-FFF2-40B4-BE49-F238E27FC236}">
                <a16:creationId xmlns="" xmlns:a16="http://schemas.microsoft.com/office/drawing/2014/main" id="{92392FAB-9F34-4D22-987F-94023E627F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9E3E9A24-C69B-48F6-AFB5-31F5A462EA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AD3E27-9F6F-4407-A51A-6C42809F1F30}" type="slidenum">
              <a:rPr lang="en-US" smtClean="0"/>
              <a:t>‹N°›</a:t>
            </a:fld>
            <a:endParaRPr lang="en-US"/>
          </a:p>
        </p:txBody>
      </p:sp>
      <p:pic>
        <p:nvPicPr>
          <p:cNvPr id="7" name="Picture 6">
            <a:extLst>
              <a:ext uri="{FF2B5EF4-FFF2-40B4-BE49-F238E27FC236}">
                <a16:creationId xmlns="" xmlns:a16="http://schemas.microsoft.com/office/drawing/2014/main" id="{6105E754-0EAE-499D-8F97-E62C7059DC7F}"/>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8" name="Connettore 1 31">
            <a:extLst>
              <a:ext uri="{FF2B5EF4-FFF2-40B4-BE49-F238E27FC236}">
                <a16:creationId xmlns="" xmlns:a16="http://schemas.microsoft.com/office/drawing/2014/main" id="{8E067D0B-1D1F-4FCB-996E-CCADFB29482A}"/>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9" name="Text Placeholder 5">
            <a:extLst>
              <a:ext uri="{FF2B5EF4-FFF2-40B4-BE49-F238E27FC236}">
                <a16:creationId xmlns="" xmlns:a16="http://schemas.microsoft.com/office/drawing/2014/main" id="{5F98EDF4-8F8E-4568-9F26-21006D0D3B0C}"/>
              </a:ext>
            </a:extLst>
          </p:cNvPr>
          <p:cNvSpPr txBox="1">
            <a:spLocks/>
          </p:cNvSpPr>
          <p:nvPr userDrawn="1"/>
        </p:nvSpPr>
        <p:spPr>
          <a:xfrm>
            <a:off x="0" y="6453865"/>
            <a:ext cx="75438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 IPPC Regional Workshops</a:t>
            </a:r>
          </a:p>
        </p:txBody>
      </p:sp>
      <p:sp>
        <p:nvSpPr>
          <p:cNvPr id="10" name="Text Placeholder 5">
            <a:extLst>
              <a:ext uri="{FF2B5EF4-FFF2-40B4-BE49-F238E27FC236}">
                <a16:creationId xmlns="" xmlns:a16="http://schemas.microsoft.com/office/drawing/2014/main" id="{BD66CDF5-D827-4B10-91FE-05A60BB699F4}"/>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latin typeface="Gill Sans MT" panose="020B0502020104020203" pitchFamily="34" charset="0"/>
              </a:rPr>
              <a:t>Draft 202</a:t>
            </a:r>
            <a:r>
              <a:rPr lang="ru-RU">
                <a:solidFill>
                  <a:srgbClr val="00825F"/>
                </a:solidFill>
                <a:latin typeface="Gill Sans MT" panose="020B0502020104020203" pitchFamily="34" charset="0"/>
              </a:rPr>
              <a:t>2</a:t>
            </a:r>
            <a:r>
              <a:rPr lang="en-US">
                <a:solidFill>
                  <a:srgbClr val="00825F"/>
                </a:solidFill>
                <a:latin typeface="Gill Sans MT" panose="020B0502020104020203" pitchFamily="34" charset="0"/>
              </a:rPr>
              <a:t> Amendments to ISPM 5 (</a:t>
            </a:r>
            <a:r>
              <a:rPr lang="en-US" i="1">
                <a:solidFill>
                  <a:srgbClr val="00825F"/>
                </a:solidFill>
                <a:latin typeface="Gill Sans MT" panose="020B0502020104020203" pitchFamily="34" charset="0"/>
              </a:rPr>
              <a:t>Glossary of phytosanitary terms</a:t>
            </a:r>
            <a:r>
              <a:rPr lang="en-US">
                <a:solidFill>
                  <a:srgbClr val="00825F"/>
                </a:solidFill>
                <a:latin typeface="Gill Sans MT" panose="020B0502020104020203" pitchFamily="34" charset="0"/>
              </a:rPr>
              <a:t>) (1994-001), Priority 1</a:t>
            </a:r>
          </a:p>
        </p:txBody>
      </p:sp>
      <p:pic>
        <p:nvPicPr>
          <p:cNvPr id="11" name="Immagine 9">
            <a:extLst>
              <a:ext uri="{FF2B5EF4-FFF2-40B4-BE49-F238E27FC236}">
                <a16:creationId xmlns="" xmlns:a16="http://schemas.microsoft.com/office/drawing/2014/main" id="{E7C15819-C4CE-4768-A3D8-14C256F2D190}"/>
              </a:ext>
            </a:extLst>
          </p:cNvPr>
          <p:cNvPicPr>
            <a:picLocks noChangeAspect="1"/>
          </p:cNvPicPr>
          <p:nvPr userDrawn="1"/>
        </p:nvPicPr>
        <p:blipFill rotWithShape="1">
          <a:blip r:embed="rId15"/>
          <a:srcRect r="29216"/>
          <a:stretch/>
        </p:blipFill>
        <p:spPr>
          <a:xfrm>
            <a:off x="539598" y="218898"/>
            <a:ext cx="1877238" cy="516014"/>
          </a:xfrm>
          <a:prstGeom prst="rect">
            <a:avLst/>
          </a:prstGeom>
        </p:spPr>
      </p:pic>
      <p:pic>
        <p:nvPicPr>
          <p:cNvPr id="12" name="Picture 11">
            <a:extLst>
              <a:ext uri="{FF2B5EF4-FFF2-40B4-BE49-F238E27FC236}">
                <a16:creationId xmlns="" xmlns:a16="http://schemas.microsoft.com/office/drawing/2014/main" id="{3C37D28C-9310-491C-86DC-FF0C35F855BD}"/>
              </a:ext>
            </a:extLst>
          </p:cNvPr>
          <p:cNvPicPr>
            <a:picLocks noChangeAspect="1"/>
          </p:cNvPicPr>
          <p:nvPr userDrawn="1"/>
        </p:nvPicPr>
        <p:blipFill>
          <a:blip r:embed="rId16"/>
          <a:stretch>
            <a:fillRect/>
          </a:stretch>
        </p:blipFill>
        <p:spPr>
          <a:xfrm>
            <a:off x="9806784" y="233705"/>
            <a:ext cx="2016059" cy="516015"/>
          </a:xfrm>
          <a:prstGeom prst="rect">
            <a:avLst/>
          </a:prstGeom>
        </p:spPr>
      </p:pic>
      <p:sp>
        <p:nvSpPr>
          <p:cNvPr id="13" name="Rectangle 12">
            <a:extLst>
              <a:ext uri="{FF2B5EF4-FFF2-40B4-BE49-F238E27FC236}">
                <a16:creationId xmlns="" xmlns:a16="http://schemas.microsoft.com/office/drawing/2014/main" id="{64DC0FCD-395E-4B57-84DF-C78A8A6B526D}"/>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4" name="Text Placeholder 5">
            <a:extLst>
              <a:ext uri="{FF2B5EF4-FFF2-40B4-BE49-F238E27FC236}">
                <a16:creationId xmlns="" xmlns:a16="http://schemas.microsoft.com/office/drawing/2014/main" id="{BF510E1F-835E-4E47-885B-E1120A50A65B}"/>
              </a:ext>
            </a:extLst>
          </p:cNvPr>
          <p:cNvSpPr txBox="1">
            <a:spLocks/>
          </p:cNvSpPr>
          <p:nvPr userDrawn="1"/>
        </p:nvSpPr>
        <p:spPr>
          <a:xfrm>
            <a:off x="10896600" y="6452842"/>
            <a:ext cx="1295400" cy="342905"/>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fld id="{9F5C4090-D552-4FDE-8F99-0B3016212E9A}" type="slidenum">
              <a:rPr lang="en-US" smtClean="0">
                <a:solidFill>
                  <a:schemeClr val="tx1"/>
                </a:solidFill>
              </a:rPr>
              <a:t>‹N°›</a:t>
            </a:fld>
            <a:endParaRPr lang="en-US">
              <a:solidFill>
                <a:schemeClr val="tx1"/>
              </a:solidFill>
            </a:endParaRPr>
          </a:p>
        </p:txBody>
      </p:sp>
    </p:spTree>
    <p:extLst>
      <p:ext uri="{BB962C8B-B14F-4D97-AF65-F5344CB8AC3E}">
        <p14:creationId xmlns:p14="http://schemas.microsoft.com/office/powerpoint/2010/main" val="1129196546"/>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diagramData" Target="../diagrams/data15.xml"/><Relationship Id="rId7" Type="http://schemas.microsoft.com/office/2007/relationships/diagramDrawing" Target="../diagrams/drawing15.xml"/><Relationship Id="rId12" Type="http://schemas.microsoft.com/office/2007/relationships/diagramDrawing" Target="../diagrams/drawing16.xml"/><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diagramColors" Target="../diagrams/colors15.xml"/><Relationship Id="rId11" Type="http://schemas.openxmlformats.org/officeDocument/2006/relationships/diagramColors" Target="../diagrams/colors16.xml"/><Relationship Id="rId5" Type="http://schemas.openxmlformats.org/officeDocument/2006/relationships/diagramQuickStyle" Target="../diagrams/quickStyle15.xml"/><Relationship Id="rId10" Type="http://schemas.openxmlformats.org/officeDocument/2006/relationships/diagramQuickStyle" Target="../diagrams/quickStyle16.xml"/><Relationship Id="rId4" Type="http://schemas.openxmlformats.org/officeDocument/2006/relationships/diagramLayout" Target="../diagrams/layout15.xml"/><Relationship Id="rId9" Type="http://schemas.openxmlformats.org/officeDocument/2006/relationships/diagramLayout" Target="../diagrams/layout16.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Data" Target="../diagrams/data17.xml"/><Relationship Id="rId7" Type="http://schemas.microsoft.com/office/2007/relationships/diagramDrawing" Target="../diagrams/drawing17.xml"/><Relationship Id="rId12" Type="http://schemas.microsoft.com/office/2007/relationships/diagramDrawing" Target="../diagrams/drawing18.xml"/><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diagramColors" Target="../diagrams/colors17.xml"/><Relationship Id="rId11" Type="http://schemas.openxmlformats.org/officeDocument/2006/relationships/diagramColors" Target="../diagrams/colors18.xml"/><Relationship Id="rId5" Type="http://schemas.openxmlformats.org/officeDocument/2006/relationships/diagramQuickStyle" Target="../diagrams/quickStyle17.xml"/><Relationship Id="rId10" Type="http://schemas.openxmlformats.org/officeDocument/2006/relationships/diagramQuickStyle" Target="../diagrams/quickStyle18.xml"/><Relationship Id="rId4" Type="http://schemas.openxmlformats.org/officeDocument/2006/relationships/diagramLayout" Target="../diagrams/layout17.xml"/><Relationship Id="rId9" Type="http://schemas.openxmlformats.org/officeDocument/2006/relationships/diagramLayout" Target="../diagrams/layout18.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0.xml"/><Relationship Id="rId3" Type="http://schemas.openxmlformats.org/officeDocument/2006/relationships/diagramData" Target="../diagrams/data19.xml"/><Relationship Id="rId7" Type="http://schemas.microsoft.com/office/2007/relationships/diagramDrawing" Target="../diagrams/drawing19.xml"/><Relationship Id="rId12" Type="http://schemas.microsoft.com/office/2007/relationships/diagramDrawing" Target="../diagrams/drawing20.xml"/><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diagramColors" Target="../diagrams/colors19.xml"/><Relationship Id="rId11" Type="http://schemas.openxmlformats.org/officeDocument/2006/relationships/diagramColors" Target="../diagrams/colors20.xml"/><Relationship Id="rId5" Type="http://schemas.openxmlformats.org/officeDocument/2006/relationships/diagramQuickStyle" Target="../diagrams/quickStyle19.xml"/><Relationship Id="rId10" Type="http://schemas.openxmlformats.org/officeDocument/2006/relationships/diagramQuickStyle" Target="../diagrams/quickStyle20.xml"/><Relationship Id="rId4" Type="http://schemas.openxmlformats.org/officeDocument/2006/relationships/diagramLayout" Target="../diagrams/layout19.xml"/><Relationship Id="rId9" Type="http://schemas.openxmlformats.org/officeDocument/2006/relationships/diagramLayout" Target="../diagrams/layout20.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22.xml"/><Relationship Id="rId3" Type="http://schemas.openxmlformats.org/officeDocument/2006/relationships/diagramData" Target="../diagrams/data21.xml"/><Relationship Id="rId7" Type="http://schemas.microsoft.com/office/2007/relationships/diagramDrawing" Target="../diagrams/drawing21.xml"/><Relationship Id="rId12" Type="http://schemas.microsoft.com/office/2007/relationships/diagramDrawing" Target="../diagrams/drawing22.xml"/><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diagramColors" Target="../diagrams/colors21.xml"/><Relationship Id="rId11" Type="http://schemas.openxmlformats.org/officeDocument/2006/relationships/diagramColors" Target="../diagrams/colors22.xml"/><Relationship Id="rId5" Type="http://schemas.openxmlformats.org/officeDocument/2006/relationships/diagramQuickStyle" Target="../diagrams/quickStyle21.xml"/><Relationship Id="rId10" Type="http://schemas.openxmlformats.org/officeDocument/2006/relationships/diagramQuickStyle" Target="../diagrams/quickStyle22.xml"/><Relationship Id="rId4" Type="http://schemas.openxmlformats.org/officeDocument/2006/relationships/diagramLayout" Target="../diagrams/layout21.xml"/><Relationship Id="rId9" Type="http://schemas.openxmlformats.org/officeDocument/2006/relationships/diagramLayout" Target="../diagrams/layout22.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24.xml"/><Relationship Id="rId3" Type="http://schemas.openxmlformats.org/officeDocument/2006/relationships/diagramData" Target="../diagrams/data23.xml"/><Relationship Id="rId7" Type="http://schemas.microsoft.com/office/2007/relationships/diagramDrawing" Target="../diagrams/drawing23.xml"/><Relationship Id="rId12" Type="http://schemas.microsoft.com/office/2007/relationships/diagramDrawing" Target="../diagrams/drawing24.xml"/><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0" Type="http://schemas.openxmlformats.org/officeDocument/2006/relationships/diagramQuickStyle" Target="../diagrams/quickStyle24.xml"/><Relationship Id="rId4" Type="http://schemas.openxmlformats.org/officeDocument/2006/relationships/diagramLayout" Target="../diagrams/layout23.xml"/><Relationship Id="rId9" Type="http://schemas.openxmlformats.org/officeDocument/2006/relationships/diagramLayout" Target="../diagrams/layout24.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6.xml"/><Relationship Id="rId3" Type="http://schemas.openxmlformats.org/officeDocument/2006/relationships/diagramData" Target="../diagrams/data25.xml"/><Relationship Id="rId7" Type="http://schemas.microsoft.com/office/2007/relationships/diagramDrawing" Target="../diagrams/drawing25.xml"/><Relationship Id="rId12" Type="http://schemas.microsoft.com/office/2007/relationships/diagramDrawing" Target="../diagrams/drawing26.xml"/><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diagramColors" Target="../diagrams/colors25.xml"/><Relationship Id="rId11" Type="http://schemas.openxmlformats.org/officeDocument/2006/relationships/diagramColors" Target="../diagrams/colors26.xml"/><Relationship Id="rId5" Type="http://schemas.openxmlformats.org/officeDocument/2006/relationships/diagramQuickStyle" Target="../diagrams/quickStyle25.xml"/><Relationship Id="rId10" Type="http://schemas.openxmlformats.org/officeDocument/2006/relationships/diagramQuickStyle" Target="../diagrams/quickStyle26.xml"/><Relationship Id="rId4" Type="http://schemas.openxmlformats.org/officeDocument/2006/relationships/diagramLayout" Target="../diagrams/layout25.xml"/><Relationship Id="rId9" Type="http://schemas.openxmlformats.org/officeDocument/2006/relationships/diagramLayout" Target="../diagrams/layout26.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8.xml"/><Relationship Id="rId3" Type="http://schemas.openxmlformats.org/officeDocument/2006/relationships/diagramData" Target="../diagrams/data27.xml"/><Relationship Id="rId7" Type="http://schemas.microsoft.com/office/2007/relationships/diagramDrawing" Target="../diagrams/drawing27.xml"/><Relationship Id="rId12" Type="http://schemas.microsoft.com/office/2007/relationships/diagramDrawing" Target="../diagrams/drawing28.xml"/><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diagramColors" Target="../diagrams/colors27.xml"/><Relationship Id="rId11" Type="http://schemas.openxmlformats.org/officeDocument/2006/relationships/diagramColors" Target="../diagrams/colors28.xml"/><Relationship Id="rId5" Type="http://schemas.openxmlformats.org/officeDocument/2006/relationships/diagramQuickStyle" Target="../diagrams/quickStyle27.xml"/><Relationship Id="rId10" Type="http://schemas.openxmlformats.org/officeDocument/2006/relationships/diagramQuickStyle" Target="../diagrams/quickStyle28.xml"/><Relationship Id="rId4" Type="http://schemas.openxmlformats.org/officeDocument/2006/relationships/diagramLayout" Target="../diagrams/layout27.xml"/><Relationship Id="rId9" Type="http://schemas.openxmlformats.org/officeDocument/2006/relationships/diagramLayout" Target="../diagrams/layout28.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30.xml"/><Relationship Id="rId3" Type="http://schemas.openxmlformats.org/officeDocument/2006/relationships/diagramData" Target="../diagrams/data29.xml"/><Relationship Id="rId7" Type="http://schemas.microsoft.com/office/2007/relationships/diagramDrawing" Target="../diagrams/drawing29.xml"/><Relationship Id="rId12" Type="http://schemas.microsoft.com/office/2007/relationships/diagramDrawing" Target="../diagrams/drawing30.xml"/><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diagramColors" Target="../diagrams/colors29.xml"/><Relationship Id="rId11" Type="http://schemas.openxmlformats.org/officeDocument/2006/relationships/diagramColors" Target="../diagrams/colors30.xml"/><Relationship Id="rId5" Type="http://schemas.openxmlformats.org/officeDocument/2006/relationships/diagramQuickStyle" Target="../diagrams/quickStyle29.xml"/><Relationship Id="rId10" Type="http://schemas.openxmlformats.org/officeDocument/2006/relationships/diagramQuickStyle" Target="../diagrams/quickStyle30.xml"/><Relationship Id="rId4" Type="http://schemas.openxmlformats.org/officeDocument/2006/relationships/diagramLayout" Target="../diagrams/layout29.xml"/><Relationship Id="rId9" Type="http://schemas.openxmlformats.org/officeDocument/2006/relationships/diagramLayout" Target="../diagrams/layout30.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19.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1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12.xml"/><Relationship Id="rId3" Type="http://schemas.openxmlformats.org/officeDocument/2006/relationships/diagramData" Target="../diagrams/data11.xml"/><Relationship Id="rId7" Type="http://schemas.microsoft.com/office/2007/relationships/diagramDrawing" Target="../diagrams/drawing11.xml"/><Relationship Id="rId12" Type="http://schemas.microsoft.com/office/2007/relationships/diagramDrawing" Target="../diagrams/drawing12.xm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diagramColors" Target="../diagrams/colors11.xml"/><Relationship Id="rId11" Type="http://schemas.openxmlformats.org/officeDocument/2006/relationships/diagramColors" Target="../diagrams/colors12.xml"/><Relationship Id="rId5" Type="http://schemas.openxmlformats.org/officeDocument/2006/relationships/diagramQuickStyle" Target="../diagrams/quickStyle11.xml"/><Relationship Id="rId10" Type="http://schemas.openxmlformats.org/officeDocument/2006/relationships/diagramQuickStyle" Target="../diagrams/quickStyle12.xml"/><Relationship Id="rId4" Type="http://schemas.openxmlformats.org/officeDocument/2006/relationships/diagramLayout" Target="../diagrams/layout11.xml"/><Relationship Id="rId9" Type="http://schemas.openxmlformats.org/officeDocument/2006/relationships/diagramLayout" Target="../diagrams/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497" y="4419054"/>
            <a:ext cx="12192000" cy="1672281"/>
          </a:xfrm>
        </p:spPr>
        <p:txBody>
          <a:bodyPr anchor="ctr"/>
          <a:lstStyle/>
          <a:p>
            <a:pPr lvl="0"/>
            <a:r>
              <a:rPr lang="fr-FR" sz="2800" dirty="0">
                <a:latin typeface="Gill Sans MT" panose="020B0502020104020203" pitchFamily="34" charset="0"/>
              </a:rPr>
              <a:t>Projet d'amendements 2021 à la NIMP 5 (</a:t>
            </a:r>
            <a:r>
              <a:rPr lang="fr-FR" sz="2800" i="1" dirty="0">
                <a:latin typeface="Gill Sans MT" panose="020B0502020104020203" pitchFamily="34" charset="0"/>
              </a:rPr>
              <a:t>Glossaire des termes phytosanitaires</a:t>
            </a:r>
            <a:r>
              <a:rPr lang="fr-FR" sz="2800" dirty="0">
                <a:latin typeface="Gill Sans MT" panose="020B0502020104020203" pitchFamily="34" charset="0"/>
              </a:rPr>
              <a:t>) </a:t>
            </a:r>
            <a:r>
              <a:rPr lang="fr-FR" sz="2800" dirty="0" smtClean="0">
                <a:latin typeface="Gill Sans MT" panose="020B0502020104020203" pitchFamily="34" charset="0"/>
              </a:rPr>
              <a:t>(</a:t>
            </a:r>
            <a:r>
              <a:rPr lang="fr-FR" sz="2800" dirty="0">
                <a:latin typeface="Gill Sans MT" panose="020B0502020104020203" pitchFamily="34" charset="0"/>
              </a:rPr>
              <a:t>1994-001), </a:t>
            </a:r>
            <a:r>
              <a:rPr lang="fr-FR" sz="2800" dirty="0" smtClean="0">
                <a:latin typeface="Gill Sans MT" panose="020B0502020104020203" pitchFamily="34" charset="0"/>
              </a:rPr>
              <a:t>priorité </a:t>
            </a:r>
            <a:r>
              <a:rPr lang="fr-FR" sz="2800" dirty="0">
                <a:latin typeface="Gill Sans MT" panose="020B0502020104020203" pitchFamily="34" charset="0"/>
              </a:rPr>
              <a:t>1 </a:t>
            </a:r>
            <a:r>
              <a:rPr lang="fr-FR" sz="2800" dirty="0" smtClean="0">
                <a:latin typeface="Gill Sans MT" panose="020B0502020104020203" pitchFamily="34" charset="0"/>
              </a:rPr>
              <a:t/>
            </a:r>
            <a:br>
              <a:rPr lang="fr-FR" sz="2800" dirty="0" smtClean="0">
                <a:latin typeface="Gill Sans MT" panose="020B0502020104020203" pitchFamily="34" charset="0"/>
              </a:rPr>
            </a:br>
            <a:r>
              <a:rPr lang="fr-FR" sz="2800" dirty="0">
                <a:latin typeface="Gill Sans MT" panose="020B0502020104020203" pitchFamily="34" charset="0"/>
              </a:rPr>
              <a:t/>
            </a:r>
            <a:br>
              <a:rPr lang="fr-FR" sz="2800" dirty="0">
                <a:latin typeface="Gill Sans MT" panose="020B0502020104020203" pitchFamily="34" charset="0"/>
              </a:rPr>
            </a:br>
            <a:r>
              <a:rPr lang="fr-FR" sz="2800" dirty="0" smtClean="0">
                <a:latin typeface="Gill Sans MT" panose="020B0502020104020203" pitchFamily="34" charset="0"/>
              </a:rPr>
              <a:t>Deuxième </a:t>
            </a:r>
            <a:r>
              <a:rPr lang="fr-FR" sz="2800" dirty="0">
                <a:latin typeface="Gill Sans MT" panose="020B0502020104020203" pitchFamily="34" charset="0"/>
              </a:rPr>
              <a:t>consultation </a:t>
            </a:r>
            <a:r>
              <a:rPr lang="fr-FR" sz="2800" dirty="0" smtClean="0">
                <a:latin typeface="Gill Sans MT" panose="020B0502020104020203" pitchFamily="34" charset="0"/>
              </a:rPr>
              <a:t>(</a:t>
            </a:r>
            <a:r>
              <a:rPr lang="fr-FR" sz="2800" dirty="0">
                <a:latin typeface="Gill Sans MT" panose="020B0502020104020203" pitchFamily="34" charset="0"/>
              </a:rPr>
              <a:t>du 1er juillet au 30 septembre 2022)</a:t>
            </a:r>
            <a:endParaRPr lang="en-US" sz="2800" b="0" i="0" dirty="0">
              <a:latin typeface="Gill Sans MT" panose="020B0502020104020203" pitchFamily="34" charset="0"/>
            </a:endParaRPr>
          </a:p>
        </p:txBody>
      </p:sp>
      <p:sp>
        <p:nvSpPr>
          <p:cNvPr id="7" name="Subtitle 6"/>
          <p:cNvSpPr>
            <a:spLocks noGrp="1"/>
          </p:cNvSpPr>
          <p:nvPr>
            <p:ph type="subTitle" idx="1"/>
          </p:nvPr>
        </p:nvSpPr>
        <p:spPr>
          <a:xfrm>
            <a:off x="11497" y="6612087"/>
            <a:ext cx="12192000" cy="245913"/>
          </a:xfrm>
        </p:spPr>
        <p:txBody>
          <a:bodyPr/>
          <a:lstStyle/>
          <a:p>
            <a:r>
              <a:rPr lang="en-GB" sz="2000" dirty="0" smtClean="0">
                <a:latin typeface="Gill Sans MT" panose="020B0502020104020203" pitchFamily="34" charset="0"/>
              </a:rPr>
              <a:t>Ateliers </a:t>
            </a:r>
            <a:r>
              <a:rPr lang="en-GB" sz="2000" dirty="0" err="1" smtClean="0">
                <a:latin typeface="Gill Sans MT" panose="020B0502020104020203" pitchFamily="34" charset="0"/>
              </a:rPr>
              <a:t>tégionaux</a:t>
            </a:r>
            <a:r>
              <a:rPr lang="en-GB" sz="2000" dirty="0" smtClean="0">
                <a:latin typeface="Gill Sans MT" panose="020B0502020104020203" pitchFamily="34" charset="0"/>
              </a:rPr>
              <a:t> </a:t>
            </a:r>
            <a:r>
              <a:rPr lang="en-GB" sz="2000" dirty="0">
                <a:latin typeface="Gill Sans MT" panose="020B0502020104020203" pitchFamily="34" charset="0"/>
              </a:rPr>
              <a:t>2022 de </a:t>
            </a:r>
            <a:r>
              <a:rPr lang="en-GB" sz="2000" dirty="0" smtClean="0">
                <a:latin typeface="Gill Sans MT" panose="020B0502020104020203" pitchFamily="34" charset="0"/>
              </a:rPr>
              <a:t>la CIPV</a:t>
            </a:r>
            <a:endParaRPr lang="en-US" sz="2000" dirty="0">
              <a:latin typeface="Gill Sans MT" panose="020B0502020104020203" pitchFamily="34" charset="0"/>
            </a:endParaRPr>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a:xfrm>
            <a:off x="11497" y="1222354"/>
            <a:ext cx="12193200" cy="3048000"/>
          </a:xfrm>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Révision</a:t>
            </a:r>
            <a:r>
              <a:rPr lang="en-US" dirty="0">
                <a:latin typeface="Gill Sans MT" panose="020B0502020104020203" pitchFamily="34" charset="0"/>
              </a:rPr>
              <a:t/>
            </a:r>
            <a:br>
              <a:rPr lang="en-US" dirty="0">
                <a:latin typeface="Gill Sans MT" panose="020B0502020104020203" pitchFamily="34" charset="0"/>
              </a:rPr>
            </a:br>
            <a:r>
              <a:rPr lang="en-US" dirty="0">
                <a:latin typeface="Gill Sans MT" panose="020B0502020104020203" pitchFamily="34" charset="0"/>
              </a:rPr>
              <a:t>"</a:t>
            </a:r>
            <a:r>
              <a:rPr lang="en-US" dirty="0" err="1">
                <a:latin typeface="Gill Sans MT" panose="020B0502020104020203" pitchFamily="34" charset="0"/>
              </a:rPr>
              <a:t>Mesure</a:t>
            </a:r>
            <a:r>
              <a:rPr lang="en-US" dirty="0">
                <a:latin typeface="Gill Sans MT" panose="020B0502020104020203" pitchFamily="34" charset="0"/>
              </a:rPr>
              <a:t> </a:t>
            </a:r>
            <a:r>
              <a:rPr lang="en-US" dirty="0" err="1">
                <a:latin typeface="Gill Sans MT" panose="020B0502020104020203" pitchFamily="34" charset="0"/>
              </a:rPr>
              <a:t>d'urgence</a:t>
            </a:r>
            <a:r>
              <a:rPr lang="en-US" dirty="0">
                <a:latin typeface="Gill Sans MT" panose="020B0502020104020203" pitchFamily="34" charset="0"/>
              </a:rPr>
              <a:t>"</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3209581803"/>
              </p:ext>
            </p:extLst>
          </p:nvPr>
        </p:nvGraphicFramePr>
        <p:xfrm>
          <a:off x="5647766" y="1333949"/>
          <a:ext cx="6329082" cy="5007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2998730700"/>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09640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Révision</a:t>
            </a:r>
            <a:r>
              <a:rPr lang="en-US" dirty="0">
                <a:latin typeface="Gill Sans MT" panose="020B0502020104020203" pitchFamily="34" charset="0"/>
              </a:rPr>
              <a:t/>
            </a:r>
            <a:br>
              <a:rPr lang="en-US" dirty="0">
                <a:latin typeface="Gill Sans MT" panose="020B0502020104020203" pitchFamily="34" charset="0"/>
              </a:rPr>
            </a:br>
            <a:r>
              <a:rPr lang="en-US" dirty="0">
                <a:latin typeface="Gill Sans MT" panose="020B0502020104020203" pitchFamily="34" charset="0"/>
              </a:rPr>
              <a:t>“</a:t>
            </a:r>
            <a:r>
              <a:rPr lang="en-US" dirty="0" err="1">
                <a:latin typeface="Gill Sans MT" panose="020B0502020104020203" pitchFamily="34" charset="0"/>
              </a:rPr>
              <a:t>Mesure</a:t>
            </a:r>
            <a:r>
              <a:rPr lang="en-US" dirty="0">
                <a:latin typeface="Gill Sans MT" panose="020B0502020104020203" pitchFamily="34" charset="0"/>
              </a:rPr>
              <a:t> </a:t>
            </a:r>
            <a:r>
              <a:rPr lang="en-US" dirty="0" err="1">
                <a:latin typeface="Gill Sans MT" panose="020B0502020104020203" pitchFamily="34" charset="0"/>
              </a:rPr>
              <a:t>provisoire</a:t>
            </a:r>
            <a:r>
              <a:rPr lang="en-US" dirty="0">
                <a:latin typeface="Gill Sans MT" panose="020B0502020104020203" pitchFamily="34" charset="0"/>
              </a:rPr>
              <a:t>”</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1202474893"/>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3443332696"/>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515368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Révision</a:t>
            </a:r>
            <a:r>
              <a:rPr lang="en-US" dirty="0">
                <a:latin typeface="Gill Sans MT" panose="020B0502020104020203" pitchFamily="34" charset="0"/>
              </a:rPr>
              <a:t/>
            </a:r>
            <a:br>
              <a:rPr lang="en-US" dirty="0">
                <a:latin typeface="Gill Sans MT" panose="020B0502020104020203" pitchFamily="34" charset="0"/>
              </a:rPr>
            </a:br>
            <a:r>
              <a:rPr lang="en-US" dirty="0">
                <a:latin typeface="Gill Sans MT" panose="020B0502020104020203" pitchFamily="34" charset="0"/>
              </a:rPr>
              <a:t>“Inspection”</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3840072721"/>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3829943268"/>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0250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Révision</a:t>
            </a:r>
            <a:r>
              <a:rPr lang="en-US" dirty="0">
                <a:latin typeface="Gill Sans MT" panose="020B0502020104020203" pitchFamily="34" charset="0"/>
              </a:rPr>
              <a:t/>
            </a:r>
            <a:br>
              <a:rPr lang="en-US" dirty="0">
                <a:latin typeface="Gill Sans MT" panose="020B0502020104020203" pitchFamily="34" charset="0"/>
              </a:rPr>
            </a:br>
            <a:r>
              <a:rPr lang="en-US" dirty="0">
                <a:latin typeface="Gill Sans MT" panose="020B0502020104020203" pitchFamily="34" charset="0"/>
              </a:rPr>
              <a:t>“Test”</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3447957505"/>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860290912"/>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577930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Révision</a:t>
            </a:r>
            <a:r>
              <a:rPr lang="en-US" dirty="0">
                <a:latin typeface="Gill Sans MT" panose="020B0502020104020203" pitchFamily="34" charset="0"/>
              </a:rPr>
              <a:t/>
            </a:r>
            <a:br>
              <a:rPr lang="en-US" dirty="0">
                <a:latin typeface="Gill Sans MT" panose="020B0502020104020203" pitchFamily="34" charset="0"/>
              </a:rPr>
            </a:br>
            <a:r>
              <a:rPr lang="en-US" dirty="0" smtClean="0">
                <a:latin typeface="Gill Sans MT" panose="020B0502020104020203" pitchFamily="34" charset="0"/>
              </a:rPr>
              <a:t>“</a:t>
            </a:r>
            <a:r>
              <a:rPr lang="fr-FR" dirty="0">
                <a:latin typeface="Gill Sans MT" panose="020B0502020104020203" pitchFamily="34" charset="0"/>
              </a:rPr>
              <a:t>Procédure de conformité (pour un envoi)</a:t>
            </a:r>
            <a:r>
              <a:rPr lang="en-US" dirty="0" smtClean="0">
                <a:latin typeface="Gill Sans MT" panose="020B0502020104020203" pitchFamily="34" charset="0"/>
              </a:rPr>
              <a:t>”</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475541760"/>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3417126501"/>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371398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Révision</a:t>
            </a:r>
            <a:r>
              <a:rPr lang="en-US" dirty="0">
                <a:latin typeface="Gill Sans MT" panose="020B0502020104020203" pitchFamily="34" charset="0"/>
              </a:rPr>
              <a:t/>
            </a:r>
            <a:br>
              <a:rPr lang="en-US" dirty="0">
                <a:latin typeface="Gill Sans MT" panose="020B0502020104020203" pitchFamily="34" charset="0"/>
              </a:rPr>
            </a:br>
            <a:r>
              <a:rPr lang="en-US" dirty="0">
                <a:latin typeface="Gill Sans MT" panose="020B0502020104020203" pitchFamily="34" charset="0"/>
              </a:rPr>
              <a:t>"</a:t>
            </a:r>
            <a:r>
              <a:rPr lang="en-US" dirty="0" err="1" smtClean="0">
                <a:latin typeface="Gill Sans MT" panose="020B0502020104020203" pitchFamily="34" charset="0"/>
              </a:rPr>
              <a:t>Libération</a:t>
            </a:r>
            <a:r>
              <a:rPr lang="en-US" dirty="0" smtClean="0">
                <a:latin typeface="Gill Sans MT" panose="020B0502020104020203" pitchFamily="34" charset="0"/>
              </a:rPr>
              <a:t> </a:t>
            </a:r>
            <a:r>
              <a:rPr lang="en-US" dirty="0">
                <a:latin typeface="Gill Sans MT" panose="020B0502020104020203" pitchFamily="34" charset="0"/>
              </a:rPr>
              <a:t>(d'un envoi)"</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1944240117"/>
              </p:ext>
            </p:extLst>
          </p:nvPr>
        </p:nvGraphicFramePr>
        <p:xfrm>
          <a:off x="5870088" y="1371600"/>
          <a:ext cx="6096001" cy="4900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3361805471"/>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84723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a:latin typeface="Gill Sans MT" panose="020B0502020104020203" pitchFamily="34" charset="0"/>
              </a:rPr>
              <a:t>Suppression </a:t>
            </a:r>
            <a:r>
              <a:rPr lang="en-US" dirty="0" smtClean="0">
                <a:latin typeface="Gill Sans MT" panose="020B0502020104020203" pitchFamily="34" charset="0"/>
              </a:rPr>
              <a:t/>
            </a:r>
            <a:br>
              <a:rPr lang="en-US" dirty="0" smtClean="0">
                <a:latin typeface="Gill Sans MT" panose="020B0502020104020203" pitchFamily="34" charset="0"/>
              </a:rPr>
            </a:br>
            <a:r>
              <a:rPr lang="en-US" dirty="0" smtClean="0">
                <a:latin typeface="Gill Sans MT" panose="020B0502020104020203" pitchFamily="34" charset="0"/>
              </a:rPr>
              <a:t>"</a:t>
            </a:r>
            <a:r>
              <a:rPr lang="en-US" dirty="0" err="1">
                <a:latin typeface="Gill Sans MT" panose="020B0502020104020203" pitchFamily="34" charset="0"/>
              </a:rPr>
              <a:t>Dédouanement</a:t>
            </a:r>
            <a:r>
              <a:rPr lang="en-US" dirty="0">
                <a:latin typeface="Gill Sans MT" panose="020B0502020104020203" pitchFamily="34" charset="0"/>
              </a:rPr>
              <a:t> (d'un envoi)"</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1867962051"/>
              </p:ext>
            </p:extLst>
          </p:nvPr>
        </p:nvGraphicFramePr>
        <p:xfrm>
          <a:off x="6095999" y="1371600"/>
          <a:ext cx="5486401"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2723304225"/>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612063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smtClean="0">
                <a:latin typeface="Gill Sans MT" panose="020B0502020104020203" pitchFamily="34" charset="0"/>
              </a:rPr>
              <a:t>Suppression</a:t>
            </a:r>
            <a:r>
              <a:rPr lang="en-US" dirty="0">
                <a:latin typeface="Gill Sans MT" panose="020B0502020104020203" pitchFamily="34" charset="0"/>
              </a:rPr>
              <a:t/>
            </a:r>
            <a:br>
              <a:rPr lang="en-US" dirty="0">
                <a:latin typeface="Gill Sans MT" panose="020B0502020104020203" pitchFamily="34" charset="0"/>
              </a:rPr>
            </a:br>
            <a:r>
              <a:rPr lang="en-US" dirty="0">
                <a:latin typeface="Gill Sans MT" panose="020B0502020104020203" pitchFamily="34" charset="0"/>
              </a:rPr>
              <a:t>“</a:t>
            </a:r>
            <a:r>
              <a:rPr lang="en-US" dirty="0" err="1" smtClean="0">
                <a:latin typeface="Gill Sans MT" panose="020B0502020104020203" pitchFamily="34" charset="0"/>
              </a:rPr>
              <a:t>Germoplasme</a:t>
            </a:r>
            <a:r>
              <a:rPr lang="en-US" dirty="0" smtClean="0">
                <a:latin typeface="Gill Sans MT" panose="020B0502020104020203" pitchFamily="34" charset="0"/>
              </a:rPr>
              <a:t>”</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852160977"/>
              </p:ext>
            </p:extLst>
          </p:nvPr>
        </p:nvGraphicFramePr>
        <p:xfrm>
          <a:off x="5859330" y="1355464"/>
          <a:ext cx="6096001" cy="4959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227451180"/>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689929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smtClean="0">
                <a:latin typeface="Gill Sans MT" panose="020B0502020104020203" pitchFamily="34" charset="0"/>
              </a:rPr>
              <a:t>Liens</a:t>
            </a:r>
            <a:endParaRPr lang="x-none" dirty="0">
              <a:latin typeface="Gill Sans MT" panose="020B0502020104020203" pitchFamily="34" charset="0"/>
            </a:endParaRPr>
          </a:p>
        </p:txBody>
      </p:sp>
      <p:graphicFrame>
        <p:nvGraphicFramePr>
          <p:cNvPr id="4" name="Diagram 3">
            <a:extLst>
              <a:ext uri="{FF2B5EF4-FFF2-40B4-BE49-F238E27FC236}">
                <a16:creationId xmlns="" xmlns:a16="http://schemas.microsoft.com/office/drawing/2014/main" id="{E5EE2FBF-A347-4DFA-B044-6213BEBAA7B3}"/>
              </a:ext>
            </a:extLst>
          </p:cNvPr>
          <p:cNvGraphicFramePr/>
          <p:nvPr>
            <p:extLst>
              <p:ext uri="{D42A27DB-BD31-4B8C-83A1-F6EECF244321}">
                <p14:modId xmlns:p14="http://schemas.microsoft.com/office/powerpoint/2010/main" val="55886423"/>
              </p:ext>
            </p:extLst>
          </p:nvPr>
        </p:nvGraphicFramePr>
        <p:xfrm>
          <a:off x="800100" y="2362200"/>
          <a:ext cx="10591800" cy="2894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9464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smtClean="0">
                <a:latin typeface="Gill Sans MT" panose="020B0502020104020203" pitchFamily="34" charset="0"/>
              </a:rPr>
              <a:t>Merci de votre attention!</a:t>
            </a:r>
            <a:endParaRPr lang="it-IT" dirty="0">
              <a:latin typeface="Gill Sans MT" panose="020B0502020104020203" pitchFamily="34" charset="0"/>
            </a:endParaRPr>
          </a:p>
        </p:txBody>
      </p:sp>
      <p:sp>
        <p:nvSpPr>
          <p:cNvPr id="3" name="Rectangle 2">
            <a:extLst>
              <a:ext uri="{FF2B5EF4-FFF2-40B4-BE49-F238E27FC236}">
                <a16:creationId xmlns="" xmlns:a16="http://schemas.microsoft.com/office/drawing/2014/main"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a:solidFill>
                  <a:schemeClr val="bg1"/>
                </a:solidFill>
                <a:ea typeface="Arial Unicode MS" panose="020B0604020202020204" pitchFamily="34" charset="-128"/>
                <a:cs typeface="Arial" panose="020B0604020202020204" pitchFamily="34" charset="0"/>
              </a:rPr>
              <a:t>IPPC Secretariat</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Food and Agriculture Organization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of the United Nations (FAO)</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rgbClr val="FFFF00"/>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a:solidFill>
                  <a:srgbClr val="FFFF00"/>
                </a:solidFill>
                <a:ea typeface="Arial Unicode MS" panose="020B0604020202020204" pitchFamily="34" charset="-128"/>
                <a:cs typeface="Arial" panose="020B0604020202020204" pitchFamily="34" charset="0"/>
              </a:rPr>
              <a:t> | </a:t>
            </a:r>
            <a:r>
              <a:rPr lang="fr-FR" altLang="en-US" sz="1600">
                <a:solidFill>
                  <a:srgbClr val="FFFF00"/>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a:solidFill>
                  <a:schemeClr val="bg1"/>
                </a:solidFill>
              </a:rPr>
              <a:t/>
            </a:r>
            <a:br>
              <a:rPr lang="en-US" sz="5400">
                <a:solidFill>
                  <a:schemeClr val="bg1"/>
                </a:solidFill>
              </a:rPr>
            </a:br>
            <a:endParaRPr lang="x-none">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Historique</a:t>
            </a:r>
            <a:endParaRPr lang="x-none" dirty="0">
              <a:latin typeface="Gill Sans MT" panose="020B0502020104020203" pitchFamily="34" charset="0"/>
            </a:endParaRPr>
          </a:p>
        </p:txBody>
      </p:sp>
      <p:graphicFrame>
        <p:nvGraphicFramePr>
          <p:cNvPr id="3" name="Diagram 2">
            <a:extLst>
              <a:ext uri="{FF2B5EF4-FFF2-40B4-BE49-F238E27FC236}">
                <a16:creationId xmlns="" xmlns:a16="http://schemas.microsoft.com/office/drawing/2014/main" id="{39D4934C-286B-4DFC-ADF7-0D880A7F31F5}"/>
              </a:ext>
            </a:extLst>
          </p:cNvPr>
          <p:cNvGraphicFramePr/>
          <p:nvPr>
            <p:extLst>
              <p:ext uri="{D42A27DB-BD31-4B8C-83A1-F6EECF244321}">
                <p14:modId xmlns:p14="http://schemas.microsoft.com/office/powerpoint/2010/main" val="142885446"/>
              </p:ext>
            </p:extLst>
          </p:nvPr>
        </p:nvGraphicFramePr>
        <p:xfrm>
          <a:off x="76200" y="1295400"/>
          <a:ext cx="12039600" cy="50661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Liste</a:t>
            </a:r>
            <a:r>
              <a:rPr lang="en-US" dirty="0" smtClean="0">
                <a:latin typeface="Gill Sans MT" panose="020B0502020104020203" pitchFamily="34" charset="0"/>
              </a:rPr>
              <a:t> des </a:t>
            </a:r>
            <a:r>
              <a:rPr lang="en-US" dirty="0" err="1" smtClean="0">
                <a:latin typeface="Gill Sans MT" panose="020B0502020104020203" pitchFamily="34" charset="0"/>
              </a:rPr>
              <a:t>amendements</a:t>
            </a:r>
            <a:endParaRPr lang="x-none" dirty="0">
              <a:latin typeface="Gill Sans MT" panose="020B0502020104020203" pitchFamily="34" charset="0"/>
            </a:endParaRPr>
          </a:p>
        </p:txBody>
      </p:sp>
      <p:graphicFrame>
        <p:nvGraphicFramePr>
          <p:cNvPr id="4" name="Content Placeholder 5">
            <a:extLst>
              <a:ext uri="{FF2B5EF4-FFF2-40B4-BE49-F238E27FC236}">
                <a16:creationId xmlns="" xmlns:a16="http://schemas.microsoft.com/office/drawing/2014/main" id="{6F8E5CC3-2005-44B2-975B-F0A60A99D97B}"/>
              </a:ext>
            </a:extLst>
          </p:cNvPr>
          <p:cNvGraphicFramePr>
            <a:graphicFrameLocks/>
          </p:cNvGraphicFramePr>
          <p:nvPr>
            <p:extLst>
              <p:ext uri="{D42A27DB-BD31-4B8C-83A1-F6EECF244321}">
                <p14:modId xmlns:p14="http://schemas.microsoft.com/office/powerpoint/2010/main" val="492231804"/>
              </p:ext>
            </p:extLst>
          </p:nvPr>
        </p:nvGraphicFramePr>
        <p:xfrm>
          <a:off x="114300" y="1371600"/>
          <a:ext cx="119634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62957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a:latin typeface="Gill Sans MT" panose="020B0502020104020203" pitchFamily="34" charset="0"/>
              </a:rPr>
              <a:t>Addition</a:t>
            </a:r>
            <a:br>
              <a:rPr lang="en-US" dirty="0">
                <a:latin typeface="Gill Sans MT" panose="020B0502020104020203" pitchFamily="34" charset="0"/>
              </a:rPr>
            </a:br>
            <a:r>
              <a:rPr lang="en-US" b="1" dirty="0">
                <a:latin typeface="Gill Sans MT" panose="020B0502020104020203" pitchFamily="34" charset="0"/>
              </a:rPr>
              <a:t>“</a:t>
            </a:r>
            <a:r>
              <a:rPr lang="en-US" b="1" dirty="0" err="1" smtClean="0">
                <a:latin typeface="Gill Sans MT" panose="020B0502020104020203" pitchFamily="34" charset="0"/>
              </a:rPr>
              <a:t>I</a:t>
            </a:r>
            <a:r>
              <a:rPr lang="en-US" b="1" i="0" dirty="0" err="1" smtClean="0">
                <a:latin typeface="Gill Sans MT" panose="020B0502020104020203" pitchFamily="34" charset="0"/>
              </a:rPr>
              <a:t>dentité</a:t>
            </a:r>
            <a:r>
              <a:rPr lang="en-US" dirty="0">
                <a:latin typeface="Gill Sans MT" panose="020B0502020104020203" pitchFamily="34" charset="0"/>
              </a:rPr>
              <a:t> (d'un envoi)</a:t>
            </a:r>
            <a:r>
              <a:rPr lang="en-US" b="1" dirty="0" smtClean="0">
                <a:latin typeface="Gill Sans MT" panose="020B0502020104020203" pitchFamily="34" charset="0"/>
              </a:rPr>
              <a:t>”</a:t>
            </a:r>
            <a:endParaRPr lang="x-none" dirty="0">
              <a:latin typeface="Gill Sans MT" panose="020B0502020104020203" pitchFamily="34" charset="0"/>
            </a:endParaRPr>
          </a:p>
        </p:txBody>
      </p:sp>
      <p:graphicFrame>
        <p:nvGraphicFramePr>
          <p:cNvPr id="7" name="Diagram 6">
            <a:extLst>
              <a:ext uri="{FF2B5EF4-FFF2-40B4-BE49-F238E27FC236}">
                <a16:creationId xmlns="" xmlns:a16="http://schemas.microsoft.com/office/drawing/2014/main" id="{B8B1A4BE-30F5-47CF-8075-2B45151AEFC5}"/>
              </a:ext>
            </a:extLst>
          </p:cNvPr>
          <p:cNvGraphicFramePr/>
          <p:nvPr>
            <p:extLst>
              <p:ext uri="{D42A27DB-BD31-4B8C-83A1-F6EECF244321}">
                <p14:modId xmlns:p14="http://schemas.microsoft.com/office/powerpoint/2010/main" val="359666709"/>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a:extLst>
              <a:ext uri="{FF2B5EF4-FFF2-40B4-BE49-F238E27FC236}">
                <a16:creationId xmlns="" xmlns:a16="http://schemas.microsoft.com/office/drawing/2014/main" id="{4165095E-1154-4378-A611-BFEFDE7ECD8D}"/>
              </a:ext>
            </a:extLst>
          </p:cNvPr>
          <p:cNvGraphicFramePr/>
          <p:nvPr>
            <p:extLst>
              <p:ext uri="{D42A27DB-BD31-4B8C-83A1-F6EECF244321}">
                <p14:modId xmlns:p14="http://schemas.microsoft.com/office/powerpoint/2010/main" val="1903907786"/>
              </p:ext>
            </p:extLst>
          </p:nvPr>
        </p:nvGraphicFramePr>
        <p:xfrm>
          <a:off x="5762512" y="1371600"/>
          <a:ext cx="6096001" cy="50076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668086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err="1" smtClean="0">
                <a:latin typeface="Gill Sans MT" panose="020B0502020104020203" pitchFamily="34" charset="0"/>
              </a:rPr>
              <a:t>Révision</a:t>
            </a:r>
            <a:r>
              <a:rPr lang="en-US" dirty="0">
                <a:latin typeface="Gill Sans MT" panose="020B0502020104020203" pitchFamily="34" charset="0"/>
              </a:rPr>
              <a:t/>
            </a:r>
            <a:br>
              <a:rPr lang="en-US" dirty="0">
                <a:latin typeface="Gill Sans MT" panose="020B0502020104020203" pitchFamily="34" charset="0"/>
              </a:rPr>
            </a:br>
            <a:r>
              <a:rPr lang="en-US" dirty="0">
                <a:latin typeface="Gill Sans MT" panose="020B0502020104020203" pitchFamily="34" charset="0"/>
              </a:rPr>
              <a:t>“</a:t>
            </a:r>
            <a:r>
              <a:rPr lang="en-US" dirty="0" err="1" smtClean="0">
                <a:latin typeface="Gill Sans MT" panose="020B0502020104020203" pitchFamily="34" charset="0"/>
              </a:rPr>
              <a:t>Intégrité</a:t>
            </a:r>
            <a:r>
              <a:rPr lang="en-US" dirty="0" smtClean="0">
                <a:latin typeface="Gill Sans MT" panose="020B0502020104020203" pitchFamily="34" charset="0"/>
              </a:rPr>
              <a:t> (d’un envoi)”</a:t>
            </a:r>
            <a:endParaRPr lang="x-none" dirty="0">
              <a:latin typeface="Gill Sans MT" panose="020B0502020104020203" pitchFamily="34" charset="0"/>
            </a:endParaRPr>
          </a:p>
        </p:txBody>
      </p:sp>
      <p:graphicFrame>
        <p:nvGraphicFramePr>
          <p:cNvPr id="4" name="Diagram 3">
            <a:extLst>
              <a:ext uri="{FF2B5EF4-FFF2-40B4-BE49-F238E27FC236}">
                <a16:creationId xmlns="" xmlns:a16="http://schemas.microsoft.com/office/drawing/2014/main" id="{290631A4-377F-4491-94A5-BB8D18EA7E61}"/>
              </a:ext>
            </a:extLst>
          </p:cNvPr>
          <p:cNvGraphicFramePr/>
          <p:nvPr>
            <p:extLst>
              <p:ext uri="{D42A27DB-BD31-4B8C-83A1-F6EECF244321}">
                <p14:modId xmlns:p14="http://schemas.microsoft.com/office/powerpoint/2010/main" val="1208606981"/>
              </p:ext>
            </p:extLst>
          </p:nvPr>
        </p:nvGraphicFramePr>
        <p:xfrm>
          <a:off x="5805543" y="1264023"/>
          <a:ext cx="6096001" cy="50614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 xmlns:a16="http://schemas.microsoft.com/office/drawing/2014/main" id="{100416DD-59B1-4DC4-8CAB-7FC8FF91A42B}"/>
              </a:ext>
            </a:extLst>
          </p:cNvPr>
          <p:cNvGraphicFramePr/>
          <p:nvPr>
            <p:extLst>
              <p:ext uri="{D42A27DB-BD31-4B8C-83A1-F6EECF244321}">
                <p14:modId xmlns:p14="http://schemas.microsoft.com/office/powerpoint/2010/main" val="3666815239"/>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smtClean="0">
                <a:ln>
                  <a:noFill/>
                </a:ln>
                <a:solidFill>
                  <a:schemeClr val="tx1"/>
                </a:solidFill>
                <a:effectLst/>
                <a:latin typeface="Arial Unicode MS" panose="020B0604020202020204" pitchFamily="34" charset="-128"/>
              </a:rPr>
              <a:t>« Intégrité (d'un envoi) »</a:t>
            </a:r>
            <a:endParaRPr kumimoji="0" lang="fr-FR" sz="8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591523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fr-FR" dirty="0">
                <a:latin typeface="Gill Sans MT" panose="020B0502020104020203" pitchFamily="34" charset="0"/>
              </a:rPr>
              <a:t>Révision </a:t>
            </a:r>
            <a:r>
              <a:rPr lang="fr-FR" dirty="0" smtClean="0">
                <a:latin typeface="Gill Sans MT" panose="020B0502020104020203" pitchFamily="34" charset="0"/>
              </a:rPr>
              <a:t/>
            </a:r>
            <a:br>
              <a:rPr lang="fr-FR" dirty="0" smtClean="0">
                <a:latin typeface="Gill Sans MT" panose="020B0502020104020203" pitchFamily="34" charset="0"/>
              </a:rPr>
            </a:br>
            <a:r>
              <a:rPr lang="fr-FR" dirty="0" smtClean="0">
                <a:latin typeface="Gill Sans MT" panose="020B0502020104020203" pitchFamily="34" charset="0"/>
              </a:rPr>
              <a:t>"</a:t>
            </a:r>
            <a:r>
              <a:rPr lang="fr-FR" dirty="0">
                <a:latin typeface="Gill Sans MT" panose="020B0502020104020203" pitchFamily="34" charset="0"/>
              </a:rPr>
              <a:t>Sécurité phytosanitaire (d'un envoi)"</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2832386416"/>
              </p:ext>
            </p:extLst>
          </p:nvPr>
        </p:nvGraphicFramePr>
        <p:xfrm>
          <a:off x="5816300" y="1371599"/>
          <a:ext cx="6096001" cy="5007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3311739156"/>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007248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a:latin typeface="Gill Sans MT" panose="020B0502020104020203" pitchFamily="34" charset="0"/>
              </a:rPr>
              <a:t>Addition</a:t>
            </a:r>
            <a:br>
              <a:rPr lang="en-US" dirty="0">
                <a:latin typeface="Gill Sans MT" panose="020B0502020104020203" pitchFamily="34" charset="0"/>
              </a:rPr>
            </a:br>
            <a:r>
              <a:rPr lang="en-US" dirty="0" smtClean="0">
                <a:latin typeface="Gill Sans MT" panose="020B0502020104020203" pitchFamily="34" charset="0"/>
              </a:rPr>
              <a:t>“Surveillance </a:t>
            </a:r>
            <a:r>
              <a:rPr lang="en-US" dirty="0" err="1">
                <a:latin typeface="Gill Sans MT" panose="020B0502020104020203" pitchFamily="34" charset="0"/>
              </a:rPr>
              <a:t>g</a:t>
            </a:r>
            <a:r>
              <a:rPr lang="en-US" dirty="0" err="1" smtClean="0">
                <a:latin typeface="Gill Sans MT" panose="020B0502020104020203" pitchFamily="34" charset="0"/>
              </a:rPr>
              <a:t>énéral</a:t>
            </a:r>
            <a:r>
              <a:rPr lang="en-US" dirty="0" smtClean="0">
                <a:latin typeface="Gill Sans MT" panose="020B0502020104020203" pitchFamily="34" charset="0"/>
              </a:rPr>
              <a:t> </a:t>
            </a:r>
            <a:r>
              <a:rPr lang="en-US" dirty="0">
                <a:latin typeface="Gill Sans MT" panose="020B0502020104020203" pitchFamily="34" charset="0"/>
              </a:rPr>
              <a:t>”</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68993D4D-80F7-4D3C-BE6A-8B9FF71E4D2D}"/>
              </a:ext>
            </a:extLst>
          </p:cNvPr>
          <p:cNvGraphicFramePr/>
          <p:nvPr>
            <p:extLst>
              <p:ext uri="{D42A27DB-BD31-4B8C-83A1-F6EECF244321}">
                <p14:modId xmlns:p14="http://schemas.microsoft.com/office/powerpoint/2010/main" val="444560846"/>
              </p:ext>
            </p:extLst>
          </p:nvPr>
        </p:nvGraphicFramePr>
        <p:xfrm>
          <a:off x="5891605" y="1328570"/>
          <a:ext cx="6096000" cy="5007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 xmlns:a16="http://schemas.microsoft.com/office/drawing/2014/main" id="{84216A96-05EF-439E-843C-94518363488E}"/>
              </a:ext>
            </a:extLst>
          </p:cNvPr>
          <p:cNvGraphicFramePr/>
          <p:nvPr>
            <p:extLst>
              <p:ext uri="{D42A27DB-BD31-4B8C-83A1-F6EECF244321}">
                <p14:modId xmlns:p14="http://schemas.microsoft.com/office/powerpoint/2010/main" val="2859637113"/>
              </p:ext>
            </p:extLst>
          </p:nvPr>
        </p:nvGraphicFramePr>
        <p:xfrm>
          <a:off x="609599" y="1714500"/>
          <a:ext cx="5016759" cy="4114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032717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dirty="0">
                <a:latin typeface="Gill Sans MT" panose="020B0502020104020203" pitchFamily="34" charset="0"/>
              </a:rPr>
              <a:t>Addition</a:t>
            </a:r>
            <a:br>
              <a:rPr lang="en-US" dirty="0">
                <a:latin typeface="Gill Sans MT" panose="020B0502020104020203" pitchFamily="34" charset="0"/>
              </a:rPr>
            </a:br>
            <a:r>
              <a:rPr lang="en-US" dirty="0">
                <a:latin typeface="Gill Sans MT" panose="020B0502020104020203" pitchFamily="34" charset="0"/>
              </a:rPr>
              <a:t>“Surveillance </a:t>
            </a:r>
            <a:r>
              <a:rPr lang="en-US" dirty="0" err="1" smtClean="0">
                <a:latin typeface="Gill Sans MT" panose="020B0502020104020203" pitchFamily="34" charset="0"/>
              </a:rPr>
              <a:t>spécifique</a:t>
            </a:r>
            <a:r>
              <a:rPr lang="en-US" dirty="0" smtClean="0">
                <a:latin typeface="Gill Sans MT" panose="020B0502020104020203" pitchFamily="34" charset="0"/>
              </a:rPr>
              <a:t>”</a:t>
            </a:r>
            <a:endParaRPr lang="x-none" dirty="0">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68993D4D-80F7-4D3C-BE6A-8B9FF71E4D2D}"/>
              </a:ext>
            </a:extLst>
          </p:cNvPr>
          <p:cNvGraphicFramePr/>
          <p:nvPr>
            <p:extLst>
              <p:ext uri="{D42A27DB-BD31-4B8C-83A1-F6EECF244321}">
                <p14:modId xmlns:p14="http://schemas.microsoft.com/office/powerpoint/2010/main" val="1281557628"/>
              </p:ext>
            </p:extLst>
          </p:nvPr>
        </p:nvGraphicFramePr>
        <p:xfrm>
          <a:off x="5669279" y="1371600"/>
          <a:ext cx="6318325" cy="50184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 xmlns:a16="http://schemas.microsoft.com/office/drawing/2014/main" id="{84216A96-05EF-439E-843C-94518363488E}"/>
              </a:ext>
            </a:extLst>
          </p:cNvPr>
          <p:cNvGraphicFramePr/>
          <p:nvPr>
            <p:extLst>
              <p:ext uri="{D42A27DB-BD31-4B8C-83A1-F6EECF244321}">
                <p14:modId xmlns:p14="http://schemas.microsoft.com/office/powerpoint/2010/main" val="1762036461"/>
              </p:ext>
            </p:extLst>
          </p:nvPr>
        </p:nvGraphicFramePr>
        <p:xfrm>
          <a:off x="609600" y="1714500"/>
          <a:ext cx="4800600" cy="4114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526783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13C2C3-3C27-6748-B8C5-8E7FB4480433}"/>
              </a:ext>
            </a:extLst>
          </p:cNvPr>
          <p:cNvSpPr>
            <a:spLocks noGrp="1"/>
          </p:cNvSpPr>
          <p:nvPr>
            <p:ph type="title"/>
          </p:nvPr>
        </p:nvSpPr>
        <p:spPr>
          <a:xfrm>
            <a:off x="0" y="0"/>
            <a:ext cx="12192000" cy="914400"/>
          </a:xfrm>
        </p:spPr>
        <p:txBody>
          <a:bodyPr anchor="ctr"/>
          <a:lstStyle/>
          <a:p>
            <a:pPr algn="ctr"/>
            <a:r>
              <a:rPr lang="en-US">
                <a:latin typeface="Gill Sans MT" panose="020B0502020104020203" pitchFamily="34" charset="0"/>
              </a:rPr>
              <a:t>Revision</a:t>
            </a:r>
            <a:br>
              <a:rPr lang="en-US">
                <a:latin typeface="Gill Sans MT" panose="020B0502020104020203" pitchFamily="34" charset="0"/>
              </a:rPr>
            </a:br>
            <a:r>
              <a:rPr lang="en-US">
                <a:latin typeface="Gill Sans MT" panose="020B0502020104020203" pitchFamily="34" charset="0"/>
              </a:rPr>
              <a:t>“Surveillance”</a:t>
            </a:r>
            <a:endParaRPr lang="x-none">
              <a:latin typeface="Gill Sans MT" panose="020B0502020104020203" pitchFamily="34" charset="0"/>
            </a:endParaRPr>
          </a:p>
        </p:txBody>
      </p:sp>
      <p:graphicFrame>
        <p:nvGraphicFramePr>
          <p:cNvPr id="5" name="Diagram 4">
            <a:extLst>
              <a:ext uri="{FF2B5EF4-FFF2-40B4-BE49-F238E27FC236}">
                <a16:creationId xmlns="" xmlns:a16="http://schemas.microsoft.com/office/drawing/2014/main" id="{C97CE1CA-6107-4B91-8A96-119A3C6EDB61}"/>
              </a:ext>
            </a:extLst>
          </p:cNvPr>
          <p:cNvGraphicFramePr/>
          <p:nvPr>
            <p:extLst>
              <p:ext uri="{D42A27DB-BD31-4B8C-83A1-F6EECF244321}">
                <p14:modId xmlns:p14="http://schemas.microsoft.com/office/powerpoint/2010/main" val="2548596093"/>
              </p:ext>
            </p:extLst>
          </p:nvPr>
        </p:nvGraphicFramePr>
        <p:xfrm>
          <a:off x="5583220" y="1371599"/>
          <a:ext cx="6447416" cy="50507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 xmlns:a16="http://schemas.microsoft.com/office/drawing/2014/main" id="{93EB433E-BD18-4050-B655-7C13147613BE}"/>
              </a:ext>
            </a:extLst>
          </p:cNvPr>
          <p:cNvGraphicFramePr/>
          <p:nvPr>
            <p:extLst>
              <p:ext uri="{D42A27DB-BD31-4B8C-83A1-F6EECF244321}">
                <p14:modId xmlns:p14="http://schemas.microsoft.com/office/powerpoint/2010/main" val="2671676346"/>
              </p:ext>
            </p:extLst>
          </p:nvPr>
        </p:nvGraphicFramePr>
        <p:xfrm>
          <a:off x="609600" y="1371600"/>
          <a:ext cx="4800600" cy="445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969944290"/>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43395A-497B-4F27-B26A-845755676E97}">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B6D1CDB-15D1-4C85-BFBF-7D1270C6F64A}">
  <ds:schemaRef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ea6feb38-a85a-45e8-92e9-814486bbe375"/>
    <ds:schemaRef ds:uri="http://purl.org/dc/dcmitype/"/>
    <ds:schemaRef ds:uri="http://purl.org/dc/elements/1.1/"/>
    <ds:schemaRef ds:uri="a05d7f75-f42e-4288-8809-604fd4d9691f"/>
    <ds:schemaRef ds:uri="http://purl.org/dc/terms/"/>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169</TotalTime>
  <Words>2731</Words>
  <Application>Microsoft Office PowerPoint</Application>
  <PresentationFormat>Grand écran</PresentationFormat>
  <Paragraphs>161</Paragraphs>
  <Slides>19</Slides>
  <Notes>17</Notes>
  <HiddenSlides>0</HiddenSlides>
  <MMClips>0</MMClips>
  <ScaleCrop>false</ScaleCrop>
  <HeadingPairs>
    <vt:vector size="6" baseType="variant">
      <vt:variant>
        <vt:lpstr>Polices utilisées</vt:lpstr>
      </vt:variant>
      <vt:variant>
        <vt:i4>9</vt:i4>
      </vt:variant>
      <vt:variant>
        <vt:lpstr>Thème</vt:lpstr>
      </vt:variant>
      <vt:variant>
        <vt:i4>4</vt:i4>
      </vt:variant>
      <vt:variant>
        <vt:lpstr>Titres des diapositives</vt:lpstr>
      </vt:variant>
      <vt:variant>
        <vt:i4>19</vt:i4>
      </vt:variant>
    </vt:vector>
  </HeadingPairs>
  <TitlesOfParts>
    <vt:vector size="32" baseType="lpstr">
      <vt:lpstr>Arial Unicode MS</vt:lpstr>
      <vt:lpstr>MS PGothic</vt:lpstr>
      <vt:lpstr>.AppleSystemUIFont</vt:lpstr>
      <vt:lpstr>Arial</vt:lpstr>
      <vt:lpstr>Calibri</vt:lpstr>
      <vt:lpstr>Calibri Light</vt:lpstr>
      <vt:lpstr>Georgia</vt:lpstr>
      <vt:lpstr>Gill Sans MT</vt:lpstr>
      <vt:lpstr>Wingdings</vt:lpstr>
      <vt:lpstr>COVER</vt:lpstr>
      <vt:lpstr>1_COVER</vt:lpstr>
      <vt:lpstr>Internal screen</vt:lpstr>
      <vt:lpstr>Office Theme</vt:lpstr>
      <vt:lpstr>Projet d'amendements 2021 à la NIMP 5 (Glossaire des termes phytosanitaires) (1994-001), priorité 1   Deuxième consultation (du 1er juillet au 30 septembre 2022)</vt:lpstr>
      <vt:lpstr>Historique</vt:lpstr>
      <vt:lpstr>Liste des amendements</vt:lpstr>
      <vt:lpstr>Addition “Identité (d'un envoi)”</vt:lpstr>
      <vt:lpstr>Révision “Intégrité (d’un envoi)”</vt:lpstr>
      <vt:lpstr>Révision  "Sécurité phytosanitaire (d'un envoi)"</vt:lpstr>
      <vt:lpstr>Addition “Surveillance général ”</vt:lpstr>
      <vt:lpstr>Addition “Surveillance spécifique”</vt:lpstr>
      <vt:lpstr>Revision “Surveillance”</vt:lpstr>
      <vt:lpstr>Révision "Mesure d'urgence"</vt:lpstr>
      <vt:lpstr>Révision “Mesure provisoire”</vt:lpstr>
      <vt:lpstr>Révision “Inspection”</vt:lpstr>
      <vt:lpstr>Révision “Test”</vt:lpstr>
      <vt:lpstr>Révision “Procédure de conformité (pour un envoi)”</vt:lpstr>
      <vt:lpstr>Révision "Libération (d'un envoi)"</vt:lpstr>
      <vt:lpstr>Suppression  "Dédouanement (d'un envoi)"</vt:lpstr>
      <vt:lpstr>Suppression “Germoplasme”</vt:lpstr>
      <vt:lpstr>Liens</vt:lpstr>
      <vt:lpstr>Merci de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hp</cp:lastModifiedBy>
  <cp:revision>23</cp:revision>
  <cp:lastPrinted>2018-12-10T09:55:32Z</cp:lastPrinted>
  <dcterms:created xsi:type="dcterms:W3CDTF">2019-07-18T08:44:31Z</dcterms:created>
  <dcterms:modified xsi:type="dcterms:W3CDTF">2022-06-23T15:41:00Z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