
<file path=[Content_Types].xml><?xml version="1.0" encoding="utf-8"?>
<Types xmlns="http://schemas.openxmlformats.org/package/2006/content-types">
  <Default Extension="jfif" ContentType="image/jpe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07_961DDB03.xml" ContentType="application/vnd.ms-powerpoint.comments+xml"/>
  <Override PartName="/ppt/comments/modernComment_10C_EAF86F69.xml" ContentType="application/vnd.ms-powerpoint.comments+xml"/>
  <Override PartName="/ppt/comments/modernComment_111_5A07C1AB.xml" ContentType="application/vnd.ms-powerpoint.comments+xml"/>
  <Override PartName="/ppt/comments/modernComment_101_72EF25F.xml" ContentType="application/vnd.ms-powerpoint.comments+xml"/>
  <Override PartName="/ppt/comments/modernComment_110_5E8380F6.xml" ContentType="application/vnd.ms-powerpoint.comments+xml"/>
  <Override PartName="/ppt/authors.xml" ContentType="application/vnd.ms-powerpoint.author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Lst>
  <p:notesMasterIdLst>
    <p:notesMasterId r:id="rId15"/>
  </p:notesMasterIdLst>
  <p:handoutMasterIdLst>
    <p:handoutMasterId r:id="rId16"/>
  </p:handoutMasterIdLst>
  <p:sldIdLst>
    <p:sldId id="263" r:id="rId7"/>
    <p:sldId id="268" r:id="rId8"/>
    <p:sldId id="270" r:id="rId9"/>
    <p:sldId id="273" r:id="rId10"/>
    <p:sldId id="257" r:id="rId11"/>
    <p:sldId id="271" r:id="rId12"/>
    <p:sldId id="272" r:id="rId13"/>
    <p:sldId id="267" r:id="rId14"/>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230D79-A227-B1DC-B2C9-B7B2C9E77826}" name="Peterson, Barbara (NSP)" initials="P(" userId="S::barbara.peterson@fao.org::4a3c5689-ce26-4a0b-ba79-9ffb1c0b984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AB967C"/>
    <a:srgbClr val="5792C9"/>
    <a:srgbClr val="A81E3B"/>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6C102F-7F9E-0809-55E0-E76D41354CDF}" v="1" dt="2022-07-08T07:38:03.306"/>
    <p1510:client id="{EE79A5B0-00A3-EC44-8CFB-CCA18BC320C9}" v="41" dt="2021-06-23T13:16:45.004"/>
    <p1510:client id="{F9622B2F-D35C-84C2-F555-F38ECC189F00}" v="28" dt="2022-07-07T16:52:49.8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69" autoAdjust="0"/>
    <p:restoredTop sz="80839" autoAdjust="0"/>
  </p:normalViewPr>
  <p:slideViewPr>
    <p:cSldViewPr>
      <p:cViewPr varScale="1">
        <p:scale>
          <a:sx n="68" d="100"/>
          <a:sy n="68" d="100"/>
        </p:scale>
        <p:origin x="1301" y="5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lGreco, Aixa (NSPD)" userId="S::aixa.delgreco@fao.org::a7f728c8-5c32-4148-bd44-06d4789f87e7" providerId="AD" clId="Web-{316C102F-7F9E-0809-55E0-E76D41354CDF}"/>
    <pc:docChg chg="modSld">
      <pc:chgData name="DelGreco, Aixa (NSPD)" userId="S::aixa.delgreco@fao.org::a7f728c8-5c32-4148-bd44-06d4789f87e7" providerId="AD" clId="Web-{316C102F-7F9E-0809-55E0-E76D41354CDF}" dt="2022-07-08T07:38:03.306" v="4" actId="20577"/>
      <pc:docMkLst>
        <pc:docMk/>
      </pc:docMkLst>
      <pc:sldChg chg="modSp modCm">
        <pc:chgData name="DelGreco, Aixa (NSPD)" userId="S::aixa.delgreco@fao.org::a7f728c8-5c32-4148-bd44-06d4789f87e7" providerId="AD" clId="Web-{316C102F-7F9E-0809-55E0-E76D41354CDF}" dt="2022-07-08T07:38:03.306" v="4" actId="20577"/>
        <pc:sldMkLst>
          <pc:docMk/>
          <pc:sldMk cId="2518539011" sldId="263"/>
        </pc:sldMkLst>
        <pc:spChg chg="mod">
          <ac:chgData name="DelGreco, Aixa (NSPD)" userId="S::aixa.delgreco@fao.org::a7f728c8-5c32-4148-bd44-06d4789f87e7" providerId="AD" clId="Web-{316C102F-7F9E-0809-55E0-E76D41354CDF}" dt="2022-07-08T07:38:03.306" v="4" actId="20577"/>
          <ac:spMkLst>
            <pc:docMk/>
            <pc:sldMk cId="2518539011" sldId="263"/>
            <ac:spMk id="6" creationId="{00000000-0000-0000-0000-000000000000}"/>
          </ac:spMkLst>
        </pc:spChg>
      </pc:sldChg>
    </pc:docChg>
  </pc:docChgLst>
  <pc:docChgLst>
    <pc:chgData name="Nicora, Natalie (NSP)" userId="S::natalie.nicora@fao.org::7a139181-4c7e-41a2-94f9-750ea54c2572" providerId="AD" clId="Web-{19B3DBB8-CBFD-AE99-BBB1-F4D4D99A4CB5}"/>
    <pc:docChg chg="modSld">
      <pc:chgData name="Nicora, Natalie (NSP)" userId="S::natalie.nicora@fao.org::7a139181-4c7e-41a2-94f9-750ea54c2572" providerId="AD" clId="Web-{19B3DBB8-CBFD-AE99-BBB1-F4D4D99A4CB5}" dt="2022-07-08T07:54:06.158" v="3" actId="20577"/>
      <pc:docMkLst>
        <pc:docMk/>
      </pc:docMkLst>
      <pc:sldChg chg="modSp">
        <pc:chgData name="Nicora, Natalie (NSP)" userId="S::natalie.nicora@fao.org::7a139181-4c7e-41a2-94f9-750ea54c2572" providerId="AD" clId="Web-{19B3DBB8-CBFD-AE99-BBB1-F4D4D99A4CB5}" dt="2022-07-08T07:54:06.158" v="3" actId="20577"/>
        <pc:sldMkLst>
          <pc:docMk/>
          <pc:sldMk cId="3942149993" sldId="268"/>
        </pc:sldMkLst>
        <pc:graphicFrameChg chg="modGraphic">
          <ac:chgData name="Nicora, Natalie (NSP)" userId="S::natalie.nicora@fao.org::7a139181-4c7e-41a2-94f9-750ea54c2572" providerId="AD" clId="Web-{19B3DBB8-CBFD-AE99-BBB1-F4D4D99A4CB5}" dt="2022-07-08T07:54:06.158" v="3" actId="20577"/>
          <ac:graphicFrameMkLst>
            <pc:docMk/>
            <pc:sldMk cId="3942149993" sldId="268"/>
            <ac:graphicFrameMk id="32" creationId="{E484A0EA-5BEC-47FC-A309-C163DBC1B9D4}"/>
          </ac:graphicFrameMkLst>
        </pc:graphicFrameChg>
      </pc:sldChg>
    </pc:docChg>
  </pc:docChgLst>
  <pc:docChgLst>
    <pc:chgData name="Peterson, Barbara (NSP)" userId="S::barbara.peterson@fao.org::4a3c5689-ce26-4a0b-ba79-9ffb1c0b9846" providerId="AD" clId="Web-{F9622B2F-D35C-84C2-F555-F38ECC189F00}"/>
    <pc:docChg chg="mod addSld delSld modSld">
      <pc:chgData name="Peterson, Barbara (NSP)" userId="S::barbara.peterson@fao.org::4a3c5689-ce26-4a0b-ba79-9ffb1c0b9846" providerId="AD" clId="Web-{F9622B2F-D35C-84C2-F555-F38ECC189F00}" dt="2022-07-07T16:52:49.845" v="34"/>
      <pc:docMkLst>
        <pc:docMk/>
      </pc:docMkLst>
      <pc:sldChg chg="modSp addCm">
        <pc:chgData name="Peterson, Barbara (NSP)" userId="S::barbara.peterson@fao.org::4a3c5689-ce26-4a0b-ba79-9ffb1c0b9846" providerId="AD" clId="Web-{F9622B2F-D35C-84C2-F555-F38ECC189F00}" dt="2022-07-07T16:51:38.187" v="32" actId="20577"/>
        <pc:sldMkLst>
          <pc:docMk/>
          <pc:sldMk cId="120517215" sldId="257"/>
        </pc:sldMkLst>
        <pc:spChg chg="mod">
          <ac:chgData name="Peterson, Barbara (NSP)" userId="S::barbara.peterson@fao.org::4a3c5689-ce26-4a0b-ba79-9ffb1c0b9846" providerId="AD" clId="Web-{F9622B2F-D35C-84C2-F555-F38ECC189F00}" dt="2022-07-07T16:51:38.187" v="32" actId="20577"/>
          <ac:spMkLst>
            <pc:docMk/>
            <pc:sldMk cId="120517215" sldId="257"/>
            <ac:spMk id="3" creationId="{9C2F1E0B-3284-3849-950E-32EC44C1C236}"/>
          </ac:spMkLst>
        </pc:spChg>
      </pc:sldChg>
      <pc:sldChg chg="modSp addCm">
        <pc:chgData name="Peterson, Barbara (NSP)" userId="S::barbara.peterson@fao.org::4a3c5689-ce26-4a0b-ba79-9ffb1c0b9846" providerId="AD" clId="Web-{F9622B2F-D35C-84C2-F555-F38ECC189F00}" dt="2022-07-07T16:38:26.435" v="24"/>
        <pc:sldMkLst>
          <pc:docMk/>
          <pc:sldMk cId="2518539011" sldId="263"/>
        </pc:sldMkLst>
        <pc:spChg chg="mod">
          <ac:chgData name="Peterson, Barbara (NSP)" userId="S::barbara.peterson@fao.org::4a3c5689-ce26-4a0b-ba79-9ffb1c0b9846" providerId="AD" clId="Web-{F9622B2F-D35C-84C2-F555-F38ECC189F00}" dt="2022-07-07T16:21:55.507" v="0" actId="20577"/>
          <ac:spMkLst>
            <pc:docMk/>
            <pc:sldMk cId="2518539011" sldId="263"/>
            <ac:spMk id="6" creationId="{00000000-0000-0000-0000-000000000000}"/>
          </ac:spMkLst>
        </pc:spChg>
      </pc:sldChg>
      <pc:sldChg chg="addSp delSp modSp addCm delCm">
        <pc:chgData name="Peterson, Barbara (NSP)" userId="S::barbara.peterson@fao.org::4a3c5689-ce26-4a0b-ba79-9ffb1c0b9846" providerId="AD" clId="Web-{F9622B2F-D35C-84C2-F555-F38ECC189F00}" dt="2022-07-07T16:35:11.149" v="20"/>
        <pc:sldMkLst>
          <pc:docMk/>
          <pc:sldMk cId="3942149993" sldId="268"/>
        </pc:sldMkLst>
        <pc:graphicFrameChg chg="add del mod">
          <ac:chgData name="Peterson, Barbara (NSP)" userId="S::barbara.peterson@fao.org::4a3c5689-ce26-4a0b-ba79-9ffb1c0b9846" providerId="AD" clId="Web-{F9622B2F-D35C-84C2-F555-F38ECC189F00}" dt="2022-07-07T16:30:54.425" v="12"/>
          <ac:graphicFrameMkLst>
            <pc:docMk/>
            <pc:sldMk cId="3942149993" sldId="268"/>
            <ac:graphicFrameMk id="32" creationId="{E484A0EA-5BEC-47FC-A309-C163DBC1B9D4}"/>
          </ac:graphicFrameMkLst>
        </pc:graphicFrameChg>
      </pc:sldChg>
      <pc:sldChg chg="modSp">
        <pc:chgData name="Peterson, Barbara (NSP)" userId="S::barbara.peterson@fao.org::4a3c5689-ce26-4a0b-ba79-9ffb1c0b9846" providerId="AD" clId="Web-{F9622B2F-D35C-84C2-F555-F38ECC189F00}" dt="2022-07-07T16:35:46.572" v="22" actId="20577"/>
        <pc:sldMkLst>
          <pc:docMk/>
          <pc:sldMk cId="2079784136" sldId="270"/>
        </pc:sldMkLst>
        <pc:graphicFrameChg chg="modGraphic">
          <ac:chgData name="Peterson, Barbara (NSP)" userId="S::barbara.peterson@fao.org::4a3c5689-ce26-4a0b-ba79-9ffb1c0b9846" providerId="AD" clId="Web-{F9622B2F-D35C-84C2-F555-F38ECC189F00}" dt="2022-07-07T16:35:46.572" v="22" actId="20577"/>
          <ac:graphicFrameMkLst>
            <pc:docMk/>
            <pc:sldMk cId="2079784136" sldId="270"/>
            <ac:graphicFrameMk id="32" creationId="{E484A0EA-5BEC-47FC-A309-C163DBC1B9D4}"/>
          </ac:graphicFrameMkLst>
        </pc:graphicFrameChg>
      </pc:sldChg>
      <pc:sldChg chg="addCm modCm">
        <pc:chgData name="Peterson, Barbara (NSP)" userId="S::barbara.peterson@fao.org::4a3c5689-ce26-4a0b-ba79-9ffb1c0b9846" providerId="AD" clId="Web-{F9622B2F-D35C-84C2-F555-F38ECC189F00}" dt="2022-07-07T16:52:49.845" v="34"/>
        <pc:sldMkLst>
          <pc:docMk/>
          <pc:sldMk cId="1585676534" sldId="272"/>
        </pc:sldMkLst>
      </pc:sldChg>
      <pc:sldChg chg="add del addCm">
        <pc:chgData name="Peterson, Barbara (NSP)" userId="S::barbara.peterson@fao.org::4a3c5689-ce26-4a0b-ba79-9ffb1c0b9846" providerId="AD" clId="Web-{F9622B2F-D35C-84C2-F555-F38ECC189F00}" dt="2022-07-07T16:37:16.309" v="23"/>
        <pc:sldMkLst>
          <pc:docMk/>
          <pc:sldMk cId="1510457771" sldId="273"/>
        </pc:sldMkLst>
      </pc:sldChg>
    </pc:docChg>
  </pc:docChgLst>
</pc:chgInfo>
</file>

<file path=ppt/comments/modernComment_101_72EF25F.xml><?xml version="1.0" encoding="utf-8"?>
<p188:cmLst xmlns:a="http://schemas.openxmlformats.org/drawingml/2006/main" xmlns:r="http://schemas.openxmlformats.org/officeDocument/2006/relationships" xmlns:p188="http://schemas.microsoft.com/office/powerpoint/2018/8/main">
  <p188:cm id="{D748D811-FB4F-46EE-997C-BF0490A65DB3}" authorId="{95230D79-A227-B1DC-B2C9-B7B2C9E77826}" created="2022-07-07T16:49:01.465">
    <ac:deMkLst xmlns:ac="http://schemas.microsoft.com/office/drawing/2013/main/command">
      <pc:docMk xmlns:pc="http://schemas.microsoft.com/office/powerpoint/2013/main/command"/>
      <pc:sldMk xmlns:pc="http://schemas.microsoft.com/office/powerpoint/2013/main/command" cId="120517215" sldId="257"/>
      <ac:spMk id="3" creationId="{9C2F1E0B-3284-3849-950E-32EC44C1C236}"/>
    </ac:deMkLst>
    <p188:txBody>
      <a:bodyPr/>
      <a:lstStyle/>
      <a:p>
        <a:r>
          <a:rPr lang="en-US"/>
          <a:t>Suggested revision:
- Four paragraphs in the outline of requirements were deleted for consistency with ISPM 42, ISPM 43 and ISPM 44;​
- Reference to retreatment (para. 77) was deleted as it is unknown whether an additive approach would be efficacious;​
Bullet 4: 
- NPPO responsibilities have been added (paras. 108, 116, 150 and after 156);​</a:t>
        </a:r>
      </a:p>
    </p188:txBody>
  </p188:cm>
  <p188:cm id="{30543868-A96B-43D2-83CF-F7ADF34D760A}" authorId="{95230D79-A227-B1DC-B2C9-B7B2C9E77826}" created="2022-07-07T16:51:32.562">
    <ac:txMkLst xmlns:ac="http://schemas.microsoft.com/office/drawing/2013/main/command">
      <pc:docMk xmlns:pc="http://schemas.microsoft.com/office/powerpoint/2013/main/command"/>
      <pc:sldMk xmlns:pc="http://schemas.microsoft.com/office/powerpoint/2013/main/command" cId="120517215" sldId="257"/>
      <ac:spMk id="3" creationId="{9C2F1E0B-3284-3849-950E-32EC44C1C236}"/>
      <ac:txMk cp="526" len="7">
        <ac:context len="609" hash="2909925156"/>
      </ac:txMk>
    </ac:txMkLst>
    <p188:pos x="7130142" y="3229428"/>
    <p188:txBody>
      <a:bodyPr/>
      <a:lstStyle/>
      <a:p>
        <a:r>
          <a:rPr lang="en-US"/>
          <a:t>(e.g., showing a dosimeter in a reference location) to clarify how to do the calculations</a:t>
        </a:r>
      </a:p>
    </p188:txBody>
  </p188:cm>
</p188:cmLst>
</file>

<file path=ppt/comments/modernComment_107_961DDB03.xml><?xml version="1.0" encoding="utf-8"?>
<p188:cmLst xmlns:a="http://schemas.openxmlformats.org/drawingml/2006/main" xmlns:r="http://schemas.openxmlformats.org/officeDocument/2006/relationships" xmlns:p188="http://schemas.microsoft.com/office/powerpoint/2018/8/main">
  <p188:cm id="{252773A4-C428-49DA-AF56-414858C1E77F}" authorId="{95230D79-A227-B1DC-B2C9-B7B2C9E77826}" created="2022-07-07T16:38:26.435">
    <ac:txMkLst xmlns:ac="http://schemas.microsoft.com/office/drawing/2013/main/command">
      <pc:docMk xmlns:pc="http://schemas.microsoft.com/office/powerpoint/2013/main/command"/>
      <pc:sldMk xmlns:pc="http://schemas.microsoft.com/office/powerpoint/2013/main/command" cId="2518539011" sldId="263"/>
      <ac:spMk id="6" creationId="{00000000-0000-0000-0000-000000000000}"/>
      <ac:txMk cp="113" len="35">
        <ac:context len="149" hash="2337483669"/>
      </ac:txMk>
    </ac:txMkLst>
    <p188:pos x="4073071" y="898071"/>
    <p188:txBody>
      <a:bodyPr/>
      <a:lstStyle/>
      <a:p>
        <a:r>
          <a:rPr lang="en-US"/>
          <a:t>2nd consultation in 2022?</a:t>
        </a:r>
      </a:p>
    </p188:txBody>
  </p188:cm>
</p188:cmLst>
</file>

<file path=ppt/comments/modernComment_10C_EAF86F69.xml><?xml version="1.0" encoding="utf-8"?>
<p188:cmLst xmlns:a="http://schemas.openxmlformats.org/drawingml/2006/main" xmlns:r="http://schemas.openxmlformats.org/officeDocument/2006/relationships" xmlns:p188="http://schemas.microsoft.com/office/powerpoint/2018/8/main">
  <p188:cm id="{D9F8D3D5-09C8-4E05-A5DA-77A609B995D3}" authorId="{95230D79-A227-B1DC-B2C9-B7B2C9E77826}" created="2022-07-07T16:32:37.568">
    <pc:sldMkLst xmlns:pc="http://schemas.microsoft.com/office/powerpoint/2013/main/command">
      <pc:docMk/>
      <pc:sldMk cId="3942149993" sldId="268"/>
    </pc:sldMkLst>
    <p188:txBody>
      <a:bodyPr/>
      <a:lstStyle/>
      <a:p>
        <a:r>
          <a:rPr lang="en-US"/>
          <a:t>phytosanitary mis-spelled twice in first text box
1st text box could be clarified , as follows:
Specification 62, which provides generic guidance for developing standards on the use of phytosanitary treatments as phytosanitary measures, was developed with the support of the TPPT.
Also, remove comma after fumigation in 3rd text box.</a:t>
        </a:r>
      </a:p>
    </p188:txBody>
  </p188:cm>
</p188:cmLst>
</file>

<file path=ppt/comments/modernComment_110_5E8380F6.xml><?xml version="1.0" encoding="utf-8"?>
<p188:cmLst xmlns:a="http://schemas.openxmlformats.org/drawingml/2006/main" xmlns:r="http://schemas.openxmlformats.org/officeDocument/2006/relationships" xmlns:p188="http://schemas.microsoft.com/office/powerpoint/2018/8/main">
  <p188:cm id="{349E8966-5C73-4C51-8251-65D1721A0ECF}" authorId="{95230D79-A227-B1DC-B2C9-B7B2C9E77826}" created="2022-07-07T16:52:19.297">
    <ac:txMkLst xmlns:ac="http://schemas.microsoft.com/office/drawing/2013/main/command">
      <pc:docMk xmlns:pc="http://schemas.microsoft.com/office/powerpoint/2013/main/command"/>
      <pc:sldMk xmlns:pc="http://schemas.microsoft.com/office/powerpoint/2013/main/command" cId="1585676534" sldId="272"/>
      <ac:spMk id="6" creationId="{00000000-0000-0000-0000-000000000000}"/>
      <ac:txMk cp="0" len="6">
        <ac:context len="13" hash="489608514"/>
      </ac:txMk>
    </ac:txMkLst>
    <p188:pos x="6322785" y="371928"/>
    <p188:txBody>
      <a:bodyPr/>
      <a:lstStyle/>
      <a:p>
        <a:r>
          <a:rPr lang="en-US"/>
          <a:t>Text in colored boxes could maybe be larger?</a:t>
        </a:r>
      </a:p>
    </p188:txBody>
  </p188:cm>
</p188:cmLst>
</file>

<file path=ppt/comments/modernComment_111_5A07C1AB.xml><?xml version="1.0" encoding="utf-8"?>
<p188:cmLst xmlns:a="http://schemas.openxmlformats.org/drawingml/2006/main" xmlns:r="http://schemas.openxmlformats.org/officeDocument/2006/relationships" xmlns:p188="http://schemas.microsoft.com/office/powerpoint/2018/8/main">
  <p188:cm id="{F2324DC9-51CC-471B-8F6A-C7AD7F15EDA2}" authorId="{95230D79-A227-B1DC-B2C9-B7B2C9E77826}" created="2022-07-07T16:37:16.309">
    <ac:deMkLst xmlns:ac="http://schemas.microsoft.com/office/drawing/2013/main/command">
      <pc:docMk xmlns:pc="http://schemas.microsoft.com/office/powerpoint/2013/main/command"/>
      <pc:sldMk xmlns:pc="http://schemas.microsoft.com/office/powerpoint/2013/main/command" cId="1510457771" sldId="273"/>
      <ac:spMk id="2" creationId="{BF13C2C3-3C27-6748-B8C5-8E7FB4480433}"/>
    </ac:deMkLst>
    <p188:txBody>
      <a:bodyPr/>
      <a:lstStyle/>
      <a:p>
        <a:r>
          <a:rPr lang="en-US"/>
          <a:t>"Requirements" and "Revision" should be lowercase
"consultation" is mis-spelled</a:t>
        </a:r>
      </a:p>
    </p188:txBody>
  </p188:cm>
</p188:cmLst>
</file>

<file path=ppt/diagrams/_rels/data5.xml.rels><?xml version="1.0" encoding="UTF-8" standalone="yes"?>
<Relationships xmlns="http://schemas.openxmlformats.org/package/2006/relationships"><Relationship Id="rId2" Type="http://schemas.openxmlformats.org/officeDocument/2006/relationships/hyperlink" Target="https://www.ippc.int/en/publications/89820/" TargetMode="External"/><Relationship Id="rId1" Type="http://schemas.openxmlformats.org/officeDocument/2006/relationships/hyperlink" Target="https://www.ippc.int/en/core-activities/standards-setting/member-consultation-draft-ispms/" TargetMode="External"/></Relationships>
</file>

<file path=ppt/diagrams/_rels/drawing5.xml.rels><?xml version="1.0" encoding="UTF-8" standalone="yes"?>
<Relationships xmlns="http://schemas.openxmlformats.org/package/2006/relationships"><Relationship Id="rId2" Type="http://schemas.openxmlformats.org/officeDocument/2006/relationships/hyperlink" Target="https://www.ippc.int/en/publications/89820/" TargetMode="External"/><Relationship Id="rId1" Type="http://schemas.openxmlformats.org/officeDocument/2006/relationships/hyperlink" Target="https://www.ippc.int/en/core-activities/standards-setting/member-consultation-draft-ispms/"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01008-09B6-4553-94BE-5D396582DCC8}" type="doc">
      <dgm:prSet loTypeId="urn:microsoft.com/office/officeart/2005/8/layout/chevronAccent+Icon" loCatId="process" qsTypeId="urn:microsoft.com/office/officeart/2005/8/quickstyle/simple1" qsCatId="simple" csTypeId="urn:microsoft.com/office/officeart/2005/8/colors/colorful4" csCatId="colorful" phldr="1"/>
      <dgm:spPr/>
      <dgm:t>
        <a:bodyPr/>
        <a:lstStyle/>
        <a:p>
          <a:endParaRPr lang="ru-RU"/>
        </a:p>
      </dgm:t>
    </dgm:pt>
    <dgm:pt modelId="{20C0880A-78A5-40AE-A802-EC022A066119}">
      <dgm:prSet phldrT="[Текст]" custT="1"/>
      <dgm:spPr>
        <a:solidFill>
          <a:schemeClr val="bg1"/>
        </a:solidFill>
        <a:ln>
          <a:solidFill>
            <a:schemeClr val="accent4"/>
          </a:solidFill>
        </a:ln>
      </dgm:spPr>
      <dgm:t>
        <a:bodyPr/>
        <a:lstStyle/>
        <a:p>
          <a:pPr algn="l"/>
          <a:r>
            <a:rPr lang="fr-FR" sz="1800" b="1" dirty="0" smtClean="0">
              <a:solidFill>
                <a:schemeClr val="tx1"/>
              </a:solidFill>
              <a:effectLst/>
            </a:rPr>
            <a:t>Le Secrétariat de la CIPV</a:t>
          </a:r>
          <a:r>
            <a:rPr lang="en-US" sz="1800" b="1" dirty="0" smtClean="0">
              <a:solidFill>
                <a:schemeClr val="tx1"/>
              </a:solidFill>
              <a:effectLst/>
            </a:rPr>
            <a:t>(2014),  </a:t>
          </a:r>
          <a:endParaRPr lang="en-US" sz="1800" b="1" dirty="0">
            <a:solidFill>
              <a:schemeClr val="tx1"/>
            </a:solidFill>
            <a:effectLst/>
          </a:endParaRPr>
        </a:p>
        <a:p>
          <a:pPr algn="l"/>
          <a:r>
            <a:rPr lang="fr-FR" sz="1800" b="0" dirty="0" smtClean="0">
              <a:solidFill>
                <a:schemeClr val="tx1"/>
              </a:solidFill>
              <a:effectLst/>
            </a:rPr>
            <a:t>avec le soutien du PTTP , la </a:t>
          </a:r>
          <a:r>
            <a:rPr lang="fr-FR" sz="1800" b="1" dirty="0" smtClean="0">
              <a:solidFill>
                <a:schemeClr val="tx1"/>
              </a:solidFill>
              <a:effectLst/>
            </a:rPr>
            <a:t>spécification générique 62 </a:t>
          </a:r>
          <a:r>
            <a:rPr lang="fr-FR" sz="1800" b="0" dirty="0" smtClean="0">
              <a:solidFill>
                <a:schemeClr val="tx1"/>
              </a:solidFill>
              <a:effectLst/>
            </a:rPr>
            <a:t>pour les normes sur les exigences d'utilisation de différents traitements phytosanitaires en tant que mesures phytosanitaires, a été élaborée</a:t>
          </a:r>
          <a:endParaRPr lang="en-GB" sz="1800" b="0" dirty="0">
            <a:solidFill>
              <a:schemeClr val="tx1"/>
            </a:solidFill>
            <a:effectLst/>
            <a:latin typeface="+mn-lt"/>
            <a:ea typeface="+mn-ea"/>
            <a:cs typeface="+mn-cs"/>
          </a:endParaRP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6CA37713-CFB2-4547-9D56-9691E054E0C5}">
      <dgm:prSet phldrT="[Текст]" custT="1"/>
      <dgm:spPr>
        <a:solidFill>
          <a:schemeClr val="bg1"/>
        </a:solidFill>
        <a:ln>
          <a:solidFill>
            <a:srgbClr val="218D63"/>
          </a:solidFill>
        </a:ln>
      </dgm:spPr>
      <dgm: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lang="en-US" sz="1800" b="1" dirty="0">
            <a:solidFill>
              <a:schemeClr val="tx1"/>
            </a:solidFill>
            <a:effectLst/>
          </a:endParaRPr>
        </a:p>
        <a:p>
          <a:pPr marL="0" marR="0" lvl="0" indent="0" algn="l" defTabSz="914400" eaLnBrk="1" fontAlgn="auto" latinLnBrk="0" hangingPunct="1">
            <a:lnSpc>
              <a:spcPct val="100000"/>
            </a:lnSpc>
            <a:spcBef>
              <a:spcPts val="0"/>
            </a:spcBef>
            <a:spcAft>
              <a:spcPts val="0"/>
            </a:spcAft>
            <a:buClrTx/>
            <a:buSzTx/>
            <a:buFontTx/>
            <a:buNone/>
            <a:tabLst/>
            <a:defRPr/>
          </a:pPr>
          <a:r>
            <a:rPr lang="en-US" sz="1800" b="1" dirty="0" smtClean="0">
              <a:solidFill>
                <a:schemeClr val="tx1"/>
              </a:solidFill>
              <a:effectLst/>
            </a:rPr>
            <a:t>CN Nov (2014</a:t>
          </a:r>
          <a:r>
            <a:rPr lang="en-US" sz="1800" b="1" dirty="0">
              <a:solidFill>
                <a:schemeClr val="tx1"/>
              </a:solidFill>
              <a:effectLst/>
            </a:rPr>
            <a:t>) </a:t>
          </a:r>
          <a:r>
            <a:rPr lang="en-US" sz="1800" b="1" dirty="0" smtClean="0">
              <a:solidFill>
                <a:schemeClr val="tx1"/>
              </a:solidFill>
              <a:effectLst/>
            </a:rPr>
            <a:t>et CMP-9 </a:t>
          </a:r>
          <a:r>
            <a:rPr lang="en-US" sz="1800" b="1" dirty="0">
              <a:solidFill>
                <a:schemeClr val="tx1"/>
              </a:solidFill>
              <a:effectLst/>
            </a:rPr>
            <a:t>(2015)</a:t>
          </a:r>
        </a:p>
        <a:p>
          <a:pPr marL="0" marR="0" lvl="0" indent="0" algn="ctr" defTabSz="914400" eaLnBrk="1" fontAlgn="auto" latinLnBrk="0" hangingPunct="1">
            <a:lnSpc>
              <a:spcPct val="100000"/>
            </a:lnSpc>
            <a:spcBef>
              <a:spcPts val="0"/>
            </a:spcBef>
            <a:spcAft>
              <a:spcPts val="0"/>
            </a:spcAft>
            <a:buClrTx/>
            <a:buSzTx/>
            <a:buFontTx/>
            <a:buNone/>
            <a:tabLst/>
            <a:defRPr/>
          </a:pPr>
          <a:endParaRPr lang="ru-RU" sz="1800" b="1" dirty="0">
            <a:solidFill>
              <a:schemeClr val="tx1"/>
            </a:solidFill>
            <a:effectLst/>
          </a:endParaRPr>
        </a:p>
        <a:p>
          <a:pPr lvl="0" algn="l" defTabSz="400050">
            <a:lnSpc>
              <a:spcPct val="90000"/>
            </a:lnSpc>
            <a:spcBef>
              <a:spcPct val="0"/>
            </a:spcBef>
            <a:spcAft>
              <a:spcPct val="35000"/>
            </a:spcAft>
          </a:pPr>
          <a:r>
            <a:rPr lang="fr-FR" sz="1800" b="0" dirty="0" smtClean="0">
              <a:solidFill>
                <a:schemeClr val="tx1"/>
              </a:solidFill>
              <a:effectLst/>
            </a:rPr>
            <a:t>Le CN a recommandé et la CPM ajouté au programme de travail</a:t>
          </a:r>
          <a:r>
            <a:rPr lang="en-US" sz="1800" b="0" dirty="0" smtClean="0">
              <a:solidFill>
                <a:schemeClr val="tx1"/>
              </a:solidFill>
              <a:effectLst/>
            </a:rPr>
            <a:t>: </a:t>
          </a:r>
          <a:endParaRPr lang="en-US" sz="1800" i="1" dirty="0">
            <a:solidFill>
              <a:schemeClr val="tx1"/>
            </a:solidFill>
            <a:effectLst/>
            <a:latin typeface="+mn-lt"/>
            <a:ea typeface="+mn-ea"/>
            <a:cs typeface="+mn-cs"/>
          </a:endParaRPr>
        </a:p>
        <a:p>
          <a:pPr lvl="0" algn="l" defTabSz="400050">
            <a:lnSpc>
              <a:spcPct val="90000"/>
            </a:lnSpc>
            <a:spcBef>
              <a:spcPct val="0"/>
            </a:spcBef>
            <a:spcAft>
              <a:spcPct val="35000"/>
            </a:spcAft>
          </a:pPr>
          <a:r>
            <a:rPr lang="fr-FR" sz="1800" i="1" dirty="0" smtClean="0">
              <a:solidFill>
                <a:schemeClr val="tx1"/>
              </a:solidFill>
              <a:effectLst/>
              <a:latin typeface="+mn-lt"/>
              <a:ea typeface="+mn-ea"/>
              <a:cs typeface="+mn-cs"/>
            </a:rPr>
            <a:t>Exigences relatives à l'utilisation de l'</a:t>
          </a:r>
          <a:r>
            <a:rPr lang="fr-FR" sz="1800" i="1" dirty="0" smtClean="0">
              <a:solidFill>
                <a:schemeClr val="accent2">
                  <a:lumMod val="75000"/>
                </a:schemeClr>
              </a:solidFill>
              <a:effectLst/>
              <a:latin typeface="+mn-lt"/>
              <a:ea typeface="+mn-ea"/>
              <a:cs typeface="+mn-cs"/>
            </a:rPr>
            <a:t>irradiation</a:t>
          </a:r>
          <a:r>
            <a:rPr lang="fr-FR" sz="1800" i="1" dirty="0" smtClean="0">
              <a:solidFill>
                <a:schemeClr val="tx1"/>
              </a:solidFill>
              <a:effectLst/>
              <a:latin typeface="+mn-lt"/>
              <a:ea typeface="+mn-ea"/>
              <a:cs typeface="+mn-cs"/>
            </a:rPr>
            <a:t> comme mesure phytosanitaire (Révision de la NIMP</a:t>
          </a:r>
          <a:r>
            <a:rPr lang="en-GB" sz="1800" i="1" dirty="0">
              <a:solidFill>
                <a:schemeClr val="tx1"/>
              </a:solidFill>
              <a:effectLst/>
              <a:latin typeface="+mn-lt"/>
              <a:ea typeface="+mn-ea"/>
              <a:cs typeface="+mn-cs"/>
            </a:rPr>
            <a:t> 18)</a:t>
          </a:r>
          <a:r>
            <a:rPr lang="en-GB" sz="1800" dirty="0">
              <a:solidFill>
                <a:schemeClr val="tx1"/>
              </a:solidFill>
              <a:effectLst/>
              <a:latin typeface="+mn-lt"/>
              <a:ea typeface="+mn-ea"/>
              <a:cs typeface="+mn-cs"/>
            </a:rPr>
            <a:t> (2014-007)</a:t>
          </a:r>
        </a:p>
        <a:p>
          <a:pPr lvl="0" algn="ctr" defTabSz="400050">
            <a:lnSpc>
              <a:spcPct val="90000"/>
            </a:lnSpc>
            <a:spcBef>
              <a:spcPct val="0"/>
            </a:spcBef>
            <a:spcAft>
              <a:spcPct val="35000"/>
            </a:spcAft>
          </a:pPr>
          <a:endParaRPr lang="en-GB" sz="900" dirty="0">
            <a:solidFill>
              <a:schemeClr val="tx1"/>
            </a:solidFill>
            <a:effectLst/>
            <a:latin typeface="+mn-lt"/>
            <a:ea typeface="+mn-ea"/>
            <a:cs typeface="+mn-cs"/>
          </a:endParaRPr>
        </a:p>
      </dgm:t>
    </dgm:pt>
    <dgm:pt modelId="{A73AE03C-B526-465A-9FB4-351CFEFF09E3}" type="parTrans" cxnId="{E8037901-7148-45B4-87D3-27F75C97D70B}">
      <dgm:prSet/>
      <dgm:spPr/>
      <dgm:t>
        <a:bodyPr/>
        <a:lstStyle/>
        <a:p>
          <a:endParaRPr lang="ru-RU">
            <a:effectLst>
              <a:outerShdw blurRad="38100" dist="38100" dir="2700000" algn="tl">
                <a:srgbClr val="000000">
                  <a:alpha val="43137"/>
                </a:srgbClr>
              </a:outerShdw>
            </a:effectLst>
          </a:endParaRPr>
        </a:p>
      </dgm:t>
    </dgm:pt>
    <dgm:pt modelId="{6308470E-9BC6-4E2A-8C06-0F8BED6D1760}" type="sibTrans" cxnId="{E8037901-7148-45B4-87D3-27F75C97D70B}">
      <dgm:prSet/>
      <dgm:spPr/>
      <dgm:t>
        <a:bodyPr/>
        <a:lstStyle/>
        <a:p>
          <a:endParaRPr lang="ru-RU">
            <a:effectLst>
              <a:outerShdw blurRad="38100" dist="38100" dir="2700000" algn="tl">
                <a:srgbClr val="000000">
                  <a:alpha val="43137"/>
                </a:srgbClr>
              </a:outerShdw>
            </a:effectLst>
          </a:endParaRPr>
        </a:p>
      </dgm:t>
    </dgm:pt>
    <dgm:pt modelId="{26FB730B-1CBF-4C2D-9B68-EB97F556A33E}">
      <dgm:prSet phldrT="[Текст]" custT="1"/>
      <dgm:spPr>
        <a:solidFill>
          <a:schemeClr val="bg1"/>
        </a:solidFill>
        <a:ln>
          <a:solidFill>
            <a:srgbClr val="218D63"/>
          </a:solidFill>
        </a:ln>
      </dgm:spPr>
      <dgm:t>
        <a:bodyPr/>
        <a:lstStyle/>
        <a:p>
          <a:r>
            <a:rPr lang="fr-FR" sz="1800" b="1" dirty="0" smtClean="0">
              <a:solidFill>
                <a:schemeClr val="tx1"/>
              </a:solidFill>
              <a:effectLst/>
              <a:latin typeface="+mn-lt"/>
              <a:ea typeface="+mn-ea"/>
              <a:cs typeface="+mn-cs"/>
            </a:rPr>
            <a:t>4 autres thèmes </a:t>
          </a:r>
          <a:r>
            <a:rPr lang="fr-FR" sz="1800" b="0" dirty="0" smtClean="0">
              <a:solidFill>
                <a:schemeClr val="tx1"/>
              </a:solidFill>
              <a:effectLst/>
              <a:latin typeface="+mn-lt"/>
              <a:ea typeface="+mn-ea"/>
              <a:cs typeface="+mn-cs"/>
            </a:rPr>
            <a:t>pour différents types de traitement ont également été ajoutés</a:t>
          </a:r>
          <a:r>
            <a:rPr lang="en-GB" sz="1800" b="0" dirty="0" smtClean="0">
              <a:solidFill>
                <a:schemeClr val="tx1"/>
              </a:solidFill>
              <a:effectLst/>
              <a:latin typeface="+mn-lt"/>
              <a:ea typeface="+mn-ea"/>
              <a:cs typeface="+mn-cs"/>
            </a:rPr>
            <a:t>:</a:t>
          </a:r>
          <a:endParaRPr lang="en-GB" sz="1800" b="0" dirty="0">
            <a:solidFill>
              <a:schemeClr val="tx1"/>
            </a:solidFill>
            <a:effectLst/>
            <a:latin typeface="+mn-lt"/>
            <a:ea typeface="+mn-ea"/>
            <a:cs typeface="+mn-cs"/>
          </a:endParaRPr>
        </a:p>
        <a:p>
          <a:endParaRPr lang="ru-RU" sz="1800" b="1" dirty="0">
            <a:solidFill>
              <a:schemeClr val="tx1"/>
            </a:solidFill>
            <a:effectLst/>
          </a:endParaRPr>
        </a:p>
      </dgm:t>
    </dgm:pt>
    <dgm:pt modelId="{438D21F0-0742-4685-9B5C-DA2F02ADEFAB}" type="parTrans" cxnId="{14E34CF2-77D9-44C0-9E42-A6596781D195}">
      <dgm:prSet/>
      <dgm:spPr/>
      <dgm:t>
        <a:bodyPr/>
        <a:lstStyle/>
        <a:p>
          <a:endParaRPr lang="en-US"/>
        </a:p>
      </dgm:t>
    </dgm:pt>
    <dgm:pt modelId="{BC6B0005-05ED-471B-B815-01ADE205F339}" type="sibTrans" cxnId="{14E34CF2-77D9-44C0-9E42-A6596781D195}">
      <dgm:prSet/>
      <dgm:spPr/>
      <dgm:t>
        <a:bodyPr/>
        <a:lstStyle/>
        <a:p>
          <a:endParaRPr lang="en-US"/>
        </a:p>
      </dgm:t>
    </dgm:pt>
    <dgm:pt modelId="{E8C17E04-7C96-4E6A-92FA-D9CB93B8B086}">
      <dgm:prSet phldrT="[Текст]" custT="1"/>
      <dgm:spPr>
        <a:solidFill>
          <a:schemeClr val="bg1"/>
        </a:solidFill>
        <a:ln>
          <a:solidFill>
            <a:srgbClr val="218D63"/>
          </a:solidFill>
        </a:ln>
      </dgm:spPr>
      <dgm:t>
        <a:bodyPr/>
        <a:lstStyle/>
        <a:p>
          <a:pPr marR="0" eaLnBrk="1" fontAlgn="auto" latinLnBrk="0" hangingPunct="1">
            <a:buClrTx/>
            <a:buSzTx/>
            <a:buFontTx/>
            <a:tabLst/>
            <a:defRPr/>
          </a:pPr>
          <a:r>
            <a:rPr lang="en-GB" sz="1800" dirty="0">
              <a:solidFill>
                <a:schemeClr val="tx2">
                  <a:lumMod val="60000"/>
                  <a:lumOff val="40000"/>
                </a:schemeClr>
              </a:solidFill>
              <a:effectLst/>
              <a:latin typeface="+mn-lt"/>
              <a:ea typeface="+mn-ea"/>
              <a:cs typeface="+mn-cs"/>
            </a:rPr>
            <a:t>Temperature</a:t>
          </a:r>
          <a:endParaRPr lang="ru-RU" sz="1800" dirty="0">
            <a:solidFill>
              <a:schemeClr val="tx1"/>
            </a:solidFill>
            <a:effectLst/>
          </a:endParaRPr>
        </a:p>
      </dgm:t>
    </dgm:pt>
    <dgm:pt modelId="{D2EDB64B-B7A8-4D02-9FC9-BA0EB71FE1F2}" type="parTrans" cxnId="{C03DB589-9AF0-4306-A0C9-94FD848E2495}">
      <dgm:prSet/>
      <dgm:spPr/>
      <dgm:t>
        <a:bodyPr/>
        <a:lstStyle/>
        <a:p>
          <a:endParaRPr lang="en-US"/>
        </a:p>
      </dgm:t>
    </dgm:pt>
    <dgm:pt modelId="{6216B34C-3350-438B-BA66-92022B620120}" type="sibTrans" cxnId="{C03DB589-9AF0-4306-A0C9-94FD848E2495}">
      <dgm:prSet/>
      <dgm:spPr/>
      <dgm:t>
        <a:bodyPr/>
        <a:lstStyle/>
        <a:p>
          <a:endParaRPr lang="en-US"/>
        </a:p>
      </dgm:t>
    </dgm:pt>
    <dgm:pt modelId="{6E79B970-AA3F-4CA4-ABAF-5BFEFE2199AD}">
      <dgm:prSet phldrT="[Текст]"/>
      <dgm:spPr>
        <a:solidFill>
          <a:schemeClr val="bg1"/>
        </a:solidFill>
        <a:ln>
          <a:solidFill>
            <a:srgbClr val="218D63"/>
          </a:solidFill>
        </a:ln>
      </dgm:spPr>
      <dgm:t>
        <a:bodyPr/>
        <a:lstStyle/>
        <a:p>
          <a:endParaRPr lang="ru-RU" sz="400" dirty="0">
            <a:solidFill>
              <a:schemeClr val="tx1"/>
            </a:solidFill>
            <a:effectLst/>
          </a:endParaRPr>
        </a:p>
      </dgm:t>
    </dgm:pt>
    <dgm:pt modelId="{2A1F5485-0E8E-4F9A-AFDD-36C2193E4097}" type="parTrans" cxnId="{FD6BA9AA-86DA-45D0-BCB9-18412D6AF3F1}">
      <dgm:prSet/>
      <dgm:spPr/>
      <dgm:t>
        <a:bodyPr/>
        <a:lstStyle/>
        <a:p>
          <a:endParaRPr lang="en-US"/>
        </a:p>
      </dgm:t>
    </dgm:pt>
    <dgm:pt modelId="{A5A5A758-29BC-4117-8579-E31F336D5463}" type="sibTrans" cxnId="{FD6BA9AA-86DA-45D0-BCB9-18412D6AF3F1}">
      <dgm:prSet/>
      <dgm:spPr/>
      <dgm:t>
        <a:bodyPr/>
        <a:lstStyle/>
        <a:p>
          <a:endParaRPr lang="en-US"/>
        </a:p>
      </dgm:t>
    </dgm:pt>
    <dgm:pt modelId="{CDEF5053-AC67-4640-A795-5E8B9778EEA5}">
      <dgm:prSet phldrT="[Текст]" custT="1"/>
      <dgm:spPr>
        <a:solidFill>
          <a:schemeClr val="bg1"/>
        </a:solidFill>
        <a:ln>
          <a:solidFill>
            <a:srgbClr val="218D63"/>
          </a:solidFill>
        </a:ln>
      </dgm:spPr>
      <dgm:t>
        <a:bodyPr/>
        <a:lstStyle/>
        <a:p>
          <a:pPr marR="0" rtl="0" eaLnBrk="1" fontAlgn="auto" latinLnBrk="0" hangingPunct="1">
            <a:buClrTx/>
            <a:buSzTx/>
            <a:buFontTx/>
            <a:tabLst/>
            <a:defRPr/>
          </a:pPr>
          <a:r>
            <a:rPr lang="en-GB" sz="1800" dirty="0">
              <a:solidFill>
                <a:srgbClr val="FFC000"/>
              </a:solidFill>
              <a:effectLst/>
              <a:latin typeface="+mn-lt"/>
              <a:ea typeface="+mn-ea"/>
              <a:cs typeface="+mn-cs"/>
            </a:rPr>
            <a:t>Fumigation</a:t>
          </a:r>
          <a:r>
            <a:rPr lang="en-GB" sz="1800" dirty="0">
              <a:solidFill>
                <a:schemeClr val="tx1"/>
              </a:solidFill>
              <a:effectLst/>
              <a:latin typeface="+mn-lt"/>
              <a:ea typeface="+mn-ea"/>
              <a:cs typeface="+mn-cs"/>
            </a:rPr>
            <a:t> </a:t>
          </a:r>
          <a:endParaRPr lang="ru-RU" sz="1800" dirty="0">
            <a:solidFill>
              <a:schemeClr val="tx1"/>
            </a:solidFill>
            <a:effectLst/>
          </a:endParaRPr>
        </a:p>
      </dgm:t>
    </dgm:pt>
    <dgm:pt modelId="{ED3B8263-00AA-48D1-BD8B-FF56E666DA4C}" type="parTrans" cxnId="{E242D7DE-E028-4290-830A-5E160C316389}">
      <dgm:prSet/>
      <dgm:spPr/>
      <dgm:t>
        <a:bodyPr/>
        <a:lstStyle/>
        <a:p>
          <a:endParaRPr lang="en-US"/>
        </a:p>
      </dgm:t>
    </dgm:pt>
    <dgm:pt modelId="{C9E5AB74-EA25-48CA-B29F-C5A040813B37}" type="sibTrans" cxnId="{E242D7DE-E028-4290-830A-5E160C316389}">
      <dgm:prSet/>
      <dgm:spPr/>
      <dgm:t>
        <a:bodyPr/>
        <a:lstStyle/>
        <a:p>
          <a:endParaRPr lang="en-US"/>
        </a:p>
      </dgm:t>
    </dgm:pt>
    <dgm:pt modelId="{7934C6E2-DF2C-4A98-A6E2-1B4D02D577CF}">
      <dgm:prSet phldrT="[Текст]" custT="1"/>
      <dgm:spPr>
        <a:solidFill>
          <a:schemeClr val="bg1"/>
        </a:solidFill>
        <a:ln>
          <a:solidFill>
            <a:srgbClr val="218D63"/>
          </a:solidFill>
        </a:ln>
      </dgm:spPr>
      <dgm:t>
        <a:bodyPr/>
        <a:lstStyle/>
        <a:p>
          <a:pPr marR="0" eaLnBrk="1" fontAlgn="auto" latinLnBrk="0" hangingPunct="1">
            <a:buClrTx/>
            <a:buSzTx/>
            <a:buFontTx/>
            <a:tabLst/>
            <a:defRPr/>
          </a:pPr>
          <a:r>
            <a:rPr lang="en-GB" sz="1800" dirty="0" err="1" smtClean="0">
              <a:solidFill>
                <a:schemeClr val="accent2">
                  <a:lumMod val="75000"/>
                </a:schemeClr>
              </a:solidFill>
              <a:effectLst/>
              <a:latin typeface="+mn-lt"/>
              <a:ea typeface="+mn-ea"/>
              <a:cs typeface="+mn-cs"/>
            </a:rPr>
            <a:t>Atmosphère</a:t>
          </a:r>
          <a:r>
            <a:rPr lang="en-GB" sz="1800" dirty="0" smtClean="0">
              <a:solidFill>
                <a:schemeClr val="accent2">
                  <a:lumMod val="75000"/>
                </a:schemeClr>
              </a:solidFill>
              <a:effectLst/>
              <a:latin typeface="+mn-lt"/>
              <a:ea typeface="+mn-ea"/>
              <a:cs typeface="+mn-cs"/>
            </a:rPr>
            <a:t> </a:t>
          </a:r>
          <a:r>
            <a:rPr lang="en-GB" sz="1800" dirty="0" err="1" smtClean="0">
              <a:solidFill>
                <a:schemeClr val="accent2">
                  <a:lumMod val="75000"/>
                </a:schemeClr>
              </a:solidFill>
              <a:effectLst/>
              <a:latin typeface="+mn-lt"/>
              <a:ea typeface="+mn-ea"/>
              <a:cs typeface="+mn-cs"/>
            </a:rPr>
            <a:t>modifiée</a:t>
          </a:r>
          <a:endParaRPr lang="ru-RU" sz="1800" dirty="0">
            <a:solidFill>
              <a:schemeClr val="tx1"/>
            </a:solidFill>
            <a:effectLst/>
          </a:endParaRPr>
        </a:p>
      </dgm:t>
    </dgm:pt>
    <dgm:pt modelId="{6EE65076-9B61-47FC-AA6D-24D8E00FDB5C}" type="parTrans" cxnId="{22C1E8DD-0DC6-4875-8C60-C9C8944DCA47}">
      <dgm:prSet/>
      <dgm:spPr/>
      <dgm:t>
        <a:bodyPr/>
        <a:lstStyle/>
        <a:p>
          <a:endParaRPr lang="en-US"/>
        </a:p>
      </dgm:t>
    </dgm:pt>
    <dgm:pt modelId="{58C26A69-86E4-4A44-85CF-1674C3256AF8}" type="sibTrans" cxnId="{22C1E8DD-0DC6-4875-8C60-C9C8944DCA47}">
      <dgm:prSet/>
      <dgm:spPr/>
      <dgm:t>
        <a:bodyPr/>
        <a:lstStyle/>
        <a:p>
          <a:endParaRPr lang="en-US"/>
        </a:p>
      </dgm:t>
    </dgm:pt>
    <dgm:pt modelId="{510A9811-F909-4EB4-B676-EBBEC8F8D478}">
      <dgm:prSet phldrT="[Текст]" custT="1"/>
      <dgm:spPr>
        <a:solidFill>
          <a:schemeClr val="bg1"/>
        </a:solidFill>
        <a:ln>
          <a:solidFill>
            <a:srgbClr val="218D63"/>
          </a:solidFill>
        </a:ln>
      </dgm:spPr>
      <dgm:t>
        <a:bodyPr/>
        <a:lstStyle/>
        <a:p>
          <a:pPr marR="0" eaLnBrk="1" fontAlgn="auto" latinLnBrk="0" hangingPunct="1">
            <a:buClrTx/>
            <a:buSzTx/>
            <a:buFontTx/>
            <a:tabLst/>
            <a:defRPr/>
          </a:pPr>
          <a:r>
            <a:rPr lang="en-GB" sz="1800" dirty="0" err="1" smtClean="0">
              <a:solidFill>
                <a:srgbClr val="FF0000"/>
              </a:solidFill>
              <a:effectLst/>
              <a:latin typeface="+mn-lt"/>
              <a:ea typeface="+mn-ea"/>
              <a:cs typeface="+mn-cs"/>
            </a:rPr>
            <a:t>Produit</a:t>
          </a:r>
          <a:r>
            <a:rPr lang="en-GB" sz="1800" dirty="0" smtClean="0">
              <a:solidFill>
                <a:srgbClr val="FF0000"/>
              </a:solidFill>
              <a:effectLst/>
              <a:latin typeface="+mn-lt"/>
              <a:ea typeface="+mn-ea"/>
              <a:cs typeface="+mn-cs"/>
            </a:rPr>
            <a:t> </a:t>
          </a:r>
          <a:r>
            <a:rPr lang="en-GB" sz="1800" dirty="0" err="1" smtClean="0">
              <a:solidFill>
                <a:srgbClr val="FF0000"/>
              </a:solidFill>
              <a:effectLst/>
              <a:latin typeface="+mn-lt"/>
              <a:ea typeface="+mn-ea"/>
              <a:cs typeface="+mn-cs"/>
            </a:rPr>
            <a:t>chimique</a:t>
          </a:r>
          <a:endParaRPr lang="ru-RU" sz="1800" dirty="0">
            <a:solidFill>
              <a:schemeClr val="tx1"/>
            </a:solidFill>
            <a:effectLst/>
          </a:endParaRPr>
        </a:p>
      </dgm:t>
    </dgm:pt>
    <dgm:pt modelId="{3E221D8A-1051-46A8-BC4A-0E47517786CA}" type="parTrans" cxnId="{512C9380-B422-49B1-A225-3F11487C21C2}">
      <dgm:prSet/>
      <dgm:spPr/>
      <dgm:t>
        <a:bodyPr/>
        <a:lstStyle/>
        <a:p>
          <a:endParaRPr lang="en-US"/>
        </a:p>
      </dgm:t>
    </dgm:pt>
    <dgm:pt modelId="{1925C4E4-9EF0-43AF-9B2C-757A8815EA1E}" type="sibTrans" cxnId="{512C9380-B422-49B1-A225-3F11487C21C2}">
      <dgm:prSet/>
      <dgm:spPr/>
      <dgm:t>
        <a:bodyPr/>
        <a:lstStyle/>
        <a:p>
          <a:endParaRPr lang="en-US"/>
        </a:p>
      </dgm:t>
    </dgm:pt>
    <dgm:pt modelId="{23522BF0-9A6E-4CB3-88DC-9C10654838B3}">
      <dgm:prSet phldrT="[Текст]" custT="1"/>
      <dgm:spPr>
        <a:solidFill>
          <a:schemeClr val="bg1"/>
        </a:solidFill>
        <a:ln>
          <a:solidFill>
            <a:srgbClr val="218D63"/>
          </a:solidFill>
        </a:ln>
      </dgm:spPr>
      <dgm:t>
        <a:bodyPr/>
        <a:lstStyle/>
        <a:p>
          <a:pPr marR="0" eaLnBrk="1" fontAlgn="auto" latinLnBrk="0" hangingPunct="1">
            <a:buClrTx/>
            <a:buSzTx/>
            <a:buFontTx/>
            <a:tabLst/>
            <a:defRPr/>
          </a:pPr>
          <a:r>
            <a:rPr lang="en-GB" sz="1800" dirty="0">
              <a:solidFill>
                <a:srgbClr val="7030A0"/>
              </a:solidFill>
              <a:effectLst/>
              <a:latin typeface="+mn-lt"/>
              <a:ea typeface="+mn-ea"/>
              <a:cs typeface="+mn-cs"/>
            </a:rPr>
            <a:t>Irradiation</a:t>
          </a:r>
          <a:endParaRPr lang="en-US" sz="1800" b="1" dirty="0">
            <a:solidFill>
              <a:schemeClr val="tx1"/>
            </a:solidFill>
            <a:effectLst/>
          </a:endParaRPr>
        </a:p>
        <a:p>
          <a:endParaRPr lang="ru-RU" sz="400" dirty="0">
            <a:solidFill>
              <a:schemeClr val="tx1"/>
            </a:solidFill>
            <a:effectLst/>
          </a:endParaRPr>
        </a:p>
      </dgm:t>
    </dgm:pt>
    <dgm:pt modelId="{F91E0BAC-3FF4-48AC-8A81-940A77A904D5}" type="parTrans" cxnId="{2EE2805D-3AA5-4F25-ACC9-8951FAFDA278}">
      <dgm:prSet/>
      <dgm:spPr/>
      <dgm:t>
        <a:bodyPr/>
        <a:lstStyle/>
        <a:p>
          <a:endParaRPr lang="en-US"/>
        </a:p>
      </dgm:t>
    </dgm:pt>
    <dgm:pt modelId="{60BD2944-5066-4158-90A1-D1DAE531F7F5}" type="sibTrans" cxnId="{2EE2805D-3AA5-4F25-ACC9-8951FAFDA278}">
      <dgm:prSet/>
      <dgm:spPr/>
      <dgm:t>
        <a:bodyPr/>
        <a:lstStyle/>
        <a:p>
          <a:endParaRPr lang="en-US"/>
        </a:p>
      </dgm:t>
    </dgm:pt>
    <dgm:pt modelId="{74769569-08DF-4E5D-B82A-F8CD2A89D862}" type="pres">
      <dgm:prSet presAssocID="{A8301008-09B6-4553-94BE-5D396582DCC8}" presName="Name0" presStyleCnt="0">
        <dgm:presLayoutVars>
          <dgm:dir/>
          <dgm:resizeHandles val="exact"/>
        </dgm:presLayoutVars>
      </dgm:prSet>
      <dgm:spPr/>
      <dgm:t>
        <a:bodyPr/>
        <a:lstStyle/>
        <a:p>
          <a:endParaRPr lang="en-US"/>
        </a:p>
      </dgm:t>
    </dgm:pt>
    <dgm:pt modelId="{0C7E4845-7B5C-434D-AF43-AB617F5776C7}" type="pres">
      <dgm:prSet presAssocID="{20C0880A-78A5-40AE-A802-EC022A066119}" presName="composite" presStyleCnt="0"/>
      <dgm:spPr/>
    </dgm:pt>
    <dgm:pt modelId="{49789869-4D9D-4340-A2AE-CDF70096A87E}" type="pres">
      <dgm:prSet presAssocID="{20C0880A-78A5-40AE-A802-EC022A066119}" presName="bgChev" presStyleLbl="node1" presStyleIdx="0" presStyleCnt="3" custLinFactY="-18905" custLinFactNeighborX="11704" custLinFactNeighborY="-100000"/>
      <dgm:spPr/>
    </dgm:pt>
    <dgm:pt modelId="{0AC3ADAC-5092-4B7B-963C-A182148C459D}" type="pres">
      <dgm:prSet presAssocID="{20C0880A-78A5-40AE-A802-EC022A066119}" presName="txNode" presStyleLbl="fgAcc1" presStyleIdx="0" presStyleCnt="3" custScaleX="157814" custScaleY="331839" custLinFactNeighborX="7035" custLinFactNeighborY="32411">
        <dgm:presLayoutVars>
          <dgm:bulletEnabled val="1"/>
        </dgm:presLayoutVars>
      </dgm:prSet>
      <dgm:spPr/>
      <dgm:t>
        <a:bodyPr/>
        <a:lstStyle/>
        <a:p>
          <a:endParaRPr lang="en-US"/>
        </a:p>
      </dgm:t>
    </dgm:pt>
    <dgm:pt modelId="{7D3F202B-69B8-4F97-B15B-29A2002E8616}" type="pres">
      <dgm:prSet presAssocID="{E221AE80-7EF3-481C-89E2-9D70F5972647}" presName="compositeSpace" presStyleCnt="0"/>
      <dgm:spPr/>
    </dgm:pt>
    <dgm:pt modelId="{8E33F92A-530E-4A04-8ED5-4186BE1EB905}" type="pres">
      <dgm:prSet presAssocID="{6CA37713-CFB2-4547-9D56-9691E054E0C5}" presName="composite" presStyleCnt="0"/>
      <dgm:spPr/>
    </dgm:pt>
    <dgm:pt modelId="{66DF2999-1B1E-43C2-A6B4-AA5248064D68}" type="pres">
      <dgm:prSet presAssocID="{6CA37713-CFB2-4547-9D56-9691E054E0C5}" presName="bgChev" presStyleLbl="node1" presStyleIdx="1" presStyleCnt="3" custLinFactY="-22064" custLinFactNeighborX="8493" custLinFactNeighborY="-100000"/>
      <dgm:spPr/>
    </dgm:pt>
    <dgm:pt modelId="{5EB4BCB3-0CA3-41A3-AF2A-91BD615F621A}" type="pres">
      <dgm:prSet presAssocID="{6CA37713-CFB2-4547-9D56-9691E054E0C5}" presName="txNode" presStyleLbl="fgAcc1" presStyleIdx="1" presStyleCnt="3" custScaleX="121723" custScaleY="325625" custLinFactNeighborX="-1883" custLinFactNeighborY="36925">
        <dgm:presLayoutVars>
          <dgm:bulletEnabled val="1"/>
        </dgm:presLayoutVars>
      </dgm:prSet>
      <dgm:spPr/>
      <dgm:t>
        <a:bodyPr/>
        <a:lstStyle/>
        <a:p>
          <a:endParaRPr lang="en-US"/>
        </a:p>
      </dgm:t>
    </dgm:pt>
    <dgm:pt modelId="{09D04067-3455-4C86-83FE-17E48A4B7D41}" type="pres">
      <dgm:prSet presAssocID="{6308470E-9BC6-4E2A-8C06-0F8BED6D1760}" presName="compositeSpace" presStyleCnt="0"/>
      <dgm:spPr/>
    </dgm:pt>
    <dgm:pt modelId="{5308712B-CE27-481A-8046-32DD37F8DDA1}" type="pres">
      <dgm:prSet presAssocID="{26FB730B-1CBF-4C2D-9B68-EB97F556A33E}" presName="composite" presStyleCnt="0"/>
      <dgm:spPr/>
    </dgm:pt>
    <dgm:pt modelId="{87A9EB05-279A-4411-8E58-2BF4D5A0BA05}" type="pres">
      <dgm:prSet presAssocID="{26FB730B-1CBF-4C2D-9B68-EB97F556A33E}" presName="bgChev" presStyleLbl="node1" presStyleIdx="2" presStyleCnt="3" custLinFactY="-22485" custLinFactNeighborX="-4327" custLinFactNeighborY="-100000"/>
      <dgm:spPr/>
    </dgm:pt>
    <dgm:pt modelId="{739BC4EB-FD05-49F2-93BE-F5DFD619DF3A}" type="pres">
      <dgm:prSet presAssocID="{26FB730B-1CBF-4C2D-9B68-EB97F556A33E}" presName="txNode" presStyleLbl="fgAcc1" presStyleIdx="2" presStyleCnt="3" custScaleX="117968" custScaleY="330238" custLinFactNeighborX="-15023" custLinFactNeighborY="36987">
        <dgm:presLayoutVars>
          <dgm:bulletEnabled val="1"/>
        </dgm:presLayoutVars>
      </dgm:prSet>
      <dgm:spPr/>
      <dgm:t>
        <a:bodyPr/>
        <a:lstStyle/>
        <a:p>
          <a:endParaRPr lang="en-US"/>
        </a:p>
      </dgm:t>
    </dgm:pt>
  </dgm:ptLst>
  <dgm:cxnLst>
    <dgm:cxn modelId="{75A87297-8703-4A4B-8DC3-DF2A1C461B6A}" type="presOf" srcId="{510A9811-F909-4EB4-B676-EBBEC8F8D478}" destId="{739BC4EB-FD05-49F2-93BE-F5DFD619DF3A}" srcOrd="0" destOrd="4" presId="urn:microsoft.com/office/officeart/2005/8/layout/chevronAccent+Icon"/>
    <dgm:cxn modelId="{393020CD-B61F-4EAF-8819-3E2E5B7C4599}" type="presOf" srcId="{23522BF0-9A6E-4CB3-88DC-9C10654838B3}" destId="{739BC4EB-FD05-49F2-93BE-F5DFD619DF3A}" srcOrd="0" destOrd="5" presId="urn:microsoft.com/office/officeart/2005/8/layout/chevronAccent+Icon"/>
    <dgm:cxn modelId="{512C9380-B422-49B1-A225-3F11487C21C2}" srcId="{26FB730B-1CBF-4C2D-9B68-EB97F556A33E}" destId="{510A9811-F909-4EB4-B676-EBBEC8F8D478}" srcOrd="3" destOrd="0" parTransId="{3E221D8A-1051-46A8-BC4A-0E47517786CA}" sibTransId="{1925C4E4-9EF0-43AF-9B2C-757A8815EA1E}"/>
    <dgm:cxn modelId="{E7348A4B-B94D-48C1-8EE9-3C964A212124}" type="presOf" srcId="{7934C6E2-DF2C-4A98-A6E2-1B4D02D577CF}" destId="{739BC4EB-FD05-49F2-93BE-F5DFD619DF3A}" srcOrd="0" destOrd="3" presId="urn:microsoft.com/office/officeart/2005/8/layout/chevronAccent+Icon"/>
    <dgm:cxn modelId="{F076E9F6-48F9-4BFF-AADE-FE4087C5E014}" type="presOf" srcId="{6E79B970-AA3F-4CA4-ABAF-5BFEFE2199AD}" destId="{739BC4EB-FD05-49F2-93BE-F5DFD619DF3A}" srcOrd="0" destOrd="6" presId="urn:microsoft.com/office/officeart/2005/8/layout/chevronAccent+Icon"/>
    <dgm:cxn modelId="{E242D7DE-E028-4290-830A-5E160C316389}" srcId="{26FB730B-1CBF-4C2D-9B68-EB97F556A33E}" destId="{CDEF5053-AC67-4640-A795-5E8B9778EEA5}" srcOrd="1" destOrd="0" parTransId="{ED3B8263-00AA-48D1-BD8B-FF56E666DA4C}" sibTransId="{C9E5AB74-EA25-48CA-B29F-C5A040813B37}"/>
    <dgm:cxn modelId="{1017DCBC-F499-47FE-865B-1C7645D62F5B}" srcId="{A8301008-09B6-4553-94BE-5D396582DCC8}" destId="{20C0880A-78A5-40AE-A802-EC022A066119}" srcOrd="0" destOrd="0" parTransId="{2339954A-1226-4F57-A5F4-BEF5950A72BE}" sibTransId="{E221AE80-7EF3-481C-89E2-9D70F5972647}"/>
    <dgm:cxn modelId="{7818CA24-F5DB-4362-A1FB-161809B245EE}" type="presOf" srcId="{CDEF5053-AC67-4640-A795-5E8B9778EEA5}" destId="{739BC4EB-FD05-49F2-93BE-F5DFD619DF3A}" srcOrd="0" destOrd="2" presId="urn:microsoft.com/office/officeart/2005/8/layout/chevronAccent+Icon"/>
    <dgm:cxn modelId="{14E34CF2-77D9-44C0-9E42-A6596781D195}" srcId="{A8301008-09B6-4553-94BE-5D396582DCC8}" destId="{26FB730B-1CBF-4C2D-9B68-EB97F556A33E}" srcOrd="2" destOrd="0" parTransId="{438D21F0-0742-4685-9B5C-DA2F02ADEFAB}" sibTransId="{BC6B0005-05ED-471B-B815-01ADE205F339}"/>
    <dgm:cxn modelId="{E8037901-7148-45B4-87D3-27F75C97D70B}" srcId="{A8301008-09B6-4553-94BE-5D396582DCC8}" destId="{6CA37713-CFB2-4547-9D56-9691E054E0C5}" srcOrd="1" destOrd="0" parTransId="{A73AE03C-B526-465A-9FB4-351CFEFF09E3}" sibTransId="{6308470E-9BC6-4E2A-8C06-0F8BED6D1760}"/>
    <dgm:cxn modelId="{E304F521-7B13-45BF-83CC-A792EAEFF785}" type="presOf" srcId="{6CA37713-CFB2-4547-9D56-9691E054E0C5}" destId="{5EB4BCB3-0CA3-41A3-AF2A-91BD615F621A}" srcOrd="0" destOrd="0" presId="urn:microsoft.com/office/officeart/2005/8/layout/chevronAccent+Icon"/>
    <dgm:cxn modelId="{B13B9D90-5791-460B-83B7-A5552D1A56E0}" type="presOf" srcId="{26FB730B-1CBF-4C2D-9B68-EB97F556A33E}" destId="{739BC4EB-FD05-49F2-93BE-F5DFD619DF3A}" srcOrd="0" destOrd="0" presId="urn:microsoft.com/office/officeart/2005/8/layout/chevronAccent+Icon"/>
    <dgm:cxn modelId="{3EBA72B4-AC91-4531-931F-97D6F83D20BB}" type="presOf" srcId="{A8301008-09B6-4553-94BE-5D396582DCC8}" destId="{74769569-08DF-4E5D-B82A-F8CD2A89D862}" srcOrd="0" destOrd="0" presId="urn:microsoft.com/office/officeart/2005/8/layout/chevronAccent+Icon"/>
    <dgm:cxn modelId="{2EE2805D-3AA5-4F25-ACC9-8951FAFDA278}" srcId="{26FB730B-1CBF-4C2D-9B68-EB97F556A33E}" destId="{23522BF0-9A6E-4CB3-88DC-9C10654838B3}" srcOrd="4" destOrd="0" parTransId="{F91E0BAC-3FF4-48AC-8A81-940A77A904D5}" sibTransId="{60BD2944-5066-4158-90A1-D1DAE531F7F5}"/>
    <dgm:cxn modelId="{5C808C12-BBAD-4E4D-AEA6-85E8A1247EE1}" type="presOf" srcId="{20C0880A-78A5-40AE-A802-EC022A066119}" destId="{0AC3ADAC-5092-4B7B-963C-A182148C459D}" srcOrd="0" destOrd="0" presId="urn:microsoft.com/office/officeart/2005/8/layout/chevronAccent+Icon"/>
    <dgm:cxn modelId="{C03DB589-9AF0-4306-A0C9-94FD848E2495}" srcId="{26FB730B-1CBF-4C2D-9B68-EB97F556A33E}" destId="{E8C17E04-7C96-4E6A-92FA-D9CB93B8B086}" srcOrd="0" destOrd="0" parTransId="{D2EDB64B-B7A8-4D02-9FC9-BA0EB71FE1F2}" sibTransId="{6216B34C-3350-438B-BA66-92022B620120}"/>
    <dgm:cxn modelId="{A259FD19-EB17-40A9-BC60-2771491D354A}" type="presOf" srcId="{E8C17E04-7C96-4E6A-92FA-D9CB93B8B086}" destId="{739BC4EB-FD05-49F2-93BE-F5DFD619DF3A}" srcOrd="0" destOrd="1" presId="urn:microsoft.com/office/officeart/2005/8/layout/chevronAccent+Icon"/>
    <dgm:cxn modelId="{FD6BA9AA-86DA-45D0-BCB9-18412D6AF3F1}" srcId="{26FB730B-1CBF-4C2D-9B68-EB97F556A33E}" destId="{6E79B970-AA3F-4CA4-ABAF-5BFEFE2199AD}" srcOrd="5" destOrd="0" parTransId="{2A1F5485-0E8E-4F9A-AFDD-36C2193E4097}" sibTransId="{A5A5A758-29BC-4117-8579-E31F336D5463}"/>
    <dgm:cxn modelId="{22C1E8DD-0DC6-4875-8C60-C9C8944DCA47}" srcId="{26FB730B-1CBF-4C2D-9B68-EB97F556A33E}" destId="{7934C6E2-DF2C-4A98-A6E2-1B4D02D577CF}" srcOrd="2" destOrd="0" parTransId="{6EE65076-9B61-47FC-AA6D-24D8E00FDB5C}" sibTransId="{58C26A69-86E4-4A44-85CF-1674C3256AF8}"/>
    <dgm:cxn modelId="{D0FCD693-913E-4B44-BF7C-DDF8C0121440}" type="presParOf" srcId="{74769569-08DF-4E5D-B82A-F8CD2A89D862}" destId="{0C7E4845-7B5C-434D-AF43-AB617F5776C7}" srcOrd="0" destOrd="0" presId="urn:microsoft.com/office/officeart/2005/8/layout/chevronAccent+Icon"/>
    <dgm:cxn modelId="{E815D155-E9BA-4D35-A826-F0A8F0C18DB2}" type="presParOf" srcId="{0C7E4845-7B5C-434D-AF43-AB617F5776C7}" destId="{49789869-4D9D-4340-A2AE-CDF70096A87E}" srcOrd="0" destOrd="0" presId="urn:microsoft.com/office/officeart/2005/8/layout/chevronAccent+Icon"/>
    <dgm:cxn modelId="{7FF9A1AD-003D-47FD-82C8-0F55B0A5FC66}" type="presParOf" srcId="{0C7E4845-7B5C-434D-AF43-AB617F5776C7}" destId="{0AC3ADAC-5092-4B7B-963C-A182148C459D}" srcOrd="1" destOrd="0" presId="urn:microsoft.com/office/officeart/2005/8/layout/chevronAccent+Icon"/>
    <dgm:cxn modelId="{3A9D7502-E1C2-48A7-A027-056EB7B6861E}" type="presParOf" srcId="{74769569-08DF-4E5D-B82A-F8CD2A89D862}" destId="{7D3F202B-69B8-4F97-B15B-29A2002E8616}" srcOrd="1" destOrd="0" presId="urn:microsoft.com/office/officeart/2005/8/layout/chevronAccent+Icon"/>
    <dgm:cxn modelId="{A49DC6CE-6964-4ED6-A798-79AC9C7988F2}" type="presParOf" srcId="{74769569-08DF-4E5D-B82A-F8CD2A89D862}" destId="{8E33F92A-530E-4A04-8ED5-4186BE1EB905}" srcOrd="2" destOrd="0" presId="urn:microsoft.com/office/officeart/2005/8/layout/chevronAccent+Icon"/>
    <dgm:cxn modelId="{54DBC9D9-BFD1-4835-991D-EA0A0C99FE34}" type="presParOf" srcId="{8E33F92A-530E-4A04-8ED5-4186BE1EB905}" destId="{66DF2999-1B1E-43C2-A6B4-AA5248064D68}" srcOrd="0" destOrd="0" presId="urn:microsoft.com/office/officeart/2005/8/layout/chevronAccent+Icon"/>
    <dgm:cxn modelId="{B2107F94-49CD-449F-AA9F-C05A02230720}" type="presParOf" srcId="{8E33F92A-530E-4A04-8ED5-4186BE1EB905}" destId="{5EB4BCB3-0CA3-41A3-AF2A-91BD615F621A}" srcOrd="1" destOrd="0" presId="urn:microsoft.com/office/officeart/2005/8/layout/chevronAccent+Icon"/>
    <dgm:cxn modelId="{53E62333-3634-4273-9FEE-766D425AD3B6}" type="presParOf" srcId="{74769569-08DF-4E5D-B82A-F8CD2A89D862}" destId="{09D04067-3455-4C86-83FE-17E48A4B7D41}" srcOrd="3" destOrd="0" presId="urn:microsoft.com/office/officeart/2005/8/layout/chevronAccent+Icon"/>
    <dgm:cxn modelId="{7C83FCB2-09B6-4AC3-A639-5ADE5605F440}" type="presParOf" srcId="{74769569-08DF-4E5D-B82A-F8CD2A89D862}" destId="{5308712B-CE27-481A-8046-32DD37F8DDA1}" srcOrd="4" destOrd="0" presId="urn:microsoft.com/office/officeart/2005/8/layout/chevronAccent+Icon"/>
    <dgm:cxn modelId="{C39EFEC0-7238-48D6-A40E-1D875C545050}" type="presParOf" srcId="{5308712B-CE27-481A-8046-32DD37F8DDA1}" destId="{87A9EB05-279A-4411-8E58-2BF4D5A0BA05}" srcOrd="0" destOrd="0" presId="urn:microsoft.com/office/officeart/2005/8/layout/chevronAccent+Icon"/>
    <dgm:cxn modelId="{FF4B3577-6978-4249-8E8B-6C7F671D0DF4}" type="presParOf" srcId="{5308712B-CE27-481A-8046-32DD37F8DDA1}" destId="{739BC4EB-FD05-49F2-93BE-F5DFD619DF3A}"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301008-09B6-4553-94BE-5D396582DCC8}" type="doc">
      <dgm:prSet loTypeId="urn:microsoft.com/office/officeart/2005/8/layout/arrow4" loCatId="process" qsTypeId="urn:microsoft.com/office/officeart/2005/8/quickstyle/3d4" qsCatId="3D" csTypeId="urn:microsoft.com/office/officeart/2005/8/colors/colorful2" csCatId="colorful" phldr="1"/>
      <dgm:spPr/>
      <dgm:t>
        <a:bodyPr/>
        <a:lstStyle/>
        <a:p>
          <a:endParaRPr lang="ru-RU"/>
        </a:p>
      </dgm:t>
    </dgm:pt>
    <dgm:pt modelId="{82353047-4793-4611-A723-C7905524DA06}">
      <dgm:prSet phldrT="[Текст]" custT="1"/>
      <dgm:spPr/>
      <dgm:t>
        <a:bodyPr/>
        <a:lstStyle/>
        <a:p>
          <a:pPr lvl="0" defTabSz="622300" rtl="0">
            <a:lnSpc>
              <a:spcPct val="90000"/>
            </a:lnSpc>
            <a:spcBef>
              <a:spcPct val="0"/>
            </a:spcBef>
            <a:spcAft>
              <a:spcPct val="35000"/>
            </a:spcAft>
          </a:pPr>
          <a:r>
            <a:rPr lang="fr-FR" sz="1800" dirty="0" smtClean="0">
              <a:effectLst/>
              <a:latin typeface="+mn-lt"/>
              <a:ea typeface="+mn-ea"/>
              <a:cs typeface="+mn-cs"/>
            </a:rPr>
            <a:t>Le sujet a été ajouté avec la priorité 2, puis changé en priorité 3 par la CMP-10 (2015) et </a:t>
          </a:r>
          <a:r>
            <a:rPr lang="fr-FR" sz="1800" b="1" dirty="0" smtClean="0">
              <a:effectLst/>
              <a:latin typeface="+mn-lt"/>
              <a:ea typeface="+mn-ea"/>
              <a:cs typeface="+mn-cs"/>
            </a:rPr>
            <a:t>en priorité 1 </a:t>
          </a:r>
          <a:r>
            <a:rPr lang="fr-FR" sz="1800" dirty="0" smtClean="0">
              <a:effectLst/>
              <a:latin typeface="+mn-lt"/>
              <a:ea typeface="+mn-ea"/>
              <a:cs typeface="+mn-cs"/>
            </a:rPr>
            <a:t>par le CN en 2020</a:t>
          </a:r>
          <a:endParaRPr lang="ru-RU" sz="1800" b="1" dirty="0">
            <a:effectLst/>
          </a:endParaRPr>
        </a:p>
      </dgm:t>
    </dgm:pt>
    <dgm:pt modelId="{0FC76FA1-D479-4411-A35A-DB5028727649}" type="parTrans" cxnId="{B1A765EE-6C30-4227-90BD-597F65D18B54}">
      <dgm:prSet/>
      <dgm:spPr/>
      <dgm:t>
        <a:bodyPr/>
        <a:lstStyle/>
        <a:p>
          <a:endParaRPr lang="ru-RU">
            <a:effectLst>
              <a:outerShdw blurRad="38100" dist="38100" dir="2700000" algn="tl">
                <a:srgbClr val="000000">
                  <a:alpha val="43137"/>
                </a:srgbClr>
              </a:outerShdw>
            </a:effectLst>
          </a:endParaRPr>
        </a:p>
      </dgm:t>
    </dgm:pt>
    <dgm:pt modelId="{EBD0066D-37E3-4F8A-A165-B993A62266D2}" type="sibTrans" cxnId="{B1A765EE-6C30-4227-90BD-597F65D18B54}">
      <dgm:prSet/>
      <dgm:spPr/>
      <dgm:t>
        <a:bodyPr/>
        <a:lstStyle/>
        <a:p>
          <a:endParaRPr lang="ru-RU">
            <a:effectLst>
              <a:outerShdw blurRad="38100" dist="38100" dir="2700000" algn="tl">
                <a:srgbClr val="000000">
                  <a:alpha val="43137"/>
                </a:srgbClr>
              </a:outerShdw>
            </a:effectLst>
          </a:endParaRPr>
        </a:p>
      </dgm:t>
    </dgm:pt>
    <dgm:pt modelId="{72890102-ED63-4D8A-9041-703A2F022594}">
      <dgm:prSet phldrT="[Текст]" custT="1"/>
      <dgm:spPr/>
      <dgm:t>
        <a:bodyPr/>
        <a:lstStyle/>
        <a:p>
          <a:r>
            <a:rPr lang="fr-FR" sz="1800" dirty="0" smtClean="0"/>
            <a:t>PTTP (2020-12) : rédaction de la révision de la NIMP 18</a:t>
          </a:r>
        </a:p>
        <a:p>
          <a:r>
            <a:rPr lang="fr-FR" sz="1800" dirty="0" smtClean="0"/>
            <a:t>- Pour mettre à jour et intégrer les développements récents de la technologie d'irradiation</a:t>
          </a:r>
        </a:p>
        <a:p>
          <a:r>
            <a:rPr lang="fr-FR" sz="1800" dirty="0" smtClean="0"/>
            <a:t>- Pour s'aligner sur les normes déjà adoptées :</a:t>
          </a:r>
          <a:endParaRPr lang="en-GB" sz="1800" b="0" dirty="0">
            <a:effectLst/>
          </a:endParaRPr>
        </a:p>
      </dgm:t>
    </dgm:pt>
    <dgm:pt modelId="{AD0F6CFB-3E13-4E31-B640-AFC3BB8A3A17}" type="parTrans" cxnId="{D51914DF-7A03-4E12-92C6-6E455063CE85}">
      <dgm:prSet/>
      <dgm:spPr/>
      <dgm:t>
        <a:bodyPr/>
        <a:lstStyle/>
        <a:p>
          <a:endParaRPr lang="ru-RU">
            <a:effectLst>
              <a:outerShdw blurRad="38100" dist="38100" dir="2700000" algn="tl">
                <a:srgbClr val="000000">
                  <a:alpha val="43137"/>
                </a:srgbClr>
              </a:outerShdw>
            </a:effectLst>
          </a:endParaRPr>
        </a:p>
      </dgm:t>
    </dgm:pt>
    <dgm:pt modelId="{F9BC722A-882C-48A9-BC88-B7924C70DEB8}" type="sibTrans" cxnId="{D51914DF-7A03-4E12-92C6-6E455063CE85}">
      <dgm:prSet/>
      <dgm:spPr/>
      <dgm:t>
        <a:bodyPr/>
        <a:lstStyle/>
        <a:p>
          <a:endParaRPr lang="ru-RU">
            <a:effectLst>
              <a:outerShdw blurRad="38100" dist="38100" dir="2700000" algn="tl">
                <a:srgbClr val="000000">
                  <a:alpha val="43137"/>
                </a:srgbClr>
              </a:outerShdw>
            </a:effectLst>
          </a:endParaRPr>
        </a:p>
      </dgm:t>
    </dgm:pt>
    <dgm:pt modelId="{F48F216F-0B5F-47A8-B6BD-9EDABEF3056B}">
      <dgm:prSet phldrT="[Текст]" custT="1"/>
      <dgm:spPr/>
      <dgm:t>
        <a:bodyPr/>
        <a:lstStyle/>
        <a:p>
          <a:endParaRPr lang="en-US"/>
        </a:p>
      </dgm:t>
    </dgm:pt>
    <dgm:pt modelId="{EA38D269-5A2D-4F32-9650-E89C50B723B4}" type="parTrans" cxnId="{53351B5D-AE23-4B61-8F7D-9495CFCDA4F4}">
      <dgm:prSet/>
      <dgm:spPr/>
      <dgm:t>
        <a:bodyPr/>
        <a:lstStyle/>
        <a:p>
          <a:endParaRPr lang="ru-RU">
            <a:effectLst>
              <a:outerShdw blurRad="38100" dist="38100" dir="2700000" algn="tl">
                <a:srgbClr val="000000">
                  <a:alpha val="43137"/>
                </a:srgbClr>
              </a:outerShdw>
            </a:effectLst>
          </a:endParaRPr>
        </a:p>
      </dgm:t>
    </dgm:pt>
    <dgm:pt modelId="{7E9105FA-4CD0-4794-BBBD-9CFE4E767CDE}" type="sibTrans" cxnId="{53351B5D-AE23-4B61-8F7D-9495CFCDA4F4}">
      <dgm:prSet/>
      <dgm:spPr/>
      <dgm:t>
        <a:bodyPr/>
        <a:lstStyle/>
        <a:p>
          <a:endParaRPr lang="ru-RU">
            <a:effectLst>
              <a:outerShdw blurRad="38100" dist="38100" dir="2700000" algn="tl">
                <a:srgbClr val="000000">
                  <a:alpha val="43137"/>
                </a:srgbClr>
              </a:outerShdw>
            </a:effectLst>
          </a:endParaRPr>
        </a:p>
      </dgm:t>
    </dgm:pt>
    <dgm:pt modelId="{524158E6-A16B-4CCE-877A-46E2F9DB4043}">
      <dgm:prSet phldrT="[Текст]" custT="1"/>
      <dgm:spPr/>
      <dgm:t>
        <a:bodyPr/>
        <a:lstStyle/>
        <a:p>
          <a:endParaRPr lang="en-US"/>
        </a:p>
      </dgm:t>
    </dgm:pt>
    <dgm:pt modelId="{BEF2FE1C-5CD6-4AA6-94E0-2BD68C4C3151}" type="parTrans" cxnId="{4DF5D122-70D4-4409-908B-152E4022D6F8}">
      <dgm:prSet/>
      <dgm:spPr/>
      <dgm:t>
        <a:bodyPr/>
        <a:lstStyle/>
        <a:p>
          <a:endParaRPr lang="ru-RU">
            <a:effectLst>
              <a:outerShdw blurRad="38100" dist="38100" dir="2700000" algn="tl">
                <a:srgbClr val="000000">
                  <a:alpha val="43137"/>
                </a:srgbClr>
              </a:outerShdw>
            </a:effectLst>
          </a:endParaRPr>
        </a:p>
      </dgm:t>
    </dgm:pt>
    <dgm:pt modelId="{6790359E-84CC-4793-9A45-AAEEEA4D3C91}" type="sibTrans" cxnId="{4DF5D122-70D4-4409-908B-152E4022D6F8}">
      <dgm:prSet/>
      <dgm:spPr/>
      <dgm:t>
        <a:bodyPr/>
        <a:lstStyle/>
        <a:p>
          <a:endParaRPr lang="ru-RU">
            <a:effectLst>
              <a:outerShdw blurRad="38100" dist="38100" dir="2700000" algn="tl">
                <a:srgbClr val="000000">
                  <a:alpha val="43137"/>
                </a:srgbClr>
              </a:outerShdw>
            </a:effectLst>
          </a:endParaRPr>
        </a:p>
      </dgm:t>
    </dgm:pt>
    <dgm:pt modelId="{DA568BCA-C1E7-48A6-A9D3-65AEBCFDFE80}">
      <dgm:prSet phldrT="[Текст]"/>
      <dgm:spPr/>
      <dgm:t>
        <a:bodyPr/>
        <a:lstStyle/>
        <a:p>
          <a:endParaRPr lang="en-US"/>
        </a:p>
      </dgm:t>
    </dgm:pt>
    <dgm:pt modelId="{3157E311-2075-4F26-A323-35D2164266DB}" type="parTrans" cxnId="{514B6E48-7BBA-405D-A16C-40F8BE72CCBA}">
      <dgm:prSet/>
      <dgm:spPr/>
      <dgm:t>
        <a:bodyPr/>
        <a:lstStyle/>
        <a:p>
          <a:endParaRPr lang="ru-RU">
            <a:effectLst>
              <a:outerShdw blurRad="38100" dist="38100" dir="2700000" algn="tl">
                <a:srgbClr val="000000">
                  <a:alpha val="43137"/>
                </a:srgbClr>
              </a:outerShdw>
            </a:effectLst>
          </a:endParaRPr>
        </a:p>
      </dgm:t>
    </dgm:pt>
    <dgm:pt modelId="{E15ADCD9-6F5D-4194-A338-CD05A6B9D464}" type="sibTrans" cxnId="{514B6E48-7BBA-405D-A16C-40F8BE72CCBA}">
      <dgm:prSet/>
      <dgm:spPr/>
      <dgm:t>
        <a:bodyPr/>
        <a:lstStyle/>
        <a:p>
          <a:endParaRPr lang="ru-RU">
            <a:effectLst>
              <a:outerShdw blurRad="38100" dist="38100" dir="2700000" algn="tl">
                <a:srgbClr val="000000">
                  <a:alpha val="43137"/>
                </a:srgbClr>
              </a:outerShdw>
            </a:effectLst>
          </a:endParaRPr>
        </a:p>
      </dgm:t>
    </dgm:pt>
    <dgm:pt modelId="{DEF798AB-2F55-44DF-8375-8C9F09D12D2A}">
      <dgm:prSet custT="1"/>
      <dgm:spPr/>
      <dgm:t>
        <a:bodyPr/>
        <a:lstStyle/>
        <a:p>
          <a:endParaRPr lang="en-US"/>
        </a:p>
      </dgm:t>
    </dgm:pt>
    <dgm:pt modelId="{262F6164-06E2-4680-95B6-EDF6AED7A5F4}" type="parTrans" cxnId="{55CFCEEB-7178-477B-B1D3-86FD4E25EA3E}">
      <dgm:prSet/>
      <dgm:spPr/>
      <dgm:t>
        <a:bodyPr/>
        <a:lstStyle/>
        <a:p>
          <a:endParaRPr lang="en-US"/>
        </a:p>
      </dgm:t>
    </dgm:pt>
    <dgm:pt modelId="{6ECAC9A2-6E8E-4449-8489-D78945DF24D5}" type="sibTrans" cxnId="{55CFCEEB-7178-477B-B1D3-86FD4E25EA3E}">
      <dgm:prSet/>
      <dgm:spPr/>
      <dgm:t>
        <a:bodyPr/>
        <a:lstStyle/>
        <a:p>
          <a:endParaRPr lang="en-US"/>
        </a:p>
      </dgm:t>
    </dgm:pt>
    <dgm:pt modelId="{58011EA1-C210-4CC5-B78E-29867290D50A}">
      <dgm:prSet custT="1"/>
      <dgm:spPr/>
      <dgm:t>
        <a:bodyPr/>
        <a:lstStyle/>
        <a:p>
          <a:r>
            <a:rPr lang="fr-FR" sz="1600" b="0" dirty="0" smtClean="0">
              <a:effectLst/>
            </a:rPr>
            <a:t>NIMP 42 </a:t>
          </a:r>
          <a:r>
            <a:rPr lang="fr-FR" sz="1600" b="0" i="1" dirty="0" smtClean="0">
              <a:effectLst/>
            </a:rPr>
            <a:t>Exigences pour l'utilisation de traitements thermiques comme mesures phytosanitaires</a:t>
          </a:r>
          <a:endParaRPr lang="ru-RU" sz="1600" b="0" i="1" dirty="0">
            <a:effectLst/>
          </a:endParaRPr>
        </a:p>
      </dgm:t>
    </dgm:pt>
    <dgm:pt modelId="{592D7BB8-AF65-46EC-B9AA-2459279CA997}" type="parTrans" cxnId="{2BF6792E-A041-4C70-BC82-E77313C948AB}">
      <dgm:prSet/>
      <dgm:spPr/>
      <dgm:t>
        <a:bodyPr/>
        <a:lstStyle/>
        <a:p>
          <a:endParaRPr lang="en-US"/>
        </a:p>
      </dgm:t>
    </dgm:pt>
    <dgm:pt modelId="{54AAC55B-1098-497E-9693-F35513260BE9}" type="sibTrans" cxnId="{2BF6792E-A041-4C70-BC82-E77313C948AB}">
      <dgm:prSet/>
      <dgm:spPr/>
      <dgm:t>
        <a:bodyPr/>
        <a:lstStyle/>
        <a:p>
          <a:endParaRPr lang="en-US"/>
        </a:p>
      </dgm:t>
    </dgm:pt>
    <dgm:pt modelId="{541EDCFA-46BD-4841-8D57-CA2FD36A0CFA}">
      <dgm:prSet custT="1"/>
      <dgm:spPr/>
      <dgm:t>
        <a:bodyPr/>
        <a:lstStyle/>
        <a:p>
          <a:r>
            <a:rPr lang="fr-FR" sz="1600" b="0" dirty="0">
              <a:effectLst/>
            </a:rPr>
            <a:t>NIMP 43 </a:t>
          </a:r>
          <a:r>
            <a:rPr lang="fr-FR" sz="1600" b="0" i="1" dirty="0">
              <a:effectLst/>
            </a:rPr>
            <a:t>Exigences pour l'utilisation de la fumigation comme mesure phytosanitaire</a:t>
          </a:r>
        </a:p>
      </dgm:t>
    </dgm:pt>
    <dgm:pt modelId="{3313E757-1BF9-4511-9E65-382D3B5ACCD7}" type="parTrans" cxnId="{5F10F093-C758-4388-9F81-DD049A3F1D37}">
      <dgm:prSet/>
      <dgm:spPr/>
      <dgm:t>
        <a:bodyPr/>
        <a:lstStyle/>
        <a:p>
          <a:endParaRPr lang="fr-FR"/>
        </a:p>
      </dgm:t>
    </dgm:pt>
    <dgm:pt modelId="{3BB3B52C-E1BE-4288-B1CD-3956C6B4D6E1}" type="sibTrans" cxnId="{5F10F093-C758-4388-9F81-DD049A3F1D37}">
      <dgm:prSet/>
      <dgm:spPr/>
      <dgm:t>
        <a:bodyPr/>
        <a:lstStyle/>
        <a:p>
          <a:endParaRPr lang="fr-FR"/>
        </a:p>
      </dgm:t>
    </dgm:pt>
    <dgm:pt modelId="{4ADB6281-51FA-465D-B552-31E252E4E537}">
      <dgm:prSet custT="1"/>
      <dgm:spPr/>
      <dgm:t>
        <a:bodyPr/>
        <a:lstStyle/>
        <a:p>
          <a:r>
            <a:rPr lang="fr-FR" sz="1600" b="0" dirty="0">
              <a:effectLst/>
            </a:rPr>
            <a:t>NIMP 44 </a:t>
          </a:r>
          <a:r>
            <a:rPr lang="fr-FR" sz="1600" b="0" i="1" dirty="0">
              <a:effectLst/>
            </a:rPr>
            <a:t>Exigences pour l'utilisation de traitements sous atmosphère modifiée comme mesures phytosanitaires</a:t>
          </a:r>
        </a:p>
      </dgm:t>
    </dgm:pt>
    <dgm:pt modelId="{8863E9C1-B17C-4397-9120-CB01756C9986}" type="parTrans" cxnId="{9FEF418A-BFA9-44BC-8AAB-74ACD4CF3893}">
      <dgm:prSet/>
      <dgm:spPr/>
      <dgm:t>
        <a:bodyPr/>
        <a:lstStyle/>
        <a:p>
          <a:endParaRPr lang="fr-FR"/>
        </a:p>
      </dgm:t>
    </dgm:pt>
    <dgm:pt modelId="{0409EFC9-5C61-411D-97A7-E74D6298197F}" type="sibTrans" cxnId="{9FEF418A-BFA9-44BC-8AAB-74ACD4CF3893}">
      <dgm:prSet/>
      <dgm:spPr/>
      <dgm:t>
        <a:bodyPr/>
        <a:lstStyle/>
        <a:p>
          <a:endParaRPr lang="fr-FR"/>
        </a:p>
      </dgm:t>
    </dgm:pt>
    <dgm:pt modelId="{149C543F-6D9E-4ECA-AE2C-9FCDE5815B32}" type="pres">
      <dgm:prSet presAssocID="{A8301008-09B6-4553-94BE-5D396582DCC8}" presName="compositeShape" presStyleCnt="0">
        <dgm:presLayoutVars>
          <dgm:chMax val="2"/>
          <dgm:dir/>
          <dgm:resizeHandles val="exact"/>
        </dgm:presLayoutVars>
      </dgm:prSet>
      <dgm:spPr/>
      <dgm:t>
        <a:bodyPr/>
        <a:lstStyle/>
        <a:p>
          <a:endParaRPr lang="en-US"/>
        </a:p>
      </dgm:t>
    </dgm:pt>
    <dgm:pt modelId="{456D98A2-2082-4979-997C-CB907FB9B3D9}" type="pres">
      <dgm:prSet presAssocID="{82353047-4793-4611-A723-C7905524DA06}" presName="upArrow" presStyleLbl="node1" presStyleIdx="0" presStyleCnt="2"/>
      <dgm:spPr/>
    </dgm:pt>
    <dgm:pt modelId="{C89D0582-DED6-48BD-B330-D24F3EB9C288}" type="pres">
      <dgm:prSet presAssocID="{82353047-4793-4611-A723-C7905524DA06}" presName="upArrowText" presStyleLbl="revTx" presStyleIdx="0" presStyleCnt="2" custScaleY="47405" custLinFactNeighborY="-16578">
        <dgm:presLayoutVars>
          <dgm:chMax val="0"/>
          <dgm:bulletEnabled val="1"/>
        </dgm:presLayoutVars>
      </dgm:prSet>
      <dgm:spPr/>
      <dgm:t>
        <a:bodyPr/>
        <a:lstStyle/>
        <a:p>
          <a:endParaRPr lang="en-US"/>
        </a:p>
      </dgm:t>
    </dgm:pt>
    <dgm:pt modelId="{5B8F6F0B-5DB5-4B92-948D-560CC8DA1921}" type="pres">
      <dgm:prSet presAssocID="{72890102-ED63-4D8A-9041-703A2F022594}" presName="downArrow" presStyleLbl="node1" presStyleIdx="1" presStyleCnt="2"/>
      <dgm:spPr/>
    </dgm:pt>
    <dgm:pt modelId="{CA0A2EE7-270C-4F70-97D1-481282DDD2ED}" type="pres">
      <dgm:prSet presAssocID="{72890102-ED63-4D8A-9041-703A2F022594}" presName="downArrowText" presStyleLbl="revTx" presStyleIdx="1" presStyleCnt="2" custScaleY="159990" custLinFactNeighborX="-960" custLinFactNeighborY="-23327">
        <dgm:presLayoutVars>
          <dgm:chMax val="0"/>
          <dgm:bulletEnabled val="1"/>
        </dgm:presLayoutVars>
      </dgm:prSet>
      <dgm:spPr/>
      <dgm:t>
        <a:bodyPr/>
        <a:lstStyle/>
        <a:p>
          <a:endParaRPr lang="en-US"/>
        </a:p>
      </dgm:t>
    </dgm:pt>
  </dgm:ptLst>
  <dgm:cxnLst>
    <dgm:cxn modelId="{5F10F093-C758-4388-9F81-DD049A3F1D37}" srcId="{72890102-ED63-4D8A-9041-703A2F022594}" destId="{541EDCFA-46BD-4841-8D57-CA2FD36A0CFA}" srcOrd="1" destOrd="0" parTransId="{3313E757-1BF9-4511-9E65-382D3B5ACCD7}" sibTransId="{3BB3B52C-E1BE-4288-B1CD-3956C6B4D6E1}"/>
    <dgm:cxn modelId="{A14E20BB-DE6D-4C7A-ACA1-9479F2E04DB4}" type="presOf" srcId="{82353047-4793-4611-A723-C7905524DA06}" destId="{C89D0582-DED6-48BD-B330-D24F3EB9C288}" srcOrd="0" destOrd="0" presId="urn:microsoft.com/office/officeart/2005/8/layout/arrow4"/>
    <dgm:cxn modelId="{2BF6792E-A041-4C70-BC82-E77313C948AB}" srcId="{72890102-ED63-4D8A-9041-703A2F022594}" destId="{58011EA1-C210-4CC5-B78E-29867290D50A}" srcOrd="0" destOrd="0" parTransId="{592D7BB8-AF65-46EC-B9AA-2459279CA997}" sibTransId="{54AAC55B-1098-497E-9693-F35513260BE9}"/>
    <dgm:cxn modelId="{55CFCEEB-7178-477B-B1D3-86FD4E25EA3E}" srcId="{F48F216F-0B5F-47A8-B6BD-9EDABEF3056B}" destId="{DEF798AB-2F55-44DF-8375-8C9F09D12D2A}" srcOrd="1" destOrd="0" parTransId="{262F6164-06E2-4680-95B6-EDF6AED7A5F4}" sibTransId="{6ECAC9A2-6E8E-4449-8489-D78945DF24D5}"/>
    <dgm:cxn modelId="{53351B5D-AE23-4B61-8F7D-9495CFCDA4F4}" srcId="{A8301008-09B6-4553-94BE-5D396582DCC8}" destId="{F48F216F-0B5F-47A8-B6BD-9EDABEF3056B}" srcOrd="2" destOrd="0" parTransId="{EA38D269-5A2D-4F32-9650-E89C50B723B4}" sibTransId="{7E9105FA-4CD0-4794-BBBD-9CFE4E767CDE}"/>
    <dgm:cxn modelId="{05C595D5-4C40-45BA-B64D-66EED58300FF}" type="presOf" srcId="{58011EA1-C210-4CC5-B78E-29867290D50A}" destId="{CA0A2EE7-270C-4F70-97D1-481282DDD2ED}" srcOrd="0" destOrd="1" presId="urn:microsoft.com/office/officeart/2005/8/layout/arrow4"/>
    <dgm:cxn modelId="{B1A765EE-6C30-4227-90BD-597F65D18B54}" srcId="{A8301008-09B6-4553-94BE-5D396582DCC8}" destId="{82353047-4793-4611-A723-C7905524DA06}" srcOrd="0" destOrd="0" parTransId="{0FC76FA1-D479-4411-A35A-DB5028727649}" sibTransId="{EBD0066D-37E3-4F8A-A165-B993A62266D2}"/>
    <dgm:cxn modelId="{514B6E48-7BBA-405D-A16C-40F8BE72CCBA}" srcId="{A8301008-09B6-4553-94BE-5D396582DCC8}" destId="{DA568BCA-C1E7-48A6-A9D3-65AEBCFDFE80}" srcOrd="3" destOrd="0" parTransId="{3157E311-2075-4F26-A323-35D2164266DB}" sibTransId="{E15ADCD9-6F5D-4194-A338-CD05A6B9D464}"/>
    <dgm:cxn modelId="{A0B38981-AAE4-43E3-968F-242C6FDD27EA}" type="presOf" srcId="{72890102-ED63-4D8A-9041-703A2F022594}" destId="{CA0A2EE7-270C-4F70-97D1-481282DDD2ED}" srcOrd="0" destOrd="0" presId="urn:microsoft.com/office/officeart/2005/8/layout/arrow4"/>
    <dgm:cxn modelId="{8FB5FBD5-95B8-41A9-84B1-FEFA350ADD18}" type="presOf" srcId="{541EDCFA-46BD-4841-8D57-CA2FD36A0CFA}" destId="{CA0A2EE7-270C-4F70-97D1-481282DDD2ED}" srcOrd="0" destOrd="2" presId="urn:microsoft.com/office/officeart/2005/8/layout/arrow4"/>
    <dgm:cxn modelId="{4DF5D122-70D4-4409-908B-152E4022D6F8}" srcId="{F48F216F-0B5F-47A8-B6BD-9EDABEF3056B}" destId="{524158E6-A16B-4CCE-877A-46E2F9DB4043}" srcOrd="0" destOrd="0" parTransId="{BEF2FE1C-5CD6-4AA6-94E0-2BD68C4C3151}" sibTransId="{6790359E-84CC-4793-9A45-AAEEEA4D3C91}"/>
    <dgm:cxn modelId="{9B423EB7-2812-4DFA-AA77-8CEE78081F71}" type="presOf" srcId="{A8301008-09B6-4553-94BE-5D396582DCC8}" destId="{149C543F-6D9E-4ECA-AE2C-9FCDE5815B32}" srcOrd="0" destOrd="0" presId="urn:microsoft.com/office/officeart/2005/8/layout/arrow4"/>
    <dgm:cxn modelId="{9FEF418A-BFA9-44BC-8AAB-74ACD4CF3893}" srcId="{72890102-ED63-4D8A-9041-703A2F022594}" destId="{4ADB6281-51FA-465D-B552-31E252E4E537}" srcOrd="2" destOrd="0" parTransId="{8863E9C1-B17C-4397-9120-CB01756C9986}" sibTransId="{0409EFC9-5C61-411D-97A7-E74D6298197F}"/>
    <dgm:cxn modelId="{D51914DF-7A03-4E12-92C6-6E455063CE85}" srcId="{A8301008-09B6-4553-94BE-5D396582DCC8}" destId="{72890102-ED63-4D8A-9041-703A2F022594}" srcOrd="1" destOrd="0" parTransId="{AD0F6CFB-3E13-4E31-B640-AFC3BB8A3A17}" sibTransId="{F9BC722A-882C-48A9-BC88-B7924C70DEB8}"/>
    <dgm:cxn modelId="{29BD8E46-E249-421D-9FD2-2DF7E6CF08CD}" type="presOf" srcId="{4ADB6281-51FA-465D-B552-31E252E4E537}" destId="{CA0A2EE7-270C-4F70-97D1-481282DDD2ED}" srcOrd="0" destOrd="3" presId="urn:microsoft.com/office/officeart/2005/8/layout/arrow4"/>
    <dgm:cxn modelId="{9B9E846E-D16E-4C24-B0A4-6FE6880B5125}" type="presParOf" srcId="{149C543F-6D9E-4ECA-AE2C-9FCDE5815B32}" destId="{456D98A2-2082-4979-997C-CB907FB9B3D9}" srcOrd="0" destOrd="0" presId="urn:microsoft.com/office/officeart/2005/8/layout/arrow4"/>
    <dgm:cxn modelId="{70DD8A8B-A344-49D4-9A06-6FF71932B5E1}" type="presParOf" srcId="{149C543F-6D9E-4ECA-AE2C-9FCDE5815B32}" destId="{C89D0582-DED6-48BD-B330-D24F3EB9C288}" srcOrd="1" destOrd="0" presId="urn:microsoft.com/office/officeart/2005/8/layout/arrow4"/>
    <dgm:cxn modelId="{70414127-ED96-4D83-BF24-D1C20A346B43}" type="presParOf" srcId="{149C543F-6D9E-4ECA-AE2C-9FCDE5815B32}" destId="{5B8F6F0B-5DB5-4B92-948D-560CC8DA1921}" srcOrd="2" destOrd="0" presId="urn:microsoft.com/office/officeart/2005/8/layout/arrow4"/>
    <dgm:cxn modelId="{5B2100C0-5C8D-45AC-A05A-3F494CC9F3EB}" type="presParOf" srcId="{149C543F-6D9E-4ECA-AE2C-9FCDE5815B32}" destId="{CA0A2EE7-270C-4F70-97D1-481282DDD2ED}" srcOrd="3" destOrd="0" presId="urn:microsoft.com/office/officeart/2005/8/layout/arrow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8301008-09B6-4553-94BE-5D396582DCC8}" type="doc">
      <dgm:prSet loTypeId="urn:microsoft.com/office/officeart/2005/8/layout/hProcess11" loCatId="process" qsTypeId="urn:microsoft.com/office/officeart/2005/8/quickstyle/simple1" qsCatId="simple" csTypeId="urn:microsoft.com/office/officeart/2005/8/colors/colorful3" csCatId="colorful" phldr="1"/>
      <dgm:spPr/>
      <dgm:t>
        <a:bodyPr/>
        <a:lstStyle/>
        <a:p>
          <a:endParaRPr lang="ru-RU"/>
        </a:p>
      </dgm:t>
    </dgm:pt>
    <dgm:pt modelId="{20C0880A-78A5-40AE-A802-EC022A066119}">
      <dgm:prSet phldrT="[Текст]" custT="1"/>
      <dgm:spPr/>
      <dgm:t>
        <a:bodyPr/>
        <a:lstStyle/>
        <a:p>
          <a:pPr algn="l"/>
          <a:r>
            <a:rPr lang="en-US" sz="1800" b="1" dirty="0">
              <a:effectLst/>
            </a:rPr>
            <a:t>2020</a:t>
          </a:r>
        </a:p>
        <a:p>
          <a:pPr algn="l"/>
          <a:r>
            <a:rPr lang="fr-FR" sz="1800" b="0" dirty="0" smtClean="0">
              <a:effectLst/>
            </a:rPr>
            <a:t>Les Exigences relatives à l'utilisation de l'irradiation en tant que mesure phytosanitaire (Révision de la NIMP 18) (2014-007) ont été présentées pour la </a:t>
          </a:r>
          <a:r>
            <a:rPr lang="fr-FR" sz="1800" b="1" dirty="0" smtClean="0">
              <a:effectLst/>
            </a:rPr>
            <a:t>première consultation</a:t>
          </a:r>
          <a:endParaRPr lang="en-GB" sz="1800" b="1" i="0" dirty="0">
            <a:effectLst/>
            <a:latin typeface="+mn-lt"/>
            <a:ea typeface="+mn-ea"/>
            <a:cs typeface="+mn-cs"/>
          </a:endParaRP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6CA37713-CFB2-4547-9D56-9691E054E0C5}">
      <dgm:prSet phldrT="[Текст]" custT="1"/>
      <dgm:spPr/>
      <dgm:t>
        <a:bodyPr/>
        <a:lstStyle/>
        <a:p>
          <a:r>
            <a:rPr lang="fr-FR" sz="1800" b="1" dirty="0" smtClean="0">
              <a:effectLst/>
            </a:rPr>
            <a:t>Le responsable et son adjoint</a:t>
          </a:r>
        </a:p>
        <a:p>
          <a:r>
            <a:rPr lang="fr-FR" sz="1800" b="0" dirty="0" smtClean="0">
              <a:effectLst/>
            </a:rPr>
            <a:t>ont examiné les commentaires et proposé des modifications au texte</a:t>
          </a:r>
          <a:endParaRPr lang="en-GB" sz="900" b="0" dirty="0">
            <a:effectLst/>
            <a:latin typeface="+mn-lt"/>
            <a:ea typeface="+mn-ea"/>
            <a:cs typeface="+mn-cs"/>
          </a:endParaRPr>
        </a:p>
      </dgm:t>
    </dgm:pt>
    <dgm:pt modelId="{A73AE03C-B526-465A-9FB4-351CFEFF09E3}" type="parTrans" cxnId="{E8037901-7148-45B4-87D3-27F75C97D70B}">
      <dgm:prSet/>
      <dgm:spPr/>
      <dgm:t>
        <a:bodyPr/>
        <a:lstStyle/>
        <a:p>
          <a:endParaRPr lang="ru-RU">
            <a:effectLst>
              <a:outerShdw blurRad="38100" dist="38100" dir="2700000" algn="tl">
                <a:srgbClr val="000000">
                  <a:alpha val="43137"/>
                </a:srgbClr>
              </a:outerShdw>
            </a:effectLst>
          </a:endParaRPr>
        </a:p>
      </dgm:t>
    </dgm:pt>
    <dgm:pt modelId="{6308470E-9BC6-4E2A-8C06-0F8BED6D1760}" type="sibTrans" cxnId="{E8037901-7148-45B4-87D3-27F75C97D70B}">
      <dgm:prSet/>
      <dgm:spPr/>
      <dgm:t>
        <a:bodyPr/>
        <a:lstStyle/>
        <a:p>
          <a:endParaRPr lang="ru-RU">
            <a:effectLst>
              <a:outerShdw blurRad="38100" dist="38100" dir="2700000" algn="tl">
                <a:srgbClr val="000000">
                  <a:alpha val="43137"/>
                </a:srgbClr>
              </a:outerShdw>
            </a:effectLst>
          </a:endParaRPr>
        </a:p>
      </dgm:t>
    </dgm:pt>
    <dgm:pt modelId="{26FB730B-1CBF-4C2D-9B68-EB97F556A33E}">
      <dgm:prSet phldrT="[Текст]" custT="1"/>
      <dgm:spPr/>
      <dgm: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US" sz="1800" b="1" dirty="0" smtClean="0">
              <a:effectLst/>
            </a:rPr>
            <a:t>CN </a:t>
          </a:r>
          <a:r>
            <a:rPr lang="en-US" sz="1800" b="1" dirty="0">
              <a:effectLst/>
            </a:rPr>
            <a:t>-7 (2022) </a:t>
          </a:r>
          <a:endParaRPr lang="ru-RU" sz="1800" b="1" dirty="0">
            <a:effectLst/>
          </a:endParaRPr>
        </a:p>
        <a:p>
          <a:pPr lvl="0" algn="l" defTabSz="400050">
            <a:lnSpc>
              <a:spcPct val="90000"/>
            </a:lnSpc>
            <a:spcBef>
              <a:spcPct val="0"/>
            </a:spcBef>
            <a:spcAft>
              <a:spcPct val="35000"/>
            </a:spcAft>
          </a:pPr>
          <a:r>
            <a:rPr lang="fr-FR" sz="1800" b="0" dirty="0" smtClean="0">
              <a:effectLst/>
            </a:rPr>
            <a:t>a examiné et traité les commentaires et recommandé pour une </a:t>
          </a:r>
          <a:r>
            <a:rPr lang="fr-FR" sz="1800" b="1" dirty="0" smtClean="0">
              <a:effectLst/>
            </a:rPr>
            <a:t>deuxième consultation </a:t>
          </a:r>
          <a:r>
            <a:rPr lang="fr-FR" sz="1800" b="0" dirty="0" smtClean="0">
              <a:effectLst/>
            </a:rPr>
            <a:t>(1er juillet 2022)</a:t>
          </a:r>
          <a:endParaRPr lang="ru-RU" sz="1800" b="0" dirty="0">
            <a:effectLst/>
          </a:endParaRPr>
        </a:p>
      </dgm:t>
    </dgm:pt>
    <dgm:pt modelId="{438D21F0-0742-4685-9B5C-DA2F02ADEFAB}" type="parTrans" cxnId="{14E34CF2-77D9-44C0-9E42-A6596781D195}">
      <dgm:prSet/>
      <dgm:spPr/>
      <dgm:t>
        <a:bodyPr/>
        <a:lstStyle/>
        <a:p>
          <a:endParaRPr lang="en-US"/>
        </a:p>
      </dgm:t>
    </dgm:pt>
    <dgm:pt modelId="{BC6B0005-05ED-471B-B815-01ADE205F339}" type="sibTrans" cxnId="{14E34CF2-77D9-44C0-9E42-A6596781D195}">
      <dgm:prSet/>
      <dgm:spPr/>
      <dgm:t>
        <a:bodyPr/>
        <a:lstStyle/>
        <a:p>
          <a:endParaRPr lang="en-US"/>
        </a:p>
      </dgm:t>
    </dgm:pt>
    <dgm:pt modelId="{DADC077B-95AF-4607-B734-2371CBC16353}" type="pres">
      <dgm:prSet presAssocID="{A8301008-09B6-4553-94BE-5D396582DCC8}" presName="Name0" presStyleCnt="0">
        <dgm:presLayoutVars>
          <dgm:dir/>
          <dgm:resizeHandles val="exact"/>
        </dgm:presLayoutVars>
      </dgm:prSet>
      <dgm:spPr/>
      <dgm:t>
        <a:bodyPr/>
        <a:lstStyle/>
        <a:p>
          <a:endParaRPr lang="en-US"/>
        </a:p>
      </dgm:t>
    </dgm:pt>
    <dgm:pt modelId="{2A4245FE-B80F-48A9-ABCC-145296E2C325}" type="pres">
      <dgm:prSet presAssocID="{A8301008-09B6-4553-94BE-5D396582DCC8}" presName="arrow" presStyleLbl="bgShp" presStyleIdx="0" presStyleCnt="1"/>
      <dgm:spPr/>
    </dgm:pt>
    <dgm:pt modelId="{954DC988-189E-4FEE-9175-30A1A196DD59}" type="pres">
      <dgm:prSet presAssocID="{A8301008-09B6-4553-94BE-5D396582DCC8}" presName="points" presStyleCnt="0"/>
      <dgm:spPr/>
    </dgm:pt>
    <dgm:pt modelId="{1E4CB521-2DAA-4CBE-8839-F8DB34CB66BD}" type="pres">
      <dgm:prSet presAssocID="{20C0880A-78A5-40AE-A802-EC022A066119}" presName="compositeA" presStyleCnt="0"/>
      <dgm:spPr/>
    </dgm:pt>
    <dgm:pt modelId="{2D8B5895-442E-47FD-B4B6-612C75E88824}" type="pres">
      <dgm:prSet presAssocID="{20C0880A-78A5-40AE-A802-EC022A066119}" presName="textA" presStyleLbl="revTx" presStyleIdx="0" presStyleCnt="3" custScaleX="384728">
        <dgm:presLayoutVars>
          <dgm:bulletEnabled val="1"/>
        </dgm:presLayoutVars>
      </dgm:prSet>
      <dgm:spPr/>
      <dgm:t>
        <a:bodyPr/>
        <a:lstStyle/>
        <a:p>
          <a:endParaRPr lang="en-US"/>
        </a:p>
      </dgm:t>
    </dgm:pt>
    <dgm:pt modelId="{3A13AC4B-D924-4CE7-9245-C9ACAA0F52BE}" type="pres">
      <dgm:prSet presAssocID="{20C0880A-78A5-40AE-A802-EC022A066119}" presName="circleA" presStyleLbl="node1" presStyleIdx="0" presStyleCnt="3"/>
      <dgm:spPr/>
    </dgm:pt>
    <dgm:pt modelId="{C4B1422C-DB4D-42AB-B49D-A969D39B54C7}" type="pres">
      <dgm:prSet presAssocID="{20C0880A-78A5-40AE-A802-EC022A066119}" presName="spaceA" presStyleCnt="0"/>
      <dgm:spPr/>
    </dgm:pt>
    <dgm:pt modelId="{19E6973A-DB84-4688-AAFC-D7BE63D5D283}" type="pres">
      <dgm:prSet presAssocID="{E221AE80-7EF3-481C-89E2-9D70F5972647}" presName="space" presStyleCnt="0"/>
      <dgm:spPr/>
    </dgm:pt>
    <dgm:pt modelId="{812A6F76-47C9-48A3-AF3D-A6F0D2C327A8}" type="pres">
      <dgm:prSet presAssocID="{6CA37713-CFB2-4547-9D56-9691E054E0C5}" presName="compositeB" presStyleCnt="0"/>
      <dgm:spPr/>
    </dgm:pt>
    <dgm:pt modelId="{1418C6AF-C511-4094-8333-03BF3BB7BCE1}" type="pres">
      <dgm:prSet presAssocID="{6CA37713-CFB2-4547-9D56-9691E054E0C5}" presName="textB" presStyleLbl="revTx" presStyleIdx="1" presStyleCnt="3" custScaleX="475722">
        <dgm:presLayoutVars>
          <dgm:bulletEnabled val="1"/>
        </dgm:presLayoutVars>
      </dgm:prSet>
      <dgm:spPr/>
      <dgm:t>
        <a:bodyPr/>
        <a:lstStyle/>
        <a:p>
          <a:endParaRPr lang="en-US"/>
        </a:p>
      </dgm:t>
    </dgm:pt>
    <dgm:pt modelId="{9F594781-88E6-4694-BBC0-818806F0E04F}" type="pres">
      <dgm:prSet presAssocID="{6CA37713-CFB2-4547-9D56-9691E054E0C5}" presName="circleB" presStyleLbl="node1" presStyleIdx="1" presStyleCnt="3"/>
      <dgm:spPr/>
    </dgm:pt>
    <dgm:pt modelId="{DA48B707-8AAD-4EA7-980A-FA64063DF0F2}" type="pres">
      <dgm:prSet presAssocID="{6CA37713-CFB2-4547-9D56-9691E054E0C5}" presName="spaceB" presStyleCnt="0"/>
      <dgm:spPr/>
    </dgm:pt>
    <dgm:pt modelId="{3CF12074-2263-456A-9151-6BBBF8AABC76}" type="pres">
      <dgm:prSet presAssocID="{6308470E-9BC6-4E2A-8C06-0F8BED6D1760}" presName="space" presStyleCnt="0"/>
      <dgm:spPr/>
    </dgm:pt>
    <dgm:pt modelId="{BBEA8B82-8A3B-476C-AD12-EB9BC1FE5034}" type="pres">
      <dgm:prSet presAssocID="{26FB730B-1CBF-4C2D-9B68-EB97F556A33E}" presName="compositeA" presStyleCnt="0"/>
      <dgm:spPr/>
    </dgm:pt>
    <dgm:pt modelId="{001BC743-342D-4914-8365-D2781E003827}" type="pres">
      <dgm:prSet presAssocID="{26FB730B-1CBF-4C2D-9B68-EB97F556A33E}" presName="textA" presStyleLbl="revTx" presStyleIdx="2" presStyleCnt="3" custScaleX="318186">
        <dgm:presLayoutVars>
          <dgm:bulletEnabled val="1"/>
        </dgm:presLayoutVars>
      </dgm:prSet>
      <dgm:spPr/>
      <dgm:t>
        <a:bodyPr/>
        <a:lstStyle/>
        <a:p>
          <a:endParaRPr lang="en-US"/>
        </a:p>
      </dgm:t>
    </dgm:pt>
    <dgm:pt modelId="{EE18AC58-1810-42FA-AF12-0842C6FF8179}" type="pres">
      <dgm:prSet presAssocID="{26FB730B-1CBF-4C2D-9B68-EB97F556A33E}" presName="circleA" presStyleLbl="node1" presStyleIdx="2" presStyleCnt="3"/>
      <dgm:spPr/>
    </dgm:pt>
    <dgm:pt modelId="{CE8FE8ED-796C-4395-8148-66131BD2DE26}" type="pres">
      <dgm:prSet presAssocID="{26FB730B-1CBF-4C2D-9B68-EB97F556A33E}" presName="spaceA" presStyleCnt="0"/>
      <dgm:spPr/>
    </dgm:pt>
  </dgm:ptLst>
  <dgm:cxnLst>
    <dgm:cxn modelId="{1017DCBC-F499-47FE-865B-1C7645D62F5B}" srcId="{A8301008-09B6-4553-94BE-5D396582DCC8}" destId="{20C0880A-78A5-40AE-A802-EC022A066119}" srcOrd="0" destOrd="0" parTransId="{2339954A-1226-4F57-A5F4-BEF5950A72BE}" sibTransId="{E221AE80-7EF3-481C-89E2-9D70F5972647}"/>
    <dgm:cxn modelId="{14E34CF2-77D9-44C0-9E42-A6596781D195}" srcId="{A8301008-09B6-4553-94BE-5D396582DCC8}" destId="{26FB730B-1CBF-4C2D-9B68-EB97F556A33E}" srcOrd="2" destOrd="0" parTransId="{438D21F0-0742-4685-9B5C-DA2F02ADEFAB}" sibTransId="{BC6B0005-05ED-471B-B815-01ADE205F339}"/>
    <dgm:cxn modelId="{E8037901-7148-45B4-87D3-27F75C97D70B}" srcId="{A8301008-09B6-4553-94BE-5D396582DCC8}" destId="{6CA37713-CFB2-4547-9D56-9691E054E0C5}" srcOrd="1" destOrd="0" parTransId="{A73AE03C-B526-465A-9FB4-351CFEFF09E3}" sibTransId="{6308470E-9BC6-4E2A-8C06-0F8BED6D1760}"/>
    <dgm:cxn modelId="{34D19C81-4EE3-40DE-8037-8F382063FB2B}" type="presOf" srcId="{A8301008-09B6-4553-94BE-5D396582DCC8}" destId="{DADC077B-95AF-4607-B734-2371CBC16353}" srcOrd="0" destOrd="0" presId="urn:microsoft.com/office/officeart/2005/8/layout/hProcess11"/>
    <dgm:cxn modelId="{867CE69D-82CE-4A5B-B106-C1C18E0D1E99}" type="presOf" srcId="{20C0880A-78A5-40AE-A802-EC022A066119}" destId="{2D8B5895-442E-47FD-B4B6-612C75E88824}" srcOrd="0" destOrd="0" presId="urn:microsoft.com/office/officeart/2005/8/layout/hProcess11"/>
    <dgm:cxn modelId="{C4100B68-72B7-4845-BB5A-FD4388A3E196}" type="presOf" srcId="{26FB730B-1CBF-4C2D-9B68-EB97F556A33E}" destId="{001BC743-342D-4914-8365-D2781E003827}" srcOrd="0" destOrd="0" presId="urn:microsoft.com/office/officeart/2005/8/layout/hProcess11"/>
    <dgm:cxn modelId="{0620BE7E-D061-45B3-B62F-0AD0B0826FAD}" type="presOf" srcId="{6CA37713-CFB2-4547-9D56-9691E054E0C5}" destId="{1418C6AF-C511-4094-8333-03BF3BB7BCE1}" srcOrd="0" destOrd="0" presId="urn:microsoft.com/office/officeart/2005/8/layout/hProcess11"/>
    <dgm:cxn modelId="{ACC79A32-A294-493C-B522-D3BD5AD02B6C}" type="presParOf" srcId="{DADC077B-95AF-4607-B734-2371CBC16353}" destId="{2A4245FE-B80F-48A9-ABCC-145296E2C325}" srcOrd="0" destOrd="0" presId="urn:microsoft.com/office/officeart/2005/8/layout/hProcess11"/>
    <dgm:cxn modelId="{3EC91235-EA50-4FC2-B08F-305CF7BC3CD6}" type="presParOf" srcId="{DADC077B-95AF-4607-B734-2371CBC16353}" destId="{954DC988-189E-4FEE-9175-30A1A196DD59}" srcOrd="1" destOrd="0" presId="urn:microsoft.com/office/officeart/2005/8/layout/hProcess11"/>
    <dgm:cxn modelId="{C1084EA1-E417-41A1-A7B1-2A67113A8E16}" type="presParOf" srcId="{954DC988-189E-4FEE-9175-30A1A196DD59}" destId="{1E4CB521-2DAA-4CBE-8839-F8DB34CB66BD}" srcOrd="0" destOrd="0" presId="urn:microsoft.com/office/officeart/2005/8/layout/hProcess11"/>
    <dgm:cxn modelId="{F1A11928-7657-4E12-90E1-E02A801EF846}" type="presParOf" srcId="{1E4CB521-2DAA-4CBE-8839-F8DB34CB66BD}" destId="{2D8B5895-442E-47FD-B4B6-612C75E88824}" srcOrd="0" destOrd="0" presId="urn:microsoft.com/office/officeart/2005/8/layout/hProcess11"/>
    <dgm:cxn modelId="{02E4D2BD-7AD2-40C5-B124-04D7691363F9}" type="presParOf" srcId="{1E4CB521-2DAA-4CBE-8839-F8DB34CB66BD}" destId="{3A13AC4B-D924-4CE7-9245-C9ACAA0F52BE}" srcOrd="1" destOrd="0" presId="urn:microsoft.com/office/officeart/2005/8/layout/hProcess11"/>
    <dgm:cxn modelId="{064F9C17-83DD-4B1F-9EB5-4330D6982DA0}" type="presParOf" srcId="{1E4CB521-2DAA-4CBE-8839-F8DB34CB66BD}" destId="{C4B1422C-DB4D-42AB-B49D-A969D39B54C7}" srcOrd="2" destOrd="0" presId="urn:microsoft.com/office/officeart/2005/8/layout/hProcess11"/>
    <dgm:cxn modelId="{47F5F44C-B9F8-4256-95F4-7B839B19FB78}" type="presParOf" srcId="{954DC988-189E-4FEE-9175-30A1A196DD59}" destId="{19E6973A-DB84-4688-AAFC-D7BE63D5D283}" srcOrd="1" destOrd="0" presId="urn:microsoft.com/office/officeart/2005/8/layout/hProcess11"/>
    <dgm:cxn modelId="{B3A38ECE-3181-4CCC-A219-432D759AA37A}" type="presParOf" srcId="{954DC988-189E-4FEE-9175-30A1A196DD59}" destId="{812A6F76-47C9-48A3-AF3D-A6F0D2C327A8}" srcOrd="2" destOrd="0" presId="urn:microsoft.com/office/officeart/2005/8/layout/hProcess11"/>
    <dgm:cxn modelId="{47C025D0-344A-42A7-9BE0-6413BA805DEB}" type="presParOf" srcId="{812A6F76-47C9-48A3-AF3D-A6F0D2C327A8}" destId="{1418C6AF-C511-4094-8333-03BF3BB7BCE1}" srcOrd="0" destOrd="0" presId="urn:microsoft.com/office/officeart/2005/8/layout/hProcess11"/>
    <dgm:cxn modelId="{2A34CE61-193D-445C-B6E0-C39710D830F1}" type="presParOf" srcId="{812A6F76-47C9-48A3-AF3D-A6F0D2C327A8}" destId="{9F594781-88E6-4694-BBC0-818806F0E04F}" srcOrd="1" destOrd="0" presId="urn:microsoft.com/office/officeart/2005/8/layout/hProcess11"/>
    <dgm:cxn modelId="{CD29802F-8955-4025-82DF-597CA531C53C}" type="presParOf" srcId="{812A6F76-47C9-48A3-AF3D-A6F0D2C327A8}" destId="{DA48B707-8AAD-4EA7-980A-FA64063DF0F2}" srcOrd="2" destOrd="0" presId="urn:microsoft.com/office/officeart/2005/8/layout/hProcess11"/>
    <dgm:cxn modelId="{F749B648-8934-4AFF-B809-4063EDB2C16D}" type="presParOf" srcId="{954DC988-189E-4FEE-9175-30A1A196DD59}" destId="{3CF12074-2263-456A-9151-6BBBF8AABC76}" srcOrd="3" destOrd="0" presId="urn:microsoft.com/office/officeart/2005/8/layout/hProcess11"/>
    <dgm:cxn modelId="{5CBE9291-29C0-4886-9894-7A56B05CB144}" type="presParOf" srcId="{954DC988-189E-4FEE-9175-30A1A196DD59}" destId="{BBEA8B82-8A3B-476C-AD12-EB9BC1FE5034}" srcOrd="4" destOrd="0" presId="urn:microsoft.com/office/officeart/2005/8/layout/hProcess11"/>
    <dgm:cxn modelId="{3E6A16E8-A0B2-40AA-83C9-E3213A9CF816}" type="presParOf" srcId="{BBEA8B82-8A3B-476C-AD12-EB9BC1FE5034}" destId="{001BC743-342D-4914-8365-D2781E003827}" srcOrd="0" destOrd="0" presId="urn:microsoft.com/office/officeart/2005/8/layout/hProcess11"/>
    <dgm:cxn modelId="{E9DBB501-CE63-40F5-945A-4E08429E23A2}" type="presParOf" srcId="{BBEA8B82-8A3B-476C-AD12-EB9BC1FE5034}" destId="{EE18AC58-1810-42FA-AF12-0842C6FF8179}" srcOrd="1" destOrd="0" presId="urn:microsoft.com/office/officeart/2005/8/layout/hProcess11"/>
    <dgm:cxn modelId="{2CFA290C-91B4-41E9-BB06-A518BC9DB0AD}" type="presParOf" srcId="{BBEA8B82-8A3B-476C-AD12-EB9BC1FE5034}" destId="{CE8FE8ED-796C-4395-8148-66131BD2DE26}"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A10BC4E-81DE-4D3D-93A6-5A692196B432}" type="doc">
      <dgm:prSet loTypeId="urn:microsoft.com/office/officeart/2009/3/layout/RandomtoResultProcess" loCatId="process" qsTypeId="urn:microsoft.com/office/officeart/2005/8/quickstyle/simple1" qsCatId="simple" csTypeId="urn:microsoft.com/office/officeart/2005/8/colors/colorful4" csCatId="colorful" phldr="1"/>
      <dgm:spPr/>
      <dgm:t>
        <a:bodyPr/>
        <a:lstStyle/>
        <a:p>
          <a:endParaRPr lang="en-US"/>
        </a:p>
      </dgm:t>
    </dgm:pt>
    <dgm:pt modelId="{6382C74E-5D46-4DC3-AC22-64B10CF1D6CE}">
      <dgm:prSet/>
      <dgm:spPr/>
      <dgm:t>
        <a:bodyPr/>
        <a:lstStyle/>
        <a:p>
          <a:r>
            <a:rPr lang="en-GB" baseline="0" dirty="0" smtClean="0"/>
            <a:t>PCs</a:t>
          </a:r>
          <a:r>
            <a:rPr lang="en-GB" baseline="0" dirty="0"/>
            <a:t>, </a:t>
          </a:r>
          <a:r>
            <a:rPr lang="en-GB" baseline="0" dirty="0" smtClean="0"/>
            <a:t>ORPVs</a:t>
          </a:r>
          <a:r>
            <a:rPr lang="en-GB" baseline="0" dirty="0"/>
            <a:t>, </a:t>
          </a:r>
          <a:r>
            <a:rPr lang="fr-FR" baseline="0" dirty="0" smtClean="0"/>
            <a:t>autres organisations concernées</a:t>
          </a:r>
          <a:endParaRPr lang="en-US" dirty="0"/>
        </a:p>
      </dgm:t>
    </dgm:pt>
    <dgm:pt modelId="{C4B33482-2E40-4835-819A-890DA6504ED7}" type="parTrans" cxnId="{1BA31F0F-2D45-4FA6-9029-DA763B017A88}">
      <dgm:prSet/>
      <dgm:spPr/>
      <dgm:t>
        <a:bodyPr/>
        <a:lstStyle/>
        <a:p>
          <a:endParaRPr lang="en-US"/>
        </a:p>
      </dgm:t>
    </dgm:pt>
    <dgm:pt modelId="{8AAA9F6E-50B9-4AC0-83E0-57AD7BBDAEE2}" type="sibTrans" cxnId="{1BA31F0F-2D45-4FA6-9029-DA763B017A88}">
      <dgm:prSet/>
      <dgm:spPr/>
      <dgm:t>
        <a:bodyPr/>
        <a:lstStyle/>
        <a:p>
          <a:endParaRPr lang="en-US"/>
        </a:p>
      </dgm:t>
    </dgm:pt>
    <dgm:pt modelId="{9E1C1F1F-8814-4C30-BD3C-4B957BDB997A}">
      <dgm:prSet/>
      <dgm:spPr/>
      <dgm:t>
        <a:bodyPr/>
        <a:lstStyle/>
        <a:p>
          <a:pPr rtl="0"/>
          <a:r>
            <a:rPr lang="fr-FR" baseline="0" dirty="0" smtClean="0">
              <a:effectLst>
                <a:outerShdw blurRad="38100" dist="38100" dir="2700000" algn="tl">
                  <a:srgbClr val="000000">
                    <a:alpha val="43137"/>
                  </a:srgbClr>
                </a:outerShdw>
              </a:effectLst>
            </a:rPr>
            <a:t>sont invitées à commenter et à présenter les éventuels problèmes de mise en œuvre</a:t>
          </a:r>
          <a:endParaRPr lang="en-US" dirty="0">
            <a:effectLst>
              <a:outerShdw blurRad="38100" dist="38100" dir="2700000" algn="tl">
                <a:srgbClr val="000000">
                  <a:alpha val="43137"/>
                </a:srgbClr>
              </a:outerShdw>
            </a:effectLst>
          </a:endParaRPr>
        </a:p>
      </dgm:t>
    </dgm:pt>
    <dgm:pt modelId="{D0A488A9-231C-476C-8087-5C751FC752C3}" type="parTrans" cxnId="{E8728FA6-307D-434A-B63B-D1AACF3EF617}">
      <dgm:prSet/>
      <dgm:spPr/>
      <dgm:t>
        <a:bodyPr/>
        <a:lstStyle/>
        <a:p>
          <a:endParaRPr lang="en-US"/>
        </a:p>
      </dgm:t>
    </dgm:pt>
    <dgm:pt modelId="{075A223D-FA89-43BF-A3CF-BCF830EB0428}" type="sibTrans" cxnId="{E8728FA6-307D-434A-B63B-D1AACF3EF617}">
      <dgm:prSet/>
      <dgm:spPr/>
      <dgm:t>
        <a:bodyPr/>
        <a:lstStyle/>
        <a:p>
          <a:endParaRPr lang="en-US"/>
        </a:p>
      </dgm:t>
    </dgm:pt>
    <dgm:pt modelId="{C15197EB-8650-4D2A-A96E-761603F4027B}" type="pres">
      <dgm:prSet presAssocID="{6A10BC4E-81DE-4D3D-93A6-5A692196B432}" presName="Name0" presStyleCnt="0">
        <dgm:presLayoutVars>
          <dgm:dir/>
          <dgm:animOne val="branch"/>
          <dgm:animLvl val="lvl"/>
        </dgm:presLayoutVars>
      </dgm:prSet>
      <dgm:spPr/>
      <dgm:t>
        <a:bodyPr/>
        <a:lstStyle/>
        <a:p>
          <a:endParaRPr lang="en-US"/>
        </a:p>
      </dgm:t>
    </dgm:pt>
    <dgm:pt modelId="{397806AB-DCB2-4291-924D-661D53EAC9FE}" type="pres">
      <dgm:prSet presAssocID="{6382C74E-5D46-4DC3-AC22-64B10CF1D6CE}" presName="chaos" presStyleCnt="0"/>
      <dgm:spPr/>
    </dgm:pt>
    <dgm:pt modelId="{6BB1CEAB-BD39-444B-8DB8-6E9A2A64D75C}" type="pres">
      <dgm:prSet presAssocID="{6382C74E-5D46-4DC3-AC22-64B10CF1D6CE}" presName="parTx1" presStyleLbl="revTx" presStyleIdx="0" presStyleCnt="1"/>
      <dgm:spPr/>
      <dgm:t>
        <a:bodyPr/>
        <a:lstStyle/>
        <a:p>
          <a:endParaRPr lang="en-US"/>
        </a:p>
      </dgm:t>
    </dgm:pt>
    <dgm:pt modelId="{E280F55D-9403-4F13-9805-B94E71F803FC}" type="pres">
      <dgm:prSet presAssocID="{6382C74E-5D46-4DC3-AC22-64B10CF1D6CE}" presName="c1" presStyleLbl="node1" presStyleIdx="0" presStyleCnt="19"/>
      <dgm:spPr/>
    </dgm:pt>
    <dgm:pt modelId="{A28F0C88-092F-403A-9A6E-217B337A8A9D}" type="pres">
      <dgm:prSet presAssocID="{6382C74E-5D46-4DC3-AC22-64B10CF1D6CE}" presName="c2" presStyleLbl="node1" presStyleIdx="1" presStyleCnt="19"/>
      <dgm:spPr/>
    </dgm:pt>
    <dgm:pt modelId="{0BFB8616-A2D3-4D3F-AB0A-60F3D08E4EF5}" type="pres">
      <dgm:prSet presAssocID="{6382C74E-5D46-4DC3-AC22-64B10CF1D6CE}" presName="c3" presStyleLbl="node1" presStyleIdx="2" presStyleCnt="19"/>
      <dgm:spPr/>
    </dgm:pt>
    <dgm:pt modelId="{EF76146C-D15D-4648-82AC-DCD5F5292876}" type="pres">
      <dgm:prSet presAssocID="{6382C74E-5D46-4DC3-AC22-64B10CF1D6CE}" presName="c4" presStyleLbl="node1" presStyleIdx="3" presStyleCnt="19"/>
      <dgm:spPr/>
    </dgm:pt>
    <dgm:pt modelId="{1BF920C2-BA8E-46DB-955F-C1D7B5E1B416}" type="pres">
      <dgm:prSet presAssocID="{6382C74E-5D46-4DC3-AC22-64B10CF1D6CE}" presName="c5" presStyleLbl="node1" presStyleIdx="4" presStyleCnt="19"/>
      <dgm:spPr/>
    </dgm:pt>
    <dgm:pt modelId="{785A680E-7D5C-4ED5-BA74-2D86E16B376B}" type="pres">
      <dgm:prSet presAssocID="{6382C74E-5D46-4DC3-AC22-64B10CF1D6CE}" presName="c6" presStyleLbl="node1" presStyleIdx="5" presStyleCnt="19"/>
      <dgm:spPr/>
    </dgm:pt>
    <dgm:pt modelId="{4B77F026-E88B-4184-A115-FE5DB52B83C5}" type="pres">
      <dgm:prSet presAssocID="{6382C74E-5D46-4DC3-AC22-64B10CF1D6CE}" presName="c7" presStyleLbl="node1" presStyleIdx="6" presStyleCnt="19"/>
      <dgm:spPr/>
    </dgm:pt>
    <dgm:pt modelId="{64B263A1-3F6D-4328-BCE4-E26FA796B606}" type="pres">
      <dgm:prSet presAssocID="{6382C74E-5D46-4DC3-AC22-64B10CF1D6CE}" presName="c8" presStyleLbl="node1" presStyleIdx="7" presStyleCnt="19"/>
      <dgm:spPr/>
    </dgm:pt>
    <dgm:pt modelId="{CD5F9841-28AF-4076-BDCC-FB1F1C17EECD}" type="pres">
      <dgm:prSet presAssocID="{6382C74E-5D46-4DC3-AC22-64B10CF1D6CE}" presName="c9" presStyleLbl="node1" presStyleIdx="8" presStyleCnt="19"/>
      <dgm:spPr/>
    </dgm:pt>
    <dgm:pt modelId="{502E8A4E-2EDC-461C-BC33-A8F1F673E678}" type="pres">
      <dgm:prSet presAssocID="{6382C74E-5D46-4DC3-AC22-64B10CF1D6CE}" presName="c10" presStyleLbl="node1" presStyleIdx="9" presStyleCnt="19"/>
      <dgm:spPr/>
    </dgm:pt>
    <dgm:pt modelId="{1F6FE2D8-1C20-4D97-A95C-703BD30B4DD5}" type="pres">
      <dgm:prSet presAssocID="{6382C74E-5D46-4DC3-AC22-64B10CF1D6CE}" presName="c11" presStyleLbl="node1" presStyleIdx="10" presStyleCnt="19"/>
      <dgm:spPr/>
    </dgm:pt>
    <dgm:pt modelId="{D8EC4709-50B7-48F7-A78D-8ED285C7558B}" type="pres">
      <dgm:prSet presAssocID="{6382C74E-5D46-4DC3-AC22-64B10CF1D6CE}" presName="c12" presStyleLbl="node1" presStyleIdx="11" presStyleCnt="19"/>
      <dgm:spPr/>
    </dgm:pt>
    <dgm:pt modelId="{D2C8A74A-904B-4357-9150-78263C03E6B1}" type="pres">
      <dgm:prSet presAssocID="{6382C74E-5D46-4DC3-AC22-64B10CF1D6CE}" presName="c13" presStyleLbl="node1" presStyleIdx="12" presStyleCnt="19"/>
      <dgm:spPr/>
    </dgm:pt>
    <dgm:pt modelId="{245D2507-3A9A-4DAE-B54A-42E53FE194C4}" type="pres">
      <dgm:prSet presAssocID="{6382C74E-5D46-4DC3-AC22-64B10CF1D6CE}" presName="c14" presStyleLbl="node1" presStyleIdx="13" presStyleCnt="19"/>
      <dgm:spPr/>
    </dgm:pt>
    <dgm:pt modelId="{783FD0EA-7A5A-4D6E-ACBE-EF4A7E4B4C67}" type="pres">
      <dgm:prSet presAssocID="{6382C74E-5D46-4DC3-AC22-64B10CF1D6CE}" presName="c15" presStyleLbl="node1" presStyleIdx="14" presStyleCnt="19"/>
      <dgm:spPr/>
    </dgm:pt>
    <dgm:pt modelId="{57413E97-2AE8-4C76-A2AC-8F6E261EC8D7}" type="pres">
      <dgm:prSet presAssocID="{6382C74E-5D46-4DC3-AC22-64B10CF1D6CE}" presName="c16" presStyleLbl="node1" presStyleIdx="15" presStyleCnt="19"/>
      <dgm:spPr/>
    </dgm:pt>
    <dgm:pt modelId="{FE244410-EC14-4D70-884A-3BE4CCAA31E0}" type="pres">
      <dgm:prSet presAssocID="{6382C74E-5D46-4DC3-AC22-64B10CF1D6CE}" presName="c17" presStyleLbl="node1" presStyleIdx="16" presStyleCnt="19"/>
      <dgm:spPr/>
    </dgm:pt>
    <dgm:pt modelId="{C7F1C640-B6B7-418B-8473-6B794BE90B0B}" type="pres">
      <dgm:prSet presAssocID="{6382C74E-5D46-4DC3-AC22-64B10CF1D6CE}" presName="c18" presStyleLbl="node1" presStyleIdx="17" presStyleCnt="19"/>
      <dgm:spPr/>
    </dgm:pt>
    <dgm:pt modelId="{A54D948A-4DF4-439B-B74F-D19EA2AC5BBD}" type="pres">
      <dgm:prSet presAssocID="{8AAA9F6E-50B9-4AC0-83E0-57AD7BBDAEE2}" presName="chevronComposite1" presStyleCnt="0"/>
      <dgm:spPr/>
    </dgm:pt>
    <dgm:pt modelId="{35F7FA14-3FC2-4765-99CB-F73E74912B1F}" type="pres">
      <dgm:prSet presAssocID="{8AAA9F6E-50B9-4AC0-83E0-57AD7BBDAEE2}" presName="chevron1" presStyleLbl="sibTrans2D1" presStyleIdx="0" presStyleCnt="2" custLinFactNeighborX="49144"/>
      <dgm:spPr/>
    </dgm:pt>
    <dgm:pt modelId="{D95418A5-72B5-4FB3-9AC2-6C39E5F325F6}" type="pres">
      <dgm:prSet presAssocID="{8AAA9F6E-50B9-4AC0-83E0-57AD7BBDAEE2}" presName="spChevron1" presStyleCnt="0"/>
      <dgm:spPr/>
    </dgm:pt>
    <dgm:pt modelId="{C3BE2773-8225-44C0-91A7-6D191B7935F8}" type="pres">
      <dgm:prSet presAssocID="{8AAA9F6E-50B9-4AC0-83E0-57AD7BBDAEE2}" presName="overlap" presStyleCnt="0"/>
      <dgm:spPr/>
    </dgm:pt>
    <dgm:pt modelId="{8B5F83CC-7FB8-47A9-ACE0-0C9A386F2B96}" type="pres">
      <dgm:prSet presAssocID="{8AAA9F6E-50B9-4AC0-83E0-57AD7BBDAEE2}" presName="chevronComposite2" presStyleCnt="0"/>
      <dgm:spPr/>
    </dgm:pt>
    <dgm:pt modelId="{B8894F80-48E3-41BE-ADDD-782CE10B2F8F}" type="pres">
      <dgm:prSet presAssocID="{8AAA9F6E-50B9-4AC0-83E0-57AD7BBDAEE2}" presName="chevron2" presStyleLbl="sibTrans2D1" presStyleIdx="1" presStyleCnt="2" custLinFactNeighborX="49144"/>
      <dgm:spPr/>
    </dgm:pt>
    <dgm:pt modelId="{207E491C-24F3-496F-B6EE-7B2418E0F27B}" type="pres">
      <dgm:prSet presAssocID="{8AAA9F6E-50B9-4AC0-83E0-57AD7BBDAEE2}" presName="spChevron2" presStyleCnt="0"/>
      <dgm:spPr/>
    </dgm:pt>
    <dgm:pt modelId="{0EFD6F17-A5EC-43CD-B3CD-DB00B36AA8E0}" type="pres">
      <dgm:prSet presAssocID="{9E1C1F1F-8814-4C30-BD3C-4B957BDB997A}" presName="last" presStyleCnt="0"/>
      <dgm:spPr/>
    </dgm:pt>
    <dgm:pt modelId="{E5BA2D9B-A64A-4DF7-8DF3-B82E3EEE58C1}" type="pres">
      <dgm:prSet presAssocID="{9E1C1F1F-8814-4C30-BD3C-4B957BDB997A}" presName="circleTx" presStyleLbl="node1" presStyleIdx="18" presStyleCnt="19"/>
      <dgm:spPr/>
      <dgm:t>
        <a:bodyPr/>
        <a:lstStyle/>
        <a:p>
          <a:endParaRPr lang="en-US"/>
        </a:p>
      </dgm:t>
    </dgm:pt>
    <dgm:pt modelId="{9F9E5925-3007-4A5C-BD6A-4A727F55EC53}" type="pres">
      <dgm:prSet presAssocID="{9E1C1F1F-8814-4C30-BD3C-4B957BDB997A}" presName="spN" presStyleCnt="0"/>
      <dgm:spPr/>
    </dgm:pt>
  </dgm:ptLst>
  <dgm:cxnLst>
    <dgm:cxn modelId="{1BA31F0F-2D45-4FA6-9029-DA763B017A88}" srcId="{6A10BC4E-81DE-4D3D-93A6-5A692196B432}" destId="{6382C74E-5D46-4DC3-AC22-64B10CF1D6CE}" srcOrd="0" destOrd="0" parTransId="{C4B33482-2E40-4835-819A-890DA6504ED7}" sibTransId="{8AAA9F6E-50B9-4AC0-83E0-57AD7BBDAEE2}"/>
    <dgm:cxn modelId="{4523480D-F0E9-486D-9E6D-15FF29CC54B4}" type="presOf" srcId="{6382C74E-5D46-4DC3-AC22-64B10CF1D6CE}" destId="{6BB1CEAB-BD39-444B-8DB8-6E9A2A64D75C}" srcOrd="0" destOrd="0" presId="urn:microsoft.com/office/officeart/2009/3/layout/RandomtoResultProcess"/>
    <dgm:cxn modelId="{D928BB4E-80B1-4C0C-B030-A9EAC35C030D}" type="presOf" srcId="{6A10BC4E-81DE-4D3D-93A6-5A692196B432}" destId="{C15197EB-8650-4D2A-A96E-761603F4027B}" srcOrd="0" destOrd="0" presId="urn:microsoft.com/office/officeart/2009/3/layout/RandomtoResultProcess"/>
    <dgm:cxn modelId="{E8728FA6-307D-434A-B63B-D1AACF3EF617}" srcId="{6A10BC4E-81DE-4D3D-93A6-5A692196B432}" destId="{9E1C1F1F-8814-4C30-BD3C-4B957BDB997A}" srcOrd="1" destOrd="0" parTransId="{D0A488A9-231C-476C-8087-5C751FC752C3}" sibTransId="{075A223D-FA89-43BF-A3CF-BCF830EB0428}"/>
    <dgm:cxn modelId="{427CC876-3A6A-48D4-A351-D5258B2EDB2E}" type="presOf" srcId="{9E1C1F1F-8814-4C30-BD3C-4B957BDB997A}" destId="{E5BA2D9B-A64A-4DF7-8DF3-B82E3EEE58C1}" srcOrd="0" destOrd="0" presId="urn:microsoft.com/office/officeart/2009/3/layout/RandomtoResultProcess"/>
    <dgm:cxn modelId="{EBA390A7-592E-4579-A750-E7E468A5E5AC}" type="presParOf" srcId="{C15197EB-8650-4D2A-A96E-761603F4027B}" destId="{397806AB-DCB2-4291-924D-661D53EAC9FE}" srcOrd="0" destOrd="0" presId="urn:microsoft.com/office/officeart/2009/3/layout/RandomtoResultProcess"/>
    <dgm:cxn modelId="{50A31AAB-AD0D-476E-9F4C-64A88DC3C6DE}" type="presParOf" srcId="{397806AB-DCB2-4291-924D-661D53EAC9FE}" destId="{6BB1CEAB-BD39-444B-8DB8-6E9A2A64D75C}" srcOrd="0" destOrd="0" presId="urn:microsoft.com/office/officeart/2009/3/layout/RandomtoResultProcess"/>
    <dgm:cxn modelId="{65E8D3FB-596E-4B74-A92C-9BAE28B09486}" type="presParOf" srcId="{397806AB-DCB2-4291-924D-661D53EAC9FE}" destId="{E280F55D-9403-4F13-9805-B94E71F803FC}" srcOrd="1" destOrd="0" presId="urn:microsoft.com/office/officeart/2009/3/layout/RandomtoResultProcess"/>
    <dgm:cxn modelId="{02E76CF7-E4E9-4736-953B-58AE695BC733}" type="presParOf" srcId="{397806AB-DCB2-4291-924D-661D53EAC9FE}" destId="{A28F0C88-092F-403A-9A6E-217B337A8A9D}" srcOrd="2" destOrd="0" presId="urn:microsoft.com/office/officeart/2009/3/layout/RandomtoResultProcess"/>
    <dgm:cxn modelId="{B4363E76-7C85-4E57-9179-174DA855F355}" type="presParOf" srcId="{397806AB-DCB2-4291-924D-661D53EAC9FE}" destId="{0BFB8616-A2D3-4D3F-AB0A-60F3D08E4EF5}" srcOrd="3" destOrd="0" presId="urn:microsoft.com/office/officeart/2009/3/layout/RandomtoResultProcess"/>
    <dgm:cxn modelId="{CB7E0802-D8B7-46A9-904D-6E85E7A6CFA8}" type="presParOf" srcId="{397806AB-DCB2-4291-924D-661D53EAC9FE}" destId="{EF76146C-D15D-4648-82AC-DCD5F5292876}" srcOrd="4" destOrd="0" presId="urn:microsoft.com/office/officeart/2009/3/layout/RandomtoResultProcess"/>
    <dgm:cxn modelId="{B01FE776-36F8-418F-B6AA-6AC1598216E0}" type="presParOf" srcId="{397806AB-DCB2-4291-924D-661D53EAC9FE}" destId="{1BF920C2-BA8E-46DB-955F-C1D7B5E1B416}" srcOrd="5" destOrd="0" presId="urn:microsoft.com/office/officeart/2009/3/layout/RandomtoResultProcess"/>
    <dgm:cxn modelId="{6EBB09E9-B05F-406E-9409-971E79D4B37D}" type="presParOf" srcId="{397806AB-DCB2-4291-924D-661D53EAC9FE}" destId="{785A680E-7D5C-4ED5-BA74-2D86E16B376B}" srcOrd="6" destOrd="0" presId="urn:microsoft.com/office/officeart/2009/3/layout/RandomtoResultProcess"/>
    <dgm:cxn modelId="{668C9F69-8C6D-44B3-8B14-9F615905D1AB}" type="presParOf" srcId="{397806AB-DCB2-4291-924D-661D53EAC9FE}" destId="{4B77F026-E88B-4184-A115-FE5DB52B83C5}" srcOrd="7" destOrd="0" presId="urn:microsoft.com/office/officeart/2009/3/layout/RandomtoResultProcess"/>
    <dgm:cxn modelId="{4E9B8F03-953F-4E96-8C84-D9C4EEEF3DDB}" type="presParOf" srcId="{397806AB-DCB2-4291-924D-661D53EAC9FE}" destId="{64B263A1-3F6D-4328-BCE4-E26FA796B606}" srcOrd="8" destOrd="0" presId="urn:microsoft.com/office/officeart/2009/3/layout/RandomtoResultProcess"/>
    <dgm:cxn modelId="{93DFA850-5E7E-4EEE-A59B-2C2256174B7F}" type="presParOf" srcId="{397806AB-DCB2-4291-924D-661D53EAC9FE}" destId="{CD5F9841-28AF-4076-BDCC-FB1F1C17EECD}" srcOrd="9" destOrd="0" presId="urn:microsoft.com/office/officeart/2009/3/layout/RandomtoResultProcess"/>
    <dgm:cxn modelId="{F47703CA-6BB7-4E06-8AB1-10D79D88E494}" type="presParOf" srcId="{397806AB-DCB2-4291-924D-661D53EAC9FE}" destId="{502E8A4E-2EDC-461C-BC33-A8F1F673E678}" srcOrd="10" destOrd="0" presId="urn:microsoft.com/office/officeart/2009/3/layout/RandomtoResultProcess"/>
    <dgm:cxn modelId="{01FF51A8-4332-439E-B598-8900DB8FC703}" type="presParOf" srcId="{397806AB-DCB2-4291-924D-661D53EAC9FE}" destId="{1F6FE2D8-1C20-4D97-A95C-703BD30B4DD5}" srcOrd="11" destOrd="0" presId="urn:microsoft.com/office/officeart/2009/3/layout/RandomtoResultProcess"/>
    <dgm:cxn modelId="{5D719420-BF74-4675-8C42-899BFBED29D1}" type="presParOf" srcId="{397806AB-DCB2-4291-924D-661D53EAC9FE}" destId="{D8EC4709-50B7-48F7-A78D-8ED285C7558B}" srcOrd="12" destOrd="0" presId="urn:microsoft.com/office/officeart/2009/3/layout/RandomtoResultProcess"/>
    <dgm:cxn modelId="{C3692175-08CD-4E34-9A10-8C28A17286C9}" type="presParOf" srcId="{397806AB-DCB2-4291-924D-661D53EAC9FE}" destId="{D2C8A74A-904B-4357-9150-78263C03E6B1}" srcOrd="13" destOrd="0" presId="urn:microsoft.com/office/officeart/2009/3/layout/RandomtoResultProcess"/>
    <dgm:cxn modelId="{540C5698-2A1C-4D7F-B046-9275534DABD6}" type="presParOf" srcId="{397806AB-DCB2-4291-924D-661D53EAC9FE}" destId="{245D2507-3A9A-4DAE-B54A-42E53FE194C4}" srcOrd="14" destOrd="0" presId="urn:microsoft.com/office/officeart/2009/3/layout/RandomtoResultProcess"/>
    <dgm:cxn modelId="{434973EF-CBC0-4234-BC34-A2C337218F43}" type="presParOf" srcId="{397806AB-DCB2-4291-924D-661D53EAC9FE}" destId="{783FD0EA-7A5A-4D6E-ACBE-EF4A7E4B4C67}" srcOrd="15" destOrd="0" presId="urn:microsoft.com/office/officeart/2009/3/layout/RandomtoResultProcess"/>
    <dgm:cxn modelId="{07BC3A95-06CD-4F95-94DD-0B6ADEC68782}" type="presParOf" srcId="{397806AB-DCB2-4291-924D-661D53EAC9FE}" destId="{57413E97-2AE8-4C76-A2AC-8F6E261EC8D7}" srcOrd="16" destOrd="0" presId="urn:microsoft.com/office/officeart/2009/3/layout/RandomtoResultProcess"/>
    <dgm:cxn modelId="{12A30ED3-F1E2-481F-9922-B9E2E5608E6F}" type="presParOf" srcId="{397806AB-DCB2-4291-924D-661D53EAC9FE}" destId="{FE244410-EC14-4D70-884A-3BE4CCAA31E0}" srcOrd="17" destOrd="0" presId="urn:microsoft.com/office/officeart/2009/3/layout/RandomtoResultProcess"/>
    <dgm:cxn modelId="{7044F4BA-ABBE-44E2-8994-0752CFE74DA9}" type="presParOf" srcId="{397806AB-DCB2-4291-924D-661D53EAC9FE}" destId="{C7F1C640-B6B7-418B-8473-6B794BE90B0B}" srcOrd="18" destOrd="0" presId="urn:microsoft.com/office/officeart/2009/3/layout/RandomtoResultProcess"/>
    <dgm:cxn modelId="{67B44906-BA9C-4E77-ABA9-D4A25F86C8A3}" type="presParOf" srcId="{C15197EB-8650-4D2A-A96E-761603F4027B}" destId="{A54D948A-4DF4-439B-B74F-D19EA2AC5BBD}" srcOrd="1" destOrd="0" presId="urn:microsoft.com/office/officeart/2009/3/layout/RandomtoResultProcess"/>
    <dgm:cxn modelId="{180362B8-158E-4CE2-907C-BEF6DC27CF68}" type="presParOf" srcId="{A54D948A-4DF4-439B-B74F-D19EA2AC5BBD}" destId="{35F7FA14-3FC2-4765-99CB-F73E74912B1F}" srcOrd="0" destOrd="0" presId="urn:microsoft.com/office/officeart/2009/3/layout/RandomtoResultProcess"/>
    <dgm:cxn modelId="{827CD88E-25E5-4C6E-8D51-1E1D9AD0B28E}" type="presParOf" srcId="{A54D948A-4DF4-439B-B74F-D19EA2AC5BBD}" destId="{D95418A5-72B5-4FB3-9AC2-6C39E5F325F6}" srcOrd="1" destOrd="0" presId="urn:microsoft.com/office/officeart/2009/3/layout/RandomtoResultProcess"/>
    <dgm:cxn modelId="{FB06639B-BD26-478D-A451-A67D6581AE1B}" type="presParOf" srcId="{C15197EB-8650-4D2A-A96E-761603F4027B}" destId="{C3BE2773-8225-44C0-91A7-6D191B7935F8}" srcOrd="2" destOrd="0" presId="urn:microsoft.com/office/officeart/2009/3/layout/RandomtoResultProcess"/>
    <dgm:cxn modelId="{308B2B7F-CEDD-46FA-913F-8DB9BCDB3AFB}" type="presParOf" srcId="{C15197EB-8650-4D2A-A96E-761603F4027B}" destId="{8B5F83CC-7FB8-47A9-ACE0-0C9A386F2B96}" srcOrd="3" destOrd="0" presId="urn:microsoft.com/office/officeart/2009/3/layout/RandomtoResultProcess"/>
    <dgm:cxn modelId="{6AEE223B-C709-4E32-BC61-1AFF9585A8D1}" type="presParOf" srcId="{8B5F83CC-7FB8-47A9-ACE0-0C9A386F2B96}" destId="{B8894F80-48E3-41BE-ADDD-782CE10B2F8F}" srcOrd="0" destOrd="0" presId="urn:microsoft.com/office/officeart/2009/3/layout/RandomtoResultProcess"/>
    <dgm:cxn modelId="{2756B071-9ED5-4B51-B0F6-92084CBA24E3}" type="presParOf" srcId="{8B5F83CC-7FB8-47A9-ACE0-0C9A386F2B96}" destId="{207E491C-24F3-496F-B6EE-7B2418E0F27B}" srcOrd="1" destOrd="0" presId="urn:microsoft.com/office/officeart/2009/3/layout/RandomtoResultProcess"/>
    <dgm:cxn modelId="{7FA77BAF-48F3-4E44-9EAC-0215E1D13324}" type="presParOf" srcId="{C15197EB-8650-4D2A-A96E-761603F4027B}" destId="{0EFD6F17-A5EC-43CD-B3CD-DB00B36AA8E0}" srcOrd="4" destOrd="0" presId="urn:microsoft.com/office/officeart/2009/3/layout/RandomtoResultProcess"/>
    <dgm:cxn modelId="{BFA782A9-E911-4A44-B518-C3684B3AD471}" type="presParOf" srcId="{0EFD6F17-A5EC-43CD-B3CD-DB00B36AA8E0}" destId="{E5BA2D9B-A64A-4DF7-8DF3-B82E3EEE58C1}" srcOrd="0" destOrd="0" presId="urn:microsoft.com/office/officeart/2009/3/layout/RandomtoResultProcess"/>
    <dgm:cxn modelId="{CBDBC647-7A94-4746-9B9B-58E3DA1D4C9E}" type="presParOf" srcId="{0EFD6F17-A5EC-43CD-B3CD-DB00B36AA8E0}" destId="{9F9E5925-3007-4A5C-BD6A-4A727F55EC53}" srcOrd="1"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AAA7C2B-D530-4786-BE9D-77B8A7FAC59B}"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328C1FC4-13ED-473D-B58A-0780FDAA04D2}">
      <dgm:prSet custT="1"/>
      <dgm:spPr/>
      <dgm:t>
        <a:bodyPr/>
        <a:lstStyle/>
        <a:p>
          <a:pPr rtl="0"/>
          <a:r>
            <a:rPr lang="en-GB" sz="1800" baseline="0" dirty="0" smtClean="0">
              <a:effectLst>
                <a:outerShdw blurRad="38100" dist="38100" dir="2700000" algn="tl">
                  <a:srgbClr val="000000">
                    <a:alpha val="43137"/>
                  </a:srgbClr>
                </a:outerShdw>
              </a:effectLst>
            </a:rPr>
            <a:t>Page de consultation (</a:t>
          </a:r>
          <a:r>
            <a:rPr lang="en-GB" sz="1800" baseline="0" dirty="0" err="1" smtClean="0">
              <a:effectLst>
                <a:outerShdw blurRad="38100" dist="38100" dir="2700000" algn="tl">
                  <a:srgbClr val="000000">
                    <a:alpha val="43137"/>
                  </a:srgbClr>
                </a:outerShdw>
              </a:effectLst>
            </a:rPr>
            <a:t>texte</a:t>
          </a:r>
          <a:r>
            <a:rPr lang="en-GB" sz="1800" baseline="0" dirty="0" smtClean="0">
              <a:effectLst>
                <a:outerShdw blurRad="38100" dist="38100" dir="2700000" algn="tl">
                  <a:srgbClr val="000000">
                    <a:alpha val="43137"/>
                  </a:srgbClr>
                </a:outerShdw>
              </a:effectLst>
            </a:rPr>
            <a:t> </a:t>
          </a:r>
          <a:r>
            <a:rPr lang="en-GB" sz="1800" baseline="0" dirty="0" err="1" smtClean="0">
              <a:effectLst>
                <a:outerShdw blurRad="38100" dist="38100" dir="2700000" algn="tl">
                  <a:srgbClr val="000000">
                    <a:alpha val="43137"/>
                  </a:srgbClr>
                </a:outerShdw>
              </a:effectLst>
            </a:rPr>
            <a:t>entier</a:t>
          </a:r>
          <a:r>
            <a:rPr lang="en-GB" sz="1800" baseline="0" dirty="0" smtClean="0">
              <a:effectLst>
                <a:outerShdw blurRad="38100" dist="38100" dir="2700000" algn="tl">
                  <a:srgbClr val="000000">
                    <a:alpha val="43137"/>
                  </a:srgbClr>
                </a:outerShdw>
              </a:effectLst>
            </a:rPr>
            <a:t> de la NIMP):</a:t>
          </a:r>
          <a:endParaRPr lang="en-US" sz="1800" dirty="0">
            <a:effectLst>
              <a:outerShdw blurRad="38100" dist="38100" dir="2700000" algn="tl">
                <a:srgbClr val="000000">
                  <a:alpha val="43137"/>
                </a:srgbClr>
              </a:outerShdw>
            </a:effectLst>
          </a:endParaRPr>
        </a:p>
      </dgm:t>
    </dgm:pt>
    <dgm:pt modelId="{526F7D8E-E558-4FCE-B9D1-53A699E277AF}" type="parTrans" cxnId="{A6647D3A-362D-4A8C-BC66-443245D753C0}">
      <dgm:prSet/>
      <dgm:spPr/>
      <dgm:t>
        <a:bodyPr/>
        <a:lstStyle/>
        <a:p>
          <a:endParaRPr lang="en-US"/>
        </a:p>
      </dgm:t>
    </dgm:pt>
    <dgm:pt modelId="{F15E62EF-AE76-4A39-9639-105E63AB5CBE}" type="sibTrans" cxnId="{A6647D3A-362D-4A8C-BC66-443245D753C0}">
      <dgm:prSet/>
      <dgm:spPr/>
      <dgm:t>
        <a:bodyPr/>
        <a:lstStyle/>
        <a:p>
          <a:endParaRPr lang="en-US"/>
        </a:p>
      </dgm:t>
    </dgm:pt>
    <dgm:pt modelId="{363C19E2-64D1-42CF-8B71-E7BB11900DAE}">
      <dgm:prSet custT="1"/>
      <dgm:spPr/>
      <dgm:t>
        <a:bodyPr/>
        <a:lstStyle/>
        <a:p>
          <a:pPr rtl="0"/>
          <a:r>
            <a:rPr lang="fr-FR" sz="1800" baseline="0" dirty="0" smtClean="0">
              <a:effectLst>
                <a:outerShdw blurRad="38100" dist="38100" dir="2700000" algn="tl">
                  <a:srgbClr val="000000">
                    <a:alpha val="43137"/>
                  </a:srgbClr>
                </a:outerShdw>
              </a:effectLst>
            </a:rPr>
            <a:t>Rapport de la réunion du PTTP sur la rédaction de la NIMP</a:t>
          </a:r>
          <a:r>
            <a:rPr lang="en-GB" sz="1800" baseline="0" dirty="0" smtClean="0">
              <a:effectLst>
                <a:outerShdw blurRad="38100" dist="38100" dir="2700000" algn="tl">
                  <a:srgbClr val="000000">
                    <a:alpha val="43137"/>
                  </a:srgbClr>
                </a:outerShdw>
              </a:effectLst>
            </a:rPr>
            <a:t>:</a:t>
          </a:r>
          <a:endParaRPr lang="en-US" sz="1800" dirty="0">
            <a:effectLst>
              <a:outerShdw blurRad="38100" dist="38100" dir="2700000" algn="tl">
                <a:srgbClr val="000000">
                  <a:alpha val="43137"/>
                </a:srgbClr>
              </a:outerShdw>
            </a:effectLst>
          </a:endParaRPr>
        </a:p>
      </dgm:t>
    </dgm:pt>
    <dgm:pt modelId="{846559BB-9A74-4591-A228-DFFBBF7F4CA2}" type="parTrans" cxnId="{15E0DC10-AB49-44A5-A5B7-A49B4A22E242}">
      <dgm:prSet/>
      <dgm:spPr/>
      <dgm:t>
        <a:bodyPr/>
        <a:lstStyle/>
        <a:p>
          <a:endParaRPr lang="en-US"/>
        </a:p>
      </dgm:t>
    </dgm:pt>
    <dgm:pt modelId="{9AD85B5D-5CCA-4C46-89D0-925561458248}" type="sibTrans" cxnId="{15E0DC10-AB49-44A5-A5B7-A49B4A22E242}">
      <dgm:prSet/>
      <dgm:spPr/>
      <dgm:t>
        <a:bodyPr/>
        <a:lstStyle/>
        <a:p>
          <a:endParaRPr lang="en-US"/>
        </a:p>
      </dgm:t>
    </dgm:pt>
    <dgm:pt modelId="{C7222B87-600A-410A-A428-48387D14B8FA}">
      <dgm:prSet/>
      <dgm:spPr/>
      <dgm:t>
        <a:bodyPr/>
        <a:lstStyle/>
        <a:p>
          <a:pPr rtl="0"/>
          <a:r>
            <a:rPr lang="en-US" baseline="0" dirty="0">
              <a:hlinkClick xmlns:r="http://schemas.openxmlformats.org/officeDocument/2006/relationships" r:id="rId1"/>
            </a:rPr>
            <a:t>https://www.ippc.int/en/core-activities/standards-setting/member-consultation-draft-ispms/</a:t>
          </a:r>
          <a:endParaRPr lang="en-US" dirty="0"/>
        </a:p>
      </dgm:t>
    </dgm:pt>
    <dgm:pt modelId="{4DD0C907-F729-45BE-AFF6-8775D64C1C52}" type="parTrans" cxnId="{EAA2B199-4CD4-4E04-B275-8564A5758839}">
      <dgm:prSet/>
      <dgm:spPr/>
      <dgm:t>
        <a:bodyPr/>
        <a:lstStyle/>
        <a:p>
          <a:endParaRPr lang="en-US"/>
        </a:p>
      </dgm:t>
    </dgm:pt>
    <dgm:pt modelId="{88134C82-9E1B-4FA9-9E4C-E81B5125CD54}" type="sibTrans" cxnId="{EAA2B199-4CD4-4E04-B275-8564A5758839}">
      <dgm:prSet/>
      <dgm:spPr/>
      <dgm:t>
        <a:bodyPr/>
        <a:lstStyle/>
        <a:p>
          <a:endParaRPr lang="en-US"/>
        </a:p>
      </dgm:t>
    </dgm:pt>
    <dgm:pt modelId="{623C1AB7-3B83-4CFB-AA25-913D2E3D1162}">
      <dgm:prSet/>
      <dgm:spPr/>
      <dgm:t>
        <a:bodyPr/>
        <a:lstStyle/>
        <a:p>
          <a:pPr rtl="0"/>
          <a:r>
            <a:rPr lang="en-US" dirty="0">
              <a:hlinkClick xmlns:r="http://schemas.openxmlformats.org/officeDocument/2006/relationships" r:id="rId2"/>
            </a:rPr>
            <a:t>https://www.ippc.int/en/publications/89820/</a:t>
          </a:r>
          <a:r>
            <a:rPr lang="en-US" dirty="0"/>
            <a:t> </a:t>
          </a:r>
        </a:p>
      </dgm:t>
    </dgm:pt>
    <dgm:pt modelId="{D3787140-1524-46DF-A0BE-35716A4980B8}" type="parTrans" cxnId="{D8C5C790-5D07-4904-93AC-3F35050F3922}">
      <dgm:prSet/>
      <dgm:spPr/>
      <dgm:t>
        <a:bodyPr/>
        <a:lstStyle/>
        <a:p>
          <a:endParaRPr lang="en-US"/>
        </a:p>
      </dgm:t>
    </dgm:pt>
    <dgm:pt modelId="{8EABF474-E150-495D-B542-816112D273A7}" type="sibTrans" cxnId="{D8C5C790-5D07-4904-93AC-3F35050F3922}">
      <dgm:prSet/>
      <dgm:spPr/>
      <dgm:t>
        <a:bodyPr/>
        <a:lstStyle/>
        <a:p>
          <a:endParaRPr lang="en-US"/>
        </a:p>
      </dgm:t>
    </dgm:pt>
    <dgm:pt modelId="{B134C467-961B-4973-A5D0-8FD76C7577B0}" type="pres">
      <dgm:prSet presAssocID="{EAAA7C2B-D530-4786-BE9D-77B8A7FAC59B}" presName="linear" presStyleCnt="0">
        <dgm:presLayoutVars>
          <dgm:dir/>
          <dgm:animLvl val="lvl"/>
          <dgm:resizeHandles val="exact"/>
        </dgm:presLayoutVars>
      </dgm:prSet>
      <dgm:spPr/>
      <dgm:t>
        <a:bodyPr/>
        <a:lstStyle/>
        <a:p>
          <a:endParaRPr lang="en-US"/>
        </a:p>
      </dgm:t>
    </dgm:pt>
    <dgm:pt modelId="{F65E5AE8-FB4D-421E-B363-6E367D86BE07}" type="pres">
      <dgm:prSet presAssocID="{328C1FC4-13ED-473D-B58A-0780FDAA04D2}" presName="parentLin" presStyleCnt="0"/>
      <dgm:spPr/>
    </dgm:pt>
    <dgm:pt modelId="{56E276EC-322B-46ED-B62D-4EB971E010E7}" type="pres">
      <dgm:prSet presAssocID="{328C1FC4-13ED-473D-B58A-0780FDAA04D2}" presName="parentLeftMargin" presStyleLbl="node1" presStyleIdx="0" presStyleCnt="2"/>
      <dgm:spPr/>
      <dgm:t>
        <a:bodyPr/>
        <a:lstStyle/>
        <a:p>
          <a:endParaRPr lang="en-US"/>
        </a:p>
      </dgm:t>
    </dgm:pt>
    <dgm:pt modelId="{D435A06E-C5C5-4A69-A66E-5897B561176D}" type="pres">
      <dgm:prSet presAssocID="{328C1FC4-13ED-473D-B58A-0780FDAA04D2}" presName="parentText" presStyleLbl="node1" presStyleIdx="0" presStyleCnt="2">
        <dgm:presLayoutVars>
          <dgm:chMax val="0"/>
          <dgm:bulletEnabled val="1"/>
        </dgm:presLayoutVars>
      </dgm:prSet>
      <dgm:spPr/>
      <dgm:t>
        <a:bodyPr/>
        <a:lstStyle/>
        <a:p>
          <a:endParaRPr lang="en-US"/>
        </a:p>
      </dgm:t>
    </dgm:pt>
    <dgm:pt modelId="{8FD3CC53-22A1-47E6-BE18-31C5242B75D5}" type="pres">
      <dgm:prSet presAssocID="{328C1FC4-13ED-473D-B58A-0780FDAA04D2}" presName="negativeSpace" presStyleCnt="0"/>
      <dgm:spPr/>
    </dgm:pt>
    <dgm:pt modelId="{1A69E518-EBB6-4C37-A28B-A7D99AB3B901}" type="pres">
      <dgm:prSet presAssocID="{328C1FC4-13ED-473D-B58A-0780FDAA04D2}" presName="childText" presStyleLbl="conFgAcc1" presStyleIdx="0" presStyleCnt="2">
        <dgm:presLayoutVars>
          <dgm:bulletEnabled val="1"/>
        </dgm:presLayoutVars>
      </dgm:prSet>
      <dgm:spPr/>
      <dgm:t>
        <a:bodyPr/>
        <a:lstStyle/>
        <a:p>
          <a:endParaRPr lang="en-US"/>
        </a:p>
      </dgm:t>
    </dgm:pt>
    <dgm:pt modelId="{3671B314-12B9-42CB-B90A-2FB47A949409}" type="pres">
      <dgm:prSet presAssocID="{F15E62EF-AE76-4A39-9639-105E63AB5CBE}" presName="spaceBetweenRectangles" presStyleCnt="0"/>
      <dgm:spPr/>
    </dgm:pt>
    <dgm:pt modelId="{B73C1C84-7F71-4215-9916-6D470D15CAC7}" type="pres">
      <dgm:prSet presAssocID="{363C19E2-64D1-42CF-8B71-E7BB11900DAE}" presName="parentLin" presStyleCnt="0"/>
      <dgm:spPr/>
    </dgm:pt>
    <dgm:pt modelId="{E994444E-C3DE-4443-91C7-657D8A53D4D9}" type="pres">
      <dgm:prSet presAssocID="{363C19E2-64D1-42CF-8B71-E7BB11900DAE}" presName="parentLeftMargin" presStyleLbl="node1" presStyleIdx="0" presStyleCnt="2"/>
      <dgm:spPr/>
      <dgm:t>
        <a:bodyPr/>
        <a:lstStyle/>
        <a:p>
          <a:endParaRPr lang="en-US"/>
        </a:p>
      </dgm:t>
    </dgm:pt>
    <dgm:pt modelId="{E53AC034-CE47-4606-9314-E7AC14E1FDAA}" type="pres">
      <dgm:prSet presAssocID="{363C19E2-64D1-42CF-8B71-E7BB11900DAE}" presName="parentText" presStyleLbl="node1" presStyleIdx="1" presStyleCnt="2">
        <dgm:presLayoutVars>
          <dgm:chMax val="0"/>
          <dgm:bulletEnabled val="1"/>
        </dgm:presLayoutVars>
      </dgm:prSet>
      <dgm:spPr/>
      <dgm:t>
        <a:bodyPr/>
        <a:lstStyle/>
        <a:p>
          <a:endParaRPr lang="en-US"/>
        </a:p>
      </dgm:t>
    </dgm:pt>
    <dgm:pt modelId="{ECFAB966-A714-434C-922F-ECED604CE57B}" type="pres">
      <dgm:prSet presAssocID="{363C19E2-64D1-42CF-8B71-E7BB11900DAE}" presName="negativeSpace" presStyleCnt="0"/>
      <dgm:spPr/>
    </dgm:pt>
    <dgm:pt modelId="{8D698B80-108B-4A45-939F-A82A5C6FB515}" type="pres">
      <dgm:prSet presAssocID="{363C19E2-64D1-42CF-8B71-E7BB11900DAE}" presName="childText" presStyleLbl="conFgAcc1" presStyleIdx="1" presStyleCnt="2" custLinFactNeighborX="-702" custLinFactNeighborY="3494">
        <dgm:presLayoutVars>
          <dgm:bulletEnabled val="1"/>
        </dgm:presLayoutVars>
      </dgm:prSet>
      <dgm:spPr/>
      <dgm:t>
        <a:bodyPr/>
        <a:lstStyle/>
        <a:p>
          <a:endParaRPr lang="en-US"/>
        </a:p>
      </dgm:t>
    </dgm:pt>
  </dgm:ptLst>
  <dgm:cxnLst>
    <dgm:cxn modelId="{71DCA560-72F3-49B4-B42F-639243DCBCAD}" type="presOf" srcId="{EAAA7C2B-D530-4786-BE9D-77B8A7FAC59B}" destId="{B134C467-961B-4973-A5D0-8FD76C7577B0}" srcOrd="0" destOrd="0" presId="urn:microsoft.com/office/officeart/2005/8/layout/list1"/>
    <dgm:cxn modelId="{15E0DC10-AB49-44A5-A5B7-A49B4A22E242}" srcId="{EAAA7C2B-D530-4786-BE9D-77B8A7FAC59B}" destId="{363C19E2-64D1-42CF-8B71-E7BB11900DAE}" srcOrd="1" destOrd="0" parTransId="{846559BB-9A74-4591-A228-DFFBBF7F4CA2}" sibTransId="{9AD85B5D-5CCA-4C46-89D0-925561458248}"/>
    <dgm:cxn modelId="{6F0AC559-12A9-4F59-A76F-4BF18130FE59}" type="presOf" srcId="{328C1FC4-13ED-473D-B58A-0780FDAA04D2}" destId="{56E276EC-322B-46ED-B62D-4EB971E010E7}" srcOrd="0" destOrd="0" presId="urn:microsoft.com/office/officeart/2005/8/layout/list1"/>
    <dgm:cxn modelId="{D8C5C790-5D07-4904-93AC-3F35050F3922}" srcId="{363C19E2-64D1-42CF-8B71-E7BB11900DAE}" destId="{623C1AB7-3B83-4CFB-AA25-913D2E3D1162}" srcOrd="0" destOrd="0" parTransId="{D3787140-1524-46DF-A0BE-35716A4980B8}" sibTransId="{8EABF474-E150-495D-B542-816112D273A7}"/>
    <dgm:cxn modelId="{3FA96B5F-9D46-4CBA-9571-36257929D950}" type="presOf" srcId="{623C1AB7-3B83-4CFB-AA25-913D2E3D1162}" destId="{8D698B80-108B-4A45-939F-A82A5C6FB515}" srcOrd="0" destOrd="0" presId="urn:microsoft.com/office/officeart/2005/8/layout/list1"/>
    <dgm:cxn modelId="{C1502348-838A-434F-8275-B8F90FEFC267}" type="presOf" srcId="{363C19E2-64D1-42CF-8B71-E7BB11900DAE}" destId="{E53AC034-CE47-4606-9314-E7AC14E1FDAA}" srcOrd="1" destOrd="0" presId="urn:microsoft.com/office/officeart/2005/8/layout/list1"/>
    <dgm:cxn modelId="{23B03EF3-9BE9-4FA6-822E-5372426911CA}" type="presOf" srcId="{328C1FC4-13ED-473D-B58A-0780FDAA04D2}" destId="{D435A06E-C5C5-4A69-A66E-5897B561176D}" srcOrd="1" destOrd="0" presId="urn:microsoft.com/office/officeart/2005/8/layout/list1"/>
    <dgm:cxn modelId="{8C441007-89F0-4199-8B9D-92A8023B443C}" type="presOf" srcId="{363C19E2-64D1-42CF-8B71-E7BB11900DAE}" destId="{E994444E-C3DE-4443-91C7-657D8A53D4D9}" srcOrd="0" destOrd="0" presId="urn:microsoft.com/office/officeart/2005/8/layout/list1"/>
    <dgm:cxn modelId="{EAA2B199-4CD4-4E04-B275-8564A5758839}" srcId="{328C1FC4-13ED-473D-B58A-0780FDAA04D2}" destId="{C7222B87-600A-410A-A428-48387D14B8FA}" srcOrd="0" destOrd="0" parTransId="{4DD0C907-F729-45BE-AFF6-8775D64C1C52}" sibTransId="{88134C82-9E1B-4FA9-9E4C-E81B5125CD54}"/>
    <dgm:cxn modelId="{A6647D3A-362D-4A8C-BC66-443245D753C0}" srcId="{EAAA7C2B-D530-4786-BE9D-77B8A7FAC59B}" destId="{328C1FC4-13ED-473D-B58A-0780FDAA04D2}" srcOrd="0" destOrd="0" parTransId="{526F7D8E-E558-4FCE-B9D1-53A699E277AF}" sibTransId="{F15E62EF-AE76-4A39-9639-105E63AB5CBE}"/>
    <dgm:cxn modelId="{2400444F-6EDC-4F77-A71B-B5A2E7E6E6D6}" type="presOf" srcId="{C7222B87-600A-410A-A428-48387D14B8FA}" destId="{1A69E518-EBB6-4C37-A28B-A7D99AB3B901}" srcOrd="0" destOrd="0" presId="urn:microsoft.com/office/officeart/2005/8/layout/list1"/>
    <dgm:cxn modelId="{5674EC47-B0B9-4E38-9C8C-598E67E39F2F}" type="presParOf" srcId="{B134C467-961B-4973-A5D0-8FD76C7577B0}" destId="{F65E5AE8-FB4D-421E-B363-6E367D86BE07}" srcOrd="0" destOrd="0" presId="urn:microsoft.com/office/officeart/2005/8/layout/list1"/>
    <dgm:cxn modelId="{1D97A5C6-032D-40CE-A866-03E2F0D25DED}" type="presParOf" srcId="{F65E5AE8-FB4D-421E-B363-6E367D86BE07}" destId="{56E276EC-322B-46ED-B62D-4EB971E010E7}" srcOrd="0" destOrd="0" presId="urn:microsoft.com/office/officeart/2005/8/layout/list1"/>
    <dgm:cxn modelId="{F53E83AA-A3D5-41EE-86F8-54A71B7D227A}" type="presParOf" srcId="{F65E5AE8-FB4D-421E-B363-6E367D86BE07}" destId="{D435A06E-C5C5-4A69-A66E-5897B561176D}" srcOrd="1" destOrd="0" presId="urn:microsoft.com/office/officeart/2005/8/layout/list1"/>
    <dgm:cxn modelId="{F72B305A-7251-48A4-9126-1A1ED9325791}" type="presParOf" srcId="{B134C467-961B-4973-A5D0-8FD76C7577B0}" destId="{8FD3CC53-22A1-47E6-BE18-31C5242B75D5}" srcOrd="1" destOrd="0" presId="urn:microsoft.com/office/officeart/2005/8/layout/list1"/>
    <dgm:cxn modelId="{E249734F-833D-4755-92D4-7CF1C2DC0135}" type="presParOf" srcId="{B134C467-961B-4973-A5D0-8FD76C7577B0}" destId="{1A69E518-EBB6-4C37-A28B-A7D99AB3B901}" srcOrd="2" destOrd="0" presId="urn:microsoft.com/office/officeart/2005/8/layout/list1"/>
    <dgm:cxn modelId="{A9860459-34CC-4891-9345-C62DBAB708ED}" type="presParOf" srcId="{B134C467-961B-4973-A5D0-8FD76C7577B0}" destId="{3671B314-12B9-42CB-B90A-2FB47A949409}" srcOrd="3" destOrd="0" presId="urn:microsoft.com/office/officeart/2005/8/layout/list1"/>
    <dgm:cxn modelId="{5D63BB78-E144-4B8B-8E5D-9EC4A3E7999D}" type="presParOf" srcId="{B134C467-961B-4973-A5D0-8FD76C7577B0}" destId="{B73C1C84-7F71-4215-9916-6D470D15CAC7}" srcOrd="4" destOrd="0" presId="urn:microsoft.com/office/officeart/2005/8/layout/list1"/>
    <dgm:cxn modelId="{2DD00917-2A42-4452-99A2-C171F01D381B}" type="presParOf" srcId="{B73C1C84-7F71-4215-9916-6D470D15CAC7}" destId="{E994444E-C3DE-4443-91C7-657D8A53D4D9}" srcOrd="0" destOrd="0" presId="urn:microsoft.com/office/officeart/2005/8/layout/list1"/>
    <dgm:cxn modelId="{FE86E45A-8C8E-42F3-AE46-B73A7B3CB353}" type="presParOf" srcId="{B73C1C84-7F71-4215-9916-6D470D15CAC7}" destId="{E53AC034-CE47-4606-9314-E7AC14E1FDAA}" srcOrd="1" destOrd="0" presId="urn:microsoft.com/office/officeart/2005/8/layout/list1"/>
    <dgm:cxn modelId="{DF8160AD-C886-40B7-857E-EEE668C5913D}" type="presParOf" srcId="{B134C467-961B-4973-A5D0-8FD76C7577B0}" destId="{ECFAB966-A714-434C-922F-ECED604CE57B}" srcOrd="5" destOrd="0" presId="urn:microsoft.com/office/officeart/2005/8/layout/list1"/>
    <dgm:cxn modelId="{972FAD66-BA2E-442C-A0BA-17DC074F3789}" type="presParOf" srcId="{B134C467-961B-4973-A5D0-8FD76C7577B0}" destId="{8D698B80-108B-4A45-939F-A82A5C6FB515}"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789869-4D9D-4340-A2AE-CDF70096A87E}">
      <dsp:nvSpPr>
        <dsp:cNvPr id="0" name=""/>
        <dsp:cNvSpPr/>
      </dsp:nvSpPr>
      <dsp:spPr>
        <a:xfrm>
          <a:off x="317173" y="538994"/>
          <a:ext cx="2659874" cy="1026711"/>
        </a:xfrm>
        <a:prstGeom prst="chevron">
          <a:avLst>
            <a:gd name="adj" fmla="val 4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C3ADAC-5092-4B7B-963C-A182148C459D}">
      <dsp:nvSpPr>
        <dsp:cNvPr id="0" name=""/>
        <dsp:cNvSpPr/>
      </dsp:nvSpPr>
      <dsp:spPr>
        <a:xfrm>
          <a:off x="223891" y="1159092"/>
          <a:ext cx="3544685" cy="3407029"/>
        </a:xfrm>
        <a:prstGeom prst="roundRect">
          <a:avLst>
            <a:gd name="adj" fmla="val 10000"/>
          </a:avLst>
        </a:prstGeom>
        <a:solidFill>
          <a:schemeClr val="bg1"/>
        </a:solid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r>
            <a:rPr lang="fr-FR" sz="1800" b="1" kern="1200" dirty="0" smtClean="0">
              <a:solidFill>
                <a:schemeClr val="tx1"/>
              </a:solidFill>
              <a:effectLst/>
            </a:rPr>
            <a:t>Le Secrétariat de la CIPV</a:t>
          </a:r>
          <a:r>
            <a:rPr lang="en-US" sz="1800" b="1" kern="1200" dirty="0" smtClean="0">
              <a:solidFill>
                <a:schemeClr val="tx1"/>
              </a:solidFill>
              <a:effectLst/>
            </a:rPr>
            <a:t>(2014),  </a:t>
          </a:r>
          <a:endParaRPr lang="en-US" sz="1800" b="1" kern="1200" dirty="0">
            <a:solidFill>
              <a:schemeClr val="tx1"/>
            </a:solidFill>
            <a:effectLst/>
          </a:endParaRPr>
        </a:p>
        <a:p>
          <a:pPr lvl="0" algn="l" defTabSz="800100">
            <a:lnSpc>
              <a:spcPct val="90000"/>
            </a:lnSpc>
            <a:spcBef>
              <a:spcPct val="0"/>
            </a:spcBef>
            <a:spcAft>
              <a:spcPct val="35000"/>
            </a:spcAft>
          </a:pPr>
          <a:r>
            <a:rPr lang="fr-FR" sz="1800" b="0" kern="1200" dirty="0" smtClean="0">
              <a:solidFill>
                <a:schemeClr val="tx1"/>
              </a:solidFill>
              <a:effectLst/>
            </a:rPr>
            <a:t>avec le soutien du PTTP , la </a:t>
          </a:r>
          <a:r>
            <a:rPr lang="fr-FR" sz="1800" b="1" kern="1200" dirty="0" smtClean="0">
              <a:solidFill>
                <a:schemeClr val="tx1"/>
              </a:solidFill>
              <a:effectLst/>
            </a:rPr>
            <a:t>spécification générique 62 </a:t>
          </a:r>
          <a:r>
            <a:rPr lang="fr-FR" sz="1800" b="0" kern="1200" dirty="0" smtClean="0">
              <a:solidFill>
                <a:schemeClr val="tx1"/>
              </a:solidFill>
              <a:effectLst/>
            </a:rPr>
            <a:t>pour les normes sur les exigences d'utilisation de différents traitements phytosanitaires en tant que mesures phytosanitaires, a été élaborée</a:t>
          </a:r>
          <a:endParaRPr lang="en-GB" sz="1800" b="0" kern="1200" dirty="0">
            <a:solidFill>
              <a:schemeClr val="tx1"/>
            </a:solidFill>
            <a:effectLst/>
            <a:latin typeface="+mn-lt"/>
            <a:ea typeface="+mn-ea"/>
            <a:cs typeface="+mn-cs"/>
          </a:endParaRPr>
        </a:p>
      </dsp:txBody>
      <dsp:txXfrm>
        <a:off x="323679" y="1258880"/>
        <a:ext cx="3345109" cy="3207453"/>
      </dsp:txXfrm>
    </dsp:sp>
    <dsp:sp modelId="{66DF2999-1B1E-43C2-A6B4-AA5248064D68}">
      <dsp:nvSpPr>
        <dsp:cNvPr id="0" name=""/>
        <dsp:cNvSpPr/>
      </dsp:nvSpPr>
      <dsp:spPr>
        <a:xfrm>
          <a:off x="3919217" y="506561"/>
          <a:ext cx="2659874" cy="1026711"/>
        </a:xfrm>
        <a:prstGeom prst="chevron">
          <a:avLst>
            <a:gd name="adj" fmla="val 40000"/>
          </a:avLst>
        </a:prstGeom>
        <a:solidFill>
          <a:schemeClr val="accent4">
            <a:hueOff val="903239"/>
            <a:satOff val="-5904"/>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B4BCB3-0CA3-41A3-AF2A-91BD615F621A}">
      <dsp:nvSpPr>
        <dsp:cNvPr id="0" name=""/>
        <dsp:cNvSpPr/>
      </dsp:nvSpPr>
      <dsp:spPr>
        <a:xfrm>
          <a:off x="4116357" y="1237338"/>
          <a:ext cx="2734040" cy="3343229"/>
        </a:xfrm>
        <a:prstGeom prst="roundRect">
          <a:avLst>
            <a:gd name="adj" fmla="val 10000"/>
          </a:avLst>
        </a:prstGeom>
        <a:solidFill>
          <a:schemeClr val="bg1"/>
        </a:solidFill>
        <a:ln w="12700" cap="flat" cmpd="sng" algn="ctr">
          <a:solidFill>
            <a:srgbClr val="218D6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endParaRPr lang="en-US" sz="1800" b="1" kern="1200" dirty="0">
            <a:solidFill>
              <a:schemeClr val="tx1"/>
            </a:solidFill>
            <a:effectLst/>
          </a:endParaRPr>
        </a:p>
        <a:p>
          <a:pPr marL="0" marR="0" lvl="0" indent="0" algn="l" defTabSz="914400" eaLnBrk="1" fontAlgn="auto" latinLnBrk="0" hangingPunct="1">
            <a:lnSpc>
              <a:spcPct val="100000"/>
            </a:lnSpc>
            <a:spcBef>
              <a:spcPct val="0"/>
            </a:spcBef>
            <a:spcAft>
              <a:spcPts val="0"/>
            </a:spcAft>
            <a:buClrTx/>
            <a:buSzTx/>
            <a:buFontTx/>
            <a:buNone/>
            <a:tabLst/>
            <a:defRPr/>
          </a:pPr>
          <a:r>
            <a:rPr lang="en-US" sz="1800" b="1" kern="1200" dirty="0" smtClean="0">
              <a:solidFill>
                <a:schemeClr val="tx1"/>
              </a:solidFill>
              <a:effectLst/>
            </a:rPr>
            <a:t>CN Nov (2014</a:t>
          </a:r>
          <a:r>
            <a:rPr lang="en-US" sz="1800" b="1" kern="1200" dirty="0">
              <a:solidFill>
                <a:schemeClr val="tx1"/>
              </a:solidFill>
              <a:effectLst/>
            </a:rPr>
            <a:t>) </a:t>
          </a:r>
          <a:r>
            <a:rPr lang="en-US" sz="1800" b="1" kern="1200" dirty="0" smtClean="0">
              <a:solidFill>
                <a:schemeClr val="tx1"/>
              </a:solidFill>
              <a:effectLst/>
            </a:rPr>
            <a:t>et CMP-9 </a:t>
          </a:r>
          <a:r>
            <a:rPr lang="en-US" sz="1800" b="1" kern="1200" dirty="0">
              <a:solidFill>
                <a:schemeClr val="tx1"/>
              </a:solidFill>
              <a:effectLst/>
            </a:rPr>
            <a:t>(2015)</a:t>
          </a:r>
        </a:p>
        <a:p>
          <a:pPr marL="0" marR="0" lvl="0" indent="0" algn="ctr" defTabSz="914400" eaLnBrk="1" fontAlgn="auto" latinLnBrk="0" hangingPunct="1">
            <a:lnSpc>
              <a:spcPct val="100000"/>
            </a:lnSpc>
            <a:spcBef>
              <a:spcPct val="0"/>
            </a:spcBef>
            <a:spcAft>
              <a:spcPts val="0"/>
            </a:spcAft>
            <a:buClrTx/>
            <a:buSzTx/>
            <a:buFontTx/>
            <a:buNone/>
            <a:tabLst/>
            <a:defRPr/>
          </a:pPr>
          <a:endParaRPr lang="ru-RU" sz="1800" b="1" kern="1200" dirty="0">
            <a:solidFill>
              <a:schemeClr val="tx1"/>
            </a:solidFill>
            <a:effectLst/>
          </a:endParaRPr>
        </a:p>
        <a:p>
          <a:pPr lvl="0" algn="l" defTabSz="400050">
            <a:lnSpc>
              <a:spcPct val="90000"/>
            </a:lnSpc>
            <a:spcBef>
              <a:spcPct val="0"/>
            </a:spcBef>
            <a:spcAft>
              <a:spcPct val="35000"/>
            </a:spcAft>
          </a:pPr>
          <a:r>
            <a:rPr lang="fr-FR" sz="1800" b="0" kern="1200" dirty="0" smtClean="0">
              <a:solidFill>
                <a:schemeClr val="tx1"/>
              </a:solidFill>
              <a:effectLst/>
            </a:rPr>
            <a:t>Le CN a recommandé et la CPM ajouté au programme de travail</a:t>
          </a:r>
          <a:r>
            <a:rPr lang="en-US" sz="1800" b="0" kern="1200" dirty="0" smtClean="0">
              <a:solidFill>
                <a:schemeClr val="tx1"/>
              </a:solidFill>
              <a:effectLst/>
            </a:rPr>
            <a:t>: </a:t>
          </a:r>
          <a:endParaRPr lang="en-US" sz="1800" i="1" kern="1200" dirty="0">
            <a:solidFill>
              <a:schemeClr val="tx1"/>
            </a:solidFill>
            <a:effectLst/>
            <a:latin typeface="+mn-lt"/>
            <a:ea typeface="+mn-ea"/>
            <a:cs typeface="+mn-cs"/>
          </a:endParaRPr>
        </a:p>
        <a:p>
          <a:pPr lvl="0" algn="l" defTabSz="400050">
            <a:lnSpc>
              <a:spcPct val="90000"/>
            </a:lnSpc>
            <a:spcBef>
              <a:spcPct val="0"/>
            </a:spcBef>
            <a:spcAft>
              <a:spcPct val="35000"/>
            </a:spcAft>
          </a:pPr>
          <a:r>
            <a:rPr lang="fr-FR" sz="1800" i="1" kern="1200" dirty="0" smtClean="0">
              <a:solidFill>
                <a:schemeClr val="tx1"/>
              </a:solidFill>
              <a:effectLst/>
              <a:latin typeface="+mn-lt"/>
              <a:ea typeface="+mn-ea"/>
              <a:cs typeface="+mn-cs"/>
            </a:rPr>
            <a:t>Exigences relatives à l'utilisation de l'</a:t>
          </a:r>
          <a:r>
            <a:rPr lang="fr-FR" sz="1800" i="1" kern="1200" dirty="0" smtClean="0">
              <a:solidFill>
                <a:schemeClr val="accent2">
                  <a:lumMod val="75000"/>
                </a:schemeClr>
              </a:solidFill>
              <a:effectLst/>
              <a:latin typeface="+mn-lt"/>
              <a:ea typeface="+mn-ea"/>
              <a:cs typeface="+mn-cs"/>
            </a:rPr>
            <a:t>irradiation</a:t>
          </a:r>
          <a:r>
            <a:rPr lang="fr-FR" sz="1800" i="1" kern="1200" dirty="0" smtClean="0">
              <a:solidFill>
                <a:schemeClr val="tx1"/>
              </a:solidFill>
              <a:effectLst/>
              <a:latin typeface="+mn-lt"/>
              <a:ea typeface="+mn-ea"/>
              <a:cs typeface="+mn-cs"/>
            </a:rPr>
            <a:t> comme mesure phytosanitaire (Révision de la NIMP</a:t>
          </a:r>
          <a:r>
            <a:rPr lang="en-GB" sz="1800" i="1" kern="1200" dirty="0">
              <a:solidFill>
                <a:schemeClr val="tx1"/>
              </a:solidFill>
              <a:effectLst/>
              <a:latin typeface="+mn-lt"/>
              <a:ea typeface="+mn-ea"/>
              <a:cs typeface="+mn-cs"/>
            </a:rPr>
            <a:t> 18)</a:t>
          </a:r>
          <a:r>
            <a:rPr lang="en-GB" sz="1800" kern="1200" dirty="0">
              <a:solidFill>
                <a:schemeClr val="tx1"/>
              </a:solidFill>
              <a:effectLst/>
              <a:latin typeface="+mn-lt"/>
              <a:ea typeface="+mn-ea"/>
              <a:cs typeface="+mn-cs"/>
            </a:rPr>
            <a:t> (2014-007)</a:t>
          </a:r>
        </a:p>
        <a:p>
          <a:pPr lvl="0" algn="ctr" defTabSz="400050">
            <a:lnSpc>
              <a:spcPct val="90000"/>
            </a:lnSpc>
            <a:spcBef>
              <a:spcPct val="0"/>
            </a:spcBef>
            <a:spcAft>
              <a:spcPct val="35000"/>
            </a:spcAft>
          </a:pPr>
          <a:endParaRPr lang="en-GB" sz="900" kern="1200" dirty="0">
            <a:solidFill>
              <a:schemeClr val="tx1"/>
            </a:solidFill>
            <a:effectLst/>
            <a:latin typeface="+mn-lt"/>
            <a:ea typeface="+mn-ea"/>
            <a:cs typeface="+mn-cs"/>
          </a:endParaRPr>
        </a:p>
      </dsp:txBody>
      <dsp:txXfrm>
        <a:off x="4196434" y="1317415"/>
        <a:ext cx="2573886" cy="3183075"/>
      </dsp:txXfrm>
    </dsp:sp>
    <dsp:sp modelId="{87A9EB05-279A-4411-8E58-2BF4D5A0BA05}">
      <dsp:nvSpPr>
        <dsp:cNvPr id="0" name=""/>
        <dsp:cNvSpPr/>
      </dsp:nvSpPr>
      <dsp:spPr>
        <a:xfrm>
          <a:off x="6860351" y="502238"/>
          <a:ext cx="2659874" cy="1026711"/>
        </a:xfrm>
        <a:prstGeom prst="chevron">
          <a:avLst>
            <a:gd name="adj" fmla="val 40000"/>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9BC4EB-FD05-49F2-93BE-F5DFD619DF3A}">
      <dsp:nvSpPr>
        <dsp:cNvPr id="0" name=""/>
        <dsp:cNvSpPr/>
      </dsp:nvSpPr>
      <dsp:spPr>
        <a:xfrm>
          <a:off x="7145518" y="1214293"/>
          <a:ext cx="2649698" cy="3390591"/>
        </a:xfrm>
        <a:prstGeom prst="roundRect">
          <a:avLst>
            <a:gd name="adj" fmla="val 10000"/>
          </a:avLst>
        </a:prstGeom>
        <a:solidFill>
          <a:schemeClr val="bg1"/>
        </a:solidFill>
        <a:ln w="12700" cap="flat" cmpd="sng" algn="ctr">
          <a:solidFill>
            <a:srgbClr val="218D6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l" defTabSz="800100">
            <a:lnSpc>
              <a:spcPct val="90000"/>
            </a:lnSpc>
            <a:spcBef>
              <a:spcPct val="0"/>
            </a:spcBef>
            <a:spcAft>
              <a:spcPct val="35000"/>
            </a:spcAft>
          </a:pPr>
          <a:r>
            <a:rPr lang="fr-FR" sz="1800" b="1" kern="1200" dirty="0" smtClean="0">
              <a:solidFill>
                <a:schemeClr val="tx1"/>
              </a:solidFill>
              <a:effectLst/>
              <a:latin typeface="+mn-lt"/>
              <a:ea typeface="+mn-ea"/>
              <a:cs typeface="+mn-cs"/>
            </a:rPr>
            <a:t>4 autres thèmes </a:t>
          </a:r>
          <a:r>
            <a:rPr lang="fr-FR" sz="1800" b="0" kern="1200" dirty="0" smtClean="0">
              <a:solidFill>
                <a:schemeClr val="tx1"/>
              </a:solidFill>
              <a:effectLst/>
              <a:latin typeface="+mn-lt"/>
              <a:ea typeface="+mn-ea"/>
              <a:cs typeface="+mn-cs"/>
            </a:rPr>
            <a:t>pour différents types de traitement ont également été ajoutés</a:t>
          </a:r>
          <a:r>
            <a:rPr lang="en-GB" sz="1800" b="0" kern="1200" dirty="0" smtClean="0">
              <a:solidFill>
                <a:schemeClr val="tx1"/>
              </a:solidFill>
              <a:effectLst/>
              <a:latin typeface="+mn-lt"/>
              <a:ea typeface="+mn-ea"/>
              <a:cs typeface="+mn-cs"/>
            </a:rPr>
            <a:t>:</a:t>
          </a:r>
          <a:endParaRPr lang="en-GB" sz="1800" b="0" kern="1200" dirty="0">
            <a:solidFill>
              <a:schemeClr val="tx1"/>
            </a:solidFill>
            <a:effectLst/>
            <a:latin typeface="+mn-lt"/>
            <a:ea typeface="+mn-ea"/>
            <a:cs typeface="+mn-cs"/>
          </a:endParaRPr>
        </a:p>
        <a:p>
          <a:pPr lvl="0" algn="l" defTabSz="800100">
            <a:lnSpc>
              <a:spcPct val="90000"/>
            </a:lnSpc>
            <a:spcBef>
              <a:spcPct val="0"/>
            </a:spcBef>
            <a:spcAft>
              <a:spcPct val="35000"/>
            </a:spcAft>
          </a:pPr>
          <a:endParaRPr lang="ru-RU" sz="1800" b="1" kern="1200" dirty="0">
            <a:solidFill>
              <a:schemeClr val="tx1"/>
            </a:solidFill>
            <a:effectLst/>
          </a:endParaRPr>
        </a:p>
        <a:p>
          <a:pPr marL="171450" marR="0" lvl="1" indent="-171450" algn="l" defTabSz="800100" eaLnBrk="1" fontAlgn="auto" latinLnBrk="0" hangingPunct="1">
            <a:lnSpc>
              <a:spcPct val="90000"/>
            </a:lnSpc>
            <a:spcBef>
              <a:spcPct val="0"/>
            </a:spcBef>
            <a:spcAft>
              <a:spcPct val="15000"/>
            </a:spcAft>
            <a:buClrTx/>
            <a:buSzTx/>
            <a:buFontTx/>
            <a:buChar char="••"/>
            <a:tabLst/>
            <a:defRPr/>
          </a:pPr>
          <a:r>
            <a:rPr lang="en-GB" sz="1800" kern="1200" dirty="0">
              <a:solidFill>
                <a:schemeClr val="tx2">
                  <a:lumMod val="60000"/>
                  <a:lumOff val="40000"/>
                </a:schemeClr>
              </a:solidFill>
              <a:effectLst/>
              <a:latin typeface="+mn-lt"/>
              <a:ea typeface="+mn-ea"/>
              <a:cs typeface="+mn-cs"/>
            </a:rPr>
            <a:t>Temperature</a:t>
          </a:r>
          <a:endParaRPr lang="ru-RU" sz="1800" kern="1200" dirty="0">
            <a:solidFill>
              <a:schemeClr val="tx1"/>
            </a:solidFill>
            <a:effectLst/>
          </a:endParaRPr>
        </a:p>
        <a:p>
          <a:pPr marL="171450" marR="0" lvl="1" indent="-171450" algn="l" defTabSz="800100" rtl="0" eaLnBrk="1" fontAlgn="auto" latinLnBrk="0" hangingPunct="1">
            <a:lnSpc>
              <a:spcPct val="90000"/>
            </a:lnSpc>
            <a:spcBef>
              <a:spcPct val="0"/>
            </a:spcBef>
            <a:spcAft>
              <a:spcPct val="15000"/>
            </a:spcAft>
            <a:buClrTx/>
            <a:buSzTx/>
            <a:buFontTx/>
            <a:buChar char="••"/>
            <a:tabLst/>
            <a:defRPr/>
          </a:pPr>
          <a:r>
            <a:rPr lang="en-GB" sz="1800" kern="1200" dirty="0">
              <a:solidFill>
                <a:srgbClr val="FFC000"/>
              </a:solidFill>
              <a:effectLst/>
              <a:latin typeface="+mn-lt"/>
              <a:ea typeface="+mn-ea"/>
              <a:cs typeface="+mn-cs"/>
            </a:rPr>
            <a:t>Fumigation</a:t>
          </a:r>
          <a:r>
            <a:rPr lang="en-GB" sz="1800" kern="1200" dirty="0">
              <a:solidFill>
                <a:schemeClr val="tx1"/>
              </a:solidFill>
              <a:effectLst/>
              <a:latin typeface="+mn-lt"/>
              <a:ea typeface="+mn-ea"/>
              <a:cs typeface="+mn-cs"/>
            </a:rPr>
            <a:t> </a:t>
          </a:r>
          <a:endParaRPr lang="ru-RU" sz="1800" kern="1200" dirty="0">
            <a:solidFill>
              <a:schemeClr val="tx1"/>
            </a:solidFill>
            <a:effectLst/>
          </a:endParaRPr>
        </a:p>
        <a:p>
          <a:pPr marL="171450" marR="0" lvl="1" indent="-171450" algn="l" defTabSz="800100" eaLnBrk="1" fontAlgn="auto" latinLnBrk="0" hangingPunct="1">
            <a:lnSpc>
              <a:spcPct val="90000"/>
            </a:lnSpc>
            <a:spcBef>
              <a:spcPct val="0"/>
            </a:spcBef>
            <a:spcAft>
              <a:spcPct val="15000"/>
            </a:spcAft>
            <a:buClrTx/>
            <a:buSzTx/>
            <a:buFontTx/>
            <a:buChar char="••"/>
            <a:tabLst/>
            <a:defRPr/>
          </a:pPr>
          <a:r>
            <a:rPr lang="en-GB" sz="1800" kern="1200" dirty="0" err="1" smtClean="0">
              <a:solidFill>
                <a:schemeClr val="accent2">
                  <a:lumMod val="75000"/>
                </a:schemeClr>
              </a:solidFill>
              <a:effectLst/>
              <a:latin typeface="+mn-lt"/>
              <a:ea typeface="+mn-ea"/>
              <a:cs typeface="+mn-cs"/>
            </a:rPr>
            <a:t>Atmosphère</a:t>
          </a:r>
          <a:r>
            <a:rPr lang="en-GB" sz="1800" kern="1200" dirty="0" smtClean="0">
              <a:solidFill>
                <a:schemeClr val="accent2">
                  <a:lumMod val="75000"/>
                </a:schemeClr>
              </a:solidFill>
              <a:effectLst/>
              <a:latin typeface="+mn-lt"/>
              <a:ea typeface="+mn-ea"/>
              <a:cs typeface="+mn-cs"/>
            </a:rPr>
            <a:t> </a:t>
          </a:r>
          <a:r>
            <a:rPr lang="en-GB" sz="1800" kern="1200" dirty="0" err="1" smtClean="0">
              <a:solidFill>
                <a:schemeClr val="accent2">
                  <a:lumMod val="75000"/>
                </a:schemeClr>
              </a:solidFill>
              <a:effectLst/>
              <a:latin typeface="+mn-lt"/>
              <a:ea typeface="+mn-ea"/>
              <a:cs typeface="+mn-cs"/>
            </a:rPr>
            <a:t>modifiée</a:t>
          </a:r>
          <a:endParaRPr lang="ru-RU" sz="1800" kern="1200" dirty="0">
            <a:solidFill>
              <a:schemeClr val="tx1"/>
            </a:solidFill>
            <a:effectLst/>
          </a:endParaRPr>
        </a:p>
        <a:p>
          <a:pPr marL="171450" marR="0" lvl="1" indent="-171450" algn="l" defTabSz="800100" eaLnBrk="1" fontAlgn="auto" latinLnBrk="0" hangingPunct="1">
            <a:lnSpc>
              <a:spcPct val="90000"/>
            </a:lnSpc>
            <a:spcBef>
              <a:spcPct val="0"/>
            </a:spcBef>
            <a:spcAft>
              <a:spcPct val="15000"/>
            </a:spcAft>
            <a:buClrTx/>
            <a:buSzTx/>
            <a:buFontTx/>
            <a:buChar char="••"/>
            <a:tabLst/>
            <a:defRPr/>
          </a:pPr>
          <a:r>
            <a:rPr lang="en-GB" sz="1800" kern="1200" dirty="0" err="1" smtClean="0">
              <a:solidFill>
                <a:srgbClr val="FF0000"/>
              </a:solidFill>
              <a:effectLst/>
              <a:latin typeface="+mn-lt"/>
              <a:ea typeface="+mn-ea"/>
              <a:cs typeface="+mn-cs"/>
            </a:rPr>
            <a:t>Produit</a:t>
          </a:r>
          <a:r>
            <a:rPr lang="en-GB" sz="1800" kern="1200" dirty="0" smtClean="0">
              <a:solidFill>
                <a:srgbClr val="FF0000"/>
              </a:solidFill>
              <a:effectLst/>
              <a:latin typeface="+mn-lt"/>
              <a:ea typeface="+mn-ea"/>
              <a:cs typeface="+mn-cs"/>
            </a:rPr>
            <a:t> </a:t>
          </a:r>
          <a:r>
            <a:rPr lang="en-GB" sz="1800" kern="1200" dirty="0" err="1" smtClean="0">
              <a:solidFill>
                <a:srgbClr val="FF0000"/>
              </a:solidFill>
              <a:effectLst/>
              <a:latin typeface="+mn-lt"/>
              <a:ea typeface="+mn-ea"/>
              <a:cs typeface="+mn-cs"/>
            </a:rPr>
            <a:t>chimique</a:t>
          </a:r>
          <a:endParaRPr lang="ru-RU" sz="1800" kern="1200" dirty="0">
            <a:solidFill>
              <a:schemeClr val="tx1"/>
            </a:solidFill>
            <a:effectLst/>
          </a:endParaRPr>
        </a:p>
        <a:p>
          <a:pPr marL="171450" marR="0" lvl="1" indent="-171450" algn="l" defTabSz="800100" eaLnBrk="1" fontAlgn="auto" latinLnBrk="0" hangingPunct="1">
            <a:lnSpc>
              <a:spcPct val="90000"/>
            </a:lnSpc>
            <a:spcBef>
              <a:spcPct val="0"/>
            </a:spcBef>
            <a:spcAft>
              <a:spcPct val="15000"/>
            </a:spcAft>
            <a:buClrTx/>
            <a:buSzTx/>
            <a:buFontTx/>
            <a:buChar char="••"/>
            <a:tabLst/>
            <a:defRPr/>
          </a:pPr>
          <a:r>
            <a:rPr lang="en-GB" sz="1800" kern="1200" dirty="0">
              <a:solidFill>
                <a:srgbClr val="7030A0"/>
              </a:solidFill>
              <a:effectLst/>
              <a:latin typeface="+mn-lt"/>
              <a:ea typeface="+mn-ea"/>
              <a:cs typeface="+mn-cs"/>
            </a:rPr>
            <a:t>Irradiation</a:t>
          </a:r>
          <a:endParaRPr lang="en-US" sz="1800" b="1" kern="1200" dirty="0">
            <a:solidFill>
              <a:schemeClr val="tx1"/>
            </a:solidFill>
            <a:effectLst/>
          </a:endParaRPr>
        </a:p>
        <a:p>
          <a:pPr marL="171450" lvl="1" indent="-171450" algn="l" defTabSz="800100">
            <a:lnSpc>
              <a:spcPct val="90000"/>
            </a:lnSpc>
            <a:spcBef>
              <a:spcPct val="0"/>
            </a:spcBef>
            <a:spcAft>
              <a:spcPct val="15000"/>
            </a:spcAft>
            <a:buChar char="••"/>
          </a:pPr>
          <a:endParaRPr lang="ru-RU" sz="400" kern="1200" dirty="0">
            <a:solidFill>
              <a:schemeClr val="tx1"/>
            </a:solidFill>
            <a:effectLst/>
          </a:endParaRPr>
        </a:p>
        <a:p>
          <a:pPr marL="57150" lvl="1" indent="-57150" algn="l" defTabSz="177800">
            <a:lnSpc>
              <a:spcPct val="90000"/>
            </a:lnSpc>
            <a:spcBef>
              <a:spcPct val="0"/>
            </a:spcBef>
            <a:spcAft>
              <a:spcPct val="15000"/>
            </a:spcAft>
            <a:buChar char="••"/>
          </a:pPr>
          <a:endParaRPr lang="ru-RU" sz="400" kern="1200" dirty="0">
            <a:solidFill>
              <a:schemeClr val="tx1"/>
            </a:solidFill>
            <a:effectLst/>
          </a:endParaRPr>
        </a:p>
      </dsp:txBody>
      <dsp:txXfrm>
        <a:off x="7223125" y="1291900"/>
        <a:ext cx="2494484" cy="32353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6D98A2-2082-4979-997C-CB907FB9B3D9}">
      <dsp:nvSpPr>
        <dsp:cNvPr id="0" name=""/>
        <dsp:cNvSpPr/>
      </dsp:nvSpPr>
      <dsp:spPr>
        <a:xfrm>
          <a:off x="466045" y="-342934"/>
          <a:ext cx="3048812" cy="2286609"/>
        </a:xfrm>
        <a:prstGeom prst="upArrow">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C89D0582-DED6-48BD-B330-D24F3EB9C288}">
      <dsp:nvSpPr>
        <dsp:cNvPr id="0" name=""/>
        <dsp:cNvSpPr/>
      </dsp:nvSpPr>
      <dsp:spPr>
        <a:xfrm>
          <a:off x="3606322" y="0"/>
          <a:ext cx="6347105" cy="10839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0" rIns="128016" bIns="128016" numCol="1" spcCol="1270" anchor="ctr" anchorCtr="0">
          <a:noAutofit/>
        </a:bodyPr>
        <a:lstStyle/>
        <a:p>
          <a:pPr lvl="0" algn="l" defTabSz="622300" rtl="0">
            <a:lnSpc>
              <a:spcPct val="90000"/>
            </a:lnSpc>
            <a:spcBef>
              <a:spcPct val="0"/>
            </a:spcBef>
            <a:spcAft>
              <a:spcPct val="35000"/>
            </a:spcAft>
          </a:pPr>
          <a:r>
            <a:rPr lang="fr-FR" sz="1800" kern="1200" dirty="0" smtClean="0">
              <a:effectLst/>
              <a:latin typeface="+mn-lt"/>
              <a:ea typeface="+mn-ea"/>
              <a:cs typeface="+mn-cs"/>
            </a:rPr>
            <a:t>Le sujet a été ajouté avec la priorité 2, puis changé en priorité 3 par la CMP-10 (2015) et </a:t>
          </a:r>
          <a:r>
            <a:rPr lang="fr-FR" sz="1800" b="1" kern="1200" dirty="0" smtClean="0">
              <a:effectLst/>
              <a:latin typeface="+mn-lt"/>
              <a:ea typeface="+mn-ea"/>
              <a:cs typeface="+mn-cs"/>
            </a:rPr>
            <a:t>en priorité 1 </a:t>
          </a:r>
          <a:r>
            <a:rPr lang="fr-FR" sz="1800" kern="1200" dirty="0" smtClean="0">
              <a:effectLst/>
              <a:latin typeface="+mn-lt"/>
              <a:ea typeface="+mn-ea"/>
              <a:cs typeface="+mn-cs"/>
            </a:rPr>
            <a:t>par le CN en 2020</a:t>
          </a:r>
          <a:endParaRPr lang="ru-RU" sz="1800" b="1" kern="1200" dirty="0">
            <a:effectLst/>
          </a:endParaRPr>
        </a:p>
      </dsp:txBody>
      <dsp:txXfrm>
        <a:off x="3606322" y="0"/>
        <a:ext cx="6347105" cy="1083967"/>
      </dsp:txXfrm>
    </dsp:sp>
    <dsp:sp modelId="{5B8F6F0B-5DB5-4B92-948D-560CC8DA1921}">
      <dsp:nvSpPr>
        <dsp:cNvPr id="0" name=""/>
        <dsp:cNvSpPr/>
      </dsp:nvSpPr>
      <dsp:spPr>
        <a:xfrm>
          <a:off x="1380689" y="2134226"/>
          <a:ext cx="3048812" cy="2286609"/>
        </a:xfrm>
        <a:prstGeom prst="downArrow">
          <a:avLst/>
        </a:prstGeom>
        <a:solidFill>
          <a:schemeClr val="accent2">
            <a:hueOff val="-5738671"/>
            <a:satOff val="5077"/>
            <a:lumOff val="902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CA0A2EE7-270C-4F70-97D1-481282DDD2ED}">
      <dsp:nvSpPr>
        <dsp:cNvPr id="0" name=""/>
        <dsp:cNvSpPr/>
      </dsp:nvSpPr>
      <dsp:spPr>
        <a:xfrm>
          <a:off x="4460034" y="914960"/>
          <a:ext cx="6347105" cy="3658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0" rIns="128016" bIns="128016" numCol="1" spcCol="1270" anchor="ctr" anchorCtr="0">
          <a:noAutofit/>
        </a:bodyPr>
        <a:lstStyle/>
        <a:p>
          <a:pPr lvl="0" algn="l" defTabSz="800100">
            <a:lnSpc>
              <a:spcPct val="90000"/>
            </a:lnSpc>
            <a:spcBef>
              <a:spcPct val="0"/>
            </a:spcBef>
            <a:spcAft>
              <a:spcPct val="35000"/>
            </a:spcAft>
          </a:pPr>
          <a:r>
            <a:rPr lang="fr-FR" sz="1800" kern="1200" dirty="0" smtClean="0"/>
            <a:t>PTTP (2020-12) : rédaction de la révision de la NIMP 18</a:t>
          </a:r>
        </a:p>
        <a:p>
          <a:pPr lvl="0" algn="l" defTabSz="800100">
            <a:lnSpc>
              <a:spcPct val="90000"/>
            </a:lnSpc>
            <a:spcBef>
              <a:spcPct val="0"/>
            </a:spcBef>
            <a:spcAft>
              <a:spcPct val="35000"/>
            </a:spcAft>
          </a:pPr>
          <a:r>
            <a:rPr lang="fr-FR" sz="1800" kern="1200" dirty="0" smtClean="0"/>
            <a:t>- Pour mettre à jour et intégrer les développements récents de la technologie d'irradiation</a:t>
          </a:r>
        </a:p>
        <a:p>
          <a:pPr lvl="0" algn="l" defTabSz="800100">
            <a:lnSpc>
              <a:spcPct val="90000"/>
            </a:lnSpc>
            <a:spcBef>
              <a:spcPct val="0"/>
            </a:spcBef>
            <a:spcAft>
              <a:spcPct val="35000"/>
            </a:spcAft>
          </a:pPr>
          <a:r>
            <a:rPr lang="fr-FR" sz="1800" kern="1200" dirty="0" smtClean="0"/>
            <a:t>- Pour s'aligner sur les normes déjà adoptées :</a:t>
          </a:r>
          <a:endParaRPr lang="en-GB" sz="1800" b="0" kern="1200" dirty="0">
            <a:effectLst/>
          </a:endParaRPr>
        </a:p>
        <a:p>
          <a:pPr marL="171450" lvl="1" indent="-171450" algn="l" defTabSz="711200">
            <a:lnSpc>
              <a:spcPct val="90000"/>
            </a:lnSpc>
            <a:spcBef>
              <a:spcPct val="0"/>
            </a:spcBef>
            <a:spcAft>
              <a:spcPct val="15000"/>
            </a:spcAft>
            <a:buChar char="••"/>
          </a:pPr>
          <a:r>
            <a:rPr lang="fr-FR" sz="1600" b="0" kern="1200" dirty="0" smtClean="0">
              <a:effectLst/>
            </a:rPr>
            <a:t>NIMP 42 </a:t>
          </a:r>
          <a:r>
            <a:rPr lang="fr-FR" sz="1600" b="0" i="1" kern="1200" dirty="0" smtClean="0">
              <a:effectLst/>
            </a:rPr>
            <a:t>Exigences pour l'utilisation de traitements thermiques comme mesures phytosanitaires</a:t>
          </a:r>
          <a:endParaRPr lang="ru-RU" sz="1600" b="0" i="1" kern="1200" dirty="0">
            <a:effectLst/>
          </a:endParaRPr>
        </a:p>
        <a:p>
          <a:pPr marL="171450" lvl="1" indent="-171450" algn="l" defTabSz="711200">
            <a:lnSpc>
              <a:spcPct val="90000"/>
            </a:lnSpc>
            <a:spcBef>
              <a:spcPct val="0"/>
            </a:spcBef>
            <a:spcAft>
              <a:spcPct val="15000"/>
            </a:spcAft>
            <a:buChar char="••"/>
          </a:pPr>
          <a:r>
            <a:rPr lang="fr-FR" sz="1600" b="0" kern="1200" dirty="0">
              <a:effectLst/>
            </a:rPr>
            <a:t>NIMP 43 </a:t>
          </a:r>
          <a:r>
            <a:rPr lang="fr-FR" sz="1600" b="0" i="1" kern="1200" dirty="0">
              <a:effectLst/>
            </a:rPr>
            <a:t>Exigences pour l'utilisation de la fumigation comme mesure phytosanitaire</a:t>
          </a:r>
        </a:p>
        <a:p>
          <a:pPr marL="171450" lvl="1" indent="-171450" algn="l" defTabSz="711200">
            <a:lnSpc>
              <a:spcPct val="90000"/>
            </a:lnSpc>
            <a:spcBef>
              <a:spcPct val="0"/>
            </a:spcBef>
            <a:spcAft>
              <a:spcPct val="15000"/>
            </a:spcAft>
            <a:buChar char="••"/>
          </a:pPr>
          <a:r>
            <a:rPr lang="fr-FR" sz="1600" b="0" kern="1200" dirty="0">
              <a:effectLst/>
            </a:rPr>
            <a:t>NIMP 44 </a:t>
          </a:r>
          <a:r>
            <a:rPr lang="fr-FR" sz="1600" b="0" i="1" kern="1200" dirty="0">
              <a:effectLst/>
            </a:rPr>
            <a:t>Exigences pour l'utilisation de traitements sous atmosphère modifiée comme mesures phytosanitaires</a:t>
          </a:r>
        </a:p>
      </dsp:txBody>
      <dsp:txXfrm>
        <a:off x="4460034" y="914960"/>
        <a:ext cx="6347105" cy="36583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4245FE-B80F-48A9-ABCC-145296E2C325}">
      <dsp:nvSpPr>
        <dsp:cNvPr id="0" name=""/>
        <dsp:cNvSpPr/>
      </dsp:nvSpPr>
      <dsp:spPr>
        <a:xfrm>
          <a:off x="0" y="1201839"/>
          <a:ext cx="9220199" cy="1602452"/>
        </a:xfrm>
        <a:prstGeom prst="notched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D8B5895-442E-47FD-B4B6-612C75E88824}">
      <dsp:nvSpPr>
        <dsp:cNvPr id="0" name=""/>
        <dsp:cNvSpPr/>
      </dsp:nvSpPr>
      <dsp:spPr>
        <a:xfrm>
          <a:off x="1163" y="0"/>
          <a:ext cx="2685133" cy="1602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l" defTabSz="800100">
            <a:lnSpc>
              <a:spcPct val="90000"/>
            </a:lnSpc>
            <a:spcBef>
              <a:spcPct val="0"/>
            </a:spcBef>
            <a:spcAft>
              <a:spcPct val="35000"/>
            </a:spcAft>
          </a:pPr>
          <a:r>
            <a:rPr lang="en-US" sz="1800" b="1" kern="1200" dirty="0">
              <a:effectLst/>
            </a:rPr>
            <a:t>2020</a:t>
          </a:r>
        </a:p>
        <a:p>
          <a:pPr lvl="0" algn="l" defTabSz="800100">
            <a:lnSpc>
              <a:spcPct val="90000"/>
            </a:lnSpc>
            <a:spcBef>
              <a:spcPct val="0"/>
            </a:spcBef>
            <a:spcAft>
              <a:spcPct val="35000"/>
            </a:spcAft>
          </a:pPr>
          <a:r>
            <a:rPr lang="fr-FR" sz="1800" b="0" kern="1200" dirty="0" smtClean="0">
              <a:effectLst/>
            </a:rPr>
            <a:t>Les Exigences relatives à l'utilisation de l'irradiation en tant que mesure phytosanitaire (Révision de la NIMP 18) (2014-007) ont été présentées pour la </a:t>
          </a:r>
          <a:r>
            <a:rPr lang="fr-FR" sz="1800" b="1" kern="1200" dirty="0" smtClean="0">
              <a:effectLst/>
            </a:rPr>
            <a:t>première consultation</a:t>
          </a:r>
          <a:endParaRPr lang="en-GB" sz="1800" b="1" i="0" kern="1200" dirty="0">
            <a:effectLst/>
            <a:latin typeface="+mn-lt"/>
            <a:ea typeface="+mn-ea"/>
            <a:cs typeface="+mn-cs"/>
          </a:endParaRPr>
        </a:p>
      </dsp:txBody>
      <dsp:txXfrm>
        <a:off x="1163" y="0"/>
        <a:ext cx="2685133" cy="1602452"/>
      </dsp:txXfrm>
    </dsp:sp>
    <dsp:sp modelId="{3A13AC4B-D924-4CE7-9245-C9ACAA0F52BE}">
      <dsp:nvSpPr>
        <dsp:cNvPr id="0" name=""/>
        <dsp:cNvSpPr/>
      </dsp:nvSpPr>
      <dsp:spPr>
        <a:xfrm>
          <a:off x="1143424" y="1802758"/>
          <a:ext cx="400613" cy="400613"/>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18C6AF-C511-4094-8333-03BF3BB7BCE1}">
      <dsp:nvSpPr>
        <dsp:cNvPr id="0" name=""/>
        <dsp:cNvSpPr/>
      </dsp:nvSpPr>
      <dsp:spPr>
        <a:xfrm>
          <a:off x="2721193" y="2403678"/>
          <a:ext cx="3320208" cy="1602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r>
            <a:rPr lang="fr-FR" sz="1800" b="1" kern="1200" dirty="0" smtClean="0">
              <a:effectLst/>
            </a:rPr>
            <a:t>Le responsable et son adjoint</a:t>
          </a:r>
        </a:p>
        <a:p>
          <a:pPr lvl="0" algn="ctr" defTabSz="800100">
            <a:lnSpc>
              <a:spcPct val="90000"/>
            </a:lnSpc>
            <a:spcBef>
              <a:spcPct val="0"/>
            </a:spcBef>
            <a:spcAft>
              <a:spcPct val="35000"/>
            </a:spcAft>
          </a:pPr>
          <a:r>
            <a:rPr lang="fr-FR" sz="1800" b="0" kern="1200" dirty="0" smtClean="0">
              <a:effectLst/>
            </a:rPr>
            <a:t>ont examiné les commentaires et proposé des modifications au texte</a:t>
          </a:r>
          <a:endParaRPr lang="en-GB" sz="900" b="0" kern="1200" dirty="0">
            <a:effectLst/>
            <a:latin typeface="+mn-lt"/>
            <a:ea typeface="+mn-ea"/>
            <a:cs typeface="+mn-cs"/>
          </a:endParaRPr>
        </a:p>
      </dsp:txBody>
      <dsp:txXfrm>
        <a:off x="2721193" y="2403678"/>
        <a:ext cx="3320208" cy="1602452"/>
      </dsp:txXfrm>
    </dsp:sp>
    <dsp:sp modelId="{9F594781-88E6-4694-BBC0-818806F0E04F}">
      <dsp:nvSpPr>
        <dsp:cNvPr id="0" name=""/>
        <dsp:cNvSpPr/>
      </dsp:nvSpPr>
      <dsp:spPr>
        <a:xfrm>
          <a:off x="4180991" y="1802758"/>
          <a:ext cx="400613" cy="400613"/>
        </a:xfrm>
        <a:prstGeom prst="ellipse">
          <a:avLst/>
        </a:prstGeom>
        <a:solidFill>
          <a:schemeClr val="accent3">
            <a:hueOff val="597989"/>
            <a:satOff val="4972"/>
            <a:lumOff val="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1BC743-342D-4914-8365-D2781E003827}">
      <dsp:nvSpPr>
        <dsp:cNvPr id="0" name=""/>
        <dsp:cNvSpPr/>
      </dsp:nvSpPr>
      <dsp:spPr>
        <a:xfrm>
          <a:off x="6076298" y="0"/>
          <a:ext cx="2220716" cy="1602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US" sz="1800" b="1" kern="1200" dirty="0" smtClean="0">
              <a:effectLst/>
            </a:rPr>
            <a:t>CN </a:t>
          </a:r>
          <a:r>
            <a:rPr lang="en-US" sz="1800" b="1" kern="1200" dirty="0">
              <a:effectLst/>
            </a:rPr>
            <a:t>-7 (2022) </a:t>
          </a:r>
          <a:endParaRPr lang="ru-RU" sz="1800" b="1" kern="1200" dirty="0">
            <a:effectLst/>
          </a:endParaRPr>
        </a:p>
        <a:p>
          <a:pPr lvl="0" algn="l" defTabSz="400050">
            <a:lnSpc>
              <a:spcPct val="90000"/>
            </a:lnSpc>
            <a:spcBef>
              <a:spcPct val="0"/>
            </a:spcBef>
            <a:spcAft>
              <a:spcPct val="35000"/>
            </a:spcAft>
          </a:pPr>
          <a:r>
            <a:rPr lang="fr-FR" sz="1800" b="0" kern="1200" dirty="0" smtClean="0">
              <a:effectLst/>
            </a:rPr>
            <a:t>a examiné et traité les commentaires et recommandé pour une </a:t>
          </a:r>
          <a:r>
            <a:rPr lang="fr-FR" sz="1800" b="1" kern="1200" dirty="0" smtClean="0">
              <a:effectLst/>
            </a:rPr>
            <a:t>deuxième consultation </a:t>
          </a:r>
          <a:r>
            <a:rPr lang="fr-FR" sz="1800" b="0" kern="1200" dirty="0" smtClean="0">
              <a:effectLst/>
            </a:rPr>
            <a:t>(1er juillet 2022)</a:t>
          </a:r>
          <a:endParaRPr lang="ru-RU" sz="1800" b="0" kern="1200" dirty="0">
            <a:effectLst/>
          </a:endParaRPr>
        </a:p>
      </dsp:txBody>
      <dsp:txXfrm>
        <a:off x="6076298" y="0"/>
        <a:ext cx="2220716" cy="1602452"/>
      </dsp:txXfrm>
    </dsp:sp>
    <dsp:sp modelId="{EE18AC58-1810-42FA-AF12-0842C6FF8179}">
      <dsp:nvSpPr>
        <dsp:cNvPr id="0" name=""/>
        <dsp:cNvSpPr/>
      </dsp:nvSpPr>
      <dsp:spPr>
        <a:xfrm>
          <a:off x="6986350" y="1802758"/>
          <a:ext cx="400613" cy="400613"/>
        </a:xfrm>
        <a:prstGeom prst="ellipse">
          <a:avLst/>
        </a:prstGeom>
        <a:solidFill>
          <a:schemeClr val="accent3">
            <a:hueOff val="1195977"/>
            <a:satOff val="9943"/>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B1CEAB-BD39-444B-8DB8-6E9A2A64D75C}">
      <dsp:nvSpPr>
        <dsp:cNvPr id="0" name=""/>
        <dsp:cNvSpPr/>
      </dsp:nvSpPr>
      <dsp:spPr>
        <a:xfrm>
          <a:off x="278294" y="1554948"/>
          <a:ext cx="4136414" cy="13631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en-GB" sz="2900" kern="1200" baseline="0" dirty="0" smtClean="0"/>
            <a:t>PCs</a:t>
          </a:r>
          <a:r>
            <a:rPr lang="en-GB" sz="2900" kern="1200" baseline="0" dirty="0"/>
            <a:t>, </a:t>
          </a:r>
          <a:r>
            <a:rPr lang="en-GB" sz="2900" kern="1200" baseline="0" dirty="0" smtClean="0"/>
            <a:t>ORPVs</a:t>
          </a:r>
          <a:r>
            <a:rPr lang="en-GB" sz="2900" kern="1200" baseline="0" dirty="0"/>
            <a:t>, </a:t>
          </a:r>
          <a:r>
            <a:rPr lang="fr-FR" sz="2900" kern="1200" baseline="0" dirty="0" smtClean="0"/>
            <a:t>autres organisations concernées</a:t>
          </a:r>
          <a:endParaRPr lang="en-US" sz="2900" kern="1200" dirty="0"/>
        </a:p>
      </dsp:txBody>
      <dsp:txXfrm>
        <a:off x="278294" y="1554948"/>
        <a:ext cx="4136414" cy="1363136"/>
      </dsp:txXfrm>
    </dsp:sp>
    <dsp:sp modelId="{E280F55D-9403-4F13-9805-B94E71F803FC}">
      <dsp:nvSpPr>
        <dsp:cNvPr id="0" name=""/>
        <dsp:cNvSpPr/>
      </dsp:nvSpPr>
      <dsp:spPr>
        <a:xfrm>
          <a:off x="273594" y="1140366"/>
          <a:ext cx="329032" cy="329032"/>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8F0C88-092F-403A-9A6E-217B337A8A9D}">
      <dsp:nvSpPr>
        <dsp:cNvPr id="0" name=""/>
        <dsp:cNvSpPr/>
      </dsp:nvSpPr>
      <dsp:spPr>
        <a:xfrm>
          <a:off x="503917" y="679720"/>
          <a:ext cx="329032" cy="329032"/>
        </a:xfrm>
        <a:prstGeom prst="ellipse">
          <a:avLst/>
        </a:prstGeom>
        <a:solidFill>
          <a:schemeClr val="accent4">
            <a:hueOff val="100360"/>
            <a:satOff val="-656"/>
            <a:lumOff val="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FB8616-A2D3-4D3F-AB0A-60F3D08E4EF5}">
      <dsp:nvSpPr>
        <dsp:cNvPr id="0" name=""/>
        <dsp:cNvSpPr/>
      </dsp:nvSpPr>
      <dsp:spPr>
        <a:xfrm>
          <a:off x="1056692" y="771850"/>
          <a:ext cx="517051" cy="517051"/>
        </a:xfrm>
        <a:prstGeom prst="ellipse">
          <a:avLst/>
        </a:prstGeom>
        <a:solidFill>
          <a:schemeClr val="accent4">
            <a:hueOff val="200720"/>
            <a:satOff val="-1312"/>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F76146C-D15D-4648-82AC-DCD5F5292876}">
      <dsp:nvSpPr>
        <dsp:cNvPr id="0" name=""/>
        <dsp:cNvSpPr/>
      </dsp:nvSpPr>
      <dsp:spPr>
        <a:xfrm>
          <a:off x="1517338" y="265139"/>
          <a:ext cx="329032" cy="329032"/>
        </a:xfrm>
        <a:prstGeom prst="ellipse">
          <a:avLst/>
        </a:prstGeom>
        <a:solidFill>
          <a:schemeClr val="accent4">
            <a:hueOff val="301080"/>
            <a:satOff val="-1968"/>
            <a:lumOff val="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F920C2-BA8E-46DB-955F-C1D7B5E1B416}">
      <dsp:nvSpPr>
        <dsp:cNvPr id="0" name=""/>
        <dsp:cNvSpPr/>
      </dsp:nvSpPr>
      <dsp:spPr>
        <a:xfrm>
          <a:off x="2116178" y="80880"/>
          <a:ext cx="329032" cy="329032"/>
        </a:xfrm>
        <a:prstGeom prst="ellipse">
          <a:avLst/>
        </a:prstGeom>
        <a:solidFill>
          <a:schemeClr val="accent4">
            <a:hueOff val="401439"/>
            <a:satOff val="-2624"/>
            <a:lumOff val="156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5A680E-7D5C-4ED5-BA74-2D86E16B376B}">
      <dsp:nvSpPr>
        <dsp:cNvPr id="0" name=""/>
        <dsp:cNvSpPr/>
      </dsp:nvSpPr>
      <dsp:spPr>
        <a:xfrm>
          <a:off x="2853212" y="403333"/>
          <a:ext cx="329032" cy="329032"/>
        </a:xfrm>
        <a:prstGeom prst="ellipse">
          <a:avLst/>
        </a:prstGeom>
        <a:solidFill>
          <a:schemeClr val="accent4">
            <a:hueOff val="501799"/>
            <a:satOff val="-3280"/>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B77F026-E88B-4184-A115-FE5DB52B83C5}">
      <dsp:nvSpPr>
        <dsp:cNvPr id="0" name=""/>
        <dsp:cNvSpPr/>
      </dsp:nvSpPr>
      <dsp:spPr>
        <a:xfrm>
          <a:off x="3313858" y="633656"/>
          <a:ext cx="517051" cy="517051"/>
        </a:xfrm>
        <a:prstGeom prst="ellipse">
          <a:avLst/>
        </a:prstGeom>
        <a:solidFill>
          <a:schemeClr val="accent4">
            <a:hueOff val="602159"/>
            <a:satOff val="-3936"/>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B263A1-3F6D-4328-BCE4-E26FA796B606}">
      <dsp:nvSpPr>
        <dsp:cNvPr id="0" name=""/>
        <dsp:cNvSpPr/>
      </dsp:nvSpPr>
      <dsp:spPr>
        <a:xfrm>
          <a:off x="3958763" y="1140366"/>
          <a:ext cx="329032" cy="329032"/>
        </a:xfrm>
        <a:prstGeom prst="ellipse">
          <a:avLst/>
        </a:prstGeom>
        <a:solidFill>
          <a:schemeClr val="accent4">
            <a:hueOff val="702519"/>
            <a:satOff val="-4592"/>
            <a:lumOff val="27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5F9841-28AF-4076-BDCC-FB1F1C17EECD}">
      <dsp:nvSpPr>
        <dsp:cNvPr id="0" name=""/>
        <dsp:cNvSpPr/>
      </dsp:nvSpPr>
      <dsp:spPr>
        <a:xfrm>
          <a:off x="4235150" y="1647077"/>
          <a:ext cx="329032" cy="329032"/>
        </a:xfrm>
        <a:prstGeom prst="ellipse">
          <a:avLst/>
        </a:prstGeom>
        <a:solidFill>
          <a:schemeClr val="accent4">
            <a:hueOff val="802879"/>
            <a:satOff val="-5248"/>
            <a:lumOff val="313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02E8A4E-2EDC-461C-BC33-A8F1F673E678}">
      <dsp:nvSpPr>
        <dsp:cNvPr id="0" name=""/>
        <dsp:cNvSpPr/>
      </dsp:nvSpPr>
      <dsp:spPr>
        <a:xfrm>
          <a:off x="1839790" y="679720"/>
          <a:ext cx="846084" cy="846084"/>
        </a:xfrm>
        <a:prstGeom prst="ellipse">
          <a:avLst/>
        </a:prstGeom>
        <a:solidFill>
          <a:schemeClr val="accent4">
            <a:hueOff val="903239"/>
            <a:satOff val="-5904"/>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6FE2D8-1C20-4D97-A95C-703BD30B4DD5}">
      <dsp:nvSpPr>
        <dsp:cNvPr id="0" name=""/>
        <dsp:cNvSpPr/>
      </dsp:nvSpPr>
      <dsp:spPr>
        <a:xfrm>
          <a:off x="43271" y="2430176"/>
          <a:ext cx="329032" cy="329032"/>
        </a:xfrm>
        <a:prstGeom prst="ellipse">
          <a:avLst/>
        </a:prstGeom>
        <a:solidFill>
          <a:schemeClr val="accent4">
            <a:hueOff val="1003599"/>
            <a:satOff val="-6559"/>
            <a:lumOff val="392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8EC4709-50B7-48F7-A78D-8ED285C7558B}">
      <dsp:nvSpPr>
        <dsp:cNvPr id="0" name=""/>
        <dsp:cNvSpPr/>
      </dsp:nvSpPr>
      <dsp:spPr>
        <a:xfrm>
          <a:off x="319658" y="2844757"/>
          <a:ext cx="517051" cy="517051"/>
        </a:xfrm>
        <a:prstGeom prst="ellipse">
          <a:avLst/>
        </a:prstGeom>
        <a:solidFill>
          <a:schemeClr val="accent4">
            <a:hueOff val="1103958"/>
            <a:satOff val="-7215"/>
            <a:lumOff val="431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2C8A74A-904B-4357-9150-78263C03E6B1}">
      <dsp:nvSpPr>
        <dsp:cNvPr id="0" name=""/>
        <dsp:cNvSpPr/>
      </dsp:nvSpPr>
      <dsp:spPr>
        <a:xfrm>
          <a:off x="1010627" y="3213274"/>
          <a:ext cx="752075" cy="752075"/>
        </a:xfrm>
        <a:prstGeom prst="ellipse">
          <a:avLst/>
        </a:prstGeom>
        <a:solidFill>
          <a:schemeClr val="accent4">
            <a:hueOff val="1204318"/>
            <a:satOff val="-7871"/>
            <a:lumOff val="47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5D2507-3A9A-4DAE-B54A-42E53FE194C4}">
      <dsp:nvSpPr>
        <dsp:cNvPr id="0" name=""/>
        <dsp:cNvSpPr/>
      </dsp:nvSpPr>
      <dsp:spPr>
        <a:xfrm>
          <a:off x="1977984" y="3812114"/>
          <a:ext cx="329032" cy="329032"/>
        </a:xfrm>
        <a:prstGeom prst="ellipse">
          <a:avLst/>
        </a:prstGeom>
        <a:solidFill>
          <a:schemeClr val="accent4">
            <a:hueOff val="1304678"/>
            <a:satOff val="-8527"/>
            <a:lumOff val="509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3FD0EA-7A5A-4D6E-ACBE-EF4A7E4B4C67}">
      <dsp:nvSpPr>
        <dsp:cNvPr id="0" name=""/>
        <dsp:cNvSpPr/>
      </dsp:nvSpPr>
      <dsp:spPr>
        <a:xfrm>
          <a:off x="2162243" y="3213274"/>
          <a:ext cx="517051" cy="517051"/>
        </a:xfrm>
        <a:prstGeom prst="ellipse">
          <a:avLst/>
        </a:prstGeom>
        <a:solidFill>
          <a:schemeClr val="accent4">
            <a:hueOff val="1405038"/>
            <a:satOff val="-9183"/>
            <a:lumOff val="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7413E97-2AE8-4C76-A2AC-8F6E261EC8D7}">
      <dsp:nvSpPr>
        <dsp:cNvPr id="0" name=""/>
        <dsp:cNvSpPr/>
      </dsp:nvSpPr>
      <dsp:spPr>
        <a:xfrm>
          <a:off x="2622889" y="3858179"/>
          <a:ext cx="329032" cy="329032"/>
        </a:xfrm>
        <a:prstGeom prst="ellipse">
          <a:avLst/>
        </a:prstGeom>
        <a:solidFill>
          <a:schemeClr val="accent4">
            <a:hueOff val="1505398"/>
            <a:satOff val="-9839"/>
            <a:lumOff val="588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244410-EC14-4D70-884A-3BE4CCAA31E0}">
      <dsp:nvSpPr>
        <dsp:cNvPr id="0" name=""/>
        <dsp:cNvSpPr/>
      </dsp:nvSpPr>
      <dsp:spPr>
        <a:xfrm>
          <a:off x="3037470" y="3121145"/>
          <a:ext cx="752075" cy="752075"/>
        </a:xfrm>
        <a:prstGeom prst="ellipse">
          <a:avLst/>
        </a:prstGeom>
        <a:solidFill>
          <a:schemeClr val="accent4">
            <a:hueOff val="1605758"/>
            <a:satOff val="-10495"/>
            <a:lumOff val="627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F1C640-B6B7-418B-8473-6B794BE90B0B}">
      <dsp:nvSpPr>
        <dsp:cNvPr id="0" name=""/>
        <dsp:cNvSpPr/>
      </dsp:nvSpPr>
      <dsp:spPr>
        <a:xfrm>
          <a:off x="4050892" y="2936886"/>
          <a:ext cx="517051" cy="517051"/>
        </a:xfrm>
        <a:prstGeom prst="ellipse">
          <a:avLst/>
        </a:prstGeom>
        <a:solidFill>
          <a:schemeClr val="accent4">
            <a:hueOff val="1706117"/>
            <a:satOff val="-11151"/>
            <a:lumOff val="666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5F7FA14-3FC2-4765-99CB-F73E74912B1F}">
      <dsp:nvSpPr>
        <dsp:cNvPr id="0" name=""/>
        <dsp:cNvSpPr/>
      </dsp:nvSpPr>
      <dsp:spPr>
        <a:xfrm>
          <a:off x="5314199" y="771083"/>
          <a:ext cx="1518507" cy="2898996"/>
        </a:xfrm>
        <a:prstGeom prst="chevron">
          <a:avLst>
            <a:gd name="adj" fmla="val 6231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8894F80-48E3-41BE-ADDD-782CE10B2F8F}">
      <dsp:nvSpPr>
        <dsp:cNvPr id="0" name=""/>
        <dsp:cNvSpPr/>
      </dsp:nvSpPr>
      <dsp:spPr>
        <a:xfrm>
          <a:off x="6556614" y="771083"/>
          <a:ext cx="1518507" cy="2898996"/>
        </a:xfrm>
        <a:prstGeom prst="chevron">
          <a:avLst>
            <a:gd name="adj" fmla="val 62310"/>
          </a:avLst>
        </a:prstGeom>
        <a:solidFill>
          <a:schemeClr val="accent4">
            <a:hueOff val="1806477"/>
            <a:satOff val="-11807"/>
            <a:lumOff val="705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5BA2D9B-A64A-4DF7-8DF3-B82E3EEE58C1}">
      <dsp:nvSpPr>
        <dsp:cNvPr id="0" name=""/>
        <dsp:cNvSpPr/>
      </dsp:nvSpPr>
      <dsp:spPr>
        <a:xfrm>
          <a:off x="7494522" y="531504"/>
          <a:ext cx="3520176" cy="3520176"/>
        </a:xfrm>
        <a:prstGeom prst="ellipse">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89050" rtl="0">
            <a:lnSpc>
              <a:spcPct val="90000"/>
            </a:lnSpc>
            <a:spcBef>
              <a:spcPct val="0"/>
            </a:spcBef>
            <a:spcAft>
              <a:spcPct val="35000"/>
            </a:spcAft>
          </a:pPr>
          <a:r>
            <a:rPr lang="fr-FR" sz="2900" kern="1200" baseline="0" dirty="0" smtClean="0">
              <a:effectLst>
                <a:outerShdw blurRad="38100" dist="38100" dir="2700000" algn="tl">
                  <a:srgbClr val="000000">
                    <a:alpha val="43137"/>
                  </a:srgbClr>
                </a:outerShdw>
              </a:effectLst>
            </a:rPr>
            <a:t>sont invitées à commenter et à présenter les éventuels problèmes de mise en œuvre</a:t>
          </a:r>
          <a:endParaRPr lang="en-US" sz="2900" kern="1200" dirty="0">
            <a:effectLst>
              <a:outerShdw blurRad="38100" dist="38100" dir="2700000" algn="tl">
                <a:srgbClr val="000000">
                  <a:alpha val="43137"/>
                </a:srgbClr>
              </a:outerShdw>
            </a:effectLst>
          </a:endParaRPr>
        </a:p>
      </dsp:txBody>
      <dsp:txXfrm>
        <a:off x="8010040" y="1047022"/>
        <a:ext cx="2489140" cy="248914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69E518-EBB6-4C37-A28B-A7D99AB3B901}">
      <dsp:nvSpPr>
        <dsp:cNvPr id="0" name=""/>
        <dsp:cNvSpPr/>
      </dsp:nvSpPr>
      <dsp:spPr>
        <a:xfrm>
          <a:off x="0" y="535874"/>
          <a:ext cx="11302998" cy="18711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7238" tIns="687324" rIns="877238" bIns="234696" numCol="1" spcCol="1270" anchor="t" anchorCtr="0">
          <a:noAutofit/>
        </a:bodyPr>
        <a:lstStyle/>
        <a:p>
          <a:pPr marL="285750" lvl="1" indent="-285750" algn="l" defTabSz="1466850" rtl="0">
            <a:lnSpc>
              <a:spcPct val="90000"/>
            </a:lnSpc>
            <a:spcBef>
              <a:spcPct val="0"/>
            </a:spcBef>
            <a:spcAft>
              <a:spcPct val="15000"/>
            </a:spcAft>
            <a:buChar char="••"/>
          </a:pPr>
          <a:r>
            <a:rPr lang="en-US" sz="3300" kern="1200" baseline="0" dirty="0">
              <a:hlinkClick xmlns:r="http://schemas.openxmlformats.org/officeDocument/2006/relationships" r:id="rId1"/>
            </a:rPr>
            <a:t>https://www.ippc.int/en/core-activities/standards-setting/member-consultation-draft-ispms/</a:t>
          </a:r>
          <a:endParaRPr lang="en-US" sz="3300" kern="1200" dirty="0"/>
        </a:p>
      </dsp:txBody>
      <dsp:txXfrm>
        <a:off x="0" y="535874"/>
        <a:ext cx="11302998" cy="1871100"/>
      </dsp:txXfrm>
    </dsp:sp>
    <dsp:sp modelId="{D435A06E-C5C5-4A69-A66E-5897B561176D}">
      <dsp:nvSpPr>
        <dsp:cNvPr id="0" name=""/>
        <dsp:cNvSpPr/>
      </dsp:nvSpPr>
      <dsp:spPr>
        <a:xfrm>
          <a:off x="565149" y="48794"/>
          <a:ext cx="7912098" cy="9741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9058" tIns="0" rIns="299058" bIns="0" numCol="1" spcCol="1270" anchor="ctr" anchorCtr="0">
          <a:noAutofit/>
        </a:bodyPr>
        <a:lstStyle/>
        <a:p>
          <a:pPr lvl="0" algn="l" defTabSz="800100" rtl="0">
            <a:lnSpc>
              <a:spcPct val="90000"/>
            </a:lnSpc>
            <a:spcBef>
              <a:spcPct val="0"/>
            </a:spcBef>
            <a:spcAft>
              <a:spcPct val="35000"/>
            </a:spcAft>
          </a:pPr>
          <a:r>
            <a:rPr lang="en-GB" sz="1800" kern="1200" baseline="0" dirty="0" smtClean="0">
              <a:effectLst>
                <a:outerShdw blurRad="38100" dist="38100" dir="2700000" algn="tl">
                  <a:srgbClr val="000000">
                    <a:alpha val="43137"/>
                  </a:srgbClr>
                </a:outerShdw>
              </a:effectLst>
            </a:rPr>
            <a:t>Page de consultation (</a:t>
          </a:r>
          <a:r>
            <a:rPr lang="en-GB" sz="1800" kern="1200" baseline="0" dirty="0" err="1" smtClean="0">
              <a:effectLst>
                <a:outerShdw blurRad="38100" dist="38100" dir="2700000" algn="tl">
                  <a:srgbClr val="000000">
                    <a:alpha val="43137"/>
                  </a:srgbClr>
                </a:outerShdw>
              </a:effectLst>
            </a:rPr>
            <a:t>texte</a:t>
          </a:r>
          <a:r>
            <a:rPr lang="en-GB" sz="1800" kern="1200" baseline="0" dirty="0" smtClean="0">
              <a:effectLst>
                <a:outerShdw blurRad="38100" dist="38100" dir="2700000" algn="tl">
                  <a:srgbClr val="000000">
                    <a:alpha val="43137"/>
                  </a:srgbClr>
                </a:outerShdw>
              </a:effectLst>
            </a:rPr>
            <a:t> </a:t>
          </a:r>
          <a:r>
            <a:rPr lang="en-GB" sz="1800" kern="1200" baseline="0" dirty="0" err="1" smtClean="0">
              <a:effectLst>
                <a:outerShdw blurRad="38100" dist="38100" dir="2700000" algn="tl">
                  <a:srgbClr val="000000">
                    <a:alpha val="43137"/>
                  </a:srgbClr>
                </a:outerShdw>
              </a:effectLst>
            </a:rPr>
            <a:t>entier</a:t>
          </a:r>
          <a:r>
            <a:rPr lang="en-GB" sz="1800" kern="1200" baseline="0" dirty="0" smtClean="0">
              <a:effectLst>
                <a:outerShdw blurRad="38100" dist="38100" dir="2700000" algn="tl">
                  <a:srgbClr val="000000">
                    <a:alpha val="43137"/>
                  </a:srgbClr>
                </a:outerShdw>
              </a:effectLst>
            </a:rPr>
            <a:t> de la NIMP):</a:t>
          </a:r>
          <a:endParaRPr lang="en-US" sz="1800" kern="1200" dirty="0">
            <a:effectLst>
              <a:outerShdw blurRad="38100" dist="38100" dir="2700000" algn="tl">
                <a:srgbClr val="000000">
                  <a:alpha val="43137"/>
                </a:srgbClr>
              </a:outerShdw>
            </a:effectLst>
          </a:endParaRPr>
        </a:p>
      </dsp:txBody>
      <dsp:txXfrm>
        <a:off x="612704" y="96349"/>
        <a:ext cx="7816988" cy="879050"/>
      </dsp:txXfrm>
    </dsp:sp>
    <dsp:sp modelId="{8D698B80-108B-4A45-939F-A82A5C6FB515}">
      <dsp:nvSpPr>
        <dsp:cNvPr id="0" name=""/>
        <dsp:cNvSpPr/>
      </dsp:nvSpPr>
      <dsp:spPr>
        <a:xfrm>
          <a:off x="0" y="3089273"/>
          <a:ext cx="11302998" cy="1403325"/>
        </a:xfrm>
        <a:prstGeom prst="rect">
          <a:avLst/>
        </a:prstGeom>
        <a:solidFill>
          <a:schemeClr val="lt1">
            <a:alpha val="90000"/>
            <a:hueOff val="0"/>
            <a:satOff val="0"/>
            <a:lumOff val="0"/>
            <a:alphaOff val="0"/>
          </a:schemeClr>
        </a:solidFill>
        <a:ln w="12700" cap="flat" cmpd="sng" algn="ctr">
          <a:solidFill>
            <a:schemeClr val="accent5">
              <a:hueOff val="5313054"/>
              <a:satOff val="-2284"/>
              <a:lumOff val="-1058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7238" tIns="687324" rIns="877238" bIns="234696" numCol="1" spcCol="1270" anchor="t" anchorCtr="0">
          <a:noAutofit/>
        </a:bodyPr>
        <a:lstStyle/>
        <a:p>
          <a:pPr marL="285750" lvl="1" indent="-285750" algn="l" defTabSz="1466850" rtl="0">
            <a:lnSpc>
              <a:spcPct val="90000"/>
            </a:lnSpc>
            <a:spcBef>
              <a:spcPct val="0"/>
            </a:spcBef>
            <a:spcAft>
              <a:spcPct val="15000"/>
            </a:spcAft>
            <a:buChar char="••"/>
          </a:pPr>
          <a:r>
            <a:rPr lang="en-US" sz="3300" kern="1200" dirty="0">
              <a:hlinkClick xmlns:r="http://schemas.openxmlformats.org/officeDocument/2006/relationships" r:id="rId2"/>
            </a:rPr>
            <a:t>https://www.ippc.int/en/publications/89820/</a:t>
          </a:r>
          <a:r>
            <a:rPr lang="en-US" sz="3300" kern="1200" dirty="0"/>
            <a:t> </a:t>
          </a:r>
        </a:p>
      </dsp:txBody>
      <dsp:txXfrm>
        <a:off x="0" y="3089273"/>
        <a:ext cx="11302998" cy="1403325"/>
      </dsp:txXfrm>
    </dsp:sp>
    <dsp:sp modelId="{E53AC034-CE47-4606-9314-E7AC14E1FDAA}">
      <dsp:nvSpPr>
        <dsp:cNvPr id="0" name=""/>
        <dsp:cNvSpPr/>
      </dsp:nvSpPr>
      <dsp:spPr>
        <a:xfrm>
          <a:off x="565149" y="2585175"/>
          <a:ext cx="7912098" cy="974160"/>
        </a:xfrm>
        <a:prstGeom prst="roundRect">
          <a:avLst/>
        </a:prstGeom>
        <a:solidFill>
          <a:schemeClr val="accent5">
            <a:hueOff val="5313054"/>
            <a:satOff val="-2284"/>
            <a:lumOff val="-10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9058" tIns="0" rIns="299058" bIns="0" numCol="1" spcCol="1270" anchor="ctr" anchorCtr="0">
          <a:noAutofit/>
        </a:bodyPr>
        <a:lstStyle/>
        <a:p>
          <a:pPr lvl="0" algn="l" defTabSz="800100" rtl="0">
            <a:lnSpc>
              <a:spcPct val="90000"/>
            </a:lnSpc>
            <a:spcBef>
              <a:spcPct val="0"/>
            </a:spcBef>
            <a:spcAft>
              <a:spcPct val="35000"/>
            </a:spcAft>
          </a:pPr>
          <a:r>
            <a:rPr lang="fr-FR" sz="1800" kern="1200" baseline="0" dirty="0" smtClean="0">
              <a:effectLst>
                <a:outerShdw blurRad="38100" dist="38100" dir="2700000" algn="tl">
                  <a:srgbClr val="000000">
                    <a:alpha val="43137"/>
                  </a:srgbClr>
                </a:outerShdw>
              </a:effectLst>
            </a:rPr>
            <a:t>Rapport de la réunion du PTTP sur la rédaction de la NIMP</a:t>
          </a:r>
          <a:r>
            <a:rPr lang="en-GB" sz="1800" kern="1200" baseline="0" dirty="0" smtClean="0">
              <a:effectLst>
                <a:outerShdw blurRad="38100" dist="38100" dir="2700000" algn="tl">
                  <a:srgbClr val="000000">
                    <a:alpha val="43137"/>
                  </a:srgbClr>
                </a:outerShdw>
              </a:effectLst>
            </a:rPr>
            <a:t>:</a:t>
          </a:r>
          <a:endParaRPr lang="en-US" sz="1800" kern="1200" dirty="0">
            <a:effectLst>
              <a:outerShdw blurRad="38100" dist="38100" dir="2700000" algn="tl">
                <a:srgbClr val="000000">
                  <a:alpha val="43137"/>
                </a:srgbClr>
              </a:outerShdw>
            </a:effectLst>
          </a:endParaRPr>
        </a:p>
      </dsp:txBody>
      <dsp:txXfrm>
        <a:off x="612704" y="2632730"/>
        <a:ext cx="7816988" cy="879050"/>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19/07/2022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19/07/2022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 Standards Committee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effectLst/>
                <a:latin typeface="+mn-lt"/>
                <a:ea typeface="+mn-ea"/>
                <a:cs typeface="+mn-cs"/>
              </a:rPr>
              <a:t>TPPT: Technical Panel on Phytosanitary Treatments </a:t>
            </a:r>
            <a:endParaRPr lang="en-US" dirty="0"/>
          </a:p>
          <a:p>
            <a:endParaRPr lang="en-GB" dirty="0"/>
          </a:p>
          <a:p>
            <a:r>
              <a:rPr lang="en-GB" sz="1200" kern="1200" dirty="0">
                <a:solidFill>
                  <a:schemeClr val="tx1"/>
                </a:solidFill>
                <a:effectLst/>
                <a:latin typeface="+mn-lt"/>
                <a:ea typeface="+mn-ea"/>
                <a:cs typeface="+mn-cs"/>
              </a:rPr>
              <a:t>2014-05 IPPC Secretariat, supported by the Technical Panel on Phytosanitary Treatments (TPPT), developed the generic specification (2014-008) for the development of five standards; Standard Committees (SC) agreed to this approach.</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2014-03 CPM-09 added topic </a:t>
            </a:r>
            <a:r>
              <a:rPr lang="en-GB" sz="1200" i="1" kern="1200" dirty="0">
                <a:solidFill>
                  <a:schemeClr val="tx1"/>
                </a:solidFill>
                <a:effectLst/>
                <a:latin typeface="+mn-lt"/>
                <a:ea typeface="+mn-ea"/>
                <a:cs typeface="+mn-cs"/>
              </a:rPr>
              <a:t>Requirements for the use of irradiation as a phytosanitary measure (Revision to ISPM 18)</a:t>
            </a:r>
            <a:r>
              <a:rPr lang="en-GB" sz="1200" kern="1200" dirty="0">
                <a:solidFill>
                  <a:schemeClr val="tx1"/>
                </a:solidFill>
                <a:effectLst/>
                <a:latin typeface="+mn-lt"/>
                <a:ea typeface="+mn-ea"/>
                <a:cs typeface="+mn-cs"/>
              </a:rPr>
              <a:t> (2014-007) to the work programme with priority 2 (subsequently changed to priority 3 by CPM-10 (2015) and to priority 1 by SC (e-decision 2020_eSC_Nov_02)).</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2015-05 SC approved Specification 62 (</a:t>
            </a:r>
            <a:r>
              <a:rPr lang="en-GB" sz="1200" i="1" kern="1200" dirty="0">
                <a:solidFill>
                  <a:schemeClr val="tx1"/>
                </a:solidFill>
                <a:effectLst/>
                <a:latin typeface="+mn-lt"/>
                <a:ea typeface="+mn-ea"/>
                <a:cs typeface="+mn-cs"/>
              </a:rPr>
              <a:t>Requirements for the use of phytosanitary treatments as phytosanitary measures</a:t>
            </a:r>
            <a:r>
              <a:rPr lang="en-GB" sz="12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E492BAE-CBB2-4849-83DB-8D4E8C3851E0}" type="slidenum">
              <a:rPr lang="en-US" smtClean="0"/>
              <a:t>2</a:t>
            </a:fld>
            <a:endParaRPr lang="en-US"/>
          </a:p>
        </p:txBody>
      </p:sp>
    </p:spTree>
    <p:extLst>
      <p:ext uri="{BB962C8B-B14F-4D97-AF65-F5344CB8AC3E}">
        <p14:creationId xmlns:p14="http://schemas.microsoft.com/office/powerpoint/2010/main" val="1255593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 Standards Committee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effectLst/>
                <a:latin typeface="+mn-lt"/>
                <a:ea typeface="+mn-ea"/>
                <a:cs typeface="+mn-cs"/>
              </a:rPr>
              <a:t>TPPT: Technical Panel on Phytosanitary Treatments </a:t>
            </a:r>
            <a:endParaRPr lang="en-US" dirty="0"/>
          </a:p>
          <a:p>
            <a:endParaRPr lang="en-GB" dirty="0"/>
          </a:p>
          <a:p>
            <a:r>
              <a:rPr lang="en-GB" sz="1200" kern="1200" dirty="0">
                <a:solidFill>
                  <a:schemeClr val="tx1"/>
                </a:solidFill>
                <a:effectLst/>
                <a:latin typeface="+mn-lt"/>
                <a:ea typeface="+mn-ea"/>
                <a:cs typeface="+mn-cs"/>
              </a:rPr>
              <a:t>2020-12 TPPT started the revision.</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2021-02 (two meetings) TPPT revised the draft.</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2021-05 SC revised and approved for first consultation.</a:t>
            </a:r>
            <a:endParaRPr lang="en-US" dirty="0"/>
          </a:p>
        </p:txBody>
      </p:sp>
      <p:sp>
        <p:nvSpPr>
          <p:cNvPr id="4" name="Slide Number Placeholder 3"/>
          <p:cNvSpPr>
            <a:spLocks noGrp="1"/>
          </p:cNvSpPr>
          <p:nvPr>
            <p:ph type="sldNum" sz="quarter" idx="10"/>
          </p:nvPr>
        </p:nvSpPr>
        <p:spPr/>
        <p:txBody>
          <a:bodyPr/>
          <a:lstStyle/>
          <a:p>
            <a:fld id="{9E492BAE-CBB2-4849-83DB-8D4E8C3851E0}" type="slidenum">
              <a:rPr lang="en-US" smtClean="0"/>
              <a:t>3</a:t>
            </a:fld>
            <a:endParaRPr lang="en-US"/>
          </a:p>
        </p:txBody>
      </p:sp>
    </p:spTree>
    <p:extLst>
      <p:ext uri="{BB962C8B-B14F-4D97-AF65-F5344CB8AC3E}">
        <p14:creationId xmlns:p14="http://schemas.microsoft.com/office/powerpoint/2010/main" val="32877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Responsibilities added:</a:t>
            </a:r>
          </a:p>
          <a:p>
            <a:r>
              <a:rPr lang="en-GB" dirty="0"/>
              <a:t>[108] </a:t>
            </a:r>
            <a:r>
              <a:rPr lang="en-GB" sz="1600" kern="1200" dirty="0">
                <a:solidFill>
                  <a:schemeClr val="tx1"/>
                </a:solidFill>
                <a:effectLst/>
                <a:latin typeface="+mn-lt"/>
                <a:ea typeface="+mn-ea"/>
                <a:cs typeface="+mn-cs"/>
              </a:rPr>
              <a:t>The consignment owner is responsible for prevention of infestation and contamination after irradiation and may cooperate with the treatment provider on how to achieve this. </a:t>
            </a:r>
            <a:endParaRPr lang="en-GB" dirty="0"/>
          </a:p>
          <a:p>
            <a:r>
              <a:rPr lang="en-GB" dirty="0"/>
              <a:t>[116] </a:t>
            </a:r>
            <a:r>
              <a:rPr lang="en-GB" sz="1600" kern="1200" dirty="0">
                <a:solidFill>
                  <a:schemeClr val="tx1"/>
                </a:solidFill>
                <a:effectLst/>
                <a:latin typeface="+mn-lt"/>
                <a:ea typeface="+mn-ea"/>
                <a:cs typeface="+mn-cs"/>
              </a:rPr>
              <a:t>The treatment provider is responsible for labelling commodities </a:t>
            </a:r>
            <a:endParaRPr lang="en-GB" dirty="0"/>
          </a:p>
          <a:p>
            <a:pPr marL="0" marR="0" lvl="0" indent="0" algn="l" defTabSz="1219170" rtl="0" eaLnBrk="1" fontAlgn="auto" latinLnBrk="0" hangingPunct="1">
              <a:lnSpc>
                <a:spcPct val="100000"/>
              </a:lnSpc>
              <a:spcBef>
                <a:spcPts val="0"/>
              </a:spcBef>
              <a:spcAft>
                <a:spcPts val="0"/>
              </a:spcAft>
              <a:buClrTx/>
              <a:buSzTx/>
              <a:buFontTx/>
              <a:buNone/>
              <a:tabLst/>
              <a:defRPr/>
            </a:pPr>
            <a:r>
              <a:rPr lang="en-GB" dirty="0"/>
              <a:t>[150</a:t>
            </a:r>
            <a:r>
              <a:rPr lang="en-GB" baseline="0" dirty="0"/>
              <a:t>] and [156]: </a:t>
            </a:r>
            <a:r>
              <a:rPr lang="en-GB" sz="1600" kern="1200" dirty="0">
                <a:solidFill>
                  <a:schemeClr val="tx1"/>
                </a:solidFill>
                <a:effectLst/>
                <a:latin typeface="+mn-lt"/>
                <a:ea typeface="+mn-ea"/>
                <a:cs typeface="+mn-cs"/>
              </a:rPr>
              <a:t>The treatment provider is responsible for keeping the treatment records for at least one year and making them available for auditing and verification purposes.</a:t>
            </a:r>
            <a:endParaRPr lang="en-US" sz="16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317598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Responsibilities added:</a:t>
            </a:r>
          </a:p>
          <a:p>
            <a:r>
              <a:rPr lang="en-GB" dirty="0"/>
              <a:t>[108] </a:t>
            </a:r>
            <a:r>
              <a:rPr lang="en-GB" sz="1600" kern="1200" dirty="0">
                <a:solidFill>
                  <a:schemeClr val="tx1"/>
                </a:solidFill>
                <a:effectLst/>
                <a:latin typeface="+mn-lt"/>
                <a:ea typeface="+mn-ea"/>
                <a:cs typeface="+mn-cs"/>
              </a:rPr>
              <a:t>The consignment owner is responsible for prevention of infestation and contamination after irradiation and may cooperate with the treatment provider on how to achieve this. </a:t>
            </a:r>
            <a:endParaRPr lang="en-GB" dirty="0"/>
          </a:p>
          <a:p>
            <a:r>
              <a:rPr lang="en-GB" dirty="0"/>
              <a:t>[116] </a:t>
            </a:r>
            <a:r>
              <a:rPr lang="en-GB" sz="1600" kern="1200" dirty="0">
                <a:solidFill>
                  <a:schemeClr val="tx1"/>
                </a:solidFill>
                <a:effectLst/>
                <a:latin typeface="+mn-lt"/>
                <a:ea typeface="+mn-ea"/>
                <a:cs typeface="+mn-cs"/>
              </a:rPr>
              <a:t>The treatment provider is responsible for labelling commodities </a:t>
            </a:r>
            <a:endParaRPr lang="en-GB" dirty="0"/>
          </a:p>
          <a:p>
            <a:pPr marL="0" marR="0" lvl="0" indent="0" algn="l" defTabSz="1219170" rtl="0" eaLnBrk="1" fontAlgn="auto" latinLnBrk="0" hangingPunct="1">
              <a:lnSpc>
                <a:spcPct val="100000"/>
              </a:lnSpc>
              <a:spcBef>
                <a:spcPts val="0"/>
              </a:spcBef>
              <a:spcAft>
                <a:spcPts val="0"/>
              </a:spcAft>
              <a:buClrTx/>
              <a:buSzTx/>
              <a:buFontTx/>
              <a:buNone/>
              <a:tabLst/>
              <a:defRPr/>
            </a:pPr>
            <a:r>
              <a:rPr lang="en-GB" dirty="0"/>
              <a:t>[150</a:t>
            </a:r>
            <a:r>
              <a:rPr lang="en-GB" baseline="0" dirty="0"/>
              <a:t>] and [156]: </a:t>
            </a:r>
            <a:r>
              <a:rPr lang="en-GB" sz="1600" kern="1200" dirty="0">
                <a:solidFill>
                  <a:schemeClr val="tx1"/>
                </a:solidFill>
                <a:effectLst/>
                <a:latin typeface="+mn-lt"/>
                <a:ea typeface="+mn-ea"/>
                <a:cs typeface="+mn-cs"/>
              </a:rPr>
              <a:t>The treatment provider is responsible for keeping the treatment records for at least one year and making them available for auditing and verification purposes.</a:t>
            </a:r>
            <a:endParaRPr lang="en-US" sz="16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1655019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EC6BDB-A580-43C2-93AA-25CD6942CD0F}" type="slidenum">
              <a:rPr lang="ru-RU" smtClean="0"/>
              <a:t>7</a:t>
            </a:fld>
            <a:endParaRPr lang="ru-RU"/>
          </a:p>
        </p:txBody>
      </p:sp>
    </p:spTree>
    <p:extLst>
      <p:ext uri="{BB962C8B-B14F-4D97-AF65-F5344CB8AC3E}">
        <p14:creationId xmlns:p14="http://schemas.microsoft.com/office/powerpoint/2010/main" val="3874069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61966" y="2362558"/>
            <a:ext cx="10454285" cy="3466710"/>
          </a:xfrm>
          <a:prstGeom prst="rect">
            <a:avLst/>
          </a:prstGeom>
        </p:spPr>
        <p:txBody>
          <a:bodyPr/>
          <a:lstStyle>
            <a:lvl1pPr>
              <a:defRPr sz="2903" baseline="0"/>
            </a:lvl1pPr>
            <a:lvl2pPr>
              <a:defRPr sz="2613"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46390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79637" y="2638708"/>
            <a:ext cx="10363200" cy="960107"/>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435358" y="3599800"/>
            <a:ext cx="10308118" cy="1752600"/>
          </a:xfrm>
          <a:prstGeom prst="rect">
            <a:avLst/>
          </a:prstGeom>
        </p:spPr>
        <p:txBody>
          <a:bodyPr/>
          <a:lstStyle>
            <a:lvl1pPr marL="0" indent="0" algn="l">
              <a:buNone/>
              <a:defRPr>
                <a:solidFill>
                  <a:schemeClr val="tx1">
                    <a:tint val="75000"/>
                  </a:schemeClr>
                </a:solidFill>
              </a:defRPr>
            </a:lvl1pPr>
            <a:lvl2pPr marL="519012" indent="0" algn="ctr">
              <a:buNone/>
              <a:defRPr>
                <a:solidFill>
                  <a:schemeClr val="tx1">
                    <a:tint val="75000"/>
                  </a:schemeClr>
                </a:solidFill>
              </a:defRPr>
            </a:lvl2pPr>
            <a:lvl3pPr marL="1038024" indent="0" algn="ctr">
              <a:buNone/>
              <a:defRPr>
                <a:solidFill>
                  <a:schemeClr val="tx1">
                    <a:tint val="75000"/>
                  </a:schemeClr>
                </a:solidFill>
              </a:defRPr>
            </a:lvl3pPr>
            <a:lvl4pPr marL="1557036" indent="0" algn="ctr">
              <a:buNone/>
              <a:defRPr>
                <a:solidFill>
                  <a:schemeClr val="tx1">
                    <a:tint val="75000"/>
                  </a:schemeClr>
                </a:solidFill>
              </a:defRPr>
            </a:lvl4pPr>
            <a:lvl5pPr marL="2076047" indent="0" algn="ctr">
              <a:buNone/>
              <a:defRPr>
                <a:solidFill>
                  <a:schemeClr val="tx1">
                    <a:tint val="75000"/>
                  </a:schemeClr>
                </a:solidFill>
              </a:defRPr>
            </a:lvl5pPr>
            <a:lvl6pPr marL="2595059" indent="0" algn="ctr">
              <a:buNone/>
              <a:defRPr>
                <a:solidFill>
                  <a:schemeClr val="tx1">
                    <a:tint val="75000"/>
                  </a:schemeClr>
                </a:solidFill>
              </a:defRPr>
            </a:lvl6pPr>
            <a:lvl7pPr marL="3114071" indent="0" algn="ctr">
              <a:buNone/>
              <a:defRPr>
                <a:solidFill>
                  <a:schemeClr val="tx1">
                    <a:tint val="75000"/>
                  </a:schemeClr>
                </a:solidFill>
              </a:defRPr>
            </a:lvl7pPr>
            <a:lvl8pPr marL="3633083" indent="0" algn="ctr">
              <a:buNone/>
              <a:defRPr>
                <a:solidFill>
                  <a:schemeClr val="tx1">
                    <a:tint val="75000"/>
                  </a:schemeClr>
                </a:solidFill>
              </a:defRPr>
            </a:lvl8pPr>
            <a:lvl9pPr marL="4152095"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636066868"/>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8710354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3.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5.xml"/><Relationship Id="rId5" Type="http://schemas.openxmlformats.org/officeDocument/2006/relationships/image" Target="../media/image4.jp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8.xml"/><Relationship Id="rId7" Type="http://schemas.openxmlformats.org/officeDocument/2006/relationships/image" Target="../media/image1.emf"/><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3.xml"/><Relationship Id="rId5" Type="http://schemas.openxmlformats.org/officeDocument/2006/relationships/slideLayout" Target="../slideLayouts/slideLayout10.xml"/><Relationship Id="rId4" Type="http://schemas.openxmlformats.org/officeDocument/2006/relationships/slideLayout" Target="../slideLayouts/slideLayout9.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7"/>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8"/>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 id="2147483961" r:id="rId3"/>
    <p:sldLayoutId id="2147483963" r:id="rId4"/>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Click on </a:t>
            </a:r>
            <a:r>
              <a:rPr lang="en-US" i="1" dirty="0">
                <a:solidFill>
                  <a:schemeClr val="tx1"/>
                </a:solidFill>
              </a:rPr>
              <a:t>Slide Master </a:t>
            </a:r>
            <a:r>
              <a:rPr lang="en-US" dirty="0">
                <a:solidFill>
                  <a:schemeClr val="tx1"/>
                </a:solidFill>
              </a:rPr>
              <a:t>to edit meeting place and date</a:t>
            </a:r>
          </a:p>
        </p:txBody>
      </p: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CLICK ON </a:t>
            </a:r>
            <a:r>
              <a:rPr lang="en-US" i="1" dirty="0">
                <a:solidFill>
                  <a:srgbClr val="00825F"/>
                </a:solidFill>
              </a:rPr>
              <a:t>SLIDE MASTER </a:t>
            </a:r>
            <a:r>
              <a:rPr lang="en-US" dirty="0">
                <a:solidFill>
                  <a:srgbClr val="00825F"/>
                </a:solidFill>
              </a:rPr>
              <a:t>TO EDIT PPT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6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18/10/relationships/comments" Target="../comments/modernComment_107_961DDB03.xml"/><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microsoft.com/office/2018/10/relationships/comments" Target="../comments/modernComment_10C_EAF86F69.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8" Type="http://schemas.microsoft.com/office/2018/10/relationships/comments" Target="../comments/modernComment_111_5A07C1AB.xm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fif"/><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microsoft.com/office/2018/10/relationships/comments" Target="../comments/modernComment_101_72EF25F.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8" Type="http://schemas.microsoft.com/office/2018/10/relationships/comments" Target="../comments/modernComment_110_5E8380F6.xml"/><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0893" y="4848779"/>
            <a:ext cx="12192000" cy="449180"/>
          </a:xfrm>
        </p:spPr>
        <p:txBody>
          <a:bodyPr/>
          <a:lstStyle/>
          <a:p>
            <a:r>
              <a:rPr lang="fr-FR" sz="2400" dirty="0">
                <a:effectLst>
                  <a:outerShdw blurRad="38100" dist="38100" dir="2700000" algn="tl">
                    <a:srgbClr val="000000">
                      <a:alpha val="43137"/>
                    </a:srgbClr>
                  </a:outerShdw>
                </a:effectLst>
                <a:latin typeface="Georgia"/>
              </a:rPr>
              <a:t>PROJET DE NIMP : Révision de la NIMP 18 : Exigences relatives à l'utilisation de l'irradiation en tant que mesure phytosanitaire (2014-007) - suite à la 1ère consultation </a:t>
            </a:r>
            <a:r>
              <a:rPr lang="fr-FR" sz="2400" dirty="0" smtClean="0">
                <a:effectLst>
                  <a:outerShdw blurRad="38100" dist="38100" dir="2700000" algn="tl">
                    <a:srgbClr val="000000">
                      <a:alpha val="43137"/>
                    </a:srgbClr>
                  </a:outerShdw>
                </a:effectLst>
                <a:latin typeface="Georgia"/>
              </a:rPr>
              <a:t>des </a:t>
            </a:r>
            <a:r>
              <a:rPr lang="fr-FR" sz="2400" dirty="0">
                <a:effectLst>
                  <a:outerShdw blurRad="38100" dist="38100" dir="2700000" algn="tl">
                    <a:srgbClr val="000000">
                      <a:alpha val="43137"/>
                    </a:srgbClr>
                  </a:outerShdw>
                </a:effectLst>
                <a:latin typeface="Georgia"/>
              </a:rPr>
              <a:t>pays</a:t>
            </a:r>
            <a:endParaRPr lang="en-US" sz="2400" dirty="0"/>
          </a:p>
        </p:txBody>
      </p:sp>
      <p:sp>
        <p:nvSpPr>
          <p:cNvPr id="7" name="Subtitle 6"/>
          <p:cNvSpPr>
            <a:spLocks noGrp="1"/>
          </p:cNvSpPr>
          <p:nvPr>
            <p:ph type="subTitle" idx="1"/>
          </p:nvPr>
        </p:nvSpPr>
        <p:spPr>
          <a:xfrm>
            <a:off x="30893" y="6324600"/>
            <a:ext cx="12192000" cy="245913"/>
          </a:xfrm>
        </p:spPr>
        <p:txBody>
          <a:bodyPr/>
          <a:lstStyle/>
          <a:p>
            <a:r>
              <a:rPr lang="fr-FR" sz="2400" dirty="0">
                <a:effectLst>
                  <a:outerShdw blurRad="38100" dist="38100" dir="2700000" algn="tl">
                    <a:srgbClr val="000000">
                      <a:alpha val="43137"/>
                    </a:srgbClr>
                  </a:outerShdw>
                </a:effectLst>
              </a:rPr>
              <a:t>Secrétariat de la </a:t>
            </a:r>
            <a:r>
              <a:rPr lang="fr-FR" sz="2400" dirty="0" smtClean="0">
                <a:effectLst>
                  <a:outerShdw blurRad="38100" dist="38100" dir="2700000" algn="tl">
                    <a:srgbClr val="000000">
                      <a:alpha val="43137"/>
                    </a:srgbClr>
                  </a:outerShdw>
                </a:effectLst>
              </a:rPr>
              <a:t>CIPV. </a:t>
            </a:r>
            <a:r>
              <a:rPr lang="fr-FR" sz="2400" dirty="0">
                <a:effectLst>
                  <a:outerShdw blurRad="38100" dist="38100" dir="2700000" algn="tl">
                    <a:srgbClr val="000000">
                      <a:alpha val="43137"/>
                    </a:srgbClr>
                  </a:outerShdw>
                </a:effectLst>
              </a:rPr>
              <a:t>Atelier régional de la CIPV 2022</a:t>
            </a:r>
            <a:endParaRPr lang="en-US" dirty="0"/>
          </a:p>
        </p:txBody>
      </p:sp>
      <p:pic>
        <p:nvPicPr>
          <p:cNvPr id="10" name="Picture Placeholder 9"/>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658" b="2658"/>
          <a:stretch>
            <a:fillRect/>
          </a:stretch>
        </p:blipFill>
        <p:spPr/>
      </p:pic>
      <p:sp>
        <p:nvSpPr>
          <p:cNvPr id="2" name="Rectangle 1"/>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smtClean="0">
                <a:ln>
                  <a:noFill/>
                </a:ln>
                <a:solidFill>
                  <a:schemeClr val="tx1"/>
                </a:solidFill>
                <a:effectLst/>
                <a:latin typeface="Arial Unicode MS" panose="020B0604020202020204" pitchFamily="34" charset="-128"/>
              </a:rPr>
              <a:t>PROJET DE NIMP : Révision de la NIMP 18 : Exigences relatives à l'utilisation de l'irradiation en tant que mesure phytosanitaire (2014-007) - suite à la 1ère consultation avec les pays</a:t>
            </a:r>
            <a:r>
              <a:rPr kumimoji="0" lang="fr-FR" sz="800" b="0" i="0" u="none" strike="noStrike" cap="none" normalizeH="0" baseline="0" smtClean="0">
                <a:ln>
                  <a:noFill/>
                </a:ln>
                <a:solidFill>
                  <a:schemeClr val="tx1"/>
                </a:solidFill>
                <a:effectLst/>
              </a:rPr>
              <a:t> </a:t>
            </a:r>
            <a:endParaRPr kumimoji="0" lang="fr-FR"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518539011"/>
      </p:ext>
    </p:extLst>
  </p:cSld>
  <p:clrMapOvr>
    <a:masterClrMapping/>
  </p:clrMapOvr>
  <p:extLst mod="1">
    <p:ext uri="{6950BFC3-D8DA-4A85-94F7-54DA5524770B}">
      <p188:commentRel xmlns=""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smtClean="0">
                <a:solidFill>
                  <a:schemeClr val="accent1">
                    <a:lumMod val="50000"/>
                  </a:schemeClr>
                </a:solidFill>
              </a:rPr>
              <a:t>Historique</a:t>
            </a:r>
            <a:endParaRPr lang="en-US" sz="4937" dirty="0">
              <a:solidFill>
                <a:schemeClr val="accent1">
                  <a:lumMod val="50000"/>
                </a:schemeClr>
              </a:solidFill>
            </a:endParaRPr>
          </a:p>
        </p:txBody>
      </p:sp>
      <p:sp>
        <p:nvSpPr>
          <p:cNvPr id="31" name="Rectangle 30"/>
          <p:cNvSpPr/>
          <p:nvPr/>
        </p:nvSpPr>
        <p:spPr>
          <a:xfrm>
            <a:off x="5696051" y="6179444"/>
            <a:ext cx="799898" cy="410433"/>
          </a:xfrm>
          <a:prstGeom prst="rect">
            <a:avLst/>
          </a:prstGeom>
          <a:noFill/>
        </p:spPr>
        <p:txBody>
          <a:bodyPr wrap="none" lIns="152400" tIns="76200" rIns="152400" bIns="76200">
            <a:spAutoFit/>
          </a:bodyPr>
          <a:lstStyle/>
          <a:p>
            <a:pPr algn="ctr"/>
            <a:r>
              <a:rPr lang="en-US" sz="1667" dirty="0">
                <a:ln w="0"/>
                <a:effectLst>
                  <a:outerShdw blurRad="38100" dist="19050" dir="2700000" algn="tl" rotWithShape="0">
                    <a:schemeClr val="dk1">
                      <a:alpha val="40000"/>
                    </a:schemeClr>
                  </a:outerShdw>
                </a:effectLst>
              </a:rPr>
              <a:t>2 of 8</a:t>
            </a:r>
          </a:p>
        </p:txBody>
      </p:sp>
      <p:graphicFrame>
        <p:nvGraphicFramePr>
          <p:cNvPr id="32"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3217383499"/>
              </p:ext>
            </p:extLst>
          </p:nvPr>
        </p:nvGraphicFramePr>
        <p:xfrm>
          <a:off x="819047" y="914400"/>
          <a:ext cx="10138513" cy="50596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42149993"/>
      </p:ext>
    </p:extLst>
  </p:cSld>
  <p:clrMapOvr>
    <a:masterClrMapping/>
  </p:clrMapOvr>
  <p:extLst mod="1">
    <p:ext uri="{6950BFC3-D8DA-4A85-94F7-54DA5524770B}">
      <p188:commentRel xmlns="" xmlns:p188="http://schemas.microsoft.com/office/powerpoint/2018/8/main" r:id="rId8"/>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err="1">
                <a:solidFill>
                  <a:schemeClr val="accent1">
                    <a:lumMod val="50000"/>
                  </a:schemeClr>
                </a:solidFill>
              </a:rPr>
              <a:t>Historique</a:t>
            </a:r>
            <a:endParaRPr lang="en-US" sz="4937" dirty="0">
              <a:solidFill>
                <a:schemeClr val="accent1">
                  <a:lumMod val="50000"/>
                </a:schemeClr>
              </a:solidFill>
            </a:endParaRPr>
          </a:p>
        </p:txBody>
      </p:sp>
      <p:sp>
        <p:nvSpPr>
          <p:cNvPr id="31" name="Rectangle 30"/>
          <p:cNvSpPr/>
          <p:nvPr/>
        </p:nvSpPr>
        <p:spPr>
          <a:xfrm>
            <a:off x="5696051" y="6179444"/>
            <a:ext cx="799898" cy="410433"/>
          </a:xfrm>
          <a:prstGeom prst="rect">
            <a:avLst/>
          </a:prstGeom>
          <a:noFill/>
        </p:spPr>
        <p:txBody>
          <a:bodyPr wrap="none" lIns="152400" tIns="76200" rIns="152400" bIns="76200">
            <a:spAutoFit/>
          </a:bodyPr>
          <a:lstStyle/>
          <a:p>
            <a:pPr algn="ctr"/>
            <a:r>
              <a:rPr lang="en-US" sz="1667" dirty="0">
                <a:ln w="0"/>
                <a:effectLst>
                  <a:outerShdw blurRad="38100" dist="19050" dir="2700000" algn="tl" rotWithShape="0">
                    <a:schemeClr val="dk1">
                      <a:alpha val="40000"/>
                    </a:schemeClr>
                  </a:outerShdw>
                </a:effectLst>
              </a:rPr>
              <a:t>2 of 8</a:t>
            </a:r>
          </a:p>
        </p:txBody>
      </p:sp>
      <p:graphicFrame>
        <p:nvGraphicFramePr>
          <p:cNvPr id="32"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3380529617"/>
              </p:ext>
            </p:extLst>
          </p:nvPr>
        </p:nvGraphicFramePr>
        <p:xfrm>
          <a:off x="29260" y="1415673"/>
          <a:ext cx="11334117" cy="47637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79784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0" y="1371600"/>
            <a:ext cx="7986304" cy="296840"/>
          </a:xfrm>
        </p:spPr>
        <p:txBody>
          <a:bodyPr/>
          <a:lstStyle/>
          <a:p>
            <a:r>
              <a:rPr lang="en-US" dirty="0" err="1" smtClean="0"/>
              <a:t>Historique</a:t>
            </a:r>
            <a:endParaRPr lang="x-none" dirty="0"/>
          </a:p>
        </p:txBody>
      </p:sp>
      <p:graphicFrame>
        <p:nvGraphicFramePr>
          <p:cNvPr id="8"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1752201496"/>
              </p:ext>
            </p:extLst>
          </p:nvPr>
        </p:nvGraphicFramePr>
        <p:xfrm>
          <a:off x="2362200" y="2209800"/>
          <a:ext cx="9220199" cy="40061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10457771"/>
      </p:ext>
    </p:extLst>
  </p:cSld>
  <p:clrMapOvr>
    <a:masterClrMapping/>
  </p:clrMapOvr>
  <p:extLst mod="1">
    <p:ext uri="{6950BFC3-D8DA-4A85-94F7-54DA5524770B}">
      <p188:commentRel xmlns="" xmlns:p188="http://schemas.microsoft.com/office/powerpoint/2018/8/main" r:id="rId8"/>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787" b="5787"/>
          <a:stretch>
            <a:fillRect/>
          </a:stretch>
        </p:blipFill>
        <p:spPr/>
      </p:pic>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30819" y="1796130"/>
            <a:ext cx="7968208" cy="4176457"/>
          </a:xfrm>
        </p:spPr>
        <p:txBody>
          <a:bodyPr lIns="540000" tIns="0" rIns="360000" bIns="45720" anchor="t" anchorCtr="0"/>
          <a:lstStyle/>
          <a:p>
            <a:pPr marL="342900" indent="-342900">
              <a:buFont typeface="Arial" panose="020B0604020202020204" pitchFamily="34" charset="0"/>
              <a:buChar char="•"/>
            </a:pPr>
            <a:r>
              <a:rPr lang="fr-FR" dirty="0">
                <a:cs typeface="Calibri"/>
              </a:rPr>
              <a:t>Par souci de cohérence avec les autres NIMP de traitement (42, 43, 44), suppression de 4 paragraphes dans l'énoncé des exigences ;</a:t>
            </a:r>
          </a:p>
          <a:p>
            <a:pPr marL="342900" indent="-342900">
              <a:buFont typeface="Arial" panose="020B0604020202020204" pitchFamily="34" charset="0"/>
              <a:buChar char="•"/>
            </a:pPr>
            <a:r>
              <a:rPr lang="fr-FR" dirty="0">
                <a:cs typeface="Calibri"/>
              </a:rPr>
              <a:t>Suppression de la référence au retraitement </a:t>
            </a:r>
            <a:r>
              <a:rPr lang="fr-FR" dirty="0" smtClean="0">
                <a:cs typeface="Calibri"/>
              </a:rPr>
              <a:t>(</a:t>
            </a:r>
            <a:r>
              <a:rPr lang="fr-FR" dirty="0">
                <a:cs typeface="Calibri"/>
              </a:rPr>
              <a:t>paragraphe</a:t>
            </a:r>
            <a:r>
              <a:rPr lang="fr-FR" dirty="0" smtClean="0">
                <a:cs typeface="Calibri"/>
              </a:rPr>
              <a:t> </a:t>
            </a:r>
            <a:r>
              <a:rPr lang="fr-FR" dirty="0">
                <a:cs typeface="Calibri"/>
              </a:rPr>
              <a:t>77</a:t>
            </a:r>
            <a:r>
              <a:rPr lang="fr-FR" dirty="0" smtClean="0">
                <a:cs typeface="Calibri"/>
              </a:rPr>
              <a:t>), </a:t>
            </a:r>
            <a:r>
              <a:rPr lang="fr-FR" dirty="0">
                <a:cs typeface="Calibri"/>
              </a:rPr>
              <a:t>car on ne sait pas si une approche additive serait efficace ;</a:t>
            </a:r>
          </a:p>
          <a:p>
            <a:pPr marL="342900" indent="-342900">
              <a:buFont typeface="Arial" panose="020B0604020202020204" pitchFamily="34" charset="0"/>
              <a:buChar char="•"/>
            </a:pPr>
            <a:r>
              <a:rPr lang="fr-FR" dirty="0">
                <a:cs typeface="Calibri"/>
              </a:rPr>
              <a:t>Suppression du paragraphe </a:t>
            </a:r>
            <a:r>
              <a:rPr lang="fr-FR" dirty="0" smtClean="0">
                <a:cs typeface="Calibri"/>
              </a:rPr>
              <a:t>81 </a:t>
            </a:r>
            <a:r>
              <a:rPr lang="fr-FR" dirty="0">
                <a:cs typeface="Calibri"/>
              </a:rPr>
              <a:t>sur l'exécution de la </a:t>
            </a:r>
            <a:r>
              <a:rPr lang="fr-FR" dirty="0" smtClean="0">
                <a:cs typeface="Calibri"/>
              </a:rPr>
              <a:t>dosimétrie, </a:t>
            </a:r>
            <a:r>
              <a:rPr lang="fr-FR" dirty="0">
                <a:cs typeface="Calibri"/>
              </a:rPr>
              <a:t>car elle a soulevé un certain nombre de commentaires et </a:t>
            </a:r>
            <a:r>
              <a:rPr lang="fr-FR" dirty="0" smtClean="0">
                <a:cs typeface="Calibri"/>
              </a:rPr>
              <a:t>est mieux </a:t>
            </a:r>
            <a:r>
              <a:rPr lang="fr-FR" dirty="0">
                <a:cs typeface="Calibri"/>
              </a:rPr>
              <a:t>expliquée au paragraphe 80 ;</a:t>
            </a:r>
          </a:p>
          <a:p>
            <a:pPr marL="342900" indent="-342900">
              <a:buFont typeface="Arial" panose="020B0604020202020204" pitchFamily="34" charset="0"/>
              <a:buChar char="•"/>
            </a:pPr>
            <a:r>
              <a:rPr lang="fr-FR" dirty="0">
                <a:cs typeface="Calibri"/>
              </a:rPr>
              <a:t>Des responsabilités ont été ajoutées dans un certain nombre de paragraphes (108, 116, 150 et après 156) ;</a:t>
            </a:r>
          </a:p>
          <a:p>
            <a:pPr marL="342900" indent="-342900">
              <a:buFont typeface="Arial" panose="020B0604020202020204" pitchFamily="34" charset="0"/>
              <a:buChar char="•"/>
            </a:pPr>
            <a:r>
              <a:rPr lang="fr-FR" dirty="0">
                <a:cs typeface="Calibri"/>
              </a:rPr>
              <a:t>Annexe reformulée pour être spécifique à l'utilisation de l'ONPV ;</a:t>
            </a:r>
          </a:p>
          <a:p>
            <a:pPr marL="342900" indent="-342900">
              <a:buFont typeface="Arial" panose="020B0604020202020204" pitchFamily="34" charset="0"/>
              <a:buChar char="•"/>
            </a:pPr>
            <a:r>
              <a:rPr lang="fr-FR" dirty="0">
                <a:cs typeface="Calibri"/>
              </a:rPr>
              <a:t>Des informations complémentaires ont été ajoutées en annexe (Exemple de dosimètre dans un lieu de référence) pour clarifier davantage le calcul</a:t>
            </a:r>
            <a:endParaRPr lang="en-US" dirty="0">
              <a:cs typeface="Calibri"/>
            </a:endParaRPr>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21771" y="1342960"/>
            <a:ext cx="7986304" cy="296840"/>
          </a:xfrm>
        </p:spPr>
        <p:txBody>
          <a:bodyPr/>
          <a:lstStyle/>
          <a:p>
            <a:r>
              <a:rPr lang="en-US" dirty="0" err="1"/>
              <a:t>Changements</a:t>
            </a:r>
            <a:r>
              <a:rPr lang="en-US" dirty="0"/>
              <a:t> </a:t>
            </a:r>
            <a:r>
              <a:rPr lang="en-US" dirty="0" err="1"/>
              <a:t>majeurs</a:t>
            </a:r>
            <a:endParaRPr lang="x-none" dirty="0"/>
          </a:p>
        </p:txBody>
      </p:sp>
      <p:pic>
        <p:nvPicPr>
          <p:cNvPr id="5" name="Picture Placeholder 4"/>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398" r="398"/>
          <a:stretch>
            <a:fillRect/>
          </a:stretch>
        </p:blipFill>
        <p:spPr/>
      </p:pic>
    </p:spTree>
    <p:extLst>
      <p:ext uri="{BB962C8B-B14F-4D97-AF65-F5344CB8AC3E}">
        <p14:creationId xmlns:p14="http://schemas.microsoft.com/office/powerpoint/2010/main" val="120517215"/>
      </p:ext>
    </p:extLst>
  </p:cSld>
  <p:clrMapOvr>
    <a:masterClrMapping/>
  </p:clrMapOvr>
  <p:extLst mod="1">
    <p:ext uri="{6950BFC3-D8DA-4A85-94F7-54DA5524770B}">
      <p188:commentRel xmlns="" xmlns:p188="http://schemas.microsoft.com/office/powerpoint/2018/8/main" r:id="rId5"/>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1720181649"/>
              </p:ext>
            </p:extLst>
          </p:nvPr>
        </p:nvGraphicFramePr>
        <p:xfrm>
          <a:off x="484188" y="1752600"/>
          <a:ext cx="11223625" cy="42680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fr-FR" sz="3333" dirty="0">
                <a:solidFill>
                  <a:schemeClr val="accent1">
                    <a:lumMod val="50000"/>
                  </a:schemeClr>
                </a:solidFill>
              </a:rPr>
              <a:t>Considérations possibles sur la mise en œuvre</a:t>
            </a:r>
            <a:endParaRPr lang="en-US" sz="3333" dirty="0">
              <a:solidFill>
                <a:schemeClr val="accent1">
                  <a:lumMod val="50000"/>
                </a:schemeClr>
              </a:solidFill>
            </a:endParaRPr>
          </a:p>
        </p:txBody>
      </p:sp>
      <p:sp>
        <p:nvSpPr>
          <p:cNvPr id="7" name="Rectangle 6"/>
          <p:cNvSpPr/>
          <p:nvPr/>
        </p:nvSpPr>
        <p:spPr>
          <a:xfrm>
            <a:off x="5696051" y="6179444"/>
            <a:ext cx="799898" cy="410433"/>
          </a:xfrm>
          <a:prstGeom prst="rect">
            <a:avLst/>
          </a:prstGeom>
          <a:noFill/>
        </p:spPr>
        <p:txBody>
          <a:bodyPr wrap="none" lIns="152400" tIns="76200" rIns="152400" bIns="76200">
            <a:spAutoFit/>
          </a:bodyPr>
          <a:lstStyle/>
          <a:p>
            <a:pPr algn="ctr"/>
            <a:r>
              <a:rPr lang="en-US" sz="1667" dirty="0">
                <a:ln w="0"/>
                <a:effectLst>
                  <a:outerShdw blurRad="38100" dist="19050" dir="2700000" algn="tl" rotWithShape="0">
                    <a:schemeClr val="dk1">
                      <a:alpha val="40000"/>
                    </a:schemeClr>
                  </a:outerShdw>
                </a:effectLst>
              </a:rPr>
              <a:t>6 of 8</a:t>
            </a:r>
          </a:p>
        </p:txBody>
      </p:sp>
    </p:spTree>
    <p:extLst>
      <p:ext uri="{BB962C8B-B14F-4D97-AF65-F5344CB8AC3E}">
        <p14:creationId xmlns:p14="http://schemas.microsoft.com/office/powerpoint/2010/main" val="1980700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2268516413"/>
              </p:ext>
            </p:extLst>
          </p:nvPr>
        </p:nvGraphicFramePr>
        <p:xfrm>
          <a:off x="523876" y="1254126"/>
          <a:ext cx="11302998" cy="45243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smtClean="0"/>
              <a:t>Liens </a:t>
            </a:r>
            <a:r>
              <a:rPr lang="en-US" sz="4937" dirty="0" err="1" smtClean="0"/>
              <a:t>utiles</a:t>
            </a:r>
            <a:endParaRPr lang="en-US" sz="4937" dirty="0"/>
          </a:p>
        </p:txBody>
      </p:sp>
      <p:sp>
        <p:nvSpPr>
          <p:cNvPr id="7" name="Rectangle 6"/>
          <p:cNvSpPr/>
          <p:nvPr/>
        </p:nvSpPr>
        <p:spPr>
          <a:xfrm>
            <a:off x="5696053" y="6179444"/>
            <a:ext cx="799898" cy="410433"/>
          </a:xfrm>
          <a:prstGeom prst="rect">
            <a:avLst/>
          </a:prstGeom>
          <a:noFill/>
        </p:spPr>
        <p:txBody>
          <a:bodyPr wrap="none" lIns="152400" tIns="76200" rIns="152400" bIns="76200">
            <a:spAutoFit/>
          </a:bodyPr>
          <a:lstStyle/>
          <a:p>
            <a:pPr algn="ctr"/>
            <a:r>
              <a:rPr lang="en-US" sz="1667" dirty="0">
                <a:ln w="0"/>
                <a:effectLst>
                  <a:outerShdw blurRad="38100" dist="19050" dir="2700000" algn="tl" rotWithShape="0">
                    <a:schemeClr val="dk1">
                      <a:alpha val="40000"/>
                    </a:schemeClr>
                  </a:outerShdw>
                </a:effectLst>
              </a:rPr>
              <a:t>7 of 8</a:t>
            </a:r>
          </a:p>
        </p:txBody>
      </p:sp>
    </p:spTree>
    <p:extLst>
      <p:ext uri="{BB962C8B-B14F-4D97-AF65-F5344CB8AC3E}">
        <p14:creationId xmlns:p14="http://schemas.microsoft.com/office/powerpoint/2010/main" val="1585676534"/>
      </p:ext>
    </p:extLst>
  </p:cSld>
  <p:clrMapOvr>
    <a:masterClrMapping/>
  </p:clrMapOvr>
  <p:extLst mod="1">
    <p:ext uri="{6950BFC3-D8DA-4A85-94F7-54DA5524770B}">
      <p188:commentRel xmlns="" xmlns:p188="http://schemas.microsoft.com/office/powerpoint/2018/8/main" r:id="rId8"/>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smtClean="0"/>
              <a:t>Merci de votre attention</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685800" y="4699647"/>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rgbClr val="FFFF00"/>
                </a:solidFill>
                <a:ea typeface="Arial Unicode MS" panose="020B0604020202020204" pitchFamily="34" charset="-128"/>
                <a:cs typeface="Arial" panose="020B0604020202020204" pitchFamily="34" charset="0"/>
                <a:hlinkClick r:id="rId2">
                  <a:extLst>
                    <a:ext uri="{A12FA001-AC4F-418D-AE19-62706E023703}">
                      <ahyp:hlinkClr xmlns="" xmlns:ahyp="http://schemas.microsoft.com/office/drawing/2018/hyperlinkcolor" val="tx"/>
                    </a:ext>
                  </a:extLst>
                </a:hlinkClick>
              </a:rPr>
              <a:t>ippc@fao.org</a:t>
            </a:r>
            <a:r>
              <a:rPr lang="fr-FR" altLang="en-US" sz="1600" dirty="0">
                <a:solidFill>
                  <a:srgbClr val="FFFF00"/>
                </a:solidFill>
                <a:ea typeface="Arial Unicode MS" panose="020B0604020202020204" pitchFamily="34" charset="-128"/>
                <a:cs typeface="Arial" panose="020B0604020202020204" pitchFamily="34" charset="0"/>
              </a:rPr>
              <a:t> | </a:t>
            </a:r>
            <a:r>
              <a:rPr lang="fr-FR" altLang="en-US" sz="1600" dirty="0">
                <a:solidFill>
                  <a:srgbClr val="FFFF00"/>
                </a:solidFill>
                <a:ea typeface="Arial Unicode MS" panose="020B0604020202020204" pitchFamily="34" charset="-128"/>
                <a:cs typeface="Arial" panose="020B0604020202020204" pitchFamily="34" charset="0"/>
                <a:hlinkClick r:id="rId3">
                  <a:extLst>
                    <a:ext uri="{A12FA001-AC4F-418D-AE19-62706E023703}">
                      <ahyp:hlinkClr xmlns="" xmlns:ahyp="http://schemas.microsoft.com/office/drawing/2018/hyperlinkcolor"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TaxCatchAll xmlns="a05d7f75-f42e-4288-8809-604fd4d9691f" xsi:nil="true"/>
    <lcf76f155ced4ddcb4097134ff3c332f xmlns="ea6feb38-a85a-45e8-92e9-814486bbe375">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7" ma:contentTypeDescription="Create a new document." ma:contentTypeScope="" ma:versionID="b97c355e8ddb83b53e10132d4d0c39dd">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7ee668c2352abc57114714e7d7c6a8d9"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B6D1CDB-15D1-4C85-BFBF-7D1270C6F64A}">
  <ds:schemaRefs>
    <ds:schemaRef ds:uri="http://purl.org/dc/elements/1.1/"/>
    <ds:schemaRef ds:uri="http://schemas.microsoft.com/office/infopath/2007/PartnerControls"/>
    <ds:schemaRef ds:uri="ea6feb38-a85a-45e8-92e9-814486bbe375"/>
    <ds:schemaRef ds:uri="http://schemas.microsoft.com/office/2006/metadata/properties"/>
    <ds:schemaRef ds:uri="http://purl.org/dc/terms/"/>
    <ds:schemaRef ds:uri="http://schemas.microsoft.com/office/2006/documentManagement/types"/>
    <ds:schemaRef ds:uri="http://schemas.openxmlformats.org/package/2006/metadata/core-properties"/>
    <ds:schemaRef ds:uri="a05d7f75-f42e-4288-8809-604fd4d9691f"/>
    <ds:schemaRef ds:uri="http://www.w3.org/XML/1998/namespace"/>
    <ds:schemaRef ds:uri="http://purl.org/dc/dcmitype/"/>
  </ds:schemaRefs>
</ds:datastoreItem>
</file>

<file path=customXml/itemProps2.xml><?xml version="1.0" encoding="utf-8"?>
<ds:datastoreItem xmlns:ds="http://schemas.openxmlformats.org/officeDocument/2006/customXml" ds:itemID="{96C8CC1D-8EBD-4B82-8E89-7A2F3010E8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2539</TotalTime>
  <Words>897</Words>
  <Application>Microsoft Office PowerPoint</Application>
  <PresentationFormat>Widescreen</PresentationFormat>
  <Paragraphs>78</Paragraphs>
  <Slides>8</Slides>
  <Notes>5</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8</vt:i4>
      </vt:variant>
    </vt:vector>
  </HeadingPairs>
  <TitlesOfParts>
    <vt:vector size="18" baseType="lpstr">
      <vt:lpstr>.AppleSystemUIFont</vt:lpstr>
      <vt:lpstr>Arial</vt:lpstr>
      <vt:lpstr>Arial Unicode MS</vt:lpstr>
      <vt:lpstr>Calibri</vt:lpstr>
      <vt:lpstr>Calibri Light</vt:lpstr>
      <vt:lpstr>Georgia</vt:lpstr>
      <vt:lpstr>Wingdings</vt:lpstr>
      <vt:lpstr>COVER</vt:lpstr>
      <vt:lpstr>1_COVER</vt:lpstr>
      <vt:lpstr>Internal screen</vt:lpstr>
      <vt:lpstr>PROJET DE NIMP : Révision de la NIMP 18 : Exigences relatives à l'utilisation de l'irradiation en tant que mesure phytosanitaire (2014-007) - suite à la 1ère consultation des pays</vt:lpstr>
      <vt:lpstr>PowerPoint Presentation</vt:lpstr>
      <vt:lpstr>PowerPoint Presentation</vt:lpstr>
      <vt:lpstr>Historique</vt:lpstr>
      <vt:lpstr>Changements majeurs</vt:lpstr>
      <vt:lpstr>PowerPoint Presentation</vt:lpstr>
      <vt:lpstr>PowerPoint Presentation</vt:lpstr>
      <vt:lpstr>Merci de votre attention</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Nicora, Natalie (NSP)</cp:lastModifiedBy>
  <cp:revision>88</cp:revision>
  <cp:lastPrinted>2018-12-10T09:55:32Z</cp:lastPrinted>
  <dcterms:created xsi:type="dcterms:W3CDTF">2019-07-18T08:44:31Z</dcterms:created>
  <dcterms:modified xsi:type="dcterms:W3CDTF">2022-07-19T09:02:28Z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