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rawing1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Masters/notesMaster1.xml" ContentType="application/vnd.openxmlformats-officedocument.presentationml.notesMaster+xml"/>
  <Override PartName="/ppt/diagrams/drawing3.xml" ContentType="application/vnd.ms-office.drawingml.diagramDrawing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78" r:id="rId2"/>
    <p:sldId id="279" r:id="rId3"/>
    <p:sldId id="257" r:id="rId4"/>
    <p:sldId id="277" r:id="rId5"/>
    <p:sldId id="280" r:id="rId6"/>
    <p:sldId id="275" r:id="rId7"/>
    <p:sldId id="281" r:id="rId8"/>
    <p:sldId id="282" r:id="rId9"/>
    <p:sldId id="285" r:id="rId10"/>
    <p:sldId id="283" r:id="rId11"/>
    <p:sldId id="286" r:id="rId12"/>
    <p:sldId id="287" r:id="rId13"/>
    <p:sldId id="288" r:id="rId14"/>
    <p:sldId id="289" r:id="rId15"/>
    <p:sldId id="290" r:id="rId16"/>
    <p:sldId id="291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A6"/>
    <a:srgbClr val="D1A701"/>
    <a:srgbClr val="1E3E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68"/>
    <p:restoredTop sz="94674"/>
  </p:normalViewPr>
  <p:slideViewPr>
    <p:cSldViewPr snapToGrid="0" snapToObjects="1">
      <p:cViewPr varScale="1">
        <p:scale>
          <a:sx n="118" d="100"/>
          <a:sy n="118" d="100"/>
        </p:scale>
        <p:origin x="9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865248-7592-4816-AB12-FF7EDBF19402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PE"/>
        </a:p>
      </dgm:t>
    </dgm:pt>
    <dgm:pt modelId="{8524F2E7-F29D-4982-B93A-BDDC9A449829}">
      <dgm:prSet phldrT="[Texto]"/>
      <dgm:spPr/>
      <dgm:t>
        <a:bodyPr/>
        <a:lstStyle/>
        <a:p>
          <a:r>
            <a:rPr lang="es-PE" dirty="0"/>
            <a:t>Solución: E - CERT (2015)</a:t>
          </a:r>
        </a:p>
      </dgm:t>
    </dgm:pt>
    <dgm:pt modelId="{2EF498F4-08AB-4015-B7D2-D15D85B5B9E0}" type="parTrans" cxnId="{8E422CA7-EE04-4228-B11E-67FA92CEBF17}">
      <dgm:prSet/>
      <dgm:spPr/>
      <dgm:t>
        <a:bodyPr/>
        <a:lstStyle/>
        <a:p>
          <a:endParaRPr lang="es-PE"/>
        </a:p>
      </dgm:t>
    </dgm:pt>
    <dgm:pt modelId="{0E21F981-4066-4C73-8E2F-E72869F8A42E}" type="sibTrans" cxnId="{8E422CA7-EE04-4228-B11E-67FA92CEBF17}">
      <dgm:prSet/>
      <dgm:spPr/>
      <dgm:t>
        <a:bodyPr/>
        <a:lstStyle/>
        <a:p>
          <a:endParaRPr lang="es-PE"/>
        </a:p>
      </dgm:t>
    </dgm:pt>
    <dgm:pt modelId="{6F6AE2B5-82F3-466C-8D1F-1E33DD247ED0}">
      <dgm:prSet phldrT="[Texto]" custT="1"/>
      <dgm:spPr/>
      <dgm:t>
        <a:bodyPr/>
        <a:lstStyle/>
        <a:p>
          <a:r>
            <a:rPr lang="es-ES" sz="1200" dirty="0"/>
            <a:t>Países Bajos: 2017</a:t>
          </a:r>
          <a:endParaRPr lang="es-PE" sz="1200" dirty="0"/>
        </a:p>
      </dgm:t>
    </dgm:pt>
    <dgm:pt modelId="{C81E3F4F-146D-46F0-ADA7-0ECBB35D00B0}" type="parTrans" cxnId="{67A7B9B0-24EA-457D-9167-5E7B6F58C7F2}">
      <dgm:prSet/>
      <dgm:spPr/>
      <dgm:t>
        <a:bodyPr/>
        <a:lstStyle/>
        <a:p>
          <a:endParaRPr lang="es-PE"/>
        </a:p>
      </dgm:t>
    </dgm:pt>
    <dgm:pt modelId="{758C010F-17F7-49A4-A3F8-1201D8242845}" type="sibTrans" cxnId="{67A7B9B0-24EA-457D-9167-5E7B6F58C7F2}">
      <dgm:prSet/>
      <dgm:spPr/>
      <dgm:t>
        <a:bodyPr/>
        <a:lstStyle/>
        <a:p>
          <a:endParaRPr lang="es-PE"/>
        </a:p>
      </dgm:t>
    </dgm:pt>
    <dgm:pt modelId="{CC27BBB2-F3C0-45A8-A707-153B66E13C17}">
      <dgm:prSet/>
      <dgm:spPr/>
      <dgm:t>
        <a:bodyPr/>
        <a:lstStyle/>
        <a:p>
          <a:r>
            <a:rPr lang="es-ES" dirty="0"/>
            <a:t>Solución: ALIANZA PACIFICO (2017 a través del mecanismo de integración regional)</a:t>
          </a:r>
          <a:endParaRPr lang="es-PE" dirty="0"/>
        </a:p>
      </dgm:t>
    </dgm:pt>
    <dgm:pt modelId="{FF8939CA-08DD-4268-B004-973AC2CACAAC}" type="parTrans" cxnId="{5B9B8007-86DD-478A-8A85-8405E1DE46B0}">
      <dgm:prSet/>
      <dgm:spPr/>
      <dgm:t>
        <a:bodyPr/>
        <a:lstStyle/>
        <a:p>
          <a:endParaRPr lang="es-PE"/>
        </a:p>
      </dgm:t>
    </dgm:pt>
    <dgm:pt modelId="{9F439955-5991-4F81-84F1-50BF6D029D4D}" type="sibTrans" cxnId="{5B9B8007-86DD-478A-8A85-8405E1DE46B0}">
      <dgm:prSet/>
      <dgm:spPr/>
      <dgm:t>
        <a:bodyPr/>
        <a:lstStyle/>
        <a:p>
          <a:endParaRPr lang="es-PE"/>
        </a:p>
      </dgm:t>
    </dgm:pt>
    <dgm:pt modelId="{F6AEE572-AB17-4138-93EC-5CB894491521}">
      <dgm:prSet/>
      <dgm:spPr/>
      <dgm:t>
        <a:bodyPr/>
        <a:lstStyle/>
        <a:p>
          <a:r>
            <a:rPr lang="es-PE" b="0" i="0" u="none" dirty="0"/>
            <a:t>Solución: E - PHYTO (2020)</a:t>
          </a:r>
          <a:endParaRPr lang="es-PE" dirty="0"/>
        </a:p>
      </dgm:t>
    </dgm:pt>
    <dgm:pt modelId="{B0528F5C-B6CA-4587-B285-8FF30CD1CC20}" type="parTrans" cxnId="{809480D4-A00A-44F5-BBFE-3F86570B5184}">
      <dgm:prSet/>
      <dgm:spPr/>
      <dgm:t>
        <a:bodyPr/>
        <a:lstStyle/>
        <a:p>
          <a:endParaRPr lang="es-PE"/>
        </a:p>
      </dgm:t>
    </dgm:pt>
    <dgm:pt modelId="{E1937FE5-89D7-45AA-B4C2-185862723975}" type="sibTrans" cxnId="{809480D4-A00A-44F5-BBFE-3F86570B5184}">
      <dgm:prSet/>
      <dgm:spPr/>
      <dgm:t>
        <a:bodyPr/>
        <a:lstStyle/>
        <a:p>
          <a:endParaRPr lang="es-PE"/>
        </a:p>
      </dgm:t>
    </dgm:pt>
    <dgm:pt modelId="{429E3550-8ACE-4545-B0CE-10515A19A784}">
      <dgm:prSet custT="1"/>
      <dgm:spPr/>
      <dgm:t>
        <a:bodyPr/>
        <a:lstStyle/>
        <a:p>
          <a:r>
            <a:rPr lang="es-PE" sz="1200" dirty="0"/>
            <a:t>Colombia: (01/Agosto/2019)</a:t>
          </a:r>
        </a:p>
      </dgm:t>
    </dgm:pt>
    <dgm:pt modelId="{506E561F-4945-4655-8BAD-27AC8A126927}" type="parTrans" cxnId="{62A994DF-EAA4-4C11-BF55-8228B3BA8D5C}">
      <dgm:prSet/>
      <dgm:spPr/>
      <dgm:t>
        <a:bodyPr/>
        <a:lstStyle/>
        <a:p>
          <a:endParaRPr lang="es-PE"/>
        </a:p>
      </dgm:t>
    </dgm:pt>
    <dgm:pt modelId="{F1B7D419-6B5F-4A56-8EEC-E4DE61134357}" type="sibTrans" cxnId="{62A994DF-EAA4-4C11-BF55-8228B3BA8D5C}">
      <dgm:prSet/>
      <dgm:spPr/>
      <dgm:t>
        <a:bodyPr/>
        <a:lstStyle/>
        <a:p>
          <a:endParaRPr lang="es-PE"/>
        </a:p>
      </dgm:t>
    </dgm:pt>
    <dgm:pt modelId="{ED2F7794-A02C-4576-A753-4B11758074D4}">
      <dgm:prSet custT="1"/>
      <dgm:spPr/>
      <dgm:t>
        <a:bodyPr/>
        <a:lstStyle/>
        <a:p>
          <a:r>
            <a:rPr lang="es-PE" sz="1200" dirty="0"/>
            <a:t>México: (01/Octubre/2019)</a:t>
          </a:r>
        </a:p>
      </dgm:t>
    </dgm:pt>
    <dgm:pt modelId="{F6EE3514-76CD-4645-872F-F6D078BE762A}" type="parTrans" cxnId="{BA6105FF-5935-431A-B046-BBD6360B806B}">
      <dgm:prSet/>
      <dgm:spPr/>
      <dgm:t>
        <a:bodyPr/>
        <a:lstStyle/>
        <a:p>
          <a:endParaRPr lang="es-PE"/>
        </a:p>
      </dgm:t>
    </dgm:pt>
    <dgm:pt modelId="{8781786B-5303-4D1B-BBAC-8082676E4298}" type="sibTrans" cxnId="{BA6105FF-5935-431A-B046-BBD6360B806B}">
      <dgm:prSet/>
      <dgm:spPr/>
      <dgm:t>
        <a:bodyPr/>
        <a:lstStyle/>
        <a:p>
          <a:endParaRPr lang="es-PE"/>
        </a:p>
      </dgm:t>
    </dgm:pt>
    <dgm:pt modelId="{9D5911B2-FBE8-486D-B596-039C3893A91D}">
      <dgm:prSet custT="1"/>
      <dgm:spPr/>
      <dgm:t>
        <a:bodyPr/>
        <a:lstStyle/>
        <a:p>
          <a:r>
            <a:rPr lang="es-PE" sz="1200" dirty="0"/>
            <a:t>Chile: (08/Junio/2020)</a:t>
          </a:r>
        </a:p>
      </dgm:t>
    </dgm:pt>
    <dgm:pt modelId="{6D2D96B0-8628-4FAF-B609-04D8609F6718}" type="parTrans" cxnId="{893B4273-3710-436B-9A89-937ACBDE179A}">
      <dgm:prSet/>
      <dgm:spPr/>
      <dgm:t>
        <a:bodyPr/>
        <a:lstStyle/>
        <a:p>
          <a:endParaRPr lang="es-PE"/>
        </a:p>
      </dgm:t>
    </dgm:pt>
    <dgm:pt modelId="{64453D1F-CF68-433D-9E2E-38D7A50644EC}" type="sibTrans" cxnId="{893B4273-3710-436B-9A89-937ACBDE179A}">
      <dgm:prSet/>
      <dgm:spPr/>
      <dgm:t>
        <a:bodyPr/>
        <a:lstStyle/>
        <a:p>
          <a:endParaRPr lang="es-PE"/>
        </a:p>
      </dgm:t>
    </dgm:pt>
    <dgm:pt modelId="{A0417BB4-FCCC-48A5-BB88-AEA9F6C4EC4D}">
      <dgm:prSet custT="1"/>
      <dgm:spPr/>
      <dgm:t>
        <a:bodyPr/>
        <a:lstStyle/>
        <a:p>
          <a:r>
            <a:rPr lang="es-ES" sz="1200" b="0" i="0" u="none" dirty="0"/>
            <a:t>Argentina: En implementación</a:t>
          </a:r>
          <a:endParaRPr lang="es-PE" sz="1200" dirty="0"/>
        </a:p>
      </dgm:t>
    </dgm:pt>
    <dgm:pt modelId="{3DC2F6AB-9733-40BB-9E3C-E866E4D8BB1E}" type="parTrans" cxnId="{D96BD71C-9D37-4500-AAC2-3AD58A3ED39F}">
      <dgm:prSet/>
      <dgm:spPr/>
      <dgm:t>
        <a:bodyPr/>
        <a:lstStyle/>
        <a:p>
          <a:endParaRPr lang="es-PE"/>
        </a:p>
      </dgm:t>
    </dgm:pt>
    <dgm:pt modelId="{74C8BE08-9287-4D23-A826-44F25AC245C3}" type="sibTrans" cxnId="{D96BD71C-9D37-4500-AAC2-3AD58A3ED39F}">
      <dgm:prSet/>
      <dgm:spPr/>
      <dgm:t>
        <a:bodyPr/>
        <a:lstStyle/>
        <a:p>
          <a:endParaRPr lang="es-PE"/>
        </a:p>
      </dgm:t>
    </dgm:pt>
    <dgm:pt modelId="{DBD7B499-182A-4D86-93BC-FC57B4944E43}">
      <dgm:prSet custT="1"/>
      <dgm:spPr/>
      <dgm:t>
        <a:bodyPr/>
        <a:lstStyle/>
        <a:p>
          <a:endParaRPr lang="es-PE" sz="1200" dirty="0"/>
        </a:p>
      </dgm:t>
    </dgm:pt>
    <dgm:pt modelId="{182FE974-FA43-4A9D-AB6E-7B88A9031C64}" type="parTrans" cxnId="{1C41E73E-5C72-4BF6-B024-79B500ACECC5}">
      <dgm:prSet/>
      <dgm:spPr/>
      <dgm:t>
        <a:bodyPr/>
        <a:lstStyle/>
        <a:p>
          <a:endParaRPr lang="es-PE"/>
        </a:p>
      </dgm:t>
    </dgm:pt>
    <dgm:pt modelId="{58EF4A4A-BF3F-4504-B702-A00F455698ED}" type="sibTrans" cxnId="{1C41E73E-5C72-4BF6-B024-79B500ACECC5}">
      <dgm:prSet/>
      <dgm:spPr/>
      <dgm:t>
        <a:bodyPr/>
        <a:lstStyle/>
        <a:p>
          <a:endParaRPr lang="es-PE"/>
        </a:p>
      </dgm:t>
    </dgm:pt>
    <dgm:pt modelId="{53DEE6CE-A6D5-4D39-8C9D-B1F0251CA310}">
      <dgm:prSet custT="1"/>
      <dgm:spPr/>
      <dgm:t>
        <a:bodyPr/>
        <a:lstStyle/>
        <a:p>
          <a:endParaRPr lang="es-PE" sz="1200" dirty="0"/>
        </a:p>
      </dgm:t>
    </dgm:pt>
    <dgm:pt modelId="{1A27E34C-7F75-4513-956A-395E7303F381}" type="parTrans" cxnId="{332BC280-5138-42F8-97E3-5DD83DCB8608}">
      <dgm:prSet/>
      <dgm:spPr/>
      <dgm:t>
        <a:bodyPr/>
        <a:lstStyle/>
        <a:p>
          <a:endParaRPr lang="es-PE"/>
        </a:p>
      </dgm:t>
    </dgm:pt>
    <dgm:pt modelId="{74B0238D-CF2F-4110-99EC-C75CB8D34683}" type="sibTrans" cxnId="{332BC280-5138-42F8-97E3-5DD83DCB8608}">
      <dgm:prSet/>
      <dgm:spPr/>
      <dgm:t>
        <a:bodyPr/>
        <a:lstStyle/>
        <a:p>
          <a:endParaRPr lang="es-PE"/>
        </a:p>
      </dgm:t>
    </dgm:pt>
    <dgm:pt modelId="{2FAAFECA-CCEC-4900-AD02-CFE5C2199458}">
      <dgm:prSet custT="1"/>
      <dgm:spPr/>
      <dgm:t>
        <a:bodyPr/>
        <a:lstStyle/>
        <a:p>
          <a:endParaRPr lang="es-PE" sz="1200" dirty="0"/>
        </a:p>
      </dgm:t>
    </dgm:pt>
    <dgm:pt modelId="{7084C2E5-5817-4D4F-B990-E4282F191916}" type="parTrans" cxnId="{7EFBB0A4-32B8-4713-91C4-7A801AFFE47C}">
      <dgm:prSet/>
      <dgm:spPr/>
      <dgm:t>
        <a:bodyPr/>
        <a:lstStyle/>
        <a:p>
          <a:endParaRPr lang="es-PE"/>
        </a:p>
      </dgm:t>
    </dgm:pt>
    <dgm:pt modelId="{03ED77BB-CDB6-4488-B5C3-600FE2E35522}" type="sibTrans" cxnId="{7EFBB0A4-32B8-4713-91C4-7A801AFFE47C}">
      <dgm:prSet/>
      <dgm:spPr/>
      <dgm:t>
        <a:bodyPr/>
        <a:lstStyle/>
        <a:p>
          <a:endParaRPr lang="es-PE"/>
        </a:p>
      </dgm:t>
    </dgm:pt>
    <dgm:pt modelId="{025780A5-23B3-4B2B-B37A-F4A9F097AE93}">
      <dgm:prSet custT="1"/>
      <dgm:spPr/>
      <dgm:t>
        <a:bodyPr/>
        <a:lstStyle/>
        <a:p>
          <a:endParaRPr lang="es-PE" sz="1200" dirty="0"/>
        </a:p>
      </dgm:t>
    </dgm:pt>
    <dgm:pt modelId="{E29D350F-CA14-45D1-BB9B-55BE062C3FFA}" type="parTrans" cxnId="{CE5A6CBF-20E7-49FB-A555-CE71FCA3EEDB}">
      <dgm:prSet/>
      <dgm:spPr/>
      <dgm:t>
        <a:bodyPr/>
        <a:lstStyle/>
        <a:p>
          <a:endParaRPr lang="es-PE"/>
        </a:p>
      </dgm:t>
    </dgm:pt>
    <dgm:pt modelId="{0AA25229-70D6-4564-A05B-86123101F4B6}" type="sibTrans" cxnId="{CE5A6CBF-20E7-49FB-A555-CE71FCA3EEDB}">
      <dgm:prSet/>
      <dgm:spPr/>
      <dgm:t>
        <a:bodyPr/>
        <a:lstStyle/>
        <a:p>
          <a:endParaRPr lang="es-PE"/>
        </a:p>
      </dgm:t>
    </dgm:pt>
    <dgm:pt modelId="{C88A29D6-E976-4AC6-9C3B-24EF9860CB9F}">
      <dgm:prSet custT="1"/>
      <dgm:spPr/>
      <dgm:t>
        <a:bodyPr/>
        <a:lstStyle/>
        <a:p>
          <a:endParaRPr lang="es-PE" sz="1200" dirty="0"/>
        </a:p>
      </dgm:t>
    </dgm:pt>
    <dgm:pt modelId="{22A948C4-68DB-464F-9DBF-7B64B240307F}" type="parTrans" cxnId="{09A9C4D4-60C0-49B6-BC6E-E4D5D16A229E}">
      <dgm:prSet/>
      <dgm:spPr/>
      <dgm:t>
        <a:bodyPr/>
        <a:lstStyle/>
        <a:p>
          <a:endParaRPr lang="es-PE"/>
        </a:p>
      </dgm:t>
    </dgm:pt>
    <dgm:pt modelId="{EAB386AA-6BE1-4651-9897-8B8D62AF3CBD}" type="sibTrans" cxnId="{09A9C4D4-60C0-49B6-BC6E-E4D5D16A229E}">
      <dgm:prSet/>
      <dgm:spPr/>
      <dgm:t>
        <a:bodyPr/>
        <a:lstStyle/>
        <a:p>
          <a:endParaRPr lang="es-PE"/>
        </a:p>
      </dgm:t>
    </dgm:pt>
    <dgm:pt modelId="{8515FEAF-A5F1-4748-94F0-3DE8278B2209}">
      <dgm:prSet custT="1"/>
      <dgm:spPr/>
      <dgm:t>
        <a:bodyPr/>
        <a:lstStyle/>
        <a:p>
          <a:r>
            <a:rPr lang="es-ES" sz="1200" b="0" i="0" u="none" dirty="0"/>
            <a:t>Unión Europea: Futura gestión </a:t>
          </a:r>
          <a:br>
            <a:rPr lang="es-ES" sz="1200" b="0" i="0" u="none" dirty="0"/>
          </a:br>
          <a:endParaRPr lang="es-PE" sz="1200" dirty="0"/>
        </a:p>
      </dgm:t>
    </dgm:pt>
    <dgm:pt modelId="{75E21FD6-8C65-42B8-AD70-1BE1CAEA9928}" type="parTrans" cxnId="{1FA9DB64-B7DF-41DC-B4CD-6C1D389EC41B}">
      <dgm:prSet/>
      <dgm:spPr/>
      <dgm:t>
        <a:bodyPr/>
        <a:lstStyle/>
        <a:p>
          <a:endParaRPr lang="es-PE"/>
        </a:p>
      </dgm:t>
    </dgm:pt>
    <dgm:pt modelId="{26B4B197-89A3-4C81-8BE1-5026A89AAAC6}" type="sibTrans" cxnId="{1FA9DB64-B7DF-41DC-B4CD-6C1D389EC41B}">
      <dgm:prSet/>
      <dgm:spPr/>
      <dgm:t>
        <a:bodyPr/>
        <a:lstStyle/>
        <a:p>
          <a:endParaRPr lang="es-PE"/>
        </a:p>
      </dgm:t>
    </dgm:pt>
    <dgm:pt modelId="{82BB6177-B3AF-4521-99B5-B1675D5C381B}">
      <dgm:prSet custT="1"/>
      <dgm:spPr/>
      <dgm:t>
        <a:bodyPr/>
        <a:lstStyle/>
        <a:p>
          <a:r>
            <a:rPr lang="es-ES" sz="1200" b="0" i="0" u="none" dirty="0"/>
            <a:t>EEUU: Futura gestión</a:t>
          </a:r>
          <a:endParaRPr lang="es-PE" sz="1200" dirty="0"/>
        </a:p>
      </dgm:t>
    </dgm:pt>
    <dgm:pt modelId="{E9985726-AB25-4C39-9F72-FC704D3B35C3}" type="sibTrans" cxnId="{1B6C4A66-EA01-429D-A85F-7FB5360E82BC}">
      <dgm:prSet/>
      <dgm:spPr/>
      <dgm:t>
        <a:bodyPr/>
        <a:lstStyle/>
        <a:p>
          <a:endParaRPr lang="es-PE"/>
        </a:p>
      </dgm:t>
    </dgm:pt>
    <dgm:pt modelId="{A7408D8A-28B0-491C-9619-CE67429B4AB6}" type="parTrans" cxnId="{1B6C4A66-EA01-429D-A85F-7FB5360E82BC}">
      <dgm:prSet/>
      <dgm:spPr/>
      <dgm:t>
        <a:bodyPr/>
        <a:lstStyle/>
        <a:p>
          <a:endParaRPr lang="es-PE"/>
        </a:p>
      </dgm:t>
    </dgm:pt>
    <dgm:pt modelId="{866EC4D4-9781-49E4-868E-301DF340DF09}" type="pres">
      <dgm:prSet presAssocID="{63865248-7592-4816-AB12-FF7EDBF19402}" presName="Name0" presStyleCnt="0">
        <dgm:presLayoutVars>
          <dgm:dir/>
          <dgm:animLvl val="lvl"/>
          <dgm:resizeHandles/>
        </dgm:presLayoutVars>
      </dgm:prSet>
      <dgm:spPr/>
    </dgm:pt>
    <dgm:pt modelId="{D2334DEC-E206-46C9-9245-AE0D0FCC1FE9}" type="pres">
      <dgm:prSet presAssocID="{8524F2E7-F29D-4982-B93A-BDDC9A449829}" presName="linNode" presStyleCnt="0"/>
      <dgm:spPr/>
    </dgm:pt>
    <dgm:pt modelId="{5CE53967-BF48-4A99-A285-DC57C4E3F2E1}" type="pres">
      <dgm:prSet presAssocID="{8524F2E7-F29D-4982-B93A-BDDC9A449829}" presName="parentShp" presStyleLbl="node1" presStyleIdx="0" presStyleCnt="3" custLinFactNeighborY="-9706">
        <dgm:presLayoutVars>
          <dgm:bulletEnabled val="1"/>
        </dgm:presLayoutVars>
      </dgm:prSet>
      <dgm:spPr/>
    </dgm:pt>
    <dgm:pt modelId="{7EE1F9CC-EC28-4762-AA6A-BEBA3512C7AE}" type="pres">
      <dgm:prSet presAssocID="{8524F2E7-F29D-4982-B93A-BDDC9A449829}" presName="childShp" presStyleLbl="bgAccFollowNode1" presStyleIdx="0" presStyleCnt="3">
        <dgm:presLayoutVars>
          <dgm:bulletEnabled val="1"/>
        </dgm:presLayoutVars>
      </dgm:prSet>
      <dgm:spPr/>
    </dgm:pt>
    <dgm:pt modelId="{AE3FFEF7-8075-4511-873B-3562622A5082}" type="pres">
      <dgm:prSet presAssocID="{0E21F981-4066-4C73-8E2F-E72869F8A42E}" presName="spacing" presStyleCnt="0"/>
      <dgm:spPr/>
    </dgm:pt>
    <dgm:pt modelId="{CE2E8E66-2C34-4D59-BADB-41EBC2670D29}" type="pres">
      <dgm:prSet presAssocID="{CC27BBB2-F3C0-45A8-A707-153B66E13C17}" presName="linNode" presStyleCnt="0"/>
      <dgm:spPr/>
    </dgm:pt>
    <dgm:pt modelId="{1B97369E-493D-4CDC-B059-0B25477F2C92}" type="pres">
      <dgm:prSet presAssocID="{CC27BBB2-F3C0-45A8-A707-153B66E13C17}" presName="parentShp" presStyleLbl="node1" presStyleIdx="1" presStyleCnt="3">
        <dgm:presLayoutVars>
          <dgm:bulletEnabled val="1"/>
        </dgm:presLayoutVars>
      </dgm:prSet>
      <dgm:spPr/>
    </dgm:pt>
    <dgm:pt modelId="{0A141DCD-3EFA-4B5A-A245-57B88733784D}" type="pres">
      <dgm:prSet presAssocID="{CC27BBB2-F3C0-45A8-A707-153B66E13C17}" presName="childShp" presStyleLbl="bgAccFollowNode1" presStyleIdx="1" presStyleCnt="3">
        <dgm:presLayoutVars>
          <dgm:bulletEnabled val="1"/>
        </dgm:presLayoutVars>
      </dgm:prSet>
      <dgm:spPr/>
    </dgm:pt>
    <dgm:pt modelId="{7E4908DC-D55C-433A-9059-60BDE32D1B7D}" type="pres">
      <dgm:prSet presAssocID="{9F439955-5991-4F81-84F1-50BF6D029D4D}" presName="spacing" presStyleCnt="0"/>
      <dgm:spPr/>
    </dgm:pt>
    <dgm:pt modelId="{97A83F2E-5779-412F-B7E9-19EB38AC844B}" type="pres">
      <dgm:prSet presAssocID="{F6AEE572-AB17-4138-93EC-5CB894491521}" presName="linNode" presStyleCnt="0"/>
      <dgm:spPr/>
    </dgm:pt>
    <dgm:pt modelId="{E9553585-4941-401A-855A-BE247FF2D8B6}" type="pres">
      <dgm:prSet presAssocID="{F6AEE572-AB17-4138-93EC-5CB894491521}" presName="parentShp" presStyleLbl="node1" presStyleIdx="2" presStyleCnt="3">
        <dgm:presLayoutVars>
          <dgm:bulletEnabled val="1"/>
        </dgm:presLayoutVars>
      </dgm:prSet>
      <dgm:spPr/>
    </dgm:pt>
    <dgm:pt modelId="{8FC8626E-C06D-42B8-9E6F-0E1D74059538}" type="pres">
      <dgm:prSet presAssocID="{F6AEE572-AB17-4138-93EC-5CB894491521}" presName="childShp" presStyleLbl="bgAccFollowNode1" presStyleIdx="2" presStyleCnt="3" custLinFactNeighborX="-408" custLinFactNeighborY="3293">
        <dgm:presLayoutVars>
          <dgm:bulletEnabled val="1"/>
        </dgm:presLayoutVars>
      </dgm:prSet>
      <dgm:spPr/>
    </dgm:pt>
  </dgm:ptLst>
  <dgm:cxnLst>
    <dgm:cxn modelId="{28B1BB02-BDFF-40EC-AF2F-D2EF4E9FC169}" type="presOf" srcId="{82BB6177-B3AF-4521-99B5-B1675D5C381B}" destId="{8FC8626E-C06D-42B8-9E6F-0E1D74059538}" srcOrd="0" destOrd="1" presId="urn:microsoft.com/office/officeart/2005/8/layout/vList6"/>
    <dgm:cxn modelId="{5B9B8007-86DD-478A-8A85-8405E1DE46B0}" srcId="{63865248-7592-4816-AB12-FF7EDBF19402}" destId="{CC27BBB2-F3C0-45A8-A707-153B66E13C17}" srcOrd="1" destOrd="0" parTransId="{FF8939CA-08DD-4268-B004-973AC2CACAAC}" sibTransId="{9F439955-5991-4F81-84F1-50BF6D029D4D}"/>
    <dgm:cxn modelId="{5926520E-7CE5-4C43-B106-E2E769CF0E2A}" type="presOf" srcId="{9D5911B2-FBE8-486D-B596-039C3893A91D}" destId="{0A141DCD-3EFA-4B5A-A245-57B88733784D}" srcOrd="0" destOrd="2" presId="urn:microsoft.com/office/officeart/2005/8/layout/vList6"/>
    <dgm:cxn modelId="{CABB6C10-98A3-4819-A07D-8DC7DE3D5D9E}" type="presOf" srcId="{6F6AE2B5-82F3-466C-8D1F-1E33DD247ED0}" destId="{7EE1F9CC-EC28-4762-AA6A-BEBA3512C7AE}" srcOrd="0" destOrd="0" presId="urn:microsoft.com/office/officeart/2005/8/layout/vList6"/>
    <dgm:cxn modelId="{9E4DAA15-DBA3-48FE-8C53-0C65DB92FD6B}" type="presOf" srcId="{CC27BBB2-F3C0-45A8-A707-153B66E13C17}" destId="{1B97369E-493D-4CDC-B059-0B25477F2C92}" srcOrd="0" destOrd="0" presId="urn:microsoft.com/office/officeart/2005/8/layout/vList6"/>
    <dgm:cxn modelId="{D96BD71C-9D37-4500-AAC2-3AD58A3ED39F}" srcId="{F6AEE572-AB17-4138-93EC-5CB894491521}" destId="{A0417BB4-FCCC-48A5-BB88-AEA9F6C4EC4D}" srcOrd="0" destOrd="0" parTransId="{3DC2F6AB-9733-40BB-9E3C-E866E4D8BB1E}" sibTransId="{74C8BE08-9287-4D23-A826-44F25AC245C3}"/>
    <dgm:cxn modelId="{68CBFE1D-2F5C-4DA9-A287-418B675EBB7A}" type="presOf" srcId="{8515FEAF-A5F1-4748-94F0-3DE8278B2209}" destId="{8FC8626E-C06D-42B8-9E6F-0E1D74059538}" srcOrd="0" destOrd="2" presId="urn:microsoft.com/office/officeart/2005/8/layout/vList6"/>
    <dgm:cxn modelId="{71088D3A-5AD1-401D-9064-2F4899A0BE15}" type="presOf" srcId="{53DEE6CE-A6D5-4D39-8C9D-B1F0251CA310}" destId="{8FC8626E-C06D-42B8-9E6F-0E1D74059538}" srcOrd="0" destOrd="4" presId="urn:microsoft.com/office/officeart/2005/8/layout/vList6"/>
    <dgm:cxn modelId="{7CE16E3D-12B3-417C-8AC2-D661FBEAB1CC}" type="presOf" srcId="{ED2F7794-A02C-4576-A753-4B11758074D4}" destId="{0A141DCD-3EFA-4B5A-A245-57B88733784D}" srcOrd="0" destOrd="1" presId="urn:microsoft.com/office/officeart/2005/8/layout/vList6"/>
    <dgm:cxn modelId="{1C41E73E-5C72-4BF6-B024-79B500ACECC5}" srcId="{F6AEE572-AB17-4138-93EC-5CB894491521}" destId="{DBD7B499-182A-4D86-93BC-FC57B4944E43}" srcOrd="3" destOrd="0" parTransId="{182FE974-FA43-4A9D-AB6E-7B88A9031C64}" sibTransId="{58EF4A4A-BF3F-4504-B702-A00F455698ED}"/>
    <dgm:cxn modelId="{1FA9DB64-B7DF-41DC-B4CD-6C1D389EC41B}" srcId="{F6AEE572-AB17-4138-93EC-5CB894491521}" destId="{8515FEAF-A5F1-4748-94F0-3DE8278B2209}" srcOrd="2" destOrd="0" parTransId="{75E21FD6-8C65-42B8-AD70-1BE1CAEA9928}" sibTransId="{26B4B197-89A3-4C81-8BE1-5026A89AAAC6}"/>
    <dgm:cxn modelId="{1B6C4A66-EA01-429D-A85F-7FB5360E82BC}" srcId="{F6AEE572-AB17-4138-93EC-5CB894491521}" destId="{82BB6177-B3AF-4521-99B5-B1675D5C381B}" srcOrd="1" destOrd="0" parTransId="{A7408D8A-28B0-491C-9619-CE67429B4AB6}" sibTransId="{E9985726-AB25-4C39-9F72-FC704D3B35C3}"/>
    <dgm:cxn modelId="{7BAE2C6D-3FA4-4978-B345-F0192B833BC6}" type="presOf" srcId="{2FAAFECA-CCEC-4900-AD02-CFE5C2199458}" destId="{8FC8626E-C06D-42B8-9E6F-0E1D74059538}" srcOrd="0" destOrd="5" presId="urn:microsoft.com/office/officeart/2005/8/layout/vList6"/>
    <dgm:cxn modelId="{7BC9CD71-9649-42EE-95F0-5B5512165014}" type="presOf" srcId="{A0417BB4-FCCC-48A5-BB88-AEA9F6C4EC4D}" destId="{8FC8626E-C06D-42B8-9E6F-0E1D74059538}" srcOrd="0" destOrd="0" presId="urn:microsoft.com/office/officeart/2005/8/layout/vList6"/>
    <dgm:cxn modelId="{893B4273-3710-436B-9A89-937ACBDE179A}" srcId="{CC27BBB2-F3C0-45A8-A707-153B66E13C17}" destId="{9D5911B2-FBE8-486D-B596-039C3893A91D}" srcOrd="2" destOrd="0" parTransId="{6D2D96B0-8628-4FAF-B609-04D8609F6718}" sibTransId="{64453D1F-CF68-433D-9E2E-38D7A50644EC}"/>
    <dgm:cxn modelId="{C8E14F77-AE77-4228-B1A6-2A7D3A68CFA0}" type="presOf" srcId="{429E3550-8ACE-4545-B0CE-10515A19A784}" destId="{0A141DCD-3EFA-4B5A-A245-57B88733784D}" srcOrd="0" destOrd="0" presId="urn:microsoft.com/office/officeart/2005/8/layout/vList6"/>
    <dgm:cxn modelId="{332BC280-5138-42F8-97E3-5DD83DCB8608}" srcId="{F6AEE572-AB17-4138-93EC-5CB894491521}" destId="{53DEE6CE-A6D5-4D39-8C9D-B1F0251CA310}" srcOrd="4" destOrd="0" parTransId="{1A27E34C-7F75-4513-956A-395E7303F381}" sibTransId="{74B0238D-CF2F-4110-99EC-C75CB8D34683}"/>
    <dgm:cxn modelId="{376D2E86-0594-41D6-918D-59ED6B915D08}" type="presOf" srcId="{025780A5-23B3-4B2B-B37A-F4A9F097AE93}" destId="{8FC8626E-C06D-42B8-9E6F-0E1D74059538}" srcOrd="0" destOrd="6" presId="urn:microsoft.com/office/officeart/2005/8/layout/vList6"/>
    <dgm:cxn modelId="{D3BC559C-970D-460D-BBE8-8903AFAD225A}" type="presOf" srcId="{8524F2E7-F29D-4982-B93A-BDDC9A449829}" destId="{5CE53967-BF48-4A99-A285-DC57C4E3F2E1}" srcOrd="0" destOrd="0" presId="urn:microsoft.com/office/officeart/2005/8/layout/vList6"/>
    <dgm:cxn modelId="{7EFBB0A4-32B8-4713-91C4-7A801AFFE47C}" srcId="{F6AEE572-AB17-4138-93EC-5CB894491521}" destId="{2FAAFECA-CCEC-4900-AD02-CFE5C2199458}" srcOrd="5" destOrd="0" parTransId="{7084C2E5-5817-4D4F-B990-E4282F191916}" sibTransId="{03ED77BB-CDB6-4488-B5C3-600FE2E35522}"/>
    <dgm:cxn modelId="{8E422CA7-EE04-4228-B11E-67FA92CEBF17}" srcId="{63865248-7592-4816-AB12-FF7EDBF19402}" destId="{8524F2E7-F29D-4982-B93A-BDDC9A449829}" srcOrd="0" destOrd="0" parTransId="{2EF498F4-08AB-4015-B7D2-D15D85B5B9E0}" sibTransId="{0E21F981-4066-4C73-8E2F-E72869F8A42E}"/>
    <dgm:cxn modelId="{67A7B9B0-24EA-457D-9167-5E7B6F58C7F2}" srcId="{8524F2E7-F29D-4982-B93A-BDDC9A449829}" destId="{6F6AE2B5-82F3-466C-8D1F-1E33DD247ED0}" srcOrd="0" destOrd="0" parTransId="{C81E3F4F-146D-46F0-ADA7-0ECBB35D00B0}" sibTransId="{758C010F-17F7-49A4-A3F8-1201D8242845}"/>
    <dgm:cxn modelId="{CE5A6CBF-20E7-49FB-A555-CE71FCA3EEDB}" srcId="{F6AEE572-AB17-4138-93EC-5CB894491521}" destId="{025780A5-23B3-4B2B-B37A-F4A9F097AE93}" srcOrd="6" destOrd="0" parTransId="{E29D350F-CA14-45D1-BB9B-55BE062C3FFA}" sibTransId="{0AA25229-70D6-4564-A05B-86123101F4B6}"/>
    <dgm:cxn modelId="{DCF110C0-7172-4520-9165-EED07E8D377B}" type="presOf" srcId="{C88A29D6-E976-4AC6-9C3B-24EF9860CB9F}" destId="{8FC8626E-C06D-42B8-9E6F-0E1D74059538}" srcOrd="0" destOrd="7" presId="urn:microsoft.com/office/officeart/2005/8/layout/vList6"/>
    <dgm:cxn modelId="{11CD00D4-5AC0-4993-950C-DA82C65C4BE4}" type="presOf" srcId="{F6AEE572-AB17-4138-93EC-5CB894491521}" destId="{E9553585-4941-401A-855A-BE247FF2D8B6}" srcOrd="0" destOrd="0" presId="urn:microsoft.com/office/officeart/2005/8/layout/vList6"/>
    <dgm:cxn modelId="{809480D4-A00A-44F5-BBFE-3F86570B5184}" srcId="{63865248-7592-4816-AB12-FF7EDBF19402}" destId="{F6AEE572-AB17-4138-93EC-5CB894491521}" srcOrd="2" destOrd="0" parTransId="{B0528F5C-B6CA-4587-B285-8FF30CD1CC20}" sibTransId="{E1937FE5-89D7-45AA-B4C2-185862723975}"/>
    <dgm:cxn modelId="{D3F58AD4-5642-49C8-BF4D-A620832B7EB3}" type="presOf" srcId="{63865248-7592-4816-AB12-FF7EDBF19402}" destId="{866EC4D4-9781-49E4-868E-301DF340DF09}" srcOrd="0" destOrd="0" presId="urn:microsoft.com/office/officeart/2005/8/layout/vList6"/>
    <dgm:cxn modelId="{09A9C4D4-60C0-49B6-BC6E-E4D5D16A229E}" srcId="{F6AEE572-AB17-4138-93EC-5CB894491521}" destId="{C88A29D6-E976-4AC6-9C3B-24EF9860CB9F}" srcOrd="7" destOrd="0" parTransId="{22A948C4-68DB-464F-9DBF-7B64B240307F}" sibTransId="{EAB386AA-6BE1-4651-9897-8B8D62AF3CBD}"/>
    <dgm:cxn modelId="{62A994DF-EAA4-4C11-BF55-8228B3BA8D5C}" srcId="{CC27BBB2-F3C0-45A8-A707-153B66E13C17}" destId="{429E3550-8ACE-4545-B0CE-10515A19A784}" srcOrd="0" destOrd="0" parTransId="{506E561F-4945-4655-8BAD-27AC8A126927}" sibTransId="{F1B7D419-6B5F-4A56-8EEC-E4DE61134357}"/>
    <dgm:cxn modelId="{5D4ED5ED-319E-4CA1-89F7-9DCB5CBE0E88}" type="presOf" srcId="{DBD7B499-182A-4D86-93BC-FC57B4944E43}" destId="{8FC8626E-C06D-42B8-9E6F-0E1D74059538}" srcOrd="0" destOrd="3" presId="urn:microsoft.com/office/officeart/2005/8/layout/vList6"/>
    <dgm:cxn modelId="{BA6105FF-5935-431A-B046-BBD6360B806B}" srcId="{CC27BBB2-F3C0-45A8-A707-153B66E13C17}" destId="{ED2F7794-A02C-4576-A753-4B11758074D4}" srcOrd="1" destOrd="0" parTransId="{F6EE3514-76CD-4645-872F-F6D078BE762A}" sibTransId="{8781786B-5303-4D1B-BBAC-8082676E4298}"/>
    <dgm:cxn modelId="{68434A93-FB73-47E5-85B9-EDAB9A99262D}" type="presParOf" srcId="{866EC4D4-9781-49E4-868E-301DF340DF09}" destId="{D2334DEC-E206-46C9-9245-AE0D0FCC1FE9}" srcOrd="0" destOrd="0" presId="urn:microsoft.com/office/officeart/2005/8/layout/vList6"/>
    <dgm:cxn modelId="{B6FD821D-E4A9-4B12-9DF9-AB7AE395041B}" type="presParOf" srcId="{D2334DEC-E206-46C9-9245-AE0D0FCC1FE9}" destId="{5CE53967-BF48-4A99-A285-DC57C4E3F2E1}" srcOrd="0" destOrd="0" presId="urn:microsoft.com/office/officeart/2005/8/layout/vList6"/>
    <dgm:cxn modelId="{35380F8C-0407-4B08-A561-68C8011C99AD}" type="presParOf" srcId="{D2334DEC-E206-46C9-9245-AE0D0FCC1FE9}" destId="{7EE1F9CC-EC28-4762-AA6A-BEBA3512C7AE}" srcOrd="1" destOrd="0" presId="urn:microsoft.com/office/officeart/2005/8/layout/vList6"/>
    <dgm:cxn modelId="{79EBE31C-6429-4EAE-89E3-FDFADD1057D5}" type="presParOf" srcId="{866EC4D4-9781-49E4-868E-301DF340DF09}" destId="{AE3FFEF7-8075-4511-873B-3562622A5082}" srcOrd="1" destOrd="0" presId="urn:microsoft.com/office/officeart/2005/8/layout/vList6"/>
    <dgm:cxn modelId="{5084F9D0-F8F9-4715-952B-844609F1B145}" type="presParOf" srcId="{866EC4D4-9781-49E4-868E-301DF340DF09}" destId="{CE2E8E66-2C34-4D59-BADB-41EBC2670D29}" srcOrd="2" destOrd="0" presId="urn:microsoft.com/office/officeart/2005/8/layout/vList6"/>
    <dgm:cxn modelId="{61C237B9-BAC4-49BF-8EEB-811C5FD19AEE}" type="presParOf" srcId="{CE2E8E66-2C34-4D59-BADB-41EBC2670D29}" destId="{1B97369E-493D-4CDC-B059-0B25477F2C92}" srcOrd="0" destOrd="0" presId="urn:microsoft.com/office/officeart/2005/8/layout/vList6"/>
    <dgm:cxn modelId="{3FCA7BE1-2684-4131-95DE-D5606CB61661}" type="presParOf" srcId="{CE2E8E66-2C34-4D59-BADB-41EBC2670D29}" destId="{0A141DCD-3EFA-4B5A-A245-57B88733784D}" srcOrd="1" destOrd="0" presId="urn:microsoft.com/office/officeart/2005/8/layout/vList6"/>
    <dgm:cxn modelId="{1F3ABDFE-D62B-430F-B02D-1E421D53446A}" type="presParOf" srcId="{866EC4D4-9781-49E4-868E-301DF340DF09}" destId="{7E4908DC-D55C-433A-9059-60BDE32D1B7D}" srcOrd="3" destOrd="0" presId="urn:microsoft.com/office/officeart/2005/8/layout/vList6"/>
    <dgm:cxn modelId="{7F1DC39D-7E71-475A-AB6C-0DD7FCDC2E53}" type="presParOf" srcId="{866EC4D4-9781-49E4-868E-301DF340DF09}" destId="{97A83F2E-5779-412F-B7E9-19EB38AC844B}" srcOrd="4" destOrd="0" presId="urn:microsoft.com/office/officeart/2005/8/layout/vList6"/>
    <dgm:cxn modelId="{1CDD363D-8D74-48A0-BE0D-C96DD0A5628E}" type="presParOf" srcId="{97A83F2E-5779-412F-B7E9-19EB38AC844B}" destId="{E9553585-4941-401A-855A-BE247FF2D8B6}" srcOrd="0" destOrd="0" presId="urn:microsoft.com/office/officeart/2005/8/layout/vList6"/>
    <dgm:cxn modelId="{84A96C34-AEB2-40B6-A719-F3E1E88AB59D}" type="presParOf" srcId="{97A83F2E-5779-412F-B7E9-19EB38AC844B}" destId="{8FC8626E-C06D-42B8-9E6F-0E1D7405953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FEAD0E-4766-423A-AA49-CD756C7D5FC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EA488C3-57E9-4C3F-9045-D55999DAFD50}">
      <dgm:prSet phldrT="[Texto]"/>
      <dgm:spPr/>
      <dgm:t>
        <a:bodyPr/>
        <a:lstStyle/>
        <a:p>
          <a:r>
            <a:rPr lang="es-MX" dirty="0"/>
            <a:t>Declaración Única Aduanera</a:t>
          </a:r>
          <a:endParaRPr lang="es-ES" dirty="0"/>
        </a:p>
      </dgm:t>
    </dgm:pt>
    <dgm:pt modelId="{650B6ED9-E223-42AC-923E-3EF6CDE12BEA}" type="parTrans" cxnId="{E3E0036E-D98B-4B09-BF74-343C8D3417A6}">
      <dgm:prSet/>
      <dgm:spPr/>
      <dgm:t>
        <a:bodyPr/>
        <a:lstStyle/>
        <a:p>
          <a:endParaRPr lang="es-ES"/>
        </a:p>
      </dgm:t>
    </dgm:pt>
    <dgm:pt modelId="{87325CEE-EE9F-4287-B537-2DCD96E03A40}" type="sibTrans" cxnId="{E3E0036E-D98B-4B09-BF74-343C8D3417A6}">
      <dgm:prSet/>
      <dgm:spPr/>
      <dgm:t>
        <a:bodyPr/>
        <a:lstStyle/>
        <a:p>
          <a:endParaRPr lang="es-ES"/>
        </a:p>
      </dgm:t>
    </dgm:pt>
    <dgm:pt modelId="{F4EF7F5B-6EA8-4F2A-A9F3-5FB1AC91C48E}">
      <dgm:prSet/>
      <dgm:spPr/>
      <dgm:t>
        <a:bodyPr/>
        <a:lstStyle/>
        <a:p>
          <a:r>
            <a:rPr lang="es-MX" dirty="0"/>
            <a:t>Declaración Andina del Valor</a:t>
          </a:r>
        </a:p>
      </dgm:t>
    </dgm:pt>
    <dgm:pt modelId="{B54A06F9-1761-4207-9BA2-C870EE5EA24F}" type="parTrans" cxnId="{C364BC8E-2ECF-4D04-BFF8-2F0AB1CE8C31}">
      <dgm:prSet/>
      <dgm:spPr/>
      <dgm:t>
        <a:bodyPr/>
        <a:lstStyle/>
        <a:p>
          <a:endParaRPr lang="es-ES"/>
        </a:p>
      </dgm:t>
    </dgm:pt>
    <dgm:pt modelId="{FDCA3E26-002C-4448-BCFD-49E72898F67E}" type="sibTrans" cxnId="{C364BC8E-2ECF-4D04-BFF8-2F0AB1CE8C31}">
      <dgm:prSet/>
      <dgm:spPr/>
      <dgm:t>
        <a:bodyPr/>
        <a:lstStyle/>
        <a:p>
          <a:endParaRPr lang="es-ES"/>
        </a:p>
      </dgm:t>
    </dgm:pt>
    <dgm:pt modelId="{441154D4-313B-44A2-86FE-D78B5C76D736}">
      <dgm:prSet/>
      <dgm:spPr/>
      <dgm:t>
        <a:bodyPr/>
        <a:lstStyle/>
        <a:p>
          <a:r>
            <a:rPr lang="es-MX"/>
            <a:t>Notificación Sanitaria Obligatoria</a:t>
          </a:r>
          <a:endParaRPr lang="es-MX" dirty="0"/>
        </a:p>
      </dgm:t>
    </dgm:pt>
    <dgm:pt modelId="{D20CE911-278A-4596-9F65-BC725F05105A}" type="parTrans" cxnId="{F9833130-6446-49F4-996B-5705380C6DFC}">
      <dgm:prSet/>
      <dgm:spPr/>
      <dgm:t>
        <a:bodyPr/>
        <a:lstStyle/>
        <a:p>
          <a:endParaRPr lang="es-ES"/>
        </a:p>
      </dgm:t>
    </dgm:pt>
    <dgm:pt modelId="{A07B3A25-FA2A-4BB0-9289-6BED965F8022}" type="sibTrans" cxnId="{F9833130-6446-49F4-996B-5705380C6DFC}">
      <dgm:prSet/>
      <dgm:spPr/>
      <dgm:t>
        <a:bodyPr/>
        <a:lstStyle/>
        <a:p>
          <a:endParaRPr lang="es-ES"/>
        </a:p>
      </dgm:t>
    </dgm:pt>
    <dgm:pt modelId="{C56E15D7-79EB-4BA5-B2BC-2C98E7749831}">
      <dgm:prSet/>
      <dgm:spPr/>
      <dgm:t>
        <a:bodyPr/>
        <a:lstStyle/>
        <a:p>
          <a:r>
            <a:rPr lang="es-MX"/>
            <a:t>Certificado de Origen</a:t>
          </a:r>
          <a:endParaRPr lang="es-MX" dirty="0"/>
        </a:p>
      </dgm:t>
    </dgm:pt>
    <dgm:pt modelId="{DBED3855-7428-4D12-A846-68311A093519}" type="parTrans" cxnId="{7C5211D3-68FF-4838-9E08-D18370493A32}">
      <dgm:prSet/>
      <dgm:spPr/>
      <dgm:t>
        <a:bodyPr/>
        <a:lstStyle/>
        <a:p>
          <a:endParaRPr lang="es-ES"/>
        </a:p>
      </dgm:t>
    </dgm:pt>
    <dgm:pt modelId="{87A6538E-0E3D-4A01-AB7E-C7D151334A64}" type="sibTrans" cxnId="{7C5211D3-68FF-4838-9E08-D18370493A32}">
      <dgm:prSet/>
      <dgm:spPr/>
      <dgm:t>
        <a:bodyPr/>
        <a:lstStyle/>
        <a:p>
          <a:endParaRPr lang="es-ES"/>
        </a:p>
      </dgm:t>
    </dgm:pt>
    <dgm:pt modelId="{332CE09F-AD15-4721-9C8E-4E6237E0680C}">
      <dgm:prSet/>
      <dgm:spPr/>
      <dgm:t>
        <a:bodyPr/>
        <a:lstStyle/>
        <a:p>
          <a:r>
            <a:rPr lang="es-MX"/>
            <a:t>Certificados Fitosanitarios</a:t>
          </a:r>
          <a:endParaRPr lang="es-MX" dirty="0"/>
        </a:p>
      </dgm:t>
    </dgm:pt>
    <dgm:pt modelId="{F2918427-754C-4270-9BF8-985F508E3185}" type="parTrans" cxnId="{3205A351-94FE-48C0-8F29-007B27385F5E}">
      <dgm:prSet/>
      <dgm:spPr/>
      <dgm:t>
        <a:bodyPr/>
        <a:lstStyle/>
        <a:p>
          <a:endParaRPr lang="es-ES"/>
        </a:p>
      </dgm:t>
    </dgm:pt>
    <dgm:pt modelId="{A91F2143-02DD-46CC-8EE4-F943F8230897}" type="sibTrans" cxnId="{3205A351-94FE-48C0-8F29-007B27385F5E}">
      <dgm:prSet/>
      <dgm:spPr/>
      <dgm:t>
        <a:bodyPr/>
        <a:lstStyle/>
        <a:p>
          <a:endParaRPr lang="es-ES"/>
        </a:p>
      </dgm:t>
    </dgm:pt>
    <dgm:pt modelId="{A0F1C686-6546-42B8-A9BD-9A70B92EBED7}">
      <dgm:prSet/>
      <dgm:spPr/>
      <dgm:t>
        <a:bodyPr/>
        <a:lstStyle/>
        <a:p>
          <a:r>
            <a:rPr lang="es-MX"/>
            <a:t>Certificados Zoosanitarios</a:t>
          </a:r>
          <a:endParaRPr lang="es-MX" dirty="0"/>
        </a:p>
      </dgm:t>
    </dgm:pt>
    <dgm:pt modelId="{5120D20F-0936-4579-A6C4-F567FB44D41A}" type="parTrans" cxnId="{FBD13782-C402-4526-B83F-3FADA79F2FDD}">
      <dgm:prSet/>
      <dgm:spPr/>
      <dgm:t>
        <a:bodyPr/>
        <a:lstStyle/>
        <a:p>
          <a:endParaRPr lang="es-ES"/>
        </a:p>
      </dgm:t>
    </dgm:pt>
    <dgm:pt modelId="{B8DA348D-FD13-4AB7-9B75-D10EED61E70A}" type="sibTrans" cxnId="{FBD13782-C402-4526-B83F-3FADA79F2FDD}">
      <dgm:prSet/>
      <dgm:spPr/>
      <dgm:t>
        <a:bodyPr/>
        <a:lstStyle/>
        <a:p>
          <a:endParaRPr lang="es-ES"/>
        </a:p>
      </dgm:t>
    </dgm:pt>
    <dgm:pt modelId="{9E2B8378-8734-450A-997E-98ADF20B8DE8}">
      <dgm:prSet/>
      <dgm:spPr/>
      <dgm:t>
        <a:bodyPr/>
        <a:lstStyle/>
        <a:p>
          <a:r>
            <a:rPr lang="es-MX" dirty="0"/>
            <a:t>Declaraciones de Tránsito Aduanero</a:t>
          </a:r>
          <a:endParaRPr lang="en-US" dirty="0"/>
        </a:p>
      </dgm:t>
    </dgm:pt>
    <dgm:pt modelId="{04CBE53F-C589-4429-B4F7-327D3973BE54}" type="parTrans" cxnId="{88F5DF04-2B6A-4CF3-B0D2-311D05F064CD}">
      <dgm:prSet/>
      <dgm:spPr/>
      <dgm:t>
        <a:bodyPr/>
        <a:lstStyle/>
        <a:p>
          <a:endParaRPr lang="es-ES"/>
        </a:p>
      </dgm:t>
    </dgm:pt>
    <dgm:pt modelId="{DF4AADCC-0963-40DD-BA1B-210806756338}" type="sibTrans" cxnId="{88F5DF04-2B6A-4CF3-B0D2-311D05F064CD}">
      <dgm:prSet/>
      <dgm:spPr/>
      <dgm:t>
        <a:bodyPr/>
        <a:lstStyle/>
        <a:p>
          <a:endParaRPr lang="es-ES"/>
        </a:p>
      </dgm:t>
    </dgm:pt>
    <dgm:pt modelId="{175213D4-624D-4D0A-8283-14F80EE79448}" type="pres">
      <dgm:prSet presAssocID="{F3FEAD0E-4766-423A-AA49-CD756C7D5FCA}" presName="Name0" presStyleCnt="0">
        <dgm:presLayoutVars>
          <dgm:chMax val="7"/>
          <dgm:chPref val="7"/>
          <dgm:dir/>
        </dgm:presLayoutVars>
      </dgm:prSet>
      <dgm:spPr/>
    </dgm:pt>
    <dgm:pt modelId="{5F26F6D5-67CA-46BD-A7B0-A3023473352C}" type="pres">
      <dgm:prSet presAssocID="{F3FEAD0E-4766-423A-AA49-CD756C7D5FCA}" presName="Name1" presStyleCnt="0"/>
      <dgm:spPr/>
    </dgm:pt>
    <dgm:pt modelId="{7F8A3B92-18AE-4CA5-B538-BD5191286358}" type="pres">
      <dgm:prSet presAssocID="{F3FEAD0E-4766-423A-AA49-CD756C7D5FCA}" presName="cycle" presStyleCnt="0"/>
      <dgm:spPr/>
    </dgm:pt>
    <dgm:pt modelId="{062289C3-9C7C-4913-BB74-5AB3378DA9BC}" type="pres">
      <dgm:prSet presAssocID="{F3FEAD0E-4766-423A-AA49-CD756C7D5FCA}" presName="srcNode" presStyleLbl="node1" presStyleIdx="0" presStyleCnt="7"/>
      <dgm:spPr/>
    </dgm:pt>
    <dgm:pt modelId="{F9ED7B66-8D71-44E3-BAC3-6322E328A63E}" type="pres">
      <dgm:prSet presAssocID="{F3FEAD0E-4766-423A-AA49-CD756C7D5FCA}" presName="conn" presStyleLbl="parChTrans1D2" presStyleIdx="0" presStyleCnt="1"/>
      <dgm:spPr/>
    </dgm:pt>
    <dgm:pt modelId="{EC470843-74AD-49EF-82D3-13E8D9167099}" type="pres">
      <dgm:prSet presAssocID="{F3FEAD0E-4766-423A-AA49-CD756C7D5FCA}" presName="extraNode" presStyleLbl="node1" presStyleIdx="0" presStyleCnt="7"/>
      <dgm:spPr/>
    </dgm:pt>
    <dgm:pt modelId="{CA624758-AC96-4AA8-B63A-26AE211FA9FF}" type="pres">
      <dgm:prSet presAssocID="{F3FEAD0E-4766-423A-AA49-CD756C7D5FCA}" presName="dstNode" presStyleLbl="node1" presStyleIdx="0" presStyleCnt="7"/>
      <dgm:spPr/>
    </dgm:pt>
    <dgm:pt modelId="{2CF21D31-9BA7-4C1F-8EE3-B3737367D9AB}" type="pres">
      <dgm:prSet presAssocID="{5EA488C3-57E9-4C3F-9045-D55999DAFD50}" presName="text_1" presStyleLbl="node1" presStyleIdx="0" presStyleCnt="7">
        <dgm:presLayoutVars>
          <dgm:bulletEnabled val="1"/>
        </dgm:presLayoutVars>
      </dgm:prSet>
      <dgm:spPr/>
    </dgm:pt>
    <dgm:pt modelId="{EA6B5149-80B7-4EB4-892D-DC678645D431}" type="pres">
      <dgm:prSet presAssocID="{5EA488C3-57E9-4C3F-9045-D55999DAFD50}" presName="accent_1" presStyleCnt="0"/>
      <dgm:spPr/>
    </dgm:pt>
    <dgm:pt modelId="{0A7602AA-9244-4935-B62E-5D8DF19E89F0}" type="pres">
      <dgm:prSet presAssocID="{5EA488C3-57E9-4C3F-9045-D55999DAFD50}" presName="accentRepeatNode" presStyleLbl="solidFgAcc1" presStyleIdx="0" presStyleCnt="7"/>
      <dgm:spPr/>
    </dgm:pt>
    <dgm:pt modelId="{5B9AE5B0-15D2-4931-B897-9F7EE7256D81}" type="pres">
      <dgm:prSet presAssocID="{F4EF7F5B-6EA8-4F2A-A9F3-5FB1AC91C48E}" presName="text_2" presStyleLbl="node1" presStyleIdx="1" presStyleCnt="7">
        <dgm:presLayoutVars>
          <dgm:bulletEnabled val="1"/>
        </dgm:presLayoutVars>
      </dgm:prSet>
      <dgm:spPr/>
    </dgm:pt>
    <dgm:pt modelId="{36B6BDF2-405C-4435-97BC-EDE4FCD95757}" type="pres">
      <dgm:prSet presAssocID="{F4EF7F5B-6EA8-4F2A-A9F3-5FB1AC91C48E}" presName="accent_2" presStyleCnt="0"/>
      <dgm:spPr/>
    </dgm:pt>
    <dgm:pt modelId="{EF07B555-22CB-4857-B997-F25E5A2163F3}" type="pres">
      <dgm:prSet presAssocID="{F4EF7F5B-6EA8-4F2A-A9F3-5FB1AC91C48E}" presName="accentRepeatNode" presStyleLbl="solidFgAcc1" presStyleIdx="1" presStyleCnt="7"/>
      <dgm:spPr/>
    </dgm:pt>
    <dgm:pt modelId="{CA0BA38D-F869-4D76-8603-153A89391E2A}" type="pres">
      <dgm:prSet presAssocID="{441154D4-313B-44A2-86FE-D78B5C76D736}" presName="text_3" presStyleLbl="node1" presStyleIdx="2" presStyleCnt="7">
        <dgm:presLayoutVars>
          <dgm:bulletEnabled val="1"/>
        </dgm:presLayoutVars>
      </dgm:prSet>
      <dgm:spPr/>
    </dgm:pt>
    <dgm:pt modelId="{22096DC4-9C7B-434C-86C2-D33765985156}" type="pres">
      <dgm:prSet presAssocID="{441154D4-313B-44A2-86FE-D78B5C76D736}" presName="accent_3" presStyleCnt="0"/>
      <dgm:spPr/>
    </dgm:pt>
    <dgm:pt modelId="{DDD5BC9A-800F-46B8-90A8-07EA45DD7B9E}" type="pres">
      <dgm:prSet presAssocID="{441154D4-313B-44A2-86FE-D78B5C76D736}" presName="accentRepeatNode" presStyleLbl="solidFgAcc1" presStyleIdx="2" presStyleCnt="7"/>
      <dgm:spPr/>
    </dgm:pt>
    <dgm:pt modelId="{8ED0EEDE-C97C-4B0D-A803-A3CA596250F0}" type="pres">
      <dgm:prSet presAssocID="{C56E15D7-79EB-4BA5-B2BC-2C98E7749831}" presName="text_4" presStyleLbl="node1" presStyleIdx="3" presStyleCnt="7">
        <dgm:presLayoutVars>
          <dgm:bulletEnabled val="1"/>
        </dgm:presLayoutVars>
      </dgm:prSet>
      <dgm:spPr/>
    </dgm:pt>
    <dgm:pt modelId="{51054BC5-EB5A-42AA-A426-57049C50C82B}" type="pres">
      <dgm:prSet presAssocID="{C56E15D7-79EB-4BA5-B2BC-2C98E7749831}" presName="accent_4" presStyleCnt="0"/>
      <dgm:spPr/>
    </dgm:pt>
    <dgm:pt modelId="{127A4589-CECC-4D95-8B47-1DDD61E3B321}" type="pres">
      <dgm:prSet presAssocID="{C56E15D7-79EB-4BA5-B2BC-2C98E7749831}" presName="accentRepeatNode" presStyleLbl="solidFgAcc1" presStyleIdx="3" presStyleCnt="7"/>
      <dgm:spPr/>
    </dgm:pt>
    <dgm:pt modelId="{9FF76970-3533-4A01-839D-A8E1FA7CA7B7}" type="pres">
      <dgm:prSet presAssocID="{332CE09F-AD15-4721-9C8E-4E6237E0680C}" presName="text_5" presStyleLbl="node1" presStyleIdx="4" presStyleCnt="7">
        <dgm:presLayoutVars>
          <dgm:bulletEnabled val="1"/>
        </dgm:presLayoutVars>
      </dgm:prSet>
      <dgm:spPr/>
    </dgm:pt>
    <dgm:pt modelId="{E26AE4AE-E3F1-4742-BB77-182BE115CED1}" type="pres">
      <dgm:prSet presAssocID="{332CE09F-AD15-4721-9C8E-4E6237E0680C}" presName="accent_5" presStyleCnt="0"/>
      <dgm:spPr/>
    </dgm:pt>
    <dgm:pt modelId="{0E8FB960-30F4-4E1A-B96D-BCCDB6C82F04}" type="pres">
      <dgm:prSet presAssocID="{332CE09F-AD15-4721-9C8E-4E6237E0680C}" presName="accentRepeatNode" presStyleLbl="solidFgAcc1" presStyleIdx="4" presStyleCnt="7"/>
      <dgm:spPr/>
    </dgm:pt>
    <dgm:pt modelId="{50775BE8-3545-46AA-B48B-85A950F0E4AD}" type="pres">
      <dgm:prSet presAssocID="{A0F1C686-6546-42B8-A9BD-9A70B92EBED7}" presName="text_6" presStyleLbl="node1" presStyleIdx="5" presStyleCnt="7">
        <dgm:presLayoutVars>
          <dgm:bulletEnabled val="1"/>
        </dgm:presLayoutVars>
      </dgm:prSet>
      <dgm:spPr/>
    </dgm:pt>
    <dgm:pt modelId="{44D63E5D-BABB-4843-89DD-2754BA90096E}" type="pres">
      <dgm:prSet presAssocID="{A0F1C686-6546-42B8-A9BD-9A70B92EBED7}" presName="accent_6" presStyleCnt="0"/>
      <dgm:spPr/>
    </dgm:pt>
    <dgm:pt modelId="{31177831-1311-45F6-A096-82C86D22C0F8}" type="pres">
      <dgm:prSet presAssocID="{A0F1C686-6546-42B8-A9BD-9A70B92EBED7}" presName="accentRepeatNode" presStyleLbl="solidFgAcc1" presStyleIdx="5" presStyleCnt="7"/>
      <dgm:spPr/>
    </dgm:pt>
    <dgm:pt modelId="{EF03E095-F45C-46A8-B75C-CD6D0CBB5218}" type="pres">
      <dgm:prSet presAssocID="{9E2B8378-8734-450A-997E-98ADF20B8DE8}" presName="text_7" presStyleLbl="node1" presStyleIdx="6" presStyleCnt="7">
        <dgm:presLayoutVars>
          <dgm:bulletEnabled val="1"/>
        </dgm:presLayoutVars>
      </dgm:prSet>
      <dgm:spPr/>
    </dgm:pt>
    <dgm:pt modelId="{995513D4-E7A8-4506-9354-28BCF2E446B4}" type="pres">
      <dgm:prSet presAssocID="{9E2B8378-8734-450A-997E-98ADF20B8DE8}" presName="accent_7" presStyleCnt="0"/>
      <dgm:spPr/>
    </dgm:pt>
    <dgm:pt modelId="{A750389E-631F-42F8-A8E6-C3023A6968CA}" type="pres">
      <dgm:prSet presAssocID="{9E2B8378-8734-450A-997E-98ADF20B8DE8}" presName="accentRepeatNode" presStyleLbl="solidFgAcc1" presStyleIdx="6" presStyleCnt="7"/>
      <dgm:spPr/>
    </dgm:pt>
  </dgm:ptLst>
  <dgm:cxnLst>
    <dgm:cxn modelId="{E6B37603-79AC-415F-919C-B2406A21A46E}" type="presOf" srcId="{332CE09F-AD15-4721-9C8E-4E6237E0680C}" destId="{9FF76970-3533-4A01-839D-A8E1FA7CA7B7}" srcOrd="0" destOrd="0" presId="urn:microsoft.com/office/officeart/2008/layout/VerticalCurvedList"/>
    <dgm:cxn modelId="{88F5DF04-2B6A-4CF3-B0D2-311D05F064CD}" srcId="{F3FEAD0E-4766-423A-AA49-CD756C7D5FCA}" destId="{9E2B8378-8734-450A-997E-98ADF20B8DE8}" srcOrd="6" destOrd="0" parTransId="{04CBE53F-C589-4429-B4F7-327D3973BE54}" sibTransId="{DF4AADCC-0963-40DD-BA1B-210806756338}"/>
    <dgm:cxn modelId="{0D2A3F2A-B9E2-4ED5-B262-87323DBA29CE}" type="presOf" srcId="{C56E15D7-79EB-4BA5-B2BC-2C98E7749831}" destId="{8ED0EEDE-C97C-4B0D-A803-A3CA596250F0}" srcOrd="0" destOrd="0" presId="urn:microsoft.com/office/officeart/2008/layout/VerticalCurvedList"/>
    <dgm:cxn modelId="{F9833130-6446-49F4-996B-5705380C6DFC}" srcId="{F3FEAD0E-4766-423A-AA49-CD756C7D5FCA}" destId="{441154D4-313B-44A2-86FE-D78B5C76D736}" srcOrd="2" destOrd="0" parTransId="{D20CE911-278A-4596-9F65-BC725F05105A}" sibTransId="{A07B3A25-FA2A-4BB0-9289-6BED965F8022}"/>
    <dgm:cxn modelId="{5BC93F36-8302-41F1-A70B-99BFCD3CA95A}" type="presOf" srcId="{441154D4-313B-44A2-86FE-D78B5C76D736}" destId="{CA0BA38D-F869-4D76-8603-153A89391E2A}" srcOrd="0" destOrd="0" presId="urn:microsoft.com/office/officeart/2008/layout/VerticalCurvedList"/>
    <dgm:cxn modelId="{E3E0036E-D98B-4B09-BF74-343C8D3417A6}" srcId="{F3FEAD0E-4766-423A-AA49-CD756C7D5FCA}" destId="{5EA488C3-57E9-4C3F-9045-D55999DAFD50}" srcOrd="0" destOrd="0" parTransId="{650B6ED9-E223-42AC-923E-3EF6CDE12BEA}" sibTransId="{87325CEE-EE9F-4287-B537-2DCD96E03A40}"/>
    <dgm:cxn modelId="{3205A351-94FE-48C0-8F29-007B27385F5E}" srcId="{F3FEAD0E-4766-423A-AA49-CD756C7D5FCA}" destId="{332CE09F-AD15-4721-9C8E-4E6237E0680C}" srcOrd="4" destOrd="0" parTransId="{F2918427-754C-4270-9BF8-985F508E3185}" sibTransId="{A91F2143-02DD-46CC-8EE4-F943F8230897}"/>
    <dgm:cxn modelId="{FBD13782-C402-4526-B83F-3FADA79F2FDD}" srcId="{F3FEAD0E-4766-423A-AA49-CD756C7D5FCA}" destId="{A0F1C686-6546-42B8-A9BD-9A70B92EBED7}" srcOrd="5" destOrd="0" parTransId="{5120D20F-0936-4579-A6C4-F567FB44D41A}" sibTransId="{B8DA348D-FD13-4AB7-9B75-D10EED61E70A}"/>
    <dgm:cxn modelId="{5B3F058A-EF4C-4AAE-9583-52AD7634CE01}" type="presOf" srcId="{5EA488C3-57E9-4C3F-9045-D55999DAFD50}" destId="{2CF21D31-9BA7-4C1F-8EE3-B3737367D9AB}" srcOrd="0" destOrd="0" presId="urn:microsoft.com/office/officeart/2008/layout/VerticalCurvedList"/>
    <dgm:cxn modelId="{1F73EC8C-B159-4982-9E08-DE85F3D8093D}" type="presOf" srcId="{F3FEAD0E-4766-423A-AA49-CD756C7D5FCA}" destId="{175213D4-624D-4D0A-8283-14F80EE79448}" srcOrd="0" destOrd="0" presId="urn:microsoft.com/office/officeart/2008/layout/VerticalCurvedList"/>
    <dgm:cxn modelId="{C364BC8E-2ECF-4D04-BFF8-2F0AB1CE8C31}" srcId="{F3FEAD0E-4766-423A-AA49-CD756C7D5FCA}" destId="{F4EF7F5B-6EA8-4F2A-A9F3-5FB1AC91C48E}" srcOrd="1" destOrd="0" parTransId="{B54A06F9-1761-4207-9BA2-C870EE5EA24F}" sibTransId="{FDCA3E26-002C-4448-BCFD-49E72898F67E}"/>
    <dgm:cxn modelId="{5EF4D692-F215-4D5C-86A4-82C92C987FF2}" type="presOf" srcId="{9E2B8378-8734-450A-997E-98ADF20B8DE8}" destId="{EF03E095-F45C-46A8-B75C-CD6D0CBB5218}" srcOrd="0" destOrd="0" presId="urn:microsoft.com/office/officeart/2008/layout/VerticalCurvedList"/>
    <dgm:cxn modelId="{F2ECFAAA-6F8B-4C88-BFD5-8862E57F7F87}" type="presOf" srcId="{A0F1C686-6546-42B8-A9BD-9A70B92EBED7}" destId="{50775BE8-3545-46AA-B48B-85A950F0E4AD}" srcOrd="0" destOrd="0" presId="urn:microsoft.com/office/officeart/2008/layout/VerticalCurvedList"/>
    <dgm:cxn modelId="{973921AE-8879-446B-877C-A27E9A66AB9B}" type="presOf" srcId="{87325CEE-EE9F-4287-B537-2DCD96E03A40}" destId="{F9ED7B66-8D71-44E3-BAC3-6322E328A63E}" srcOrd="0" destOrd="0" presId="urn:microsoft.com/office/officeart/2008/layout/VerticalCurvedList"/>
    <dgm:cxn modelId="{EE2335BA-755B-4555-8F0B-3286DEE77D1B}" type="presOf" srcId="{F4EF7F5B-6EA8-4F2A-A9F3-5FB1AC91C48E}" destId="{5B9AE5B0-15D2-4931-B897-9F7EE7256D81}" srcOrd="0" destOrd="0" presId="urn:microsoft.com/office/officeart/2008/layout/VerticalCurvedList"/>
    <dgm:cxn modelId="{7C5211D3-68FF-4838-9E08-D18370493A32}" srcId="{F3FEAD0E-4766-423A-AA49-CD756C7D5FCA}" destId="{C56E15D7-79EB-4BA5-B2BC-2C98E7749831}" srcOrd="3" destOrd="0" parTransId="{DBED3855-7428-4D12-A846-68311A093519}" sibTransId="{87A6538E-0E3D-4A01-AB7E-C7D151334A64}"/>
    <dgm:cxn modelId="{56090C4F-4EAA-44A6-90B6-14DF792DCBC1}" type="presParOf" srcId="{175213D4-624D-4D0A-8283-14F80EE79448}" destId="{5F26F6D5-67CA-46BD-A7B0-A3023473352C}" srcOrd="0" destOrd="0" presId="urn:microsoft.com/office/officeart/2008/layout/VerticalCurvedList"/>
    <dgm:cxn modelId="{576CC420-480A-4E55-8F91-9CE1D8B2C2C6}" type="presParOf" srcId="{5F26F6D5-67CA-46BD-A7B0-A3023473352C}" destId="{7F8A3B92-18AE-4CA5-B538-BD5191286358}" srcOrd="0" destOrd="0" presId="urn:microsoft.com/office/officeart/2008/layout/VerticalCurvedList"/>
    <dgm:cxn modelId="{8F5622EE-8CD1-481E-B521-576F9A78A2D3}" type="presParOf" srcId="{7F8A3B92-18AE-4CA5-B538-BD5191286358}" destId="{062289C3-9C7C-4913-BB74-5AB3378DA9BC}" srcOrd="0" destOrd="0" presId="urn:microsoft.com/office/officeart/2008/layout/VerticalCurvedList"/>
    <dgm:cxn modelId="{0DA2FB5C-E7D0-4FC9-96D6-349625E9DE3F}" type="presParOf" srcId="{7F8A3B92-18AE-4CA5-B538-BD5191286358}" destId="{F9ED7B66-8D71-44E3-BAC3-6322E328A63E}" srcOrd="1" destOrd="0" presId="urn:microsoft.com/office/officeart/2008/layout/VerticalCurvedList"/>
    <dgm:cxn modelId="{CA72F849-6C7D-46DA-A3EB-56AFEBA85E51}" type="presParOf" srcId="{7F8A3B92-18AE-4CA5-B538-BD5191286358}" destId="{EC470843-74AD-49EF-82D3-13E8D9167099}" srcOrd="2" destOrd="0" presId="urn:microsoft.com/office/officeart/2008/layout/VerticalCurvedList"/>
    <dgm:cxn modelId="{AEE3E07F-F3C1-4037-8782-A3B22724713F}" type="presParOf" srcId="{7F8A3B92-18AE-4CA5-B538-BD5191286358}" destId="{CA624758-AC96-4AA8-B63A-26AE211FA9FF}" srcOrd="3" destOrd="0" presId="urn:microsoft.com/office/officeart/2008/layout/VerticalCurvedList"/>
    <dgm:cxn modelId="{8DB63558-3146-46BF-85D0-48CA334F87AE}" type="presParOf" srcId="{5F26F6D5-67CA-46BD-A7B0-A3023473352C}" destId="{2CF21D31-9BA7-4C1F-8EE3-B3737367D9AB}" srcOrd="1" destOrd="0" presId="urn:microsoft.com/office/officeart/2008/layout/VerticalCurvedList"/>
    <dgm:cxn modelId="{A7AF4F79-B1AE-447C-8BF7-97164DE7F7D3}" type="presParOf" srcId="{5F26F6D5-67CA-46BD-A7B0-A3023473352C}" destId="{EA6B5149-80B7-4EB4-892D-DC678645D431}" srcOrd="2" destOrd="0" presId="urn:microsoft.com/office/officeart/2008/layout/VerticalCurvedList"/>
    <dgm:cxn modelId="{CCF1B7AD-36FB-4D2F-8A0A-CEDC7ADC8EFD}" type="presParOf" srcId="{EA6B5149-80B7-4EB4-892D-DC678645D431}" destId="{0A7602AA-9244-4935-B62E-5D8DF19E89F0}" srcOrd="0" destOrd="0" presId="urn:microsoft.com/office/officeart/2008/layout/VerticalCurvedList"/>
    <dgm:cxn modelId="{EAD49391-C50F-4505-A722-8E2BE57EC947}" type="presParOf" srcId="{5F26F6D5-67CA-46BD-A7B0-A3023473352C}" destId="{5B9AE5B0-15D2-4931-B897-9F7EE7256D81}" srcOrd="3" destOrd="0" presId="urn:microsoft.com/office/officeart/2008/layout/VerticalCurvedList"/>
    <dgm:cxn modelId="{D79996AD-4056-4726-B8E8-2CA6549296F0}" type="presParOf" srcId="{5F26F6D5-67CA-46BD-A7B0-A3023473352C}" destId="{36B6BDF2-405C-4435-97BC-EDE4FCD95757}" srcOrd="4" destOrd="0" presId="urn:microsoft.com/office/officeart/2008/layout/VerticalCurvedList"/>
    <dgm:cxn modelId="{075C0652-E399-4C28-B8FD-E506E8246905}" type="presParOf" srcId="{36B6BDF2-405C-4435-97BC-EDE4FCD95757}" destId="{EF07B555-22CB-4857-B997-F25E5A2163F3}" srcOrd="0" destOrd="0" presId="urn:microsoft.com/office/officeart/2008/layout/VerticalCurvedList"/>
    <dgm:cxn modelId="{039A42ED-A38E-4E52-A204-DAF6998332E1}" type="presParOf" srcId="{5F26F6D5-67CA-46BD-A7B0-A3023473352C}" destId="{CA0BA38D-F869-4D76-8603-153A89391E2A}" srcOrd="5" destOrd="0" presId="urn:microsoft.com/office/officeart/2008/layout/VerticalCurvedList"/>
    <dgm:cxn modelId="{2813644D-AB4A-4C54-A6A7-584636C961E2}" type="presParOf" srcId="{5F26F6D5-67CA-46BD-A7B0-A3023473352C}" destId="{22096DC4-9C7B-434C-86C2-D33765985156}" srcOrd="6" destOrd="0" presId="urn:microsoft.com/office/officeart/2008/layout/VerticalCurvedList"/>
    <dgm:cxn modelId="{DAB84584-F944-49D6-835B-531D12432061}" type="presParOf" srcId="{22096DC4-9C7B-434C-86C2-D33765985156}" destId="{DDD5BC9A-800F-46B8-90A8-07EA45DD7B9E}" srcOrd="0" destOrd="0" presId="urn:microsoft.com/office/officeart/2008/layout/VerticalCurvedList"/>
    <dgm:cxn modelId="{9B5A8177-59A4-4D21-84E3-82FE83BC5C28}" type="presParOf" srcId="{5F26F6D5-67CA-46BD-A7B0-A3023473352C}" destId="{8ED0EEDE-C97C-4B0D-A803-A3CA596250F0}" srcOrd="7" destOrd="0" presId="urn:microsoft.com/office/officeart/2008/layout/VerticalCurvedList"/>
    <dgm:cxn modelId="{38782392-B057-4E75-BE28-9B069083641B}" type="presParOf" srcId="{5F26F6D5-67CA-46BD-A7B0-A3023473352C}" destId="{51054BC5-EB5A-42AA-A426-57049C50C82B}" srcOrd="8" destOrd="0" presId="urn:microsoft.com/office/officeart/2008/layout/VerticalCurvedList"/>
    <dgm:cxn modelId="{C85081C3-5967-4EB7-B5D0-DED2DE2B51E2}" type="presParOf" srcId="{51054BC5-EB5A-42AA-A426-57049C50C82B}" destId="{127A4589-CECC-4D95-8B47-1DDD61E3B321}" srcOrd="0" destOrd="0" presId="urn:microsoft.com/office/officeart/2008/layout/VerticalCurvedList"/>
    <dgm:cxn modelId="{261C3950-369A-4465-81D1-DB16D36F3182}" type="presParOf" srcId="{5F26F6D5-67CA-46BD-A7B0-A3023473352C}" destId="{9FF76970-3533-4A01-839D-A8E1FA7CA7B7}" srcOrd="9" destOrd="0" presId="urn:microsoft.com/office/officeart/2008/layout/VerticalCurvedList"/>
    <dgm:cxn modelId="{CDEA558E-531C-4ABC-9F50-A93147C89311}" type="presParOf" srcId="{5F26F6D5-67CA-46BD-A7B0-A3023473352C}" destId="{E26AE4AE-E3F1-4742-BB77-182BE115CED1}" srcOrd="10" destOrd="0" presId="urn:microsoft.com/office/officeart/2008/layout/VerticalCurvedList"/>
    <dgm:cxn modelId="{EEE5E01A-D37E-4736-B093-4EB9C2659530}" type="presParOf" srcId="{E26AE4AE-E3F1-4742-BB77-182BE115CED1}" destId="{0E8FB960-30F4-4E1A-B96D-BCCDB6C82F04}" srcOrd="0" destOrd="0" presId="urn:microsoft.com/office/officeart/2008/layout/VerticalCurvedList"/>
    <dgm:cxn modelId="{FAE956E9-5364-4A96-8F11-54A62B0BA64D}" type="presParOf" srcId="{5F26F6D5-67CA-46BD-A7B0-A3023473352C}" destId="{50775BE8-3545-46AA-B48B-85A950F0E4AD}" srcOrd="11" destOrd="0" presId="urn:microsoft.com/office/officeart/2008/layout/VerticalCurvedList"/>
    <dgm:cxn modelId="{23A40A87-BCEE-465A-8463-A58136DDD7EF}" type="presParOf" srcId="{5F26F6D5-67CA-46BD-A7B0-A3023473352C}" destId="{44D63E5D-BABB-4843-89DD-2754BA90096E}" srcOrd="12" destOrd="0" presId="urn:microsoft.com/office/officeart/2008/layout/VerticalCurvedList"/>
    <dgm:cxn modelId="{8031D5FD-0C60-41D1-8CE2-D599D9A3B23C}" type="presParOf" srcId="{44D63E5D-BABB-4843-89DD-2754BA90096E}" destId="{31177831-1311-45F6-A096-82C86D22C0F8}" srcOrd="0" destOrd="0" presId="urn:microsoft.com/office/officeart/2008/layout/VerticalCurvedList"/>
    <dgm:cxn modelId="{9F9F6BED-755A-4ED8-88D9-F7C927B6F084}" type="presParOf" srcId="{5F26F6D5-67CA-46BD-A7B0-A3023473352C}" destId="{EF03E095-F45C-46A8-B75C-CD6D0CBB5218}" srcOrd="13" destOrd="0" presId="urn:microsoft.com/office/officeart/2008/layout/VerticalCurvedList"/>
    <dgm:cxn modelId="{68A3F193-EB62-4A44-9191-C43D1C1D4393}" type="presParOf" srcId="{5F26F6D5-67CA-46BD-A7B0-A3023473352C}" destId="{995513D4-E7A8-4506-9354-28BCF2E446B4}" srcOrd="14" destOrd="0" presId="urn:microsoft.com/office/officeart/2008/layout/VerticalCurvedList"/>
    <dgm:cxn modelId="{856D71FF-EC60-4665-85AC-0D6039BE01B6}" type="presParOf" srcId="{995513D4-E7A8-4506-9354-28BCF2E446B4}" destId="{A750389E-631F-42F8-A8E6-C3023A6968C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7A8F18-4D7F-4FBC-8D4E-61D3FDB117B7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EC3BF3F4-B8CC-4E62-B8F6-4038629331CE}">
      <dgm:prSet phldrT="[Texto]"/>
      <dgm:spPr/>
      <dgm:t>
        <a:bodyPr/>
        <a:lstStyle/>
        <a:p>
          <a:r>
            <a:rPr lang="es-ES" dirty="0"/>
            <a:t>500 + campos</a:t>
          </a:r>
        </a:p>
      </dgm:t>
    </dgm:pt>
    <dgm:pt modelId="{4B7839F9-D729-4548-AFB0-A5CFD1BD2777}" type="parTrans" cxnId="{DC5DA0DA-4832-4B34-A795-5A1B1AD09C0C}">
      <dgm:prSet/>
      <dgm:spPr/>
      <dgm:t>
        <a:bodyPr/>
        <a:lstStyle/>
        <a:p>
          <a:endParaRPr lang="es-ES"/>
        </a:p>
      </dgm:t>
    </dgm:pt>
    <dgm:pt modelId="{E134B714-7496-4875-B2E5-BE1814507B13}" type="sibTrans" cxnId="{DC5DA0DA-4832-4B34-A795-5A1B1AD09C0C}">
      <dgm:prSet/>
      <dgm:spPr/>
      <dgm:t>
        <a:bodyPr/>
        <a:lstStyle/>
        <a:p>
          <a:endParaRPr lang="es-ES"/>
        </a:p>
      </dgm:t>
    </dgm:pt>
    <dgm:pt modelId="{E7AD2330-E952-48EE-99D2-54A57705367F}">
      <dgm:prSet phldrT="[Texto]"/>
      <dgm:spPr/>
      <dgm:t>
        <a:bodyPr/>
        <a:lstStyle/>
        <a:p>
          <a:r>
            <a:rPr lang="es-ES"/>
            <a:t>4 + millones de documentos año</a:t>
          </a:r>
          <a:endParaRPr lang="es-ES" dirty="0"/>
        </a:p>
      </dgm:t>
    </dgm:pt>
    <dgm:pt modelId="{733C3E60-1AA3-4FA3-8495-F5F80E31595B}" type="parTrans" cxnId="{31C90477-A14A-4FB7-8081-C90C334E8C0E}">
      <dgm:prSet/>
      <dgm:spPr/>
      <dgm:t>
        <a:bodyPr/>
        <a:lstStyle/>
        <a:p>
          <a:endParaRPr lang="es-ES"/>
        </a:p>
      </dgm:t>
    </dgm:pt>
    <dgm:pt modelId="{575B17B0-1399-4F66-A00E-F0B1EA666417}" type="sibTrans" cxnId="{31C90477-A14A-4FB7-8081-C90C334E8C0E}">
      <dgm:prSet/>
      <dgm:spPr/>
      <dgm:t>
        <a:bodyPr/>
        <a:lstStyle/>
        <a:p>
          <a:endParaRPr lang="es-ES"/>
        </a:p>
      </dgm:t>
    </dgm:pt>
    <dgm:pt modelId="{20EA418F-A7B4-4A2B-8592-51E5989C58D6}">
      <dgm:prSet phldrT="[Texto]"/>
      <dgm:spPr/>
      <dgm:t>
        <a:bodyPr/>
        <a:lstStyle/>
        <a:p>
          <a:r>
            <a:rPr lang="es-ES" dirty="0"/>
            <a:t>MÓDULOS</a:t>
          </a:r>
        </a:p>
      </dgm:t>
    </dgm:pt>
    <dgm:pt modelId="{77FF173E-C739-46C4-9478-F979F4495086}" type="parTrans" cxnId="{425DF08D-3FE5-423B-84E6-35B12E02A2E2}">
      <dgm:prSet/>
      <dgm:spPr/>
      <dgm:t>
        <a:bodyPr/>
        <a:lstStyle/>
        <a:p>
          <a:endParaRPr lang="es-ES"/>
        </a:p>
      </dgm:t>
    </dgm:pt>
    <dgm:pt modelId="{E4800043-04DA-40EE-BA64-D9736EC00032}" type="sibTrans" cxnId="{425DF08D-3FE5-423B-84E6-35B12E02A2E2}">
      <dgm:prSet/>
      <dgm:spPr/>
      <dgm:t>
        <a:bodyPr/>
        <a:lstStyle/>
        <a:p>
          <a:endParaRPr lang="es-ES"/>
        </a:p>
      </dgm:t>
    </dgm:pt>
    <dgm:pt modelId="{0A29D0E4-CA80-48B6-A851-2D97DC8BB6C4}" type="pres">
      <dgm:prSet presAssocID="{E07A8F18-4D7F-4FBC-8D4E-61D3FDB117B7}" presName="linearFlow" presStyleCnt="0">
        <dgm:presLayoutVars>
          <dgm:resizeHandles val="exact"/>
        </dgm:presLayoutVars>
      </dgm:prSet>
      <dgm:spPr/>
    </dgm:pt>
    <dgm:pt modelId="{F324F129-AFC7-45A7-B699-4C007A1B832A}" type="pres">
      <dgm:prSet presAssocID="{20EA418F-A7B4-4A2B-8592-51E5989C58D6}" presName="node" presStyleLbl="node1" presStyleIdx="0" presStyleCnt="3">
        <dgm:presLayoutVars>
          <dgm:bulletEnabled val="1"/>
        </dgm:presLayoutVars>
      </dgm:prSet>
      <dgm:spPr/>
    </dgm:pt>
    <dgm:pt modelId="{E2242F0D-3A0C-4308-B6B0-79F99063126F}" type="pres">
      <dgm:prSet presAssocID="{E4800043-04DA-40EE-BA64-D9736EC00032}" presName="sibTrans" presStyleLbl="sibTrans2D1" presStyleIdx="0" presStyleCnt="2"/>
      <dgm:spPr/>
    </dgm:pt>
    <dgm:pt modelId="{9DC24EA0-6CB6-4C93-82E5-0D2790360792}" type="pres">
      <dgm:prSet presAssocID="{E4800043-04DA-40EE-BA64-D9736EC00032}" presName="connectorText" presStyleLbl="sibTrans2D1" presStyleIdx="0" presStyleCnt="2"/>
      <dgm:spPr/>
    </dgm:pt>
    <dgm:pt modelId="{BEBC6592-6A27-4033-B61E-746DFAF4B4D5}" type="pres">
      <dgm:prSet presAssocID="{E7AD2330-E952-48EE-99D2-54A57705367F}" presName="node" presStyleLbl="node1" presStyleIdx="1" presStyleCnt="3">
        <dgm:presLayoutVars>
          <dgm:bulletEnabled val="1"/>
        </dgm:presLayoutVars>
      </dgm:prSet>
      <dgm:spPr/>
    </dgm:pt>
    <dgm:pt modelId="{25E6A0A0-C635-4D2B-8CA9-6A68626367F3}" type="pres">
      <dgm:prSet presAssocID="{575B17B0-1399-4F66-A00E-F0B1EA666417}" presName="sibTrans" presStyleLbl="sibTrans2D1" presStyleIdx="1" presStyleCnt="2"/>
      <dgm:spPr/>
    </dgm:pt>
    <dgm:pt modelId="{09C7FEFB-2392-46B8-8DFB-94AF02B4DA2A}" type="pres">
      <dgm:prSet presAssocID="{575B17B0-1399-4F66-A00E-F0B1EA666417}" presName="connectorText" presStyleLbl="sibTrans2D1" presStyleIdx="1" presStyleCnt="2"/>
      <dgm:spPr/>
    </dgm:pt>
    <dgm:pt modelId="{7AE1BC06-06FA-4FC5-AFC5-0293447780F4}" type="pres">
      <dgm:prSet presAssocID="{EC3BF3F4-B8CC-4E62-B8F6-4038629331CE}" presName="node" presStyleLbl="node1" presStyleIdx="2" presStyleCnt="3">
        <dgm:presLayoutVars>
          <dgm:bulletEnabled val="1"/>
        </dgm:presLayoutVars>
      </dgm:prSet>
      <dgm:spPr/>
    </dgm:pt>
  </dgm:ptLst>
  <dgm:cxnLst>
    <dgm:cxn modelId="{2AB97933-7B62-4BD0-8086-A68645EE2A34}" type="presOf" srcId="{EC3BF3F4-B8CC-4E62-B8F6-4038629331CE}" destId="{7AE1BC06-06FA-4FC5-AFC5-0293447780F4}" srcOrd="0" destOrd="0" presId="urn:microsoft.com/office/officeart/2005/8/layout/process2"/>
    <dgm:cxn modelId="{FEF0495C-3AE2-491D-8989-3BB63EA6FC27}" type="presOf" srcId="{20EA418F-A7B4-4A2B-8592-51E5989C58D6}" destId="{F324F129-AFC7-45A7-B699-4C007A1B832A}" srcOrd="0" destOrd="0" presId="urn:microsoft.com/office/officeart/2005/8/layout/process2"/>
    <dgm:cxn modelId="{FB16776A-E5E6-4BC2-822E-E79E22A2BE48}" type="presOf" srcId="{E4800043-04DA-40EE-BA64-D9736EC00032}" destId="{E2242F0D-3A0C-4308-B6B0-79F99063126F}" srcOrd="0" destOrd="0" presId="urn:microsoft.com/office/officeart/2005/8/layout/process2"/>
    <dgm:cxn modelId="{8CFB316C-A863-4D12-9D23-178AEFB22DB3}" type="presOf" srcId="{E4800043-04DA-40EE-BA64-D9736EC00032}" destId="{9DC24EA0-6CB6-4C93-82E5-0D2790360792}" srcOrd="1" destOrd="0" presId="urn:microsoft.com/office/officeart/2005/8/layout/process2"/>
    <dgm:cxn modelId="{098F244F-CCB3-43F0-8A23-AC4B56E5CFBE}" type="presOf" srcId="{E7AD2330-E952-48EE-99D2-54A57705367F}" destId="{BEBC6592-6A27-4033-B61E-746DFAF4B4D5}" srcOrd="0" destOrd="0" presId="urn:microsoft.com/office/officeart/2005/8/layout/process2"/>
    <dgm:cxn modelId="{31C90477-A14A-4FB7-8081-C90C334E8C0E}" srcId="{E07A8F18-4D7F-4FBC-8D4E-61D3FDB117B7}" destId="{E7AD2330-E952-48EE-99D2-54A57705367F}" srcOrd="1" destOrd="0" parTransId="{733C3E60-1AA3-4FA3-8495-F5F80E31595B}" sibTransId="{575B17B0-1399-4F66-A00E-F0B1EA666417}"/>
    <dgm:cxn modelId="{425DF08D-3FE5-423B-84E6-35B12E02A2E2}" srcId="{E07A8F18-4D7F-4FBC-8D4E-61D3FDB117B7}" destId="{20EA418F-A7B4-4A2B-8592-51E5989C58D6}" srcOrd="0" destOrd="0" parTransId="{77FF173E-C739-46C4-9478-F979F4495086}" sibTransId="{E4800043-04DA-40EE-BA64-D9736EC00032}"/>
    <dgm:cxn modelId="{DD8542C2-D952-4F33-84F8-CEC9EC945A12}" type="presOf" srcId="{575B17B0-1399-4F66-A00E-F0B1EA666417}" destId="{09C7FEFB-2392-46B8-8DFB-94AF02B4DA2A}" srcOrd="1" destOrd="0" presId="urn:microsoft.com/office/officeart/2005/8/layout/process2"/>
    <dgm:cxn modelId="{DC5DA0DA-4832-4B34-A795-5A1B1AD09C0C}" srcId="{E07A8F18-4D7F-4FBC-8D4E-61D3FDB117B7}" destId="{EC3BF3F4-B8CC-4E62-B8F6-4038629331CE}" srcOrd="2" destOrd="0" parTransId="{4B7839F9-D729-4548-AFB0-A5CFD1BD2777}" sibTransId="{E134B714-7496-4875-B2E5-BE1814507B13}"/>
    <dgm:cxn modelId="{A87EBFF0-8F8F-4838-B649-CF2C07E88FA5}" type="presOf" srcId="{575B17B0-1399-4F66-A00E-F0B1EA666417}" destId="{25E6A0A0-C635-4D2B-8CA9-6A68626367F3}" srcOrd="0" destOrd="0" presId="urn:microsoft.com/office/officeart/2005/8/layout/process2"/>
    <dgm:cxn modelId="{E078A1F8-37F4-4791-B0ED-DE7D8DA8651C}" type="presOf" srcId="{E07A8F18-4D7F-4FBC-8D4E-61D3FDB117B7}" destId="{0A29D0E4-CA80-48B6-A851-2D97DC8BB6C4}" srcOrd="0" destOrd="0" presId="urn:microsoft.com/office/officeart/2005/8/layout/process2"/>
    <dgm:cxn modelId="{41F3569E-8AF2-4A50-9458-535256E92160}" type="presParOf" srcId="{0A29D0E4-CA80-48B6-A851-2D97DC8BB6C4}" destId="{F324F129-AFC7-45A7-B699-4C007A1B832A}" srcOrd="0" destOrd="0" presId="urn:microsoft.com/office/officeart/2005/8/layout/process2"/>
    <dgm:cxn modelId="{E30EEF7F-6597-4357-8ED2-3C0FBF940599}" type="presParOf" srcId="{0A29D0E4-CA80-48B6-A851-2D97DC8BB6C4}" destId="{E2242F0D-3A0C-4308-B6B0-79F99063126F}" srcOrd="1" destOrd="0" presId="urn:microsoft.com/office/officeart/2005/8/layout/process2"/>
    <dgm:cxn modelId="{E09D37BF-F404-4961-BD08-D61FADF7EC31}" type="presParOf" srcId="{E2242F0D-3A0C-4308-B6B0-79F99063126F}" destId="{9DC24EA0-6CB6-4C93-82E5-0D2790360792}" srcOrd="0" destOrd="0" presId="urn:microsoft.com/office/officeart/2005/8/layout/process2"/>
    <dgm:cxn modelId="{FE737368-961F-43BD-90A0-5E8B95C0BEC2}" type="presParOf" srcId="{0A29D0E4-CA80-48B6-A851-2D97DC8BB6C4}" destId="{BEBC6592-6A27-4033-B61E-746DFAF4B4D5}" srcOrd="2" destOrd="0" presId="urn:microsoft.com/office/officeart/2005/8/layout/process2"/>
    <dgm:cxn modelId="{3857DA25-7CFB-4971-BCA2-56AF070CF922}" type="presParOf" srcId="{0A29D0E4-CA80-48B6-A851-2D97DC8BB6C4}" destId="{25E6A0A0-C635-4D2B-8CA9-6A68626367F3}" srcOrd="3" destOrd="0" presId="urn:microsoft.com/office/officeart/2005/8/layout/process2"/>
    <dgm:cxn modelId="{95FC9FAC-7D78-4396-AE37-67FD3C660943}" type="presParOf" srcId="{25E6A0A0-C635-4D2B-8CA9-6A68626367F3}" destId="{09C7FEFB-2392-46B8-8DFB-94AF02B4DA2A}" srcOrd="0" destOrd="0" presId="urn:microsoft.com/office/officeart/2005/8/layout/process2"/>
    <dgm:cxn modelId="{1E7252B6-9E0B-444A-9047-A668F3D85A03}" type="presParOf" srcId="{0A29D0E4-CA80-48B6-A851-2D97DC8BB6C4}" destId="{7AE1BC06-06FA-4FC5-AFC5-0293447780F4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A1FE6F-1090-42D2-BC08-E7750A5BC3D0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5F526D3-E04A-49FF-AFB9-A5BD9ADED375}">
      <dgm:prSet/>
      <dgm:spPr/>
      <dgm:t>
        <a:bodyPr/>
        <a:lstStyle/>
        <a:p>
          <a:r>
            <a:rPr lang="es-ES">
              <a:solidFill>
                <a:srgbClr val="003CA6"/>
              </a:solidFill>
            </a:rPr>
            <a:t>18/11/2021 </a:t>
          </a:r>
          <a:r>
            <a:rPr lang="es-MX">
              <a:solidFill>
                <a:srgbClr val="003CA6"/>
              </a:solidFill>
            </a:rPr>
            <a:t>la SG y el CAF, firman Convenio de Cooperación Técnica No reembolsable por US$ 835000, para la implementación </a:t>
          </a:r>
          <a:r>
            <a:rPr lang="es-ES">
              <a:solidFill>
                <a:srgbClr val="003CA6"/>
              </a:solidFill>
            </a:rPr>
            <a:t>del proyecto INTERCOM.</a:t>
          </a:r>
          <a:endParaRPr lang="es-ES" dirty="0">
            <a:solidFill>
              <a:srgbClr val="003CA6"/>
            </a:solidFill>
          </a:endParaRPr>
        </a:p>
      </dgm:t>
    </dgm:pt>
    <dgm:pt modelId="{1AACE3CC-5C07-4363-AADA-E3E574D27524}" type="parTrans" cxnId="{6748EC69-B334-4B59-9BA4-B50C090E7DF2}">
      <dgm:prSet/>
      <dgm:spPr/>
      <dgm:t>
        <a:bodyPr/>
        <a:lstStyle/>
        <a:p>
          <a:endParaRPr lang="es-ES"/>
        </a:p>
      </dgm:t>
    </dgm:pt>
    <dgm:pt modelId="{8A724AA1-8F2E-4271-AFCF-99ACC1341DD7}" type="sibTrans" cxnId="{6748EC69-B334-4B59-9BA4-B50C090E7DF2}">
      <dgm:prSet/>
      <dgm:spPr/>
      <dgm:t>
        <a:bodyPr/>
        <a:lstStyle/>
        <a:p>
          <a:endParaRPr lang="es-ES"/>
        </a:p>
      </dgm:t>
    </dgm:pt>
    <dgm:pt modelId="{7AE5629A-4AE5-476D-9EE5-2E6ECD0512D5}">
      <dgm:prSet/>
      <dgm:spPr/>
      <dgm:t>
        <a:bodyPr/>
        <a:lstStyle/>
        <a:p>
          <a:r>
            <a:rPr lang="es-ES">
              <a:solidFill>
                <a:srgbClr val="003CA6"/>
              </a:solidFill>
            </a:rPr>
            <a:t>09/02/2022 </a:t>
          </a:r>
          <a:r>
            <a:rPr lang="es-MX">
              <a:solidFill>
                <a:srgbClr val="003CA6"/>
              </a:solidFill>
            </a:rPr>
            <a:t>la SG publica los Términos de Referencia para la contratación de “Consultoría para el diagnóstico, elimitación funcional, diseño informático, elaboración del expediente técnico e implementación de infraestructura digital estandarizada y unificada: Interoperabilidad </a:t>
          </a:r>
          <a:r>
            <a:rPr lang="es-ES">
              <a:solidFill>
                <a:srgbClr val="003CA6"/>
              </a:solidFill>
            </a:rPr>
            <a:t>INTERCOM”</a:t>
          </a:r>
          <a:endParaRPr lang="es-ES" dirty="0">
            <a:solidFill>
              <a:srgbClr val="003CA6"/>
            </a:solidFill>
          </a:endParaRPr>
        </a:p>
      </dgm:t>
    </dgm:pt>
    <dgm:pt modelId="{7C2AE266-5AB8-497D-AC66-6AE89A73D853}" type="parTrans" cxnId="{AC755EE7-2209-4DDA-96A6-CAAEC5CA7BFC}">
      <dgm:prSet/>
      <dgm:spPr/>
      <dgm:t>
        <a:bodyPr/>
        <a:lstStyle/>
        <a:p>
          <a:endParaRPr lang="es-ES"/>
        </a:p>
      </dgm:t>
    </dgm:pt>
    <dgm:pt modelId="{BBD11B91-951C-4B77-B1F5-80C437363A06}" type="sibTrans" cxnId="{AC755EE7-2209-4DDA-96A6-CAAEC5CA7BFC}">
      <dgm:prSet/>
      <dgm:spPr/>
      <dgm:t>
        <a:bodyPr/>
        <a:lstStyle/>
        <a:p>
          <a:endParaRPr lang="es-ES"/>
        </a:p>
      </dgm:t>
    </dgm:pt>
    <dgm:pt modelId="{CA3EAE8A-CC48-4D29-A710-5A03899FB0AD}">
      <dgm:prSet/>
      <dgm:spPr/>
      <dgm:t>
        <a:bodyPr/>
        <a:lstStyle/>
        <a:p>
          <a:r>
            <a:rPr lang="es-ES" dirty="0">
              <a:solidFill>
                <a:srgbClr val="003CA6"/>
              </a:solidFill>
            </a:rPr>
            <a:t>17/03/2022 </a:t>
          </a:r>
          <a:r>
            <a:rPr lang="es-MX" dirty="0">
              <a:solidFill>
                <a:srgbClr val="003CA6"/>
              </a:solidFill>
            </a:rPr>
            <a:t>la SG publica la adjudicación de la consultoría </a:t>
          </a:r>
          <a:r>
            <a:rPr lang="es-ES" dirty="0">
              <a:solidFill>
                <a:srgbClr val="003CA6"/>
              </a:solidFill>
            </a:rPr>
            <a:t>al consorcio SOFTRAIM</a:t>
          </a:r>
        </a:p>
      </dgm:t>
    </dgm:pt>
    <dgm:pt modelId="{8EF12010-15C9-4194-9C2F-580E3304A98E}" type="parTrans" cxnId="{5EBF5911-8D26-46F5-9A9F-585D1BB99916}">
      <dgm:prSet/>
      <dgm:spPr/>
      <dgm:t>
        <a:bodyPr/>
        <a:lstStyle/>
        <a:p>
          <a:endParaRPr lang="es-ES"/>
        </a:p>
      </dgm:t>
    </dgm:pt>
    <dgm:pt modelId="{71AB4409-4B01-41D8-A3F7-57B5F6C5BE85}" type="sibTrans" cxnId="{5EBF5911-8D26-46F5-9A9F-585D1BB99916}">
      <dgm:prSet/>
      <dgm:spPr/>
      <dgm:t>
        <a:bodyPr/>
        <a:lstStyle/>
        <a:p>
          <a:endParaRPr lang="es-ES"/>
        </a:p>
      </dgm:t>
    </dgm:pt>
    <dgm:pt modelId="{D36B3544-AF6D-4DEA-A7C8-2142E400F356}">
      <dgm:prSet/>
      <dgm:spPr/>
      <dgm:t>
        <a:bodyPr/>
        <a:lstStyle/>
        <a:p>
          <a:r>
            <a:rPr lang="es-MX" dirty="0">
              <a:solidFill>
                <a:srgbClr val="003CA6"/>
              </a:solidFill>
            </a:rPr>
            <a:t>04/2022 SG en coordinación con SOFTRAIM y los puntos focales, mantienen reuniones de coordinaciones por módulo</a:t>
          </a:r>
          <a:endParaRPr lang="es-ES" dirty="0">
            <a:solidFill>
              <a:srgbClr val="003CA6"/>
            </a:solidFill>
          </a:endParaRPr>
        </a:p>
      </dgm:t>
    </dgm:pt>
    <dgm:pt modelId="{CF72AB93-514F-4EFA-AD77-68680B479FAA}" type="parTrans" cxnId="{4BD2E25F-303D-4060-8230-D5704A8136F5}">
      <dgm:prSet/>
      <dgm:spPr/>
      <dgm:t>
        <a:bodyPr/>
        <a:lstStyle/>
        <a:p>
          <a:endParaRPr lang="es-ES"/>
        </a:p>
      </dgm:t>
    </dgm:pt>
    <dgm:pt modelId="{E6362ED4-46EC-4AB9-A0D9-9069650EB1ED}" type="sibTrans" cxnId="{4BD2E25F-303D-4060-8230-D5704A8136F5}">
      <dgm:prSet/>
      <dgm:spPr/>
      <dgm:t>
        <a:bodyPr/>
        <a:lstStyle/>
        <a:p>
          <a:endParaRPr lang="es-ES"/>
        </a:p>
      </dgm:t>
    </dgm:pt>
    <dgm:pt modelId="{0B100B19-ADE7-4941-8B87-263522F3BA99}" type="pres">
      <dgm:prSet presAssocID="{11A1FE6F-1090-42D2-BC08-E7750A5BC3D0}" presName="arrowDiagram" presStyleCnt="0">
        <dgm:presLayoutVars>
          <dgm:chMax val="5"/>
          <dgm:dir/>
          <dgm:resizeHandles val="exact"/>
        </dgm:presLayoutVars>
      </dgm:prSet>
      <dgm:spPr/>
    </dgm:pt>
    <dgm:pt modelId="{92CF1EDC-EEC5-4466-845F-919007A14FCA}" type="pres">
      <dgm:prSet presAssocID="{11A1FE6F-1090-42D2-BC08-E7750A5BC3D0}" presName="arrow" presStyleLbl="bgShp" presStyleIdx="0" presStyleCnt="1"/>
      <dgm:spPr/>
    </dgm:pt>
    <dgm:pt modelId="{398F2E18-9F70-4F13-8C64-60088241312D}" type="pres">
      <dgm:prSet presAssocID="{11A1FE6F-1090-42D2-BC08-E7750A5BC3D0}" presName="arrowDiagram4" presStyleCnt="0"/>
      <dgm:spPr/>
    </dgm:pt>
    <dgm:pt modelId="{5E88BA9F-9928-471A-8A21-02F991D71C42}" type="pres">
      <dgm:prSet presAssocID="{F5F526D3-E04A-49FF-AFB9-A5BD9ADED375}" presName="bullet4a" presStyleLbl="node1" presStyleIdx="0" presStyleCnt="4"/>
      <dgm:spPr/>
    </dgm:pt>
    <dgm:pt modelId="{DA98AFBB-4BA5-4DA9-ADD9-2E835CC1910A}" type="pres">
      <dgm:prSet presAssocID="{F5F526D3-E04A-49FF-AFB9-A5BD9ADED375}" presName="textBox4a" presStyleLbl="revTx" presStyleIdx="0" presStyleCnt="4">
        <dgm:presLayoutVars>
          <dgm:bulletEnabled val="1"/>
        </dgm:presLayoutVars>
      </dgm:prSet>
      <dgm:spPr/>
    </dgm:pt>
    <dgm:pt modelId="{2AC55457-F70C-48CF-813D-7DD04354268F}" type="pres">
      <dgm:prSet presAssocID="{7AE5629A-4AE5-476D-9EE5-2E6ECD0512D5}" presName="bullet4b" presStyleLbl="node1" presStyleIdx="1" presStyleCnt="4"/>
      <dgm:spPr/>
    </dgm:pt>
    <dgm:pt modelId="{E6A66125-5E4D-4CC7-A302-519A8842DF51}" type="pres">
      <dgm:prSet presAssocID="{7AE5629A-4AE5-476D-9EE5-2E6ECD0512D5}" presName="textBox4b" presStyleLbl="revTx" presStyleIdx="1" presStyleCnt="4">
        <dgm:presLayoutVars>
          <dgm:bulletEnabled val="1"/>
        </dgm:presLayoutVars>
      </dgm:prSet>
      <dgm:spPr/>
    </dgm:pt>
    <dgm:pt modelId="{30E08274-438B-4C3D-8AE1-B6A278022E4C}" type="pres">
      <dgm:prSet presAssocID="{CA3EAE8A-CC48-4D29-A710-5A03899FB0AD}" presName="bullet4c" presStyleLbl="node1" presStyleIdx="2" presStyleCnt="4"/>
      <dgm:spPr/>
    </dgm:pt>
    <dgm:pt modelId="{816CEB4D-9D13-40F3-B79A-E4A454E25218}" type="pres">
      <dgm:prSet presAssocID="{CA3EAE8A-CC48-4D29-A710-5A03899FB0AD}" presName="textBox4c" presStyleLbl="revTx" presStyleIdx="2" presStyleCnt="4">
        <dgm:presLayoutVars>
          <dgm:bulletEnabled val="1"/>
        </dgm:presLayoutVars>
      </dgm:prSet>
      <dgm:spPr/>
    </dgm:pt>
    <dgm:pt modelId="{31FB8900-2A9F-4AAF-A6B0-F7B94A5169D7}" type="pres">
      <dgm:prSet presAssocID="{D36B3544-AF6D-4DEA-A7C8-2142E400F356}" presName="bullet4d" presStyleLbl="node1" presStyleIdx="3" presStyleCnt="4"/>
      <dgm:spPr/>
    </dgm:pt>
    <dgm:pt modelId="{63212078-B42F-4AE9-A9EC-712B94FA6235}" type="pres">
      <dgm:prSet presAssocID="{D36B3544-AF6D-4DEA-A7C8-2142E400F356}" presName="textBox4d" presStyleLbl="revTx" presStyleIdx="3" presStyleCnt="4">
        <dgm:presLayoutVars>
          <dgm:bulletEnabled val="1"/>
        </dgm:presLayoutVars>
      </dgm:prSet>
      <dgm:spPr/>
    </dgm:pt>
  </dgm:ptLst>
  <dgm:cxnLst>
    <dgm:cxn modelId="{5EBF5911-8D26-46F5-9A9F-585D1BB99916}" srcId="{11A1FE6F-1090-42D2-BC08-E7750A5BC3D0}" destId="{CA3EAE8A-CC48-4D29-A710-5A03899FB0AD}" srcOrd="2" destOrd="0" parTransId="{8EF12010-15C9-4194-9C2F-580E3304A98E}" sibTransId="{71AB4409-4B01-41D8-A3F7-57B5F6C5BE85}"/>
    <dgm:cxn modelId="{4BD2E25F-303D-4060-8230-D5704A8136F5}" srcId="{11A1FE6F-1090-42D2-BC08-E7750A5BC3D0}" destId="{D36B3544-AF6D-4DEA-A7C8-2142E400F356}" srcOrd="3" destOrd="0" parTransId="{CF72AB93-514F-4EFA-AD77-68680B479FAA}" sibTransId="{E6362ED4-46EC-4AB9-A0D9-9069650EB1ED}"/>
    <dgm:cxn modelId="{6748EC69-B334-4B59-9BA4-B50C090E7DF2}" srcId="{11A1FE6F-1090-42D2-BC08-E7750A5BC3D0}" destId="{F5F526D3-E04A-49FF-AFB9-A5BD9ADED375}" srcOrd="0" destOrd="0" parTransId="{1AACE3CC-5C07-4363-AADA-E3E574D27524}" sibTransId="{8A724AA1-8F2E-4271-AFCF-99ACC1341DD7}"/>
    <dgm:cxn modelId="{178C1D4B-CF39-4ADF-A7E7-1F9625E4B453}" type="presOf" srcId="{D36B3544-AF6D-4DEA-A7C8-2142E400F356}" destId="{63212078-B42F-4AE9-A9EC-712B94FA6235}" srcOrd="0" destOrd="0" presId="urn:microsoft.com/office/officeart/2005/8/layout/arrow2"/>
    <dgm:cxn modelId="{3F8C717B-C383-4032-A98F-1A6D4A9CB576}" type="presOf" srcId="{CA3EAE8A-CC48-4D29-A710-5A03899FB0AD}" destId="{816CEB4D-9D13-40F3-B79A-E4A454E25218}" srcOrd="0" destOrd="0" presId="urn:microsoft.com/office/officeart/2005/8/layout/arrow2"/>
    <dgm:cxn modelId="{57E6C2A8-54CE-4F65-8D89-3EED18C61FB0}" type="presOf" srcId="{F5F526D3-E04A-49FF-AFB9-A5BD9ADED375}" destId="{DA98AFBB-4BA5-4DA9-ADD9-2E835CC1910A}" srcOrd="0" destOrd="0" presId="urn:microsoft.com/office/officeart/2005/8/layout/arrow2"/>
    <dgm:cxn modelId="{981310DA-954F-4019-9C80-875966BAA7E2}" type="presOf" srcId="{11A1FE6F-1090-42D2-BC08-E7750A5BC3D0}" destId="{0B100B19-ADE7-4941-8B87-263522F3BA99}" srcOrd="0" destOrd="0" presId="urn:microsoft.com/office/officeart/2005/8/layout/arrow2"/>
    <dgm:cxn modelId="{8C8D65DF-0277-405C-9388-E75091CA6D3C}" type="presOf" srcId="{7AE5629A-4AE5-476D-9EE5-2E6ECD0512D5}" destId="{E6A66125-5E4D-4CC7-A302-519A8842DF51}" srcOrd="0" destOrd="0" presId="urn:microsoft.com/office/officeart/2005/8/layout/arrow2"/>
    <dgm:cxn modelId="{AC755EE7-2209-4DDA-96A6-CAAEC5CA7BFC}" srcId="{11A1FE6F-1090-42D2-BC08-E7750A5BC3D0}" destId="{7AE5629A-4AE5-476D-9EE5-2E6ECD0512D5}" srcOrd="1" destOrd="0" parTransId="{7C2AE266-5AB8-497D-AC66-6AE89A73D853}" sibTransId="{BBD11B91-951C-4B77-B1F5-80C437363A06}"/>
    <dgm:cxn modelId="{01024686-4776-40B8-ADB6-B8E9FC9AC26D}" type="presParOf" srcId="{0B100B19-ADE7-4941-8B87-263522F3BA99}" destId="{92CF1EDC-EEC5-4466-845F-919007A14FCA}" srcOrd="0" destOrd="0" presId="urn:microsoft.com/office/officeart/2005/8/layout/arrow2"/>
    <dgm:cxn modelId="{E438C0D4-613C-4A3C-9A59-4A8969C0F811}" type="presParOf" srcId="{0B100B19-ADE7-4941-8B87-263522F3BA99}" destId="{398F2E18-9F70-4F13-8C64-60088241312D}" srcOrd="1" destOrd="0" presId="urn:microsoft.com/office/officeart/2005/8/layout/arrow2"/>
    <dgm:cxn modelId="{E82E5E1E-AE88-4749-BBBB-1AED2EA80A8C}" type="presParOf" srcId="{398F2E18-9F70-4F13-8C64-60088241312D}" destId="{5E88BA9F-9928-471A-8A21-02F991D71C42}" srcOrd="0" destOrd="0" presId="urn:microsoft.com/office/officeart/2005/8/layout/arrow2"/>
    <dgm:cxn modelId="{8F8E9510-DFA9-434C-9FB2-85806D00CCEA}" type="presParOf" srcId="{398F2E18-9F70-4F13-8C64-60088241312D}" destId="{DA98AFBB-4BA5-4DA9-ADD9-2E835CC1910A}" srcOrd="1" destOrd="0" presId="urn:microsoft.com/office/officeart/2005/8/layout/arrow2"/>
    <dgm:cxn modelId="{F660FFAB-780E-4C9C-95C2-0AEF27327F22}" type="presParOf" srcId="{398F2E18-9F70-4F13-8C64-60088241312D}" destId="{2AC55457-F70C-48CF-813D-7DD04354268F}" srcOrd="2" destOrd="0" presId="urn:microsoft.com/office/officeart/2005/8/layout/arrow2"/>
    <dgm:cxn modelId="{0CFF6CA3-ECDB-4844-91C4-A1EFCBAF3918}" type="presParOf" srcId="{398F2E18-9F70-4F13-8C64-60088241312D}" destId="{E6A66125-5E4D-4CC7-A302-519A8842DF51}" srcOrd="3" destOrd="0" presId="urn:microsoft.com/office/officeart/2005/8/layout/arrow2"/>
    <dgm:cxn modelId="{F06D89BC-AF61-4E90-A138-6F4E386EFDA6}" type="presParOf" srcId="{398F2E18-9F70-4F13-8C64-60088241312D}" destId="{30E08274-438B-4C3D-8AE1-B6A278022E4C}" srcOrd="4" destOrd="0" presId="urn:microsoft.com/office/officeart/2005/8/layout/arrow2"/>
    <dgm:cxn modelId="{7A05BFB9-2126-4E5A-8489-D029C7B728F8}" type="presParOf" srcId="{398F2E18-9F70-4F13-8C64-60088241312D}" destId="{816CEB4D-9D13-40F3-B79A-E4A454E25218}" srcOrd="5" destOrd="0" presId="urn:microsoft.com/office/officeart/2005/8/layout/arrow2"/>
    <dgm:cxn modelId="{48F3E1B0-DD92-442D-B5BE-2D44FD1C9EA2}" type="presParOf" srcId="{398F2E18-9F70-4F13-8C64-60088241312D}" destId="{31FB8900-2A9F-4AAF-A6B0-F7B94A5169D7}" srcOrd="6" destOrd="0" presId="urn:microsoft.com/office/officeart/2005/8/layout/arrow2"/>
    <dgm:cxn modelId="{1CEA0FB7-05DE-4CE9-BC64-69A6D19E3E62}" type="presParOf" srcId="{398F2E18-9F70-4F13-8C64-60088241312D}" destId="{63212078-B42F-4AE9-A9EC-712B94FA6235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FEAD0E-4766-423A-AA49-CD756C7D5FC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EA488C3-57E9-4C3F-9045-D55999DAFD50}">
      <dgm:prSet phldrT="[Texto]"/>
      <dgm:spPr/>
      <dgm:t>
        <a:bodyPr/>
        <a:lstStyle/>
        <a:p>
          <a:r>
            <a:rPr lang="es-ES"/>
            <a:t>Nombre del Campo (Físico)</a:t>
          </a:r>
          <a:endParaRPr lang="es-ES" dirty="0"/>
        </a:p>
      </dgm:t>
    </dgm:pt>
    <dgm:pt modelId="{650B6ED9-E223-42AC-923E-3EF6CDE12BEA}" type="parTrans" cxnId="{E3E0036E-D98B-4B09-BF74-343C8D3417A6}">
      <dgm:prSet/>
      <dgm:spPr/>
      <dgm:t>
        <a:bodyPr/>
        <a:lstStyle/>
        <a:p>
          <a:endParaRPr lang="es-ES"/>
        </a:p>
      </dgm:t>
    </dgm:pt>
    <dgm:pt modelId="{87325CEE-EE9F-4287-B537-2DCD96E03A40}" type="sibTrans" cxnId="{E3E0036E-D98B-4B09-BF74-343C8D3417A6}">
      <dgm:prSet/>
      <dgm:spPr/>
      <dgm:t>
        <a:bodyPr/>
        <a:lstStyle/>
        <a:p>
          <a:endParaRPr lang="es-ES"/>
        </a:p>
      </dgm:t>
    </dgm:pt>
    <dgm:pt modelId="{442FBD8F-6921-48A3-B9BC-C885B840B88C}">
      <dgm:prSet/>
      <dgm:spPr/>
      <dgm:t>
        <a:bodyPr/>
        <a:lstStyle/>
        <a:p>
          <a:r>
            <a:rPr lang="es-ES" dirty="0"/>
            <a:t>Nombre del Campo (Digital)</a:t>
          </a:r>
        </a:p>
      </dgm:t>
    </dgm:pt>
    <dgm:pt modelId="{75A88472-2A02-4ED1-BE55-7D567D90E798}" type="parTrans" cxnId="{6CFCC1E4-8CDA-4C3F-8179-3DC978C122F4}">
      <dgm:prSet/>
      <dgm:spPr/>
      <dgm:t>
        <a:bodyPr/>
        <a:lstStyle/>
        <a:p>
          <a:endParaRPr lang="es-ES"/>
        </a:p>
      </dgm:t>
    </dgm:pt>
    <dgm:pt modelId="{EB7C87BD-7A62-4459-83EF-2A2D3DA1E4E9}" type="sibTrans" cxnId="{6CFCC1E4-8CDA-4C3F-8179-3DC978C122F4}">
      <dgm:prSet/>
      <dgm:spPr/>
      <dgm:t>
        <a:bodyPr/>
        <a:lstStyle/>
        <a:p>
          <a:endParaRPr lang="es-ES"/>
        </a:p>
      </dgm:t>
    </dgm:pt>
    <dgm:pt modelId="{EC809F86-6CF5-40F8-AF0D-2496E0BF9F15}">
      <dgm:prSet/>
      <dgm:spPr/>
      <dgm:t>
        <a:bodyPr/>
        <a:lstStyle/>
        <a:p>
          <a:r>
            <a:rPr lang="es-ES" dirty="0"/>
            <a:t>Obligatoriedad</a:t>
          </a:r>
        </a:p>
      </dgm:t>
    </dgm:pt>
    <dgm:pt modelId="{E99C4D4F-C03E-4D16-98F5-6A489FA5CB06}" type="parTrans" cxnId="{3A400748-336B-478B-81C8-477604EED633}">
      <dgm:prSet/>
      <dgm:spPr/>
      <dgm:t>
        <a:bodyPr/>
        <a:lstStyle/>
        <a:p>
          <a:endParaRPr lang="es-ES"/>
        </a:p>
      </dgm:t>
    </dgm:pt>
    <dgm:pt modelId="{F05E06E7-4BA6-416D-AD6C-75AA65435A77}" type="sibTrans" cxnId="{3A400748-336B-478B-81C8-477604EED633}">
      <dgm:prSet/>
      <dgm:spPr/>
      <dgm:t>
        <a:bodyPr/>
        <a:lstStyle/>
        <a:p>
          <a:endParaRPr lang="es-ES"/>
        </a:p>
      </dgm:t>
    </dgm:pt>
    <dgm:pt modelId="{BA3840D3-999B-4228-AA94-03603D9F5142}">
      <dgm:prSet/>
      <dgm:spPr/>
      <dgm:t>
        <a:bodyPr/>
        <a:lstStyle/>
        <a:p>
          <a:r>
            <a:rPr lang="es-ES" dirty="0"/>
            <a:t>Longitud</a:t>
          </a:r>
        </a:p>
      </dgm:t>
    </dgm:pt>
    <dgm:pt modelId="{E773E4CC-A8ED-4F90-B1D7-0BCEA468513B}" type="parTrans" cxnId="{20A543BB-DF93-4EB8-9F9D-E58365B41781}">
      <dgm:prSet/>
      <dgm:spPr/>
      <dgm:t>
        <a:bodyPr/>
        <a:lstStyle/>
        <a:p>
          <a:endParaRPr lang="es-ES"/>
        </a:p>
      </dgm:t>
    </dgm:pt>
    <dgm:pt modelId="{944245DC-E70D-4CDA-BDFA-C35124848C29}" type="sibTrans" cxnId="{20A543BB-DF93-4EB8-9F9D-E58365B41781}">
      <dgm:prSet/>
      <dgm:spPr/>
      <dgm:t>
        <a:bodyPr/>
        <a:lstStyle/>
        <a:p>
          <a:endParaRPr lang="es-ES"/>
        </a:p>
      </dgm:t>
    </dgm:pt>
    <dgm:pt modelId="{B6707202-3219-45AF-9807-FD4D8AA8A244}">
      <dgm:prSet/>
      <dgm:spPr/>
      <dgm:t>
        <a:bodyPr/>
        <a:lstStyle/>
        <a:p>
          <a:r>
            <a:rPr lang="es-ES" dirty="0"/>
            <a:t>Tipo de Base de datos</a:t>
          </a:r>
        </a:p>
      </dgm:t>
    </dgm:pt>
    <dgm:pt modelId="{F6E20952-357C-46D1-83C5-2B5177CD43EF}" type="parTrans" cxnId="{06CD8726-DF5B-4B3B-BAE2-ACD042C915CF}">
      <dgm:prSet/>
      <dgm:spPr/>
      <dgm:t>
        <a:bodyPr/>
        <a:lstStyle/>
        <a:p>
          <a:endParaRPr lang="es-ES"/>
        </a:p>
      </dgm:t>
    </dgm:pt>
    <dgm:pt modelId="{41E2BACE-308A-4E5A-824E-99A265507C65}" type="sibTrans" cxnId="{06CD8726-DF5B-4B3B-BAE2-ACD042C915CF}">
      <dgm:prSet/>
      <dgm:spPr/>
      <dgm:t>
        <a:bodyPr/>
        <a:lstStyle/>
        <a:p>
          <a:endParaRPr lang="es-ES"/>
        </a:p>
      </dgm:t>
    </dgm:pt>
    <dgm:pt modelId="{D2973B2D-FB1E-4F7E-9378-45EE8171DF46}">
      <dgm:prSet/>
      <dgm:spPr/>
      <dgm:t>
        <a:bodyPr/>
        <a:lstStyle/>
        <a:p>
          <a:r>
            <a:rPr lang="es-ES" dirty="0"/>
            <a:t>Expresiones Regulares (XML)</a:t>
          </a:r>
        </a:p>
      </dgm:t>
    </dgm:pt>
    <dgm:pt modelId="{3F46106A-AD1D-4EC7-AD6D-89EB3C9206A8}" type="parTrans" cxnId="{E2632D8B-A438-44E3-ADDB-1D73957951B9}">
      <dgm:prSet/>
      <dgm:spPr/>
      <dgm:t>
        <a:bodyPr/>
        <a:lstStyle/>
        <a:p>
          <a:endParaRPr lang="es-ES"/>
        </a:p>
      </dgm:t>
    </dgm:pt>
    <dgm:pt modelId="{E668DE71-FD66-4115-818C-F56118B8EA10}" type="sibTrans" cxnId="{E2632D8B-A438-44E3-ADDB-1D73957951B9}">
      <dgm:prSet/>
      <dgm:spPr/>
      <dgm:t>
        <a:bodyPr/>
        <a:lstStyle/>
        <a:p>
          <a:endParaRPr lang="es-ES"/>
        </a:p>
      </dgm:t>
    </dgm:pt>
    <dgm:pt modelId="{F9341F12-1F66-4AA8-993F-40233FC5BE22}">
      <dgm:prSet/>
      <dgm:spPr/>
      <dgm:t>
        <a:bodyPr/>
        <a:lstStyle/>
        <a:p>
          <a:r>
            <a:rPr lang="es-ES" dirty="0"/>
            <a:t>Observaciones</a:t>
          </a:r>
        </a:p>
      </dgm:t>
    </dgm:pt>
    <dgm:pt modelId="{C22BB7BD-BE33-49CA-9AF5-EFCDDF3B5379}" type="parTrans" cxnId="{FFEDC450-7C72-412F-A4B5-AEB71F3838EB}">
      <dgm:prSet/>
      <dgm:spPr/>
      <dgm:t>
        <a:bodyPr/>
        <a:lstStyle/>
        <a:p>
          <a:endParaRPr lang="es-ES"/>
        </a:p>
      </dgm:t>
    </dgm:pt>
    <dgm:pt modelId="{A326FA9C-F69F-4F53-9260-79A5618A3E01}" type="sibTrans" cxnId="{FFEDC450-7C72-412F-A4B5-AEB71F3838EB}">
      <dgm:prSet/>
      <dgm:spPr/>
      <dgm:t>
        <a:bodyPr/>
        <a:lstStyle/>
        <a:p>
          <a:endParaRPr lang="es-ES"/>
        </a:p>
      </dgm:t>
    </dgm:pt>
    <dgm:pt modelId="{175213D4-624D-4D0A-8283-14F80EE79448}" type="pres">
      <dgm:prSet presAssocID="{F3FEAD0E-4766-423A-AA49-CD756C7D5FCA}" presName="Name0" presStyleCnt="0">
        <dgm:presLayoutVars>
          <dgm:chMax val="7"/>
          <dgm:chPref val="7"/>
          <dgm:dir/>
        </dgm:presLayoutVars>
      </dgm:prSet>
      <dgm:spPr/>
    </dgm:pt>
    <dgm:pt modelId="{5F26F6D5-67CA-46BD-A7B0-A3023473352C}" type="pres">
      <dgm:prSet presAssocID="{F3FEAD0E-4766-423A-AA49-CD756C7D5FCA}" presName="Name1" presStyleCnt="0"/>
      <dgm:spPr/>
    </dgm:pt>
    <dgm:pt modelId="{7F8A3B92-18AE-4CA5-B538-BD5191286358}" type="pres">
      <dgm:prSet presAssocID="{F3FEAD0E-4766-423A-AA49-CD756C7D5FCA}" presName="cycle" presStyleCnt="0"/>
      <dgm:spPr/>
    </dgm:pt>
    <dgm:pt modelId="{062289C3-9C7C-4913-BB74-5AB3378DA9BC}" type="pres">
      <dgm:prSet presAssocID="{F3FEAD0E-4766-423A-AA49-CD756C7D5FCA}" presName="srcNode" presStyleLbl="node1" presStyleIdx="0" presStyleCnt="7"/>
      <dgm:spPr/>
    </dgm:pt>
    <dgm:pt modelId="{F9ED7B66-8D71-44E3-BAC3-6322E328A63E}" type="pres">
      <dgm:prSet presAssocID="{F3FEAD0E-4766-423A-AA49-CD756C7D5FCA}" presName="conn" presStyleLbl="parChTrans1D2" presStyleIdx="0" presStyleCnt="1"/>
      <dgm:spPr/>
    </dgm:pt>
    <dgm:pt modelId="{EC470843-74AD-49EF-82D3-13E8D9167099}" type="pres">
      <dgm:prSet presAssocID="{F3FEAD0E-4766-423A-AA49-CD756C7D5FCA}" presName="extraNode" presStyleLbl="node1" presStyleIdx="0" presStyleCnt="7"/>
      <dgm:spPr/>
    </dgm:pt>
    <dgm:pt modelId="{CA624758-AC96-4AA8-B63A-26AE211FA9FF}" type="pres">
      <dgm:prSet presAssocID="{F3FEAD0E-4766-423A-AA49-CD756C7D5FCA}" presName="dstNode" presStyleLbl="node1" presStyleIdx="0" presStyleCnt="7"/>
      <dgm:spPr/>
    </dgm:pt>
    <dgm:pt modelId="{2CF21D31-9BA7-4C1F-8EE3-B3737367D9AB}" type="pres">
      <dgm:prSet presAssocID="{5EA488C3-57E9-4C3F-9045-D55999DAFD50}" presName="text_1" presStyleLbl="node1" presStyleIdx="0" presStyleCnt="7">
        <dgm:presLayoutVars>
          <dgm:bulletEnabled val="1"/>
        </dgm:presLayoutVars>
      </dgm:prSet>
      <dgm:spPr/>
    </dgm:pt>
    <dgm:pt modelId="{EA6B5149-80B7-4EB4-892D-DC678645D431}" type="pres">
      <dgm:prSet presAssocID="{5EA488C3-57E9-4C3F-9045-D55999DAFD50}" presName="accent_1" presStyleCnt="0"/>
      <dgm:spPr/>
    </dgm:pt>
    <dgm:pt modelId="{0A7602AA-9244-4935-B62E-5D8DF19E89F0}" type="pres">
      <dgm:prSet presAssocID="{5EA488C3-57E9-4C3F-9045-D55999DAFD50}" presName="accentRepeatNode" presStyleLbl="solidFgAcc1" presStyleIdx="0" presStyleCnt="7"/>
      <dgm:spPr/>
    </dgm:pt>
    <dgm:pt modelId="{F7DA82DD-C0E7-48A9-A07D-17F75FC3A4EE}" type="pres">
      <dgm:prSet presAssocID="{442FBD8F-6921-48A3-B9BC-C885B840B88C}" presName="text_2" presStyleLbl="node1" presStyleIdx="1" presStyleCnt="7">
        <dgm:presLayoutVars>
          <dgm:bulletEnabled val="1"/>
        </dgm:presLayoutVars>
      </dgm:prSet>
      <dgm:spPr/>
    </dgm:pt>
    <dgm:pt modelId="{F1025AAB-603F-41C7-A2EC-64F85EE7ADD9}" type="pres">
      <dgm:prSet presAssocID="{442FBD8F-6921-48A3-B9BC-C885B840B88C}" presName="accent_2" presStyleCnt="0"/>
      <dgm:spPr/>
    </dgm:pt>
    <dgm:pt modelId="{5CFB6765-7D83-4862-BC81-1C1EA833A961}" type="pres">
      <dgm:prSet presAssocID="{442FBD8F-6921-48A3-B9BC-C885B840B88C}" presName="accentRepeatNode" presStyleLbl="solidFgAcc1" presStyleIdx="1" presStyleCnt="7"/>
      <dgm:spPr/>
    </dgm:pt>
    <dgm:pt modelId="{ADF8D6A6-9B69-47AA-A1E3-B463B57C1214}" type="pres">
      <dgm:prSet presAssocID="{EC809F86-6CF5-40F8-AF0D-2496E0BF9F15}" presName="text_3" presStyleLbl="node1" presStyleIdx="2" presStyleCnt="7">
        <dgm:presLayoutVars>
          <dgm:bulletEnabled val="1"/>
        </dgm:presLayoutVars>
      </dgm:prSet>
      <dgm:spPr/>
    </dgm:pt>
    <dgm:pt modelId="{C3BCCC04-02F9-4BF6-8ED1-4EC7B5405F00}" type="pres">
      <dgm:prSet presAssocID="{EC809F86-6CF5-40F8-AF0D-2496E0BF9F15}" presName="accent_3" presStyleCnt="0"/>
      <dgm:spPr/>
    </dgm:pt>
    <dgm:pt modelId="{D354DC01-867B-4594-8864-682F02E8F07D}" type="pres">
      <dgm:prSet presAssocID="{EC809F86-6CF5-40F8-AF0D-2496E0BF9F15}" presName="accentRepeatNode" presStyleLbl="solidFgAcc1" presStyleIdx="2" presStyleCnt="7"/>
      <dgm:spPr/>
    </dgm:pt>
    <dgm:pt modelId="{492717FA-0EFE-423C-9D54-8670EC81EB4D}" type="pres">
      <dgm:prSet presAssocID="{BA3840D3-999B-4228-AA94-03603D9F5142}" presName="text_4" presStyleLbl="node1" presStyleIdx="3" presStyleCnt="7">
        <dgm:presLayoutVars>
          <dgm:bulletEnabled val="1"/>
        </dgm:presLayoutVars>
      </dgm:prSet>
      <dgm:spPr/>
    </dgm:pt>
    <dgm:pt modelId="{72A27276-DF09-4118-9BFC-E65C2BF5A251}" type="pres">
      <dgm:prSet presAssocID="{BA3840D3-999B-4228-AA94-03603D9F5142}" presName="accent_4" presStyleCnt="0"/>
      <dgm:spPr/>
    </dgm:pt>
    <dgm:pt modelId="{BA409728-9361-4E23-A592-7812959F52F0}" type="pres">
      <dgm:prSet presAssocID="{BA3840D3-999B-4228-AA94-03603D9F5142}" presName="accentRepeatNode" presStyleLbl="solidFgAcc1" presStyleIdx="3" presStyleCnt="7"/>
      <dgm:spPr/>
    </dgm:pt>
    <dgm:pt modelId="{13BDECBB-5CC1-4916-964D-1CD98CC1E13F}" type="pres">
      <dgm:prSet presAssocID="{B6707202-3219-45AF-9807-FD4D8AA8A244}" presName="text_5" presStyleLbl="node1" presStyleIdx="4" presStyleCnt="7">
        <dgm:presLayoutVars>
          <dgm:bulletEnabled val="1"/>
        </dgm:presLayoutVars>
      </dgm:prSet>
      <dgm:spPr/>
    </dgm:pt>
    <dgm:pt modelId="{3C83B98E-7237-44DE-AADF-E573B958D366}" type="pres">
      <dgm:prSet presAssocID="{B6707202-3219-45AF-9807-FD4D8AA8A244}" presName="accent_5" presStyleCnt="0"/>
      <dgm:spPr/>
    </dgm:pt>
    <dgm:pt modelId="{B4083CCF-374B-4622-BF3D-2448B22F41AB}" type="pres">
      <dgm:prSet presAssocID="{B6707202-3219-45AF-9807-FD4D8AA8A244}" presName="accentRepeatNode" presStyleLbl="solidFgAcc1" presStyleIdx="4" presStyleCnt="7"/>
      <dgm:spPr/>
    </dgm:pt>
    <dgm:pt modelId="{E2EE8F99-BFBE-4757-ABB6-4D32EEBB9DA2}" type="pres">
      <dgm:prSet presAssocID="{D2973B2D-FB1E-4F7E-9378-45EE8171DF46}" presName="text_6" presStyleLbl="node1" presStyleIdx="5" presStyleCnt="7">
        <dgm:presLayoutVars>
          <dgm:bulletEnabled val="1"/>
        </dgm:presLayoutVars>
      </dgm:prSet>
      <dgm:spPr/>
    </dgm:pt>
    <dgm:pt modelId="{818138C9-7208-4B4D-8D2A-4038355A76AA}" type="pres">
      <dgm:prSet presAssocID="{D2973B2D-FB1E-4F7E-9378-45EE8171DF46}" presName="accent_6" presStyleCnt="0"/>
      <dgm:spPr/>
    </dgm:pt>
    <dgm:pt modelId="{90EF7BBD-5706-45D3-8238-2993E83E3E91}" type="pres">
      <dgm:prSet presAssocID="{D2973B2D-FB1E-4F7E-9378-45EE8171DF46}" presName="accentRepeatNode" presStyleLbl="solidFgAcc1" presStyleIdx="5" presStyleCnt="7"/>
      <dgm:spPr/>
    </dgm:pt>
    <dgm:pt modelId="{BA3E187F-54F4-4C59-B32B-A2A06E477561}" type="pres">
      <dgm:prSet presAssocID="{F9341F12-1F66-4AA8-993F-40233FC5BE22}" presName="text_7" presStyleLbl="node1" presStyleIdx="6" presStyleCnt="7">
        <dgm:presLayoutVars>
          <dgm:bulletEnabled val="1"/>
        </dgm:presLayoutVars>
      </dgm:prSet>
      <dgm:spPr/>
    </dgm:pt>
    <dgm:pt modelId="{D2BDFE3B-657A-4037-A16D-324564CF90C5}" type="pres">
      <dgm:prSet presAssocID="{F9341F12-1F66-4AA8-993F-40233FC5BE22}" presName="accent_7" presStyleCnt="0"/>
      <dgm:spPr/>
    </dgm:pt>
    <dgm:pt modelId="{B0317640-07AC-4B99-863E-332C53605C19}" type="pres">
      <dgm:prSet presAssocID="{F9341F12-1F66-4AA8-993F-40233FC5BE22}" presName="accentRepeatNode" presStyleLbl="solidFgAcc1" presStyleIdx="6" presStyleCnt="7"/>
      <dgm:spPr/>
    </dgm:pt>
  </dgm:ptLst>
  <dgm:cxnLst>
    <dgm:cxn modelId="{06CD8726-DF5B-4B3B-BAE2-ACD042C915CF}" srcId="{F3FEAD0E-4766-423A-AA49-CD756C7D5FCA}" destId="{B6707202-3219-45AF-9807-FD4D8AA8A244}" srcOrd="4" destOrd="0" parTransId="{F6E20952-357C-46D1-83C5-2B5177CD43EF}" sibTransId="{41E2BACE-308A-4E5A-824E-99A265507C65}"/>
    <dgm:cxn modelId="{479B622E-FB1D-4BF3-A0F6-9117797D546E}" type="presOf" srcId="{442FBD8F-6921-48A3-B9BC-C885B840B88C}" destId="{F7DA82DD-C0E7-48A9-A07D-17F75FC3A4EE}" srcOrd="0" destOrd="0" presId="urn:microsoft.com/office/officeart/2008/layout/VerticalCurvedList"/>
    <dgm:cxn modelId="{3A400748-336B-478B-81C8-477604EED633}" srcId="{F3FEAD0E-4766-423A-AA49-CD756C7D5FCA}" destId="{EC809F86-6CF5-40F8-AF0D-2496E0BF9F15}" srcOrd="2" destOrd="0" parTransId="{E99C4D4F-C03E-4D16-98F5-6A489FA5CB06}" sibTransId="{F05E06E7-4BA6-416D-AD6C-75AA65435A77}"/>
    <dgm:cxn modelId="{A26C306B-700D-457B-936D-989B3997103F}" type="presOf" srcId="{BA3840D3-999B-4228-AA94-03603D9F5142}" destId="{492717FA-0EFE-423C-9D54-8670EC81EB4D}" srcOrd="0" destOrd="0" presId="urn:microsoft.com/office/officeart/2008/layout/VerticalCurvedList"/>
    <dgm:cxn modelId="{2B56734C-34A3-45B3-AACE-80222D3AC824}" type="presOf" srcId="{EC809F86-6CF5-40F8-AF0D-2496E0BF9F15}" destId="{ADF8D6A6-9B69-47AA-A1E3-B463B57C1214}" srcOrd="0" destOrd="0" presId="urn:microsoft.com/office/officeart/2008/layout/VerticalCurvedList"/>
    <dgm:cxn modelId="{E3E0036E-D98B-4B09-BF74-343C8D3417A6}" srcId="{F3FEAD0E-4766-423A-AA49-CD756C7D5FCA}" destId="{5EA488C3-57E9-4C3F-9045-D55999DAFD50}" srcOrd="0" destOrd="0" parTransId="{650B6ED9-E223-42AC-923E-3EF6CDE12BEA}" sibTransId="{87325CEE-EE9F-4287-B537-2DCD96E03A40}"/>
    <dgm:cxn modelId="{FFEDC450-7C72-412F-A4B5-AEB71F3838EB}" srcId="{F3FEAD0E-4766-423A-AA49-CD756C7D5FCA}" destId="{F9341F12-1F66-4AA8-993F-40233FC5BE22}" srcOrd="6" destOrd="0" parTransId="{C22BB7BD-BE33-49CA-9AF5-EFCDDF3B5379}" sibTransId="{A326FA9C-F69F-4F53-9260-79A5618A3E01}"/>
    <dgm:cxn modelId="{D73C6174-EA51-4507-9033-6694381C1FD9}" type="presOf" srcId="{D2973B2D-FB1E-4F7E-9378-45EE8171DF46}" destId="{E2EE8F99-BFBE-4757-ABB6-4D32EEBB9DA2}" srcOrd="0" destOrd="0" presId="urn:microsoft.com/office/officeart/2008/layout/VerticalCurvedList"/>
    <dgm:cxn modelId="{5B3F058A-EF4C-4AAE-9583-52AD7634CE01}" type="presOf" srcId="{5EA488C3-57E9-4C3F-9045-D55999DAFD50}" destId="{2CF21D31-9BA7-4C1F-8EE3-B3737367D9AB}" srcOrd="0" destOrd="0" presId="urn:microsoft.com/office/officeart/2008/layout/VerticalCurvedList"/>
    <dgm:cxn modelId="{E2632D8B-A438-44E3-ADDB-1D73957951B9}" srcId="{F3FEAD0E-4766-423A-AA49-CD756C7D5FCA}" destId="{D2973B2D-FB1E-4F7E-9378-45EE8171DF46}" srcOrd="5" destOrd="0" parTransId="{3F46106A-AD1D-4EC7-AD6D-89EB3C9206A8}" sibTransId="{E668DE71-FD66-4115-818C-F56118B8EA10}"/>
    <dgm:cxn modelId="{1F73EC8C-B159-4982-9E08-DE85F3D8093D}" type="presOf" srcId="{F3FEAD0E-4766-423A-AA49-CD756C7D5FCA}" destId="{175213D4-624D-4D0A-8283-14F80EE79448}" srcOrd="0" destOrd="0" presId="urn:microsoft.com/office/officeart/2008/layout/VerticalCurvedList"/>
    <dgm:cxn modelId="{E8A36A90-48BE-4E64-AC82-FC7AD67D5A56}" type="presOf" srcId="{F9341F12-1F66-4AA8-993F-40233FC5BE22}" destId="{BA3E187F-54F4-4C59-B32B-A2A06E477561}" srcOrd="0" destOrd="0" presId="urn:microsoft.com/office/officeart/2008/layout/VerticalCurvedList"/>
    <dgm:cxn modelId="{257766A8-D0BC-4ADF-827E-8307EC023131}" type="presOf" srcId="{B6707202-3219-45AF-9807-FD4D8AA8A244}" destId="{13BDECBB-5CC1-4916-964D-1CD98CC1E13F}" srcOrd="0" destOrd="0" presId="urn:microsoft.com/office/officeart/2008/layout/VerticalCurvedList"/>
    <dgm:cxn modelId="{973921AE-8879-446B-877C-A27E9A66AB9B}" type="presOf" srcId="{87325CEE-EE9F-4287-B537-2DCD96E03A40}" destId="{F9ED7B66-8D71-44E3-BAC3-6322E328A63E}" srcOrd="0" destOrd="0" presId="urn:microsoft.com/office/officeart/2008/layout/VerticalCurvedList"/>
    <dgm:cxn modelId="{20A543BB-DF93-4EB8-9F9D-E58365B41781}" srcId="{F3FEAD0E-4766-423A-AA49-CD756C7D5FCA}" destId="{BA3840D3-999B-4228-AA94-03603D9F5142}" srcOrd="3" destOrd="0" parTransId="{E773E4CC-A8ED-4F90-B1D7-0BCEA468513B}" sibTransId="{944245DC-E70D-4CDA-BDFA-C35124848C29}"/>
    <dgm:cxn modelId="{6CFCC1E4-8CDA-4C3F-8179-3DC978C122F4}" srcId="{F3FEAD0E-4766-423A-AA49-CD756C7D5FCA}" destId="{442FBD8F-6921-48A3-B9BC-C885B840B88C}" srcOrd="1" destOrd="0" parTransId="{75A88472-2A02-4ED1-BE55-7D567D90E798}" sibTransId="{EB7C87BD-7A62-4459-83EF-2A2D3DA1E4E9}"/>
    <dgm:cxn modelId="{56090C4F-4EAA-44A6-90B6-14DF792DCBC1}" type="presParOf" srcId="{175213D4-624D-4D0A-8283-14F80EE79448}" destId="{5F26F6D5-67CA-46BD-A7B0-A3023473352C}" srcOrd="0" destOrd="0" presId="urn:microsoft.com/office/officeart/2008/layout/VerticalCurvedList"/>
    <dgm:cxn modelId="{576CC420-480A-4E55-8F91-9CE1D8B2C2C6}" type="presParOf" srcId="{5F26F6D5-67CA-46BD-A7B0-A3023473352C}" destId="{7F8A3B92-18AE-4CA5-B538-BD5191286358}" srcOrd="0" destOrd="0" presId="urn:microsoft.com/office/officeart/2008/layout/VerticalCurvedList"/>
    <dgm:cxn modelId="{8F5622EE-8CD1-481E-B521-576F9A78A2D3}" type="presParOf" srcId="{7F8A3B92-18AE-4CA5-B538-BD5191286358}" destId="{062289C3-9C7C-4913-BB74-5AB3378DA9BC}" srcOrd="0" destOrd="0" presId="urn:microsoft.com/office/officeart/2008/layout/VerticalCurvedList"/>
    <dgm:cxn modelId="{0DA2FB5C-E7D0-4FC9-96D6-349625E9DE3F}" type="presParOf" srcId="{7F8A3B92-18AE-4CA5-B538-BD5191286358}" destId="{F9ED7B66-8D71-44E3-BAC3-6322E328A63E}" srcOrd="1" destOrd="0" presId="urn:microsoft.com/office/officeart/2008/layout/VerticalCurvedList"/>
    <dgm:cxn modelId="{CA72F849-6C7D-46DA-A3EB-56AFEBA85E51}" type="presParOf" srcId="{7F8A3B92-18AE-4CA5-B538-BD5191286358}" destId="{EC470843-74AD-49EF-82D3-13E8D9167099}" srcOrd="2" destOrd="0" presId="urn:microsoft.com/office/officeart/2008/layout/VerticalCurvedList"/>
    <dgm:cxn modelId="{AEE3E07F-F3C1-4037-8782-A3B22724713F}" type="presParOf" srcId="{7F8A3B92-18AE-4CA5-B538-BD5191286358}" destId="{CA624758-AC96-4AA8-B63A-26AE211FA9FF}" srcOrd="3" destOrd="0" presId="urn:microsoft.com/office/officeart/2008/layout/VerticalCurvedList"/>
    <dgm:cxn modelId="{8DB63558-3146-46BF-85D0-48CA334F87AE}" type="presParOf" srcId="{5F26F6D5-67CA-46BD-A7B0-A3023473352C}" destId="{2CF21D31-9BA7-4C1F-8EE3-B3737367D9AB}" srcOrd="1" destOrd="0" presId="urn:microsoft.com/office/officeart/2008/layout/VerticalCurvedList"/>
    <dgm:cxn modelId="{A7AF4F79-B1AE-447C-8BF7-97164DE7F7D3}" type="presParOf" srcId="{5F26F6D5-67CA-46BD-A7B0-A3023473352C}" destId="{EA6B5149-80B7-4EB4-892D-DC678645D431}" srcOrd="2" destOrd="0" presId="urn:microsoft.com/office/officeart/2008/layout/VerticalCurvedList"/>
    <dgm:cxn modelId="{CCF1B7AD-36FB-4D2F-8A0A-CEDC7ADC8EFD}" type="presParOf" srcId="{EA6B5149-80B7-4EB4-892D-DC678645D431}" destId="{0A7602AA-9244-4935-B62E-5D8DF19E89F0}" srcOrd="0" destOrd="0" presId="urn:microsoft.com/office/officeart/2008/layout/VerticalCurvedList"/>
    <dgm:cxn modelId="{EE2FDB17-D152-45AD-B048-0E32D9BB67AF}" type="presParOf" srcId="{5F26F6D5-67CA-46BD-A7B0-A3023473352C}" destId="{F7DA82DD-C0E7-48A9-A07D-17F75FC3A4EE}" srcOrd="3" destOrd="0" presId="urn:microsoft.com/office/officeart/2008/layout/VerticalCurvedList"/>
    <dgm:cxn modelId="{E1A16B56-D51D-437B-B108-C5F9C6A7AA17}" type="presParOf" srcId="{5F26F6D5-67CA-46BD-A7B0-A3023473352C}" destId="{F1025AAB-603F-41C7-A2EC-64F85EE7ADD9}" srcOrd="4" destOrd="0" presId="urn:microsoft.com/office/officeart/2008/layout/VerticalCurvedList"/>
    <dgm:cxn modelId="{00898170-8148-4847-BC28-601DA681C3ED}" type="presParOf" srcId="{F1025AAB-603F-41C7-A2EC-64F85EE7ADD9}" destId="{5CFB6765-7D83-4862-BC81-1C1EA833A961}" srcOrd="0" destOrd="0" presId="urn:microsoft.com/office/officeart/2008/layout/VerticalCurvedList"/>
    <dgm:cxn modelId="{B9D29B02-510E-4531-B382-D423EE1AC7C4}" type="presParOf" srcId="{5F26F6D5-67CA-46BD-A7B0-A3023473352C}" destId="{ADF8D6A6-9B69-47AA-A1E3-B463B57C1214}" srcOrd="5" destOrd="0" presId="urn:microsoft.com/office/officeart/2008/layout/VerticalCurvedList"/>
    <dgm:cxn modelId="{25C91787-82DB-4E3D-BF88-CB045AEA53BA}" type="presParOf" srcId="{5F26F6D5-67CA-46BD-A7B0-A3023473352C}" destId="{C3BCCC04-02F9-4BF6-8ED1-4EC7B5405F00}" srcOrd="6" destOrd="0" presId="urn:microsoft.com/office/officeart/2008/layout/VerticalCurvedList"/>
    <dgm:cxn modelId="{889FC0B9-3B48-4685-94BC-6D2D0BF6D455}" type="presParOf" srcId="{C3BCCC04-02F9-4BF6-8ED1-4EC7B5405F00}" destId="{D354DC01-867B-4594-8864-682F02E8F07D}" srcOrd="0" destOrd="0" presId="urn:microsoft.com/office/officeart/2008/layout/VerticalCurvedList"/>
    <dgm:cxn modelId="{75950247-5FD4-47DC-A837-5C34087DE6E7}" type="presParOf" srcId="{5F26F6D5-67CA-46BD-A7B0-A3023473352C}" destId="{492717FA-0EFE-423C-9D54-8670EC81EB4D}" srcOrd="7" destOrd="0" presId="urn:microsoft.com/office/officeart/2008/layout/VerticalCurvedList"/>
    <dgm:cxn modelId="{A0EA630E-E7AB-47EB-B573-062F17A6494C}" type="presParOf" srcId="{5F26F6D5-67CA-46BD-A7B0-A3023473352C}" destId="{72A27276-DF09-4118-9BFC-E65C2BF5A251}" srcOrd="8" destOrd="0" presId="urn:microsoft.com/office/officeart/2008/layout/VerticalCurvedList"/>
    <dgm:cxn modelId="{A7212AF7-0250-46EC-95F4-C2B6858AEF59}" type="presParOf" srcId="{72A27276-DF09-4118-9BFC-E65C2BF5A251}" destId="{BA409728-9361-4E23-A592-7812959F52F0}" srcOrd="0" destOrd="0" presId="urn:microsoft.com/office/officeart/2008/layout/VerticalCurvedList"/>
    <dgm:cxn modelId="{FD5523CA-278C-412B-A91B-AA458B0BB60D}" type="presParOf" srcId="{5F26F6D5-67CA-46BD-A7B0-A3023473352C}" destId="{13BDECBB-5CC1-4916-964D-1CD98CC1E13F}" srcOrd="9" destOrd="0" presId="urn:microsoft.com/office/officeart/2008/layout/VerticalCurvedList"/>
    <dgm:cxn modelId="{3E3C65DB-A6C3-4330-A5AC-59CA58B2583E}" type="presParOf" srcId="{5F26F6D5-67CA-46BD-A7B0-A3023473352C}" destId="{3C83B98E-7237-44DE-AADF-E573B958D366}" srcOrd="10" destOrd="0" presId="urn:microsoft.com/office/officeart/2008/layout/VerticalCurvedList"/>
    <dgm:cxn modelId="{26EE98B3-0567-4730-A969-D74A9F8F7157}" type="presParOf" srcId="{3C83B98E-7237-44DE-AADF-E573B958D366}" destId="{B4083CCF-374B-4622-BF3D-2448B22F41AB}" srcOrd="0" destOrd="0" presId="urn:microsoft.com/office/officeart/2008/layout/VerticalCurvedList"/>
    <dgm:cxn modelId="{76B55C29-FA4B-4C5B-A999-2A1FFEA1799C}" type="presParOf" srcId="{5F26F6D5-67CA-46BD-A7B0-A3023473352C}" destId="{E2EE8F99-BFBE-4757-ABB6-4D32EEBB9DA2}" srcOrd="11" destOrd="0" presId="urn:microsoft.com/office/officeart/2008/layout/VerticalCurvedList"/>
    <dgm:cxn modelId="{36DC8171-3591-4F34-93EB-741CBC3636A0}" type="presParOf" srcId="{5F26F6D5-67CA-46BD-A7B0-A3023473352C}" destId="{818138C9-7208-4B4D-8D2A-4038355A76AA}" srcOrd="12" destOrd="0" presId="urn:microsoft.com/office/officeart/2008/layout/VerticalCurvedList"/>
    <dgm:cxn modelId="{B1FA1A7A-2F44-496E-97AF-08F4A2C6B7CE}" type="presParOf" srcId="{818138C9-7208-4B4D-8D2A-4038355A76AA}" destId="{90EF7BBD-5706-45D3-8238-2993E83E3E91}" srcOrd="0" destOrd="0" presId="urn:microsoft.com/office/officeart/2008/layout/VerticalCurvedList"/>
    <dgm:cxn modelId="{995BBE5F-FC21-4485-8B8E-5CDD6EEBF57A}" type="presParOf" srcId="{5F26F6D5-67CA-46BD-A7B0-A3023473352C}" destId="{BA3E187F-54F4-4C59-B32B-A2A06E477561}" srcOrd="13" destOrd="0" presId="urn:microsoft.com/office/officeart/2008/layout/VerticalCurvedList"/>
    <dgm:cxn modelId="{C52AE816-132A-4627-B753-BF7A2F851C0E}" type="presParOf" srcId="{5F26F6D5-67CA-46BD-A7B0-A3023473352C}" destId="{D2BDFE3B-657A-4037-A16D-324564CF90C5}" srcOrd="14" destOrd="0" presId="urn:microsoft.com/office/officeart/2008/layout/VerticalCurvedList"/>
    <dgm:cxn modelId="{32523302-A8C4-4411-AE6E-CBB4BA8524EC}" type="presParOf" srcId="{D2BDFE3B-657A-4037-A16D-324564CF90C5}" destId="{B0317640-07AC-4B99-863E-332C53605C1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E1F9CC-EC28-4762-AA6A-BEBA3512C7AE}">
      <dsp:nvSpPr>
        <dsp:cNvPr id="0" name=""/>
        <dsp:cNvSpPr/>
      </dsp:nvSpPr>
      <dsp:spPr>
        <a:xfrm>
          <a:off x="1808781" y="0"/>
          <a:ext cx="2713171" cy="8179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 dirty="0"/>
            <a:t>Países Bajos: 2017</a:t>
          </a:r>
          <a:endParaRPr lang="es-PE" sz="1200" kern="1200" dirty="0"/>
        </a:p>
      </dsp:txBody>
      <dsp:txXfrm>
        <a:off x="1808781" y="102249"/>
        <a:ext cx="2406423" cy="613497"/>
      </dsp:txXfrm>
    </dsp:sp>
    <dsp:sp modelId="{5CE53967-BF48-4A99-A285-DC57C4E3F2E1}">
      <dsp:nvSpPr>
        <dsp:cNvPr id="0" name=""/>
        <dsp:cNvSpPr/>
      </dsp:nvSpPr>
      <dsp:spPr>
        <a:xfrm>
          <a:off x="0" y="0"/>
          <a:ext cx="1808781" cy="8179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200" kern="1200" dirty="0"/>
            <a:t>Solución: E - CERT (2015)</a:t>
          </a:r>
        </a:p>
      </dsp:txBody>
      <dsp:txXfrm>
        <a:off x="39931" y="39931"/>
        <a:ext cx="1728919" cy="738133"/>
      </dsp:txXfrm>
    </dsp:sp>
    <dsp:sp modelId="{0A141DCD-3EFA-4B5A-A245-57B88733784D}">
      <dsp:nvSpPr>
        <dsp:cNvPr id="0" name=""/>
        <dsp:cNvSpPr/>
      </dsp:nvSpPr>
      <dsp:spPr>
        <a:xfrm>
          <a:off x="1808781" y="899794"/>
          <a:ext cx="2713171" cy="8179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E" sz="1200" kern="1200" dirty="0"/>
            <a:t>Colombia: (01/Agosto/2019)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E" sz="1200" kern="1200" dirty="0"/>
            <a:t>México: (01/Octubre/2019)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E" sz="1200" kern="1200" dirty="0"/>
            <a:t>Chile: (08/Junio/2020)</a:t>
          </a:r>
        </a:p>
      </dsp:txBody>
      <dsp:txXfrm>
        <a:off x="1808781" y="1002043"/>
        <a:ext cx="2406423" cy="613497"/>
      </dsp:txXfrm>
    </dsp:sp>
    <dsp:sp modelId="{1B97369E-493D-4CDC-B059-0B25477F2C92}">
      <dsp:nvSpPr>
        <dsp:cNvPr id="0" name=""/>
        <dsp:cNvSpPr/>
      </dsp:nvSpPr>
      <dsp:spPr>
        <a:xfrm>
          <a:off x="0" y="899794"/>
          <a:ext cx="1808781" cy="81799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Solución: ALIANZA PACIFICO (2017 a través del mecanismo de integración regional)</a:t>
          </a:r>
          <a:endParaRPr lang="es-PE" sz="1200" kern="1200" dirty="0"/>
        </a:p>
      </dsp:txBody>
      <dsp:txXfrm>
        <a:off x="39931" y="939725"/>
        <a:ext cx="1728919" cy="738133"/>
      </dsp:txXfrm>
    </dsp:sp>
    <dsp:sp modelId="{8FC8626E-C06D-42B8-9E6F-0E1D74059538}">
      <dsp:nvSpPr>
        <dsp:cNvPr id="0" name=""/>
        <dsp:cNvSpPr/>
      </dsp:nvSpPr>
      <dsp:spPr>
        <a:xfrm>
          <a:off x="1801401" y="1799589"/>
          <a:ext cx="2713171" cy="8179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b="0" i="0" u="none" kern="1200" dirty="0"/>
            <a:t>Argentina: En implementación</a:t>
          </a: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b="0" i="0" u="none" kern="1200" dirty="0"/>
            <a:t>EEUU: Futura gestión</a:t>
          </a: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b="0" i="0" u="none" kern="1200" dirty="0"/>
            <a:t>Unión Europea: Futura gestión </a:t>
          </a:r>
          <a:br>
            <a:rPr lang="es-ES" sz="1200" b="0" i="0" u="none" kern="1200" dirty="0"/>
          </a:b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P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PE" sz="1200" kern="1200" dirty="0"/>
        </a:p>
      </dsp:txBody>
      <dsp:txXfrm>
        <a:off x="1801401" y="1901838"/>
        <a:ext cx="2406423" cy="613497"/>
      </dsp:txXfrm>
    </dsp:sp>
    <dsp:sp modelId="{E9553585-4941-401A-855A-BE247FF2D8B6}">
      <dsp:nvSpPr>
        <dsp:cNvPr id="0" name=""/>
        <dsp:cNvSpPr/>
      </dsp:nvSpPr>
      <dsp:spPr>
        <a:xfrm>
          <a:off x="0" y="1799589"/>
          <a:ext cx="1808781" cy="81799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200" b="0" i="0" u="none" kern="1200" dirty="0"/>
            <a:t>Solución: E - PHYTO (2020)</a:t>
          </a:r>
          <a:endParaRPr lang="es-PE" sz="1200" kern="1200" dirty="0"/>
        </a:p>
      </dsp:txBody>
      <dsp:txXfrm>
        <a:off x="39931" y="1839520"/>
        <a:ext cx="1728919" cy="7381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D7B66-8D71-44E3-BAC3-6322E328A63E}">
      <dsp:nvSpPr>
        <dsp:cNvPr id="0" name=""/>
        <dsp:cNvSpPr/>
      </dsp:nvSpPr>
      <dsp:spPr>
        <a:xfrm>
          <a:off x="-4593403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21D31-9BA7-4C1F-8EE3-B3737367D9AB}">
      <dsp:nvSpPr>
        <dsp:cNvPr id="0" name=""/>
        <dsp:cNvSpPr/>
      </dsp:nvSpPr>
      <dsp:spPr>
        <a:xfrm>
          <a:off x="285089" y="184749"/>
          <a:ext cx="4353085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 dirty="0"/>
            <a:t>Declaración Única Aduanera</a:t>
          </a:r>
          <a:endParaRPr lang="es-ES" sz="1900" kern="1200" dirty="0"/>
        </a:p>
      </dsp:txBody>
      <dsp:txXfrm>
        <a:off x="285089" y="184749"/>
        <a:ext cx="4353085" cy="369336"/>
      </dsp:txXfrm>
    </dsp:sp>
    <dsp:sp modelId="{0A7602AA-9244-4935-B62E-5D8DF19E89F0}">
      <dsp:nvSpPr>
        <dsp:cNvPr id="0" name=""/>
        <dsp:cNvSpPr/>
      </dsp:nvSpPr>
      <dsp:spPr>
        <a:xfrm>
          <a:off x="54254" y="13858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9AE5B0-15D2-4931-B897-9F7EE7256D81}">
      <dsp:nvSpPr>
        <dsp:cNvPr id="0" name=""/>
        <dsp:cNvSpPr/>
      </dsp:nvSpPr>
      <dsp:spPr>
        <a:xfrm>
          <a:off x="619556" y="739079"/>
          <a:ext cx="4018617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 dirty="0"/>
            <a:t>Declaración Andina del Valor</a:t>
          </a:r>
        </a:p>
      </dsp:txBody>
      <dsp:txXfrm>
        <a:off x="619556" y="739079"/>
        <a:ext cx="4018617" cy="369336"/>
      </dsp:txXfrm>
    </dsp:sp>
    <dsp:sp modelId="{EF07B555-22CB-4857-B997-F25E5A2163F3}">
      <dsp:nvSpPr>
        <dsp:cNvPr id="0" name=""/>
        <dsp:cNvSpPr/>
      </dsp:nvSpPr>
      <dsp:spPr>
        <a:xfrm>
          <a:off x="388721" y="69291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0BA38D-F869-4D76-8603-153A89391E2A}">
      <dsp:nvSpPr>
        <dsp:cNvPr id="0" name=""/>
        <dsp:cNvSpPr/>
      </dsp:nvSpPr>
      <dsp:spPr>
        <a:xfrm>
          <a:off x="802843" y="1293002"/>
          <a:ext cx="3835331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Notificación Sanitaria Obligatoria</a:t>
          </a:r>
          <a:endParaRPr lang="es-MX" sz="1900" kern="1200" dirty="0"/>
        </a:p>
      </dsp:txBody>
      <dsp:txXfrm>
        <a:off x="802843" y="1293002"/>
        <a:ext cx="3835331" cy="369336"/>
      </dsp:txXfrm>
    </dsp:sp>
    <dsp:sp modelId="{DDD5BC9A-800F-46B8-90A8-07EA45DD7B9E}">
      <dsp:nvSpPr>
        <dsp:cNvPr id="0" name=""/>
        <dsp:cNvSpPr/>
      </dsp:nvSpPr>
      <dsp:spPr>
        <a:xfrm>
          <a:off x="572008" y="1246835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D0EEDE-C97C-4B0D-A803-A3CA596250F0}">
      <dsp:nvSpPr>
        <dsp:cNvPr id="0" name=""/>
        <dsp:cNvSpPr/>
      </dsp:nvSpPr>
      <dsp:spPr>
        <a:xfrm>
          <a:off x="861364" y="1847331"/>
          <a:ext cx="3776809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Certificado de Origen</a:t>
          </a:r>
          <a:endParaRPr lang="es-MX" sz="1900" kern="1200" dirty="0"/>
        </a:p>
      </dsp:txBody>
      <dsp:txXfrm>
        <a:off x="861364" y="1847331"/>
        <a:ext cx="3776809" cy="369336"/>
      </dsp:txXfrm>
    </dsp:sp>
    <dsp:sp modelId="{127A4589-CECC-4D95-8B47-1DDD61E3B321}">
      <dsp:nvSpPr>
        <dsp:cNvPr id="0" name=""/>
        <dsp:cNvSpPr/>
      </dsp:nvSpPr>
      <dsp:spPr>
        <a:xfrm>
          <a:off x="630529" y="180116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76970-3533-4A01-839D-A8E1FA7CA7B7}">
      <dsp:nvSpPr>
        <dsp:cNvPr id="0" name=""/>
        <dsp:cNvSpPr/>
      </dsp:nvSpPr>
      <dsp:spPr>
        <a:xfrm>
          <a:off x="802843" y="2401661"/>
          <a:ext cx="3835331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Certificados Fitosanitarios</a:t>
          </a:r>
          <a:endParaRPr lang="es-MX" sz="1900" kern="1200" dirty="0"/>
        </a:p>
      </dsp:txBody>
      <dsp:txXfrm>
        <a:off x="802843" y="2401661"/>
        <a:ext cx="3835331" cy="369336"/>
      </dsp:txXfrm>
    </dsp:sp>
    <dsp:sp modelId="{0E8FB960-30F4-4E1A-B96D-BCCDB6C82F04}">
      <dsp:nvSpPr>
        <dsp:cNvPr id="0" name=""/>
        <dsp:cNvSpPr/>
      </dsp:nvSpPr>
      <dsp:spPr>
        <a:xfrm>
          <a:off x="572008" y="235549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775BE8-3545-46AA-B48B-85A950F0E4AD}">
      <dsp:nvSpPr>
        <dsp:cNvPr id="0" name=""/>
        <dsp:cNvSpPr/>
      </dsp:nvSpPr>
      <dsp:spPr>
        <a:xfrm>
          <a:off x="619556" y="2955584"/>
          <a:ext cx="4018617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/>
            <a:t>Certificados Zoosanitarios</a:t>
          </a:r>
          <a:endParaRPr lang="es-MX" sz="1900" kern="1200" dirty="0"/>
        </a:p>
      </dsp:txBody>
      <dsp:txXfrm>
        <a:off x="619556" y="2955584"/>
        <a:ext cx="4018617" cy="369336"/>
      </dsp:txXfrm>
    </dsp:sp>
    <dsp:sp modelId="{31177831-1311-45F6-A096-82C86D22C0F8}">
      <dsp:nvSpPr>
        <dsp:cNvPr id="0" name=""/>
        <dsp:cNvSpPr/>
      </dsp:nvSpPr>
      <dsp:spPr>
        <a:xfrm>
          <a:off x="388721" y="290941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3E095-F45C-46A8-B75C-CD6D0CBB5218}">
      <dsp:nvSpPr>
        <dsp:cNvPr id="0" name=""/>
        <dsp:cNvSpPr/>
      </dsp:nvSpPr>
      <dsp:spPr>
        <a:xfrm>
          <a:off x="285089" y="3509914"/>
          <a:ext cx="4353085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900" kern="1200" dirty="0"/>
            <a:t>Declaraciones de Tránsito Aduanero</a:t>
          </a:r>
          <a:endParaRPr lang="en-US" sz="1900" kern="1200" dirty="0"/>
        </a:p>
      </dsp:txBody>
      <dsp:txXfrm>
        <a:off x="285089" y="3509914"/>
        <a:ext cx="4353085" cy="369336"/>
      </dsp:txXfrm>
    </dsp:sp>
    <dsp:sp modelId="{A750389E-631F-42F8-A8E6-C3023A6968CA}">
      <dsp:nvSpPr>
        <dsp:cNvPr id="0" name=""/>
        <dsp:cNvSpPr/>
      </dsp:nvSpPr>
      <dsp:spPr>
        <a:xfrm>
          <a:off x="54254" y="346374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4F129-AFC7-45A7-B699-4C007A1B832A}">
      <dsp:nvSpPr>
        <dsp:cNvPr id="0" name=""/>
        <dsp:cNvSpPr/>
      </dsp:nvSpPr>
      <dsp:spPr>
        <a:xfrm>
          <a:off x="298522" y="0"/>
          <a:ext cx="1186697" cy="4770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MÓDULOS</a:t>
          </a:r>
        </a:p>
      </dsp:txBody>
      <dsp:txXfrm>
        <a:off x="312495" y="13973"/>
        <a:ext cx="1158751" cy="449118"/>
      </dsp:txXfrm>
    </dsp:sp>
    <dsp:sp modelId="{E2242F0D-3A0C-4308-B6B0-79F99063126F}">
      <dsp:nvSpPr>
        <dsp:cNvPr id="0" name=""/>
        <dsp:cNvSpPr/>
      </dsp:nvSpPr>
      <dsp:spPr>
        <a:xfrm rot="5400000">
          <a:off x="802421" y="488991"/>
          <a:ext cx="178899" cy="214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800" kern="1200"/>
        </a:p>
      </dsp:txBody>
      <dsp:txXfrm rot="-5400000">
        <a:off x="827467" y="506881"/>
        <a:ext cx="128807" cy="125229"/>
      </dsp:txXfrm>
    </dsp:sp>
    <dsp:sp modelId="{BEBC6592-6A27-4033-B61E-746DFAF4B4D5}">
      <dsp:nvSpPr>
        <dsp:cNvPr id="0" name=""/>
        <dsp:cNvSpPr/>
      </dsp:nvSpPr>
      <dsp:spPr>
        <a:xfrm>
          <a:off x="298522" y="715596"/>
          <a:ext cx="1186697" cy="4770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/>
            <a:t>4 + millones de documentos año</a:t>
          </a:r>
          <a:endParaRPr lang="es-ES" sz="1200" kern="1200" dirty="0"/>
        </a:p>
      </dsp:txBody>
      <dsp:txXfrm>
        <a:off x="312495" y="729569"/>
        <a:ext cx="1158751" cy="449118"/>
      </dsp:txXfrm>
    </dsp:sp>
    <dsp:sp modelId="{25E6A0A0-C635-4D2B-8CA9-6A68626367F3}">
      <dsp:nvSpPr>
        <dsp:cNvPr id="0" name=""/>
        <dsp:cNvSpPr/>
      </dsp:nvSpPr>
      <dsp:spPr>
        <a:xfrm rot="5400000">
          <a:off x="802421" y="1204587"/>
          <a:ext cx="178899" cy="2146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800" kern="1200"/>
        </a:p>
      </dsp:txBody>
      <dsp:txXfrm rot="-5400000">
        <a:off x="827467" y="1222477"/>
        <a:ext cx="128807" cy="125229"/>
      </dsp:txXfrm>
    </dsp:sp>
    <dsp:sp modelId="{7AE1BC06-06FA-4FC5-AFC5-0293447780F4}">
      <dsp:nvSpPr>
        <dsp:cNvPr id="0" name=""/>
        <dsp:cNvSpPr/>
      </dsp:nvSpPr>
      <dsp:spPr>
        <a:xfrm>
          <a:off x="298522" y="1431193"/>
          <a:ext cx="1186697" cy="4770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500 + campos</a:t>
          </a:r>
        </a:p>
      </dsp:txBody>
      <dsp:txXfrm>
        <a:off x="312495" y="1445166"/>
        <a:ext cx="1158751" cy="4491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F1EDC-EEC5-4466-845F-919007A14FCA}">
      <dsp:nvSpPr>
        <dsp:cNvPr id="0" name=""/>
        <dsp:cNvSpPr/>
      </dsp:nvSpPr>
      <dsp:spPr>
        <a:xfrm>
          <a:off x="2054519" y="0"/>
          <a:ext cx="7292160" cy="45576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8BA9F-9928-471A-8A21-02F991D71C42}">
      <dsp:nvSpPr>
        <dsp:cNvPr id="0" name=""/>
        <dsp:cNvSpPr/>
      </dsp:nvSpPr>
      <dsp:spPr>
        <a:xfrm>
          <a:off x="2772797" y="3389031"/>
          <a:ext cx="167719" cy="167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98AFBB-4BA5-4DA9-ADD9-2E835CC1910A}">
      <dsp:nvSpPr>
        <dsp:cNvPr id="0" name=""/>
        <dsp:cNvSpPr/>
      </dsp:nvSpPr>
      <dsp:spPr>
        <a:xfrm>
          <a:off x="2856657" y="3472891"/>
          <a:ext cx="1246959" cy="1084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871" tIns="0" rIns="0" bIns="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>
              <a:solidFill>
                <a:srgbClr val="003CA6"/>
              </a:solidFill>
            </a:rPr>
            <a:t>18/11/2021 </a:t>
          </a:r>
          <a:r>
            <a:rPr lang="es-MX" sz="900" kern="1200">
              <a:solidFill>
                <a:srgbClr val="003CA6"/>
              </a:solidFill>
            </a:rPr>
            <a:t>la SG y el CAF, firman Convenio de Cooperación Técnica No reembolsable por US$ 835000, para la implementación </a:t>
          </a:r>
          <a:r>
            <a:rPr lang="es-ES" sz="900" kern="1200">
              <a:solidFill>
                <a:srgbClr val="003CA6"/>
              </a:solidFill>
            </a:rPr>
            <a:t>del proyecto INTERCOM.</a:t>
          </a:r>
          <a:endParaRPr lang="es-ES" sz="900" kern="1200" dirty="0">
            <a:solidFill>
              <a:srgbClr val="003CA6"/>
            </a:solidFill>
          </a:endParaRPr>
        </a:p>
      </dsp:txBody>
      <dsp:txXfrm>
        <a:off x="2856657" y="3472891"/>
        <a:ext cx="1246959" cy="1084708"/>
      </dsp:txXfrm>
    </dsp:sp>
    <dsp:sp modelId="{2AC55457-F70C-48CF-813D-7DD04354268F}">
      <dsp:nvSpPr>
        <dsp:cNvPr id="0" name=""/>
        <dsp:cNvSpPr/>
      </dsp:nvSpPr>
      <dsp:spPr>
        <a:xfrm>
          <a:off x="3957773" y="2328933"/>
          <a:ext cx="291686" cy="2916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A66125-5E4D-4CC7-A302-519A8842DF51}">
      <dsp:nvSpPr>
        <dsp:cNvPr id="0" name=""/>
        <dsp:cNvSpPr/>
      </dsp:nvSpPr>
      <dsp:spPr>
        <a:xfrm>
          <a:off x="4103616" y="2474776"/>
          <a:ext cx="1531353" cy="20828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559" tIns="0" rIns="0" bIns="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>
              <a:solidFill>
                <a:srgbClr val="003CA6"/>
              </a:solidFill>
            </a:rPr>
            <a:t>09/02/2022 </a:t>
          </a:r>
          <a:r>
            <a:rPr lang="es-MX" sz="900" kern="1200">
              <a:solidFill>
                <a:srgbClr val="003CA6"/>
              </a:solidFill>
            </a:rPr>
            <a:t>la SG publica los Términos de Referencia para la contratación de “Consultoría para el diagnóstico, elimitación funcional, diseño informático, elaboración del expediente técnico e implementación de infraestructura digital estandarizada y unificada: Interoperabilidad </a:t>
          </a:r>
          <a:r>
            <a:rPr lang="es-ES" sz="900" kern="1200">
              <a:solidFill>
                <a:srgbClr val="003CA6"/>
              </a:solidFill>
            </a:rPr>
            <a:t>INTERCOM”</a:t>
          </a:r>
          <a:endParaRPr lang="es-ES" sz="900" kern="1200" dirty="0">
            <a:solidFill>
              <a:srgbClr val="003CA6"/>
            </a:solidFill>
          </a:endParaRPr>
        </a:p>
      </dsp:txBody>
      <dsp:txXfrm>
        <a:off x="4103616" y="2474776"/>
        <a:ext cx="1531353" cy="2082823"/>
      </dsp:txXfrm>
    </dsp:sp>
    <dsp:sp modelId="{30E08274-438B-4C3D-8AE1-B6A278022E4C}">
      <dsp:nvSpPr>
        <dsp:cNvPr id="0" name=""/>
        <dsp:cNvSpPr/>
      </dsp:nvSpPr>
      <dsp:spPr>
        <a:xfrm>
          <a:off x="5470896" y="1547760"/>
          <a:ext cx="386484" cy="3864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CEB4D-9D13-40F3-B79A-E4A454E25218}">
      <dsp:nvSpPr>
        <dsp:cNvPr id="0" name=""/>
        <dsp:cNvSpPr/>
      </dsp:nvSpPr>
      <dsp:spPr>
        <a:xfrm>
          <a:off x="5664139" y="1741003"/>
          <a:ext cx="1531353" cy="2816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4790" tIns="0" rIns="0" bIns="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>
              <a:solidFill>
                <a:srgbClr val="003CA6"/>
              </a:solidFill>
            </a:rPr>
            <a:t>17/03/2022 </a:t>
          </a:r>
          <a:r>
            <a:rPr lang="es-MX" sz="900" kern="1200" dirty="0">
              <a:solidFill>
                <a:srgbClr val="003CA6"/>
              </a:solidFill>
            </a:rPr>
            <a:t>la SG publica la adjudicación de la consultoría </a:t>
          </a:r>
          <a:r>
            <a:rPr lang="es-ES" sz="900" kern="1200" dirty="0">
              <a:solidFill>
                <a:srgbClr val="003CA6"/>
              </a:solidFill>
            </a:rPr>
            <a:t>al consorcio SOFTRAIM</a:t>
          </a:r>
        </a:p>
      </dsp:txBody>
      <dsp:txXfrm>
        <a:off x="5664139" y="1741003"/>
        <a:ext cx="1531353" cy="2816596"/>
      </dsp:txXfrm>
    </dsp:sp>
    <dsp:sp modelId="{31FB8900-2A9F-4AAF-A6B0-F7B94A5169D7}">
      <dsp:nvSpPr>
        <dsp:cNvPr id="0" name=""/>
        <dsp:cNvSpPr/>
      </dsp:nvSpPr>
      <dsp:spPr>
        <a:xfrm>
          <a:off x="7118925" y="1030929"/>
          <a:ext cx="517743" cy="5177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212078-B42F-4AE9-A9EC-712B94FA6235}">
      <dsp:nvSpPr>
        <dsp:cNvPr id="0" name=""/>
        <dsp:cNvSpPr/>
      </dsp:nvSpPr>
      <dsp:spPr>
        <a:xfrm>
          <a:off x="7377796" y="1289800"/>
          <a:ext cx="1531353" cy="3267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41" tIns="0" rIns="0" bIns="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rgbClr val="003CA6"/>
              </a:solidFill>
            </a:rPr>
            <a:t>04/2022 SG en coordinación con SOFTRAIM y los puntos focales, mantienen reuniones de coordinaciones por módulo</a:t>
          </a:r>
          <a:endParaRPr lang="es-ES" sz="900" kern="1200" dirty="0">
            <a:solidFill>
              <a:srgbClr val="003CA6"/>
            </a:solidFill>
          </a:endParaRPr>
        </a:p>
      </dsp:txBody>
      <dsp:txXfrm>
        <a:off x="7377796" y="1289800"/>
        <a:ext cx="1531353" cy="32677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D7B66-8D71-44E3-BAC3-6322E328A63E}">
      <dsp:nvSpPr>
        <dsp:cNvPr id="0" name=""/>
        <dsp:cNvSpPr/>
      </dsp:nvSpPr>
      <dsp:spPr>
        <a:xfrm>
          <a:off x="-4593403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21D31-9BA7-4C1F-8EE3-B3737367D9AB}">
      <dsp:nvSpPr>
        <dsp:cNvPr id="0" name=""/>
        <dsp:cNvSpPr/>
      </dsp:nvSpPr>
      <dsp:spPr>
        <a:xfrm>
          <a:off x="285089" y="184749"/>
          <a:ext cx="4353085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/>
            <a:t>Nombre del Campo (Físico)</a:t>
          </a:r>
          <a:endParaRPr lang="es-ES" sz="1900" kern="1200" dirty="0"/>
        </a:p>
      </dsp:txBody>
      <dsp:txXfrm>
        <a:off x="285089" y="184749"/>
        <a:ext cx="4353085" cy="369336"/>
      </dsp:txXfrm>
    </dsp:sp>
    <dsp:sp modelId="{0A7602AA-9244-4935-B62E-5D8DF19E89F0}">
      <dsp:nvSpPr>
        <dsp:cNvPr id="0" name=""/>
        <dsp:cNvSpPr/>
      </dsp:nvSpPr>
      <dsp:spPr>
        <a:xfrm>
          <a:off x="54254" y="13858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DA82DD-C0E7-48A9-A07D-17F75FC3A4EE}">
      <dsp:nvSpPr>
        <dsp:cNvPr id="0" name=""/>
        <dsp:cNvSpPr/>
      </dsp:nvSpPr>
      <dsp:spPr>
        <a:xfrm>
          <a:off x="619556" y="739079"/>
          <a:ext cx="4018617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Nombre del Campo (Digital)</a:t>
          </a:r>
        </a:p>
      </dsp:txBody>
      <dsp:txXfrm>
        <a:off x="619556" y="739079"/>
        <a:ext cx="4018617" cy="369336"/>
      </dsp:txXfrm>
    </dsp:sp>
    <dsp:sp modelId="{5CFB6765-7D83-4862-BC81-1C1EA833A961}">
      <dsp:nvSpPr>
        <dsp:cNvPr id="0" name=""/>
        <dsp:cNvSpPr/>
      </dsp:nvSpPr>
      <dsp:spPr>
        <a:xfrm>
          <a:off x="388721" y="692912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F8D6A6-9B69-47AA-A1E3-B463B57C1214}">
      <dsp:nvSpPr>
        <dsp:cNvPr id="0" name=""/>
        <dsp:cNvSpPr/>
      </dsp:nvSpPr>
      <dsp:spPr>
        <a:xfrm>
          <a:off x="802843" y="1293002"/>
          <a:ext cx="3835331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Obligatoriedad</a:t>
          </a:r>
        </a:p>
      </dsp:txBody>
      <dsp:txXfrm>
        <a:off x="802843" y="1293002"/>
        <a:ext cx="3835331" cy="369336"/>
      </dsp:txXfrm>
    </dsp:sp>
    <dsp:sp modelId="{D354DC01-867B-4594-8864-682F02E8F07D}">
      <dsp:nvSpPr>
        <dsp:cNvPr id="0" name=""/>
        <dsp:cNvSpPr/>
      </dsp:nvSpPr>
      <dsp:spPr>
        <a:xfrm>
          <a:off x="572008" y="1246835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717FA-0EFE-423C-9D54-8670EC81EB4D}">
      <dsp:nvSpPr>
        <dsp:cNvPr id="0" name=""/>
        <dsp:cNvSpPr/>
      </dsp:nvSpPr>
      <dsp:spPr>
        <a:xfrm>
          <a:off x="861364" y="1847331"/>
          <a:ext cx="3776809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Longitud</a:t>
          </a:r>
        </a:p>
      </dsp:txBody>
      <dsp:txXfrm>
        <a:off x="861364" y="1847331"/>
        <a:ext cx="3776809" cy="369336"/>
      </dsp:txXfrm>
    </dsp:sp>
    <dsp:sp modelId="{BA409728-9361-4E23-A592-7812959F52F0}">
      <dsp:nvSpPr>
        <dsp:cNvPr id="0" name=""/>
        <dsp:cNvSpPr/>
      </dsp:nvSpPr>
      <dsp:spPr>
        <a:xfrm>
          <a:off x="630529" y="180116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BDECBB-5CC1-4916-964D-1CD98CC1E13F}">
      <dsp:nvSpPr>
        <dsp:cNvPr id="0" name=""/>
        <dsp:cNvSpPr/>
      </dsp:nvSpPr>
      <dsp:spPr>
        <a:xfrm>
          <a:off x="802843" y="2401661"/>
          <a:ext cx="3835331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Tipo de Base de datos</a:t>
          </a:r>
        </a:p>
      </dsp:txBody>
      <dsp:txXfrm>
        <a:off x="802843" y="2401661"/>
        <a:ext cx="3835331" cy="369336"/>
      </dsp:txXfrm>
    </dsp:sp>
    <dsp:sp modelId="{B4083CCF-374B-4622-BF3D-2448B22F41AB}">
      <dsp:nvSpPr>
        <dsp:cNvPr id="0" name=""/>
        <dsp:cNvSpPr/>
      </dsp:nvSpPr>
      <dsp:spPr>
        <a:xfrm>
          <a:off x="572008" y="2355494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EE8F99-BFBE-4757-ABB6-4D32EEBB9DA2}">
      <dsp:nvSpPr>
        <dsp:cNvPr id="0" name=""/>
        <dsp:cNvSpPr/>
      </dsp:nvSpPr>
      <dsp:spPr>
        <a:xfrm>
          <a:off x="619556" y="2955584"/>
          <a:ext cx="4018617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Expresiones Regulares (XML)</a:t>
          </a:r>
        </a:p>
      </dsp:txBody>
      <dsp:txXfrm>
        <a:off x="619556" y="2955584"/>
        <a:ext cx="4018617" cy="369336"/>
      </dsp:txXfrm>
    </dsp:sp>
    <dsp:sp modelId="{90EF7BBD-5706-45D3-8238-2993E83E3E91}">
      <dsp:nvSpPr>
        <dsp:cNvPr id="0" name=""/>
        <dsp:cNvSpPr/>
      </dsp:nvSpPr>
      <dsp:spPr>
        <a:xfrm>
          <a:off x="388721" y="290941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3E187F-54F4-4C59-B32B-A2A06E477561}">
      <dsp:nvSpPr>
        <dsp:cNvPr id="0" name=""/>
        <dsp:cNvSpPr/>
      </dsp:nvSpPr>
      <dsp:spPr>
        <a:xfrm>
          <a:off x="285089" y="3509914"/>
          <a:ext cx="4353085" cy="369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161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/>
            <a:t>Observaciones</a:t>
          </a:r>
        </a:p>
      </dsp:txBody>
      <dsp:txXfrm>
        <a:off x="285089" y="3509914"/>
        <a:ext cx="4353085" cy="369336"/>
      </dsp:txXfrm>
    </dsp:sp>
    <dsp:sp modelId="{B0317640-07AC-4B99-863E-332C53605C19}">
      <dsp:nvSpPr>
        <dsp:cNvPr id="0" name=""/>
        <dsp:cNvSpPr/>
      </dsp:nvSpPr>
      <dsp:spPr>
        <a:xfrm>
          <a:off x="54254" y="3463747"/>
          <a:ext cx="461670" cy="461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4027C-8B4F-064E-BEED-7FEE8E86D279}" type="datetimeFigureOut">
              <a:rPr lang="es-PE" smtClean="0"/>
              <a:t>25/08/2022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683F3-C919-9749-9664-7D5CF3A6A50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725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865F-6FB0-1543-8110-96699102A4F8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65474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AEB5D-38C2-064D-9F33-CC420CD52B0A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1840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F4881-7A94-2644-AA8B-5FAFF9F99ADC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25563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3319-0687-0C43-B0A5-7212AB34F561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36012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1BAE1-F1E6-6649-956A-3BD9008EC24F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79809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2DDC-FCCC-F74D-ACD0-419C07CFC816}" type="datetime1">
              <a:rPr lang="es-PE" smtClean="0"/>
              <a:t>25/08/2022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3559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65B5E-9DF3-B141-8784-66ED2F072D9A}" type="datetime1">
              <a:rPr lang="es-PE" smtClean="0"/>
              <a:t>25/08/2022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14066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867F4-9E50-6142-9020-ECC363CB60F6}" type="datetime1">
              <a:rPr lang="es-PE" smtClean="0"/>
              <a:t>25/08/2022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5636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427E-A80A-2943-A9F5-338C64D1B7A7}" type="datetime1">
              <a:rPr lang="es-PE" smtClean="0"/>
              <a:t>25/08/2022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994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5015-2CB3-5049-A620-40C4E5680826}" type="datetime1">
              <a:rPr lang="es-PE" smtClean="0"/>
              <a:t>25/08/2022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6918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30BDD-611D-744B-A1CB-948B799DCFBF}" type="datetime1">
              <a:rPr lang="es-PE" smtClean="0"/>
              <a:t>25/08/2022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25940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7CBDB-37BE-5F4F-BE55-9C7C73149127}" type="datetime1">
              <a:rPr lang="es-PE" smtClean="0"/>
              <a:t>25/08/2022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34B1A-D116-CC44-B189-C60A55F7C93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0541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7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ervicios.senasa.gob.pe/verify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/>
          <p:cNvPicPr preferRelativeResize="0"/>
          <p:nvPr/>
        </p:nvPicPr>
        <p:blipFill rotWithShape="1">
          <a:blip r:embed="rId3">
            <a:alphaModFix/>
          </a:blip>
          <a:srcRect t="10044" b="1004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4025" y="4580510"/>
            <a:ext cx="4178300" cy="1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"/>
          <p:cNvSpPr txBox="1"/>
          <p:nvPr/>
        </p:nvSpPr>
        <p:spPr>
          <a:xfrm>
            <a:off x="244025" y="4544955"/>
            <a:ext cx="38559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003CA6"/>
                </a:solidFill>
                <a:latin typeface="Arial"/>
                <a:ea typeface="Arial"/>
                <a:cs typeface="Arial"/>
                <a:sym typeface="Arial"/>
              </a:rPr>
              <a:t>BOLIVIA    COLOMBIA    ECUADOR    PERÚ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5927156" y="415300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"/>
          <p:cNvSpPr/>
          <p:nvPr/>
        </p:nvSpPr>
        <p:spPr>
          <a:xfrm>
            <a:off x="6817946" y="409216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"/>
          <p:cNvSpPr/>
          <p:nvPr/>
        </p:nvSpPr>
        <p:spPr>
          <a:xfrm>
            <a:off x="7677290" y="415299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2735E08-1481-5B24-4A6E-75AA44399C93}"/>
              </a:ext>
            </a:extLst>
          </p:cNvPr>
          <p:cNvSpPr txBox="1"/>
          <p:nvPr/>
        </p:nvSpPr>
        <p:spPr>
          <a:xfrm>
            <a:off x="5737253" y="888032"/>
            <a:ext cx="3232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609585">
              <a:defRPr sz="2000" b="1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algn="ctr"/>
            <a:r>
              <a:rPr lang="es-PE" altLang="es-PE" sz="2400" dirty="0">
                <a:solidFill>
                  <a:schemeClr val="bg1">
                    <a:lumMod val="95000"/>
                  </a:schemeClr>
                </a:solidFill>
              </a:rPr>
              <a:t>Experiencias en la Certificación Fitosanitaria electrónica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CC7B262-C6C0-BD69-E770-DB09F95217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500" t="21552" r="32604" b="9946"/>
          <a:stretch/>
        </p:blipFill>
        <p:spPr>
          <a:xfrm>
            <a:off x="244025" y="2766229"/>
            <a:ext cx="2535270" cy="18142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10</a:t>
            </a:fld>
            <a:endParaRPr lang="es-PE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353306" y="301245"/>
            <a:ext cx="410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NORMATIVA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82271" y="1482703"/>
            <a:ext cx="650814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>
                <a:solidFill>
                  <a:schemeClr val="accent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Decisión 770 “Facilitación del Comercio en materia aduanera en la Comunidad Andina” (2011)</a:t>
            </a:r>
          </a:p>
          <a:p>
            <a:pPr algn="just"/>
            <a:endParaRPr lang="es-MX" sz="1400" b="1" dirty="0">
              <a:solidFill>
                <a:schemeClr val="accent1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algn="just"/>
            <a:r>
              <a:rPr lang="es-MX" sz="1400" b="1" dirty="0">
                <a:solidFill>
                  <a:schemeClr val="accent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Resolución 1467 “Plan Estratégico de la Comunidad Andina sobre Facilitación del Comercio en Materia Aduanera” (2012)</a:t>
            </a:r>
          </a:p>
          <a:p>
            <a:pPr algn="just"/>
            <a:endParaRPr lang="es-MX" sz="1400" b="1" dirty="0">
              <a:solidFill>
                <a:schemeClr val="accent1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algn="just"/>
            <a:r>
              <a:rPr lang="es-MX" sz="1400" b="1" dirty="0">
                <a:solidFill>
                  <a:schemeClr val="accent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Resolución N°2093 Actualización de la Resolución 241. Procedimientos Armonizados de Certificación Fitosanitaria para Exportación y Reexportación</a:t>
            </a:r>
          </a:p>
          <a:p>
            <a:endParaRPr lang="es-MX" sz="1400" b="1" dirty="0">
              <a:solidFill>
                <a:srgbClr val="00B0F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endParaRPr lang="en-US" sz="1400" b="1" dirty="0">
              <a:solidFill>
                <a:srgbClr val="00B0F0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148" y="1530130"/>
            <a:ext cx="1811033" cy="181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71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11</a:t>
            </a:fld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580445" y="1301647"/>
            <a:ext cx="66393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No existe un mecanismo estandarizado y unificado entre los países andinos que permita intercambiar y transmitir información de comercio exterior para facilitar el comercio intracomunitario</a:t>
            </a:r>
          </a:p>
          <a:p>
            <a:pPr algn="just"/>
            <a:endParaRPr lang="es-MX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algn="just"/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Altos costos de transacción y tiempos superiores en los trámites asociados</a:t>
            </a:r>
            <a:endParaRPr lang="en-US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10483FB7-6015-2441-A63F-8BDA91D16F9D}"/>
              </a:ext>
            </a:extLst>
          </p:cNvPr>
          <p:cNvSpPr txBox="1">
            <a:spLocks/>
          </p:cNvSpPr>
          <p:nvPr/>
        </p:nvSpPr>
        <p:spPr>
          <a:xfrm>
            <a:off x="371627" y="1010195"/>
            <a:ext cx="3963357" cy="32575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PE" sz="1400" b="1" dirty="0">
                <a:solidFill>
                  <a:srgbClr val="00B0F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Principales problemas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es-PE" sz="1100" dirty="0">
              <a:solidFill>
                <a:srgbClr val="1E3E85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8" t="13914" r="15774" b="22396"/>
          <a:stretch/>
        </p:blipFill>
        <p:spPr>
          <a:xfrm>
            <a:off x="7354957" y="1301647"/>
            <a:ext cx="1033669" cy="1043803"/>
          </a:xfrm>
          <a:prstGeom prst="rect">
            <a:avLst/>
          </a:prstGeom>
        </p:spPr>
      </p:pic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10483FB7-6015-2441-A63F-8BDA91D16F9D}"/>
              </a:ext>
            </a:extLst>
          </p:cNvPr>
          <p:cNvSpPr txBox="1">
            <a:spLocks/>
          </p:cNvSpPr>
          <p:nvPr/>
        </p:nvSpPr>
        <p:spPr>
          <a:xfrm>
            <a:off x="371627" y="2762650"/>
            <a:ext cx="3963357" cy="32575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PE" sz="1400" b="1" dirty="0">
                <a:solidFill>
                  <a:srgbClr val="00B0F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Objetivo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es-PE" sz="1100" dirty="0">
              <a:solidFill>
                <a:srgbClr val="1E3E85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80446" y="3201183"/>
            <a:ext cx="66393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Implementar una infraestructura digital estandarizada y unificada para el intercambio de información de comercio exterior entre las aduanas de los países miembros de la CAN, que permita reducir los costos de transacción y facilite los trámites de comercio exterior </a:t>
            </a:r>
            <a:r>
              <a:rPr lang="es-MX" sz="1400" dirty="0" err="1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paraincrementar</a:t>
            </a: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y agilizar el comercio.</a:t>
            </a:r>
            <a:endParaRPr lang="en-US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77" y="2859682"/>
            <a:ext cx="2126277" cy="140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52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12</a:t>
            </a:fld>
            <a:endParaRPr lang="es-PE"/>
          </a:p>
        </p:txBody>
      </p:sp>
      <p:graphicFrame>
        <p:nvGraphicFramePr>
          <p:cNvPr id="7" name="Diagrama 6"/>
          <p:cNvGraphicFramePr/>
          <p:nvPr/>
        </p:nvGraphicFramePr>
        <p:xfrm>
          <a:off x="467968" y="703263"/>
          <a:ext cx="469242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353306" y="301245"/>
            <a:ext cx="410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PROYECTO INTERCOM</a:t>
            </a:r>
          </a:p>
        </p:txBody>
      </p:sp>
      <p:graphicFrame>
        <p:nvGraphicFramePr>
          <p:cNvPr id="9" name="Diagrama 8"/>
          <p:cNvGraphicFramePr/>
          <p:nvPr/>
        </p:nvGraphicFramePr>
        <p:xfrm>
          <a:off x="6374295" y="1502797"/>
          <a:ext cx="1783743" cy="1908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46745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13</a:t>
            </a:fld>
            <a:endParaRPr lang="es-PE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353306" y="301245"/>
            <a:ext cx="410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ANTECEDENTES</a:t>
            </a:r>
          </a:p>
          <a:p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COORDINACIÓN</a:t>
            </a:r>
          </a:p>
        </p:txBody>
      </p:sp>
      <p:graphicFrame>
        <p:nvGraphicFramePr>
          <p:cNvPr id="6" name="Diagrama 5"/>
          <p:cNvGraphicFramePr/>
          <p:nvPr/>
        </p:nvGraphicFramePr>
        <p:xfrm>
          <a:off x="-1479368" y="118233"/>
          <a:ext cx="11401200" cy="45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193" y="3205138"/>
            <a:ext cx="1379265" cy="137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95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14</a:t>
            </a:fld>
            <a:endParaRPr lang="es-PE"/>
          </a:p>
        </p:txBody>
      </p:sp>
      <p:graphicFrame>
        <p:nvGraphicFramePr>
          <p:cNvPr id="3" name="Diagrama 2"/>
          <p:cNvGraphicFramePr/>
          <p:nvPr/>
        </p:nvGraphicFramePr>
        <p:xfrm>
          <a:off x="937095" y="726347"/>
          <a:ext cx="469242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1741336" y="349320"/>
            <a:ext cx="70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INFORMACIÓN RELEVANTE - DOCUMENTO DIGITAL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0" y="1566406"/>
            <a:ext cx="1966637" cy="196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98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15</a:t>
            </a:fld>
            <a:endParaRPr lang="es-PE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1741336" y="349320"/>
            <a:ext cx="70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CERTIFICADO FITOSANITARIO DE EXPORTACIÓN, REEXPORTACIÓN Y PERMISO FITOSANITARIO DE IMPORTACIÓN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0" y="1566406"/>
            <a:ext cx="1966637" cy="1966637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78366" y="1669040"/>
            <a:ext cx="60652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Armonización de información de los CFE y PFI que aplican los PPMM en comparación de la resolución 515 (Sistema Andino de Sanidad Agropecuaria)</a:t>
            </a:r>
          </a:p>
          <a:p>
            <a:pPr marL="285750" indent="-285750" algn="just">
              <a:buFontTx/>
              <a:buChar char="-"/>
            </a:pPr>
            <a:endParaRPr lang="es-MX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Se acordó utilizar el diccionario de datos que aplica el </a:t>
            </a:r>
            <a:r>
              <a:rPr lang="es-MX" sz="1400" dirty="0" err="1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ePhyto</a:t>
            </a: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para el intercambio de datos</a:t>
            </a:r>
          </a:p>
          <a:p>
            <a:pPr marL="285750" indent="-285750" algn="just">
              <a:buFontTx/>
              <a:buChar char="-"/>
            </a:pPr>
            <a:endParaRPr lang="es-MX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Desarrollo de INTERCOM será mas fácil por armonización previa por </a:t>
            </a:r>
            <a:r>
              <a:rPr lang="es-MX" sz="1400" dirty="0" err="1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ePhyto</a:t>
            </a:r>
            <a:endParaRPr lang="en-US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928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320E4A5-135C-AC41-9431-5A3030B085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A69EFF5-09B8-E346-897A-E4D6B933BC4C}"/>
              </a:ext>
            </a:extLst>
          </p:cNvPr>
          <p:cNvSpPr/>
          <p:nvPr/>
        </p:nvSpPr>
        <p:spPr>
          <a:xfrm>
            <a:off x="1979" y="3098592"/>
            <a:ext cx="3391822" cy="956573"/>
          </a:xfrm>
          <a:prstGeom prst="rect">
            <a:avLst/>
          </a:prstGeom>
          <a:solidFill>
            <a:srgbClr val="003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80E3925-73D8-8E4F-B057-86D474275335}"/>
              </a:ext>
            </a:extLst>
          </p:cNvPr>
          <p:cNvSpPr/>
          <p:nvPr/>
        </p:nvSpPr>
        <p:spPr>
          <a:xfrm>
            <a:off x="0" y="4041422"/>
            <a:ext cx="9146709" cy="1034738"/>
          </a:xfrm>
          <a:prstGeom prst="rect">
            <a:avLst/>
          </a:prstGeom>
          <a:solidFill>
            <a:srgbClr val="003C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Text Box 80">
            <a:extLst>
              <a:ext uri="{FF2B5EF4-FFF2-40B4-BE49-F238E27FC236}">
                <a16:creationId xmlns:a16="http://schemas.microsoft.com/office/drawing/2014/main" id="{BD08BEED-31D3-6449-9848-F9AF257B2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896" y="4420152"/>
            <a:ext cx="128580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700" dirty="0">
                <a:solidFill>
                  <a:schemeClr val="bg1"/>
                </a:solidFill>
              </a:rPr>
              <a:t>Av. Paseo de la Republica 3895, Lima 27 – Perú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700" dirty="0">
                <a:solidFill>
                  <a:schemeClr val="bg1"/>
                </a:solidFill>
              </a:rPr>
              <a:t>Teléfono: (511) 710 6400</a:t>
            </a:r>
          </a:p>
        </p:txBody>
      </p:sp>
      <p:sp>
        <p:nvSpPr>
          <p:cNvPr id="15" name="CuadroTexto 493">
            <a:extLst>
              <a:ext uri="{FF2B5EF4-FFF2-40B4-BE49-F238E27FC236}">
                <a16:creationId xmlns:a16="http://schemas.microsoft.com/office/drawing/2014/main" id="{81007356-D603-EB47-8DC2-D2E9C7C0A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5078" y="4467030"/>
            <a:ext cx="30500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200" b="1" dirty="0" err="1">
                <a:solidFill>
                  <a:schemeClr val="bg1"/>
                </a:solidFill>
              </a:rPr>
              <a:t>www.comunidadandina.org</a:t>
            </a:r>
            <a:endParaRPr lang="es-ES_tradnl" altLang="es-ES_tradnl" sz="1200" b="1" dirty="0">
              <a:solidFill>
                <a:schemeClr val="bg1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F91752E-F3A5-6E48-914D-DE41474A27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67" y="4457329"/>
            <a:ext cx="1468951" cy="33335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24FC052-9EF2-7045-830D-2C671C048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7511" y="4264225"/>
            <a:ext cx="1942024" cy="676973"/>
          </a:xfrm>
          <a:prstGeom prst="rect">
            <a:avLst/>
          </a:prstGeom>
        </p:spPr>
      </p:pic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91568FA3-4DDA-DA4B-A656-D7701CE9E9AF}"/>
              </a:ext>
            </a:extLst>
          </p:cNvPr>
          <p:cNvCxnSpPr>
            <a:cxnSpLocks/>
          </p:cNvCxnSpPr>
          <p:nvPr/>
        </p:nvCxnSpPr>
        <p:spPr>
          <a:xfrm>
            <a:off x="3387787" y="4264225"/>
            <a:ext cx="0" cy="682054"/>
          </a:xfrm>
          <a:prstGeom prst="line">
            <a:avLst/>
          </a:prstGeom>
          <a:ln w="1905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2FA7DC80-2209-794F-AC58-3B1B617E71F3}"/>
              </a:ext>
            </a:extLst>
          </p:cNvPr>
          <p:cNvCxnSpPr>
            <a:cxnSpLocks/>
          </p:cNvCxnSpPr>
          <p:nvPr/>
        </p:nvCxnSpPr>
        <p:spPr>
          <a:xfrm>
            <a:off x="6437875" y="4226647"/>
            <a:ext cx="0" cy="682054"/>
          </a:xfrm>
          <a:prstGeom prst="line">
            <a:avLst/>
          </a:prstGeom>
          <a:ln w="1905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n 23">
            <a:extLst>
              <a:ext uri="{FF2B5EF4-FFF2-40B4-BE49-F238E27FC236}">
                <a16:creationId xmlns:a16="http://schemas.microsoft.com/office/drawing/2014/main" id="{C8FC1A04-9EE5-FA40-89C2-1363301166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12" y="706947"/>
            <a:ext cx="449881" cy="46754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16454B7-309E-5F45-BC70-DD9BB41078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4594" y="3775899"/>
            <a:ext cx="449881" cy="467543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89D6522F-5275-E04E-A159-95B105B78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501" y="3237857"/>
            <a:ext cx="2941001" cy="71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sz="4000" dirty="0">
                <a:solidFill>
                  <a:schemeClr val="bg1"/>
                </a:solidFill>
              </a:rPr>
              <a:t>¡GRACIAS!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981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1B89B77-3F4B-6D40-A75F-7D55604A0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107" y="0"/>
            <a:ext cx="2401735" cy="2185903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6684629" y="2902940"/>
            <a:ext cx="2284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609585">
              <a:defRPr sz="2000" b="1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algn="ctr"/>
            <a:r>
              <a:rPr lang="es-PE" altLang="es-PE" dirty="0"/>
              <a:t>Situación Perú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42798141"/>
              </p:ext>
            </p:extLst>
          </p:nvPr>
        </p:nvGraphicFramePr>
        <p:xfrm>
          <a:off x="226620" y="1423047"/>
          <a:ext cx="4521953" cy="2617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91" y="3274759"/>
            <a:ext cx="735267" cy="765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63" y="2283608"/>
            <a:ext cx="655725" cy="896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0"/>
          <a:srcRect l="14703" t="26001" r="35810" b="39642"/>
          <a:stretch/>
        </p:blipFill>
        <p:spPr>
          <a:xfrm>
            <a:off x="4798074" y="1495708"/>
            <a:ext cx="1296108" cy="527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452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C41F5BF-88E9-6A4D-AC5D-24295E008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8404" y="164968"/>
            <a:ext cx="2057400" cy="273844"/>
          </a:xfrm>
        </p:spPr>
        <p:txBody>
          <a:bodyPr/>
          <a:lstStyle/>
          <a:p>
            <a:fld id="{20934B1A-D116-CC44-B189-C60A55F7C93B}" type="slidenum">
              <a:rPr lang="es-PE" sz="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es-P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59" y="1074508"/>
            <a:ext cx="5403718" cy="2567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5700138" y="2100210"/>
            <a:ext cx="3305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i="1" dirty="0"/>
              <a:t>Hasta la fecha de han transmitido 181, 989 certificados fitosanitarios electrónicos</a:t>
            </a:r>
          </a:p>
        </p:txBody>
      </p:sp>
    </p:spTree>
    <p:extLst>
      <p:ext uri="{BB962C8B-B14F-4D97-AF65-F5344CB8AC3E}">
        <p14:creationId xmlns:p14="http://schemas.microsoft.com/office/powerpoint/2010/main" val="3198073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2 Marcador de contenido">
            <a:extLst>
              <a:ext uri="{FF2B5EF4-FFF2-40B4-BE49-F238E27FC236}">
                <a16:creationId xmlns:a16="http://schemas.microsoft.com/office/drawing/2014/main" id="{20C3CAB8-104B-3C47-A7CC-C48F2C33A839}"/>
              </a:ext>
            </a:extLst>
          </p:cNvPr>
          <p:cNvSpPr txBox="1">
            <a:spLocks/>
          </p:cNvSpPr>
          <p:nvPr/>
        </p:nvSpPr>
        <p:spPr>
          <a:xfrm>
            <a:off x="292162" y="2710689"/>
            <a:ext cx="8716572" cy="1991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ü"/>
              <a:defRPr/>
            </a:pPr>
            <a:r>
              <a:rPr lang="es-ES" sz="1100" dirty="0">
                <a:solidFill>
                  <a:srgbClr val="1E3E85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Importaciones y exportaciones en general.</a:t>
            </a:r>
            <a:endParaRPr lang="es-PE" sz="1100" dirty="0">
              <a:solidFill>
                <a:srgbClr val="1E3E85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8" name="Marcador de número de diapositiva 1">
            <a:extLst>
              <a:ext uri="{FF2B5EF4-FFF2-40B4-BE49-F238E27FC236}">
                <a16:creationId xmlns:a16="http://schemas.microsoft.com/office/drawing/2014/main" id="{4A9F5226-A3A8-BC40-AA93-E376F2329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8404" y="164968"/>
            <a:ext cx="2057400" cy="273844"/>
          </a:xfrm>
        </p:spPr>
        <p:txBody>
          <a:bodyPr/>
          <a:lstStyle/>
          <a:p>
            <a:fld id="{20934B1A-D116-CC44-B189-C60A55F7C93B}" type="slidenum">
              <a:rPr lang="es-PE" sz="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es-P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2533" t="38190" r="4590" b="40175"/>
          <a:stretch/>
        </p:blipFill>
        <p:spPr>
          <a:xfrm>
            <a:off x="425590" y="1249053"/>
            <a:ext cx="8135606" cy="135853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1296190" y="769535"/>
            <a:ext cx="6708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Y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Estado situacional de E-</a:t>
            </a:r>
            <a:r>
              <a:rPr lang="es-PY" altLang="es-PE" sz="2000" b="1" dirty="0" err="1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Phyto</a:t>
            </a:r>
            <a:r>
              <a:rPr lang="es-PY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ES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s-ES_tradnl" sz="2000" b="1" dirty="0">
              <a:solidFill>
                <a:srgbClr val="003CA6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601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2 Marcador de contenido">
            <a:extLst>
              <a:ext uri="{FF2B5EF4-FFF2-40B4-BE49-F238E27FC236}">
                <a16:creationId xmlns:a16="http://schemas.microsoft.com/office/drawing/2014/main" id="{20C3CAB8-104B-3C47-A7CC-C48F2C33A839}"/>
              </a:ext>
            </a:extLst>
          </p:cNvPr>
          <p:cNvSpPr txBox="1">
            <a:spLocks/>
          </p:cNvSpPr>
          <p:nvPr/>
        </p:nvSpPr>
        <p:spPr>
          <a:xfrm>
            <a:off x="292162" y="2885510"/>
            <a:ext cx="8716572" cy="1991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ü"/>
              <a:defRPr/>
            </a:pPr>
            <a:r>
              <a:rPr lang="es-ES" sz="1100" dirty="0">
                <a:solidFill>
                  <a:srgbClr val="1E3E85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Avance en la certificación electrónica (2021)</a:t>
            </a:r>
            <a:endParaRPr lang="es-PE" sz="1100" dirty="0">
              <a:solidFill>
                <a:srgbClr val="1E3E85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8" name="Marcador de número de diapositiva 1">
            <a:extLst>
              <a:ext uri="{FF2B5EF4-FFF2-40B4-BE49-F238E27FC236}">
                <a16:creationId xmlns:a16="http://schemas.microsoft.com/office/drawing/2014/main" id="{4A9F5226-A3A8-BC40-AA93-E376F2329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8404" y="164968"/>
            <a:ext cx="2057400" cy="273844"/>
          </a:xfrm>
        </p:spPr>
        <p:txBody>
          <a:bodyPr/>
          <a:lstStyle/>
          <a:p>
            <a:fld id="{20934B1A-D116-CC44-B189-C60A55F7C93B}" type="slidenum">
              <a:rPr lang="es-PE" sz="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es-P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0000" t="35877" r="3684" b="44123"/>
          <a:stretch/>
        </p:blipFill>
        <p:spPr>
          <a:xfrm>
            <a:off x="292162" y="1291226"/>
            <a:ext cx="8633162" cy="127264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1296190" y="769535"/>
            <a:ext cx="6708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Y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Estado situacional de e-</a:t>
            </a:r>
            <a:r>
              <a:rPr lang="es-PY" altLang="es-PE" sz="2000" b="1" dirty="0" err="1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Phyto</a:t>
            </a:r>
            <a:r>
              <a:rPr lang="es-ES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s-ES_tradnl" sz="2000" b="1" dirty="0">
              <a:solidFill>
                <a:srgbClr val="003CA6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377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05738" y="664964"/>
            <a:ext cx="8708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Línea base de certificación electrónica </a:t>
            </a:r>
            <a:endParaRPr lang="es-ES_tradnl" sz="2000" b="1" dirty="0">
              <a:solidFill>
                <a:srgbClr val="003C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Marcador de número de diapositiva 1">
            <a:extLst>
              <a:ext uri="{FF2B5EF4-FFF2-40B4-BE49-F238E27FC236}">
                <a16:creationId xmlns:a16="http://schemas.microsoft.com/office/drawing/2014/main" id="{C7C2315D-9073-4D48-AF62-071B16ADB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8404" y="164968"/>
            <a:ext cx="2057400" cy="273844"/>
          </a:xfrm>
        </p:spPr>
        <p:txBody>
          <a:bodyPr/>
          <a:lstStyle/>
          <a:p>
            <a:fld id="{20934B1A-D116-CC44-B189-C60A55F7C93B}" type="slidenum">
              <a:rPr lang="es-PE" sz="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es-P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40" y="1065075"/>
            <a:ext cx="8080546" cy="3483140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45886" y="1622131"/>
            <a:ext cx="644277" cy="2845013"/>
            <a:chOff x="623496" y="2348880"/>
            <a:chExt cx="936000" cy="4133208"/>
          </a:xfrm>
        </p:grpSpPr>
        <p:pic>
          <p:nvPicPr>
            <p:cNvPr id="8" name="Picture 73" descr="Argentina (1)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03" y="2348880"/>
              <a:ext cx="934493" cy="462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4" descr="Bolivia (1)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2924944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2" descr="Brasil (1)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3501008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1" descr="Chile (1)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4192336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0" descr="Paraguai (1)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4869160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9" descr="Peru (1)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5445224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8" descr="Uruguai (1)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96" y="6021288"/>
              <a:ext cx="936000" cy="46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273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05738" y="664964"/>
            <a:ext cx="8708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Verificador de autenticidad de Certificados fitosanitarios</a:t>
            </a:r>
            <a:endParaRPr lang="es-PE" sz="2000" b="1" dirty="0">
              <a:solidFill>
                <a:srgbClr val="003CA6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s-ES" altLang="es-PE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s-ES_tradnl" sz="2000" b="1" dirty="0">
              <a:solidFill>
                <a:srgbClr val="003C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Marcador de número de diapositiva 1">
            <a:extLst>
              <a:ext uri="{FF2B5EF4-FFF2-40B4-BE49-F238E27FC236}">
                <a16:creationId xmlns:a16="http://schemas.microsoft.com/office/drawing/2014/main" id="{C7C2315D-9073-4D48-AF62-071B16ADB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8404" y="164968"/>
            <a:ext cx="2057400" cy="273844"/>
          </a:xfrm>
        </p:spPr>
        <p:txBody>
          <a:bodyPr/>
          <a:lstStyle/>
          <a:p>
            <a:fld id="{20934B1A-D116-CC44-B189-C60A55F7C93B}" type="slidenum">
              <a:rPr lang="es-PE" sz="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es-P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2"/>
          <a:srcRect l="27637" t="13616" r="29175" b="34648"/>
          <a:stretch/>
        </p:blipFill>
        <p:spPr>
          <a:xfrm>
            <a:off x="595381" y="1372850"/>
            <a:ext cx="3452117" cy="2328381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4559913" y="1548737"/>
            <a:ext cx="41096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En caso de validación de certificados fitosanitarios tanto en papel y contingencia en los certificados electrónicos el SENASA tiene verificador de autenticidad de documento (</a:t>
            </a:r>
            <a:r>
              <a:rPr lang="es-ES" sz="1400" dirty="0" err="1"/>
              <a:t>verify</a:t>
            </a:r>
            <a:r>
              <a:rPr lang="es-ES" sz="1400" dirty="0"/>
              <a:t>): </a:t>
            </a:r>
            <a:r>
              <a:rPr lang="es-ES" sz="1400" dirty="0">
                <a:hlinkClick r:id="rId3"/>
              </a:rPr>
              <a:t>https://servicios.senasa.gob.pe/verify/</a:t>
            </a:r>
            <a:r>
              <a:rPr lang="es-ES" sz="1400" dirty="0"/>
              <a:t>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2717525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/>
          <p:cNvPicPr preferRelativeResize="0"/>
          <p:nvPr/>
        </p:nvPicPr>
        <p:blipFill rotWithShape="1">
          <a:blip r:embed="rId3">
            <a:alphaModFix/>
          </a:blip>
          <a:srcRect t="10044" b="1004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4025" y="4580510"/>
            <a:ext cx="4178300" cy="1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"/>
          <p:cNvSpPr txBox="1"/>
          <p:nvPr/>
        </p:nvSpPr>
        <p:spPr>
          <a:xfrm>
            <a:off x="244025" y="4544955"/>
            <a:ext cx="38559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003CA6"/>
                </a:solidFill>
                <a:latin typeface="Arial"/>
                <a:ea typeface="Arial"/>
                <a:cs typeface="Arial"/>
                <a:sym typeface="Arial"/>
              </a:rPr>
              <a:t>BOLIVIA    COLOMBIA    ECUADOR    PERÚ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5927156" y="415300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"/>
          <p:cNvSpPr/>
          <p:nvPr/>
        </p:nvSpPr>
        <p:spPr>
          <a:xfrm>
            <a:off x="6817946" y="409216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"/>
          <p:cNvSpPr/>
          <p:nvPr/>
        </p:nvSpPr>
        <p:spPr>
          <a:xfrm>
            <a:off x="7677290" y="415299"/>
            <a:ext cx="45719" cy="45719"/>
          </a:xfrm>
          <a:prstGeom prst="ellipse">
            <a:avLst/>
          </a:prstGeom>
          <a:solidFill>
            <a:srgbClr val="D1A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564C56A-041E-41A3-D528-EEC3D5F8C1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115" t="21730" r="11157" b="14650"/>
          <a:stretch/>
        </p:blipFill>
        <p:spPr>
          <a:xfrm>
            <a:off x="5331721" y="636437"/>
            <a:ext cx="2999181" cy="216624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5E4538A-1BA3-3FB9-53D7-1511AA9F901A}"/>
              </a:ext>
            </a:extLst>
          </p:cNvPr>
          <p:cNvSpPr txBox="1"/>
          <p:nvPr/>
        </p:nvSpPr>
        <p:spPr>
          <a:xfrm>
            <a:off x="186117" y="2637998"/>
            <a:ext cx="26380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>
                    <a:lumMod val="95000"/>
                  </a:schemeClr>
                </a:solidFill>
              </a:rPr>
              <a:t>SITUACIÓN DE IMPLEMENTACIÓN DE </a:t>
            </a:r>
            <a:r>
              <a:rPr lang="es-ES" sz="2400" b="1" dirty="0" err="1">
                <a:solidFill>
                  <a:schemeClr val="bg1">
                    <a:lumMod val="95000"/>
                  </a:schemeClr>
                </a:solidFill>
              </a:rPr>
              <a:t>ePHYTO</a:t>
            </a:r>
            <a:r>
              <a:rPr lang="es-ES" sz="2400" b="1" dirty="0">
                <a:solidFill>
                  <a:schemeClr val="bg1">
                    <a:lumMod val="95000"/>
                  </a:schemeClr>
                </a:solidFill>
              </a:rPr>
              <a:t> EN LA SUBREGIÓN ANDINA</a:t>
            </a:r>
            <a:endParaRPr lang="es-PE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34B1A-D116-CC44-B189-C60A55F7C93B}" type="slidenum">
              <a:rPr lang="es-PE" smtClean="0"/>
              <a:t>9</a:t>
            </a:fld>
            <a:endParaRPr lang="es-PE"/>
          </a:p>
        </p:txBody>
      </p:sp>
      <p:sp>
        <p:nvSpPr>
          <p:cNvPr id="8" name="Rectángulo 7"/>
          <p:cNvSpPr/>
          <p:nvPr/>
        </p:nvSpPr>
        <p:spPr>
          <a:xfrm>
            <a:off x="434671" y="827333"/>
            <a:ext cx="65081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B0F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XIX Consejo Presidencial Andino (2019):</a:t>
            </a:r>
            <a:endParaRPr lang="es-MX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Digitalización de trámites. Facilitación del comercio.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Disponer se formulen propuestas para la implementación de plataformas digitales de intercambio de información en tiempo real, con el fin de facilitar el tránsito de personas, mercancías y facilitar los trámites aduaneros.”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9704D00-A776-734F-8D6D-621CF34B2E12}"/>
              </a:ext>
            </a:extLst>
          </p:cNvPr>
          <p:cNvSpPr txBox="1"/>
          <p:nvPr/>
        </p:nvSpPr>
        <p:spPr>
          <a:xfrm>
            <a:off x="2353306" y="301245"/>
            <a:ext cx="410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dirty="0">
                <a:solidFill>
                  <a:srgbClr val="003CA6"/>
                </a:solidFill>
                <a:latin typeface="Arial" charset="0"/>
                <a:ea typeface="Arial" charset="0"/>
                <a:cs typeface="Arial" charset="0"/>
              </a:rPr>
              <a:t>ANTECEDENTES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028" y="1797829"/>
            <a:ext cx="1468328" cy="1468328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434670" y="2162661"/>
            <a:ext cx="6508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B0F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XX Consejo Presidencial Andino (2020):</a:t>
            </a:r>
            <a:endParaRPr lang="es-MX" sz="1400" dirty="0">
              <a:solidFill>
                <a:srgbClr val="003CA6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NECESIDAD digitalización de todo tipo de trámites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IMPORTANCIA de impulsar una Agenda Digital para la CAN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434671" y="3213624"/>
            <a:ext cx="650814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B0F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XXI Consejo Presidencial Andino (2021):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NECESIDAD reactivar el crecimiento económico con herramientas orientadas a las nuevas tendencias, el comercio electrónico y la transformación digital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3CA6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IMPORTANCIA definición de la hoja de ruta de la Agenda Digital Andina que promuevan el uso de las tecnologías de la información y la comunicación y el comercio electrónico</a:t>
            </a:r>
          </a:p>
        </p:txBody>
      </p:sp>
    </p:spTree>
    <p:extLst>
      <p:ext uri="{BB962C8B-B14F-4D97-AF65-F5344CB8AC3E}">
        <p14:creationId xmlns:p14="http://schemas.microsoft.com/office/powerpoint/2010/main" val="39304125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F2CBA34F-B983-4985-AEDA-9960FFCFCEBE}"/>
</file>

<file path=customXml/itemProps2.xml><?xml version="1.0" encoding="utf-8"?>
<ds:datastoreItem xmlns:ds="http://schemas.openxmlformats.org/officeDocument/2006/customXml" ds:itemID="{333F034E-9805-4564-9A85-2E1FA00ED44D}"/>
</file>

<file path=customXml/itemProps3.xml><?xml version="1.0" encoding="utf-8"?>
<ds:datastoreItem xmlns:ds="http://schemas.openxmlformats.org/officeDocument/2006/customXml" ds:itemID="{0A51DC68-E943-419C-A01F-D4B31DF1C78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1190</TotalTime>
  <Words>719</Words>
  <Application>Microsoft Office PowerPoint</Application>
  <PresentationFormat>Presentación en pantalla (16:9)</PresentationFormat>
  <Paragraphs>93</Paragraphs>
  <Slides>16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Katty Guadalupe Rojas Quiroga</cp:lastModifiedBy>
  <cp:revision>62</cp:revision>
  <dcterms:created xsi:type="dcterms:W3CDTF">2020-01-08T14:48:07Z</dcterms:created>
  <dcterms:modified xsi:type="dcterms:W3CDTF">2022-08-25T22:50:29Z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</Properties>
</file>