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8" r:id="rId10"/>
    <p:sldId id="279" r:id="rId11"/>
    <p:sldId id="268" r:id="rId12"/>
    <p:sldId id="262" r:id="rId13"/>
    <p:sldId id="270" r:id="rId14"/>
    <p:sldId id="275" r:id="rId15"/>
    <p:sldId id="271" r:id="rId16"/>
    <p:sldId id="269" r:id="rId17"/>
    <p:sldId id="276" r:id="rId18"/>
    <p:sldId id="272" r:id="rId19"/>
    <p:sldId id="277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45FC1B-F6CF-BFAA-F54A-6EF96C6DB8AD}" name="Ferraro, Lisa (NSPD)" initials="F(" userId="S::lisa.ferraro@fao.org::fe5a26b0-ac7e-4ffd-a576-4461e2a17792" providerId="AD"/>
  <p188:author id="{CFAE7C6C-AD59-DA11-07E7-D20581E3EE4D}" name="Frio, Mutya(FAOPH)" initials="FM" userId="S::mutya.frio@fao.org::13aa0542-3f7b-4094-8c6b-b1ffabe63e5e" providerId="AD"/>
  <p188:author id="{CA67F4DD-A8DE-4058-B63C-0DC95EE075A5}" name="ElBadry, Nader (NSPD)" initials="E(" userId="S::nader.elbadry@fao.org::77068a43-0784-4207-a03c-16890b89062d" providerId="AD"/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667"/>
    <a:srgbClr val="518932"/>
    <a:srgbClr val="00825F"/>
    <a:srgbClr val="AB967C"/>
    <a:srgbClr val="5792C9"/>
    <a:srgbClr val="A81E3B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9" autoAdjust="0"/>
    <p:restoredTop sz="60930" autoAdjust="0"/>
  </p:normalViewPr>
  <p:slideViewPr>
    <p:cSldViewPr snapToGrid="0">
      <p:cViewPr varScale="1">
        <p:scale>
          <a:sx n="66" d="100"/>
          <a:sy n="66" d="100"/>
        </p:scale>
        <p:origin x="160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6C4BCC-1BE6-405D-A98B-D2F6474751E1}" type="doc">
      <dgm:prSet loTypeId="urn:microsoft.com/office/officeart/2005/8/layout/lProcess2" loCatId="list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A5838611-98BE-4556-B9F3-1096CBD2EDA7}">
      <dgm:prSet custT="1"/>
      <dgm:spPr/>
      <dgm:t>
        <a:bodyPr/>
        <a:lstStyle/>
        <a:p>
          <a:pPr rtl="0"/>
          <a:r>
            <a:rPr lang="fr-CH" sz="3600" b="1" dirty="0"/>
            <a:t>NOMBRE / MISIÓN</a:t>
          </a:r>
          <a:endParaRPr lang="en-US" sz="3600" b="1" dirty="0"/>
        </a:p>
      </dgm:t>
    </dgm:pt>
    <dgm:pt modelId="{7E6988C4-5D43-4D1C-AEFD-0C68AC1A8690}" type="parTrans" cxnId="{835E3755-15D4-46E8-BEF5-F3A4351FC51F}">
      <dgm:prSet/>
      <dgm:spPr/>
      <dgm:t>
        <a:bodyPr/>
        <a:lstStyle/>
        <a:p>
          <a:endParaRPr lang="en-US"/>
        </a:p>
      </dgm:t>
    </dgm:pt>
    <dgm:pt modelId="{59EB1CD8-34AF-4606-9A5A-D1B7E3FFACAA}" type="sibTrans" cxnId="{835E3755-15D4-46E8-BEF5-F3A4351FC51F}">
      <dgm:prSet/>
      <dgm:spPr/>
      <dgm:t>
        <a:bodyPr/>
        <a:lstStyle/>
        <a:p>
          <a:endParaRPr lang="en-US"/>
        </a:p>
      </dgm:t>
    </dgm:pt>
    <dgm:pt modelId="{702F81B8-4102-48AD-B7E8-487FD5BC2F49}">
      <dgm:prSet/>
      <dgm:spPr/>
      <dgm:t>
        <a:bodyPr/>
        <a:lstStyle/>
        <a:p>
          <a:pPr rtl="0"/>
          <a:r>
            <a:rPr lang="fr-CH" b="1" dirty="0"/>
            <a:t>INTEGRACIÓN</a:t>
          </a:r>
          <a:endParaRPr lang="en-US" b="1" dirty="0"/>
        </a:p>
      </dgm:t>
    </dgm:pt>
    <dgm:pt modelId="{AFA03B90-982A-42D0-B5E7-42A6D27BEC4A}" type="parTrans" cxnId="{00B387FC-0E4B-4460-A461-87F17CDD881B}">
      <dgm:prSet/>
      <dgm:spPr/>
      <dgm:t>
        <a:bodyPr/>
        <a:lstStyle/>
        <a:p>
          <a:endParaRPr lang="en-US"/>
        </a:p>
      </dgm:t>
    </dgm:pt>
    <dgm:pt modelId="{5C97C7B9-3195-4E0E-AC4D-D1C58D91C833}" type="sibTrans" cxnId="{00B387FC-0E4B-4460-A461-87F17CDD881B}">
      <dgm:prSet/>
      <dgm:spPr/>
      <dgm:t>
        <a:bodyPr/>
        <a:lstStyle/>
        <a:p>
          <a:endParaRPr lang="en-US"/>
        </a:p>
      </dgm:t>
    </dgm:pt>
    <dgm:pt modelId="{A12593BD-AAA8-4855-B3EB-FC23F7CD812B}">
      <dgm:prSet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CH" sz="2000" b="1" dirty="0">
              <a:effectLst/>
            </a:rPr>
            <a:t>¿</a:t>
          </a:r>
          <a:r>
            <a:rPr lang="fr-CH" sz="2000" b="1" dirty="0" err="1">
              <a:effectLst/>
            </a:rPr>
            <a:t>Qué</a:t>
          </a:r>
          <a:r>
            <a:rPr lang="fr-CH" sz="2000" b="1" dirty="0">
              <a:effectLst/>
            </a:rPr>
            <a:t> es el IRSS?</a:t>
          </a:r>
          <a:endParaRPr lang="en-US" sz="2000" b="1" dirty="0">
            <a:effectLst/>
          </a:endParaRPr>
        </a:p>
      </dgm:t>
    </dgm:pt>
    <dgm:pt modelId="{B5221A15-C0F2-4068-AB30-0A73435758B9}" type="parTrans" cxnId="{88BA24BE-7863-4126-B8B1-A1DD4D86FCFC}">
      <dgm:prSet/>
      <dgm:spPr/>
      <dgm:t>
        <a:bodyPr/>
        <a:lstStyle/>
        <a:p>
          <a:endParaRPr lang="en-US"/>
        </a:p>
      </dgm:t>
    </dgm:pt>
    <dgm:pt modelId="{C0B8F97E-6863-4A7A-B411-0A086F805FC3}" type="sibTrans" cxnId="{88BA24BE-7863-4126-B8B1-A1DD4D86FCFC}">
      <dgm:prSet/>
      <dgm:spPr/>
      <dgm:t>
        <a:bodyPr/>
        <a:lstStyle/>
        <a:p>
          <a:endParaRPr lang="en-US"/>
        </a:p>
      </dgm:t>
    </dgm:pt>
    <dgm:pt modelId="{EF5CA979-45E9-4AB1-8191-3967EC2DF34E}">
      <dgm:prSet custT="1"/>
      <dgm:spPr/>
      <dgm:t>
        <a:bodyPr/>
        <a:lstStyle/>
        <a:p>
          <a:r>
            <a:rPr lang="es-ES" sz="1800" b="1" dirty="0"/>
            <a:t>El IRSS no refleja el propósito y el alcance</a:t>
          </a:r>
          <a:endParaRPr lang="en-US" sz="1800" b="1" dirty="0">
            <a:effectLst/>
          </a:endParaRPr>
        </a:p>
      </dgm:t>
    </dgm:pt>
    <dgm:pt modelId="{903AAAB5-11E8-4DB0-8663-5CADF33D73F3}" type="parTrans" cxnId="{25F479E6-0554-4788-A407-9613D79B4756}">
      <dgm:prSet/>
      <dgm:spPr/>
      <dgm:t>
        <a:bodyPr/>
        <a:lstStyle/>
        <a:p>
          <a:endParaRPr lang="en-US"/>
        </a:p>
      </dgm:t>
    </dgm:pt>
    <dgm:pt modelId="{F5F408CA-6AC8-41D7-A7BB-7F52FC48C35D}" type="sibTrans" cxnId="{25F479E6-0554-4788-A407-9613D79B4756}">
      <dgm:prSet/>
      <dgm:spPr/>
      <dgm:t>
        <a:bodyPr/>
        <a:lstStyle/>
        <a:p>
          <a:endParaRPr lang="en-US"/>
        </a:p>
      </dgm:t>
    </dgm:pt>
    <dgm:pt modelId="{75AA37F1-FDE6-49DD-A74E-1F5B00557334}">
      <dgm:prSet/>
      <dgm:spPr/>
      <dgm:t>
        <a:bodyPr/>
        <a:lstStyle/>
        <a:p>
          <a:pPr rtl="0"/>
          <a:r>
            <a:rPr lang="es-ES" b="1" dirty="0"/>
            <a:t>No resulta clara la posición del IRSS dentro de </a:t>
          </a:r>
          <a:br>
            <a:rPr lang="es-ES" b="1" dirty="0"/>
          </a:br>
          <a:r>
            <a:rPr lang="es-ES" b="1" dirty="0"/>
            <a:t>la Secretaría</a:t>
          </a:r>
          <a:endParaRPr lang="en-US" b="1" dirty="0">
            <a:latin typeface="Calibri Light" panose="020F0302020204030204"/>
          </a:endParaRPr>
        </a:p>
      </dgm:t>
    </dgm:pt>
    <dgm:pt modelId="{A36FDF65-8764-414E-BD0C-FEF746AE147D}" type="parTrans" cxnId="{C96BCF88-AC24-448C-8181-FFD0AAA969F0}">
      <dgm:prSet/>
      <dgm:spPr/>
      <dgm:t>
        <a:bodyPr/>
        <a:lstStyle/>
        <a:p>
          <a:endParaRPr lang="en-US"/>
        </a:p>
      </dgm:t>
    </dgm:pt>
    <dgm:pt modelId="{9B0D58FB-CCFC-412B-B82A-DCF1F033218D}" type="sibTrans" cxnId="{C96BCF88-AC24-448C-8181-FFD0AAA969F0}">
      <dgm:prSet/>
      <dgm:spPr/>
      <dgm:t>
        <a:bodyPr/>
        <a:lstStyle/>
        <a:p>
          <a:endParaRPr lang="en-US"/>
        </a:p>
      </dgm:t>
    </dgm:pt>
    <dgm:pt modelId="{D2511F45-D7AF-4004-A0D0-C0A4C1247CFB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b="1" dirty="0">
              <a:effectLst/>
            </a:rPr>
            <a:t>No hay un concepto claro </a:t>
          </a:r>
          <a:br>
            <a:rPr lang="es-ES" b="1" dirty="0">
              <a:effectLst/>
            </a:rPr>
          </a:br>
          <a:r>
            <a:rPr lang="es-ES" b="1" dirty="0">
              <a:effectLst/>
            </a:rPr>
            <a:t>de lo que es el sistema</a:t>
          </a:r>
          <a:endParaRPr lang="en-US" b="1" dirty="0">
            <a:effectLst/>
          </a:endParaRPr>
        </a:p>
      </dgm:t>
    </dgm:pt>
    <dgm:pt modelId="{ECE0BFDE-B353-45F7-93B7-F12D88A03649}" type="parTrans" cxnId="{9413290D-F626-4247-A566-BA773C8ED8F0}">
      <dgm:prSet/>
      <dgm:spPr/>
      <dgm:t>
        <a:bodyPr/>
        <a:lstStyle/>
        <a:p>
          <a:endParaRPr lang="en-US"/>
        </a:p>
      </dgm:t>
    </dgm:pt>
    <dgm:pt modelId="{532C2FF1-6371-4A59-8C64-D1BC5923FF1B}" type="sibTrans" cxnId="{9413290D-F626-4247-A566-BA773C8ED8F0}">
      <dgm:prSet/>
      <dgm:spPr/>
      <dgm:t>
        <a:bodyPr/>
        <a:lstStyle/>
        <a:p>
          <a:endParaRPr lang="en-US"/>
        </a:p>
      </dgm:t>
    </dgm:pt>
    <dgm:pt modelId="{A794AB15-0970-43F3-AE23-987B47753DFC}">
      <dgm:prSet/>
      <dgm:spPr/>
      <dgm:t>
        <a:bodyPr/>
        <a:lstStyle/>
        <a:p>
          <a:pPr rtl="0"/>
          <a:r>
            <a:rPr lang="es-ES" b="1" dirty="0"/>
            <a:t>Superposición de la misión de apoyo con las misiones del CADC</a:t>
          </a:r>
          <a:endParaRPr lang="en-US" b="1" dirty="0"/>
        </a:p>
      </dgm:t>
    </dgm:pt>
    <dgm:pt modelId="{2A6048D7-0C3D-4E20-A1FB-3C3414BA0E79}" type="parTrans" cxnId="{094035F6-7862-4A59-86DE-A2179DBA3073}">
      <dgm:prSet/>
      <dgm:spPr/>
      <dgm:t>
        <a:bodyPr/>
        <a:lstStyle/>
        <a:p>
          <a:endParaRPr lang="en-US"/>
        </a:p>
      </dgm:t>
    </dgm:pt>
    <dgm:pt modelId="{89E08069-B650-4E62-9C2A-4E015C5FE14B}" type="sibTrans" cxnId="{094035F6-7862-4A59-86DE-A2179DBA3073}">
      <dgm:prSet/>
      <dgm:spPr/>
      <dgm:t>
        <a:bodyPr/>
        <a:lstStyle/>
        <a:p>
          <a:endParaRPr lang="en-US"/>
        </a:p>
      </dgm:t>
    </dgm:pt>
    <dgm:pt modelId="{A0DF6AC4-3380-4642-A730-2C9227A9C599}">
      <dgm:prSet/>
      <dgm:spPr/>
      <dgm:t>
        <a:bodyPr/>
        <a:lstStyle/>
        <a:p>
          <a:pPr rtl="0"/>
          <a:r>
            <a:rPr lang="es-ES" b="1" dirty="0"/>
            <a:t>Contribución al Marco Estratégico 2020-2030</a:t>
          </a:r>
          <a:endParaRPr lang="en-US" b="1" dirty="0"/>
        </a:p>
      </dgm:t>
    </dgm:pt>
    <dgm:pt modelId="{98679C0A-148F-423A-BA9D-5E99BC570E81}" type="parTrans" cxnId="{37CF05F3-D406-4CF5-8759-4466C1089A4D}">
      <dgm:prSet/>
      <dgm:spPr/>
      <dgm:t>
        <a:bodyPr/>
        <a:lstStyle/>
        <a:p>
          <a:endParaRPr lang="en-US"/>
        </a:p>
      </dgm:t>
    </dgm:pt>
    <dgm:pt modelId="{4D2E4073-1BD1-400F-A589-61A31FC32753}" type="sibTrans" cxnId="{37CF05F3-D406-4CF5-8759-4466C1089A4D}">
      <dgm:prSet/>
      <dgm:spPr/>
      <dgm:t>
        <a:bodyPr/>
        <a:lstStyle/>
        <a:p>
          <a:endParaRPr lang="en-US"/>
        </a:p>
      </dgm:t>
    </dgm:pt>
    <dgm:pt modelId="{7F5A6D5E-A072-49F4-B632-36399E27620E}">
      <dgm:prSet custT="1"/>
      <dgm:spPr/>
      <dgm:t>
        <a:bodyPr/>
        <a:lstStyle/>
        <a:p>
          <a:pPr rtl="0"/>
          <a:r>
            <a:rPr lang="es-ES" sz="2000" b="1" dirty="0"/>
            <a:t>Proyecto basado en </a:t>
          </a:r>
          <a:br>
            <a:rPr lang="es-ES" sz="2000" b="1" dirty="0"/>
          </a:br>
          <a:r>
            <a:rPr lang="es-ES" sz="2000" b="1" dirty="0"/>
            <a:t>el fondo de la UE  </a:t>
          </a:r>
          <a:endParaRPr lang="en-US" sz="2000" b="1" dirty="0"/>
        </a:p>
      </dgm:t>
    </dgm:pt>
    <dgm:pt modelId="{887ABED5-EBE5-4A55-96DC-4B41FCFD4C08}" type="parTrans" cxnId="{BF8D2C85-A2AA-4BD4-843E-266C4C4339AF}">
      <dgm:prSet/>
      <dgm:spPr/>
      <dgm:t>
        <a:bodyPr/>
        <a:lstStyle/>
        <a:p>
          <a:endParaRPr lang="en-US"/>
        </a:p>
      </dgm:t>
    </dgm:pt>
    <dgm:pt modelId="{608934F9-38BF-441C-9C0D-66B40ADCC5E3}" type="sibTrans" cxnId="{BF8D2C85-A2AA-4BD4-843E-266C4C4339AF}">
      <dgm:prSet/>
      <dgm:spPr/>
      <dgm:t>
        <a:bodyPr/>
        <a:lstStyle/>
        <a:p>
          <a:endParaRPr lang="en-US"/>
        </a:p>
      </dgm:t>
    </dgm:pt>
    <dgm:pt modelId="{E5B8EB2F-7CAD-4F4D-A240-3CEBB0F0A83A}">
      <dgm:prSet custT="1"/>
      <dgm:spPr/>
      <dgm:t>
        <a:bodyPr/>
        <a:lstStyle/>
        <a:p>
          <a:pPr rtl="0"/>
          <a:r>
            <a:rPr lang="es-ES" sz="2000" b="1" dirty="0"/>
            <a:t>Proyecto </a:t>
          </a:r>
          <a:br>
            <a:rPr lang="es-ES" sz="2000" b="1" dirty="0"/>
          </a:br>
          <a:r>
            <a:rPr lang="es-ES" sz="2000" b="1" dirty="0"/>
            <a:t>de finalización </a:t>
          </a:r>
          <a:br>
            <a:rPr lang="es-ES" sz="2000" b="1" dirty="0"/>
          </a:br>
          <a:r>
            <a:rPr lang="es-ES" sz="2000" b="1" dirty="0"/>
            <a:t>del tercer ciclo </a:t>
          </a:r>
          <a:endParaRPr lang="en-US" sz="2000" b="1" dirty="0"/>
        </a:p>
      </dgm:t>
    </dgm:pt>
    <dgm:pt modelId="{12669181-0FA9-4E60-A6F9-920A242F7A68}" type="parTrans" cxnId="{E3B61371-4622-4FC5-BCC6-5474E3CAC213}">
      <dgm:prSet/>
      <dgm:spPr/>
      <dgm:t>
        <a:bodyPr/>
        <a:lstStyle/>
        <a:p>
          <a:endParaRPr lang="en-US"/>
        </a:p>
      </dgm:t>
    </dgm:pt>
    <dgm:pt modelId="{86A46EA8-0708-4F57-939F-130483282881}" type="sibTrans" cxnId="{E3B61371-4622-4FC5-BCC6-5474E3CAC213}">
      <dgm:prSet/>
      <dgm:spPr/>
      <dgm:t>
        <a:bodyPr/>
        <a:lstStyle/>
        <a:p>
          <a:endParaRPr lang="en-US"/>
        </a:p>
      </dgm:t>
    </dgm:pt>
    <dgm:pt modelId="{26A22083-A19C-49C8-86B3-61342CDE4D59}">
      <dgm:prSet/>
      <dgm:spPr/>
      <dgm:t>
        <a:bodyPr/>
        <a:lstStyle/>
        <a:p>
          <a:pPr rtl="0"/>
          <a:r>
            <a:rPr lang="fr-CH" b="1" dirty="0"/>
            <a:t>MODELO DE FINANCIACIÓN</a:t>
          </a:r>
          <a:endParaRPr lang="en-US" b="1" dirty="0"/>
        </a:p>
      </dgm:t>
    </dgm:pt>
    <dgm:pt modelId="{3F4AF0D7-E0DD-44F6-A244-78BC4181F8A3}" type="sibTrans" cxnId="{C8E1B6B7-DBC3-4F24-AFB2-F0A9E4104464}">
      <dgm:prSet/>
      <dgm:spPr/>
      <dgm:t>
        <a:bodyPr/>
        <a:lstStyle/>
        <a:p>
          <a:endParaRPr lang="en-US"/>
        </a:p>
      </dgm:t>
    </dgm:pt>
    <dgm:pt modelId="{8C940E68-4649-4F97-8721-F801C5A90737}" type="parTrans" cxnId="{C8E1B6B7-DBC3-4F24-AFB2-F0A9E4104464}">
      <dgm:prSet/>
      <dgm:spPr/>
      <dgm:t>
        <a:bodyPr/>
        <a:lstStyle/>
        <a:p>
          <a:endParaRPr lang="en-US"/>
        </a:p>
      </dgm:t>
    </dgm:pt>
    <dgm:pt modelId="{5DA8F820-C4E2-4E52-A260-215E7B169F29}" type="pres">
      <dgm:prSet presAssocID="{3D6C4BCC-1BE6-405D-A98B-D2F6474751E1}" presName="theList" presStyleCnt="0">
        <dgm:presLayoutVars>
          <dgm:dir/>
          <dgm:animLvl val="lvl"/>
          <dgm:resizeHandles val="exact"/>
        </dgm:presLayoutVars>
      </dgm:prSet>
      <dgm:spPr/>
    </dgm:pt>
    <dgm:pt modelId="{464DD539-1395-49B9-85BC-EC042B61B901}" type="pres">
      <dgm:prSet presAssocID="{A5838611-98BE-4556-B9F3-1096CBD2EDA7}" presName="compNode" presStyleCnt="0"/>
      <dgm:spPr/>
    </dgm:pt>
    <dgm:pt modelId="{DC8C9B22-1D2B-415E-9A0D-06F32504A6F6}" type="pres">
      <dgm:prSet presAssocID="{A5838611-98BE-4556-B9F3-1096CBD2EDA7}" presName="aNode" presStyleLbl="bgShp" presStyleIdx="0" presStyleCnt="3"/>
      <dgm:spPr/>
    </dgm:pt>
    <dgm:pt modelId="{6E11D829-4A70-4AE2-A997-700F23E9D3A8}" type="pres">
      <dgm:prSet presAssocID="{A5838611-98BE-4556-B9F3-1096CBD2EDA7}" presName="textNode" presStyleLbl="bgShp" presStyleIdx="0" presStyleCnt="3"/>
      <dgm:spPr/>
    </dgm:pt>
    <dgm:pt modelId="{157EBE68-BBB0-468D-AF45-FC8A15AFE5CD}" type="pres">
      <dgm:prSet presAssocID="{A5838611-98BE-4556-B9F3-1096CBD2EDA7}" presName="compChildNode" presStyleCnt="0"/>
      <dgm:spPr/>
    </dgm:pt>
    <dgm:pt modelId="{6C376C93-D60C-4BA1-BC80-462708B8BE21}" type="pres">
      <dgm:prSet presAssocID="{A5838611-98BE-4556-B9F3-1096CBD2EDA7}" presName="theInnerList" presStyleCnt="0"/>
      <dgm:spPr/>
    </dgm:pt>
    <dgm:pt modelId="{576AD2F4-E7EE-4231-8E10-BA7A2F1B1BAF}" type="pres">
      <dgm:prSet presAssocID="{A12593BD-AAA8-4855-B3EB-FC23F7CD812B}" presName="childNode" presStyleLbl="node1" presStyleIdx="0" presStyleCnt="8">
        <dgm:presLayoutVars>
          <dgm:bulletEnabled val="1"/>
        </dgm:presLayoutVars>
      </dgm:prSet>
      <dgm:spPr/>
    </dgm:pt>
    <dgm:pt modelId="{8BA32F79-98DD-470B-870C-E75EE479A548}" type="pres">
      <dgm:prSet presAssocID="{A12593BD-AAA8-4855-B3EB-FC23F7CD812B}" presName="aSpace2" presStyleCnt="0"/>
      <dgm:spPr/>
    </dgm:pt>
    <dgm:pt modelId="{A245AC41-A285-4D4E-9E79-F340C9E272FB}" type="pres">
      <dgm:prSet presAssocID="{EF5CA979-45E9-4AB1-8191-3967EC2DF34E}" presName="childNode" presStyleLbl="node1" presStyleIdx="1" presStyleCnt="8">
        <dgm:presLayoutVars>
          <dgm:bulletEnabled val="1"/>
        </dgm:presLayoutVars>
      </dgm:prSet>
      <dgm:spPr/>
    </dgm:pt>
    <dgm:pt modelId="{90049581-9C93-4D9A-B35B-4099D3B10852}" type="pres">
      <dgm:prSet presAssocID="{EF5CA979-45E9-4AB1-8191-3967EC2DF34E}" presName="aSpace2" presStyleCnt="0"/>
      <dgm:spPr/>
    </dgm:pt>
    <dgm:pt modelId="{FC74CC61-3B9B-4743-8DBA-AE22AFB79C2F}" type="pres">
      <dgm:prSet presAssocID="{D2511F45-D7AF-4004-A0D0-C0A4C1247CFB}" presName="childNode" presStyleLbl="node1" presStyleIdx="2" presStyleCnt="8">
        <dgm:presLayoutVars>
          <dgm:bulletEnabled val="1"/>
        </dgm:presLayoutVars>
      </dgm:prSet>
      <dgm:spPr/>
    </dgm:pt>
    <dgm:pt modelId="{20B4A3AF-3C4C-4ED9-8A16-04388517C2C4}" type="pres">
      <dgm:prSet presAssocID="{A5838611-98BE-4556-B9F3-1096CBD2EDA7}" presName="aSpace" presStyleCnt="0"/>
      <dgm:spPr/>
    </dgm:pt>
    <dgm:pt modelId="{26011E5F-CDF8-40A6-8B34-108C435E8F14}" type="pres">
      <dgm:prSet presAssocID="{702F81B8-4102-48AD-B7E8-487FD5BC2F49}" presName="compNode" presStyleCnt="0"/>
      <dgm:spPr/>
    </dgm:pt>
    <dgm:pt modelId="{09512395-A659-4E49-8BEA-D29A241C7A59}" type="pres">
      <dgm:prSet presAssocID="{702F81B8-4102-48AD-B7E8-487FD5BC2F49}" presName="aNode" presStyleLbl="bgShp" presStyleIdx="1" presStyleCnt="3"/>
      <dgm:spPr/>
    </dgm:pt>
    <dgm:pt modelId="{A29CC548-F19E-4E7D-BFF7-5AA274985FEE}" type="pres">
      <dgm:prSet presAssocID="{702F81B8-4102-48AD-B7E8-487FD5BC2F49}" presName="textNode" presStyleLbl="bgShp" presStyleIdx="1" presStyleCnt="3"/>
      <dgm:spPr/>
    </dgm:pt>
    <dgm:pt modelId="{4F7A5663-D138-4F26-B522-0DEE9267C4C6}" type="pres">
      <dgm:prSet presAssocID="{702F81B8-4102-48AD-B7E8-487FD5BC2F49}" presName="compChildNode" presStyleCnt="0"/>
      <dgm:spPr/>
    </dgm:pt>
    <dgm:pt modelId="{7A4E5D5E-CF9E-47AA-AF34-DC2A807DED1E}" type="pres">
      <dgm:prSet presAssocID="{702F81B8-4102-48AD-B7E8-487FD5BC2F49}" presName="theInnerList" presStyleCnt="0"/>
      <dgm:spPr/>
    </dgm:pt>
    <dgm:pt modelId="{BCFE7A98-8029-4823-9991-6BB80F18E046}" type="pres">
      <dgm:prSet presAssocID="{75AA37F1-FDE6-49DD-A74E-1F5B00557334}" presName="childNode" presStyleLbl="node1" presStyleIdx="3" presStyleCnt="8">
        <dgm:presLayoutVars>
          <dgm:bulletEnabled val="1"/>
        </dgm:presLayoutVars>
      </dgm:prSet>
      <dgm:spPr/>
    </dgm:pt>
    <dgm:pt modelId="{B9C94576-618A-47BB-BE27-9028E1B7A76E}" type="pres">
      <dgm:prSet presAssocID="{75AA37F1-FDE6-49DD-A74E-1F5B00557334}" presName="aSpace2" presStyleCnt="0"/>
      <dgm:spPr/>
    </dgm:pt>
    <dgm:pt modelId="{347443D2-E88F-47AB-A1AD-B3F3C01C6C88}" type="pres">
      <dgm:prSet presAssocID="{A794AB15-0970-43F3-AE23-987B47753DFC}" presName="childNode" presStyleLbl="node1" presStyleIdx="4" presStyleCnt="8">
        <dgm:presLayoutVars>
          <dgm:bulletEnabled val="1"/>
        </dgm:presLayoutVars>
      </dgm:prSet>
      <dgm:spPr/>
    </dgm:pt>
    <dgm:pt modelId="{928D513F-687A-45AC-955A-D1EEAC3EF1D7}" type="pres">
      <dgm:prSet presAssocID="{A794AB15-0970-43F3-AE23-987B47753DFC}" presName="aSpace2" presStyleCnt="0"/>
      <dgm:spPr/>
    </dgm:pt>
    <dgm:pt modelId="{C814AD44-095A-459C-89EC-354EFA68B09C}" type="pres">
      <dgm:prSet presAssocID="{A0DF6AC4-3380-4642-A730-2C9227A9C599}" presName="childNode" presStyleLbl="node1" presStyleIdx="5" presStyleCnt="8">
        <dgm:presLayoutVars>
          <dgm:bulletEnabled val="1"/>
        </dgm:presLayoutVars>
      </dgm:prSet>
      <dgm:spPr/>
    </dgm:pt>
    <dgm:pt modelId="{B8938FA1-0438-4CF4-88C4-AF65DD673D88}" type="pres">
      <dgm:prSet presAssocID="{702F81B8-4102-48AD-B7E8-487FD5BC2F49}" presName="aSpace" presStyleCnt="0"/>
      <dgm:spPr/>
    </dgm:pt>
    <dgm:pt modelId="{C4901AA6-DA47-44F3-A375-A3867901F3CC}" type="pres">
      <dgm:prSet presAssocID="{26A22083-A19C-49C8-86B3-61342CDE4D59}" presName="compNode" presStyleCnt="0"/>
      <dgm:spPr/>
    </dgm:pt>
    <dgm:pt modelId="{B1A7ECB1-CFF2-4D4F-B92B-103ECB2F68FF}" type="pres">
      <dgm:prSet presAssocID="{26A22083-A19C-49C8-86B3-61342CDE4D59}" presName="aNode" presStyleLbl="bgShp" presStyleIdx="2" presStyleCnt="3" custScaleX="110315"/>
      <dgm:spPr/>
    </dgm:pt>
    <dgm:pt modelId="{568C0FE2-546B-42A9-B26F-FFE613A28A9C}" type="pres">
      <dgm:prSet presAssocID="{26A22083-A19C-49C8-86B3-61342CDE4D59}" presName="textNode" presStyleLbl="bgShp" presStyleIdx="2" presStyleCnt="3"/>
      <dgm:spPr/>
    </dgm:pt>
    <dgm:pt modelId="{FBAE5CB7-6286-43F0-94C9-9817CC64C92E}" type="pres">
      <dgm:prSet presAssocID="{26A22083-A19C-49C8-86B3-61342CDE4D59}" presName="compChildNode" presStyleCnt="0"/>
      <dgm:spPr/>
    </dgm:pt>
    <dgm:pt modelId="{05E8D23C-6CF3-43BD-8250-B057551300D4}" type="pres">
      <dgm:prSet presAssocID="{26A22083-A19C-49C8-86B3-61342CDE4D59}" presName="theInnerList" presStyleCnt="0"/>
      <dgm:spPr/>
    </dgm:pt>
    <dgm:pt modelId="{A856A9A4-25A2-443E-BE09-7AE8AD4AF43B}" type="pres">
      <dgm:prSet presAssocID="{7F5A6D5E-A072-49F4-B632-36399E27620E}" presName="childNode" presStyleLbl="node1" presStyleIdx="6" presStyleCnt="8" custLinFactNeighborX="-1133" custLinFactNeighborY="10330">
        <dgm:presLayoutVars>
          <dgm:bulletEnabled val="1"/>
        </dgm:presLayoutVars>
      </dgm:prSet>
      <dgm:spPr/>
    </dgm:pt>
    <dgm:pt modelId="{A17D2F6E-6245-4B7C-879D-BC834FF36DE3}" type="pres">
      <dgm:prSet presAssocID="{7F5A6D5E-A072-49F4-B632-36399E27620E}" presName="aSpace2" presStyleCnt="0"/>
      <dgm:spPr/>
    </dgm:pt>
    <dgm:pt modelId="{9CFB6E59-8ABE-46DE-A0E8-A5E1FD42B002}" type="pres">
      <dgm:prSet presAssocID="{E5B8EB2F-7CAD-4F4D-A240-3CEBB0F0A83A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4BB90503-6738-4B89-82F4-8121D032AB9A}" type="presOf" srcId="{702F81B8-4102-48AD-B7E8-487FD5BC2F49}" destId="{09512395-A659-4E49-8BEA-D29A241C7A59}" srcOrd="0" destOrd="0" presId="urn:microsoft.com/office/officeart/2005/8/layout/lProcess2"/>
    <dgm:cxn modelId="{9413290D-F626-4247-A566-BA773C8ED8F0}" srcId="{A5838611-98BE-4556-B9F3-1096CBD2EDA7}" destId="{D2511F45-D7AF-4004-A0D0-C0A4C1247CFB}" srcOrd="2" destOrd="0" parTransId="{ECE0BFDE-B353-45F7-93B7-F12D88A03649}" sibTransId="{532C2FF1-6371-4A59-8C64-D1BC5923FF1B}"/>
    <dgm:cxn modelId="{36A0660D-3293-478E-85E0-09B2843E300A}" type="presOf" srcId="{A794AB15-0970-43F3-AE23-987B47753DFC}" destId="{347443D2-E88F-47AB-A1AD-B3F3C01C6C88}" srcOrd="0" destOrd="0" presId="urn:microsoft.com/office/officeart/2005/8/layout/lProcess2"/>
    <dgm:cxn modelId="{525F341E-B5C7-4160-A9C0-74805AC71550}" type="presOf" srcId="{D2511F45-D7AF-4004-A0D0-C0A4C1247CFB}" destId="{FC74CC61-3B9B-4743-8DBA-AE22AFB79C2F}" srcOrd="0" destOrd="0" presId="urn:microsoft.com/office/officeart/2005/8/layout/lProcess2"/>
    <dgm:cxn modelId="{23E2691F-7DE9-414D-8AD3-CA61FD010FC0}" type="presOf" srcId="{A5838611-98BE-4556-B9F3-1096CBD2EDA7}" destId="{DC8C9B22-1D2B-415E-9A0D-06F32504A6F6}" srcOrd="0" destOrd="0" presId="urn:microsoft.com/office/officeart/2005/8/layout/lProcess2"/>
    <dgm:cxn modelId="{39B84420-4D9B-4D0E-A9FE-CBD37D83A5D1}" type="presOf" srcId="{75AA37F1-FDE6-49DD-A74E-1F5B00557334}" destId="{BCFE7A98-8029-4823-9991-6BB80F18E046}" srcOrd="0" destOrd="0" presId="urn:microsoft.com/office/officeart/2005/8/layout/lProcess2"/>
    <dgm:cxn modelId="{BF2A7625-912A-45A0-8751-57AA5573B5B1}" type="presOf" srcId="{26A22083-A19C-49C8-86B3-61342CDE4D59}" destId="{568C0FE2-546B-42A9-B26F-FFE613A28A9C}" srcOrd="1" destOrd="0" presId="urn:microsoft.com/office/officeart/2005/8/layout/lProcess2"/>
    <dgm:cxn modelId="{3A220B28-0386-4BE2-94A9-15D5536EBB3F}" type="presOf" srcId="{A5838611-98BE-4556-B9F3-1096CBD2EDA7}" destId="{6E11D829-4A70-4AE2-A997-700F23E9D3A8}" srcOrd="1" destOrd="0" presId="urn:microsoft.com/office/officeart/2005/8/layout/lProcess2"/>
    <dgm:cxn modelId="{3FCCDD2C-311B-45FB-86D5-4BBEBAAC536F}" type="presOf" srcId="{7F5A6D5E-A072-49F4-B632-36399E27620E}" destId="{A856A9A4-25A2-443E-BE09-7AE8AD4AF43B}" srcOrd="0" destOrd="0" presId="urn:microsoft.com/office/officeart/2005/8/layout/lProcess2"/>
    <dgm:cxn modelId="{403A1340-3DC3-454D-BFBF-AA07EB7B8A75}" type="presOf" srcId="{E5B8EB2F-7CAD-4F4D-A240-3CEBB0F0A83A}" destId="{9CFB6E59-8ABE-46DE-A0E8-A5E1FD42B002}" srcOrd="0" destOrd="0" presId="urn:microsoft.com/office/officeart/2005/8/layout/lProcess2"/>
    <dgm:cxn modelId="{AC837B46-FA09-4737-BE11-A284E679FF00}" type="presOf" srcId="{A0DF6AC4-3380-4642-A730-2C9227A9C599}" destId="{C814AD44-095A-459C-89EC-354EFA68B09C}" srcOrd="0" destOrd="0" presId="urn:microsoft.com/office/officeart/2005/8/layout/lProcess2"/>
    <dgm:cxn modelId="{E3B61371-4622-4FC5-BCC6-5474E3CAC213}" srcId="{26A22083-A19C-49C8-86B3-61342CDE4D59}" destId="{E5B8EB2F-7CAD-4F4D-A240-3CEBB0F0A83A}" srcOrd="1" destOrd="0" parTransId="{12669181-0FA9-4E60-A6F9-920A242F7A68}" sibTransId="{86A46EA8-0708-4F57-939F-130483282881}"/>
    <dgm:cxn modelId="{835E3755-15D4-46E8-BEF5-F3A4351FC51F}" srcId="{3D6C4BCC-1BE6-405D-A98B-D2F6474751E1}" destId="{A5838611-98BE-4556-B9F3-1096CBD2EDA7}" srcOrd="0" destOrd="0" parTransId="{7E6988C4-5D43-4D1C-AEFD-0C68AC1A8690}" sibTransId="{59EB1CD8-34AF-4606-9A5A-D1B7E3FFACAA}"/>
    <dgm:cxn modelId="{BF8D2C85-A2AA-4BD4-843E-266C4C4339AF}" srcId="{26A22083-A19C-49C8-86B3-61342CDE4D59}" destId="{7F5A6D5E-A072-49F4-B632-36399E27620E}" srcOrd="0" destOrd="0" parTransId="{887ABED5-EBE5-4A55-96DC-4B41FCFD4C08}" sibTransId="{608934F9-38BF-441C-9C0D-66B40ADCC5E3}"/>
    <dgm:cxn modelId="{C96BCF88-AC24-448C-8181-FFD0AAA969F0}" srcId="{702F81B8-4102-48AD-B7E8-487FD5BC2F49}" destId="{75AA37F1-FDE6-49DD-A74E-1F5B00557334}" srcOrd="0" destOrd="0" parTransId="{A36FDF65-8764-414E-BD0C-FEF746AE147D}" sibTransId="{9B0D58FB-CCFC-412B-B82A-DCF1F033218D}"/>
    <dgm:cxn modelId="{564D45AA-C3C7-471F-B34F-483F27473463}" type="presOf" srcId="{702F81B8-4102-48AD-B7E8-487FD5BC2F49}" destId="{A29CC548-F19E-4E7D-BFF7-5AA274985FEE}" srcOrd="1" destOrd="0" presId="urn:microsoft.com/office/officeart/2005/8/layout/lProcess2"/>
    <dgm:cxn modelId="{C8E1B6B7-DBC3-4F24-AFB2-F0A9E4104464}" srcId="{3D6C4BCC-1BE6-405D-A98B-D2F6474751E1}" destId="{26A22083-A19C-49C8-86B3-61342CDE4D59}" srcOrd="2" destOrd="0" parTransId="{8C940E68-4649-4F97-8721-F801C5A90737}" sibTransId="{3F4AF0D7-E0DD-44F6-A244-78BC4181F8A3}"/>
    <dgm:cxn modelId="{88BA24BE-7863-4126-B8B1-A1DD4D86FCFC}" srcId="{A5838611-98BE-4556-B9F3-1096CBD2EDA7}" destId="{A12593BD-AAA8-4855-B3EB-FC23F7CD812B}" srcOrd="0" destOrd="0" parTransId="{B5221A15-C0F2-4068-AB30-0A73435758B9}" sibTransId="{C0B8F97E-6863-4A7A-B411-0A086F805FC3}"/>
    <dgm:cxn modelId="{3FB613CF-53A5-4CD2-9762-62A13BAE9A33}" type="presOf" srcId="{26A22083-A19C-49C8-86B3-61342CDE4D59}" destId="{B1A7ECB1-CFF2-4D4F-B92B-103ECB2F68FF}" srcOrd="0" destOrd="0" presId="urn:microsoft.com/office/officeart/2005/8/layout/lProcess2"/>
    <dgm:cxn modelId="{DF9265D7-0F5D-40E1-BEE1-167EC5D3773D}" type="presOf" srcId="{EF5CA979-45E9-4AB1-8191-3967EC2DF34E}" destId="{A245AC41-A285-4D4E-9E79-F340C9E272FB}" srcOrd="0" destOrd="0" presId="urn:microsoft.com/office/officeart/2005/8/layout/lProcess2"/>
    <dgm:cxn modelId="{B5DB99D9-1774-4093-A14A-A548966E14BF}" type="presOf" srcId="{A12593BD-AAA8-4855-B3EB-FC23F7CD812B}" destId="{576AD2F4-E7EE-4231-8E10-BA7A2F1B1BAF}" srcOrd="0" destOrd="0" presId="urn:microsoft.com/office/officeart/2005/8/layout/lProcess2"/>
    <dgm:cxn modelId="{25F479E6-0554-4788-A407-9613D79B4756}" srcId="{A5838611-98BE-4556-B9F3-1096CBD2EDA7}" destId="{EF5CA979-45E9-4AB1-8191-3967EC2DF34E}" srcOrd="1" destOrd="0" parTransId="{903AAAB5-11E8-4DB0-8663-5CADF33D73F3}" sibTransId="{F5F408CA-6AC8-41D7-A7BB-7F52FC48C35D}"/>
    <dgm:cxn modelId="{8BC3BDEB-5A1D-4D27-9277-A6ED5C6D660A}" type="presOf" srcId="{3D6C4BCC-1BE6-405D-A98B-D2F6474751E1}" destId="{5DA8F820-C4E2-4E52-A260-215E7B169F29}" srcOrd="0" destOrd="0" presId="urn:microsoft.com/office/officeart/2005/8/layout/lProcess2"/>
    <dgm:cxn modelId="{37CF05F3-D406-4CF5-8759-4466C1089A4D}" srcId="{702F81B8-4102-48AD-B7E8-487FD5BC2F49}" destId="{A0DF6AC4-3380-4642-A730-2C9227A9C599}" srcOrd="2" destOrd="0" parTransId="{98679C0A-148F-423A-BA9D-5E99BC570E81}" sibTransId="{4D2E4073-1BD1-400F-A589-61A31FC32753}"/>
    <dgm:cxn modelId="{094035F6-7862-4A59-86DE-A2179DBA3073}" srcId="{702F81B8-4102-48AD-B7E8-487FD5BC2F49}" destId="{A794AB15-0970-43F3-AE23-987B47753DFC}" srcOrd="1" destOrd="0" parTransId="{2A6048D7-0C3D-4E20-A1FB-3C3414BA0E79}" sibTransId="{89E08069-B650-4E62-9C2A-4E015C5FE14B}"/>
    <dgm:cxn modelId="{00B387FC-0E4B-4460-A461-87F17CDD881B}" srcId="{3D6C4BCC-1BE6-405D-A98B-D2F6474751E1}" destId="{702F81B8-4102-48AD-B7E8-487FD5BC2F49}" srcOrd="1" destOrd="0" parTransId="{AFA03B90-982A-42D0-B5E7-42A6D27BEC4A}" sibTransId="{5C97C7B9-3195-4E0E-AC4D-D1C58D91C833}"/>
    <dgm:cxn modelId="{62CC45E2-60B2-4BB4-B288-70CB2846BF88}" type="presParOf" srcId="{5DA8F820-C4E2-4E52-A260-215E7B169F29}" destId="{464DD539-1395-49B9-85BC-EC042B61B901}" srcOrd="0" destOrd="0" presId="urn:microsoft.com/office/officeart/2005/8/layout/lProcess2"/>
    <dgm:cxn modelId="{464F2D44-7C54-4028-9119-A01C2665ED14}" type="presParOf" srcId="{464DD539-1395-49B9-85BC-EC042B61B901}" destId="{DC8C9B22-1D2B-415E-9A0D-06F32504A6F6}" srcOrd="0" destOrd="0" presId="urn:microsoft.com/office/officeart/2005/8/layout/lProcess2"/>
    <dgm:cxn modelId="{5615365D-1FF6-496E-B7C8-6CE2FAF3AB73}" type="presParOf" srcId="{464DD539-1395-49B9-85BC-EC042B61B901}" destId="{6E11D829-4A70-4AE2-A997-700F23E9D3A8}" srcOrd="1" destOrd="0" presId="urn:microsoft.com/office/officeart/2005/8/layout/lProcess2"/>
    <dgm:cxn modelId="{CEE43A80-09B7-44BE-9BA3-5F2E72336927}" type="presParOf" srcId="{464DD539-1395-49B9-85BC-EC042B61B901}" destId="{157EBE68-BBB0-468D-AF45-FC8A15AFE5CD}" srcOrd="2" destOrd="0" presId="urn:microsoft.com/office/officeart/2005/8/layout/lProcess2"/>
    <dgm:cxn modelId="{33D9AF62-9D36-42D5-9736-C482C3DA12CB}" type="presParOf" srcId="{157EBE68-BBB0-468D-AF45-FC8A15AFE5CD}" destId="{6C376C93-D60C-4BA1-BC80-462708B8BE21}" srcOrd="0" destOrd="0" presId="urn:microsoft.com/office/officeart/2005/8/layout/lProcess2"/>
    <dgm:cxn modelId="{03B8A535-3B16-4FF2-83E0-010A7325E2D4}" type="presParOf" srcId="{6C376C93-D60C-4BA1-BC80-462708B8BE21}" destId="{576AD2F4-E7EE-4231-8E10-BA7A2F1B1BAF}" srcOrd="0" destOrd="0" presId="urn:microsoft.com/office/officeart/2005/8/layout/lProcess2"/>
    <dgm:cxn modelId="{E632B43D-B55F-41AC-9A9C-5F74265A37AA}" type="presParOf" srcId="{6C376C93-D60C-4BA1-BC80-462708B8BE21}" destId="{8BA32F79-98DD-470B-870C-E75EE479A548}" srcOrd="1" destOrd="0" presId="urn:microsoft.com/office/officeart/2005/8/layout/lProcess2"/>
    <dgm:cxn modelId="{8DAFF9D8-43F4-4368-8557-E7CE2E003D74}" type="presParOf" srcId="{6C376C93-D60C-4BA1-BC80-462708B8BE21}" destId="{A245AC41-A285-4D4E-9E79-F340C9E272FB}" srcOrd="2" destOrd="0" presId="urn:microsoft.com/office/officeart/2005/8/layout/lProcess2"/>
    <dgm:cxn modelId="{F863FD18-4961-4E73-935E-8CB8E47E5B5B}" type="presParOf" srcId="{6C376C93-D60C-4BA1-BC80-462708B8BE21}" destId="{90049581-9C93-4D9A-B35B-4099D3B10852}" srcOrd="3" destOrd="0" presId="urn:microsoft.com/office/officeart/2005/8/layout/lProcess2"/>
    <dgm:cxn modelId="{F25C7566-E063-498F-AECE-856E9085E268}" type="presParOf" srcId="{6C376C93-D60C-4BA1-BC80-462708B8BE21}" destId="{FC74CC61-3B9B-4743-8DBA-AE22AFB79C2F}" srcOrd="4" destOrd="0" presId="urn:microsoft.com/office/officeart/2005/8/layout/lProcess2"/>
    <dgm:cxn modelId="{F6186F76-CB84-4711-8FA3-6EF57DB38847}" type="presParOf" srcId="{5DA8F820-C4E2-4E52-A260-215E7B169F29}" destId="{20B4A3AF-3C4C-4ED9-8A16-04388517C2C4}" srcOrd="1" destOrd="0" presId="urn:microsoft.com/office/officeart/2005/8/layout/lProcess2"/>
    <dgm:cxn modelId="{E414444A-B610-446E-9F85-BEB622A59380}" type="presParOf" srcId="{5DA8F820-C4E2-4E52-A260-215E7B169F29}" destId="{26011E5F-CDF8-40A6-8B34-108C435E8F14}" srcOrd="2" destOrd="0" presId="urn:microsoft.com/office/officeart/2005/8/layout/lProcess2"/>
    <dgm:cxn modelId="{4283E092-F2E6-4E62-A6D8-B153B5EACF58}" type="presParOf" srcId="{26011E5F-CDF8-40A6-8B34-108C435E8F14}" destId="{09512395-A659-4E49-8BEA-D29A241C7A59}" srcOrd="0" destOrd="0" presId="urn:microsoft.com/office/officeart/2005/8/layout/lProcess2"/>
    <dgm:cxn modelId="{CCC35D25-01AF-42C1-9D36-1FDFA964C643}" type="presParOf" srcId="{26011E5F-CDF8-40A6-8B34-108C435E8F14}" destId="{A29CC548-F19E-4E7D-BFF7-5AA274985FEE}" srcOrd="1" destOrd="0" presId="urn:microsoft.com/office/officeart/2005/8/layout/lProcess2"/>
    <dgm:cxn modelId="{6E8AF660-A32E-409B-ACC1-9600A602FE9E}" type="presParOf" srcId="{26011E5F-CDF8-40A6-8B34-108C435E8F14}" destId="{4F7A5663-D138-4F26-B522-0DEE9267C4C6}" srcOrd="2" destOrd="0" presId="urn:microsoft.com/office/officeart/2005/8/layout/lProcess2"/>
    <dgm:cxn modelId="{E4C16B4B-F96F-4D66-A731-041A548F769E}" type="presParOf" srcId="{4F7A5663-D138-4F26-B522-0DEE9267C4C6}" destId="{7A4E5D5E-CF9E-47AA-AF34-DC2A807DED1E}" srcOrd="0" destOrd="0" presId="urn:microsoft.com/office/officeart/2005/8/layout/lProcess2"/>
    <dgm:cxn modelId="{930423E4-0C9D-4C0F-90A7-3DEE76DC4900}" type="presParOf" srcId="{7A4E5D5E-CF9E-47AA-AF34-DC2A807DED1E}" destId="{BCFE7A98-8029-4823-9991-6BB80F18E046}" srcOrd="0" destOrd="0" presId="urn:microsoft.com/office/officeart/2005/8/layout/lProcess2"/>
    <dgm:cxn modelId="{AA559276-2D43-4D2E-98DA-4479BF5D0E22}" type="presParOf" srcId="{7A4E5D5E-CF9E-47AA-AF34-DC2A807DED1E}" destId="{B9C94576-618A-47BB-BE27-9028E1B7A76E}" srcOrd="1" destOrd="0" presId="urn:microsoft.com/office/officeart/2005/8/layout/lProcess2"/>
    <dgm:cxn modelId="{87802E70-A5A3-4133-8C55-67299C4C8259}" type="presParOf" srcId="{7A4E5D5E-CF9E-47AA-AF34-DC2A807DED1E}" destId="{347443D2-E88F-47AB-A1AD-B3F3C01C6C88}" srcOrd="2" destOrd="0" presId="urn:microsoft.com/office/officeart/2005/8/layout/lProcess2"/>
    <dgm:cxn modelId="{92919697-BB03-4DE4-B29A-82FFCA345E2A}" type="presParOf" srcId="{7A4E5D5E-CF9E-47AA-AF34-DC2A807DED1E}" destId="{928D513F-687A-45AC-955A-D1EEAC3EF1D7}" srcOrd="3" destOrd="0" presId="urn:microsoft.com/office/officeart/2005/8/layout/lProcess2"/>
    <dgm:cxn modelId="{4CE258D1-F2D2-4658-81E7-4A590508597C}" type="presParOf" srcId="{7A4E5D5E-CF9E-47AA-AF34-DC2A807DED1E}" destId="{C814AD44-095A-459C-89EC-354EFA68B09C}" srcOrd="4" destOrd="0" presId="urn:microsoft.com/office/officeart/2005/8/layout/lProcess2"/>
    <dgm:cxn modelId="{A5650998-078C-44EA-BD33-31F067BFF02A}" type="presParOf" srcId="{5DA8F820-C4E2-4E52-A260-215E7B169F29}" destId="{B8938FA1-0438-4CF4-88C4-AF65DD673D88}" srcOrd="3" destOrd="0" presId="urn:microsoft.com/office/officeart/2005/8/layout/lProcess2"/>
    <dgm:cxn modelId="{AF139DB6-897C-45E9-BC42-3B7DA2768F5E}" type="presParOf" srcId="{5DA8F820-C4E2-4E52-A260-215E7B169F29}" destId="{C4901AA6-DA47-44F3-A375-A3867901F3CC}" srcOrd="4" destOrd="0" presId="urn:microsoft.com/office/officeart/2005/8/layout/lProcess2"/>
    <dgm:cxn modelId="{86CB4A51-B7E2-47BD-9FA7-1D6129C24AFE}" type="presParOf" srcId="{C4901AA6-DA47-44F3-A375-A3867901F3CC}" destId="{B1A7ECB1-CFF2-4D4F-B92B-103ECB2F68FF}" srcOrd="0" destOrd="0" presId="urn:microsoft.com/office/officeart/2005/8/layout/lProcess2"/>
    <dgm:cxn modelId="{CD8D8E3E-B269-4A00-9B2C-3587A74ED031}" type="presParOf" srcId="{C4901AA6-DA47-44F3-A375-A3867901F3CC}" destId="{568C0FE2-546B-42A9-B26F-FFE613A28A9C}" srcOrd="1" destOrd="0" presId="urn:microsoft.com/office/officeart/2005/8/layout/lProcess2"/>
    <dgm:cxn modelId="{3EF9FC0E-3E69-4841-9FC3-F1FF808B9A5D}" type="presParOf" srcId="{C4901AA6-DA47-44F3-A375-A3867901F3CC}" destId="{FBAE5CB7-6286-43F0-94C9-9817CC64C92E}" srcOrd="2" destOrd="0" presId="urn:microsoft.com/office/officeart/2005/8/layout/lProcess2"/>
    <dgm:cxn modelId="{2FF3EE5E-189D-4818-9735-2518F88F5AFC}" type="presParOf" srcId="{FBAE5CB7-6286-43F0-94C9-9817CC64C92E}" destId="{05E8D23C-6CF3-43BD-8250-B057551300D4}" srcOrd="0" destOrd="0" presId="urn:microsoft.com/office/officeart/2005/8/layout/lProcess2"/>
    <dgm:cxn modelId="{06823CDB-6A66-4005-A40A-353CF785B0B4}" type="presParOf" srcId="{05E8D23C-6CF3-43BD-8250-B057551300D4}" destId="{A856A9A4-25A2-443E-BE09-7AE8AD4AF43B}" srcOrd="0" destOrd="0" presId="urn:microsoft.com/office/officeart/2005/8/layout/lProcess2"/>
    <dgm:cxn modelId="{91B8FC7C-5774-4ABA-8845-8F68A95D922B}" type="presParOf" srcId="{05E8D23C-6CF3-43BD-8250-B057551300D4}" destId="{A17D2F6E-6245-4B7C-879D-BC834FF36DE3}" srcOrd="1" destOrd="0" presId="urn:microsoft.com/office/officeart/2005/8/layout/lProcess2"/>
    <dgm:cxn modelId="{FBC6965D-3217-47D9-ACC9-AE652E0209F6}" type="presParOf" srcId="{05E8D23C-6CF3-43BD-8250-B057551300D4}" destId="{9CFB6E59-8ABE-46DE-A0E8-A5E1FD42B00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768E90-D668-49DF-9EBB-51254EE59218}" type="doc">
      <dgm:prSet loTypeId="urn:microsoft.com/office/officeart/2005/8/layout/bProcess3" loCatId="process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C99493C-74AF-4D01-A4E4-84A96C889538}">
      <dgm:prSet custT="1"/>
      <dgm:spPr/>
      <dgm:t>
        <a:bodyPr/>
        <a:lstStyle/>
        <a:p>
          <a:pPr algn="l" rtl="0">
            <a:spcAft>
              <a:spcPct val="35000"/>
            </a:spcAft>
          </a:pPr>
          <a:r>
            <a:rPr lang="fr-CH" sz="1400" b="1" dirty="0"/>
            <a:t>Octubre de 2020: </a:t>
          </a:r>
          <a:r>
            <a:rPr lang="fr-CH" sz="1400" b="1" dirty="0" err="1"/>
            <a:t>solicitud</a:t>
          </a:r>
          <a:r>
            <a:rPr lang="fr-CH" sz="1400" b="1" dirty="0"/>
            <a:t> </a:t>
          </a:r>
          <a:r>
            <a:rPr lang="fr-CH" sz="1400" b="1" dirty="0" err="1"/>
            <a:t>del</a:t>
          </a:r>
          <a:r>
            <a:rPr lang="fr-CH" sz="1400" b="1" dirty="0"/>
            <a:t> CADC</a:t>
          </a:r>
          <a:endParaRPr lang="en-US" sz="1400" b="1" dirty="0"/>
        </a:p>
      </dgm:t>
    </dgm:pt>
    <dgm:pt modelId="{41444A6F-D088-4231-8E45-C575614F05E4}" type="parTrans" cxnId="{3B3D95D3-0926-4150-A12E-09ACAAC9CBF9}">
      <dgm:prSet/>
      <dgm:spPr/>
      <dgm:t>
        <a:bodyPr/>
        <a:lstStyle/>
        <a:p>
          <a:endParaRPr lang="en-US" sz="4400"/>
        </a:p>
      </dgm:t>
    </dgm:pt>
    <dgm:pt modelId="{5EA96341-7884-4069-8B5C-17FB25F1BDE8}" type="sibTrans" cxnId="{3B3D95D3-0926-4150-A12E-09ACAAC9CBF9}">
      <dgm:prSet/>
      <dgm:spPr/>
      <dgm:t>
        <a:bodyPr/>
        <a:lstStyle/>
        <a:p>
          <a:endParaRPr lang="en-US" sz="4400"/>
        </a:p>
      </dgm:t>
    </dgm:pt>
    <dgm:pt modelId="{14FBC433-F57B-4F6B-AAF2-B67F8037D17B}">
      <dgm:prSet custT="1"/>
      <dgm:spPr/>
      <dgm:t>
        <a:bodyPr/>
        <a:lstStyle/>
        <a:p>
          <a:pPr algn="l" rtl="0">
            <a:spcAft>
              <a:spcPts val="600"/>
            </a:spcAft>
          </a:pPr>
          <a:r>
            <a:rPr lang="es-ES" sz="1300" dirty="0"/>
            <a:t>Proporcionar un mensaje claro sobre los beneficios del IRSS.</a:t>
          </a:r>
          <a:endParaRPr lang="en-US" sz="1300" dirty="0"/>
        </a:p>
      </dgm:t>
    </dgm:pt>
    <dgm:pt modelId="{102736DF-543F-474B-BCE3-502403FC178F}" type="parTrans" cxnId="{32274914-0079-48FC-91CB-D417D6045CB6}">
      <dgm:prSet/>
      <dgm:spPr/>
      <dgm:t>
        <a:bodyPr/>
        <a:lstStyle/>
        <a:p>
          <a:endParaRPr lang="en-US" sz="4400"/>
        </a:p>
      </dgm:t>
    </dgm:pt>
    <dgm:pt modelId="{C4298BED-7688-4E79-887C-3125533CFD0C}" type="sibTrans" cxnId="{32274914-0079-48FC-91CB-D417D6045CB6}">
      <dgm:prSet/>
      <dgm:spPr/>
      <dgm:t>
        <a:bodyPr/>
        <a:lstStyle/>
        <a:p>
          <a:endParaRPr lang="en-US" sz="4400"/>
        </a:p>
      </dgm:t>
    </dgm:pt>
    <dgm:pt modelId="{6F8FF2C1-7479-4EF6-A6BC-2CEB635C01DD}">
      <dgm:prSet custT="1"/>
      <dgm:spPr/>
      <dgm:t>
        <a:bodyPr/>
        <a:lstStyle/>
        <a:p>
          <a:pPr algn="l" rtl="0">
            <a:spcAft>
              <a:spcPct val="15000"/>
            </a:spcAft>
          </a:pPr>
          <a:r>
            <a:rPr lang="es-ES" sz="1300" dirty="0"/>
            <a:t>Propuesta de cómo el IRSS podría integrarse en el trabajo de la Secretaría de la CIPF</a:t>
          </a:r>
          <a:r>
            <a:rPr lang="en-US" sz="1300" dirty="0"/>
            <a:t>.</a:t>
          </a:r>
          <a:r>
            <a:rPr lang="fr-CH" sz="1300" b="1" dirty="0"/>
            <a:t> </a:t>
          </a:r>
          <a:endParaRPr lang="en-US" sz="1300" dirty="0"/>
        </a:p>
      </dgm:t>
    </dgm:pt>
    <dgm:pt modelId="{817B6697-7B6B-4737-9DFF-06CB4156E40B}" type="parTrans" cxnId="{92C4452A-FF9C-42B4-AF70-A761713DC43E}">
      <dgm:prSet/>
      <dgm:spPr/>
      <dgm:t>
        <a:bodyPr/>
        <a:lstStyle/>
        <a:p>
          <a:endParaRPr lang="en-US" sz="4400"/>
        </a:p>
      </dgm:t>
    </dgm:pt>
    <dgm:pt modelId="{2D92E873-31E0-4B50-848A-27C4455DAA76}" type="sibTrans" cxnId="{92C4452A-FF9C-42B4-AF70-A761713DC43E}">
      <dgm:prSet/>
      <dgm:spPr/>
      <dgm:t>
        <a:bodyPr/>
        <a:lstStyle/>
        <a:p>
          <a:endParaRPr lang="en-US" sz="4400"/>
        </a:p>
      </dgm:t>
    </dgm:pt>
    <dgm:pt modelId="{4DB94501-8002-4AFA-BE0E-16694252573B}">
      <dgm:prSet custT="1"/>
      <dgm:spPr/>
      <dgm:t>
        <a:bodyPr/>
        <a:lstStyle/>
        <a:p>
          <a:pPr algn="ctr" rtl="0"/>
          <a:r>
            <a:rPr lang="en-GB" sz="1400" b="1" dirty="0"/>
            <a:t>CMF-15 (2021)</a:t>
          </a:r>
        </a:p>
        <a:p>
          <a:pPr algn="l" rtl="0"/>
          <a:r>
            <a:rPr lang="es-ES" sz="1350" b="0" dirty="0"/>
            <a:t>Hacer que el IRSS pase de ser una actividad impulsada por </a:t>
          </a:r>
          <a:br>
            <a:rPr lang="es-ES" sz="1350" b="0" dirty="0"/>
          </a:br>
          <a:r>
            <a:rPr lang="es-ES" sz="1350" b="0" dirty="0"/>
            <a:t>un proyecto a un sistema para </a:t>
          </a:r>
          <a:br>
            <a:rPr lang="es-ES" sz="1350" b="0" dirty="0"/>
          </a:br>
          <a:r>
            <a:rPr lang="es-ES" sz="1350" b="0" dirty="0"/>
            <a:t>la comunidad de la CIPF con </a:t>
          </a:r>
          <a:br>
            <a:rPr lang="es-ES" sz="1350" b="0" dirty="0"/>
          </a:br>
          <a:r>
            <a:rPr lang="es-ES" sz="1350" b="0" dirty="0"/>
            <a:t>un plan de trabajo a largo </a:t>
          </a:r>
          <a:br>
            <a:rPr lang="es-ES" sz="1350" b="0" dirty="0"/>
          </a:br>
          <a:r>
            <a:rPr lang="es-ES" sz="1350" b="0" dirty="0"/>
            <a:t>plazo con financiación de múltiples fuentes</a:t>
          </a:r>
          <a:r>
            <a:rPr lang="es-ES" sz="1300" b="0" dirty="0"/>
            <a:t>. </a:t>
          </a:r>
          <a:endParaRPr lang="en-US" sz="1300" b="0" dirty="0"/>
        </a:p>
      </dgm:t>
    </dgm:pt>
    <dgm:pt modelId="{8B8F8AF8-D131-425A-B5FE-B0BC7B33DAFE}" type="parTrans" cxnId="{DD5C1F31-FFBF-4EF6-858A-B10172C074A5}">
      <dgm:prSet/>
      <dgm:spPr/>
      <dgm:t>
        <a:bodyPr/>
        <a:lstStyle/>
        <a:p>
          <a:endParaRPr lang="en-US" sz="4400"/>
        </a:p>
      </dgm:t>
    </dgm:pt>
    <dgm:pt modelId="{1D354BB7-1235-470B-85C9-00EDC04FCCFE}" type="sibTrans" cxnId="{DD5C1F31-FFBF-4EF6-858A-B10172C074A5}">
      <dgm:prSet/>
      <dgm:spPr/>
      <dgm:t>
        <a:bodyPr/>
        <a:lstStyle/>
        <a:p>
          <a:endParaRPr lang="en-US" sz="4400"/>
        </a:p>
      </dgm:t>
    </dgm:pt>
    <dgm:pt modelId="{6491D786-3A5A-49B1-A8BB-1106C6FE336D}">
      <dgm:prSet custT="1"/>
      <dgm:spPr/>
      <dgm:t>
        <a:bodyPr/>
        <a:lstStyle/>
        <a:p>
          <a:pPr algn="ctr" rtl="0"/>
          <a:r>
            <a:rPr lang="fr-CH" sz="1400" b="1" dirty="0"/>
            <a:t>Abril 2021 IRSS-VM01 </a:t>
          </a:r>
        </a:p>
        <a:p>
          <a:pPr algn="l"/>
          <a:r>
            <a:rPr lang="es-ES" sz="1400" b="0" dirty="0"/>
            <a:t>Debate general en el subgrupo CADC.</a:t>
          </a:r>
          <a:endParaRPr lang="en-US" sz="1400" b="0" dirty="0"/>
        </a:p>
      </dgm:t>
    </dgm:pt>
    <dgm:pt modelId="{B7C13E9F-F99D-48B6-9867-E8CFC9A3F04B}" type="parTrans" cxnId="{89D7F472-DAE2-4602-B903-DDB35413DC8C}">
      <dgm:prSet/>
      <dgm:spPr/>
      <dgm:t>
        <a:bodyPr/>
        <a:lstStyle/>
        <a:p>
          <a:endParaRPr lang="en-US" sz="4400"/>
        </a:p>
      </dgm:t>
    </dgm:pt>
    <dgm:pt modelId="{89F613BF-4D11-4647-B639-60CED1A7C908}" type="sibTrans" cxnId="{89D7F472-DAE2-4602-B903-DDB35413DC8C}">
      <dgm:prSet/>
      <dgm:spPr/>
      <dgm:t>
        <a:bodyPr/>
        <a:lstStyle/>
        <a:p>
          <a:endParaRPr lang="en-US" sz="4400"/>
        </a:p>
      </dgm:t>
    </dgm:pt>
    <dgm:pt modelId="{DF3162F1-D671-4F7D-99E9-5042350DBCCE}">
      <dgm:prSet custT="1"/>
      <dgm:spPr/>
      <dgm:t>
        <a:bodyPr/>
        <a:lstStyle/>
        <a:p>
          <a:pPr algn="ctr" rtl="0"/>
          <a:r>
            <a:rPr lang="fr-CH" sz="1400" b="1" dirty="0"/>
            <a:t>Mayo-</a:t>
          </a:r>
          <a:r>
            <a:rPr lang="fr-CH" sz="1400" b="1" dirty="0" err="1"/>
            <a:t>julio</a:t>
          </a:r>
          <a:r>
            <a:rPr lang="fr-CH" sz="1400" b="1" dirty="0"/>
            <a:t> de 2021</a:t>
          </a:r>
          <a:r>
            <a:rPr lang="en-GB" sz="1400" b="1" dirty="0"/>
            <a:t>:</a:t>
          </a:r>
        </a:p>
        <a:p>
          <a:pPr algn="l" rtl="0"/>
          <a:r>
            <a:rPr lang="en-GB" sz="1400" b="1" dirty="0"/>
            <a:t> </a:t>
          </a:r>
          <a:r>
            <a:rPr lang="es-ES" sz="1400" b="0" dirty="0"/>
            <a:t>Estudio sobre cómo hacer evolucionar el IRSS hacia un sistema sostenible.</a:t>
          </a:r>
        </a:p>
        <a:p>
          <a:pPr algn="l" rtl="0"/>
          <a:r>
            <a:rPr lang="es-ES" sz="1400" dirty="0"/>
            <a:t>Informe distribuido para que lo comenten la Mesa de </a:t>
          </a:r>
          <a:br>
            <a:rPr lang="es-ES" sz="1400" dirty="0"/>
          </a:br>
          <a:r>
            <a:rPr lang="es-ES" sz="1400" dirty="0"/>
            <a:t>la CMF, el CI, el CS, las OPR y la Secretaría.</a:t>
          </a:r>
          <a:endParaRPr lang="en-US" sz="1400" b="0" dirty="0"/>
        </a:p>
      </dgm:t>
    </dgm:pt>
    <dgm:pt modelId="{2FE57BF8-1B6F-499C-87AB-DD87E3D5FBCF}" type="parTrans" cxnId="{86180C9B-5EB6-4A78-B959-978CE3F561AB}">
      <dgm:prSet/>
      <dgm:spPr/>
      <dgm:t>
        <a:bodyPr/>
        <a:lstStyle/>
        <a:p>
          <a:endParaRPr lang="en-US" sz="4400"/>
        </a:p>
      </dgm:t>
    </dgm:pt>
    <dgm:pt modelId="{BD780646-4227-4E7C-AD1C-E17C391F3778}" type="sibTrans" cxnId="{86180C9B-5EB6-4A78-B959-978CE3F561AB}">
      <dgm:prSet/>
      <dgm:spPr/>
      <dgm:t>
        <a:bodyPr/>
        <a:lstStyle/>
        <a:p>
          <a:endParaRPr lang="en-US" sz="4400"/>
        </a:p>
      </dgm:t>
    </dgm:pt>
    <dgm:pt modelId="{14E9AC43-80CB-4A76-B04E-9B0790258221}">
      <dgm:prSet custT="1"/>
      <dgm:spPr/>
      <dgm:t>
        <a:bodyPr/>
        <a:lstStyle/>
        <a:p>
          <a:pPr algn="ctr" rtl="0"/>
          <a:r>
            <a:rPr lang="en-GB" sz="1400" b="1" dirty="0"/>
            <a:t>Agosto 2021: </a:t>
          </a:r>
        </a:p>
        <a:p>
          <a:pPr algn="l" rtl="0"/>
          <a:r>
            <a:rPr lang="es-ES" sz="1400" b="0" dirty="0"/>
            <a:t>Opciones presentadas </a:t>
          </a:r>
          <a:br>
            <a:rPr lang="es-ES" sz="1400" b="0" dirty="0"/>
          </a:br>
          <a:r>
            <a:rPr lang="es-ES" sz="1400" b="0" dirty="0"/>
            <a:t>a la Mesa de la CFM.</a:t>
          </a:r>
          <a:endParaRPr lang="en-US" sz="1400" b="0" dirty="0"/>
        </a:p>
      </dgm:t>
    </dgm:pt>
    <dgm:pt modelId="{00AE0E62-7A1A-423B-96D0-0FAE6EEDCA3C}" type="parTrans" cxnId="{91AC28EA-64CC-47BD-8FD4-2CD949AAC9A4}">
      <dgm:prSet/>
      <dgm:spPr/>
      <dgm:t>
        <a:bodyPr/>
        <a:lstStyle/>
        <a:p>
          <a:endParaRPr lang="en-US" sz="4400"/>
        </a:p>
      </dgm:t>
    </dgm:pt>
    <dgm:pt modelId="{87311488-3F86-4302-9FE6-55A45A51D5DC}" type="sibTrans" cxnId="{91AC28EA-64CC-47BD-8FD4-2CD949AAC9A4}">
      <dgm:prSet/>
      <dgm:spPr/>
      <dgm:t>
        <a:bodyPr/>
        <a:lstStyle/>
        <a:p>
          <a:endParaRPr lang="en-US" sz="4400"/>
        </a:p>
      </dgm:t>
    </dgm:pt>
    <dgm:pt modelId="{C5B7690C-4864-4059-B487-048325FC5010}">
      <dgm:prSet custT="1"/>
      <dgm:spPr/>
      <dgm:t>
        <a:bodyPr/>
        <a:lstStyle/>
        <a:p>
          <a:pPr algn="ctr" rtl="0"/>
          <a:r>
            <a:rPr lang="en-GB" sz="1400" b="1" dirty="0" err="1"/>
            <a:t>Octubre</a:t>
          </a:r>
          <a:r>
            <a:rPr lang="en-GB" sz="1400" b="1" dirty="0"/>
            <a:t> 2021: </a:t>
          </a:r>
        </a:p>
        <a:p>
          <a:pPr algn="l" rtl="0"/>
          <a:r>
            <a:rPr lang="es-ES" sz="1400" b="0" dirty="0"/>
            <a:t>El subgrupo del CADC revisó las opciones y recomendó la aprobación del CADC.</a:t>
          </a:r>
          <a:endParaRPr lang="en-US" sz="1400" b="0" dirty="0"/>
        </a:p>
      </dgm:t>
    </dgm:pt>
    <dgm:pt modelId="{3632F894-181F-42BA-9104-80E697C7D8D1}" type="parTrans" cxnId="{4A6B32B7-6FEB-435C-BB9D-504177F0D643}">
      <dgm:prSet/>
      <dgm:spPr/>
      <dgm:t>
        <a:bodyPr/>
        <a:lstStyle/>
        <a:p>
          <a:endParaRPr lang="en-US" sz="4400"/>
        </a:p>
      </dgm:t>
    </dgm:pt>
    <dgm:pt modelId="{C1617B3C-8BA4-4037-AAE5-DB60CDFFAC61}" type="sibTrans" cxnId="{4A6B32B7-6FEB-435C-BB9D-504177F0D643}">
      <dgm:prSet/>
      <dgm:spPr/>
      <dgm:t>
        <a:bodyPr/>
        <a:lstStyle/>
        <a:p>
          <a:endParaRPr lang="en-US" sz="4400"/>
        </a:p>
      </dgm:t>
    </dgm:pt>
    <dgm:pt modelId="{28A276C9-F4A9-492B-8D11-8BE3457699EA}">
      <dgm:prSet custT="1"/>
      <dgm:spPr/>
      <dgm:t>
        <a:bodyPr/>
        <a:lstStyle/>
        <a:p>
          <a:pPr algn="ctr" rtl="0"/>
          <a:r>
            <a:rPr lang="en-GB" sz="1400" b="1" dirty="0"/>
            <a:t>November 2021: </a:t>
          </a:r>
        </a:p>
        <a:p>
          <a:pPr algn="l" rtl="0"/>
          <a:r>
            <a:rPr lang="es-ES" sz="1400" b="0" dirty="0"/>
            <a:t>El CADC aprobó las opciones para la transición a un IRSS sostenible</a:t>
          </a:r>
          <a:r>
            <a:rPr lang="en-GB" sz="1400" b="0" dirty="0"/>
            <a:t>.</a:t>
          </a:r>
          <a:endParaRPr lang="en-US" sz="1400" b="0" dirty="0"/>
        </a:p>
      </dgm:t>
    </dgm:pt>
    <dgm:pt modelId="{B2FF9563-8E3F-4AC7-87A2-E68C02FE49C9}" type="parTrans" cxnId="{9082F6E0-27AE-4A63-A507-65E4193063E2}">
      <dgm:prSet/>
      <dgm:spPr/>
      <dgm:t>
        <a:bodyPr/>
        <a:lstStyle/>
        <a:p>
          <a:endParaRPr lang="en-US" sz="4400"/>
        </a:p>
      </dgm:t>
    </dgm:pt>
    <dgm:pt modelId="{DCC46F94-B47D-41F1-B2CF-FA623D1C6D7C}" type="sibTrans" cxnId="{9082F6E0-27AE-4A63-A507-65E4193063E2}">
      <dgm:prSet/>
      <dgm:spPr/>
      <dgm:t>
        <a:bodyPr/>
        <a:lstStyle/>
        <a:p>
          <a:endParaRPr lang="en-US" sz="4400"/>
        </a:p>
      </dgm:t>
    </dgm:pt>
    <dgm:pt modelId="{75336E2D-2C1F-4CD7-BE82-BFD888211700}">
      <dgm:prSet custT="1"/>
      <dgm:spPr/>
      <dgm:t>
        <a:bodyPr anchor="t"/>
        <a:lstStyle/>
        <a:p>
          <a:pPr algn="ctr">
            <a:spcAft>
              <a:spcPts val="0"/>
            </a:spcAft>
          </a:pPr>
          <a:r>
            <a:rPr lang="en-US" sz="1400" b="1" dirty="0"/>
            <a:t>CFM-16 (2022) :</a:t>
          </a:r>
        </a:p>
        <a:p>
          <a:pPr algn="ctr">
            <a:spcAft>
              <a:spcPct val="35000"/>
            </a:spcAft>
          </a:pPr>
          <a:r>
            <a:rPr lang="en-US" sz="1400" b="1" dirty="0"/>
            <a:t> </a:t>
          </a:r>
          <a:r>
            <a:rPr lang="fr-CH" sz="1400" dirty="0" err="1"/>
            <a:t>aprobó</a:t>
          </a:r>
          <a:r>
            <a:rPr lang="fr-CH" sz="1400" dirty="0"/>
            <a:t> la </a:t>
          </a:r>
          <a:r>
            <a:rPr lang="fr-CH" sz="1400" dirty="0" err="1"/>
            <a:t>transición</a:t>
          </a:r>
          <a:r>
            <a:rPr lang="fr-CH" sz="1400" dirty="0"/>
            <a:t> a </a:t>
          </a:r>
          <a:r>
            <a:rPr lang="en-US" sz="1400" dirty="0"/>
            <a:t>la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776385-ABEB-4A15-862B-07E981318DBF}" type="parTrans" cxnId="{DB2BE1A8-7621-4EB9-AC4E-3FAB10EC33DD}">
      <dgm:prSet/>
      <dgm:spPr/>
      <dgm:t>
        <a:bodyPr/>
        <a:lstStyle/>
        <a:p>
          <a:endParaRPr lang="en-US"/>
        </a:p>
      </dgm:t>
    </dgm:pt>
    <dgm:pt modelId="{B85E62AE-A10D-41BB-9815-0BB836EE6CD5}" type="sibTrans" cxnId="{DB2BE1A8-7621-4EB9-AC4E-3FAB10EC33DD}">
      <dgm:prSet/>
      <dgm:spPr/>
      <dgm:t>
        <a:bodyPr/>
        <a:lstStyle/>
        <a:p>
          <a:endParaRPr lang="en-US"/>
        </a:p>
      </dgm:t>
    </dgm:pt>
    <dgm:pt modelId="{55B373A6-23A3-4DC8-9CD7-33CF3B1008AB}" type="pres">
      <dgm:prSet presAssocID="{F5768E90-D668-49DF-9EBB-51254EE59218}" presName="Name0" presStyleCnt="0">
        <dgm:presLayoutVars>
          <dgm:dir/>
          <dgm:resizeHandles val="exact"/>
        </dgm:presLayoutVars>
      </dgm:prSet>
      <dgm:spPr/>
    </dgm:pt>
    <dgm:pt modelId="{4B6350C4-3169-428B-8773-D24101DBE0FF}" type="pres">
      <dgm:prSet presAssocID="{5C99493C-74AF-4D01-A4E4-84A96C889538}" presName="node" presStyleLbl="node1" presStyleIdx="0" presStyleCnt="8" custScaleX="119314" custScaleY="118622">
        <dgm:presLayoutVars>
          <dgm:bulletEnabled val="1"/>
        </dgm:presLayoutVars>
      </dgm:prSet>
      <dgm:spPr/>
    </dgm:pt>
    <dgm:pt modelId="{68AFDF20-3FB7-4611-BC1F-3686DEF9069B}" type="pres">
      <dgm:prSet presAssocID="{5EA96341-7884-4069-8B5C-17FB25F1BDE8}" presName="sibTrans" presStyleLbl="sibTrans1D1" presStyleIdx="0" presStyleCnt="7"/>
      <dgm:spPr/>
    </dgm:pt>
    <dgm:pt modelId="{DDF9131A-6849-40AE-B7FA-C3C979309481}" type="pres">
      <dgm:prSet presAssocID="{5EA96341-7884-4069-8B5C-17FB25F1BDE8}" presName="connectorText" presStyleLbl="sibTrans1D1" presStyleIdx="0" presStyleCnt="7"/>
      <dgm:spPr/>
    </dgm:pt>
    <dgm:pt modelId="{0973A6EF-F99A-49FA-814B-AC2B5522E84A}" type="pres">
      <dgm:prSet presAssocID="{4DB94501-8002-4AFA-BE0E-16694252573B}" presName="node" presStyleLbl="node1" presStyleIdx="1" presStyleCnt="8" custScaleX="101061" custScaleY="122685" custLinFactNeighborX="1783" custLinFactNeighborY="0">
        <dgm:presLayoutVars>
          <dgm:bulletEnabled val="1"/>
        </dgm:presLayoutVars>
      </dgm:prSet>
      <dgm:spPr/>
    </dgm:pt>
    <dgm:pt modelId="{83ADA1B2-49FC-4117-9EAB-A93BF46841A5}" type="pres">
      <dgm:prSet presAssocID="{1D354BB7-1235-470B-85C9-00EDC04FCCFE}" presName="sibTrans" presStyleLbl="sibTrans1D1" presStyleIdx="1" presStyleCnt="7"/>
      <dgm:spPr/>
    </dgm:pt>
    <dgm:pt modelId="{A08F5150-F4B8-40AD-9B44-F3A19ACEDD28}" type="pres">
      <dgm:prSet presAssocID="{1D354BB7-1235-470B-85C9-00EDC04FCCFE}" presName="connectorText" presStyleLbl="sibTrans1D1" presStyleIdx="1" presStyleCnt="7"/>
      <dgm:spPr/>
    </dgm:pt>
    <dgm:pt modelId="{D164636C-24C9-4234-B5B7-822E987A92BB}" type="pres">
      <dgm:prSet presAssocID="{6491D786-3A5A-49B1-A8BB-1106C6FE336D}" presName="node" presStyleLbl="node1" presStyleIdx="2" presStyleCnt="8" custScaleY="126506">
        <dgm:presLayoutVars>
          <dgm:bulletEnabled val="1"/>
        </dgm:presLayoutVars>
      </dgm:prSet>
      <dgm:spPr/>
    </dgm:pt>
    <dgm:pt modelId="{B62378AA-BE51-4F0F-83CE-C506E0C2B679}" type="pres">
      <dgm:prSet presAssocID="{89F613BF-4D11-4647-B639-60CED1A7C908}" presName="sibTrans" presStyleLbl="sibTrans1D1" presStyleIdx="2" presStyleCnt="7"/>
      <dgm:spPr/>
    </dgm:pt>
    <dgm:pt modelId="{97584D8D-555A-4052-9B15-492894855A09}" type="pres">
      <dgm:prSet presAssocID="{89F613BF-4D11-4647-B639-60CED1A7C908}" presName="connectorText" presStyleLbl="sibTrans1D1" presStyleIdx="2" presStyleCnt="7"/>
      <dgm:spPr/>
    </dgm:pt>
    <dgm:pt modelId="{EF21C594-F3FF-4135-96AD-8CF18FF60C3C}" type="pres">
      <dgm:prSet presAssocID="{DF3162F1-D671-4F7D-99E9-5042350DBCCE}" presName="node" presStyleLbl="node1" presStyleIdx="3" presStyleCnt="8" custScaleY="125394">
        <dgm:presLayoutVars>
          <dgm:bulletEnabled val="1"/>
        </dgm:presLayoutVars>
      </dgm:prSet>
      <dgm:spPr/>
    </dgm:pt>
    <dgm:pt modelId="{C76F6AAA-7C1F-41EB-AE4E-239B60736D8B}" type="pres">
      <dgm:prSet presAssocID="{BD780646-4227-4E7C-AD1C-E17C391F3778}" presName="sibTrans" presStyleLbl="sibTrans1D1" presStyleIdx="3" presStyleCnt="7"/>
      <dgm:spPr/>
    </dgm:pt>
    <dgm:pt modelId="{E0715F17-6ABE-4D80-88D0-FAAF47402721}" type="pres">
      <dgm:prSet presAssocID="{BD780646-4227-4E7C-AD1C-E17C391F3778}" presName="connectorText" presStyleLbl="sibTrans1D1" presStyleIdx="3" presStyleCnt="7"/>
      <dgm:spPr/>
    </dgm:pt>
    <dgm:pt modelId="{4D2F8C3A-0D29-4172-A06C-0F8BE0C70191}" type="pres">
      <dgm:prSet presAssocID="{14E9AC43-80CB-4A76-B04E-9B0790258221}" presName="node" presStyleLbl="node1" presStyleIdx="4" presStyleCnt="8" custScaleX="90666" custScaleY="100001" custLinFactNeighborX="5516" custLinFactNeighborY="-3236">
        <dgm:presLayoutVars>
          <dgm:bulletEnabled val="1"/>
        </dgm:presLayoutVars>
      </dgm:prSet>
      <dgm:spPr/>
    </dgm:pt>
    <dgm:pt modelId="{F24A3D25-C97A-4C26-9340-C8FBB6DEC32B}" type="pres">
      <dgm:prSet presAssocID="{87311488-3F86-4302-9FE6-55A45A51D5DC}" presName="sibTrans" presStyleLbl="sibTrans1D1" presStyleIdx="4" presStyleCnt="7"/>
      <dgm:spPr/>
    </dgm:pt>
    <dgm:pt modelId="{513C78C7-66F9-4C07-9867-A8D0C1008190}" type="pres">
      <dgm:prSet presAssocID="{87311488-3F86-4302-9FE6-55A45A51D5DC}" presName="connectorText" presStyleLbl="sibTrans1D1" presStyleIdx="4" presStyleCnt="7"/>
      <dgm:spPr/>
    </dgm:pt>
    <dgm:pt modelId="{5E5531D3-38E5-4CFA-B79A-DEFCBEF263D0}" type="pres">
      <dgm:prSet presAssocID="{C5B7690C-4864-4059-B487-048325FC5010}" presName="node" presStyleLbl="node1" presStyleIdx="5" presStyleCnt="8" custScaleX="101542" custScaleY="97987" custLinFactNeighborX="4667" custLinFactNeighborY="-3236">
        <dgm:presLayoutVars>
          <dgm:bulletEnabled val="1"/>
        </dgm:presLayoutVars>
      </dgm:prSet>
      <dgm:spPr/>
    </dgm:pt>
    <dgm:pt modelId="{320DEC74-A8AC-467B-A268-29377E2F27F4}" type="pres">
      <dgm:prSet presAssocID="{C1617B3C-8BA4-4037-AAE5-DB60CDFFAC61}" presName="sibTrans" presStyleLbl="sibTrans1D1" presStyleIdx="5" presStyleCnt="7"/>
      <dgm:spPr/>
    </dgm:pt>
    <dgm:pt modelId="{A2A7FCA8-E96D-4114-BE02-B4EF8EA0E818}" type="pres">
      <dgm:prSet presAssocID="{C1617B3C-8BA4-4037-AAE5-DB60CDFFAC61}" presName="connectorText" presStyleLbl="sibTrans1D1" presStyleIdx="5" presStyleCnt="7"/>
      <dgm:spPr/>
    </dgm:pt>
    <dgm:pt modelId="{752D956E-8401-411B-9A39-399912F9E89A}" type="pres">
      <dgm:prSet presAssocID="{28A276C9-F4A9-492B-8D11-8BE3457699EA}" presName="node" presStyleLbl="node1" presStyleIdx="6" presStyleCnt="8" custLinFactNeighborX="7213" custLinFactNeighborY="-3236">
        <dgm:presLayoutVars>
          <dgm:bulletEnabled val="1"/>
        </dgm:presLayoutVars>
      </dgm:prSet>
      <dgm:spPr/>
    </dgm:pt>
    <dgm:pt modelId="{7DE25422-2BBC-4CB7-95D8-BD3E43B7ECD2}" type="pres">
      <dgm:prSet presAssocID="{DCC46F94-B47D-41F1-B2CF-FA623D1C6D7C}" presName="sibTrans" presStyleLbl="sibTrans1D1" presStyleIdx="6" presStyleCnt="7"/>
      <dgm:spPr/>
    </dgm:pt>
    <dgm:pt modelId="{07CFC9C4-0072-4E8E-94FC-D6B2EA9E1D67}" type="pres">
      <dgm:prSet presAssocID="{DCC46F94-B47D-41F1-B2CF-FA623D1C6D7C}" presName="connectorText" presStyleLbl="sibTrans1D1" presStyleIdx="6" presStyleCnt="7"/>
      <dgm:spPr/>
    </dgm:pt>
    <dgm:pt modelId="{DAF31134-FFCE-456E-B6AE-478231A62CD0}" type="pres">
      <dgm:prSet presAssocID="{75336E2D-2C1F-4CD7-BE82-BFD888211700}" presName="node" presStyleLbl="node1" presStyleIdx="7" presStyleCnt="8" custLinFactNeighborX="10757" custLinFactNeighborY="-3236">
        <dgm:presLayoutVars>
          <dgm:bulletEnabled val="1"/>
        </dgm:presLayoutVars>
      </dgm:prSet>
      <dgm:spPr/>
    </dgm:pt>
  </dgm:ptLst>
  <dgm:cxnLst>
    <dgm:cxn modelId="{59C82B0D-DE23-41D3-981E-8F1BA570A0B9}" type="presOf" srcId="{C5B7690C-4864-4059-B487-048325FC5010}" destId="{5E5531D3-38E5-4CFA-B79A-DEFCBEF263D0}" srcOrd="0" destOrd="0" presId="urn:microsoft.com/office/officeart/2005/8/layout/bProcess3"/>
    <dgm:cxn modelId="{963FE50E-B476-4AFB-8722-3F1EEEE034F9}" type="presOf" srcId="{89F613BF-4D11-4647-B639-60CED1A7C908}" destId="{97584D8D-555A-4052-9B15-492894855A09}" srcOrd="1" destOrd="0" presId="urn:microsoft.com/office/officeart/2005/8/layout/bProcess3"/>
    <dgm:cxn modelId="{32274914-0079-48FC-91CB-D417D6045CB6}" srcId="{5C99493C-74AF-4D01-A4E4-84A96C889538}" destId="{14FBC433-F57B-4F6B-AAF2-B67F8037D17B}" srcOrd="0" destOrd="0" parTransId="{102736DF-543F-474B-BCE3-502403FC178F}" sibTransId="{C4298BED-7688-4E79-887C-3125533CFD0C}"/>
    <dgm:cxn modelId="{92C4452A-FF9C-42B4-AF70-A761713DC43E}" srcId="{5C99493C-74AF-4D01-A4E4-84A96C889538}" destId="{6F8FF2C1-7479-4EF6-A6BC-2CEB635C01DD}" srcOrd="1" destOrd="0" parTransId="{817B6697-7B6B-4737-9DFF-06CB4156E40B}" sibTransId="{2D92E873-31E0-4B50-848A-27C4455DAA76}"/>
    <dgm:cxn modelId="{DD5C1F31-FFBF-4EF6-858A-B10172C074A5}" srcId="{F5768E90-D668-49DF-9EBB-51254EE59218}" destId="{4DB94501-8002-4AFA-BE0E-16694252573B}" srcOrd="1" destOrd="0" parTransId="{8B8F8AF8-D131-425A-B5FE-B0BC7B33DAFE}" sibTransId="{1D354BB7-1235-470B-85C9-00EDC04FCCFE}"/>
    <dgm:cxn modelId="{13AF9041-2890-4A21-8FF7-02E22695458A}" type="presOf" srcId="{28A276C9-F4A9-492B-8D11-8BE3457699EA}" destId="{752D956E-8401-411B-9A39-399912F9E89A}" srcOrd="0" destOrd="0" presId="urn:microsoft.com/office/officeart/2005/8/layout/bProcess3"/>
    <dgm:cxn modelId="{8FC26F62-325F-469D-A0B4-019E9E49362E}" type="presOf" srcId="{87311488-3F86-4302-9FE6-55A45A51D5DC}" destId="{F24A3D25-C97A-4C26-9340-C8FBB6DEC32B}" srcOrd="0" destOrd="0" presId="urn:microsoft.com/office/officeart/2005/8/layout/bProcess3"/>
    <dgm:cxn modelId="{1217AC49-DE9F-4E9F-8CFB-8A84AA01405C}" type="presOf" srcId="{5C99493C-74AF-4D01-A4E4-84A96C889538}" destId="{4B6350C4-3169-428B-8773-D24101DBE0FF}" srcOrd="0" destOrd="0" presId="urn:microsoft.com/office/officeart/2005/8/layout/bProcess3"/>
    <dgm:cxn modelId="{6F61FC4B-4DA0-45EB-8641-6977F03F0078}" type="presOf" srcId="{BD780646-4227-4E7C-AD1C-E17C391F3778}" destId="{C76F6AAA-7C1F-41EB-AE4E-239B60736D8B}" srcOrd="0" destOrd="0" presId="urn:microsoft.com/office/officeart/2005/8/layout/bProcess3"/>
    <dgm:cxn modelId="{772F4B4C-85C5-46D2-8E48-38BA71FCE211}" type="presOf" srcId="{6F8FF2C1-7479-4EF6-A6BC-2CEB635C01DD}" destId="{4B6350C4-3169-428B-8773-D24101DBE0FF}" srcOrd="0" destOrd="2" presId="urn:microsoft.com/office/officeart/2005/8/layout/bProcess3"/>
    <dgm:cxn modelId="{20CC286F-2F39-4C7A-B150-9B65E6D0AEC4}" type="presOf" srcId="{5EA96341-7884-4069-8B5C-17FB25F1BDE8}" destId="{DDF9131A-6849-40AE-B7FA-C3C979309481}" srcOrd="1" destOrd="0" presId="urn:microsoft.com/office/officeart/2005/8/layout/bProcess3"/>
    <dgm:cxn modelId="{89D7F472-DAE2-4602-B903-DDB35413DC8C}" srcId="{F5768E90-D668-49DF-9EBB-51254EE59218}" destId="{6491D786-3A5A-49B1-A8BB-1106C6FE336D}" srcOrd="2" destOrd="0" parTransId="{B7C13E9F-F99D-48B6-9867-E8CFC9A3F04B}" sibTransId="{89F613BF-4D11-4647-B639-60CED1A7C908}"/>
    <dgm:cxn modelId="{AA50917E-9253-4BDB-A802-1BFEA39712BA}" type="presOf" srcId="{DCC46F94-B47D-41F1-B2CF-FA623D1C6D7C}" destId="{7DE25422-2BBC-4CB7-95D8-BD3E43B7ECD2}" srcOrd="0" destOrd="0" presId="urn:microsoft.com/office/officeart/2005/8/layout/bProcess3"/>
    <dgm:cxn modelId="{3DDF2E81-32BE-466B-8CCC-23801BE3F197}" type="presOf" srcId="{89F613BF-4D11-4647-B639-60CED1A7C908}" destId="{B62378AA-BE51-4F0F-83CE-C506E0C2B679}" srcOrd="0" destOrd="0" presId="urn:microsoft.com/office/officeart/2005/8/layout/bProcess3"/>
    <dgm:cxn modelId="{0B011986-1091-4596-9906-C6E48A7776EC}" type="presOf" srcId="{6491D786-3A5A-49B1-A8BB-1106C6FE336D}" destId="{D164636C-24C9-4234-B5B7-822E987A92BB}" srcOrd="0" destOrd="0" presId="urn:microsoft.com/office/officeart/2005/8/layout/bProcess3"/>
    <dgm:cxn modelId="{E831D188-6C29-4B50-9907-27F873BD0349}" type="presOf" srcId="{1D354BB7-1235-470B-85C9-00EDC04FCCFE}" destId="{A08F5150-F4B8-40AD-9B44-F3A19ACEDD28}" srcOrd="1" destOrd="0" presId="urn:microsoft.com/office/officeart/2005/8/layout/bProcess3"/>
    <dgm:cxn modelId="{66012B8E-F4E7-4CF5-8CC7-E0794624D4F3}" type="presOf" srcId="{DCC46F94-B47D-41F1-B2CF-FA623D1C6D7C}" destId="{07CFC9C4-0072-4E8E-94FC-D6B2EA9E1D67}" srcOrd="1" destOrd="0" presId="urn:microsoft.com/office/officeart/2005/8/layout/bProcess3"/>
    <dgm:cxn modelId="{86180C9B-5EB6-4A78-B959-978CE3F561AB}" srcId="{F5768E90-D668-49DF-9EBB-51254EE59218}" destId="{DF3162F1-D671-4F7D-99E9-5042350DBCCE}" srcOrd="3" destOrd="0" parTransId="{2FE57BF8-1B6F-499C-87AB-DD87E3D5FBCF}" sibTransId="{BD780646-4227-4E7C-AD1C-E17C391F3778}"/>
    <dgm:cxn modelId="{99CAA6A4-64BF-4F3F-BBFD-5FC73779FCCB}" type="presOf" srcId="{F5768E90-D668-49DF-9EBB-51254EE59218}" destId="{55B373A6-23A3-4DC8-9CD7-33CF3B1008AB}" srcOrd="0" destOrd="0" presId="urn:microsoft.com/office/officeart/2005/8/layout/bProcess3"/>
    <dgm:cxn modelId="{D7CF77A6-6275-4D7D-AC13-DE777400DFDD}" type="presOf" srcId="{DF3162F1-D671-4F7D-99E9-5042350DBCCE}" destId="{EF21C594-F3FF-4135-96AD-8CF18FF60C3C}" srcOrd="0" destOrd="0" presId="urn:microsoft.com/office/officeart/2005/8/layout/bProcess3"/>
    <dgm:cxn modelId="{733353A8-1315-4D5D-A80A-22C4AA7876AF}" type="presOf" srcId="{BD780646-4227-4E7C-AD1C-E17C391F3778}" destId="{E0715F17-6ABE-4D80-88D0-FAAF47402721}" srcOrd="1" destOrd="0" presId="urn:microsoft.com/office/officeart/2005/8/layout/bProcess3"/>
    <dgm:cxn modelId="{DB2BE1A8-7621-4EB9-AC4E-3FAB10EC33DD}" srcId="{F5768E90-D668-49DF-9EBB-51254EE59218}" destId="{75336E2D-2C1F-4CD7-BE82-BFD888211700}" srcOrd="7" destOrd="0" parTransId="{84776385-ABEB-4A15-862B-07E981318DBF}" sibTransId="{B85E62AE-A10D-41BB-9815-0BB836EE6CD5}"/>
    <dgm:cxn modelId="{22AFF0B0-DACB-4BB3-AC12-EAD4FF1CCF08}" type="presOf" srcId="{1D354BB7-1235-470B-85C9-00EDC04FCCFE}" destId="{83ADA1B2-49FC-4117-9EAB-A93BF46841A5}" srcOrd="0" destOrd="0" presId="urn:microsoft.com/office/officeart/2005/8/layout/bProcess3"/>
    <dgm:cxn modelId="{4A6B32B7-6FEB-435C-BB9D-504177F0D643}" srcId="{F5768E90-D668-49DF-9EBB-51254EE59218}" destId="{C5B7690C-4864-4059-B487-048325FC5010}" srcOrd="5" destOrd="0" parTransId="{3632F894-181F-42BA-9104-80E697C7D8D1}" sibTransId="{C1617B3C-8BA4-4037-AAE5-DB60CDFFAC61}"/>
    <dgm:cxn modelId="{1DD9D0BE-3C2C-423A-A2C1-FEC10F31642D}" type="presOf" srcId="{87311488-3F86-4302-9FE6-55A45A51D5DC}" destId="{513C78C7-66F9-4C07-9867-A8D0C1008190}" srcOrd="1" destOrd="0" presId="urn:microsoft.com/office/officeart/2005/8/layout/bProcess3"/>
    <dgm:cxn modelId="{61D688CD-1A65-4496-9098-C95E7E6D5A6A}" type="presOf" srcId="{14E9AC43-80CB-4A76-B04E-9B0790258221}" destId="{4D2F8C3A-0D29-4172-A06C-0F8BE0C70191}" srcOrd="0" destOrd="0" presId="urn:microsoft.com/office/officeart/2005/8/layout/bProcess3"/>
    <dgm:cxn modelId="{3B3D95D3-0926-4150-A12E-09ACAAC9CBF9}" srcId="{F5768E90-D668-49DF-9EBB-51254EE59218}" destId="{5C99493C-74AF-4D01-A4E4-84A96C889538}" srcOrd="0" destOrd="0" parTransId="{41444A6F-D088-4231-8E45-C575614F05E4}" sibTransId="{5EA96341-7884-4069-8B5C-17FB25F1BDE8}"/>
    <dgm:cxn modelId="{45E8FAD8-D4C3-4A34-9633-71A1A551374B}" type="presOf" srcId="{75336E2D-2C1F-4CD7-BE82-BFD888211700}" destId="{DAF31134-FFCE-456E-B6AE-478231A62CD0}" srcOrd="0" destOrd="0" presId="urn:microsoft.com/office/officeart/2005/8/layout/bProcess3"/>
    <dgm:cxn modelId="{126F0CDF-7087-4F65-A7DB-D6EC3EF08609}" type="presOf" srcId="{5EA96341-7884-4069-8B5C-17FB25F1BDE8}" destId="{68AFDF20-3FB7-4611-BC1F-3686DEF9069B}" srcOrd="0" destOrd="0" presId="urn:microsoft.com/office/officeart/2005/8/layout/bProcess3"/>
    <dgm:cxn modelId="{9082F6E0-27AE-4A63-A507-65E4193063E2}" srcId="{F5768E90-D668-49DF-9EBB-51254EE59218}" destId="{28A276C9-F4A9-492B-8D11-8BE3457699EA}" srcOrd="6" destOrd="0" parTransId="{B2FF9563-8E3F-4AC7-87A2-E68C02FE49C9}" sibTransId="{DCC46F94-B47D-41F1-B2CF-FA623D1C6D7C}"/>
    <dgm:cxn modelId="{C6F478E7-FB76-43E8-BC66-7D1B864AD919}" type="presOf" srcId="{4DB94501-8002-4AFA-BE0E-16694252573B}" destId="{0973A6EF-F99A-49FA-814B-AC2B5522E84A}" srcOrd="0" destOrd="0" presId="urn:microsoft.com/office/officeart/2005/8/layout/bProcess3"/>
    <dgm:cxn modelId="{91AC28EA-64CC-47BD-8FD4-2CD949AAC9A4}" srcId="{F5768E90-D668-49DF-9EBB-51254EE59218}" destId="{14E9AC43-80CB-4A76-B04E-9B0790258221}" srcOrd="4" destOrd="0" parTransId="{00AE0E62-7A1A-423B-96D0-0FAE6EEDCA3C}" sibTransId="{87311488-3F86-4302-9FE6-55A45A51D5DC}"/>
    <dgm:cxn modelId="{198A52EA-40C2-4961-8312-48E13BA488FF}" type="presOf" srcId="{14FBC433-F57B-4F6B-AAF2-B67F8037D17B}" destId="{4B6350C4-3169-428B-8773-D24101DBE0FF}" srcOrd="0" destOrd="1" presId="urn:microsoft.com/office/officeart/2005/8/layout/bProcess3"/>
    <dgm:cxn modelId="{4B0BDAF5-DD20-4D4A-A867-4818BDA092F9}" type="presOf" srcId="{C1617B3C-8BA4-4037-AAE5-DB60CDFFAC61}" destId="{320DEC74-A8AC-467B-A268-29377E2F27F4}" srcOrd="0" destOrd="0" presId="urn:microsoft.com/office/officeart/2005/8/layout/bProcess3"/>
    <dgm:cxn modelId="{0BB113FE-793F-4894-A5DD-D45E6CE97D7F}" type="presOf" srcId="{C1617B3C-8BA4-4037-AAE5-DB60CDFFAC61}" destId="{A2A7FCA8-E96D-4114-BE02-B4EF8EA0E818}" srcOrd="1" destOrd="0" presId="urn:microsoft.com/office/officeart/2005/8/layout/bProcess3"/>
    <dgm:cxn modelId="{CB2AF09C-7A59-42DB-936F-047D65CE1E9A}" type="presParOf" srcId="{55B373A6-23A3-4DC8-9CD7-33CF3B1008AB}" destId="{4B6350C4-3169-428B-8773-D24101DBE0FF}" srcOrd="0" destOrd="0" presId="urn:microsoft.com/office/officeart/2005/8/layout/bProcess3"/>
    <dgm:cxn modelId="{B95BED6F-FEF7-4B4F-A379-BA33BBAA1F9F}" type="presParOf" srcId="{55B373A6-23A3-4DC8-9CD7-33CF3B1008AB}" destId="{68AFDF20-3FB7-4611-BC1F-3686DEF9069B}" srcOrd="1" destOrd="0" presId="urn:microsoft.com/office/officeart/2005/8/layout/bProcess3"/>
    <dgm:cxn modelId="{271F522F-B124-49B2-B151-4463819907F7}" type="presParOf" srcId="{68AFDF20-3FB7-4611-BC1F-3686DEF9069B}" destId="{DDF9131A-6849-40AE-B7FA-C3C979309481}" srcOrd="0" destOrd="0" presId="urn:microsoft.com/office/officeart/2005/8/layout/bProcess3"/>
    <dgm:cxn modelId="{49A2048C-1663-4B65-B8D0-39A56D2C0669}" type="presParOf" srcId="{55B373A6-23A3-4DC8-9CD7-33CF3B1008AB}" destId="{0973A6EF-F99A-49FA-814B-AC2B5522E84A}" srcOrd="2" destOrd="0" presId="urn:microsoft.com/office/officeart/2005/8/layout/bProcess3"/>
    <dgm:cxn modelId="{B0EAC381-FDD0-4267-BDA1-32E1E28B4588}" type="presParOf" srcId="{55B373A6-23A3-4DC8-9CD7-33CF3B1008AB}" destId="{83ADA1B2-49FC-4117-9EAB-A93BF46841A5}" srcOrd="3" destOrd="0" presId="urn:microsoft.com/office/officeart/2005/8/layout/bProcess3"/>
    <dgm:cxn modelId="{4884F29C-39D9-464E-ADC0-F9871FF9EC89}" type="presParOf" srcId="{83ADA1B2-49FC-4117-9EAB-A93BF46841A5}" destId="{A08F5150-F4B8-40AD-9B44-F3A19ACEDD28}" srcOrd="0" destOrd="0" presId="urn:microsoft.com/office/officeart/2005/8/layout/bProcess3"/>
    <dgm:cxn modelId="{6CA8D7FB-D59F-4C53-9EA4-F4C7B6BFE000}" type="presParOf" srcId="{55B373A6-23A3-4DC8-9CD7-33CF3B1008AB}" destId="{D164636C-24C9-4234-B5B7-822E987A92BB}" srcOrd="4" destOrd="0" presId="urn:microsoft.com/office/officeart/2005/8/layout/bProcess3"/>
    <dgm:cxn modelId="{657A7A5E-DF55-4FFA-981D-03A67011B51E}" type="presParOf" srcId="{55B373A6-23A3-4DC8-9CD7-33CF3B1008AB}" destId="{B62378AA-BE51-4F0F-83CE-C506E0C2B679}" srcOrd="5" destOrd="0" presId="urn:microsoft.com/office/officeart/2005/8/layout/bProcess3"/>
    <dgm:cxn modelId="{07168BEC-F0C5-45C0-A2BF-F7C34F5447F4}" type="presParOf" srcId="{B62378AA-BE51-4F0F-83CE-C506E0C2B679}" destId="{97584D8D-555A-4052-9B15-492894855A09}" srcOrd="0" destOrd="0" presId="urn:microsoft.com/office/officeart/2005/8/layout/bProcess3"/>
    <dgm:cxn modelId="{D39F0B03-D38B-4D6C-972A-201B9AF8BA94}" type="presParOf" srcId="{55B373A6-23A3-4DC8-9CD7-33CF3B1008AB}" destId="{EF21C594-F3FF-4135-96AD-8CF18FF60C3C}" srcOrd="6" destOrd="0" presId="urn:microsoft.com/office/officeart/2005/8/layout/bProcess3"/>
    <dgm:cxn modelId="{20077E61-5C0E-408D-9D1F-DC20210ED02A}" type="presParOf" srcId="{55B373A6-23A3-4DC8-9CD7-33CF3B1008AB}" destId="{C76F6AAA-7C1F-41EB-AE4E-239B60736D8B}" srcOrd="7" destOrd="0" presId="urn:microsoft.com/office/officeart/2005/8/layout/bProcess3"/>
    <dgm:cxn modelId="{A0885C4B-F1BA-4792-B13C-0340DFA25E70}" type="presParOf" srcId="{C76F6AAA-7C1F-41EB-AE4E-239B60736D8B}" destId="{E0715F17-6ABE-4D80-88D0-FAAF47402721}" srcOrd="0" destOrd="0" presId="urn:microsoft.com/office/officeart/2005/8/layout/bProcess3"/>
    <dgm:cxn modelId="{36BBC28D-C6CC-4AF2-8E71-A5A43DBDD556}" type="presParOf" srcId="{55B373A6-23A3-4DC8-9CD7-33CF3B1008AB}" destId="{4D2F8C3A-0D29-4172-A06C-0F8BE0C70191}" srcOrd="8" destOrd="0" presId="urn:microsoft.com/office/officeart/2005/8/layout/bProcess3"/>
    <dgm:cxn modelId="{2EE9E159-4B34-44BC-A04C-6741E7733988}" type="presParOf" srcId="{55B373A6-23A3-4DC8-9CD7-33CF3B1008AB}" destId="{F24A3D25-C97A-4C26-9340-C8FBB6DEC32B}" srcOrd="9" destOrd="0" presId="urn:microsoft.com/office/officeart/2005/8/layout/bProcess3"/>
    <dgm:cxn modelId="{3B637617-1DDC-45CA-9231-342713ABC873}" type="presParOf" srcId="{F24A3D25-C97A-4C26-9340-C8FBB6DEC32B}" destId="{513C78C7-66F9-4C07-9867-A8D0C1008190}" srcOrd="0" destOrd="0" presId="urn:microsoft.com/office/officeart/2005/8/layout/bProcess3"/>
    <dgm:cxn modelId="{F5F031BE-CB19-474F-A839-7AEE19DA88BC}" type="presParOf" srcId="{55B373A6-23A3-4DC8-9CD7-33CF3B1008AB}" destId="{5E5531D3-38E5-4CFA-B79A-DEFCBEF263D0}" srcOrd="10" destOrd="0" presId="urn:microsoft.com/office/officeart/2005/8/layout/bProcess3"/>
    <dgm:cxn modelId="{2A5B0F26-77DC-4D91-97AC-D3BFB445217B}" type="presParOf" srcId="{55B373A6-23A3-4DC8-9CD7-33CF3B1008AB}" destId="{320DEC74-A8AC-467B-A268-29377E2F27F4}" srcOrd="11" destOrd="0" presId="urn:microsoft.com/office/officeart/2005/8/layout/bProcess3"/>
    <dgm:cxn modelId="{7910BC55-C000-451E-9ADE-82D00E5B3ADC}" type="presParOf" srcId="{320DEC74-A8AC-467B-A268-29377E2F27F4}" destId="{A2A7FCA8-E96D-4114-BE02-B4EF8EA0E818}" srcOrd="0" destOrd="0" presId="urn:microsoft.com/office/officeart/2005/8/layout/bProcess3"/>
    <dgm:cxn modelId="{48AB4176-1401-4BE0-9251-4FFFB6CFAF1B}" type="presParOf" srcId="{55B373A6-23A3-4DC8-9CD7-33CF3B1008AB}" destId="{752D956E-8401-411B-9A39-399912F9E89A}" srcOrd="12" destOrd="0" presId="urn:microsoft.com/office/officeart/2005/8/layout/bProcess3"/>
    <dgm:cxn modelId="{C881BB63-E4A1-40FF-A377-6DB7F1034869}" type="presParOf" srcId="{55B373A6-23A3-4DC8-9CD7-33CF3B1008AB}" destId="{7DE25422-2BBC-4CB7-95D8-BD3E43B7ECD2}" srcOrd="13" destOrd="0" presId="urn:microsoft.com/office/officeart/2005/8/layout/bProcess3"/>
    <dgm:cxn modelId="{10935F85-B5F1-4319-9936-56ADE398E1B0}" type="presParOf" srcId="{7DE25422-2BBC-4CB7-95D8-BD3E43B7ECD2}" destId="{07CFC9C4-0072-4E8E-94FC-D6B2EA9E1D67}" srcOrd="0" destOrd="0" presId="urn:microsoft.com/office/officeart/2005/8/layout/bProcess3"/>
    <dgm:cxn modelId="{59D7D9EA-94ED-451D-B39A-12607C083CB3}" type="presParOf" srcId="{55B373A6-23A3-4DC8-9CD7-33CF3B1008AB}" destId="{DAF31134-FFCE-456E-B6AE-478231A62CD0}" srcOrd="14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9406C3-38D6-4301-A759-D4DE9918C121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4AA2477-EEEF-4C54-8F22-361E5053F7E5}">
      <dgm:prSet/>
      <dgm:spPr/>
      <dgm:t>
        <a:bodyPr/>
        <a:lstStyle/>
        <a:p>
          <a:pPr rtl="0"/>
          <a:r>
            <a:rPr lang="en-GB" b="1" dirty="0" err="1"/>
            <a:t>Nombre</a:t>
          </a:r>
          <a:endParaRPr lang="en-US" dirty="0"/>
        </a:p>
      </dgm:t>
    </dgm:pt>
    <dgm:pt modelId="{BB798BB3-D6FE-4748-8601-1CAFB369E76C}" type="parTrans" cxnId="{6E06FB63-7DF4-4B77-A4F8-222318CCCD3A}">
      <dgm:prSet/>
      <dgm:spPr/>
      <dgm:t>
        <a:bodyPr/>
        <a:lstStyle/>
        <a:p>
          <a:endParaRPr lang="en-US"/>
        </a:p>
      </dgm:t>
    </dgm:pt>
    <dgm:pt modelId="{7EFB915F-BF23-4BB4-8CCD-55474D9E64B5}" type="sibTrans" cxnId="{6E06FB63-7DF4-4B77-A4F8-222318CCCD3A}">
      <dgm:prSet/>
      <dgm:spPr/>
      <dgm:t>
        <a:bodyPr/>
        <a:lstStyle/>
        <a:p>
          <a:endParaRPr lang="en-US"/>
        </a:p>
      </dgm:t>
    </dgm:pt>
    <dgm:pt modelId="{8DFB9FEE-F6D9-4542-BF67-8F2015E78F81}">
      <dgm:prSet/>
      <dgm:spPr/>
      <dgm:t>
        <a:bodyPr/>
        <a:lstStyle/>
        <a:p>
          <a:pPr rtl="0"/>
          <a:r>
            <a:rPr lang="es-ES" dirty="0"/>
            <a:t>Para reflejar mejor sus objetivos y misiones, el nombre del IRSS debería cambiarse por el de </a:t>
          </a:r>
          <a:r>
            <a:rPr lang="es-ES" b="1" dirty="0"/>
            <a:t>"Observatorio de la CIPF"</a:t>
          </a:r>
          <a:r>
            <a:rPr lang="es-ES" dirty="0"/>
            <a:t>. </a:t>
          </a:r>
          <a:endParaRPr lang="en-US" dirty="0"/>
        </a:p>
      </dgm:t>
    </dgm:pt>
    <dgm:pt modelId="{7F68065C-BB5A-4904-92BD-CD36210D8382}" type="parTrans" cxnId="{7E3F6AE3-C67E-4DE8-90FC-57B9BFAEA0BD}">
      <dgm:prSet/>
      <dgm:spPr/>
      <dgm:t>
        <a:bodyPr/>
        <a:lstStyle/>
        <a:p>
          <a:endParaRPr lang="en-US"/>
        </a:p>
      </dgm:t>
    </dgm:pt>
    <dgm:pt modelId="{4612C4CB-8471-4B8A-8E5D-E1420B858AD7}" type="sibTrans" cxnId="{7E3F6AE3-C67E-4DE8-90FC-57B9BFAEA0BD}">
      <dgm:prSet/>
      <dgm:spPr/>
      <dgm:t>
        <a:bodyPr/>
        <a:lstStyle/>
        <a:p>
          <a:endParaRPr lang="en-US"/>
        </a:p>
      </dgm:t>
    </dgm:pt>
    <dgm:pt modelId="{A400C512-9E89-4BDF-B323-2152A7C7D5C5}">
      <dgm:prSet/>
      <dgm:spPr/>
      <dgm:t>
        <a:bodyPr/>
        <a:lstStyle/>
        <a:p>
          <a:pPr rtl="0"/>
          <a:r>
            <a:rPr lang="en-GB" b="1" dirty="0" err="1"/>
            <a:t>Objetivo</a:t>
          </a:r>
          <a:r>
            <a:rPr lang="en-GB" b="1" dirty="0"/>
            <a:t> </a:t>
          </a:r>
          <a:endParaRPr lang="en-US" dirty="0"/>
        </a:p>
      </dgm:t>
    </dgm:pt>
    <dgm:pt modelId="{5657FC6B-5697-4B45-A89B-3E4D927D7470}" type="parTrans" cxnId="{93143079-D6B2-4CB4-8368-1E96C4FCAA9A}">
      <dgm:prSet/>
      <dgm:spPr/>
      <dgm:t>
        <a:bodyPr/>
        <a:lstStyle/>
        <a:p>
          <a:endParaRPr lang="en-US"/>
        </a:p>
      </dgm:t>
    </dgm:pt>
    <dgm:pt modelId="{3554BC46-08D2-4DD4-8B9B-107D35EABA29}" type="sibTrans" cxnId="{93143079-D6B2-4CB4-8368-1E96C4FCAA9A}">
      <dgm:prSet/>
      <dgm:spPr/>
      <dgm:t>
        <a:bodyPr/>
        <a:lstStyle/>
        <a:p>
          <a:endParaRPr lang="en-US"/>
        </a:p>
      </dgm:t>
    </dgm:pt>
    <dgm:pt modelId="{91AEB64C-801E-47B4-AEAD-E6F4887EE20C}">
      <dgm:prSet/>
      <dgm:spPr/>
      <dgm:t>
        <a:bodyPr/>
        <a:lstStyle/>
        <a:p>
          <a:pPr rtl="0"/>
          <a:r>
            <a:rPr lang="es-ES" b="1" dirty="0"/>
            <a:t>supervisar la aplicación </a:t>
          </a:r>
          <a:r>
            <a:rPr lang="es-ES" b="0" dirty="0"/>
            <a:t>de la CIPF, las NIMF y las recomendaciones de la CMF</a:t>
          </a:r>
          <a:r>
            <a:rPr lang="en-US" dirty="0"/>
            <a:t>, </a:t>
          </a:r>
        </a:p>
      </dgm:t>
    </dgm:pt>
    <dgm:pt modelId="{5F859BBD-3761-4EB9-8BEB-401DBD63E7D8}" type="parTrans" cxnId="{4A8FA3BC-E57D-4232-9C27-EF5AB28FBCED}">
      <dgm:prSet/>
      <dgm:spPr/>
      <dgm:t>
        <a:bodyPr/>
        <a:lstStyle/>
        <a:p>
          <a:endParaRPr lang="en-US"/>
        </a:p>
      </dgm:t>
    </dgm:pt>
    <dgm:pt modelId="{4ED26C2A-105C-442B-967E-25A1906870F2}" type="sibTrans" cxnId="{4A8FA3BC-E57D-4232-9C27-EF5AB28FBCED}">
      <dgm:prSet/>
      <dgm:spPr/>
      <dgm:t>
        <a:bodyPr/>
        <a:lstStyle/>
        <a:p>
          <a:endParaRPr lang="en-US"/>
        </a:p>
      </dgm:t>
    </dgm:pt>
    <dgm:pt modelId="{D489FA90-8B40-490E-A25B-BEB44CE84259}">
      <dgm:prSet/>
      <dgm:spPr/>
      <dgm:t>
        <a:bodyPr/>
        <a:lstStyle/>
        <a:p>
          <a:pPr rtl="0"/>
          <a:r>
            <a:rPr lang="es-ES" b="1" dirty="0"/>
            <a:t>identificar los retos y las mejores prácticas relacionadas, </a:t>
          </a:r>
          <a:r>
            <a:rPr lang="es-ES" b="0" dirty="0"/>
            <a:t>y</a:t>
          </a:r>
          <a:r>
            <a:rPr lang="es-ES" b="1" dirty="0"/>
            <a:t> </a:t>
          </a:r>
          <a:endParaRPr lang="en-US" dirty="0"/>
        </a:p>
      </dgm:t>
    </dgm:pt>
    <dgm:pt modelId="{AFB4552A-6325-49E4-9513-540561D50DF5}" type="parTrans" cxnId="{01CECBF4-2767-46C1-BFA8-BEEA354D34AB}">
      <dgm:prSet/>
      <dgm:spPr/>
      <dgm:t>
        <a:bodyPr/>
        <a:lstStyle/>
        <a:p>
          <a:endParaRPr lang="en-US"/>
        </a:p>
      </dgm:t>
    </dgm:pt>
    <dgm:pt modelId="{186446B9-CAD6-47F3-AB1B-713B355E6286}" type="sibTrans" cxnId="{01CECBF4-2767-46C1-BFA8-BEEA354D34AB}">
      <dgm:prSet/>
      <dgm:spPr/>
      <dgm:t>
        <a:bodyPr/>
        <a:lstStyle/>
        <a:p>
          <a:endParaRPr lang="en-US"/>
        </a:p>
      </dgm:t>
    </dgm:pt>
    <dgm:pt modelId="{DE486EEC-8B87-4174-99CF-3B46B9ADA055}">
      <dgm:prSet/>
      <dgm:spPr/>
      <dgm:t>
        <a:bodyPr/>
        <a:lstStyle/>
        <a:p>
          <a:pPr rtl="0"/>
          <a:r>
            <a:rPr lang="es-ES" b="1" dirty="0"/>
            <a:t>proporcionar recomendaciones a la CMF </a:t>
          </a:r>
          <a:r>
            <a:rPr lang="es-ES" b="0" dirty="0"/>
            <a:t>para que tome medidas de seguimiento.</a:t>
          </a:r>
          <a:endParaRPr lang="en-US" b="0" dirty="0"/>
        </a:p>
      </dgm:t>
    </dgm:pt>
    <dgm:pt modelId="{8E931593-7342-42DA-B3D6-284CC8EE66E1}" type="parTrans" cxnId="{920C7974-8DF7-4A19-B659-49D52FE8FB95}">
      <dgm:prSet/>
      <dgm:spPr/>
      <dgm:t>
        <a:bodyPr/>
        <a:lstStyle/>
        <a:p>
          <a:endParaRPr lang="en-US"/>
        </a:p>
      </dgm:t>
    </dgm:pt>
    <dgm:pt modelId="{836E021E-B849-4C44-9056-C258F3E8C297}" type="sibTrans" cxnId="{920C7974-8DF7-4A19-B659-49D52FE8FB95}">
      <dgm:prSet/>
      <dgm:spPr/>
      <dgm:t>
        <a:bodyPr/>
        <a:lstStyle/>
        <a:p>
          <a:endParaRPr lang="en-US"/>
        </a:p>
      </dgm:t>
    </dgm:pt>
    <dgm:pt modelId="{2AEEDA71-4720-4D43-9C64-E0E105F8D61E}">
      <dgm:prSet/>
      <dgm:spPr/>
      <dgm:t>
        <a:bodyPr/>
        <a:lstStyle/>
        <a:p>
          <a:pPr rtl="0"/>
          <a:r>
            <a:rPr lang="es-ES" b="1" dirty="0"/>
            <a:t>Integración en la Secretaría de la CIPF</a:t>
          </a:r>
          <a:endParaRPr lang="en-US" dirty="0"/>
        </a:p>
      </dgm:t>
    </dgm:pt>
    <dgm:pt modelId="{EEB54A38-5CD1-4B4E-9432-30F38D362A87}" type="parTrans" cxnId="{36A6C294-F386-4439-B67C-6EFC5665BCA1}">
      <dgm:prSet/>
      <dgm:spPr/>
      <dgm:t>
        <a:bodyPr/>
        <a:lstStyle/>
        <a:p>
          <a:endParaRPr lang="en-US"/>
        </a:p>
      </dgm:t>
    </dgm:pt>
    <dgm:pt modelId="{FA24D70F-1907-4BB0-82A2-84270A5F21E6}" type="sibTrans" cxnId="{36A6C294-F386-4439-B67C-6EFC5665BCA1}">
      <dgm:prSet/>
      <dgm:spPr/>
      <dgm:t>
        <a:bodyPr/>
        <a:lstStyle/>
        <a:p>
          <a:endParaRPr lang="en-US"/>
        </a:p>
      </dgm:t>
    </dgm:pt>
    <dgm:pt modelId="{D4B8BF50-613E-40FA-AA83-CBAA61E02F24}">
      <dgm:prSet/>
      <dgm:spPr/>
      <dgm:t>
        <a:bodyPr/>
        <a:lstStyle/>
        <a:p>
          <a:pPr rtl="0"/>
          <a:r>
            <a:rPr lang="es-ES" b="0" dirty="0"/>
            <a:t>El Observatorio de la CIPF estará dirigido por </a:t>
          </a:r>
          <a:r>
            <a:rPr lang="es-ES" b="1" dirty="0"/>
            <a:t>personal de la Secretaría a tiempo completo, </a:t>
          </a:r>
          <a:r>
            <a:rPr lang="es-ES" b="0" dirty="0"/>
            <a:t>dentro de un </a:t>
          </a:r>
          <a:r>
            <a:rPr lang="es-ES" b="1" dirty="0"/>
            <a:t>nuevo </a:t>
          </a:r>
          <a:r>
            <a:rPr lang="es-ES" b="0" dirty="0"/>
            <a:t>equipo apoyado </a:t>
          </a:r>
          <a:r>
            <a:rPr lang="es-ES" b="1" dirty="0"/>
            <a:t>por personal de las unidades existentes </a:t>
          </a:r>
          <a:r>
            <a:rPr lang="es-ES" b="0" dirty="0"/>
            <a:t>de la Secretaría, y dirigido por el </a:t>
          </a:r>
          <a:r>
            <a:rPr lang="es-ES" b="1" dirty="0"/>
            <a:t>subgrupo del CADC.</a:t>
          </a:r>
          <a:endParaRPr lang="en-US" dirty="0"/>
        </a:p>
      </dgm:t>
    </dgm:pt>
    <dgm:pt modelId="{AC3867F5-5C94-4881-BBDA-15DD85E1CCF7}" type="parTrans" cxnId="{25BFBB30-562B-410B-8513-6613D47C82FB}">
      <dgm:prSet/>
      <dgm:spPr/>
      <dgm:t>
        <a:bodyPr/>
        <a:lstStyle/>
        <a:p>
          <a:endParaRPr lang="en-US"/>
        </a:p>
      </dgm:t>
    </dgm:pt>
    <dgm:pt modelId="{1E685EDC-DF56-4E8B-AA29-9B37F42A3626}" type="sibTrans" cxnId="{25BFBB30-562B-410B-8513-6613D47C82FB}">
      <dgm:prSet/>
      <dgm:spPr/>
      <dgm:t>
        <a:bodyPr/>
        <a:lstStyle/>
        <a:p>
          <a:endParaRPr lang="en-US"/>
        </a:p>
      </dgm:t>
    </dgm:pt>
    <dgm:pt modelId="{AA225826-B9C7-4B98-BEA3-6F580011F735}" type="pres">
      <dgm:prSet presAssocID="{C59406C3-38D6-4301-A759-D4DE9918C121}" presName="linear" presStyleCnt="0">
        <dgm:presLayoutVars>
          <dgm:dir/>
          <dgm:animLvl val="lvl"/>
          <dgm:resizeHandles val="exact"/>
        </dgm:presLayoutVars>
      </dgm:prSet>
      <dgm:spPr/>
    </dgm:pt>
    <dgm:pt modelId="{2F326AF7-4C8C-422F-B738-92B07E0C01A3}" type="pres">
      <dgm:prSet presAssocID="{E4AA2477-EEEF-4C54-8F22-361E5053F7E5}" presName="parentLin" presStyleCnt="0"/>
      <dgm:spPr/>
    </dgm:pt>
    <dgm:pt modelId="{4774FD78-E6FD-46F2-9F80-0D68838BACCA}" type="pres">
      <dgm:prSet presAssocID="{E4AA2477-EEEF-4C54-8F22-361E5053F7E5}" presName="parentLeftMargin" presStyleLbl="node1" presStyleIdx="0" presStyleCnt="3"/>
      <dgm:spPr/>
    </dgm:pt>
    <dgm:pt modelId="{1DF7276D-F8D9-4183-8FE6-D7FF26919E4E}" type="pres">
      <dgm:prSet presAssocID="{E4AA2477-EEEF-4C54-8F22-361E5053F7E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BF747F2-6940-4062-A34A-B06661901D53}" type="pres">
      <dgm:prSet presAssocID="{E4AA2477-EEEF-4C54-8F22-361E5053F7E5}" presName="negativeSpace" presStyleCnt="0"/>
      <dgm:spPr/>
    </dgm:pt>
    <dgm:pt modelId="{01A72513-5213-4E9D-9B9C-7134F40A096A}" type="pres">
      <dgm:prSet presAssocID="{E4AA2477-EEEF-4C54-8F22-361E5053F7E5}" presName="childText" presStyleLbl="conFgAcc1" presStyleIdx="0" presStyleCnt="3">
        <dgm:presLayoutVars>
          <dgm:bulletEnabled val="1"/>
        </dgm:presLayoutVars>
      </dgm:prSet>
      <dgm:spPr/>
    </dgm:pt>
    <dgm:pt modelId="{BDEB9260-4776-42CF-99D2-64986B082656}" type="pres">
      <dgm:prSet presAssocID="{7EFB915F-BF23-4BB4-8CCD-55474D9E64B5}" presName="spaceBetweenRectangles" presStyleCnt="0"/>
      <dgm:spPr/>
    </dgm:pt>
    <dgm:pt modelId="{2FE5A1A6-E128-4EB6-A8BA-5537A37C5F66}" type="pres">
      <dgm:prSet presAssocID="{A400C512-9E89-4BDF-B323-2152A7C7D5C5}" presName="parentLin" presStyleCnt="0"/>
      <dgm:spPr/>
    </dgm:pt>
    <dgm:pt modelId="{8BDFAE0C-A05B-426F-9B75-9064F0E8C812}" type="pres">
      <dgm:prSet presAssocID="{A400C512-9E89-4BDF-B323-2152A7C7D5C5}" presName="parentLeftMargin" presStyleLbl="node1" presStyleIdx="0" presStyleCnt="3"/>
      <dgm:spPr/>
    </dgm:pt>
    <dgm:pt modelId="{ECF234C8-646A-42D9-BE80-41DF22556E39}" type="pres">
      <dgm:prSet presAssocID="{A400C512-9E89-4BDF-B323-2152A7C7D5C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B6043FE-E515-4EDC-9C25-F47F823211A4}" type="pres">
      <dgm:prSet presAssocID="{A400C512-9E89-4BDF-B323-2152A7C7D5C5}" presName="negativeSpace" presStyleCnt="0"/>
      <dgm:spPr/>
    </dgm:pt>
    <dgm:pt modelId="{35D429DE-2D0D-4D13-9BE2-FC93976D7E38}" type="pres">
      <dgm:prSet presAssocID="{A400C512-9E89-4BDF-B323-2152A7C7D5C5}" presName="childText" presStyleLbl="conFgAcc1" presStyleIdx="1" presStyleCnt="3" custLinFactNeighborY="-23519">
        <dgm:presLayoutVars>
          <dgm:bulletEnabled val="1"/>
        </dgm:presLayoutVars>
      </dgm:prSet>
      <dgm:spPr/>
    </dgm:pt>
    <dgm:pt modelId="{2F43C47D-4B7E-4CC9-9588-7CE12B4C0478}" type="pres">
      <dgm:prSet presAssocID="{3554BC46-08D2-4DD4-8B9B-107D35EABA29}" presName="spaceBetweenRectangles" presStyleCnt="0"/>
      <dgm:spPr/>
    </dgm:pt>
    <dgm:pt modelId="{01B0654A-ACBF-49AA-9410-FEBB14A549AD}" type="pres">
      <dgm:prSet presAssocID="{2AEEDA71-4720-4D43-9C64-E0E105F8D61E}" presName="parentLin" presStyleCnt="0"/>
      <dgm:spPr/>
    </dgm:pt>
    <dgm:pt modelId="{282BFB71-10E9-40C4-A493-1BA7A7050C2E}" type="pres">
      <dgm:prSet presAssocID="{2AEEDA71-4720-4D43-9C64-E0E105F8D61E}" presName="parentLeftMargin" presStyleLbl="node1" presStyleIdx="1" presStyleCnt="3"/>
      <dgm:spPr/>
    </dgm:pt>
    <dgm:pt modelId="{6F8352BB-576F-47FE-A9E8-B55AA934136F}" type="pres">
      <dgm:prSet presAssocID="{2AEEDA71-4720-4D43-9C64-E0E105F8D61E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D420F04-B0E0-4A7F-80AA-74F238EF20E8}" type="pres">
      <dgm:prSet presAssocID="{2AEEDA71-4720-4D43-9C64-E0E105F8D61E}" presName="negativeSpace" presStyleCnt="0"/>
      <dgm:spPr/>
    </dgm:pt>
    <dgm:pt modelId="{CADD59FE-5F4E-44BB-8B21-E3BDB35F2D4C}" type="pres">
      <dgm:prSet presAssocID="{2AEEDA71-4720-4D43-9C64-E0E105F8D61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A2E090C-9728-4AF5-8218-BBD57277C2AC}" type="presOf" srcId="{91AEB64C-801E-47B4-AEAD-E6F4887EE20C}" destId="{35D429DE-2D0D-4D13-9BE2-FC93976D7E38}" srcOrd="0" destOrd="0" presId="urn:microsoft.com/office/officeart/2005/8/layout/list1"/>
    <dgm:cxn modelId="{E3E3CC21-5C97-492B-A0D7-B3AC5151A7D9}" type="presOf" srcId="{D4B8BF50-613E-40FA-AA83-CBAA61E02F24}" destId="{CADD59FE-5F4E-44BB-8B21-E3BDB35F2D4C}" srcOrd="0" destOrd="0" presId="urn:microsoft.com/office/officeart/2005/8/layout/list1"/>
    <dgm:cxn modelId="{25BFBB30-562B-410B-8513-6613D47C82FB}" srcId="{2AEEDA71-4720-4D43-9C64-E0E105F8D61E}" destId="{D4B8BF50-613E-40FA-AA83-CBAA61E02F24}" srcOrd="0" destOrd="0" parTransId="{AC3867F5-5C94-4881-BBDA-15DD85E1CCF7}" sibTransId="{1E685EDC-DF56-4E8B-AA29-9B37F42A3626}"/>
    <dgm:cxn modelId="{763E2631-DF58-4868-A0F7-3573BC0E7DF6}" type="presOf" srcId="{E4AA2477-EEEF-4C54-8F22-361E5053F7E5}" destId="{1DF7276D-F8D9-4183-8FE6-D7FF26919E4E}" srcOrd="1" destOrd="0" presId="urn:microsoft.com/office/officeart/2005/8/layout/list1"/>
    <dgm:cxn modelId="{6CD92832-419D-4598-AB45-339C898C202B}" type="presOf" srcId="{A400C512-9E89-4BDF-B323-2152A7C7D5C5}" destId="{8BDFAE0C-A05B-426F-9B75-9064F0E8C812}" srcOrd="0" destOrd="0" presId="urn:microsoft.com/office/officeart/2005/8/layout/list1"/>
    <dgm:cxn modelId="{0005C841-7AF9-4E2C-B6FC-64BDC78A5F46}" type="presOf" srcId="{2AEEDA71-4720-4D43-9C64-E0E105F8D61E}" destId="{282BFB71-10E9-40C4-A493-1BA7A7050C2E}" srcOrd="0" destOrd="0" presId="urn:microsoft.com/office/officeart/2005/8/layout/list1"/>
    <dgm:cxn modelId="{6E06FB63-7DF4-4B77-A4F8-222318CCCD3A}" srcId="{C59406C3-38D6-4301-A759-D4DE9918C121}" destId="{E4AA2477-EEEF-4C54-8F22-361E5053F7E5}" srcOrd="0" destOrd="0" parTransId="{BB798BB3-D6FE-4748-8601-1CAFB369E76C}" sibTransId="{7EFB915F-BF23-4BB4-8CCD-55474D9E64B5}"/>
    <dgm:cxn modelId="{378A7751-A9A3-4FE0-BEE1-D8697AE804A3}" type="presOf" srcId="{8DFB9FEE-F6D9-4542-BF67-8F2015E78F81}" destId="{01A72513-5213-4E9D-9B9C-7134F40A096A}" srcOrd="0" destOrd="0" presId="urn:microsoft.com/office/officeart/2005/8/layout/list1"/>
    <dgm:cxn modelId="{920C7974-8DF7-4A19-B659-49D52FE8FB95}" srcId="{A400C512-9E89-4BDF-B323-2152A7C7D5C5}" destId="{DE486EEC-8B87-4174-99CF-3B46B9ADA055}" srcOrd="2" destOrd="0" parTransId="{8E931593-7342-42DA-B3D6-284CC8EE66E1}" sibTransId="{836E021E-B849-4C44-9056-C258F3E8C297}"/>
    <dgm:cxn modelId="{6E3A4955-A30A-4748-92FC-B1BC96E52FF9}" type="presOf" srcId="{E4AA2477-EEEF-4C54-8F22-361E5053F7E5}" destId="{4774FD78-E6FD-46F2-9F80-0D68838BACCA}" srcOrd="0" destOrd="0" presId="urn:microsoft.com/office/officeart/2005/8/layout/list1"/>
    <dgm:cxn modelId="{93143079-D6B2-4CB4-8368-1E96C4FCAA9A}" srcId="{C59406C3-38D6-4301-A759-D4DE9918C121}" destId="{A400C512-9E89-4BDF-B323-2152A7C7D5C5}" srcOrd="1" destOrd="0" parTransId="{5657FC6B-5697-4B45-A89B-3E4D927D7470}" sibTransId="{3554BC46-08D2-4DD4-8B9B-107D35EABA29}"/>
    <dgm:cxn modelId="{BA2A2281-17C4-4279-881F-FABF34685071}" type="presOf" srcId="{2AEEDA71-4720-4D43-9C64-E0E105F8D61E}" destId="{6F8352BB-576F-47FE-A9E8-B55AA934136F}" srcOrd="1" destOrd="0" presId="urn:microsoft.com/office/officeart/2005/8/layout/list1"/>
    <dgm:cxn modelId="{36A6C294-F386-4439-B67C-6EFC5665BCA1}" srcId="{C59406C3-38D6-4301-A759-D4DE9918C121}" destId="{2AEEDA71-4720-4D43-9C64-E0E105F8D61E}" srcOrd="2" destOrd="0" parTransId="{EEB54A38-5CD1-4B4E-9432-30F38D362A87}" sibTransId="{FA24D70F-1907-4BB0-82A2-84270A5F21E6}"/>
    <dgm:cxn modelId="{4A8FA3BC-E57D-4232-9C27-EF5AB28FBCED}" srcId="{A400C512-9E89-4BDF-B323-2152A7C7D5C5}" destId="{91AEB64C-801E-47B4-AEAD-E6F4887EE20C}" srcOrd="0" destOrd="0" parTransId="{5F859BBD-3761-4EB9-8BEB-401DBD63E7D8}" sibTransId="{4ED26C2A-105C-442B-967E-25A1906870F2}"/>
    <dgm:cxn modelId="{E44668C8-AA98-4E9B-B676-402E424B5379}" type="presOf" srcId="{DE486EEC-8B87-4174-99CF-3B46B9ADA055}" destId="{35D429DE-2D0D-4D13-9BE2-FC93976D7E38}" srcOrd="0" destOrd="2" presId="urn:microsoft.com/office/officeart/2005/8/layout/list1"/>
    <dgm:cxn modelId="{39C467D4-8BB5-43E6-852F-9CC64B5408A5}" type="presOf" srcId="{D489FA90-8B40-490E-A25B-BEB44CE84259}" destId="{35D429DE-2D0D-4D13-9BE2-FC93976D7E38}" srcOrd="0" destOrd="1" presId="urn:microsoft.com/office/officeart/2005/8/layout/list1"/>
    <dgm:cxn modelId="{60964EE0-D5AA-435E-B276-E05BAA8A7675}" type="presOf" srcId="{A400C512-9E89-4BDF-B323-2152A7C7D5C5}" destId="{ECF234C8-646A-42D9-BE80-41DF22556E39}" srcOrd="1" destOrd="0" presId="urn:microsoft.com/office/officeart/2005/8/layout/list1"/>
    <dgm:cxn modelId="{7E3F6AE3-C67E-4DE8-90FC-57B9BFAEA0BD}" srcId="{E4AA2477-EEEF-4C54-8F22-361E5053F7E5}" destId="{8DFB9FEE-F6D9-4542-BF67-8F2015E78F81}" srcOrd="0" destOrd="0" parTransId="{7F68065C-BB5A-4904-92BD-CD36210D8382}" sibTransId="{4612C4CB-8471-4B8A-8E5D-E1420B858AD7}"/>
    <dgm:cxn modelId="{40FA97E6-1A04-4C1E-A2D8-10A7E35E25ED}" type="presOf" srcId="{C59406C3-38D6-4301-A759-D4DE9918C121}" destId="{AA225826-B9C7-4B98-BEA3-6F580011F735}" srcOrd="0" destOrd="0" presId="urn:microsoft.com/office/officeart/2005/8/layout/list1"/>
    <dgm:cxn modelId="{01CECBF4-2767-46C1-BFA8-BEEA354D34AB}" srcId="{A400C512-9E89-4BDF-B323-2152A7C7D5C5}" destId="{D489FA90-8B40-490E-A25B-BEB44CE84259}" srcOrd="1" destOrd="0" parTransId="{AFB4552A-6325-49E4-9513-540561D50DF5}" sibTransId="{186446B9-CAD6-47F3-AB1B-713B355E6286}"/>
    <dgm:cxn modelId="{6993FC10-CE8C-4BCC-942E-255C6C699D04}" type="presParOf" srcId="{AA225826-B9C7-4B98-BEA3-6F580011F735}" destId="{2F326AF7-4C8C-422F-B738-92B07E0C01A3}" srcOrd="0" destOrd="0" presId="urn:microsoft.com/office/officeart/2005/8/layout/list1"/>
    <dgm:cxn modelId="{1B34BD06-C808-4A51-A46D-A5948AD9F4DE}" type="presParOf" srcId="{2F326AF7-4C8C-422F-B738-92B07E0C01A3}" destId="{4774FD78-E6FD-46F2-9F80-0D68838BACCA}" srcOrd="0" destOrd="0" presId="urn:microsoft.com/office/officeart/2005/8/layout/list1"/>
    <dgm:cxn modelId="{FD78CAAA-C184-4C18-89E5-5AD6A0339F65}" type="presParOf" srcId="{2F326AF7-4C8C-422F-B738-92B07E0C01A3}" destId="{1DF7276D-F8D9-4183-8FE6-D7FF26919E4E}" srcOrd="1" destOrd="0" presId="urn:microsoft.com/office/officeart/2005/8/layout/list1"/>
    <dgm:cxn modelId="{585A47EC-C808-4C94-B09C-D3FB1728B47C}" type="presParOf" srcId="{AA225826-B9C7-4B98-BEA3-6F580011F735}" destId="{2BF747F2-6940-4062-A34A-B06661901D53}" srcOrd="1" destOrd="0" presId="urn:microsoft.com/office/officeart/2005/8/layout/list1"/>
    <dgm:cxn modelId="{D1EC4269-3E75-4F06-BC56-F6057FC27A79}" type="presParOf" srcId="{AA225826-B9C7-4B98-BEA3-6F580011F735}" destId="{01A72513-5213-4E9D-9B9C-7134F40A096A}" srcOrd="2" destOrd="0" presId="urn:microsoft.com/office/officeart/2005/8/layout/list1"/>
    <dgm:cxn modelId="{690ADC79-A5C1-42A3-999E-4BBE5E933FE3}" type="presParOf" srcId="{AA225826-B9C7-4B98-BEA3-6F580011F735}" destId="{BDEB9260-4776-42CF-99D2-64986B082656}" srcOrd="3" destOrd="0" presId="urn:microsoft.com/office/officeart/2005/8/layout/list1"/>
    <dgm:cxn modelId="{6C36CDD3-238F-492F-9120-23C97F793EA5}" type="presParOf" srcId="{AA225826-B9C7-4B98-BEA3-6F580011F735}" destId="{2FE5A1A6-E128-4EB6-A8BA-5537A37C5F66}" srcOrd="4" destOrd="0" presId="urn:microsoft.com/office/officeart/2005/8/layout/list1"/>
    <dgm:cxn modelId="{AADB6C62-A935-4A76-BD78-DCC495EAE49E}" type="presParOf" srcId="{2FE5A1A6-E128-4EB6-A8BA-5537A37C5F66}" destId="{8BDFAE0C-A05B-426F-9B75-9064F0E8C812}" srcOrd="0" destOrd="0" presId="urn:microsoft.com/office/officeart/2005/8/layout/list1"/>
    <dgm:cxn modelId="{42558614-F94B-42D3-9653-B56C6F5867F6}" type="presParOf" srcId="{2FE5A1A6-E128-4EB6-A8BA-5537A37C5F66}" destId="{ECF234C8-646A-42D9-BE80-41DF22556E39}" srcOrd="1" destOrd="0" presId="urn:microsoft.com/office/officeart/2005/8/layout/list1"/>
    <dgm:cxn modelId="{E67AC9F6-4A14-4FC5-8978-D5332EEE9CF8}" type="presParOf" srcId="{AA225826-B9C7-4B98-BEA3-6F580011F735}" destId="{AB6043FE-E515-4EDC-9C25-F47F823211A4}" srcOrd="5" destOrd="0" presId="urn:microsoft.com/office/officeart/2005/8/layout/list1"/>
    <dgm:cxn modelId="{B413BC91-B999-4FF2-BFB5-0961D5B98D30}" type="presParOf" srcId="{AA225826-B9C7-4B98-BEA3-6F580011F735}" destId="{35D429DE-2D0D-4D13-9BE2-FC93976D7E38}" srcOrd="6" destOrd="0" presId="urn:microsoft.com/office/officeart/2005/8/layout/list1"/>
    <dgm:cxn modelId="{D7AECC43-4047-4E78-BD8A-289DC3E09EE9}" type="presParOf" srcId="{AA225826-B9C7-4B98-BEA3-6F580011F735}" destId="{2F43C47D-4B7E-4CC9-9588-7CE12B4C0478}" srcOrd="7" destOrd="0" presId="urn:microsoft.com/office/officeart/2005/8/layout/list1"/>
    <dgm:cxn modelId="{C29F6DA4-4764-41ED-8EDA-AC81E90DBA21}" type="presParOf" srcId="{AA225826-B9C7-4B98-BEA3-6F580011F735}" destId="{01B0654A-ACBF-49AA-9410-FEBB14A549AD}" srcOrd="8" destOrd="0" presId="urn:microsoft.com/office/officeart/2005/8/layout/list1"/>
    <dgm:cxn modelId="{130769C3-4C5B-4A80-BE4F-A78C1ABC8F98}" type="presParOf" srcId="{01B0654A-ACBF-49AA-9410-FEBB14A549AD}" destId="{282BFB71-10E9-40C4-A493-1BA7A7050C2E}" srcOrd="0" destOrd="0" presId="urn:microsoft.com/office/officeart/2005/8/layout/list1"/>
    <dgm:cxn modelId="{698F1F87-5CBE-42E7-BBA4-89EA7249897D}" type="presParOf" srcId="{01B0654A-ACBF-49AA-9410-FEBB14A549AD}" destId="{6F8352BB-576F-47FE-A9E8-B55AA934136F}" srcOrd="1" destOrd="0" presId="urn:microsoft.com/office/officeart/2005/8/layout/list1"/>
    <dgm:cxn modelId="{AA7E0D9C-2BDE-444A-9AF1-0422F93EBD35}" type="presParOf" srcId="{AA225826-B9C7-4B98-BEA3-6F580011F735}" destId="{8D420F04-B0E0-4A7F-80AA-74F238EF20E8}" srcOrd="9" destOrd="0" presId="urn:microsoft.com/office/officeart/2005/8/layout/list1"/>
    <dgm:cxn modelId="{621CF44B-E449-4B55-9BBF-127AE015B68C}" type="presParOf" srcId="{AA225826-B9C7-4B98-BEA3-6F580011F735}" destId="{CADD59FE-5F4E-44BB-8B21-E3BDB35F2D4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A21797-61CA-4338-B874-32E4D70ECD1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59DB04-CDAF-4F4A-B15C-6E8DC84D310B}">
      <dgm:prSet/>
      <dgm:spPr/>
      <dgm:t>
        <a:bodyPr/>
        <a:lstStyle/>
        <a:p>
          <a:pPr rtl="0"/>
          <a:r>
            <a:rPr lang="es-ES" b="1" dirty="0"/>
            <a:t>Marco estratégico de la CIPF 2020-2030 </a:t>
          </a:r>
          <a:endParaRPr lang="en-US" dirty="0"/>
        </a:p>
      </dgm:t>
    </dgm:pt>
    <dgm:pt modelId="{2B9F18FC-453A-4C66-A509-BCA06DE05995}" type="parTrans" cxnId="{1315D11C-21BF-43C6-A099-C107BF2E1C61}">
      <dgm:prSet/>
      <dgm:spPr/>
      <dgm:t>
        <a:bodyPr/>
        <a:lstStyle/>
        <a:p>
          <a:endParaRPr lang="en-US"/>
        </a:p>
      </dgm:t>
    </dgm:pt>
    <dgm:pt modelId="{71DA0D16-E37A-4252-AE0D-8F2C495B98D5}" type="sibTrans" cxnId="{1315D11C-21BF-43C6-A099-C107BF2E1C61}">
      <dgm:prSet/>
      <dgm:spPr/>
      <dgm:t>
        <a:bodyPr/>
        <a:lstStyle/>
        <a:p>
          <a:endParaRPr lang="en-US"/>
        </a:p>
      </dgm:t>
    </dgm:pt>
    <dgm:pt modelId="{7D4F35EC-F52E-4229-8AA2-AD33C936767A}">
      <dgm:prSet/>
      <dgm:spPr/>
      <dgm:t>
        <a:bodyPr/>
        <a:lstStyle/>
        <a:p>
          <a:pPr rtl="0"/>
          <a:r>
            <a:rPr lang="es-ES" dirty="0"/>
            <a:t>El Observatorio de la CIPF contribuirá a </a:t>
          </a:r>
          <a:r>
            <a:rPr lang="es-ES" b="1" dirty="0"/>
            <a:t>supervisar la consecución de los objetivos establecidos en el Marco Estratégico de la CIPF 2020-2030.</a:t>
          </a:r>
          <a:endParaRPr lang="en-US" b="1" dirty="0"/>
        </a:p>
      </dgm:t>
    </dgm:pt>
    <dgm:pt modelId="{2D8B248C-BB7D-46BA-B2CE-0B63135F1D97}" type="parTrans" cxnId="{30072C74-F306-4B82-90EA-D5F3793D17E2}">
      <dgm:prSet/>
      <dgm:spPr/>
      <dgm:t>
        <a:bodyPr/>
        <a:lstStyle/>
        <a:p>
          <a:endParaRPr lang="en-US"/>
        </a:p>
      </dgm:t>
    </dgm:pt>
    <dgm:pt modelId="{2E48FF21-2E9F-4443-9F49-450D1DD7C03F}" type="sibTrans" cxnId="{30072C74-F306-4B82-90EA-D5F3793D17E2}">
      <dgm:prSet/>
      <dgm:spPr/>
      <dgm:t>
        <a:bodyPr/>
        <a:lstStyle/>
        <a:p>
          <a:endParaRPr lang="en-US"/>
        </a:p>
      </dgm:t>
    </dgm:pt>
    <dgm:pt modelId="{8CA2DFCB-602C-4AFD-B487-42A5D2427B5B}">
      <dgm:prSet/>
      <dgm:spPr/>
      <dgm:t>
        <a:bodyPr/>
        <a:lstStyle/>
        <a:p>
          <a:pPr rtl="0"/>
          <a:r>
            <a:rPr lang="es-ES" b="1" dirty="0"/>
            <a:t>Desarrollo del plan de trabajo</a:t>
          </a:r>
          <a:endParaRPr lang="en-US" dirty="0"/>
        </a:p>
      </dgm:t>
    </dgm:pt>
    <dgm:pt modelId="{68DCC40D-4586-4025-9645-E94933DE2C7E}" type="parTrans" cxnId="{14250C47-2156-474B-AFCF-87C3B3A66C78}">
      <dgm:prSet/>
      <dgm:spPr/>
      <dgm:t>
        <a:bodyPr/>
        <a:lstStyle/>
        <a:p>
          <a:endParaRPr lang="en-US"/>
        </a:p>
      </dgm:t>
    </dgm:pt>
    <dgm:pt modelId="{2D06E37A-956D-4800-997F-B5EDC2943276}" type="sibTrans" cxnId="{14250C47-2156-474B-AFCF-87C3B3A66C78}">
      <dgm:prSet/>
      <dgm:spPr/>
      <dgm:t>
        <a:bodyPr/>
        <a:lstStyle/>
        <a:p>
          <a:endParaRPr lang="en-US"/>
        </a:p>
      </dgm:t>
    </dgm:pt>
    <dgm:pt modelId="{7026094F-B6EB-4F25-9CC7-246D34E94F78}">
      <dgm:prSet/>
      <dgm:spPr/>
      <dgm:t>
        <a:bodyPr/>
        <a:lstStyle/>
        <a:p>
          <a:pPr rtl="0"/>
          <a:r>
            <a:rPr lang="es-ES" dirty="0"/>
            <a:t>El Observatorio de la CIPF tendrá un </a:t>
          </a:r>
          <a:r>
            <a:rPr lang="es-ES" b="1" dirty="0"/>
            <a:t>plan de trabajo trienal</a:t>
          </a:r>
          <a:r>
            <a:rPr lang="en-US" dirty="0"/>
            <a:t>, </a:t>
          </a:r>
          <a:r>
            <a:rPr lang="es-ES" dirty="0"/>
            <a:t>que será aprobado por el CADC y </a:t>
          </a:r>
          <a:r>
            <a:rPr lang="es-ES" b="1" dirty="0">
              <a:solidFill>
                <a:schemeClr val="tx1"/>
              </a:solidFill>
            </a:rPr>
            <a:t>actualizado anualmente</a:t>
          </a:r>
          <a:r>
            <a:rPr lang="en-US" dirty="0"/>
            <a:t>. </a:t>
          </a:r>
        </a:p>
      </dgm:t>
    </dgm:pt>
    <dgm:pt modelId="{A158B60A-30AD-4EC2-ADCE-34D6765F27B5}" type="parTrans" cxnId="{15C4C654-5883-4419-8BFC-7EB90D85412C}">
      <dgm:prSet/>
      <dgm:spPr/>
      <dgm:t>
        <a:bodyPr/>
        <a:lstStyle/>
        <a:p>
          <a:endParaRPr lang="en-US"/>
        </a:p>
      </dgm:t>
    </dgm:pt>
    <dgm:pt modelId="{DDDAE413-CBC2-4013-9655-B2F8702CD0DA}" type="sibTrans" cxnId="{15C4C654-5883-4419-8BFC-7EB90D85412C}">
      <dgm:prSet/>
      <dgm:spPr/>
      <dgm:t>
        <a:bodyPr/>
        <a:lstStyle/>
        <a:p>
          <a:endParaRPr lang="en-US"/>
        </a:p>
      </dgm:t>
    </dgm:pt>
    <dgm:pt modelId="{FC5CECF7-6956-4E5C-9F6C-1FC0B52C3B61}">
      <dgm:prSet/>
      <dgm:spPr/>
      <dgm:t>
        <a:bodyPr/>
        <a:lstStyle/>
        <a:p>
          <a:pPr rtl="0"/>
          <a:r>
            <a:rPr lang="fr-CH" b="1" dirty="0" err="1"/>
            <a:t>Modelo</a:t>
          </a:r>
          <a:r>
            <a:rPr lang="fr-CH" b="1" dirty="0"/>
            <a:t> de </a:t>
          </a:r>
          <a:r>
            <a:rPr lang="fr-CH" b="1" dirty="0" err="1"/>
            <a:t>financiación</a:t>
          </a:r>
          <a:r>
            <a:rPr lang="fr-CH" b="1" dirty="0"/>
            <a:t> </a:t>
          </a:r>
          <a:endParaRPr lang="en-US" dirty="0"/>
        </a:p>
      </dgm:t>
    </dgm:pt>
    <dgm:pt modelId="{4C862306-59DC-412C-9F26-234D5609384C}" type="parTrans" cxnId="{5E6BE609-95A2-4CBA-B641-A0C0269F09B9}">
      <dgm:prSet/>
      <dgm:spPr/>
      <dgm:t>
        <a:bodyPr/>
        <a:lstStyle/>
        <a:p>
          <a:endParaRPr lang="en-US"/>
        </a:p>
      </dgm:t>
    </dgm:pt>
    <dgm:pt modelId="{5C7808C6-3AF6-40EB-9C9D-5E51FC8C7990}" type="sibTrans" cxnId="{5E6BE609-95A2-4CBA-B641-A0C0269F09B9}">
      <dgm:prSet/>
      <dgm:spPr/>
      <dgm:t>
        <a:bodyPr/>
        <a:lstStyle/>
        <a:p>
          <a:endParaRPr lang="en-US"/>
        </a:p>
      </dgm:t>
    </dgm:pt>
    <dgm:pt modelId="{AD74A497-2C6B-46ED-8207-9E4BA0013DD8}">
      <dgm:prSet/>
      <dgm:spPr/>
      <dgm:t>
        <a:bodyPr/>
        <a:lstStyle/>
        <a:p>
          <a:pPr rtl="0"/>
          <a:r>
            <a:rPr lang="es-ES" b="0" dirty="0"/>
            <a:t>La</a:t>
          </a:r>
          <a:r>
            <a:rPr lang="es-ES" b="1" dirty="0"/>
            <a:t> financiación </a:t>
          </a:r>
          <a:r>
            <a:rPr lang="es-ES" b="0" dirty="0"/>
            <a:t>inicial debería asignarse con cargo al </a:t>
          </a:r>
          <a:r>
            <a:rPr lang="es-ES" b="1" dirty="0"/>
            <a:t>programa habitual </a:t>
          </a:r>
          <a:r>
            <a:rPr lang="es-ES" b="0" dirty="0"/>
            <a:t>de la Secretaría de la CIPF para cubrir los costes fijos. </a:t>
          </a:r>
          <a:endParaRPr lang="en-US" b="0" dirty="0"/>
        </a:p>
      </dgm:t>
    </dgm:pt>
    <dgm:pt modelId="{AF8CA633-1FBA-40D6-86C6-E7ED23A016AE}" type="parTrans" cxnId="{DCE1BA7D-7526-400A-8696-9C88799AF500}">
      <dgm:prSet/>
      <dgm:spPr/>
      <dgm:t>
        <a:bodyPr/>
        <a:lstStyle/>
        <a:p>
          <a:endParaRPr lang="en-US"/>
        </a:p>
      </dgm:t>
    </dgm:pt>
    <dgm:pt modelId="{DD297BC0-55D1-4410-953C-60C1DDE3072E}" type="sibTrans" cxnId="{DCE1BA7D-7526-400A-8696-9C88799AF500}">
      <dgm:prSet/>
      <dgm:spPr/>
      <dgm:t>
        <a:bodyPr/>
        <a:lstStyle/>
        <a:p>
          <a:endParaRPr lang="en-US"/>
        </a:p>
      </dgm:t>
    </dgm:pt>
    <dgm:pt modelId="{CF373EF0-9A7E-4497-A342-9C17DC85CA17}">
      <dgm:prSet/>
      <dgm:spPr/>
      <dgm:t>
        <a:bodyPr/>
        <a:lstStyle/>
        <a:p>
          <a:pPr rtl="0"/>
          <a:r>
            <a:rPr lang="fr-CH" b="1" dirty="0" err="1"/>
            <a:t>Comunicaciones</a:t>
          </a:r>
          <a:r>
            <a:rPr lang="en-GB" b="1" dirty="0"/>
            <a:t> </a:t>
          </a:r>
          <a:endParaRPr lang="en-US" dirty="0"/>
        </a:p>
      </dgm:t>
    </dgm:pt>
    <dgm:pt modelId="{EC935048-4610-48AE-97E0-55EEB2FFA9B8}" type="parTrans" cxnId="{46CBB558-D86D-4FAF-A965-8546D299C0EC}">
      <dgm:prSet/>
      <dgm:spPr/>
      <dgm:t>
        <a:bodyPr/>
        <a:lstStyle/>
        <a:p>
          <a:endParaRPr lang="en-US"/>
        </a:p>
      </dgm:t>
    </dgm:pt>
    <dgm:pt modelId="{C9B3528B-8766-43C5-A7EB-78E3000EE4BA}" type="sibTrans" cxnId="{46CBB558-D86D-4FAF-A965-8546D299C0EC}">
      <dgm:prSet/>
      <dgm:spPr/>
      <dgm:t>
        <a:bodyPr/>
        <a:lstStyle/>
        <a:p>
          <a:endParaRPr lang="en-US"/>
        </a:p>
      </dgm:t>
    </dgm:pt>
    <dgm:pt modelId="{F6300351-5BB7-4F7E-BD50-E71EFADFF45D}">
      <dgm:prSet/>
      <dgm:spPr/>
      <dgm:t>
        <a:bodyPr/>
        <a:lstStyle/>
        <a:p>
          <a:pPr rtl="0"/>
          <a:r>
            <a:rPr lang="es-ES" dirty="0"/>
            <a:t>El Observatorio de la CIPF tendrá un enfoque común de comunicación con los </a:t>
          </a:r>
          <a:r>
            <a:rPr lang="es-ES" b="1" dirty="0"/>
            <a:t>destinatarios.</a:t>
          </a:r>
          <a:endParaRPr lang="en-US" b="1" dirty="0"/>
        </a:p>
      </dgm:t>
    </dgm:pt>
    <dgm:pt modelId="{E2B1E48F-3214-4E5A-8C5F-6DBDE2D3E1B7}" type="parTrans" cxnId="{A6BE66CB-1322-4446-84A3-4EC5F270BE3A}">
      <dgm:prSet/>
      <dgm:spPr/>
      <dgm:t>
        <a:bodyPr/>
        <a:lstStyle/>
        <a:p>
          <a:endParaRPr lang="en-US"/>
        </a:p>
      </dgm:t>
    </dgm:pt>
    <dgm:pt modelId="{BD1605E5-F81D-4B0A-A4BE-F2E860B8F0E0}" type="sibTrans" cxnId="{A6BE66CB-1322-4446-84A3-4EC5F270BE3A}">
      <dgm:prSet/>
      <dgm:spPr/>
      <dgm:t>
        <a:bodyPr/>
        <a:lstStyle/>
        <a:p>
          <a:endParaRPr lang="en-US"/>
        </a:p>
      </dgm:t>
    </dgm:pt>
    <dgm:pt modelId="{8B82FA63-6C45-4216-A205-D9AE4516A3FA}">
      <dgm:prSet/>
      <dgm:spPr/>
      <dgm:t>
        <a:bodyPr/>
        <a:lstStyle/>
        <a:p>
          <a:pPr rtl="0"/>
          <a:r>
            <a:rPr lang="es-ES" dirty="0"/>
            <a:t>La financiación adicional para cubrir </a:t>
          </a:r>
          <a:r>
            <a:rPr lang="es-ES" b="1" dirty="0"/>
            <a:t>los estudios y las encuestas</a:t>
          </a:r>
          <a:r>
            <a:rPr lang="es-ES" dirty="0"/>
            <a:t> debería movilizarse a partir de otras fuentes.</a:t>
          </a:r>
          <a:endParaRPr lang="en-US" dirty="0"/>
        </a:p>
      </dgm:t>
    </dgm:pt>
    <dgm:pt modelId="{071355CC-FFED-4600-A9C8-0AD05D87F9A8}" type="sibTrans" cxnId="{BE91E562-49B4-4345-99F8-022F385D9F26}">
      <dgm:prSet/>
      <dgm:spPr/>
      <dgm:t>
        <a:bodyPr/>
        <a:lstStyle/>
        <a:p>
          <a:endParaRPr lang="en-US"/>
        </a:p>
      </dgm:t>
    </dgm:pt>
    <dgm:pt modelId="{D30EC3E2-1ABD-407F-852E-5833AF9AA039}" type="parTrans" cxnId="{BE91E562-49B4-4345-99F8-022F385D9F26}">
      <dgm:prSet/>
      <dgm:spPr/>
      <dgm:t>
        <a:bodyPr/>
        <a:lstStyle/>
        <a:p>
          <a:endParaRPr lang="en-US"/>
        </a:p>
      </dgm:t>
    </dgm:pt>
    <dgm:pt modelId="{177E77BA-B020-42C0-8DB7-E2F92D5686E0}" type="pres">
      <dgm:prSet presAssocID="{7EA21797-61CA-4338-B874-32E4D70ECD1F}" presName="linear" presStyleCnt="0">
        <dgm:presLayoutVars>
          <dgm:dir/>
          <dgm:animLvl val="lvl"/>
          <dgm:resizeHandles val="exact"/>
        </dgm:presLayoutVars>
      </dgm:prSet>
      <dgm:spPr/>
    </dgm:pt>
    <dgm:pt modelId="{8595673C-8C19-4CFF-B8D2-95B34F40E58F}" type="pres">
      <dgm:prSet presAssocID="{F259DB04-CDAF-4F4A-B15C-6E8DC84D310B}" presName="parentLin" presStyleCnt="0"/>
      <dgm:spPr/>
    </dgm:pt>
    <dgm:pt modelId="{48357AF7-4272-4D3F-9655-6012B806641E}" type="pres">
      <dgm:prSet presAssocID="{F259DB04-CDAF-4F4A-B15C-6E8DC84D310B}" presName="parentLeftMargin" presStyleLbl="node1" presStyleIdx="0" presStyleCnt="4"/>
      <dgm:spPr/>
    </dgm:pt>
    <dgm:pt modelId="{51F98571-F022-4F89-8C74-AF141115B09F}" type="pres">
      <dgm:prSet presAssocID="{F259DB04-CDAF-4F4A-B15C-6E8DC84D310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1247AA9-F437-49AD-A104-3834B645B034}" type="pres">
      <dgm:prSet presAssocID="{F259DB04-CDAF-4F4A-B15C-6E8DC84D310B}" presName="negativeSpace" presStyleCnt="0"/>
      <dgm:spPr/>
    </dgm:pt>
    <dgm:pt modelId="{9CF7E452-BF06-4540-A6D1-D8A3056C426D}" type="pres">
      <dgm:prSet presAssocID="{F259DB04-CDAF-4F4A-B15C-6E8DC84D310B}" presName="childText" presStyleLbl="conFgAcc1" presStyleIdx="0" presStyleCnt="4">
        <dgm:presLayoutVars>
          <dgm:bulletEnabled val="1"/>
        </dgm:presLayoutVars>
      </dgm:prSet>
      <dgm:spPr/>
    </dgm:pt>
    <dgm:pt modelId="{C24E958B-C342-4FA0-9DA6-AB415C94EC94}" type="pres">
      <dgm:prSet presAssocID="{71DA0D16-E37A-4252-AE0D-8F2C495B98D5}" presName="spaceBetweenRectangles" presStyleCnt="0"/>
      <dgm:spPr/>
    </dgm:pt>
    <dgm:pt modelId="{FB430146-F9FA-4E74-A149-B7D1B97E6AD0}" type="pres">
      <dgm:prSet presAssocID="{8CA2DFCB-602C-4AFD-B487-42A5D2427B5B}" presName="parentLin" presStyleCnt="0"/>
      <dgm:spPr/>
    </dgm:pt>
    <dgm:pt modelId="{FD5F0972-8BB6-4B53-A7EC-3A00DD1DE53F}" type="pres">
      <dgm:prSet presAssocID="{8CA2DFCB-602C-4AFD-B487-42A5D2427B5B}" presName="parentLeftMargin" presStyleLbl="node1" presStyleIdx="0" presStyleCnt="4"/>
      <dgm:spPr/>
    </dgm:pt>
    <dgm:pt modelId="{1CF69265-64E6-4B41-8FB6-DFB3257C2B29}" type="pres">
      <dgm:prSet presAssocID="{8CA2DFCB-602C-4AFD-B487-42A5D2427B5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B3C3B3B-FE59-4890-B81D-28016C2C0043}" type="pres">
      <dgm:prSet presAssocID="{8CA2DFCB-602C-4AFD-B487-42A5D2427B5B}" presName="negativeSpace" presStyleCnt="0"/>
      <dgm:spPr/>
    </dgm:pt>
    <dgm:pt modelId="{6E3314AD-3F87-47D1-BB11-2FE42433BB9E}" type="pres">
      <dgm:prSet presAssocID="{8CA2DFCB-602C-4AFD-B487-42A5D2427B5B}" presName="childText" presStyleLbl="conFgAcc1" presStyleIdx="1" presStyleCnt="4">
        <dgm:presLayoutVars>
          <dgm:bulletEnabled val="1"/>
        </dgm:presLayoutVars>
      </dgm:prSet>
      <dgm:spPr/>
    </dgm:pt>
    <dgm:pt modelId="{60BC9D97-18E4-428C-90A3-A3074C3C2BB6}" type="pres">
      <dgm:prSet presAssocID="{2D06E37A-956D-4800-997F-B5EDC2943276}" presName="spaceBetweenRectangles" presStyleCnt="0"/>
      <dgm:spPr/>
    </dgm:pt>
    <dgm:pt modelId="{85C14E76-AFA0-427B-8836-CB4678892EE9}" type="pres">
      <dgm:prSet presAssocID="{FC5CECF7-6956-4E5C-9F6C-1FC0B52C3B61}" presName="parentLin" presStyleCnt="0"/>
      <dgm:spPr/>
    </dgm:pt>
    <dgm:pt modelId="{1778C9A8-09B2-421C-AC55-2BB4026F6851}" type="pres">
      <dgm:prSet presAssocID="{FC5CECF7-6956-4E5C-9F6C-1FC0B52C3B61}" presName="parentLeftMargin" presStyleLbl="node1" presStyleIdx="1" presStyleCnt="4"/>
      <dgm:spPr/>
    </dgm:pt>
    <dgm:pt modelId="{8A15D4E8-78B5-4A5D-AD01-FF185F62DEB5}" type="pres">
      <dgm:prSet presAssocID="{FC5CECF7-6956-4E5C-9F6C-1FC0B52C3B61}" presName="parentText" presStyleLbl="node1" presStyleIdx="2" presStyleCnt="4" custLinFactNeighborX="11111" custLinFactNeighborY="-2137">
        <dgm:presLayoutVars>
          <dgm:chMax val="0"/>
          <dgm:bulletEnabled val="1"/>
        </dgm:presLayoutVars>
      </dgm:prSet>
      <dgm:spPr/>
    </dgm:pt>
    <dgm:pt modelId="{342C50DC-B84B-4C6F-8D91-F86AEDCFBCD1}" type="pres">
      <dgm:prSet presAssocID="{FC5CECF7-6956-4E5C-9F6C-1FC0B52C3B61}" presName="negativeSpace" presStyleCnt="0"/>
      <dgm:spPr/>
    </dgm:pt>
    <dgm:pt modelId="{193CB295-22F0-4B9E-B482-6543B88A3F26}" type="pres">
      <dgm:prSet presAssocID="{FC5CECF7-6956-4E5C-9F6C-1FC0B52C3B61}" presName="childText" presStyleLbl="conFgAcc1" presStyleIdx="2" presStyleCnt="4">
        <dgm:presLayoutVars>
          <dgm:bulletEnabled val="1"/>
        </dgm:presLayoutVars>
      </dgm:prSet>
      <dgm:spPr/>
    </dgm:pt>
    <dgm:pt modelId="{27848C02-F27D-4EB7-9D30-C18382A70205}" type="pres">
      <dgm:prSet presAssocID="{5C7808C6-3AF6-40EB-9C9D-5E51FC8C7990}" presName="spaceBetweenRectangles" presStyleCnt="0"/>
      <dgm:spPr/>
    </dgm:pt>
    <dgm:pt modelId="{05ABA823-D954-4FEC-A45B-82D6541887A9}" type="pres">
      <dgm:prSet presAssocID="{CF373EF0-9A7E-4497-A342-9C17DC85CA17}" presName="parentLin" presStyleCnt="0"/>
      <dgm:spPr/>
    </dgm:pt>
    <dgm:pt modelId="{51E4B100-2BA1-46B9-8E5B-DD4502625178}" type="pres">
      <dgm:prSet presAssocID="{CF373EF0-9A7E-4497-A342-9C17DC85CA17}" presName="parentLeftMargin" presStyleLbl="node1" presStyleIdx="2" presStyleCnt="4"/>
      <dgm:spPr/>
    </dgm:pt>
    <dgm:pt modelId="{7B0F85E4-C0F0-49AC-B85C-18CB2B25E6A6}" type="pres">
      <dgm:prSet presAssocID="{CF373EF0-9A7E-4497-A342-9C17DC85CA17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44D0EB93-9E35-4D58-802A-32C9F9B623A0}" type="pres">
      <dgm:prSet presAssocID="{CF373EF0-9A7E-4497-A342-9C17DC85CA17}" presName="negativeSpace" presStyleCnt="0"/>
      <dgm:spPr/>
    </dgm:pt>
    <dgm:pt modelId="{15198617-F26F-42BB-BFBA-5F9A8DAC5818}" type="pres">
      <dgm:prSet presAssocID="{CF373EF0-9A7E-4497-A342-9C17DC85CA1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E6BE609-95A2-4CBA-B641-A0C0269F09B9}" srcId="{7EA21797-61CA-4338-B874-32E4D70ECD1F}" destId="{FC5CECF7-6956-4E5C-9F6C-1FC0B52C3B61}" srcOrd="2" destOrd="0" parTransId="{4C862306-59DC-412C-9F26-234D5609384C}" sibTransId="{5C7808C6-3AF6-40EB-9C9D-5E51FC8C7990}"/>
    <dgm:cxn modelId="{AADB860F-81CC-422F-86AC-A2B215CCA504}" type="presOf" srcId="{7026094F-B6EB-4F25-9CC7-246D34E94F78}" destId="{6E3314AD-3F87-47D1-BB11-2FE42433BB9E}" srcOrd="0" destOrd="0" presId="urn:microsoft.com/office/officeart/2005/8/layout/list1"/>
    <dgm:cxn modelId="{B8C50014-D6A1-495F-921D-FBE935E9F0AC}" type="presOf" srcId="{FC5CECF7-6956-4E5C-9F6C-1FC0B52C3B61}" destId="{8A15D4E8-78B5-4A5D-AD01-FF185F62DEB5}" srcOrd="1" destOrd="0" presId="urn:microsoft.com/office/officeart/2005/8/layout/list1"/>
    <dgm:cxn modelId="{1315D11C-21BF-43C6-A099-C107BF2E1C61}" srcId="{7EA21797-61CA-4338-B874-32E4D70ECD1F}" destId="{F259DB04-CDAF-4F4A-B15C-6E8DC84D310B}" srcOrd="0" destOrd="0" parTransId="{2B9F18FC-453A-4C66-A509-BCA06DE05995}" sibTransId="{71DA0D16-E37A-4252-AE0D-8F2C495B98D5}"/>
    <dgm:cxn modelId="{37B0BE2D-E4F6-4963-ABE0-511DEB55E84A}" type="presOf" srcId="{F259DB04-CDAF-4F4A-B15C-6E8DC84D310B}" destId="{51F98571-F022-4F89-8C74-AF141115B09F}" srcOrd="1" destOrd="0" presId="urn:microsoft.com/office/officeart/2005/8/layout/list1"/>
    <dgm:cxn modelId="{22EA513D-D8AD-4546-A469-39F494C4BBAA}" type="presOf" srcId="{FC5CECF7-6956-4E5C-9F6C-1FC0B52C3B61}" destId="{1778C9A8-09B2-421C-AC55-2BB4026F6851}" srcOrd="0" destOrd="0" presId="urn:microsoft.com/office/officeart/2005/8/layout/list1"/>
    <dgm:cxn modelId="{CB591F40-35A9-49FF-8228-558CC257DF66}" type="presOf" srcId="{8CA2DFCB-602C-4AFD-B487-42A5D2427B5B}" destId="{1CF69265-64E6-4B41-8FB6-DFB3257C2B29}" srcOrd="1" destOrd="0" presId="urn:microsoft.com/office/officeart/2005/8/layout/list1"/>
    <dgm:cxn modelId="{642E5E60-0AD3-4AC5-B59A-AC29D43E2126}" type="presOf" srcId="{CF373EF0-9A7E-4497-A342-9C17DC85CA17}" destId="{7B0F85E4-C0F0-49AC-B85C-18CB2B25E6A6}" srcOrd="1" destOrd="0" presId="urn:microsoft.com/office/officeart/2005/8/layout/list1"/>
    <dgm:cxn modelId="{BE91E562-49B4-4345-99F8-022F385D9F26}" srcId="{FC5CECF7-6956-4E5C-9F6C-1FC0B52C3B61}" destId="{8B82FA63-6C45-4216-A205-D9AE4516A3FA}" srcOrd="1" destOrd="0" parTransId="{D30EC3E2-1ABD-407F-852E-5833AF9AA039}" sibTransId="{071355CC-FFED-4600-A9C8-0AD05D87F9A8}"/>
    <dgm:cxn modelId="{14250C47-2156-474B-AFCF-87C3B3A66C78}" srcId="{7EA21797-61CA-4338-B874-32E4D70ECD1F}" destId="{8CA2DFCB-602C-4AFD-B487-42A5D2427B5B}" srcOrd="1" destOrd="0" parTransId="{68DCC40D-4586-4025-9645-E94933DE2C7E}" sibTransId="{2D06E37A-956D-4800-997F-B5EDC2943276}"/>
    <dgm:cxn modelId="{167A9452-81AE-4020-B057-5550FF9AB108}" type="presOf" srcId="{F6300351-5BB7-4F7E-BD50-E71EFADFF45D}" destId="{15198617-F26F-42BB-BFBA-5F9A8DAC5818}" srcOrd="0" destOrd="0" presId="urn:microsoft.com/office/officeart/2005/8/layout/list1"/>
    <dgm:cxn modelId="{30072C74-F306-4B82-90EA-D5F3793D17E2}" srcId="{F259DB04-CDAF-4F4A-B15C-6E8DC84D310B}" destId="{7D4F35EC-F52E-4229-8AA2-AD33C936767A}" srcOrd="0" destOrd="0" parTransId="{2D8B248C-BB7D-46BA-B2CE-0B63135F1D97}" sibTransId="{2E48FF21-2E9F-4443-9F49-450D1DD7C03F}"/>
    <dgm:cxn modelId="{15C4C654-5883-4419-8BFC-7EB90D85412C}" srcId="{8CA2DFCB-602C-4AFD-B487-42A5D2427B5B}" destId="{7026094F-B6EB-4F25-9CC7-246D34E94F78}" srcOrd="0" destOrd="0" parTransId="{A158B60A-30AD-4EC2-ADCE-34D6765F27B5}" sibTransId="{DDDAE413-CBC2-4013-9655-B2F8702CD0DA}"/>
    <dgm:cxn modelId="{46CBB558-D86D-4FAF-A965-8546D299C0EC}" srcId="{7EA21797-61CA-4338-B874-32E4D70ECD1F}" destId="{CF373EF0-9A7E-4497-A342-9C17DC85CA17}" srcOrd="3" destOrd="0" parTransId="{EC935048-4610-48AE-97E0-55EEB2FFA9B8}" sibTransId="{C9B3528B-8766-43C5-A7EB-78E3000EE4BA}"/>
    <dgm:cxn modelId="{F29A1359-2BB2-4A03-8498-7617BE04F926}" type="presOf" srcId="{7EA21797-61CA-4338-B874-32E4D70ECD1F}" destId="{177E77BA-B020-42C0-8DB7-E2F92D5686E0}" srcOrd="0" destOrd="0" presId="urn:microsoft.com/office/officeart/2005/8/layout/list1"/>
    <dgm:cxn modelId="{CCD67F5A-540F-4C44-8E9F-C95F67C0E1DA}" type="presOf" srcId="{8B82FA63-6C45-4216-A205-D9AE4516A3FA}" destId="{193CB295-22F0-4B9E-B482-6543B88A3F26}" srcOrd="0" destOrd="1" presId="urn:microsoft.com/office/officeart/2005/8/layout/list1"/>
    <dgm:cxn modelId="{431D947B-9354-4FAF-81E5-31F8F0058BC8}" type="presOf" srcId="{CF373EF0-9A7E-4497-A342-9C17DC85CA17}" destId="{51E4B100-2BA1-46B9-8E5B-DD4502625178}" srcOrd="0" destOrd="0" presId="urn:microsoft.com/office/officeart/2005/8/layout/list1"/>
    <dgm:cxn modelId="{DCE1BA7D-7526-400A-8696-9C88799AF500}" srcId="{FC5CECF7-6956-4E5C-9F6C-1FC0B52C3B61}" destId="{AD74A497-2C6B-46ED-8207-9E4BA0013DD8}" srcOrd="0" destOrd="0" parTransId="{AF8CA633-1FBA-40D6-86C6-E7ED23A016AE}" sibTransId="{DD297BC0-55D1-4410-953C-60C1DDE3072E}"/>
    <dgm:cxn modelId="{991519B2-1F22-4C93-8980-6440D679EC11}" type="presOf" srcId="{7D4F35EC-F52E-4229-8AA2-AD33C936767A}" destId="{9CF7E452-BF06-4540-A6D1-D8A3056C426D}" srcOrd="0" destOrd="0" presId="urn:microsoft.com/office/officeart/2005/8/layout/list1"/>
    <dgm:cxn modelId="{E62B3EBE-361E-4819-9218-F4A4149D9700}" type="presOf" srcId="{AD74A497-2C6B-46ED-8207-9E4BA0013DD8}" destId="{193CB295-22F0-4B9E-B482-6543B88A3F26}" srcOrd="0" destOrd="0" presId="urn:microsoft.com/office/officeart/2005/8/layout/list1"/>
    <dgm:cxn modelId="{A6BE66CB-1322-4446-84A3-4EC5F270BE3A}" srcId="{CF373EF0-9A7E-4497-A342-9C17DC85CA17}" destId="{F6300351-5BB7-4F7E-BD50-E71EFADFF45D}" srcOrd="0" destOrd="0" parTransId="{E2B1E48F-3214-4E5A-8C5F-6DBDE2D3E1B7}" sibTransId="{BD1605E5-F81D-4B0A-A4BE-F2E860B8F0E0}"/>
    <dgm:cxn modelId="{0C9F9EE0-8D3F-47E9-832E-14DA1AC73B9A}" type="presOf" srcId="{F259DB04-CDAF-4F4A-B15C-6E8DC84D310B}" destId="{48357AF7-4272-4D3F-9655-6012B806641E}" srcOrd="0" destOrd="0" presId="urn:microsoft.com/office/officeart/2005/8/layout/list1"/>
    <dgm:cxn modelId="{40F6F9FC-6E2A-485D-8FB1-18A975413388}" type="presOf" srcId="{8CA2DFCB-602C-4AFD-B487-42A5D2427B5B}" destId="{FD5F0972-8BB6-4B53-A7EC-3A00DD1DE53F}" srcOrd="0" destOrd="0" presId="urn:microsoft.com/office/officeart/2005/8/layout/list1"/>
    <dgm:cxn modelId="{711A3D16-CA9F-49A4-9F92-E924FA11CEF2}" type="presParOf" srcId="{177E77BA-B020-42C0-8DB7-E2F92D5686E0}" destId="{8595673C-8C19-4CFF-B8D2-95B34F40E58F}" srcOrd="0" destOrd="0" presId="urn:microsoft.com/office/officeart/2005/8/layout/list1"/>
    <dgm:cxn modelId="{559DC17B-631C-402F-AD9C-52DDA7BE46DE}" type="presParOf" srcId="{8595673C-8C19-4CFF-B8D2-95B34F40E58F}" destId="{48357AF7-4272-4D3F-9655-6012B806641E}" srcOrd="0" destOrd="0" presId="urn:microsoft.com/office/officeart/2005/8/layout/list1"/>
    <dgm:cxn modelId="{8AF63695-2C59-4936-9F69-8C9BB8065212}" type="presParOf" srcId="{8595673C-8C19-4CFF-B8D2-95B34F40E58F}" destId="{51F98571-F022-4F89-8C74-AF141115B09F}" srcOrd="1" destOrd="0" presId="urn:microsoft.com/office/officeart/2005/8/layout/list1"/>
    <dgm:cxn modelId="{B6C8074F-5228-4BF2-9FC5-A77714952D5F}" type="presParOf" srcId="{177E77BA-B020-42C0-8DB7-E2F92D5686E0}" destId="{A1247AA9-F437-49AD-A104-3834B645B034}" srcOrd="1" destOrd="0" presId="urn:microsoft.com/office/officeart/2005/8/layout/list1"/>
    <dgm:cxn modelId="{205CC1DF-A5FF-4B99-AFF6-EBD13D203A98}" type="presParOf" srcId="{177E77BA-B020-42C0-8DB7-E2F92D5686E0}" destId="{9CF7E452-BF06-4540-A6D1-D8A3056C426D}" srcOrd="2" destOrd="0" presId="urn:microsoft.com/office/officeart/2005/8/layout/list1"/>
    <dgm:cxn modelId="{21DE755B-D280-4E69-AC94-317EAE015E24}" type="presParOf" srcId="{177E77BA-B020-42C0-8DB7-E2F92D5686E0}" destId="{C24E958B-C342-4FA0-9DA6-AB415C94EC94}" srcOrd="3" destOrd="0" presId="urn:microsoft.com/office/officeart/2005/8/layout/list1"/>
    <dgm:cxn modelId="{3F67B7F6-514B-43A3-BB36-4153C7DF29B1}" type="presParOf" srcId="{177E77BA-B020-42C0-8DB7-E2F92D5686E0}" destId="{FB430146-F9FA-4E74-A149-B7D1B97E6AD0}" srcOrd="4" destOrd="0" presId="urn:microsoft.com/office/officeart/2005/8/layout/list1"/>
    <dgm:cxn modelId="{7D73A952-6CFF-4C6E-86E4-C657967B1178}" type="presParOf" srcId="{FB430146-F9FA-4E74-A149-B7D1B97E6AD0}" destId="{FD5F0972-8BB6-4B53-A7EC-3A00DD1DE53F}" srcOrd="0" destOrd="0" presId="urn:microsoft.com/office/officeart/2005/8/layout/list1"/>
    <dgm:cxn modelId="{97AC9AFC-DD3F-494D-8664-942F72610FBE}" type="presParOf" srcId="{FB430146-F9FA-4E74-A149-B7D1B97E6AD0}" destId="{1CF69265-64E6-4B41-8FB6-DFB3257C2B29}" srcOrd="1" destOrd="0" presId="urn:microsoft.com/office/officeart/2005/8/layout/list1"/>
    <dgm:cxn modelId="{92775CF3-A4B5-48B6-BA08-9FE62B31C885}" type="presParOf" srcId="{177E77BA-B020-42C0-8DB7-E2F92D5686E0}" destId="{0B3C3B3B-FE59-4890-B81D-28016C2C0043}" srcOrd="5" destOrd="0" presId="urn:microsoft.com/office/officeart/2005/8/layout/list1"/>
    <dgm:cxn modelId="{3D9BC387-CB94-4EB2-B596-AAB2753C1012}" type="presParOf" srcId="{177E77BA-B020-42C0-8DB7-E2F92D5686E0}" destId="{6E3314AD-3F87-47D1-BB11-2FE42433BB9E}" srcOrd="6" destOrd="0" presId="urn:microsoft.com/office/officeart/2005/8/layout/list1"/>
    <dgm:cxn modelId="{3CC85360-9F68-422A-B94F-4F68F3E50C9C}" type="presParOf" srcId="{177E77BA-B020-42C0-8DB7-E2F92D5686E0}" destId="{60BC9D97-18E4-428C-90A3-A3074C3C2BB6}" srcOrd="7" destOrd="0" presId="urn:microsoft.com/office/officeart/2005/8/layout/list1"/>
    <dgm:cxn modelId="{E11D5640-D924-4733-A7DB-97B128C11F15}" type="presParOf" srcId="{177E77BA-B020-42C0-8DB7-E2F92D5686E0}" destId="{85C14E76-AFA0-427B-8836-CB4678892EE9}" srcOrd="8" destOrd="0" presId="urn:microsoft.com/office/officeart/2005/8/layout/list1"/>
    <dgm:cxn modelId="{CFB33B00-0D7C-4395-9FAE-11F4F51757FF}" type="presParOf" srcId="{85C14E76-AFA0-427B-8836-CB4678892EE9}" destId="{1778C9A8-09B2-421C-AC55-2BB4026F6851}" srcOrd="0" destOrd="0" presId="urn:microsoft.com/office/officeart/2005/8/layout/list1"/>
    <dgm:cxn modelId="{1C5EDFE4-A4E2-4BA9-8E71-179EC75E7805}" type="presParOf" srcId="{85C14E76-AFA0-427B-8836-CB4678892EE9}" destId="{8A15D4E8-78B5-4A5D-AD01-FF185F62DEB5}" srcOrd="1" destOrd="0" presId="urn:microsoft.com/office/officeart/2005/8/layout/list1"/>
    <dgm:cxn modelId="{72C5981B-5D49-40EA-870E-84FAA38E89D2}" type="presParOf" srcId="{177E77BA-B020-42C0-8DB7-E2F92D5686E0}" destId="{342C50DC-B84B-4C6F-8D91-F86AEDCFBCD1}" srcOrd="9" destOrd="0" presId="urn:microsoft.com/office/officeart/2005/8/layout/list1"/>
    <dgm:cxn modelId="{C3A7A8B3-9E02-4BB5-92B1-5F29023DD5A4}" type="presParOf" srcId="{177E77BA-B020-42C0-8DB7-E2F92D5686E0}" destId="{193CB295-22F0-4B9E-B482-6543B88A3F26}" srcOrd="10" destOrd="0" presId="urn:microsoft.com/office/officeart/2005/8/layout/list1"/>
    <dgm:cxn modelId="{5C70E665-A71D-4F8E-B760-B65ECAB4E140}" type="presParOf" srcId="{177E77BA-B020-42C0-8DB7-E2F92D5686E0}" destId="{27848C02-F27D-4EB7-9D30-C18382A70205}" srcOrd="11" destOrd="0" presId="urn:microsoft.com/office/officeart/2005/8/layout/list1"/>
    <dgm:cxn modelId="{E10E5625-9711-4B65-8AC2-05C861E50666}" type="presParOf" srcId="{177E77BA-B020-42C0-8DB7-E2F92D5686E0}" destId="{05ABA823-D954-4FEC-A45B-82D6541887A9}" srcOrd="12" destOrd="0" presId="urn:microsoft.com/office/officeart/2005/8/layout/list1"/>
    <dgm:cxn modelId="{97FB5DB4-9E77-41F4-9FFE-8ED4AE5845C6}" type="presParOf" srcId="{05ABA823-D954-4FEC-A45B-82D6541887A9}" destId="{51E4B100-2BA1-46B9-8E5B-DD4502625178}" srcOrd="0" destOrd="0" presId="urn:microsoft.com/office/officeart/2005/8/layout/list1"/>
    <dgm:cxn modelId="{F455B08C-C429-441B-B70F-B6C98DF16996}" type="presParOf" srcId="{05ABA823-D954-4FEC-A45B-82D6541887A9}" destId="{7B0F85E4-C0F0-49AC-B85C-18CB2B25E6A6}" srcOrd="1" destOrd="0" presId="urn:microsoft.com/office/officeart/2005/8/layout/list1"/>
    <dgm:cxn modelId="{1E97E966-9587-4A4A-8238-DF14D51B8C21}" type="presParOf" srcId="{177E77BA-B020-42C0-8DB7-E2F92D5686E0}" destId="{44D0EB93-9E35-4D58-802A-32C9F9B623A0}" srcOrd="13" destOrd="0" presId="urn:microsoft.com/office/officeart/2005/8/layout/list1"/>
    <dgm:cxn modelId="{5C60862C-93A1-4EA8-BC1A-67C66B3B8226}" type="presParOf" srcId="{177E77BA-B020-42C0-8DB7-E2F92D5686E0}" destId="{15198617-F26F-42BB-BFBA-5F9A8DAC581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B21C6D-8217-4D05-B741-AB0DFB319CB2}" type="doc">
      <dgm:prSet loTypeId="urn:microsoft.com/office/officeart/2005/8/layout/lProcess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2A6B18A-7724-48D2-AB59-3B434963157F}">
      <dgm:prSet/>
      <dgm:spPr/>
      <dgm:t>
        <a:bodyPr/>
        <a:lstStyle/>
        <a:p>
          <a:pPr rtl="0"/>
          <a:r>
            <a:rPr lang="fr-CH" b="1" dirty="0" err="1"/>
            <a:t>Enfoques</a:t>
          </a:r>
          <a:r>
            <a:rPr lang="fr-CH" b="1" dirty="0"/>
            <a:t> e </a:t>
          </a:r>
          <a:r>
            <a:rPr lang="fr-CH" b="1" dirty="0" err="1"/>
            <a:t>instrumentos</a:t>
          </a:r>
          <a:r>
            <a:rPr lang="fr-CH" b="1" dirty="0"/>
            <a:t> </a:t>
          </a:r>
          <a:r>
            <a:rPr lang="fr-CH" b="1" dirty="0" err="1"/>
            <a:t>innovadores</a:t>
          </a:r>
          <a:endParaRPr lang="en-US" dirty="0"/>
        </a:p>
      </dgm:t>
    </dgm:pt>
    <dgm:pt modelId="{52831BED-E6AD-49D6-9DAB-F149036D428A}" type="parTrans" cxnId="{CDF96E5F-2820-42D9-971E-138CBE5A9149}">
      <dgm:prSet/>
      <dgm:spPr/>
      <dgm:t>
        <a:bodyPr/>
        <a:lstStyle/>
        <a:p>
          <a:endParaRPr lang="en-US"/>
        </a:p>
      </dgm:t>
    </dgm:pt>
    <dgm:pt modelId="{A666D288-938C-4155-9B9C-FA3AE1F2FF92}" type="sibTrans" cxnId="{CDF96E5F-2820-42D9-971E-138CBE5A9149}">
      <dgm:prSet/>
      <dgm:spPr/>
      <dgm:t>
        <a:bodyPr/>
        <a:lstStyle/>
        <a:p>
          <a:endParaRPr lang="en-US"/>
        </a:p>
      </dgm:t>
    </dgm:pt>
    <dgm:pt modelId="{C8F86338-973B-4368-98AA-5783FEACE907}">
      <dgm:prSet/>
      <dgm:spPr/>
      <dgm:t>
        <a:bodyPr/>
        <a:lstStyle/>
        <a:p>
          <a:pPr rtl="0"/>
          <a:r>
            <a:rPr lang="es-ES" dirty="0"/>
            <a:t>Aplicar herramientas </a:t>
          </a:r>
          <a:br>
            <a:rPr lang="es-ES" dirty="0"/>
          </a:br>
          <a:r>
            <a:rPr lang="es-ES" dirty="0"/>
            <a:t>y enfoques innovadores para realizar estudios y mejorar los índices de respuesta</a:t>
          </a:r>
          <a:endParaRPr lang="en-US" dirty="0"/>
        </a:p>
      </dgm:t>
    </dgm:pt>
    <dgm:pt modelId="{B93054D4-9FF3-4AD8-8D5A-124B3763BF07}" type="parTrans" cxnId="{B9046AA5-14FB-491E-87E6-99278EB569B2}">
      <dgm:prSet/>
      <dgm:spPr/>
      <dgm:t>
        <a:bodyPr/>
        <a:lstStyle/>
        <a:p>
          <a:endParaRPr lang="en-US"/>
        </a:p>
      </dgm:t>
    </dgm:pt>
    <dgm:pt modelId="{658E23FB-DB31-4E0A-BCE2-036B671E836F}" type="sibTrans" cxnId="{B9046AA5-14FB-491E-87E6-99278EB569B2}">
      <dgm:prSet/>
      <dgm:spPr/>
      <dgm:t>
        <a:bodyPr/>
        <a:lstStyle/>
        <a:p>
          <a:endParaRPr lang="en-US"/>
        </a:p>
      </dgm:t>
    </dgm:pt>
    <dgm:pt modelId="{FACE33BA-E9E6-40E2-B826-876129FBC643}">
      <dgm:prSet/>
      <dgm:spPr/>
      <dgm:t>
        <a:bodyPr/>
        <a:lstStyle/>
        <a:p>
          <a:pPr rtl="0"/>
          <a:r>
            <a:rPr lang="fr-CH" b="1" dirty="0" err="1"/>
            <a:t>Mecanismo</a:t>
          </a:r>
          <a:r>
            <a:rPr lang="fr-CH" b="1" dirty="0"/>
            <a:t> de control </a:t>
          </a:r>
          <a:r>
            <a:rPr lang="fr-CH" b="1" dirty="0" err="1"/>
            <a:t>periódico</a:t>
          </a:r>
          <a:endParaRPr lang="en-US" dirty="0"/>
        </a:p>
      </dgm:t>
    </dgm:pt>
    <dgm:pt modelId="{32E0FD9C-55BE-4053-8FF4-F1E81C82368A}" type="parTrans" cxnId="{5AD72577-6DE4-4B04-927F-D3705EC81EC4}">
      <dgm:prSet/>
      <dgm:spPr/>
      <dgm:t>
        <a:bodyPr/>
        <a:lstStyle/>
        <a:p>
          <a:endParaRPr lang="en-US"/>
        </a:p>
      </dgm:t>
    </dgm:pt>
    <dgm:pt modelId="{A756E86F-2699-44DD-9388-CFB8EAF12F70}" type="sibTrans" cxnId="{5AD72577-6DE4-4B04-927F-D3705EC81EC4}">
      <dgm:prSet/>
      <dgm:spPr/>
      <dgm:t>
        <a:bodyPr/>
        <a:lstStyle/>
        <a:p>
          <a:endParaRPr lang="en-US"/>
        </a:p>
      </dgm:t>
    </dgm:pt>
    <dgm:pt modelId="{81B8D225-C624-4F18-8225-0CEF0544F1AB}">
      <dgm:prSet/>
      <dgm:spPr/>
      <dgm:t>
        <a:bodyPr/>
        <a:lstStyle/>
        <a:p>
          <a:pPr rtl="0"/>
          <a:r>
            <a:rPr lang="es-ES" dirty="0"/>
            <a:t>Establecer un mecanismo eficaz para supervisar </a:t>
          </a:r>
          <a:br>
            <a:rPr lang="es-ES" dirty="0"/>
          </a:br>
          <a:r>
            <a:rPr lang="es-ES" dirty="0"/>
            <a:t>la aplicación de </a:t>
          </a:r>
          <a:br>
            <a:rPr lang="es-ES" dirty="0"/>
          </a:br>
          <a:r>
            <a:rPr lang="es-ES" dirty="0"/>
            <a:t>la CIPF y de las NIMF adoptadas</a:t>
          </a:r>
          <a:endParaRPr lang="en-US" dirty="0"/>
        </a:p>
      </dgm:t>
    </dgm:pt>
    <dgm:pt modelId="{73B9674F-C766-46AA-AA19-1D0C7144F5EE}" type="parTrans" cxnId="{026CB38A-05FF-4897-B504-E0312BACA5AA}">
      <dgm:prSet/>
      <dgm:spPr/>
      <dgm:t>
        <a:bodyPr/>
        <a:lstStyle/>
        <a:p>
          <a:endParaRPr lang="en-US"/>
        </a:p>
      </dgm:t>
    </dgm:pt>
    <dgm:pt modelId="{2AE58B88-8F9A-4963-A4B5-413A4711FF31}" type="sibTrans" cxnId="{026CB38A-05FF-4897-B504-E0312BACA5AA}">
      <dgm:prSet/>
      <dgm:spPr/>
      <dgm:t>
        <a:bodyPr/>
        <a:lstStyle/>
        <a:p>
          <a:endParaRPr lang="en-US"/>
        </a:p>
      </dgm:t>
    </dgm:pt>
    <dgm:pt modelId="{BC459A6F-13F4-4BA6-BDBD-96CECDDFEA32}">
      <dgm:prSet/>
      <dgm:spPr/>
      <dgm:t>
        <a:bodyPr/>
        <a:lstStyle/>
        <a:p>
          <a:pPr rtl="0"/>
          <a:r>
            <a:rPr lang="es-ES" b="1" dirty="0"/>
            <a:t>Supervisar </a:t>
          </a:r>
          <a:br>
            <a:rPr lang="es-ES" b="1" dirty="0"/>
          </a:br>
          <a:r>
            <a:rPr lang="es-ES" b="1" dirty="0"/>
            <a:t>la aplicación del Marco Estratégico</a:t>
          </a:r>
          <a:endParaRPr lang="en-US" dirty="0"/>
        </a:p>
      </dgm:t>
    </dgm:pt>
    <dgm:pt modelId="{E2786282-2946-4C06-885D-40E8DB489AD4}" type="parTrans" cxnId="{A2B23182-BADA-421E-A7F2-4C641A8F1938}">
      <dgm:prSet/>
      <dgm:spPr/>
      <dgm:t>
        <a:bodyPr/>
        <a:lstStyle/>
        <a:p>
          <a:endParaRPr lang="en-US"/>
        </a:p>
      </dgm:t>
    </dgm:pt>
    <dgm:pt modelId="{B1BA005B-1DC6-4FE6-A2FE-404460D1917F}" type="sibTrans" cxnId="{A2B23182-BADA-421E-A7F2-4C641A8F1938}">
      <dgm:prSet/>
      <dgm:spPr/>
      <dgm:t>
        <a:bodyPr/>
        <a:lstStyle/>
        <a:p>
          <a:endParaRPr lang="en-US"/>
        </a:p>
      </dgm:t>
    </dgm:pt>
    <dgm:pt modelId="{03A54211-977E-4176-9763-4662FCD38022}">
      <dgm:prSet/>
      <dgm:spPr/>
      <dgm:t>
        <a:bodyPr/>
        <a:lstStyle/>
        <a:p>
          <a:pPr rtl="0"/>
          <a:r>
            <a:rPr lang="es-ES" dirty="0"/>
            <a:t>Realizar estudios y encuestas para supervisar la aplicación del Marco Estratégico 2020-2030</a:t>
          </a:r>
          <a:br>
            <a:rPr lang="es-ES" dirty="0"/>
          </a:br>
          <a:r>
            <a:rPr lang="es-ES" dirty="0"/>
            <a:t>de la CIPF</a:t>
          </a:r>
          <a:endParaRPr lang="en-US" dirty="0"/>
        </a:p>
      </dgm:t>
    </dgm:pt>
    <dgm:pt modelId="{88E4F1A9-A0D9-41C5-9A8E-86D2A9A685BA}" type="parTrans" cxnId="{E9FDD422-E49F-41CF-9D56-BB37CF153046}">
      <dgm:prSet/>
      <dgm:spPr/>
      <dgm:t>
        <a:bodyPr/>
        <a:lstStyle/>
        <a:p>
          <a:endParaRPr lang="en-US"/>
        </a:p>
      </dgm:t>
    </dgm:pt>
    <dgm:pt modelId="{EDC03121-3640-421F-9844-1C8B9F5D2FEF}" type="sibTrans" cxnId="{E9FDD422-E49F-41CF-9D56-BB37CF153046}">
      <dgm:prSet/>
      <dgm:spPr/>
      <dgm:t>
        <a:bodyPr/>
        <a:lstStyle/>
        <a:p>
          <a:endParaRPr lang="en-US"/>
        </a:p>
      </dgm:t>
    </dgm:pt>
    <dgm:pt modelId="{EF75F41E-9AF9-48CB-8891-780CEB2518A7}">
      <dgm:prSet/>
      <dgm:spPr/>
      <dgm:t>
        <a:bodyPr/>
        <a:lstStyle/>
        <a:p>
          <a:pPr rtl="0"/>
          <a:r>
            <a:rPr lang="fr-CH" b="1" dirty="0" err="1"/>
            <a:t>Gestión</a:t>
          </a:r>
          <a:r>
            <a:rPr lang="fr-CH" b="1" dirty="0"/>
            <a:t> de </a:t>
          </a:r>
          <a:r>
            <a:rPr lang="fr-CH" b="1" dirty="0" err="1"/>
            <a:t>datos</a:t>
          </a:r>
          <a:endParaRPr lang="en-US" dirty="0"/>
        </a:p>
      </dgm:t>
    </dgm:pt>
    <dgm:pt modelId="{37FAD1BE-DDC7-4531-97B3-BA28CD9CC6BA}" type="parTrans" cxnId="{4DE760EF-730D-4DBC-B860-724395590E25}">
      <dgm:prSet/>
      <dgm:spPr/>
      <dgm:t>
        <a:bodyPr/>
        <a:lstStyle/>
        <a:p>
          <a:endParaRPr lang="en-US"/>
        </a:p>
      </dgm:t>
    </dgm:pt>
    <dgm:pt modelId="{4B770730-A5B4-4428-B69C-6D8C47E8559E}" type="sibTrans" cxnId="{4DE760EF-730D-4DBC-B860-724395590E25}">
      <dgm:prSet/>
      <dgm:spPr/>
      <dgm:t>
        <a:bodyPr/>
        <a:lstStyle/>
        <a:p>
          <a:endParaRPr lang="en-US"/>
        </a:p>
      </dgm:t>
    </dgm:pt>
    <dgm:pt modelId="{C4A925AF-55DA-4684-AE4C-874DE1AAB7CB}">
      <dgm:prSet/>
      <dgm:spPr/>
      <dgm:t>
        <a:bodyPr/>
        <a:lstStyle/>
        <a:p>
          <a:pPr rtl="0"/>
          <a:r>
            <a:rPr lang="es-ES" dirty="0"/>
            <a:t>Mejorar la gestión de los datos </a:t>
          </a:r>
          <a:br>
            <a:rPr lang="es-ES" dirty="0"/>
          </a:br>
          <a:r>
            <a:rPr lang="es-ES" dirty="0"/>
            <a:t>de los estudios</a:t>
          </a:r>
          <a:endParaRPr lang="en-US" dirty="0"/>
        </a:p>
      </dgm:t>
    </dgm:pt>
    <dgm:pt modelId="{7EB9D925-99D2-47E4-9329-B179B365C692}" type="parTrans" cxnId="{DA365444-D997-4907-9816-1CC4F4D38643}">
      <dgm:prSet/>
      <dgm:spPr/>
      <dgm:t>
        <a:bodyPr/>
        <a:lstStyle/>
        <a:p>
          <a:endParaRPr lang="en-US"/>
        </a:p>
      </dgm:t>
    </dgm:pt>
    <dgm:pt modelId="{87D519F1-3C9D-4348-A168-8395F6E16B31}" type="sibTrans" cxnId="{DA365444-D997-4907-9816-1CC4F4D38643}">
      <dgm:prSet/>
      <dgm:spPr/>
      <dgm:t>
        <a:bodyPr/>
        <a:lstStyle/>
        <a:p>
          <a:endParaRPr lang="en-US"/>
        </a:p>
      </dgm:t>
    </dgm:pt>
    <dgm:pt modelId="{D93EE54F-B883-4A24-93E4-405E52B0459E}">
      <dgm:prSet/>
      <dgm:spPr/>
      <dgm:t>
        <a:bodyPr/>
        <a:lstStyle/>
        <a:p>
          <a:pPr rtl="0"/>
          <a:r>
            <a:rPr lang="fr-CH" b="1" dirty="0" err="1"/>
            <a:t>Recomendaciones</a:t>
          </a:r>
          <a:r>
            <a:rPr lang="fr-CH" b="1" dirty="0"/>
            <a:t> a la CMF</a:t>
          </a:r>
          <a:endParaRPr lang="en-US" dirty="0"/>
        </a:p>
      </dgm:t>
    </dgm:pt>
    <dgm:pt modelId="{FD289D07-7607-4B90-A549-4D985344756D}" type="parTrans" cxnId="{0DF8B9E4-6987-4966-9147-51F6006586E4}">
      <dgm:prSet/>
      <dgm:spPr/>
      <dgm:t>
        <a:bodyPr/>
        <a:lstStyle/>
        <a:p>
          <a:endParaRPr lang="en-US"/>
        </a:p>
      </dgm:t>
    </dgm:pt>
    <dgm:pt modelId="{935C11FD-7408-4021-9B61-197221C48C7D}" type="sibTrans" cxnId="{0DF8B9E4-6987-4966-9147-51F6006586E4}">
      <dgm:prSet/>
      <dgm:spPr/>
      <dgm:t>
        <a:bodyPr/>
        <a:lstStyle/>
        <a:p>
          <a:endParaRPr lang="en-US"/>
        </a:p>
      </dgm:t>
    </dgm:pt>
    <dgm:pt modelId="{BDFCD035-0EB6-4154-B33B-8DB7411E96F4}">
      <dgm:prSet/>
      <dgm:spPr/>
      <dgm:t>
        <a:bodyPr/>
        <a:lstStyle/>
        <a:p>
          <a:pPr rtl="0"/>
          <a:r>
            <a:rPr lang="es-ES" dirty="0"/>
            <a:t>Informar de las carencias y los obstáculos a la CMF y formular recomendaciones para tratarlos </a:t>
          </a:r>
          <a:br>
            <a:rPr lang="es-ES" dirty="0"/>
          </a:br>
          <a:r>
            <a:rPr lang="es-ES" dirty="0"/>
            <a:t>con el órgano subsidiario apropiado</a:t>
          </a:r>
          <a:endParaRPr lang="en-US" dirty="0"/>
        </a:p>
      </dgm:t>
    </dgm:pt>
    <dgm:pt modelId="{50E451EE-68E7-4E93-8E6D-00414BBF9FB1}" type="parTrans" cxnId="{28DF1603-590E-4D6F-98FC-1C5F787AC0C4}">
      <dgm:prSet/>
      <dgm:spPr/>
      <dgm:t>
        <a:bodyPr/>
        <a:lstStyle/>
        <a:p>
          <a:endParaRPr lang="en-US"/>
        </a:p>
      </dgm:t>
    </dgm:pt>
    <dgm:pt modelId="{C2FA7F73-BAA0-475A-A32F-F1CBD3841B90}" type="sibTrans" cxnId="{28DF1603-590E-4D6F-98FC-1C5F787AC0C4}">
      <dgm:prSet/>
      <dgm:spPr/>
      <dgm:t>
        <a:bodyPr/>
        <a:lstStyle/>
        <a:p>
          <a:endParaRPr lang="en-US"/>
        </a:p>
      </dgm:t>
    </dgm:pt>
    <dgm:pt modelId="{381E15F7-41A9-4EF2-9EC3-D740E6C78655}" type="pres">
      <dgm:prSet presAssocID="{DCB21C6D-8217-4D05-B741-AB0DFB319CB2}" presName="theList" presStyleCnt="0">
        <dgm:presLayoutVars>
          <dgm:dir/>
          <dgm:animLvl val="lvl"/>
          <dgm:resizeHandles val="exact"/>
        </dgm:presLayoutVars>
      </dgm:prSet>
      <dgm:spPr/>
    </dgm:pt>
    <dgm:pt modelId="{49F9D1B1-4E52-4404-B633-F3270D39B1C0}" type="pres">
      <dgm:prSet presAssocID="{02A6B18A-7724-48D2-AB59-3B434963157F}" presName="compNode" presStyleCnt="0"/>
      <dgm:spPr/>
    </dgm:pt>
    <dgm:pt modelId="{AA4A362C-3429-4A76-8A46-A96F118CBC5B}" type="pres">
      <dgm:prSet presAssocID="{02A6B18A-7724-48D2-AB59-3B434963157F}" presName="aNode" presStyleLbl="bgShp" presStyleIdx="0" presStyleCnt="5"/>
      <dgm:spPr/>
    </dgm:pt>
    <dgm:pt modelId="{56ADED7C-8986-4807-A7CA-0B986E7C29DC}" type="pres">
      <dgm:prSet presAssocID="{02A6B18A-7724-48D2-AB59-3B434963157F}" presName="textNode" presStyleLbl="bgShp" presStyleIdx="0" presStyleCnt="5"/>
      <dgm:spPr/>
    </dgm:pt>
    <dgm:pt modelId="{96C66603-B66E-42B4-8D4F-A64ED8FBA949}" type="pres">
      <dgm:prSet presAssocID="{02A6B18A-7724-48D2-AB59-3B434963157F}" presName="compChildNode" presStyleCnt="0"/>
      <dgm:spPr/>
    </dgm:pt>
    <dgm:pt modelId="{498D2738-6735-4E0E-9EDC-2E6A32F6E46D}" type="pres">
      <dgm:prSet presAssocID="{02A6B18A-7724-48D2-AB59-3B434963157F}" presName="theInnerList" presStyleCnt="0"/>
      <dgm:spPr/>
    </dgm:pt>
    <dgm:pt modelId="{EC9E6514-0B3A-4380-8BBF-925A2987F5CB}" type="pres">
      <dgm:prSet presAssocID="{C8F86338-973B-4368-98AA-5783FEACE907}" presName="childNode" presStyleLbl="node1" presStyleIdx="0" presStyleCnt="5" custScaleX="102994">
        <dgm:presLayoutVars>
          <dgm:bulletEnabled val="1"/>
        </dgm:presLayoutVars>
      </dgm:prSet>
      <dgm:spPr/>
    </dgm:pt>
    <dgm:pt modelId="{6DD24511-E1D1-4930-8D07-C62C1CD50F02}" type="pres">
      <dgm:prSet presAssocID="{02A6B18A-7724-48D2-AB59-3B434963157F}" presName="aSpace" presStyleCnt="0"/>
      <dgm:spPr/>
    </dgm:pt>
    <dgm:pt modelId="{BCD70273-968B-4737-B2EC-9374F6E62729}" type="pres">
      <dgm:prSet presAssocID="{FACE33BA-E9E6-40E2-B826-876129FBC643}" presName="compNode" presStyleCnt="0"/>
      <dgm:spPr/>
    </dgm:pt>
    <dgm:pt modelId="{B01F661B-8848-4AA1-AECB-184A1CB79E51}" type="pres">
      <dgm:prSet presAssocID="{FACE33BA-E9E6-40E2-B826-876129FBC643}" presName="aNode" presStyleLbl="bgShp" presStyleIdx="1" presStyleCnt="5"/>
      <dgm:spPr/>
    </dgm:pt>
    <dgm:pt modelId="{D1630825-81A3-4D08-A83D-E486A573CC25}" type="pres">
      <dgm:prSet presAssocID="{FACE33BA-E9E6-40E2-B826-876129FBC643}" presName="textNode" presStyleLbl="bgShp" presStyleIdx="1" presStyleCnt="5"/>
      <dgm:spPr/>
    </dgm:pt>
    <dgm:pt modelId="{9A6ECB1D-0D7A-4CD6-8678-73EDA9B1C571}" type="pres">
      <dgm:prSet presAssocID="{FACE33BA-E9E6-40E2-B826-876129FBC643}" presName="compChildNode" presStyleCnt="0"/>
      <dgm:spPr/>
    </dgm:pt>
    <dgm:pt modelId="{7B144E4E-312A-41D8-8A6E-7B72685A724F}" type="pres">
      <dgm:prSet presAssocID="{FACE33BA-E9E6-40E2-B826-876129FBC643}" presName="theInnerList" presStyleCnt="0"/>
      <dgm:spPr/>
    </dgm:pt>
    <dgm:pt modelId="{3E8F97EC-2F88-417D-AECE-8875921A22EE}" type="pres">
      <dgm:prSet presAssocID="{81B8D225-C624-4F18-8225-0CEF0544F1AB}" presName="childNode" presStyleLbl="node1" presStyleIdx="1" presStyleCnt="5">
        <dgm:presLayoutVars>
          <dgm:bulletEnabled val="1"/>
        </dgm:presLayoutVars>
      </dgm:prSet>
      <dgm:spPr/>
    </dgm:pt>
    <dgm:pt modelId="{EEC75848-F72C-4856-9CD6-8D8F774F4C3C}" type="pres">
      <dgm:prSet presAssocID="{FACE33BA-E9E6-40E2-B826-876129FBC643}" presName="aSpace" presStyleCnt="0"/>
      <dgm:spPr/>
    </dgm:pt>
    <dgm:pt modelId="{5AA0BB00-A261-44C9-9EB2-50AEF541B38A}" type="pres">
      <dgm:prSet presAssocID="{BC459A6F-13F4-4BA6-BDBD-96CECDDFEA32}" presName="compNode" presStyleCnt="0"/>
      <dgm:spPr/>
    </dgm:pt>
    <dgm:pt modelId="{879ECE4E-E0B8-45A4-9D4C-7CA23D11D349}" type="pres">
      <dgm:prSet presAssocID="{BC459A6F-13F4-4BA6-BDBD-96CECDDFEA32}" presName="aNode" presStyleLbl="bgShp" presStyleIdx="2" presStyleCnt="5"/>
      <dgm:spPr/>
    </dgm:pt>
    <dgm:pt modelId="{1A97BDBB-0D29-4E7A-8A83-84F45300F791}" type="pres">
      <dgm:prSet presAssocID="{BC459A6F-13F4-4BA6-BDBD-96CECDDFEA32}" presName="textNode" presStyleLbl="bgShp" presStyleIdx="2" presStyleCnt="5"/>
      <dgm:spPr/>
    </dgm:pt>
    <dgm:pt modelId="{FA5A6355-C881-41C1-B0B2-617D04F78276}" type="pres">
      <dgm:prSet presAssocID="{BC459A6F-13F4-4BA6-BDBD-96CECDDFEA32}" presName="compChildNode" presStyleCnt="0"/>
      <dgm:spPr/>
    </dgm:pt>
    <dgm:pt modelId="{357BECF0-9CB7-490A-8CC7-BE30E019F3A2}" type="pres">
      <dgm:prSet presAssocID="{BC459A6F-13F4-4BA6-BDBD-96CECDDFEA32}" presName="theInnerList" presStyleCnt="0"/>
      <dgm:spPr/>
    </dgm:pt>
    <dgm:pt modelId="{CCB397EE-C33E-4408-833A-A0C087F0D0FB}" type="pres">
      <dgm:prSet presAssocID="{03A54211-977E-4176-9763-4662FCD38022}" presName="childNode" presStyleLbl="node1" presStyleIdx="2" presStyleCnt="5">
        <dgm:presLayoutVars>
          <dgm:bulletEnabled val="1"/>
        </dgm:presLayoutVars>
      </dgm:prSet>
      <dgm:spPr/>
    </dgm:pt>
    <dgm:pt modelId="{35E35AA7-AF12-428C-9285-B3F61FD3DB4D}" type="pres">
      <dgm:prSet presAssocID="{BC459A6F-13F4-4BA6-BDBD-96CECDDFEA32}" presName="aSpace" presStyleCnt="0"/>
      <dgm:spPr/>
    </dgm:pt>
    <dgm:pt modelId="{CE46C6CF-5DC3-454B-99D3-231FD2217337}" type="pres">
      <dgm:prSet presAssocID="{EF75F41E-9AF9-48CB-8891-780CEB2518A7}" presName="compNode" presStyleCnt="0"/>
      <dgm:spPr/>
    </dgm:pt>
    <dgm:pt modelId="{6A23BF16-CDD1-440A-9794-BC0E6382A9CB}" type="pres">
      <dgm:prSet presAssocID="{EF75F41E-9AF9-48CB-8891-780CEB2518A7}" presName="aNode" presStyleLbl="bgShp" presStyleIdx="3" presStyleCnt="5"/>
      <dgm:spPr/>
    </dgm:pt>
    <dgm:pt modelId="{A463E11D-94FD-4856-AF10-44B40B8C6797}" type="pres">
      <dgm:prSet presAssocID="{EF75F41E-9AF9-48CB-8891-780CEB2518A7}" presName="textNode" presStyleLbl="bgShp" presStyleIdx="3" presStyleCnt="5"/>
      <dgm:spPr/>
    </dgm:pt>
    <dgm:pt modelId="{ACCE45A3-445D-4B8F-860C-676C1CD63BA6}" type="pres">
      <dgm:prSet presAssocID="{EF75F41E-9AF9-48CB-8891-780CEB2518A7}" presName="compChildNode" presStyleCnt="0"/>
      <dgm:spPr/>
    </dgm:pt>
    <dgm:pt modelId="{31DD5F25-5930-4B2F-AC9A-EC576F72A5C7}" type="pres">
      <dgm:prSet presAssocID="{EF75F41E-9AF9-48CB-8891-780CEB2518A7}" presName="theInnerList" presStyleCnt="0"/>
      <dgm:spPr/>
    </dgm:pt>
    <dgm:pt modelId="{C2FA62B2-AC9E-4378-9A1F-217F71F4985F}" type="pres">
      <dgm:prSet presAssocID="{C4A925AF-55DA-4684-AE4C-874DE1AAB7CB}" presName="childNode" presStyleLbl="node1" presStyleIdx="3" presStyleCnt="5">
        <dgm:presLayoutVars>
          <dgm:bulletEnabled val="1"/>
        </dgm:presLayoutVars>
      </dgm:prSet>
      <dgm:spPr/>
    </dgm:pt>
    <dgm:pt modelId="{BBD5581B-18DD-471E-8472-9247EA82EA3B}" type="pres">
      <dgm:prSet presAssocID="{EF75F41E-9AF9-48CB-8891-780CEB2518A7}" presName="aSpace" presStyleCnt="0"/>
      <dgm:spPr/>
    </dgm:pt>
    <dgm:pt modelId="{8A9FE734-5339-43AC-9171-D8BD4094B044}" type="pres">
      <dgm:prSet presAssocID="{D93EE54F-B883-4A24-93E4-405E52B0459E}" presName="compNode" presStyleCnt="0"/>
      <dgm:spPr/>
    </dgm:pt>
    <dgm:pt modelId="{8E495E9A-8441-4103-BF87-1A27D9FAFCD4}" type="pres">
      <dgm:prSet presAssocID="{D93EE54F-B883-4A24-93E4-405E52B0459E}" presName="aNode" presStyleLbl="bgShp" presStyleIdx="4" presStyleCnt="5"/>
      <dgm:spPr/>
    </dgm:pt>
    <dgm:pt modelId="{84F0C573-E93A-48B4-A172-0C114103821E}" type="pres">
      <dgm:prSet presAssocID="{D93EE54F-B883-4A24-93E4-405E52B0459E}" presName="textNode" presStyleLbl="bgShp" presStyleIdx="4" presStyleCnt="5"/>
      <dgm:spPr/>
    </dgm:pt>
    <dgm:pt modelId="{DADDA129-45F1-4140-9BD7-F7B9A0DD526F}" type="pres">
      <dgm:prSet presAssocID="{D93EE54F-B883-4A24-93E4-405E52B0459E}" presName="compChildNode" presStyleCnt="0"/>
      <dgm:spPr/>
    </dgm:pt>
    <dgm:pt modelId="{4BD23CD8-9CB7-47FE-BB41-D192EAB43688}" type="pres">
      <dgm:prSet presAssocID="{D93EE54F-B883-4A24-93E4-405E52B0459E}" presName="theInnerList" presStyleCnt="0"/>
      <dgm:spPr/>
    </dgm:pt>
    <dgm:pt modelId="{F0B5E7C3-D8AE-4C63-90A1-2078EA4F239B}" type="pres">
      <dgm:prSet presAssocID="{BDFCD035-0EB6-4154-B33B-8DB7411E96F4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28DF1603-590E-4D6F-98FC-1C5F787AC0C4}" srcId="{D93EE54F-B883-4A24-93E4-405E52B0459E}" destId="{BDFCD035-0EB6-4154-B33B-8DB7411E96F4}" srcOrd="0" destOrd="0" parTransId="{50E451EE-68E7-4E93-8E6D-00414BBF9FB1}" sibTransId="{C2FA7F73-BAA0-475A-A32F-F1CBD3841B90}"/>
    <dgm:cxn modelId="{43C65504-DF71-45E9-95D6-78D3ECA2689F}" type="presOf" srcId="{C4A925AF-55DA-4684-AE4C-874DE1AAB7CB}" destId="{C2FA62B2-AC9E-4378-9A1F-217F71F4985F}" srcOrd="0" destOrd="0" presId="urn:microsoft.com/office/officeart/2005/8/layout/lProcess2"/>
    <dgm:cxn modelId="{09B1120B-4A75-4596-B96B-8DCBD39D37DE}" type="presOf" srcId="{DCB21C6D-8217-4D05-B741-AB0DFB319CB2}" destId="{381E15F7-41A9-4EF2-9EC3-D740E6C78655}" srcOrd="0" destOrd="0" presId="urn:microsoft.com/office/officeart/2005/8/layout/lProcess2"/>
    <dgm:cxn modelId="{10C59712-D45C-447D-8442-D259D0D95A84}" type="presOf" srcId="{03A54211-977E-4176-9763-4662FCD38022}" destId="{CCB397EE-C33E-4408-833A-A0C087F0D0FB}" srcOrd="0" destOrd="0" presId="urn:microsoft.com/office/officeart/2005/8/layout/lProcess2"/>
    <dgm:cxn modelId="{E9FDD422-E49F-41CF-9D56-BB37CF153046}" srcId="{BC459A6F-13F4-4BA6-BDBD-96CECDDFEA32}" destId="{03A54211-977E-4176-9763-4662FCD38022}" srcOrd="0" destOrd="0" parTransId="{88E4F1A9-A0D9-41C5-9A8E-86D2A9A685BA}" sibTransId="{EDC03121-3640-421F-9844-1C8B9F5D2FEF}"/>
    <dgm:cxn modelId="{6EB01C25-3288-4ABF-B75A-DE6032858C02}" type="presOf" srcId="{D93EE54F-B883-4A24-93E4-405E52B0459E}" destId="{8E495E9A-8441-4103-BF87-1A27D9FAFCD4}" srcOrd="0" destOrd="0" presId="urn:microsoft.com/office/officeart/2005/8/layout/lProcess2"/>
    <dgm:cxn modelId="{ED1E2240-FEF7-4C23-B575-638A3593256B}" type="presOf" srcId="{02A6B18A-7724-48D2-AB59-3B434963157F}" destId="{AA4A362C-3429-4A76-8A46-A96F118CBC5B}" srcOrd="0" destOrd="0" presId="urn:microsoft.com/office/officeart/2005/8/layout/lProcess2"/>
    <dgm:cxn modelId="{CDF96E5F-2820-42D9-971E-138CBE5A9149}" srcId="{DCB21C6D-8217-4D05-B741-AB0DFB319CB2}" destId="{02A6B18A-7724-48D2-AB59-3B434963157F}" srcOrd="0" destOrd="0" parTransId="{52831BED-E6AD-49D6-9DAB-F149036D428A}" sibTransId="{A666D288-938C-4155-9B9C-FA3AE1F2FF92}"/>
    <dgm:cxn modelId="{B3CA3D41-AD62-40E5-8DF8-FBC2078CF84C}" type="presOf" srcId="{C8F86338-973B-4368-98AA-5783FEACE907}" destId="{EC9E6514-0B3A-4380-8BBF-925A2987F5CB}" srcOrd="0" destOrd="0" presId="urn:microsoft.com/office/officeart/2005/8/layout/lProcess2"/>
    <dgm:cxn modelId="{DA365444-D997-4907-9816-1CC4F4D38643}" srcId="{EF75F41E-9AF9-48CB-8891-780CEB2518A7}" destId="{C4A925AF-55DA-4684-AE4C-874DE1AAB7CB}" srcOrd="0" destOrd="0" parTransId="{7EB9D925-99D2-47E4-9329-B179B365C692}" sibTransId="{87D519F1-3C9D-4348-A168-8395F6E16B31}"/>
    <dgm:cxn modelId="{03215F68-B014-4E74-B288-9380643ADB3D}" type="presOf" srcId="{FACE33BA-E9E6-40E2-B826-876129FBC643}" destId="{D1630825-81A3-4D08-A83D-E486A573CC25}" srcOrd="1" destOrd="0" presId="urn:microsoft.com/office/officeart/2005/8/layout/lProcess2"/>
    <dgm:cxn modelId="{6B905568-FD71-48ED-8476-EEFF8EE28F9A}" type="presOf" srcId="{FACE33BA-E9E6-40E2-B826-876129FBC643}" destId="{B01F661B-8848-4AA1-AECB-184A1CB79E51}" srcOrd="0" destOrd="0" presId="urn:microsoft.com/office/officeart/2005/8/layout/lProcess2"/>
    <dgm:cxn modelId="{776A7A68-2419-4CB0-8E97-F65F00C86AA8}" type="presOf" srcId="{BC459A6F-13F4-4BA6-BDBD-96CECDDFEA32}" destId="{879ECE4E-E0B8-45A4-9D4C-7CA23D11D349}" srcOrd="0" destOrd="0" presId="urn:microsoft.com/office/officeart/2005/8/layout/lProcess2"/>
    <dgm:cxn modelId="{05F6B46D-3EB3-45C5-8BA3-7B98B0673A90}" type="presOf" srcId="{81B8D225-C624-4F18-8225-0CEF0544F1AB}" destId="{3E8F97EC-2F88-417D-AECE-8875921A22EE}" srcOrd="0" destOrd="0" presId="urn:microsoft.com/office/officeart/2005/8/layout/lProcess2"/>
    <dgm:cxn modelId="{F8D6794E-9A1E-4D55-A0F5-E15F0F4A56BC}" type="presOf" srcId="{02A6B18A-7724-48D2-AB59-3B434963157F}" destId="{56ADED7C-8986-4807-A7CA-0B986E7C29DC}" srcOrd="1" destOrd="0" presId="urn:microsoft.com/office/officeart/2005/8/layout/lProcess2"/>
    <dgm:cxn modelId="{5AD72577-6DE4-4B04-927F-D3705EC81EC4}" srcId="{DCB21C6D-8217-4D05-B741-AB0DFB319CB2}" destId="{FACE33BA-E9E6-40E2-B826-876129FBC643}" srcOrd="1" destOrd="0" parTransId="{32E0FD9C-55BE-4053-8FF4-F1E81C82368A}" sibTransId="{A756E86F-2699-44DD-9388-CFB8EAF12F70}"/>
    <dgm:cxn modelId="{3545877A-AA6F-4AB3-B133-C88A57217BCE}" type="presOf" srcId="{EF75F41E-9AF9-48CB-8891-780CEB2518A7}" destId="{A463E11D-94FD-4856-AF10-44B40B8C6797}" srcOrd="1" destOrd="0" presId="urn:microsoft.com/office/officeart/2005/8/layout/lProcess2"/>
    <dgm:cxn modelId="{A2B23182-BADA-421E-A7F2-4C641A8F1938}" srcId="{DCB21C6D-8217-4D05-B741-AB0DFB319CB2}" destId="{BC459A6F-13F4-4BA6-BDBD-96CECDDFEA32}" srcOrd="2" destOrd="0" parTransId="{E2786282-2946-4C06-885D-40E8DB489AD4}" sibTransId="{B1BA005B-1DC6-4FE6-A2FE-404460D1917F}"/>
    <dgm:cxn modelId="{026CB38A-05FF-4897-B504-E0312BACA5AA}" srcId="{FACE33BA-E9E6-40E2-B826-876129FBC643}" destId="{81B8D225-C624-4F18-8225-0CEF0544F1AB}" srcOrd="0" destOrd="0" parTransId="{73B9674F-C766-46AA-AA19-1D0C7144F5EE}" sibTransId="{2AE58B88-8F9A-4963-A4B5-413A4711FF31}"/>
    <dgm:cxn modelId="{CA27069E-67AD-42E3-909F-2469795B0814}" type="presOf" srcId="{BDFCD035-0EB6-4154-B33B-8DB7411E96F4}" destId="{F0B5E7C3-D8AE-4C63-90A1-2078EA4F239B}" srcOrd="0" destOrd="0" presId="urn:microsoft.com/office/officeart/2005/8/layout/lProcess2"/>
    <dgm:cxn modelId="{B9046AA5-14FB-491E-87E6-99278EB569B2}" srcId="{02A6B18A-7724-48D2-AB59-3B434963157F}" destId="{C8F86338-973B-4368-98AA-5783FEACE907}" srcOrd="0" destOrd="0" parTransId="{B93054D4-9FF3-4AD8-8D5A-124B3763BF07}" sibTransId="{658E23FB-DB31-4E0A-BCE2-036B671E836F}"/>
    <dgm:cxn modelId="{9AF365B9-B15B-40ED-B3E0-04CE920513D4}" type="presOf" srcId="{D93EE54F-B883-4A24-93E4-405E52B0459E}" destId="{84F0C573-E93A-48B4-A172-0C114103821E}" srcOrd="1" destOrd="0" presId="urn:microsoft.com/office/officeart/2005/8/layout/lProcess2"/>
    <dgm:cxn modelId="{09A472CC-3DEA-4A5C-9BB5-659001F14721}" type="presOf" srcId="{EF75F41E-9AF9-48CB-8891-780CEB2518A7}" destId="{6A23BF16-CDD1-440A-9794-BC0E6382A9CB}" srcOrd="0" destOrd="0" presId="urn:microsoft.com/office/officeart/2005/8/layout/lProcess2"/>
    <dgm:cxn modelId="{0DF8B9E4-6987-4966-9147-51F6006586E4}" srcId="{DCB21C6D-8217-4D05-B741-AB0DFB319CB2}" destId="{D93EE54F-B883-4A24-93E4-405E52B0459E}" srcOrd="4" destOrd="0" parTransId="{FD289D07-7607-4B90-A549-4D985344756D}" sibTransId="{935C11FD-7408-4021-9B61-197221C48C7D}"/>
    <dgm:cxn modelId="{4DE760EF-730D-4DBC-B860-724395590E25}" srcId="{DCB21C6D-8217-4D05-B741-AB0DFB319CB2}" destId="{EF75F41E-9AF9-48CB-8891-780CEB2518A7}" srcOrd="3" destOrd="0" parTransId="{37FAD1BE-DDC7-4531-97B3-BA28CD9CC6BA}" sibTransId="{4B770730-A5B4-4428-B69C-6D8C47E8559E}"/>
    <dgm:cxn modelId="{E75994FA-862E-4462-AF20-6F48DFFAA3A3}" type="presOf" srcId="{BC459A6F-13F4-4BA6-BDBD-96CECDDFEA32}" destId="{1A97BDBB-0D29-4E7A-8A83-84F45300F791}" srcOrd="1" destOrd="0" presId="urn:microsoft.com/office/officeart/2005/8/layout/lProcess2"/>
    <dgm:cxn modelId="{5BF67B2C-8C4B-471D-9AAB-E0437047E975}" type="presParOf" srcId="{381E15F7-41A9-4EF2-9EC3-D740E6C78655}" destId="{49F9D1B1-4E52-4404-B633-F3270D39B1C0}" srcOrd="0" destOrd="0" presId="urn:microsoft.com/office/officeart/2005/8/layout/lProcess2"/>
    <dgm:cxn modelId="{80762880-3759-41CB-86C8-9F6D56AA93E4}" type="presParOf" srcId="{49F9D1B1-4E52-4404-B633-F3270D39B1C0}" destId="{AA4A362C-3429-4A76-8A46-A96F118CBC5B}" srcOrd="0" destOrd="0" presId="urn:microsoft.com/office/officeart/2005/8/layout/lProcess2"/>
    <dgm:cxn modelId="{5605AD29-781E-45E8-803C-2C1A1C2C7653}" type="presParOf" srcId="{49F9D1B1-4E52-4404-B633-F3270D39B1C0}" destId="{56ADED7C-8986-4807-A7CA-0B986E7C29DC}" srcOrd="1" destOrd="0" presId="urn:microsoft.com/office/officeart/2005/8/layout/lProcess2"/>
    <dgm:cxn modelId="{0D8F857C-9715-4078-B861-92EB4BB1F446}" type="presParOf" srcId="{49F9D1B1-4E52-4404-B633-F3270D39B1C0}" destId="{96C66603-B66E-42B4-8D4F-A64ED8FBA949}" srcOrd="2" destOrd="0" presId="urn:microsoft.com/office/officeart/2005/8/layout/lProcess2"/>
    <dgm:cxn modelId="{4858EED8-2B0B-4FC9-A943-A93F81ED1381}" type="presParOf" srcId="{96C66603-B66E-42B4-8D4F-A64ED8FBA949}" destId="{498D2738-6735-4E0E-9EDC-2E6A32F6E46D}" srcOrd="0" destOrd="0" presId="urn:microsoft.com/office/officeart/2005/8/layout/lProcess2"/>
    <dgm:cxn modelId="{5E35D34E-926E-44DF-BAD4-E034C6E1811C}" type="presParOf" srcId="{498D2738-6735-4E0E-9EDC-2E6A32F6E46D}" destId="{EC9E6514-0B3A-4380-8BBF-925A2987F5CB}" srcOrd="0" destOrd="0" presId="urn:microsoft.com/office/officeart/2005/8/layout/lProcess2"/>
    <dgm:cxn modelId="{1F76D68F-4D9D-42A0-AACE-20CB7474F7A1}" type="presParOf" srcId="{381E15F7-41A9-4EF2-9EC3-D740E6C78655}" destId="{6DD24511-E1D1-4930-8D07-C62C1CD50F02}" srcOrd="1" destOrd="0" presId="urn:microsoft.com/office/officeart/2005/8/layout/lProcess2"/>
    <dgm:cxn modelId="{759C12E2-F18B-449E-8657-87AE87D58A4A}" type="presParOf" srcId="{381E15F7-41A9-4EF2-9EC3-D740E6C78655}" destId="{BCD70273-968B-4737-B2EC-9374F6E62729}" srcOrd="2" destOrd="0" presId="urn:microsoft.com/office/officeart/2005/8/layout/lProcess2"/>
    <dgm:cxn modelId="{479964E8-9256-4949-A60E-990510C862DF}" type="presParOf" srcId="{BCD70273-968B-4737-B2EC-9374F6E62729}" destId="{B01F661B-8848-4AA1-AECB-184A1CB79E51}" srcOrd="0" destOrd="0" presId="urn:microsoft.com/office/officeart/2005/8/layout/lProcess2"/>
    <dgm:cxn modelId="{FCB23FFA-F84C-44ED-B299-AA8BC5F3CB13}" type="presParOf" srcId="{BCD70273-968B-4737-B2EC-9374F6E62729}" destId="{D1630825-81A3-4D08-A83D-E486A573CC25}" srcOrd="1" destOrd="0" presId="urn:microsoft.com/office/officeart/2005/8/layout/lProcess2"/>
    <dgm:cxn modelId="{F33A73B0-F821-4AA5-B3D7-762C2BBBBB6E}" type="presParOf" srcId="{BCD70273-968B-4737-B2EC-9374F6E62729}" destId="{9A6ECB1D-0D7A-4CD6-8678-73EDA9B1C571}" srcOrd="2" destOrd="0" presId="urn:microsoft.com/office/officeart/2005/8/layout/lProcess2"/>
    <dgm:cxn modelId="{FBF267B0-FE6C-4502-AF08-1ECA300F9031}" type="presParOf" srcId="{9A6ECB1D-0D7A-4CD6-8678-73EDA9B1C571}" destId="{7B144E4E-312A-41D8-8A6E-7B72685A724F}" srcOrd="0" destOrd="0" presId="urn:microsoft.com/office/officeart/2005/8/layout/lProcess2"/>
    <dgm:cxn modelId="{7A18B4C4-EE49-4EFA-A99F-83EF541F3C24}" type="presParOf" srcId="{7B144E4E-312A-41D8-8A6E-7B72685A724F}" destId="{3E8F97EC-2F88-417D-AECE-8875921A22EE}" srcOrd="0" destOrd="0" presId="urn:microsoft.com/office/officeart/2005/8/layout/lProcess2"/>
    <dgm:cxn modelId="{198656C5-54E0-4542-8749-A095AAE38458}" type="presParOf" srcId="{381E15F7-41A9-4EF2-9EC3-D740E6C78655}" destId="{EEC75848-F72C-4856-9CD6-8D8F774F4C3C}" srcOrd="3" destOrd="0" presId="urn:microsoft.com/office/officeart/2005/8/layout/lProcess2"/>
    <dgm:cxn modelId="{4B446BB2-5976-40E7-9305-D71F44093198}" type="presParOf" srcId="{381E15F7-41A9-4EF2-9EC3-D740E6C78655}" destId="{5AA0BB00-A261-44C9-9EB2-50AEF541B38A}" srcOrd="4" destOrd="0" presId="urn:microsoft.com/office/officeart/2005/8/layout/lProcess2"/>
    <dgm:cxn modelId="{000D59DC-DA46-47FE-9FC4-ED898B2EA986}" type="presParOf" srcId="{5AA0BB00-A261-44C9-9EB2-50AEF541B38A}" destId="{879ECE4E-E0B8-45A4-9D4C-7CA23D11D349}" srcOrd="0" destOrd="0" presId="urn:microsoft.com/office/officeart/2005/8/layout/lProcess2"/>
    <dgm:cxn modelId="{5C33F8C6-340D-435B-A17A-9535CDDEB102}" type="presParOf" srcId="{5AA0BB00-A261-44C9-9EB2-50AEF541B38A}" destId="{1A97BDBB-0D29-4E7A-8A83-84F45300F791}" srcOrd="1" destOrd="0" presId="urn:microsoft.com/office/officeart/2005/8/layout/lProcess2"/>
    <dgm:cxn modelId="{CC83FD19-8CD9-44D6-800C-9350D49424CD}" type="presParOf" srcId="{5AA0BB00-A261-44C9-9EB2-50AEF541B38A}" destId="{FA5A6355-C881-41C1-B0B2-617D04F78276}" srcOrd="2" destOrd="0" presId="urn:microsoft.com/office/officeart/2005/8/layout/lProcess2"/>
    <dgm:cxn modelId="{D619687E-C5B5-4941-BB54-E644819B5741}" type="presParOf" srcId="{FA5A6355-C881-41C1-B0B2-617D04F78276}" destId="{357BECF0-9CB7-490A-8CC7-BE30E019F3A2}" srcOrd="0" destOrd="0" presId="urn:microsoft.com/office/officeart/2005/8/layout/lProcess2"/>
    <dgm:cxn modelId="{DA902178-94A0-45F8-8EFF-7B0CB4A504F8}" type="presParOf" srcId="{357BECF0-9CB7-490A-8CC7-BE30E019F3A2}" destId="{CCB397EE-C33E-4408-833A-A0C087F0D0FB}" srcOrd="0" destOrd="0" presId="urn:microsoft.com/office/officeart/2005/8/layout/lProcess2"/>
    <dgm:cxn modelId="{7D51DCF3-6B50-4E18-B323-79C07BD4443E}" type="presParOf" srcId="{381E15F7-41A9-4EF2-9EC3-D740E6C78655}" destId="{35E35AA7-AF12-428C-9285-B3F61FD3DB4D}" srcOrd="5" destOrd="0" presId="urn:microsoft.com/office/officeart/2005/8/layout/lProcess2"/>
    <dgm:cxn modelId="{DEF1D4A0-86E4-47F1-AD8C-3AFA1A570861}" type="presParOf" srcId="{381E15F7-41A9-4EF2-9EC3-D740E6C78655}" destId="{CE46C6CF-5DC3-454B-99D3-231FD2217337}" srcOrd="6" destOrd="0" presId="urn:microsoft.com/office/officeart/2005/8/layout/lProcess2"/>
    <dgm:cxn modelId="{C8BD7BD5-286B-42A7-AE05-3C857113B1A4}" type="presParOf" srcId="{CE46C6CF-5DC3-454B-99D3-231FD2217337}" destId="{6A23BF16-CDD1-440A-9794-BC0E6382A9CB}" srcOrd="0" destOrd="0" presId="urn:microsoft.com/office/officeart/2005/8/layout/lProcess2"/>
    <dgm:cxn modelId="{32026FC6-344D-4CDC-9553-0F0C2019D0B0}" type="presParOf" srcId="{CE46C6CF-5DC3-454B-99D3-231FD2217337}" destId="{A463E11D-94FD-4856-AF10-44B40B8C6797}" srcOrd="1" destOrd="0" presId="urn:microsoft.com/office/officeart/2005/8/layout/lProcess2"/>
    <dgm:cxn modelId="{901C0771-1898-4817-966C-349394C9F6CD}" type="presParOf" srcId="{CE46C6CF-5DC3-454B-99D3-231FD2217337}" destId="{ACCE45A3-445D-4B8F-860C-676C1CD63BA6}" srcOrd="2" destOrd="0" presId="urn:microsoft.com/office/officeart/2005/8/layout/lProcess2"/>
    <dgm:cxn modelId="{BD96E6F1-EA0E-4FA6-A292-424BE19B93E0}" type="presParOf" srcId="{ACCE45A3-445D-4B8F-860C-676C1CD63BA6}" destId="{31DD5F25-5930-4B2F-AC9A-EC576F72A5C7}" srcOrd="0" destOrd="0" presId="urn:microsoft.com/office/officeart/2005/8/layout/lProcess2"/>
    <dgm:cxn modelId="{F5CA4A21-0BB6-4BC9-9406-621B0B42B36C}" type="presParOf" srcId="{31DD5F25-5930-4B2F-AC9A-EC576F72A5C7}" destId="{C2FA62B2-AC9E-4378-9A1F-217F71F4985F}" srcOrd="0" destOrd="0" presId="urn:microsoft.com/office/officeart/2005/8/layout/lProcess2"/>
    <dgm:cxn modelId="{4CDF7CDF-08DA-401C-A112-D4ECDB630C43}" type="presParOf" srcId="{381E15F7-41A9-4EF2-9EC3-D740E6C78655}" destId="{BBD5581B-18DD-471E-8472-9247EA82EA3B}" srcOrd="7" destOrd="0" presId="urn:microsoft.com/office/officeart/2005/8/layout/lProcess2"/>
    <dgm:cxn modelId="{1448E715-0909-4A52-9592-16CC3A4D022D}" type="presParOf" srcId="{381E15F7-41A9-4EF2-9EC3-D740E6C78655}" destId="{8A9FE734-5339-43AC-9171-D8BD4094B044}" srcOrd="8" destOrd="0" presId="urn:microsoft.com/office/officeart/2005/8/layout/lProcess2"/>
    <dgm:cxn modelId="{458790C6-A9AC-431A-8BF5-E6B6DBE3A612}" type="presParOf" srcId="{8A9FE734-5339-43AC-9171-D8BD4094B044}" destId="{8E495E9A-8441-4103-BF87-1A27D9FAFCD4}" srcOrd="0" destOrd="0" presId="urn:microsoft.com/office/officeart/2005/8/layout/lProcess2"/>
    <dgm:cxn modelId="{0370DA41-38DF-427A-98C2-7344B6961222}" type="presParOf" srcId="{8A9FE734-5339-43AC-9171-D8BD4094B044}" destId="{84F0C573-E93A-48B4-A172-0C114103821E}" srcOrd="1" destOrd="0" presId="urn:microsoft.com/office/officeart/2005/8/layout/lProcess2"/>
    <dgm:cxn modelId="{932AC995-5E34-4A01-B1CC-C80B172FEEE1}" type="presParOf" srcId="{8A9FE734-5339-43AC-9171-D8BD4094B044}" destId="{DADDA129-45F1-4140-9BD7-F7B9A0DD526F}" srcOrd="2" destOrd="0" presId="urn:microsoft.com/office/officeart/2005/8/layout/lProcess2"/>
    <dgm:cxn modelId="{4642072B-0B00-438C-9781-2FB0580EEEA2}" type="presParOf" srcId="{DADDA129-45F1-4140-9BD7-F7B9A0DD526F}" destId="{4BD23CD8-9CB7-47FE-BB41-D192EAB43688}" srcOrd="0" destOrd="0" presId="urn:microsoft.com/office/officeart/2005/8/layout/lProcess2"/>
    <dgm:cxn modelId="{61E74443-700B-44A6-ADAE-40E13D31CE6D}" type="presParOf" srcId="{4BD23CD8-9CB7-47FE-BB41-D192EAB43688}" destId="{F0B5E7C3-D8AE-4C63-90A1-2078EA4F239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34DE1B-E841-4140-95A4-FC9AAC09E65B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3FFD267-E9B0-4108-A6EF-4143BECB4E92}">
      <dgm:prSet/>
      <dgm:spPr/>
      <dgm:t>
        <a:bodyPr/>
        <a:lstStyle/>
        <a:p>
          <a:pPr rtl="0"/>
          <a:r>
            <a:rPr lang="es-ES" dirty="0"/>
            <a:t>Estrategia de comunicación y plan de trabajo</a:t>
          </a:r>
          <a:endParaRPr lang="en-US" dirty="0"/>
        </a:p>
      </dgm:t>
    </dgm:pt>
    <dgm:pt modelId="{957057E9-E3A6-4192-B69E-FEE4F1F93ACB}" type="parTrans" cxnId="{87F0741C-1E95-4AD2-BF4C-B499401C51C7}">
      <dgm:prSet/>
      <dgm:spPr/>
      <dgm:t>
        <a:bodyPr/>
        <a:lstStyle/>
        <a:p>
          <a:endParaRPr lang="en-US"/>
        </a:p>
      </dgm:t>
    </dgm:pt>
    <dgm:pt modelId="{1F031CCB-E6BD-4489-9CA3-002A23299A52}" type="sibTrans" cxnId="{87F0741C-1E95-4AD2-BF4C-B499401C51C7}">
      <dgm:prSet/>
      <dgm:spPr/>
      <dgm:t>
        <a:bodyPr/>
        <a:lstStyle/>
        <a:p>
          <a:endParaRPr lang="en-US"/>
        </a:p>
      </dgm:t>
    </dgm:pt>
    <dgm:pt modelId="{3FF7BFEE-D0B1-43CA-9B03-681A3475244F}">
      <dgm:prSet/>
      <dgm:spPr/>
      <dgm:t>
        <a:bodyPr/>
        <a:lstStyle/>
        <a:p>
          <a:pPr rtl="0"/>
          <a:r>
            <a:rPr lang="es-ES" dirty="0"/>
            <a:t>Nuevo logotipo para </a:t>
          </a:r>
          <a:br>
            <a:rPr lang="es-ES" dirty="0"/>
          </a:br>
          <a:r>
            <a:rPr lang="es-ES" dirty="0"/>
            <a:t>el Observatorio de la CIPF</a:t>
          </a:r>
          <a:endParaRPr lang="en-US" dirty="0"/>
        </a:p>
      </dgm:t>
    </dgm:pt>
    <dgm:pt modelId="{BA395EED-57BA-4E9B-A345-1576F3DF19F3}" type="parTrans" cxnId="{75A55559-F700-4FDF-94FF-F09A396FC337}">
      <dgm:prSet/>
      <dgm:spPr/>
      <dgm:t>
        <a:bodyPr/>
        <a:lstStyle/>
        <a:p>
          <a:endParaRPr lang="en-US"/>
        </a:p>
      </dgm:t>
    </dgm:pt>
    <dgm:pt modelId="{C0318D7A-87BA-4C11-8F83-9BC0B45618D3}" type="sibTrans" cxnId="{75A55559-F700-4FDF-94FF-F09A396FC337}">
      <dgm:prSet/>
      <dgm:spPr/>
      <dgm:t>
        <a:bodyPr/>
        <a:lstStyle/>
        <a:p>
          <a:endParaRPr lang="en-US"/>
        </a:p>
      </dgm:t>
    </dgm:pt>
    <dgm:pt modelId="{3193E14A-7B08-434A-9653-89E44C27AB4A}">
      <dgm:prSet/>
      <dgm:spPr/>
      <dgm:t>
        <a:bodyPr/>
        <a:lstStyle/>
        <a:p>
          <a:pPr rtl="0"/>
          <a:r>
            <a:rPr lang="es-ES" dirty="0"/>
            <a:t>Vídeo explicativo del Observatorio de la CIPF</a:t>
          </a:r>
          <a:endParaRPr lang="en-US" dirty="0"/>
        </a:p>
      </dgm:t>
    </dgm:pt>
    <dgm:pt modelId="{CC85F3E5-ACE2-4B67-A697-008A4957749E}" type="parTrans" cxnId="{2947E78B-D470-4BDE-BEF3-15FCFC875F83}">
      <dgm:prSet/>
      <dgm:spPr/>
      <dgm:t>
        <a:bodyPr/>
        <a:lstStyle/>
        <a:p>
          <a:endParaRPr lang="en-US"/>
        </a:p>
      </dgm:t>
    </dgm:pt>
    <dgm:pt modelId="{6021CAFE-984F-4DD8-8E78-91E23FE40B6E}" type="sibTrans" cxnId="{2947E78B-D470-4BDE-BEF3-15FCFC875F83}">
      <dgm:prSet/>
      <dgm:spPr/>
      <dgm:t>
        <a:bodyPr/>
        <a:lstStyle/>
        <a:p>
          <a:endParaRPr lang="en-US"/>
        </a:p>
      </dgm:t>
    </dgm:pt>
    <dgm:pt modelId="{B94DAEC4-6C39-4EE2-8740-379635E5A90B}">
      <dgm:prSet/>
      <dgm:spPr/>
      <dgm:t>
        <a:bodyPr/>
        <a:lstStyle/>
        <a:p>
          <a:pPr rtl="0"/>
          <a:r>
            <a:rPr lang="fr-CH" dirty="0" err="1"/>
            <a:t>Observatorio</a:t>
          </a:r>
          <a:r>
            <a:rPr lang="fr-CH" dirty="0"/>
            <a:t> de la CIPF </a:t>
          </a:r>
        </a:p>
        <a:p>
          <a:r>
            <a:rPr lang="fr-CH" dirty="0" err="1"/>
            <a:t>Hoja</a:t>
          </a:r>
          <a:r>
            <a:rPr lang="fr-CH" dirty="0"/>
            <a:t> </a:t>
          </a:r>
          <a:r>
            <a:rPr lang="fr-CH" dirty="0" err="1"/>
            <a:t>informativa</a:t>
          </a:r>
          <a:r>
            <a:rPr lang="fr-CH" dirty="0"/>
            <a:t> </a:t>
          </a:r>
          <a:r>
            <a:rPr lang="fr-CH" dirty="0" err="1"/>
            <a:t>rediseñada</a:t>
          </a:r>
          <a:endParaRPr lang="en-US" dirty="0"/>
        </a:p>
      </dgm:t>
    </dgm:pt>
    <dgm:pt modelId="{E4791996-B6CA-4963-AD61-524AC1D2532C}" type="parTrans" cxnId="{E8ACE39A-BAC0-4AA2-805D-93B32F91EEE9}">
      <dgm:prSet/>
      <dgm:spPr/>
      <dgm:t>
        <a:bodyPr/>
        <a:lstStyle/>
        <a:p>
          <a:endParaRPr lang="en-US"/>
        </a:p>
      </dgm:t>
    </dgm:pt>
    <dgm:pt modelId="{94A38DAF-309F-4AEA-BCDF-F7FA97FD9532}" type="sibTrans" cxnId="{E8ACE39A-BAC0-4AA2-805D-93B32F91EEE9}">
      <dgm:prSet/>
      <dgm:spPr/>
      <dgm:t>
        <a:bodyPr/>
        <a:lstStyle/>
        <a:p>
          <a:endParaRPr lang="en-US"/>
        </a:p>
      </dgm:t>
    </dgm:pt>
    <dgm:pt modelId="{F7E1BFC6-994E-4BE6-BB7A-D52A1CEDF147}">
      <dgm:prSet/>
      <dgm:spPr/>
      <dgm:t>
        <a:bodyPr/>
        <a:lstStyle/>
        <a:p>
          <a:pPr rtl="0"/>
          <a:r>
            <a:rPr lang="es-ES" dirty="0"/>
            <a:t>Mensajes para llevar después de cada estudio</a:t>
          </a:r>
          <a:endParaRPr lang="en-US" dirty="0"/>
        </a:p>
      </dgm:t>
    </dgm:pt>
    <dgm:pt modelId="{CD8433A7-1306-4AE9-8352-935DCA633C6F}" type="parTrans" cxnId="{0E4706F0-ACA0-4F4B-AB7C-793A520F55E0}">
      <dgm:prSet/>
      <dgm:spPr/>
      <dgm:t>
        <a:bodyPr/>
        <a:lstStyle/>
        <a:p>
          <a:endParaRPr lang="en-US"/>
        </a:p>
      </dgm:t>
    </dgm:pt>
    <dgm:pt modelId="{4F1A21A0-13F3-49D3-AAB2-7EBA9459C046}" type="sibTrans" cxnId="{0E4706F0-ACA0-4F4B-AB7C-793A520F55E0}">
      <dgm:prSet/>
      <dgm:spPr/>
      <dgm:t>
        <a:bodyPr/>
        <a:lstStyle/>
        <a:p>
          <a:endParaRPr lang="en-US"/>
        </a:p>
      </dgm:t>
    </dgm:pt>
    <dgm:pt modelId="{CA4D63E3-F1BB-462D-95D0-C01488B4FCE9}" type="pres">
      <dgm:prSet presAssocID="{3734DE1B-E841-4140-95A4-FC9AAC09E65B}" presName="Name0" presStyleCnt="0">
        <dgm:presLayoutVars>
          <dgm:dir/>
          <dgm:resizeHandles val="exact"/>
        </dgm:presLayoutVars>
      </dgm:prSet>
      <dgm:spPr/>
    </dgm:pt>
    <dgm:pt modelId="{098D50EE-200A-420A-BD3B-36792BDFDAE0}" type="pres">
      <dgm:prSet presAssocID="{53FFD267-E9B0-4108-A6EF-4143BECB4E92}" presName="composite" presStyleCnt="0"/>
      <dgm:spPr/>
    </dgm:pt>
    <dgm:pt modelId="{901B070E-5B63-41E0-A822-4A2FB521ECA4}" type="pres">
      <dgm:prSet presAssocID="{53FFD267-E9B0-4108-A6EF-4143BECB4E92}" presName="rect1" presStyleLbl="b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9BC76A2-A069-4BBA-AE9D-D55EA1DF32CB}" type="pres">
      <dgm:prSet presAssocID="{53FFD267-E9B0-4108-A6EF-4143BECB4E92}" presName="wedgeRectCallout1" presStyleLbl="node1" presStyleIdx="0" presStyleCnt="5">
        <dgm:presLayoutVars>
          <dgm:bulletEnabled val="1"/>
        </dgm:presLayoutVars>
      </dgm:prSet>
      <dgm:spPr/>
    </dgm:pt>
    <dgm:pt modelId="{BAE3E786-BDC6-4F3A-8D5A-C00D78929511}" type="pres">
      <dgm:prSet presAssocID="{1F031CCB-E6BD-4489-9CA3-002A23299A52}" presName="sibTrans" presStyleCnt="0"/>
      <dgm:spPr/>
    </dgm:pt>
    <dgm:pt modelId="{E71F40FD-E6EF-46EF-A0DD-1EDCA999F3F1}" type="pres">
      <dgm:prSet presAssocID="{3FF7BFEE-D0B1-43CA-9B03-681A3475244F}" presName="composite" presStyleCnt="0"/>
      <dgm:spPr/>
    </dgm:pt>
    <dgm:pt modelId="{FC81B352-74CB-45AA-AAD5-A6D731F10580}" type="pres">
      <dgm:prSet presAssocID="{3FF7BFEE-D0B1-43CA-9B03-681A3475244F}" presName="rect1" presStyleLbl="bgImgPlace1" presStyleIdx="1" presStyleCnt="5" custLinFactNeighborX="-1385" custLinFactNeighborY="-608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5BEF941-CE5D-4895-B35F-F6E1F085E1F4}" type="pres">
      <dgm:prSet presAssocID="{3FF7BFEE-D0B1-43CA-9B03-681A3475244F}" presName="wedgeRectCallout1" presStyleLbl="node1" presStyleIdx="1" presStyleCnt="5">
        <dgm:presLayoutVars>
          <dgm:bulletEnabled val="1"/>
        </dgm:presLayoutVars>
      </dgm:prSet>
      <dgm:spPr/>
    </dgm:pt>
    <dgm:pt modelId="{EA3044D9-4017-4BD3-91ED-87F05EA0E278}" type="pres">
      <dgm:prSet presAssocID="{C0318D7A-87BA-4C11-8F83-9BC0B45618D3}" presName="sibTrans" presStyleCnt="0"/>
      <dgm:spPr/>
    </dgm:pt>
    <dgm:pt modelId="{FAAD8D58-72B0-4BAB-960B-A56D22BBFF94}" type="pres">
      <dgm:prSet presAssocID="{3193E14A-7B08-434A-9653-89E44C27AB4A}" presName="composite" presStyleCnt="0"/>
      <dgm:spPr/>
    </dgm:pt>
    <dgm:pt modelId="{F60EA3A8-35C7-41EF-9355-212E154B33AD}" type="pres">
      <dgm:prSet presAssocID="{3193E14A-7B08-434A-9653-89E44C27AB4A}" presName="rect1" presStyleLbl="bgImgPlace1" presStyleIdx="2" presStyleCnt="5" custLinFactNeighborX="-475" custLinFactNeighborY="-608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44B1880-3961-4A00-9BEE-4E7E8667836D}" type="pres">
      <dgm:prSet presAssocID="{3193E14A-7B08-434A-9653-89E44C27AB4A}" presName="wedgeRectCallout1" presStyleLbl="node1" presStyleIdx="2" presStyleCnt="5">
        <dgm:presLayoutVars>
          <dgm:bulletEnabled val="1"/>
        </dgm:presLayoutVars>
      </dgm:prSet>
      <dgm:spPr/>
    </dgm:pt>
    <dgm:pt modelId="{E10810DC-576A-488A-BEAA-1616369E6E6F}" type="pres">
      <dgm:prSet presAssocID="{6021CAFE-984F-4DD8-8E78-91E23FE40B6E}" presName="sibTrans" presStyleCnt="0"/>
      <dgm:spPr/>
    </dgm:pt>
    <dgm:pt modelId="{EBA322B3-603B-4E8C-931C-673A6B0DE9BB}" type="pres">
      <dgm:prSet presAssocID="{B94DAEC4-6C39-4EE2-8740-379635E5A90B}" presName="composite" presStyleCnt="0"/>
      <dgm:spPr/>
    </dgm:pt>
    <dgm:pt modelId="{F6349BF7-47DF-4F41-B294-CFAB8DF9094B}" type="pres">
      <dgm:prSet presAssocID="{B94DAEC4-6C39-4EE2-8740-379635E5A90B}" presName="rect1" presStyleLbl="bgImgPlace1" presStyleIdx="3" presStyleCnt="5" custLinFactNeighborX="9710" custLinFactNeighborY="-478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271FF69-A210-4BC8-A314-8B16522766CA}" type="pres">
      <dgm:prSet presAssocID="{B94DAEC4-6C39-4EE2-8740-379635E5A90B}" presName="wedgeRectCallout1" presStyleLbl="node1" presStyleIdx="3" presStyleCnt="5" custScaleX="108063" custLinFactNeighborX="0" custLinFactNeighborY="1855">
        <dgm:presLayoutVars>
          <dgm:bulletEnabled val="1"/>
        </dgm:presLayoutVars>
      </dgm:prSet>
      <dgm:spPr/>
    </dgm:pt>
    <dgm:pt modelId="{8E141479-6D52-4D18-B477-44F562A001F9}" type="pres">
      <dgm:prSet presAssocID="{94A38DAF-309F-4AEA-BCDF-F7FA97FD9532}" presName="sibTrans" presStyleCnt="0"/>
      <dgm:spPr/>
    </dgm:pt>
    <dgm:pt modelId="{611C7C25-D257-4EC8-A1C1-73D66372DC39}" type="pres">
      <dgm:prSet presAssocID="{F7E1BFC6-994E-4BE6-BB7A-D52A1CEDF147}" presName="composite" presStyleCnt="0"/>
      <dgm:spPr/>
    </dgm:pt>
    <dgm:pt modelId="{F65AE08C-C083-4BC3-B7F0-2D783AE11F1D}" type="pres">
      <dgm:prSet presAssocID="{F7E1BFC6-994E-4BE6-BB7A-D52A1CEDF147}" presName="rect1" presStyleLbl="bgImgPlace1" presStyleIdx="4" presStyleCnt="5" custLinFactNeighborX="-1361" custLinFactNeighborY="-608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7E091F91-66CB-40C5-9F4B-894B5ABFE82B}" type="pres">
      <dgm:prSet presAssocID="{F7E1BFC6-994E-4BE6-BB7A-D52A1CEDF147}" presName="wedgeRectCallout1" presStyleLbl="node1" presStyleIdx="4" presStyleCnt="5">
        <dgm:presLayoutVars>
          <dgm:bulletEnabled val="1"/>
        </dgm:presLayoutVars>
      </dgm:prSet>
      <dgm:spPr/>
    </dgm:pt>
  </dgm:ptLst>
  <dgm:cxnLst>
    <dgm:cxn modelId="{87F0741C-1E95-4AD2-BF4C-B499401C51C7}" srcId="{3734DE1B-E841-4140-95A4-FC9AAC09E65B}" destId="{53FFD267-E9B0-4108-A6EF-4143BECB4E92}" srcOrd="0" destOrd="0" parTransId="{957057E9-E3A6-4192-B69E-FEE4F1F93ACB}" sibTransId="{1F031CCB-E6BD-4489-9CA3-002A23299A52}"/>
    <dgm:cxn modelId="{75A55559-F700-4FDF-94FF-F09A396FC337}" srcId="{3734DE1B-E841-4140-95A4-FC9AAC09E65B}" destId="{3FF7BFEE-D0B1-43CA-9B03-681A3475244F}" srcOrd="1" destOrd="0" parTransId="{BA395EED-57BA-4E9B-A345-1576F3DF19F3}" sibTransId="{C0318D7A-87BA-4C11-8F83-9BC0B45618D3}"/>
    <dgm:cxn modelId="{F0D01781-3704-4BB5-8DE8-AC1932223118}" type="presOf" srcId="{3193E14A-7B08-434A-9653-89E44C27AB4A}" destId="{B44B1880-3961-4A00-9BEE-4E7E8667836D}" srcOrd="0" destOrd="0" presId="urn:microsoft.com/office/officeart/2008/layout/BendingPictureCaptionList"/>
    <dgm:cxn modelId="{2947E78B-D470-4BDE-BEF3-15FCFC875F83}" srcId="{3734DE1B-E841-4140-95A4-FC9AAC09E65B}" destId="{3193E14A-7B08-434A-9653-89E44C27AB4A}" srcOrd="2" destOrd="0" parTransId="{CC85F3E5-ACE2-4B67-A697-008A4957749E}" sibTransId="{6021CAFE-984F-4DD8-8E78-91E23FE40B6E}"/>
    <dgm:cxn modelId="{3788258D-7BC8-4D91-95EF-8B1CA61F1D79}" type="presOf" srcId="{3734DE1B-E841-4140-95A4-FC9AAC09E65B}" destId="{CA4D63E3-F1BB-462D-95D0-C01488B4FCE9}" srcOrd="0" destOrd="0" presId="urn:microsoft.com/office/officeart/2008/layout/BendingPictureCaptionList"/>
    <dgm:cxn modelId="{9AF3B292-FA5F-4D14-923B-499ABDA82A24}" type="presOf" srcId="{B94DAEC4-6C39-4EE2-8740-379635E5A90B}" destId="{3271FF69-A210-4BC8-A314-8B16522766CA}" srcOrd="0" destOrd="0" presId="urn:microsoft.com/office/officeart/2008/layout/BendingPictureCaptionList"/>
    <dgm:cxn modelId="{E8ACE39A-BAC0-4AA2-805D-93B32F91EEE9}" srcId="{3734DE1B-E841-4140-95A4-FC9AAC09E65B}" destId="{B94DAEC4-6C39-4EE2-8740-379635E5A90B}" srcOrd="3" destOrd="0" parTransId="{E4791996-B6CA-4963-AD61-524AC1D2532C}" sibTransId="{94A38DAF-309F-4AEA-BCDF-F7FA97FD9532}"/>
    <dgm:cxn modelId="{54DB4BA9-1D56-46F2-8C22-0F5F5D5BB843}" type="presOf" srcId="{53FFD267-E9B0-4108-A6EF-4143BECB4E92}" destId="{C9BC76A2-A069-4BBA-AE9D-D55EA1DF32CB}" srcOrd="0" destOrd="0" presId="urn:microsoft.com/office/officeart/2008/layout/BendingPictureCaptionList"/>
    <dgm:cxn modelId="{D32BE9CA-CFA9-4873-A843-5802A0115568}" type="presOf" srcId="{F7E1BFC6-994E-4BE6-BB7A-D52A1CEDF147}" destId="{7E091F91-66CB-40C5-9F4B-894B5ABFE82B}" srcOrd="0" destOrd="0" presId="urn:microsoft.com/office/officeart/2008/layout/BendingPictureCaptionList"/>
    <dgm:cxn modelId="{1EC554E0-EB33-454A-B93D-82281FEF6493}" type="presOf" srcId="{3FF7BFEE-D0B1-43CA-9B03-681A3475244F}" destId="{B5BEF941-CE5D-4895-B35F-F6E1F085E1F4}" srcOrd="0" destOrd="0" presId="urn:microsoft.com/office/officeart/2008/layout/BendingPictureCaptionList"/>
    <dgm:cxn modelId="{0E4706F0-ACA0-4F4B-AB7C-793A520F55E0}" srcId="{3734DE1B-E841-4140-95A4-FC9AAC09E65B}" destId="{F7E1BFC6-994E-4BE6-BB7A-D52A1CEDF147}" srcOrd="4" destOrd="0" parTransId="{CD8433A7-1306-4AE9-8352-935DCA633C6F}" sibTransId="{4F1A21A0-13F3-49D3-AAB2-7EBA9459C046}"/>
    <dgm:cxn modelId="{2876611F-DE95-43E1-8E77-938F69512568}" type="presParOf" srcId="{CA4D63E3-F1BB-462D-95D0-C01488B4FCE9}" destId="{098D50EE-200A-420A-BD3B-36792BDFDAE0}" srcOrd="0" destOrd="0" presId="urn:microsoft.com/office/officeart/2008/layout/BendingPictureCaptionList"/>
    <dgm:cxn modelId="{CB952486-4734-4E81-B807-5D1981EE0966}" type="presParOf" srcId="{098D50EE-200A-420A-BD3B-36792BDFDAE0}" destId="{901B070E-5B63-41E0-A822-4A2FB521ECA4}" srcOrd="0" destOrd="0" presId="urn:microsoft.com/office/officeart/2008/layout/BendingPictureCaptionList"/>
    <dgm:cxn modelId="{DE3C995B-C0E7-48EB-B45D-BB3DEBB809A9}" type="presParOf" srcId="{098D50EE-200A-420A-BD3B-36792BDFDAE0}" destId="{C9BC76A2-A069-4BBA-AE9D-D55EA1DF32CB}" srcOrd="1" destOrd="0" presId="urn:microsoft.com/office/officeart/2008/layout/BendingPictureCaptionList"/>
    <dgm:cxn modelId="{F1642436-F547-4F93-8097-C7243A70F6AA}" type="presParOf" srcId="{CA4D63E3-F1BB-462D-95D0-C01488B4FCE9}" destId="{BAE3E786-BDC6-4F3A-8D5A-C00D78929511}" srcOrd="1" destOrd="0" presId="urn:microsoft.com/office/officeart/2008/layout/BendingPictureCaptionList"/>
    <dgm:cxn modelId="{C642D012-CA58-4D90-9B24-56E2BF3F5768}" type="presParOf" srcId="{CA4D63E3-F1BB-462D-95D0-C01488B4FCE9}" destId="{E71F40FD-E6EF-46EF-A0DD-1EDCA999F3F1}" srcOrd="2" destOrd="0" presId="urn:microsoft.com/office/officeart/2008/layout/BendingPictureCaptionList"/>
    <dgm:cxn modelId="{0D9F8DEF-13A2-491D-A696-9FD8BACAF6CC}" type="presParOf" srcId="{E71F40FD-E6EF-46EF-A0DD-1EDCA999F3F1}" destId="{FC81B352-74CB-45AA-AAD5-A6D731F10580}" srcOrd="0" destOrd="0" presId="urn:microsoft.com/office/officeart/2008/layout/BendingPictureCaptionList"/>
    <dgm:cxn modelId="{A8365BC6-A8FF-4468-8A63-15205403EECD}" type="presParOf" srcId="{E71F40FD-E6EF-46EF-A0DD-1EDCA999F3F1}" destId="{B5BEF941-CE5D-4895-B35F-F6E1F085E1F4}" srcOrd="1" destOrd="0" presId="urn:microsoft.com/office/officeart/2008/layout/BendingPictureCaptionList"/>
    <dgm:cxn modelId="{35D0B65A-71AA-4807-AFA4-8845EB6C0AE4}" type="presParOf" srcId="{CA4D63E3-F1BB-462D-95D0-C01488B4FCE9}" destId="{EA3044D9-4017-4BD3-91ED-87F05EA0E278}" srcOrd="3" destOrd="0" presId="urn:microsoft.com/office/officeart/2008/layout/BendingPictureCaptionList"/>
    <dgm:cxn modelId="{D5E56CE4-7A1D-4F37-9ED6-F89C6F3685E0}" type="presParOf" srcId="{CA4D63E3-F1BB-462D-95D0-C01488B4FCE9}" destId="{FAAD8D58-72B0-4BAB-960B-A56D22BBFF94}" srcOrd="4" destOrd="0" presId="urn:microsoft.com/office/officeart/2008/layout/BendingPictureCaptionList"/>
    <dgm:cxn modelId="{43E1FF42-76E7-4CEF-9C85-D2E577C1F55F}" type="presParOf" srcId="{FAAD8D58-72B0-4BAB-960B-A56D22BBFF94}" destId="{F60EA3A8-35C7-41EF-9355-212E154B33AD}" srcOrd="0" destOrd="0" presId="urn:microsoft.com/office/officeart/2008/layout/BendingPictureCaptionList"/>
    <dgm:cxn modelId="{A8E5A8E3-C506-48AE-B071-340CFB112400}" type="presParOf" srcId="{FAAD8D58-72B0-4BAB-960B-A56D22BBFF94}" destId="{B44B1880-3961-4A00-9BEE-4E7E8667836D}" srcOrd="1" destOrd="0" presId="urn:microsoft.com/office/officeart/2008/layout/BendingPictureCaptionList"/>
    <dgm:cxn modelId="{0DC88550-8529-46FE-9E69-A32208176D8A}" type="presParOf" srcId="{CA4D63E3-F1BB-462D-95D0-C01488B4FCE9}" destId="{E10810DC-576A-488A-BEAA-1616369E6E6F}" srcOrd="5" destOrd="0" presId="urn:microsoft.com/office/officeart/2008/layout/BendingPictureCaptionList"/>
    <dgm:cxn modelId="{20BC9A6A-9C57-4A06-BE23-1BCC4D3AB6D6}" type="presParOf" srcId="{CA4D63E3-F1BB-462D-95D0-C01488B4FCE9}" destId="{EBA322B3-603B-4E8C-931C-673A6B0DE9BB}" srcOrd="6" destOrd="0" presId="urn:microsoft.com/office/officeart/2008/layout/BendingPictureCaptionList"/>
    <dgm:cxn modelId="{B6AA89CF-825F-4C94-9E6E-A4D6C6956094}" type="presParOf" srcId="{EBA322B3-603B-4E8C-931C-673A6B0DE9BB}" destId="{F6349BF7-47DF-4F41-B294-CFAB8DF9094B}" srcOrd="0" destOrd="0" presId="urn:microsoft.com/office/officeart/2008/layout/BendingPictureCaptionList"/>
    <dgm:cxn modelId="{0745879C-BC0C-4DD4-91DD-F89EC60A34CB}" type="presParOf" srcId="{EBA322B3-603B-4E8C-931C-673A6B0DE9BB}" destId="{3271FF69-A210-4BC8-A314-8B16522766CA}" srcOrd="1" destOrd="0" presId="urn:microsoft.com/office/officeart/2008/layout/BendingPictureCaptionList"/>
    <dgm:cxn modelId="{ADD0345A-2C02-4EDB-9D20-9A7671723A56}" type="presParOf" srcId="{CA4D63E3-F1BB-462D-95D0-C01488B4FCE9}" destId="{8E141479-6D52-4D18-B477-44F562A001F9}" srcOrd="7" destOrd="0" presId="urn:microsoft.com/office/officeart/2008/layout/BendingPictureCaptionList"/>
    <dgm:cxn modelId="{014AE74F-518B-4E1D-A6DE-3D35AB377D5A}" type="presParOf" srcId="{CA4D63E3-F1BB-462D-95D0-C01488B4FCE9}" destId="{611C7C25-D257-4EC8-A1C1-73D66372DC39}" srcOrd="8" destOrd="0" presId="urn:microsoft.com/office/officeart/2008/layout/BendingPictureCaptionList"/>
    <dgm:cxn modelId="{3DE3FD7A-CD73-4198-8D05-493B01CAD05E}" type="presParOf" srcId="{611C7C25-D257-4EC8-A1C1-73D66372DC39}" destId="{F65AE08C-C083-4BC3-B7F0-2D783AE11F1D}" srcOrd="0" destOrd="0" presId="urn:microsoft.com/office/officeart/2008/layout/BendingPictureCaptionList"/>
    <dgm:cxn modelId="{9DF49398-0D2C-46A5-BE57-70105EEE50CD}" type="presParOf" srcId="{611C7C25-D257-4EC8-A1C1-73D66372DC39}" destId="{7E091F91-66CB-40C5-9F4B-894B5ABFE82B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92C976-4ED7-417E-A303-57C53E732750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F914A1D-89E2-45B9-9148-C580D24C0E02}">
      <dgm:prSet/>
      <dgm:spPr>
        <a:solidFill>
          <a:srgbClr val="518932"/>
        </a:solidFill>
      </dgm:spPr>
      <dgm:t>
        <a:bodyPr/>
        <a:lstStyle/>
        <a:p>
          <a:pPr rtl="0"/>
          <a:r>
            <a:rPr lang="es-ES" dirty="0"/>
            <a:t>Presentar temas para estudios sobre los desafíos a los que </a:t>
          </a:r>
          <a:br>
            <a:rPr lang="es-ES" dirty="0"/>
          </a:br>
          <a:r>
            <a:rPr lang="es-ES" dirty="0"/>
            <a:t>se enfrenta la aplicación de la CIPF y las NIMF</a:t>
          </a:r>
          <a:endParaRPr lang="en-US" dirty="0"/>
        </a:p>
      </dgm:t>
    </dgm:pt>
    <dgm:pt modelId="{DC49BA4C-5ABE-48A6-B7EF-C75D484415DB}" type="parTrans" cxnId="{CBC37210-F790-47A8-89A1-BFE9A99F394C}">
      <dgm:prSet/>
      <dgm:spPr/>
      <dgm:t>
        <a:bodyPr/>
        <a:lstStyle/>
        <a:p>
          <a:endParaRPr lang="en-US"/>
        </a:p>
      </dgm:t>
    </dgm:pt>
    <dgm:pt modelId="{E33F5130-BB06-4A30-8979-283BEAACF965}" type="sibTrans" cxnId="{CBC37210-F790-47A8-89A1-BFE9A99F394C}">
      <dgm:prSet/>
      <dgm:spPr/>
      <dgm:t>
        <a:bodyPr/>
        <a:lstStyle/>
        <a:p>
          <a:endParaRPr lang="en-US"/>
        </a:p>
      </dgm:t>
    </dgm:pt>
    <dgm:pt modelId="{91779EE0-786E-4356-8E6E-46D6AE1CC35E}">
      <dgm:prSet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lang="es-ES" dirty="0"/>
            <a:t>Responder a los cuestionarios de las encuestas y estudios</a:t>
          </a:r>
          <a:endParaRPr lang="en-US" dirty="0"/>
        </a:p>
      </dgm:t>
    </dgm:pt>
    <dgm:pt modelId="{E8CBE746-BD4A-4C10-9ACB-452115E5FD59}" type="parTrans" cxnId="{7A9D455B-42C0-4C1C-8068-A5DF4CE8CACB}">
      <dgm:prSet/>
      <dgm:spPr/>
      <dgm:t>
        <a:bodyPr/>
        <a:lstStyle/>
        <a:p>
          <a:endParaRPr lang="en-US"/>
        </a:p>
      </dgm:t>
    </dgm:pt>
    <dgm:pt modelId="{8826EF2C-FD64-4625-9796-F54002F3FEF7}" type="sibTrans" cxnId="{7A9D455B-42C0-4C1C-8068-A5DF4CE8CACB}">
      <dgm:prSet/>
      <dgm:spPr/>
      <dgm:t>
        <a:bodyPr/>
        <a:lstStyle/>
        <a:p>
          <a:endParaRPr lang="en-US"/>
        </a:p>
      </dgm:t>
    </dgm:pt>
    <dgm:pt modelId="{9A02F56F-D517-4EF9-8F9E-CB538B53F017}">
      <dgm:prSet/>
      <dgm:spPr>
        <a:solidFill>
          <a:srgbClr val="00825F"/>
        </a:solidFill>
      </dgm:spPr>
      <dgm:t>
        <a:bodyPr/>
        <a:lstStyle/>
        <a:p>
          <a:pPr rtl="0"/>
          <a:r>
            <a:rPr lang="es-ES" dirty="0"/>
            <a:t>Proporcionar financiación para estudios y encuestas y aplicar </a:t>
          </a:r>
          <a:br>
            <a:rPr lang="es-ES" dirty="0"/>
          </a:br>
          <a:r>
            <a:rPr lang="es-ES" dirty="0"/>
            <a:t>el plan de trabajo y el plan de comunicación </a:t>
          </a:r>
          <a:endParaRPr lang="en-US" dirty="0"/>
        </a:p>
      </dgm:t>
    </dgm:pt>
    <dgm:pt modelId="{E5151C01-B372-4E22-B1A5-0958633D6F2C}" type="parTrans" cxnId="{EB905B7D-DE47-4D09-B686-3B9A3FB0101C}">
      <dgm:prSet/>
      <dgm:spPr/>
      <dgm:t>
        <a:bodyPr/>
        <a:lstStyle/>
        <a:p>
          <a:endParaRPr lang="en-US"/>
        </a:p>
      </dgm:t>
    </dgm:pt>
    <dgm:pt modelId="{4467D35D-6B8F-44BC-8AE3-499185ABB3B6}" type="sibTrans" cxnId="{EB905B7D-DE47-4D09-B686-3B9A3FB0101C}">
      <dgm:prSet/>
      <dgm:spPr/>
      <dgm:t>
        <a:bodyPr/>
        <a:lstStyle/>
        <a:p>
          <a:endParaRPr lang="en-US"/>
        </a:p>
      </dgm:t>
    </dgm:pt>
    <dgm:pt modelId="{C79371F5-85DE-4437-8FC5-C53B75E81C5C}" type="pres">
      <dgm:prSet presAssocID="{0192C976-4ED7-417E-A303-57C53E732750}" presName="Name0" presStyleCnt="0">
        <dgm:presLayoutVars>
          <dgm:chMax val="7"/>
          <dgm:chPref val="7"/>
          <dgm:dir/>
        </dgm:presLayoutVars>
      </dgm:prSet>
      <dgm:spPr/>
    </dgm:pt>
    <dgm:pt modelId="{89E510EB-886A-490C-A007-A1C3C87AA072}" type="pres">
      <dgm:prSet presAssocID="{0192C976-4ED7-417E-A303-57C53E732750}" presName="Name1" presStyleCnt="0"/>
      <dgm:spPr/>
    </dgm:pt>
    <dgm:pt modelId="{771B49C2-B8A6-451B-ADF0-5CBB96B3B51A}" type="pres">
      <dgm:prSet presAssocID="{0192C976-4ED7-417E-A303-57C53E732750}" presName="cycle" presStyleCnt="0"/>
      <dgm:spPr/>
    </dgm:pt>
    <dgm:pt modelId="{438AED41-AF29-422F-87A6-6A34E7AE21C0}" type="pres">
      <dgm:prSet presAssocID="{0192C976-4ED7-417E-A303-57C53E732750}" presName="srcNode" presStyleLbl="node1" presStyleIdx="0" presStyleCnt="3"/>
      <dgm:spPr/>
    </dgm:pt>
    <dgm:pt modelId="{6CB38F2B-D0C5-4E93-A9F7-A18D2BA0B7B8}" type="pres">
      <dgm:prSet presAssocID="{0192C976-4ED7-417E-A303-57C53E732750}" presName="conn" presStyleLbl="parChTrans1D2" presStyleIdx="0" presStyleCnt="1"/>
      <dgm:spPr/>
    </dgm:pt>
    <dgm:pt modelId="{7D4D37BC-D8F6-4E87-A79A-E69BEB576D88}" type="pres">
      <dgm:prSet presAssocID="{0192C976-4ED7-417E-A303-57C53E732750}" presName="extraNode" presStyleLbl="node1" presStyleIdx="0" presStyleCnt="3"/>
      <dgm:spPr/>
    </dgm:pt>
    <dgm:pt modelId="{19D096D2-41F1-44BD-B496-0828BF82F9A1}" type="pres">
      <dgm:prSet presAssocID="{0192C976-4ED7-417E-A303-57C53E732750}" presName="dstNode" presStyleLbl="node1" presStyleIdx="0" presStyleCnt="3"/>
      <dgm:spPr/>
    </dgm:pt>
    <dgm:pt modelId="{B021C064-8790-4C70-B4D0-A6EB8EBA3C75}" type="pres">
      <dgm:prSet presAssocID="{8F914A1D-89E2-45B9-9148-C580D24C0E02}" presName="text_1" presStyleLbl="node1" presStyleIdx="0" presStyleCnt="3">
        <dgm:presLayoutVars>
          <dgm:bulletEnabled val="1"/>
        </dgm:presLayoutVars>
      </dgm:prSet>
      <dgm:spPr/>
    </dgm:pt>
    <dgm:pt modelId="{25F3D5DD-4971-433F-9939-01813F765E4F}" type="pres">
      <dgm:prSet presAssocID="{8F914A1D-89E2-45B9-9148-C580D24C0E02}" presName="accent_1" presStyleCnt="0"/>
      <dgm:spPr/>
    </dgm:pt>
    <dgm:pt modelId="{6BDCDFD6-5E4E-46EE-A929-258E77B9DFB4}" type="pres">
      <dgm:prSet presAssocID="{8F914A1D-89E2-45B9-9148-C580D24C0E02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BA07FD1-D4C9-4385-892A-4865B4F32DC0}" type="pres">
      <dgm:prSet presAssocID="{91779EE0-786E-4356-8E6E-46D6AE1CC35E}" presName="text_2" presStyleLbl="node1" presStyleIdx="1" presStyleCnt="3">
        <dgm:presLayoutVars>
          <dgm:bulletEnabled val="1"/>
        </dgm:presLayoutVars>
      </dgm:prSet>
      <dgm:spPr/>
    </dgm:pt>
    <dgm:pt modelId="{73D48A41-20E4-45EA-90EA-85C11F3DD669}" type="pres">
      <dgm:prSet presAssocID="{91779EE0-786E-4356-8E6E-46D6AE1CC35E}" presName="accent_2" presStyleCnt="0"/>
      <dgm:spPr/>
    </dgm:pt>
    <dgm:pt modelId="{5B197F3F-0D4D-4C2F-85A3-2C0F9E77EA6B}" type="pres">
      <dgm:prSet presAssocID="{91779EE0-786E-4356-8E6E-46D6AE1CC35E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5FE9DDF-BECD-4E5F-AA0B-D2B7ED2AC3AA}" type="pres">
      <dgm:prSet presAssocID="{9A02F56F-D517-4EF9-8F9E-CB538B53F017}" presName="text_3" presStyleLbl="node1" presStyleIdx="2" presStyleCnt="3">
        <dgm:presLayoutVars>
          <dgm:bulletEnabled val="1"/>
        </dgm:presLayoutVars>
      </dgm:prSet>
      <dgm:spPr/>
    </dgm:pt>
    <dgm:pt modelId="{264F9A38-A549-41DC-ADA2-F3A0DD3D87FE}" type="pres">
      <dgm:prSet presAssocID="{9A02F56F-D517-4EF9-8F9E-CB538B53F017}" presName="accent_3" presStyleCnt="0"/>
      <dgm:spPr/>
    </dgm:pt>
    <dgm:pt modelId="{388FC215-C162-4C54-AA59-630661A04377}" type="pres">
      <dgm:prSet presAssocID="{9A02F56F-D517-4EF9-8F9E-CB538B53F017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BC37210-F790-47A8-89A1-BFE9A99F394C}" srcId="{0192C976-4ED7-417E-A303-57C53E732750}" destId="{8F914A1D-89E2-45B9-9148-C580D24C0E02}" srcOrd="0" destOrd="0" parTransId="{DC49BA4C-5ABE-48A6-B7EF-C75D484415DB}" sibTransId="{E33F5130-BB06-4A30-8979-283BEAACF965}"/>
    <dgm:cxn modelId="{EF0B3C27-DE53-49A8-9BC8-1F543A09EFC1}" type="presOf" srcId="{0192C976-4ED7-417E-A303-57C53E732750}" destId="{C79371F5-85DE-4437-8FC5-C53B75E81C5C}" srcOrd="0" destOrd="0" presId="urn:microsoft.com/office/officeart/2008/layout/VerticalCurvedList"/>
    <dgm:cxn modelId="{7A9D455B-42C0-4C1C-8068-A5DF4CE8CACB}" srcId="{0192C976-4ED7-417E-A303-57C53E732750}" destId="{91779EE0-786E-4356-8E6E-46D6AE1CC35E}" srcOrd="1" destOrd="0" parTransId="{E8CBE746-BD4A-4C10-9ACB-452115E5FD59}" sibTransId="{8826EF2C-FD64-4625-9796-F54002F3FEF7}"/>
    <dgm:cxn modelId="{F5160F54-F9BE-43F5-8260-1178FA268C6F}" type="presOf" srcId="{9A02F56F-D517-4EF9-8F9E-CB538B53F017}" destId="{A5FE9DDF-BECD-4E5F-AA0B-D2B7ED2AC3AA}" srcOrd="0" destOrd="0" presId="urn:microsoft.com/office/officeart/2008/layout/VerticalCurvedList"/>
    <dgm:cxn modelId="{EB905B7D-DE47-4D09-B686-3B9A3FB0101C}" srcId="{0192C976-4ED7-417E-A303-57C53E732750}" destId="{9A02F56F-D517-4EF9-8F9E-CB538B53F017}" srcOrd="2" destOrd="0" parTransId="{E5151C01-B372-4E22-B1A5-0958633D6F2C}" sibTransId="{4467D35D-6B8F-44BC-8AE3-499185ABB3B6}"/>
    <dgm:cxn modelId="{4455A0A0-370A-40EA-BBB7-AB92D2E4BB31}" type="presOf" srcId="{E33F5130-BB06-4A30-8979-283BEAACF965}" destId="{6CB38F2B-D0C5-4E93-A9F7-A18D2BA0B7B8}" srcOrd="0" destOrd="0" presId="urn:microsoft.com/office/officeart/2008/layout/VerticalCurvedList"/>
    <dgm:cxn modelId="{362C2AAA-4E6C-407F-BE48-5D9B67DE0C9D}" type="presOf" srcId="{91779EE0-786E-4356-8E6E-46D6AE1CC35E}" destId="{1BA07FD1-D4C9-4385-892A-4865B4F32DC0}" srcOrd="0" destOrd="0" presId="urn:microsoft.com/office/officeart/2008/layout/VerticalCurvedList"/>
    <dgm:cxn modelId="{CC2FB2B5-2532-492B-91E1-686CBBA2BC45}" type="presOf" srcId="{8F914A1D-89E2-45B9-9148-C580D24C0E02}" destId="{B021C064-8790-4C70-B4D0-A6EB8EBA3C75}" srcOrd="0" destOrd="0" presId="urn:microsoft.com/office/officeart/2008/layout/VerticalCurvedList"/>
    <dgm:cxn modelId="{DADD364A-F699-4BE3-A496-2B81FE398283}" type="presParOf" srcId="{C79371F5-85DE-4437-8FC5-C53B75E81C5C}" destId="{89E510EB-886A-490C-A007-A1C3C87AA072}" srcOrd="0" destOrd="0" presId="urn:microsoft.com/office/officeart/2008/layout/VerticalCurvedList"/>
    <dgm:cxn modelId="{13761794-F0CA-4B81-AF20-39EA48625EBF}" type="presParOf" srcId="{89E510EB-886A-490C-A007-A1C3C87AA072}" destId="{771B49C2-B8A6-451B-ADF0-5CBB96B3B51A}" srcOrd="0" destOrd="0" presId="urn:microsoft.com/office/officeart/2008/layout/VerticalCurvedList"/>
    <dgm:cxn modelId="{7994F2D0-8B98-46AF-9E1E-2ABE325BF218}" type="presParOf" srcId="{771B49C2-B8A6-451B-ADF0-5CBB96B3B51A}" destId="{438AED41-AF29-422F-87A6-6A34E7AE21C0}" srcOrd="0" destOrd="0" presId="urn:microsoft.com/office/officeart/2008/layout/VerticalCurvedList"/>
    <dgm:cxn modelId="{9ABB0FE9-0705-41AC-A60A-A952719D62C5}" type="presParOf" srcId="{771B49C2-B8A6-451B-ADF0-5CBB96B3B51A}" destId="{6CB38F2B-D0C5-4E93-A9F7-A18D2BA0B7B8}" srcOrd="1" destOrd="0" presId="urn:microsoft.com/office/officeart/2008/layout/VerticalCurvedList"/>
    <dgm:cxn modelId="{EE4B3F67-C72C-4512-A9A6-3D13712C6588}" type="presParOf" srcId="{771B49C2-B8A6-451B-ADF0-5CBB96B3B51A}" destId="{7D4D37BC-D8F6-4E87-A79A-E69BEB576D88}" srcOrd="2" destOrd="0" presId="urn:microsoft.com/office/officeart/2008/layout/VerticalCurvedList"/>
    <dgm:cxn modelId="{1C86ABC1-CF3A-4D9C-BF52-9CD8FF004CC2}" type="presParOf" srcId="{771B49C2-B8A6-451B-ADF0-5CBB96B3B51A}" destId="{19D096D2-41F1-44BD-B496-0828BF82F9A1}" srcOrd="3" destOrd="0" presId="urn:microsoft.com/office/officeart/2008/layout/VerticalCurvedList"/>
    <dgm:cxn modelId="{BAE289F7-E3EF-4272-9ECE-AF9E81E0A14F}" type="presParOf" srcId="{89E510EB-886A-490C-A007-A1C3C87AA072}" destId="{B021C064-8790-4C70-B4D0-A6EB8EBA3C75}" srcOrd="1" destOrd="0" presId="urn:microsoft.com/office/officeart/2008/layout/VerticalCurvedList"/>
    <dgm:cxn modelId="{34764C9A-43FE-4B01-8BE5-A312A16415F5}" type="presParOf" srcId="{89E510EB-886A-490C-A007-A1C3C87AA072}" destId="{25F3D5DD-4971-433F-9939-01813F765E4F}" srcOrd="2" destOrd="0" presId="urn:microsoft.com/office/officeart/2008/layout/VerticalCurvedList"/>
    <dgm:cxn modelId="{B7C58189-9BDB-4357-83C7-BE7463B7C1C9}" type="presParOf" srcId="{25F3D5DD-4971-433F-9939-01813F765E4F}" destId="{6BDCDFD6-5E4E-46EE-A929-258E77B9DFB4}" srcOrd="0" destOrd="0" presId="urn:microsoft.com/office/officeart/2008/layout/VerticalCurvedList"/>
    <dgm:cxn modelId="{3B688A14-C651-4BDE-BCC0-0189F517A80C}" type="presParOf" srcId="{89E510EB-886A-490C-A007-A1C3C87AA072}" destId="{1BA07FD1-D4C9-4385-892A-4865B4F32DC0}" srcOrd="3" destOrd="0" presId="urn:microsoft.com/office/officeart/2008/layout/VerticalCurvedList"/>
    <dgm:cxn modelId="{309CC648-35BB-4BBE-B397-673013101299}" type="presParOf" srcId="{89E510EB-886A-490C-A007-A1C3C87AA072}" destId="{73D48A41-20E4-45EA-90EA-85C11F3DD669}" srcOrd="4" destOrd="0" presId="urn:microsoft.com/office/officeart/2008/layout/VerticalCurvedList"/>
    <dgm:cxn modelId="{E2204648-FEF0-4C58-B7D9-7D888FAF4451}" type="presParOf" srcId="{73D48A41-20E4-45EA-90EA-85C11F3DD669}" destId="{5B197F3F-0D4D-4C2F-85A3-2C0F9E77EA6B}" srcOrd="0" destOrd="0" presId="urn:microsoft.com/office/officeart/2008/layout/VerticalCurvedList"/>
    <dgm:cxn modelId="{D0C22B7F-53C1-4E7D-90D0-1E1E19BAB957}" type="presParOf" srcId="{89E510EB-886A-490C-A007-A1C3C87AA072}" destId="{A5FE9DDF-BECD-4E5F-AA0B-D2B7ED2AC3AA}" srcOrd="5" destOrd="0" presId="urn:microsoft.com/office/officeart/2008/layout/VerticalCurvedList"/>
    <dgm:cxn modelId="{3599E29E-5768-45C5-A0FA-CED113B851C3}" type="presParOf" srcId="{89E510EB-886A-490C-A007-A1C3C87AA072}" destId="{264F9A38-A549-41DC-ADA2-F3A0DD3D87FE}" srcOrd="6" destOrd="0" presId="urn:microsoft.com/office/officeart/2008/layout/VerticalCurvedList"/>
    <dgm:cxn modelId="{D10A6868-AE62-46BA-A742-A5B8BC12D719}" type="presParOf" srcId="{264F9A38-A549-41DC-ADA2-F3A0DD3D87FE}" destId="{388FC215-C162-4C54-AA59-630661A0437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701B67-34F4-4409-9D95-70B8DDC2796F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CA3E66A-37FF-4ECF-B27F-0FA231CA123E}">
      <dgm:prSet/>
      <dgm:spPr/>
      <dgm:t>
        <a:bodyPr/>
        <a:lstStyle/>
        <a:p>
          <a:pPr rtl="0"/>
          <a:r>
            <a:rPr lang="es-ES" b="0" dirty="0"/>
            <a:t>Movilización de recursos para aplicar el plan de trabajo</a:t>
          </a:r>
          <a:endParaRPr lang="en-US" b="0" dirty="0"/>
        </a:p>
      </dgm:t>
    </dgm:pt>
    <dgm:pt modelId="{D502284B-A321-4313-A854-142719159DFB}" type="parTrans" cxnId="{2D971F08-16DF-4ABB-B6C8-B418FD6C8655}">
      <dgm:prSet/>
      <dgm:spPr/>
      <dgm:t>
        <a:bodyPr/>
        <a:lstStyle/>
        <a:p>
          <a:endParaRPr lang="en-US"/>
        </a:p>
      </dgm:t>
    </dgm:pt>
    <dgm:pt modelId="{106F13C4-8AC4-4714-BE75-4327875613FE}" type="sibTrans" cxnId="{2D971F08-16DF-4ABB-B6C8-B418FD6C8655}">
      <dgm:prSet/>
      <dgm:spPr/>
      <dgm:t>
        <a:bodyPr/>
        <a:lstStyle/>
        <a:p>
          <a:endParaRPr lang="en-US"/>
        </a:p>
      </dgm:t>
    </dgm:pt>
    <dgm:pt modelId="{02FC66A8-1D48-447B-8592-0CB8883FBDF4}">
      <dgm:prSet/>
      <dgm:spPr/>
      <dgm:t>
        <a:bodyPr/>
        <a:lstStyle/>
        <a:p>
          <a:pPr rtl="0"/>
          <a:r>
            <a:rPr lang="es-ES" b="0" dirty="0"/>
            <a:t>Aplicar el seguimiento periódico de la CIPF, las NIMF</a:t>
          </a:r>
          <a:endParaRPr lang="en-US" b="0" dirty="0"/>
        </a:p>
      </dgm:t>
    </dgm:pt>
    <dgm:pt modelId="{E8FA68A9-0B70-468A-BD84-45BD8221196C}" type="parTrans" cxnId="{83A9AD85-A2A8-42F7-99F4-892EDCA939CC}">
      <dgm:prSet/>
      <dgm:spPr/>
      <dgm:t>
        <a:bodyPr/>
        <a:lstStyle/>
        <a:p>
          <a:endParaRPr lang="en-US"/>
        </a:p>
      </dgm:t>
    </dgm:pt>
    <dgm:pt modelId="{432D16FA-A0D0-4B55-82A0-67B1650E8D1D}" type="sibTrans" cxnId="{83A9AD85-A2A8-42F7-99F4-892EDCA939CC}">
      <dgm:prSet/>
      <dgm:spPr/>
      <dgm:t>
        <a:bodyPr/>
        <a:lstStyle/>
        <a:p>
          <a:endParaRPr lang="en-US"/>
        </a:p>
      </dgm:t>
    </dgm:pt>
    <dgm:pt modelId="{2C61C875-5C7E-45A2-BD2D-D58EF46CC5A3}">
      <dgm:prSet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b="0" dirty="0"/>
            <a:t>Mejorar la coordinación de las encuestas de la CIPF </a:t>
          </a:r>
          <a:endParaRPr lang="en-US" b="0" dirty="0"/>
        </a:p>
      </dgm:t>
    </dgm:pt>
    <dgm:pt modelId="{78C2C0E3-285D-4ADF-9AC4-6FB795B497F2}" type="parTrans" cxnId="{90587686-429F-409C-8E88-41439B59961B}">
      <dgm:prSet/>
      <dgm:spPr/>
      <dgm:t>
        <a:bodyPr/>
        <a:lstStyle/>
        <a:p>
          <a:endParaRPr lang="en-US"/>
        </a:p>
      </dgm:t>
    </dgm:pt>
    <dgm:pt modelId="{7069AA2F-43B0-4EAA-B72A-A25FCF319E1C}" type="sibTrans" cxnId="{90587686-429F-409C-8E88-41439B59961B}">
      <dgm:prSet/>
      <dgm:spPr/>
      <dgm:t>
        <a:bodyPr/>
        <a:lstStyle/>
        <a:p>
          <a:endParaRPr lang="en-US"/>
        </a:p>
      </dgm:t>
    </dgm:pt>
    <dgm:pt modelId="{AA8FF628-B260-4E9B-8669-6EE48058A244}">
      <dgm:prSet/>
      <dgm:spPr/>
      <dgm:t>
        <a:bodyPr/>
        <a:lstStyle/>
        <a:p>
          <a:pPr rtl="0"/>
          <a:r>
            <a:rPr lang="es-ES" b="0" dirty="0"/>
            <a:t>Publicar el informe trienal del proyecto de tercer ciclo de la CE</a:t>
          </a:r>
          <a:endParaRPr lang="en-US" b="0" dirty="0"/>
        </a:p>
      </dgm:t>
    </dgm:pt>
    <dgm:pt modelId="{D8C0646D-54DE-4259-A0C6-17517FD32347}" type="parTrans" cxnId="{26F8D520-4BCD-4B9B-9B62-0601BEAA2B92}">
      <dgm:prSet/>
      <dgm:spPr/>
      <dgm:t>
        <a:bodyPr/>
        <a:lstStyle/>
        <a:p>
          <a:endParaRPr lang="en-US"/>
        </a:p>
      </dgm:t>
    </dgm:pt>
    <dgm:pt modelId="{CA8AF8CA-C939-49ED-B17B-564DF5C97B21}" type="sibTrans" cxnId="{26F8D520-4BCD-4B9B-9B62-0601BEAA2B92}">
      <dgm:prSet/>
      <dgm:spPr/>
      <dgm:t>
        <a:bodyPr/>
        <a:lstStyle/>
        <a:p>
          <a:endParaRPr lang="en-US"/>
        </a:p>
      </dgm:t>
    </dgm:pt>
    <dgm:pt modelId="{B56A82FA-B2C4-4B02-BE94-E2FCE886129F}">
      <dgm:prSet/>
      <dgm:spPr/>
      <dgm:t>
        <a:bodyPr/>
        <a:lstStyle/>
        <a:p>
          <a:pPr rtl="0"/>
          <a:r>
            <a:rPr lang="fr-CH" b="0" dirty="0"/>
            <a:t>La tercera </a:t>
          </a:r>
          <a:r>
            <a:rPr lang="fr-CH" b="0" dirty="0" err="1"/>
            <a:t>encuesta</a:t>
          </a:r>
          <a:r>
            <a:rPr lang="fr-CH" b="0" dirty="0"/>
            <a:t> </a:t>
          </a:r>
          <a:r>
            <a:rPr lang="fr-CH" b="0" dirty="0" err="1"/>
            <a:t>general</a:t>
          </a:r>
          <a:endParaRPr lang="en-US" b="0" dirty="0"/>
        </a:p>
      </dgm:t>
    </dgm:pt>
    <dgm:pt modelId="{9ACC05E5-0EA7-41FF-BF9C-A449F18A51AD}" type="parTrans" cxnId="{7A2651A0-AF66-4D1B-A292-6DEE134AAA60}">
      <dgm:prSet/>
      <dgm:spPr/>
      <dgm:t>
        <a:bodyPr/>
        <a:lstStyle/>
        <a:p>
          <a:endParaRPr lang="en-US"/>
        </a:p>
      </dgm:t>
    </dgm:pt>
    <dgm:pt modelId="{08E4296F-1EA5-4185-9959-5FF0263AA451}" type="sibTrans" cxnId="{7A2651A0-AF66-4D1B-A292-6DEE134AAA60}">
      <dgm:prSet/>
      <dgm:spPr/>
      <dgm:t>
        <a:bodyPr/>
        <a:lstStyle/>
        <a:p>
          <a:endParaRPr lang="en-US"/>
        </a:p>
      </dgm:t>
    </dgm:pt>
    <dgm:pt modelId="{D4F52BDD-2E16-4E49-956C-3AFE2D381FCC}">
      <dgm:prSet/>
      <dgm:spPr/>
      <dgm:t>
        <a:bodyPr/>
        <a:lstStyle/>
        <a:p>
          <a:pPr rtl="0"/>
          <a:r>
            <a:rPr lang="fr-CH" b="0" dirty="0" err="1"/>
            <a:t>Convocatoria</a:t>
          </a:r>
          <a:r>
            <a:rPr lang="fr-CH" b="0" dirty="0"/>
            <a:t> </a:t>
          </a:r>
          <a:r>
            <a:rPr lang="fr-CH" b="0" dirty="0" err="1"/>
            <a:t>inclusiva</a:t>
          </a:r>
          <a:r>
            <a:rPr lang="fr-CH" b="0" dirty="0"/>
            <a:t> de </a:t>
          </a:r>
          <a:r>
            <a:rPr lang="fr-CH" b="0" dirty="0" err="1"/>
            <a:t>temas</a:t>
          </a:r>
          <a:r>
            <a:rPr lang="fr-CH" b="0" dirty="0"/>
            <a:t> de </a:t>
          </a:r>
          <a:r>
            <a:rPr lang="fr-CH" b="0" dirty="0" err="1"/>
            <a:t>estudio</a:t>
          </a:r>
          <a:endParaRPr lang="en-US" b="0" dirty="0"/>
        </a:p>
      </dgm:t>
    </dgm:pt>
    <dgm:pt modelId="{5971C2B8-C13D-49FA-BCB1-1698797BF5C8}" type="parTrans" cxnId="{AB5C4008-B9EF-408C-B26A-2DE499592A83}">
      <dgm:prSet/>
      <dgm:spPr/>
      <dgm:t>
        <a:bodyPr/>
        <a:lstStyle/>
        <a:p>
          <a:endParaRPr lang="en-US"/>
        </a:p>
      </dgm:t>
    </dgm:pt>
    <dgm:pt modelId="{A01A29AA-A95B-4B28-9551-07AB525A08B6}" type="sibTrans" cxnId="{AB5C4008-B9EF-408C-B26A-2DE499592A83}">
      <dgm:prSet/>
      <dgm:spPr/>
      <dgm:t>
        <a:bodyPr/>
        <a:lstStyle/>
        <a:p>
          <a:endParaRPr lang="en-US"/>
        </a:p>
      </dgm:t>
    </dgm:pt>
    <dgm:pt modelId="{622F2795-E256-4C78-9DD8-0228B440699A}">
      <dgm:prSet/>
      <dgm:spPr/>
      <dgm:t>
        <a:bodyPr/>
        <a:lstStyle/>
        <a:p>
          <a:pPr rtl="0"/>
          <a:r>
            <a:rPr lang="es-ES" b="0" dirty="0"/>
            <a:t>Poner en marcha los estudios para los temas de la prioridad 1</a:t>
          </a:r>
          <a:endParaRPr lang="en-US" b="0" dirty="0"/>
        </a:p>
      </dgm:t>
    </dgm:pt>
    <dgm:pt modelId="{AD9624E8-EC65-452A-A639-BE64197CB50B}" type="parTrans" cxnId="{7D292505-8CB9-4CCC-B42F-F997610C8603}">
      <dgm:prSet/>
      <dgm:spPr/>
      <dgm:t>
        <a:bodyPr/>
        <a:lstStyle/>
        <a:p>
          <a:endParaRPr lang="en-US"/>
        </a:p>
      </dgm:t>
    </dgm:pt>
    <dgm:pt modelId="{9A161603-943E-4637-B490-180176A5089C}" type="sibTrans" cxnId="{7D292505-8CB9-4CCC-B42F-F997610C8603}">
      <dgm:prSet/>
      <dgm:spPr/>
      <dgm:t>
        <a:bodyPr/>
        <a:lstStyle/>
        <a:p>
          <a:endParaRPr lang="en-US"/>
        </a:p>
      </dgm:t>
    </dgm:pt>
    <dgm:pt modelId="{FBBD34AD-F916-4481-9873-1AFB23A25148}">
      <dgm:prSet/>
      <dgm:spPr/>
      <dgm:t>
        <a:bodyPr/>
        <a:lstStyle/>
        <a:p>
          <a:endParaRPr lang="en-US" b="0"/>
        </a:p>
      </dgm:t>
    </dgm:pt>
    <dgm:pt modelId="{B7D0F734-B6D0-4DD0-8BD5-8392E57307CF}" type="parTrans" cxnId="{36E5DAFF-C061-405C-A735-B03C922086A6}">
      <dgm:prSet/>
      <dgm:spPr/>
      <dgm:t>
        <a:bodyPr/>
        <a:lstStyle/>
        <a:p>
          <a:endParaRPr lang="en-US"/>
        </a:p>
      </dgm:t>
    </dgm:pt>
    <dgm:pt modelId="{AC225D0B-5B6C-41D0-BCCC-B22E5F78C43E}" type="sibTrans" cxnId="{36E5DAFF-C061-405C-A735-B03C922086A6}">
      <dgm:prSet/>
      <dgm:spPr/>
      <dgm:t>
        <a:bodyPr/>
        <a:lstStyle/>
        <a:p>
          <a:endParaRPr lang="en-US"/>
        </a:p>
      </dgm:t>
    </dgm:pt>
    <dgm:pt modelId="{C10F8451-3DA7-4B3F-992B-5D974DB0ECEF}" type="pres">
      <dgm:prSet presAssocID="{22701B67-34F4-4409-9D95-70B8DDC2796F}" presName="Name0" presStyleCnt="0">
        <dgm:presLayoutVars>
          <dgm:chMax val="7"/>
          <dgm:chPref val="7"/>
          <dgm:dir/>
        </dgm:presLayoutVars>
      </dgm:prSet>
      <dgm:spPr/>
    </dgm:pt>
    <dgm:pt modelId="{BC74D808-7374-4850-AE5D-191F85CFD7CA}" type="pres">
      <dgm:prSet presAssocID="{22701B67-34F4-4409-9D95-70B8DDC2796F}" presName="Name1" presStyleCnt="0"/>
      <dgm:spPr/>
    </dgm:pt>
    <dgm:pt modelId="{03DA3E3D-B25D-49FC-879D-7A1FA9A92E41}" type="pres">
      <dgm:prSet presAssocID="{22701B67-34F4-4409-9D95-70B8DDC2796F}" presName="cycle" presStyleCnt="0"/>
      <dgm:spPr/>
    </dgm:pt>
    <dgm:pt modelId="{6D674145-D559-4F80-8D2A-EE08EDB9458E}" type="pres">
      <dgm:prSet presAssocID="{22701B67-34F4-4409-9D95-70B8DDC2796F}" presName="srcNode" presStyleLbl="node1" presStyleIdx="0" presStyleCnt="7"/>
      <dgm:spPr/>
    </dgm:pt>
    <dgm:pt modelId="{82990B1F-A21D-4569-B75A-06A4F058679E}" type="pres">
      <dgm:prSet presAssocID="{22701B67-34F4-4409-9D95-70B8DDC2796F}" presName="conn" presStyleLbl="parChTrans1D2" presStyleIdx="0" presStyleCnt="1"/>
      <dgm:spPr/>
    </dgm:pt>
    <dgm:pt modelId="{996FB0EF-5F75-4A07-806C-661EDB10BE08}" type="pres">
      <dgm:prSet presAssocID="{22701B67-34F4-4409-9D95-70B8DDC2796F}" presName="extraNode" presStyleLbl="node1" presStyleIdx="0" presStyleCnt="7"/>
      <dgm:spPr/>
    </dgm:pt>
    <dgm:pt modelId="{3BA5194B-2EA2-44B5-A3B0-C22CA6920E15}" type="pres">
      <dgm:prSet presAssocID="{22701B67-34F4-4409-9D95-70B8DDC2796F}" presName="dstNode" presStyleLbl="node1" presStyleIdx="0" presStyleCnt="7"/>
      <dgm:spPr/>
    </dgm:pt>
    <dgm:pt modelId="{0C820346-2EA1-45A2-94A8-5A9A0E04DA34}" type="pres">
      <dgm:prSet presAssocID="{ACA3E66A-37FF-4ECF-B27F-0FA231CA123E}" presName="text_1" presStyleLbl="node1" presStyleIdx="0" presStyleCnt="7">
        <dgm:presLayoutVars>
          <dgm:bulletEnabled val="1"/>
        </dgm:presLayoutVars>
      </dgm:prSet>
      <dgm:spPr/>
    </dgm:pt>
    <dgm:pt modelId="{91ADF69C-6E9D-4C11-A965-97354EFDB020}" type="pres">
      <dgm:prSet presAssocID="{ACA3E66A-37FF-4ECF-B27F-0FA231CA123E}" presName="accent_1" presStyleCnt="0"/>
      <dgm:spPr/>
    </dgm:pt>
    <dgm:pt modelId="{EBA4D7D7-AE42-4D14-89B7-EFCBA37C84F7}" type="pres">
      <dgm:prSet presAssocID="{ACA3E66A-37FF-4ECF-B27F-0FA231CA123E}" presName="accentRepeatNode" presStyleLbl="solidFgAcc1" presStyleIdx="0" presStyleCnt="7"/>
      <dgm:spPr/>
    </dgm:pt>
    <dgm:pt modelId="{99749E64-A191-4BD8-A085-63C5C627AB90}" type="pres">
      <dgm:prSet presAssocID="{02FC66A8-1D48-447B-8592-0CB8883FBDF4}" presName="text_2" presStyleLbl="node1" presStyleIdx="1" presStyleCnt="7">
        <dgm:presLayoutVars>
          <dgm:bulletEnabled val="1"/>
        </dgm:presLayoutVars>
      </dgm:prSet>
      <dgm:spPr/>
    </dgm:pt>
    <dgm:pt modelId="{673A579E-5770-482F-ACDB-1FCE48C86817}" type="pres">
      <dgm:prSet presAssocID="{02FC66A8-1D48-447B-8592-0CB8883FBDF4}" presName="accent_2" presStyleCnt="0"/>
      <dgm:spPr/>
    </dgm:pt>
    <dgm:pt modelId="{F25AAC08-CCA5-485B-9725-075F5FE567B6}" type="pres">
      <dgm:prSet presAssocID="{02FC66A8-1D48-447B-8592-0CB8883FBDF4}" presName="accentRepeatNode" presStyleLbl="solidFgAcc1" presStyleIdx="1" presStyleCnt="7"/>
      <dgm:spPr/>
    </dgm:pt>
    <dgm:pt modelId="{29C64009-CA66-4AFE-B6E1-EAFC32238F0F}" type="pres">
      <dgm:prSet presAssocID="{2C61C875-5C7E-45A2-BD2D-D58EF46CC5A3}" presName="text_3" presStyleLbl="node1" presStyleIdx="2" presStyleCnt="7">
        <dgm:presLayoutVars>
          <dgm:bulletEnabled val="1"/>
        </dgm:presLayoutVars>
      </dgm:prSet>
      <dgm:spPr/>
    </dgm:pt>
    <dgm:pt modelId="{B9D509B7-D854-4BC0-81A7-6CEB7C55DF3D}" type="pres">
      <dgm:prSet presAssocID="{2C61C875-5C7E-45A2-BD2D-D58EF46CC5A3}" presName="accent_3" presStyleCnt="0"/>
      <dgm:spPr/>
    </dgm:pt>
    <dgm:pt modelId="{21300C88-FA60-45CA-B401-1E7A70CAF35F}" type="pres">
      <dgm:prSet presAssocID="{2C61C875-5C7E-45A2-BD2D-D58EF46CC5A3}" presName="accentRepeatNode" presStyleLbl="solidFgAcc1" presStyleIdx="2" presStyleCnt="7"/>
      <dgm:spPr/>
    </dgm:pt>
    <dgm:pt modelId="{6B7F0F07-2EDB-4FE2-9715-EA0B0C7C3D76}" type="pres">
      <dgm:prSet presAssocID="{AA8FF628-B260-4E9B-8669-6EE48058A244}" presName="text_4" presStyleLbl="node1" presStyleIdx="3" presStyleCnt="7">
        <dgm:presLayoutVars>
          <dgm:bulletEnabled val="1"/>
        </dgm:presLayoutVars>
      </dgm:prSet>
      <dgm:spPr/>
    </dgm:pt>
    <dgm:pt modelId="{D9BE06A5-8D6D-4986-9881-600EF6CB1B4B}" type="pres">
      <dgm:prSet presAssocID="{AA8FF628-B260-4E9B-8669-6EE48058A244}" presName="accent_4" presStyleCnt="0"/>
      <dgm:spPr/>
    </dgm:pt>
    <dgm:pt modelId="{9035E787-136C-49EE-9B5D-408D58C37E5B}" type="pres">
      <dgm:prSet presAssocID="{AA8FF628-B260-4E9B-8669-6EE48058A244}" presName="accentRepeatNode" presStyleLbl="solidFgAcc1" presStyleIdx="3" presStyleCnt="7"/>
      <dgm:spPr/>
    </dgm:pt>
    <dgm:pt modelId="{AD51123D-56BA-4E51-AA9C-3634BB155ADA}" type="pres">
      <dgm:prSet presAssocID="{B56A82FA-B2C4-4B02-BE94-E2FCE886129F}" presName="text_5" presStyleLbl="node1" presStyleIdx="4" presStyleCnt="7">
        <dgm:presLayoutVars>
          <dgm:bulletEnabled val="1"/>
        </dgm:presLayoutVars>
      </dgm:prSet>
      <dgm:spPr/>
    </dgm:pt>
    <dgm:pt modelId="{F54CA337-8987-487C-9E6A-7115C263A343}" type="pres">
      <dgm:prSet presAssocID="{B56A82FA-B2C4-4B02-BE94-E2FCE886129F}" presName="accent_5" presStyleCnt="0"/>
      <dgm:spPr/>
    </dgm:pt>
    <dgm:pt modelId="{F3E70131-F096-4CCC-A030-C0BF242FDAC0}" type="pres">
      <dgm:prSet presAssocID="{B56A82FA-B2C4-4B02-BE94-E2FCE886129F}" presName="accentRepeatNode" presStyleLbl="solidFgAcc1" presStyleIdx="4" presStyleCnt="7"/>
      <dgm:spPr/>
    </dgm:pt>
    <dgm:pt modelId="{E7710F92-DE24-420E-870B-A6ACCA658962}" type="pres">
      <dgm:prSet presAssocID="{D4F52BDD-2E16-4E49-956C-3AFE2D381FCC}" presName="text_6" presStyleLbl="node1" presStyleIdx="5" presStyleCnt="7">
        <dgm:presLayoutVars>
          <dgm:bulletEnabled val="1"/>
        </dgm:presLayoutVars>
      </dgm:prSet>
      <dgm:spPr/>
    </dgm:pt>
    <dgm:pt modelId="{997B84EE-0DD0-4B17-8A6C-8F5F93B30367}" type="pres">
      <dgm:prSet presAssocID="{D4F52BDD-2E16-4E49-956C-3AFE2D381FCC}" presName="accent_6" presStyleCnt="0"/>
      <dgm:spPr/>
    </dgm:pt>
    <dgm:pt modelId="{70311281-A46E-4C9C-9836-9734E5E29186}" type="pres">
      <dgm:prSet presAssocID="{D4F52BDD-2E16-4E49-956C-3AFE2D381FCC}" presName="accentRepeatNode" presStyleLbl="solidFgAcc1" presStyleIdx="5" presStyleCnt="7"/>
      <dgm:spPr/>
    </dgm:pt>
    <dgm:pt modelId="{58BB4E83-E73D-4141-B9BB-50CF7DDC845A}" type="pres">
      <dgm:prSet presAssocID="{622F2795-E256-4C78-9DD8-0228B440699A}" presName="text_7" presStyleLbl="node1" presStyleIdx="6" presStyleCnt="7">
        <dgm:presLayoutVars>
          <dgm:bulletEnabled val="1"/>
        </dgm:presLayoutVars>
      </dgm:prSet>
      <dgm:spPr/>
    </dgm:pt>
    <dgm:pt modelId="{B664DAD2-2671-4CBE-AB56-E089669E4A28}" type="pres">
      <dgm:prSet presAssocID="{622F2795-E256-4C78-9DD8-0228B440699A}" presName="accent_7" presStyleCnt="0"/>
      <dgm:spPr/>
    </dgm:pt>
    <dgm:pt modelId="{1C133581-9065-4E34-859B-68D11FB4953D}" type="pres">
      <dgm:prSet presAssocID="{622F2795-E256-4C78-9DD8-0228B440699A}" presName="accentRepeatNode" presStyleLbl="solidFgAcc1" presStyleIdx="6" presStyleCnt="7"/>
      <dgm:spPr/>
    </dgm:pt>
  </dgm:ptLst>
  <dgm:cxnLst>
    <dgm:cxn modelId="{7D292505-8CB9-4CCC-B42F-F997610C8603}" srcId="{22701B67-34F4-4409-9D95-70B8DDC2796F}" destId="{622F2795-E256-4C78-9DD8-0228B440699A}" srcOrd="6" destOrd="0" parTransId="{AD9624E8-EC65-452A-A639-BE64197CB50B}" sibTransId="{9A161603-943E-4637-B490-180176A5089C}"/>
    <dgm:cxn modelId="{0F3F0E07-399A-44DE-8511-50F2B5D9C175}" type="presOf" srcId="{AA8FF628-B260-4E9B-8669-6EE48058A244}" destId="{6B7F0F07-2EDB-4FE2-9715-EA0B0C7C3D76}" srcOrd="0" destOrd="0" presId="urn:microsoft.com/office/officeart/2008/layout/VerticalCurvedList"/>
    <dgm:cxn modelId="{2D971F08-16DF-4ABB-B6C8-B418FD6C8655}" srcId="{22701B67-34F4-4409-9D95-70B8DDC2796F}" destId="{ACA3E66A-37FF-4ECF-B27F-0FA231CA123E}" srcOrd="0" destOrd="0" parTransId="{D502284B-A321-4313-A854-142719159DFB}" sibTransId="{106F13C4-8AC4-4714-BE75-4327875613FE}"/>
    <dgm:cxn modelId="{AB5C4008-B9EF-408C-B26A-2DE499592A83}" srcId="{22701B67-34F4-4409-9D95-70B8DDC2796F}" destId="{D4F52BDD-2E16-4E49-956C-3AFE2D381FCC}" srcOrd="5" destOrd="0" parTransId="{5971C2B8-C13D-49FA-BCB1-1698797BF5C8}" sibTransId="{A01A29AA-A95B-4B28-9551-07AB525A08B6}"/>
    <dgm:cxn modelId="{26F8D520-4BCD-4B9B-9B62-0601BEAA2B92}" srcId="{22701B67-34F4-4409-9D95-70B8DDC2796F}" destId="{AA8FF628-B260-4E9B-8669-6EE48058A244}" srcOrd="3" destOrd="0" parTransId="{D8C0646D-54DE-4259-A0C6-17517FD32347}" sibTransId="{CA8AF8CA-C939-49ED-B17B-564DF5C97B21}"/>
    <dgm:cxn modelId="{92DEF92C-EFEE-48DF-80B5-8912CFC3D496}" type="presOf" srcId="{22701B67-34F4-4409-9D95-70B8DDC2796F}" destId="{C10F8451-3DA7-4B3F-992B-5D974DB0ECEF}" srcOrd="0" destOrd="0" presId="urn:microsoft.com/office/officeart/2008/layout/VerticalCurvedList"/>
    <dgm:cxn modelId="{D7E95940-DD3B-4DB3-B339-157660D94EFA}" type="presOf" srcId="{106F13C4-8AC4-4714-BE75-4327875613FE}" destId="{82990B1F-A21D-4569-B75A-06A4F058679E}" srcOrd="0" destOrd="0" presId="urn:microsoft.com/office/officeart/2008/layout/VerticalCurvedList"/>
    <dgm:cxn modelId="{83A9AD85-A2A8-42F7-99F4-892EDCA939CC}" srcId="{22701B67-34F4-4409-9D95-70B8DDC2796F}" destId="{02FC66A8-1D48-447B-8592-0CB8883FBDF4}" srcOrd="1" destOrd="0" parTransId="{E8FA68A9-0B70-468A-BD84-45BD8221196C}" sibTransId="{432D16FA-A0D0-4B55-82A0-67B1650E8D1D}"/>
    <dgm:cxn modelId="{90587686-429F-409C-8E88-41439B59961B}" srcId="{22701B67-34F4-4409-9D95-70B8DDC2796F}" destId="{2C61C875-5C7E-45A2-BD2D-D58EF46CC5A3}" srcOrd="2" destOrd="0" parTransId="{78C2C0E3-285D-4ADF-9AC4-6FB795B497F2}" sibTransId="{7069AA2F-43B0-4EAA-B72A-A25FCF319E1C}"/>
    <dgm:cxn modelId="{018A0987-40E3-4123-B151-9DF83C134623}" type="presOf" srcId="{D4F52BDD-2E16-4E49-956C-3AFE2D381FCC}" destId="{E7710F92-DE24-420E-870B-A6ACCA658962}" srcOrd="0" destOrd="0" presId="urn:microsoft.com/office/officeart/2008/layout/VerticalCurvedList"/>
    <dgm:cxn modelId="{41614E9B-2442-488F-8306-E381086E82C6}" type="presOf" srcId="{ACA3E66A-37FF-4ECF-B27F-0FA231CA123E}" destId="{0C820346-2EA1-45A2-94A8-5A9A0E04DA34}" srcOrd="0" destOrd="0" presId="urn:microsoft.com/office/officeart/2008/layout/VerticalCurvedList"/>
    <dgm:cxn modelId="{5D79AA9E-7E78-4366-98F1-EEDC25F6B4A4}" type="presOf" srcId="{B56A82FA-B2C4-4B02-BE94-E2FCE886129F}" destId="{AD51123D-56BA-4E51-AA9C-3634BB155ADA}" srcOrd="0" destOrd="0" presId="urn:microsoft.com/office/officeart/2008/layout/VerticalCurvedList"/>
    <dgm:cxn modelId="{7A2651A0-AF66-4D1B-A292-6DEE134AAA60}" srcId="{22701B67-34F4-4409-9D95-70B8DDC2796F}" destId="{B56A82FA-B2C4-4B02-BE94-E2FCE886129F}" srcOrd="4" destOrd="0" parTransId="{9ACC05E5-0EA7-41FF-BF9C-A449F18A51AD}" sibTransId="{08E4296F-1EA5-4185-9959-5FF0263AA451}"/>
    <dgm:cxn modelId="{1F8775C6-585B-4DEE-A720-51D596D954C4}" type="presOf" srcId="{2C61C875-5C7E-45A2-BD2D-D58EF46CC5A3}" destId="{29C64009-CA66-4AFE-B6E1-EAFC32238F0F}" srcOrd="0" destOrd="0" presId="urn:microsoft.com/office/officeart/2008/layout/VerticalCurvedList"/>
    <dgm:cxn modelId="{D91BD1D6-42F4-4345-9025-DB3A2162BC3C}" type="presOf" srcId="{622F2795-E256-4C78-9DD8-0228B440699A}" destId="{58BB4E83-E73D-4141-B9BB-50CF7DDC845A}" srcOrd="0" destOrd="0" presId="urn:microsoft.com/office/officeart/2008/layout/VerticalCurvedList"/>
    <dgm:cxn modelId="{854A68FA-40D8-40E0-8BEB-EAE80F23FE48}" type="presOf" srcId="{02FC66A8-1D48-447B-8592-0CB8883FBDF4}" destId="{99749E64-A191-4BD8-A085-63C5C627AB90}" srcOrd="0" destOrd="0" presId="urn:microsoft.com/office/officeart/2008/layout/VerticalCurvedList"/>
    <dgm:cxn modelId="{36E5DAFF-C061-405C-A735-B03C922086A6}" srcId="{22701B67-34F4-4409-9D95-70B8DDC2796F}" destId="{FBBD34AD-F916-4481-9873-1AFB23A25148}" srcOrd="7" destOrd="0" parTransId="{B7D0F734-B6D0-4DD0-8BD5-8392E57307CF}" sibTransId="{AC225D0B-5B6C-41D0-BCCC-B22E5F78C43E}"/>
    <dgm:cxn modelId="{4E842EA4-4DC5-462C-85AC-9B3D81480026}" type="presParOf" srcId="{C10F8451-3DA7-4B3F-992B-5D974DB0ECEF}" destId="{BC74D808-7374-4850-AE5D-191F85CFD7CA}" srcOrd="0" destOrd="0" presId="urn:microsoft.com/office/officeart/2008/layout/VerticalCurvedList"/>
    <dgm:cxn modelId="{3F7E0522-D38B-4DE8-8C7D-3ED5A0CBE918}" type="presParOf" srcId="{BC74D808-7374-4850-AE5D-191F85CFD7CA}" destId="{03DA3E3D-B25D-49FC-879D-7A1FA9A92E41}" srcOrd="0" destOrd="0" presId="urn:microsoft.com/office/officeart/2008/layout/VerticalCurvedList"/>
    <dgm:cxn modelId="{ACC73622-554C-4029-A400-B712098FB735}" type="presParOf" srcId="{03DA3E3D-B25D-49FC-879D-7A1FA9A92E41}" destId="{6D674145-D559-4F80-8D2A-EE08EDB9458E}" srcOrd="0" destOrd="0" presId="urn:microsoft.com/office/officeart/2008/layout/VerticalCurvedList"/>
    <dgm:cxn modelId="{7676D5BD-7211-4DF0-910D-A140859324A1}" type="presParOf" srcId="{03DA3E3D-B25D-49FC-879D-7A1FA9A92E41}" destId="{82990B1F-A21D-4569-B75A-06A4F058679E}" srcOrd="1" destOrd="0" presId="urn:microsoft.com/office/officeart/2008/layout/VerticalCurvedList"/>
    <dgm:cxn modelId="{E00EF128-4B02-4B16-80D2-C4D04617818C}" type="presParOf" srcId="{03DA3E3D-B25D-49FC-879D-7A1FA9A92E41}" destId="{996FB0EF-5F75-4A07-806C-661EDB10BE08}" srcOrd="2" destOrd="0" presId="urn:microsoft.com/office/officeart/2008/layout/VerticalCurvedList"/>
    <dgm:cxn modelId="{2D881E7F-475C-413F-BC0E-98A72C498D33}" type="presParOf" srcId="{03DA3E3D-B25D-49FC-879D-7A1FA9A92E41}" destId="{3BA5194B-2EA2-44B5-A3B0-C22CA6920E15}" srcOrd="3" destOrd="0" presId="urn:microsoft.com/office/officeart/2008/layout/VerticalCurvedList"/>
    <dgm:cxn modelId="{549F70C7-3106-4ABA-966C-65FEB876A99D}" type="presParOf" srcId="{BC74D808-7374-4850-AE5D-191F85CFD7CA}" destId="{0C820346-2EA1-45A2-94A8-5A9A0E04DA34}" srcOrd="1" destOrd="0" presId="urn:microsoft.com/office/officeart/2008/layout/VerticalCurvedList"/>
    <dgm:cxn modelId="{70AC3A47-5E94-447D-B83B-30E0422450D7}" type="presParOf" srcId="{BC74D808-7374-4850-AE5D-191F85CFD7CA}" destId="{91ADF69C-6E9D-4C11-A965-97354EFDB020}" srcOrd="2" destOrd="0" presId="urn:microsoft.com/office/officeart/2008/layout/VerticalCurvedList"/>
    <dgm:cxn modelId="{10CF38AD-3B63-46E9-9CC7-7BB85B2BAE58}" type="presParOf" srcId="{91ADF69C-6E9D-4C11-A965-97354EFDB020}" destId="{EBA4D7D7-AE42-4D14-89B7-EFCBA37C84F7}" srcOrd="0" destOrd="0" presId="urn:microsoft.com/office/officeart/2008/layout/VerticalCurvedList"/>
    <dgm:cxn modelId="{8480A8FB-3F8B-4CA5-BC27-87B1554AD67C}" type="presParOf" srcId="{BC74D808-7374-4850-AE5D-191F85CFD7CA}" destId="{99749E64-A191-4BD8-A085-63C5C627AB90}" srcOrd="3" destOrd="0" presId="urn:microsoft.com/office/officeart/2008/layout/VerticalCurvedList"/>
    <dgm:cxn modelId="{C5C545C6-27B5-42B9-B2DB-7D7F840757C3}" type="presParOf" srcId="{BC74D808-7374-4850-AE5D-191F85CFD7CA}" destId="{673A579E-5770-482F-ACDB-1FCE48C86817}" srcOrd="4" destOrd="0" presId="urn:microsoft.com/office/officeart/2008/layout/VerticalCurvedList"/>
    <dgm:cxn modelId="{5B79D36F-17EB-40D9-9FBA-737019F8A53D}" type="presParOf" srcId="{673A579E-5770-482F-ACDB-1FCE48C86817}" destId="{F25AAC08-CCA5-485B-9725-075F5FE567B6}" srcOrd="0" destOrd="0" presId="urn:microsoft.com/office/officeart/2008/layout/VerticalCurvedList"/>
    <dgm:cxn modelId="{A0A6E99F-A74C-4E64-B085-60D9AF08550E}" type="presParOf" srcId="{BC74D808-7374-4850-AE5D-191F85CFD7CA}" destId="{29C64009-CA66-4AFE-B6E1-EAFC32238F0F}" srcOrd="5" destOrd="0" presId="urn:microsoft.com/office/officeart/2008/layout/VerticalCurvedList"/>
    <dgm:cxn modelId="{F74070F7-76A5-4D03-B2B0-84A5D21C839E}" type="presParOf" srcId="{BC74D808-7374-4850-AE5D-191F85CFD7CA}" destId="{B9D509B7-D854-4BC0-81A7-6CEB7C55DF3D}" srcOrd="6" destOrd="0" presId="urn:microsoft.com/office/officeart/2008/layout/VerticalCurvedList"/>
    <dgm:cxn modelId="{F9DB15FF-8A74-461F-8429-227769ECD7EE}" type="presParOf" srcId="{B9D509B7-D854-4BC0-81A7-6CEB7C55DF3D}" destId="{21300C88-FA60-45CA-B401-1E7A70CAF35F}" srcOrd="0" destOrd="0" presId="urn:microsoft.com/office/officeart/2008/layout/VerticalCurvedList"/>
    <dgm:cxn modelId="{208E978F-E8B7-43D9-B6E6-469A13C414BA}" type="presParOf" srcId="{BC74D808-7374-4850-AE5D-191F85CFD7CA}" destId="{6B7F0F07-2EDB-4FE2-9715-EA0B0C7C3D76}" srcOrd="7" destOrd="0" presId="urn:microsoft.com/office/officeart/2008/layout/VerticalCurvedList"/>
    <dgm:cxn modelId="{D398437A-7E5C-4B0A-8E9D-DE19A862BA63}" type="presParOf" srcId="{BC74D808-7374-4850-AE5D-191F85CFD7CA}" destId="{D9BE06A5-8D6D-4986-9881-600EF6CB1B4B}" srcOrd="8" destOrd="0" presId="urn:microsoft.com/office/officeart/2008/layout/VerticalCurvedList"/>
    <dgm:cxn modelId="{23395C31-EA27-425B-BA38-5B8A7C104C6B}" type="presParOf" srcId="{D9BE06A5-8D6D-4986-9881-600EF6CB1B4B}" destId="{9035E787-136C-49EE-9B5D-408D58C37E5B}" srcOrd="0" destOrd="0" presId="urn:microsoft.com/office/officeart/2008/layout/VerticalCurvedList"/>
    <dgm:cxn modelId="{8BF90184-2248-4574-84C2-002FD6B5FCB2}" type="presParOf" srcId="{BC74D808-7374-4850-AE5D-191F85CFD7CA}" destId="{AD51123D-56BA-4E51-AA9C-3634BB155ADA}" srcOrd="9" destOrd="0" presId="urn:microsoft.com/office/officeart/2008/layout/VerticalCurvedList"/>
    <dgm:cxn modelId="{8F759C3D-72B7-4C19-BD08-53C097BE0D05}" type="presParOf" srcId="{BC74D808-7374-4850-AE5D-191F85CFD7CA}" destId="{F54CA337-8987-487C-9E6A-7115C263A343}" srcOrd="10" destOrd="0" presId="urn:microsoft.com/office/officeart/2008/layout/VerticalCurvedList"/>
    <dgm:cxn modelId="{DD67F75C-B6EB-4A06-B585-A96C2BFE72D5}" type="presParOf" srcId="{F54CA337-8987-487C-9E6A-7115C263A343}" destId="{F3E70131-F096-4CCC-A030-C0BF242FDAC0}" srcOrd="0" destOrd="0" presId="urn:microsoft.com/office/officeart/2008/layout/VerticalCurvedList"/>
    <dgm:cxn modelId="{6F5E6501-4C63-4FC8-856B-ABECD9C62CB8}" type="presParOf" srcId="{BC74D808-7374-4850-AE5D-191F85CFD7CA}" destId="{E7710F92-DE24-420E-870B-A6ACCA658962}" srcOrd="11" destOrd="0" presId="urn:microsoft.com/office/officeart/2008/layout/VerticalCurvedList"/>
    <dgm:cxn modelId="{BEC5B02E-9B4C-4EA3-82BB-A9E8EA9AD023}" type="presParOf" srcId="{BC74D808-7374-4850-AE5D-191F85CFD7CA}" destId="{997B84EE-0DD0-4B17-8A6C-8F5F93B30367}" srcOrd="12" destOrd="0" presId="urn:microsoft.com/office/officeart/2008/layout/VerticalCurvedList"/>
    <dgm:cxn modelId="{7A385BB9-FCEF-47F6-9AD9-E1125C074DF3}" type="presParOf" srcId="{997B84EE-0DD0-4B17-8A6C-8F5F93B30367}" destId="{70311281-A46E-4C9C-9836-9734E5E29186}" srcOrd="0" destOrd="0" presId="urn:microsoft.com/office/officeart/2008/layout/VerticalCurvedList"/>
    <dgm:cxn modelId="{9B7A735F-3E2C-4E69-AA95-A5F61EE554A5}" type="presParOf" srcId="{BC74D808-7374-4850-AE5D-191F85CFD7CA}" destId="{58BB4E83-E73D-4141-B9BB-50CF7DDC845A}" srcOrd="13" destOrd="0" presId="urn:microsoft.com/office/officeart/2008/layout/VerticalCurvedList"/>
    <dgm:cxn modelId="{DCEDC4B4-5F19-4470-80B5-469C91D8B2AC}" type="presParOf" srcId="{BC74D808-7374-4850-AE5D-191F85CFD7CA}" destId="{B664DAD2-2671-4CBE-AB56-E089669E4A28}" srcOrd="14" destOrd="0" presId="urn:microsoft.com/office/officeart/2008/layout/VerticalCurvedList"/>
    <dgm:cxn modelId="{DD5C69B1-0F77-4715-8B46-94A4F75E5DE9}" type="presParOf" srcId="{B664DAD2-2671-4CBE-AB56-E089669E4A28}" destId="{1C133581-9065-4E34-859B-68D11FB495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C9B22-1D2B-415E-9A0D-06F32504A6F6}">
      <dsp:nvSpPr>
        <dsp:cNvPr id="0" name=""/>
        <dsp:cNvSpPr/>
      </dsp:nvSpPr>
      <dsp:spPr>
        <a:xfrm>
          <a:off x="5023" y="0"/>
          <a:ext cx="3573336" cy="449580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3600" b="1" kern="1200" dirty="0"/>
            <a:t>NOMBRE / MISIÓN</a:t>
          </a:r>
          <a:endParaRPr lang="en-US" sz="3600" b="1" kern="1200" dirty="0"/>
        </a:p>
      </dsp:txBody>
      <dsp:txXfrm>
        <a:off x="5023" y="0"/>
        <a:ext cx="3573336" cy="1348740"/>
      </dsp:txXfrm>
    </dsp:sp>
    <dsp:sp modelId="{576AD2F4-E7EE-4231-8E10-BA7A2F1B1BAF}">
      <dsp:nvSpPr>
        <dsp:cNvPr id="0" name=""/>
        <dsp:cNvSpPr/>
      </dsp:nvSpPr>
      <dsp:spPr>
        <a:xfrm>
          <a:off x="362357" y="1349124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CH" sz="2000" b="1" kern="1200" dirty="0">
              <a:effectLst/>
            </a:rPr>
            <a:t>¿</a:t>
          </a:r>
          <a:r>
            <a:rPr lang="fr-CH" sz="2000" b="1" kern="1200" dirty="0" err="1">
              <a:effectLst/>
            </a:rPr>
            <a:t>Qué</a:t>
          </a:r>
          <a:r>
            <a:rPr lang="fr-CH" sz="2000" b="1" kern="1200" dirty="0">
              <a:effectLst/>
            </a:rPr>
            <a:t> es el IRSS?</a:t>
          </a:r>
          <a:endParaRPr lang="en-US" sz="2000" b="1" kern="1200" dirty="0">
            <a:effectLst/>
          </a:endParaRPr>
        </a:p>
      </dsp:txBody>
      <dsp:txXfrm>
        <a:off x="388226" y="1374993"/>
        <a:ext cx="2806931" cy="831506"/>
      </dsp:txXfrm>
    </dsp:sp>
    <dsp:sp modelId="{A245AC41-A285-4D4E-9E79-F340C9E272FB}">
      <dsp:nvSpPr>
        <dsp:cNvPr id="0" name=""/>
        <dsp:cNvSpPr/>
      </dsp:nvSpPr>
      <dsp:spPr>
        <a:xfrm>
          <a:off x="362357" y="2368252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El IRSS no refleja el propósito y el alcance</a:t>
          </a:r>
          <a:endParaRPr lang="en-US" sz="1800" b="1" kern="1200" dirty="0">
            <a:effectLst/>
          </a:endParaRPr>
        </a:p>
      </dsp:txBody>
      <dsp:txXfrm>
        <a:off x="388226" y="2394121"/>
        <a:ext cx="2806931" cy="831506"/>
      </dsp:txXfrm>
    </dsp:sp>
    <dsp:sp modelId="{FC74CC61-3B9B-4743-8DBA-AE22AFB79C2F}">
      <dsp:nvSpPr>
        <dsp:cNvPr id="0" name=""/>
        <dsp:cNvSpPr/>
      </dsp:nvSpPr>
      <dsp:spPr>
        <a:xfrm>
          <a:off x="362357" y="3387381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1800" b="1" kern="1200" dirty="0">
              <a:effectLst/>
            </a:rPr>
            <a:t>No hay un concepto claro </a:t>
          </a:r>
          <a:br>
            <a:rPr lang="es-ES" sz="1800" b="1" kern="1200" dirty="0">
              <a:effectLst/>
            </a:rPr>
          </a:br>
          <a:r>
            <a:rPr lang="es-ES" sz="1800" b="1" kern="1200" dirty="0">
              <a:effectLst/>
            </a:rPr>
            <a:t>de lo que es el sistema</a:t>
          </a:r>
          <a:endParaRPr lang="en-US" sz="1800" b="1" kern="1200" dirty="0">
            <a:effectLst/>
          </a:endParaRPr>
        </a:p>
      </dsp:txBody>
      <dsp:txXfrm>
        <a:off x="388226" y="3413250"/>
        <a:ext cx="2806931" cy="831506"/>
      </dsp:txXfrm>
    </dsp:sp>
    <dsp:sp modelId="{09512395-A659-4E49-8BEA-D29A241C7A59}">
      <dsp:nvSpPr>
        <dsp:cNvPr id="0" name=""/>
        <dsp:cNvSpPr/>
      </dsp:nvSpPr>
      <dsp:spPr>
        <a:xfrm>
          <a:off x="3846360" y="0"/>
          <a:ext cx="3573336" cy="449580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3700" b="1" kern="1200" dirty="0"/>
            <a:t>INTEGRACIÓN</a:t>
          </a:r>
          <a:endParaRPr lang="en-US" sz="3700" b="1" kern="1200" dirty="0"/>
        </a:p>
      </dsp:txBody>
      <dsp:txXfrm>
        <a:off x="3846360" y="0"/>
        <a:ext cx="3573336" cy="1348740"/>
      </dsp:txXfrm>
    </dsp:sp>
    <dsp:sp modelId="{BCFE7A98-8029-4823-9991-6BB80F18E046}">
      <dsp:nvSpPr>
        <dsp:cNvPr id="0" name=""/>
        <dsp:cNvSpPr/>
      </dsp:nvSpPr>
      <dsp:spPr>
        <a:xfrm>
          <a:off x="4203694" y="1349124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 resulta clara la posición del IRSS dentro de </a:t>
          </a:r>
          <a:br>
            <a:rPr lang="es-ES" sz="1800" b="1" kern="1200" dirty="0"/>
          </a:br>
          <a:r>
            <a:rPr lang="es-ES" sz="1800" b="1" kern="1200" dirty="0"/>
            <a:t>la Secretaría</a:t>
          </a:r>
          <a:endParaRPr lang="en-US" sz="1800" b="1" kern="1200" dirty="0">
            <a:latin typeface="Calibri Light" panose="020F0302020204030204"/>
          </a:endParaRPr>
        </a:p>
      </dsp:txBody>
      <dsp:txXfrm>
        <a:off x="4229563" y="1374993"/>
        <a:ext cx="2806931" cy="831506"/>
      </dsp:txXfrm>
    </dsp:sp>
    <dsp:sp modelId="{347443D2-E88F-47AB-A1AD-B3F3C01C6C88}">
      <dsp:nvSpPr>
        <dsp:cNvPr id="0" name=""/>
        <dsp:cNvSpPr/>
      </dsp:nvSpPr>
      <dsp:spPr>
        <a:xfrm>
          <a:off x="4203694" y="2368252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Superposición de la misión de apoyo con las misiones del CADC</a:t>
          </a:r>
          <a:endParaRPr lang="en-US" sz="1800" b="1" kern="1200" dirty="0"/>
        </a:p>
      </dsp:txBody>
      <dsp:txXfrm>
        <a:off x="4229563" y="2394121"/>
        <a:ext cx="2806931" cy="831506"/>
      </dsp:txXfrm>
    </dsp:sp>
    <dsp:sp modelId="{C814AD44-095A-459C-89EC-354EFA68B09C}">
      <dsp:nvSpPr>
        <dsp:cNvPr id="0" name=""/>
        <dsp:cNvSpPr/>
      </dsp:nvSpPr>
      <dsp:spPr>
        <a:xfrm>
          <a:off x="4203694" y="3387381"/>
          <a:ext cx="2858669" cy="88324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Contribución al Marco Estratégico 2020-2030</a:t>
          </a:r>
          <a:endParaRPr lang="en-US" sz="1800" b="1" kern="1200" dirty="0"/>
        </a:p>
      </dsp:txBody>
      <dsp:txXfrm>
        <a:off x="4229563" y="3413250"/>
        <a:ext cx="2806931" cy="831506"/>
      </dsp:txXfrm>
    </dsp:sp>
    <dsp:sp modelId="{B1A7ECB1-CFF2-4D4F-B92B-103ECB2F68FF}">
      <dsp:nvSpPr>
        <dsp:cNvPr id="0" name=""/>
        <dsp:cNvSpPr/>
      </dsp:nvSpPr>
      <dsp:spPr>
        <a:xfrm>
          <a:off x="7687697" y="0"/>
          <a:ext cx="3941926" cy="449580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3700" b="1" kern="1200" dirty="0"/>
            <a:t>MODELO DE FINANCIACIÓN</a:t>
          </a:r>
          <a:endParaRPr lang="en-US" sz="3700" b="1" kern="1200" dirty="0"/>
        </a:p>
      </dsp:txBody>
      <dsp:txXfrm>
        <a:off x="7687697" y="0"/>
        <a:ext cx="3941926" cy="1348740"/>
      </dsp:txXfrm>
    </dsp:sp>
    <dsp:sp modelId="{A856A9A4-25A2-443E-BE09-7AE8AD4AF43B}">
      <dsp:nvSpPr>
        <dsp:cNvPr id="0" name=""/>
        <dsp:cNvSpPr/>
      </dsp:nvSpPr>
      <dsp:spPr>
        <a:xfrm>
          <a:off x="8196937" y="1371599"/>
          <a:ext cx="2858669" cy="13555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Proyecto basado en </a:t>
          </a:r>
          <a:br>
            <a:rPr lang="es-ES" sz="2000" b="1" kern="1200" dirty="0"/>
          </a:br>
          <a:r>
            <a:rPr lang="es-ES" sz="2000" b="1" kern="1200" dirty="0"/>
            <a:t>el fondo de la UE  </a:t>
          </a:r>
          <a:endParaRPr lang="en-US" sz="2000" b="1" kern="1200" dirty="0"/>
        </a:p>
      </dsp:txBody>
      <dsp:txXfrm>
        <a:off x="8236640" y="1411302"/>
        <a:ext cx="2779263" cy="1276139"/>
      </dsp:txXfrm>
    </dsp:sp>
    <dsp:sp modelId="{9CFB6E59-8ABE-46DE-A0E8-A5E1FD42B002}">
      <dsp:nvSpPr>
        <dsp:cNvPr id="0" name=""/>
        <dsp:cNvSpPr/>
      </dsp:nvSpPr>
      <dsp:spPr>
        <a:xfrm>
          <a:off x="8229326" y="2914147"/>
          <a:ext cx="2858669" cy="13555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Proyecto </a:t>
          </a:r>
          <a:br>
            <a:rPr lang="es-ES" sz="2000" b="1" kern="1200" dirty="0"/>
          </a:br>
          <a:r>
            <a:rPr lang="es-ES" sz="2000" b="1" kern="1200" dirty="0"/>
            <a:t>de finalización </a:t>
          </a:r>
          <a:br>
            <a:rPr lang="es-ES" sz="2000" b="1" kern="1200" dirty="0"/>
          </a:br>
          <a:r>
            <a:rPr lang="es-ES" sz="2000" b="1" kern="1200" dirty="0"/>
            <a:t>del tercer ciclo </a:t>
          </a:r>
          <a:endParaRPr lang="en-US" sz="2000" b="1" kern="1200" dirty="0"/>
        </a:p>
      </dsp:txBody>
      <dsp:txXfrm>
        <a:off x="8269029" y="2953850"/>
        <a:ext cx="2779263" cy="1276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FDF20-3FB7-4611-BC1F-3686DEF9069B}">
      <dsp:nvSpPr>
        <dsp:cNvPr id="0" name=""/>
        <dsp:cNvSpPr/>
      </dsp:nvSpPr>
      <dsp:spPr>
        <a:xfrm>
          <a:off x="2868050" y="1631175"/>
          <a:ext cx="5628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2877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134652" y="1674139"/>
        <a:ext cx="29673" cy="5513"/>
      </dsp:txXfrm>
    </dsp:sp>
    <dsp:sp modelId="{4B6350C4-3169-428B-8773-D24101DBE0FF}">
      <dsp:nvSpPr>
        <dsp:cNvPr id="0" name=""/>
        <dsp:cNvSpPr/>
      </dsp:nvSpPr>
      <dsp:spPr>
        <a:xfrm>
          <a:off x="12645" y="824705"/>
          <a:ext cx="2857205" cy="170438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b="1" kern="1200" dirty="0"/>
            <a:t>Octubre de 2020: </a:t>
          </a:r>
          <a:r>
            <a:rPr lang="fr-CH" sz="1400" b="1" kern="1200" dirty="0" err="1"/>
            <a:t>solicitud</a:t>
          </a:r>
          <a:r>
            <a:rPr lang="fr-CH" sz="1400" b="1" kern="1200" dirty="0"/>
            <a:t> </a:t>
          </a:r>
          <a:r>
            <a:rPr lang="fr-CH" sz="1400" b="1" kern="1200" dirty="0" err="1"/>
            <a:t>del</a:t>
          </a:r>
          <a:r>
            <a:rPr lang="fr-CH" sz="1400" b="1" kern="1200" dirty="0"/>
            <a:t> CADC</a:t>
          </a:r>
          <a:endParaRPr lang="en-US" sz="14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s-ES" sz="1300" kern="1200" dirty="0"/>
            <a:t>Proporcionar un mensaje claro sobre los beneficios del IRSS.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Propuesta de cómo el IRSS podría integrarse en el trabajo de la Secretaría de la CIPF</a:t>
          </a:r>
          <a:r>
            <a:rPr lang="en-US" sz="1300" kern="1200" dirty="0"/>
            <a:t>.</a:t>
          </a:r>
          <a:r>
            <a:rPr lang="fr-CH" sz="1300" b="1" kern="1200" dirty="0"/>
            <a:t> </a:t>
          </a:r>
          <a:endParaRPr lang="en-US" sz="1300" kern="1200" dirty="0"/>
        </a:p>
      </dsp:txBody>
      <dsp:txXfrm>
        <a:off x="12645" y="824705"/>
        <a:ext cx="2857205" cy="1704380"/>
      </dsp:txXfrm>
    </dsp:sp>
    <dsp:sp modelId="{83ADA1B2-49FC-4117-9EAB-A93BF46841A5}">
      <dsp:nvSpPr>
        <dsp:cNvPr id="0" name=""/>
        <dsp:cNvSpPr/>
      </dsp:nvSpPr>
      <dsp:spPr>
        <a:xfrm>
          <a:off x="5881629" y="1631175"/>
          <a:ext cx="4774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7482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107668" y="1674139"/>
        <a:ext cx="25404" cy="5513"/>
      </dsp:txXfrm>
    </dsp:sp>
    <dsp:sp modelId="{0973A6EF-F99A-49FA-814B-AC2B5522E84A}">
      <dsp:nvSpPr>
        <dsp:cNvPr id="0" name=""/>
        <dsp:cNvSpPr/>
      </dsp:nvSpPr>
      <dsp:spPr>
        <a:xfrm>
          <a:off x="3463327" y="795516"/>
          <a:ext cx="2420101" cy="176275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CMF-15 (2021)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50" b="0" kern="1200" dirty="0"/>
            <a:t>Hacer que el IRSS pase de ser una actividad impulsada por </a:t>
          </a:r>
          <a:br>
            <a:rPr lang="es-ES" sz="1350" b="0" kern="1200" dirty="0"/>
          </a:br>
          <a:r>
            <a:rPr lang="es-ES" sz="1350" b="0" kern="1200" dirty="0"/>
            <a:t>un proyecto a un sistema para </a:t>
          </a:r>
          <a:br>
            <a:rPr lang="es-ES" sz="1350" b="0" kern="1200" dirty="0"/>
          </a:br>
          <a:r>
            <a:rPr lang="es-ES" sz="1350" b="0" kern="1200" dirty="0"/>
            <a:t>la comunidad de la CIPF con </a:t>
          </a:r>
          <a:br>
            <a:rPr lang="es-ES" sz="1350" b="0" kern="1200" dirty="0"/>
          </a:br>
          <a:r>
            <a:rPr lang="es-ES" sz="1350" b="0" kern="1200" dirty="0"/>
            <a:t>un plan de trabajo a largo </a:t>
          </a:r>
          <a:br>
            <a:rPr lang="es-ES" sz="1350" b="0" kern="1200" dirty="0"/>
          </a:br>
          <a:r>
            <a:rPr lang="es-ES" sz="1350" b="0" kern="1200" dirty="0"/>
            <a:t>plazo con financiación de múltiples fuentes</a:t>
          </a:r>
          <a:r>
            <a:rPr lang="es-ES" sz="1300" b="0" kern="1200" dirty="0"/>
            <a:t>. </a:t>
          </a:r>
          <a:endParaRPr lang="en-US" sz="1300" b="0" kern="1200" dirty="0"/>
        </a:p>
      </dsp:txBody>
      <dsp:txXfrm>
        <a:off x="3463327" y="795516"/>
        <a:ext cx="2420101" cy="1762758"/>
      </dsp:txXfrm>
    </dsp:sp>
    <dsp:sp modelId="{B62378AA-BE51-4F0F-83CE-C506E0C2B679}">
      <dsp:nvSpPr>
        <dsp:cNvPr id="0" name=""/>
        <dsp:cNvSpPr/>
      </dsp:nvSpPr>
      <dsp:spPr>
        <a:xfrm>
          <a:off x="8784406" y="1631175"/>
          <a:ext cx="52017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179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9030726" y="1674139"/>
        <a:ext cx="27538" cy="5513"/>
      </dsp:txXfrm>
    </dsp:sp>
    <dsp:sp modelId="{D164636C-24C9-4234-B5B7-822E987A92BB}">
      <dsp:nvSpPr>
        <dsp:cNvPr id="0" name=""/>
        <dsp:cNvSpPr/>
      </dsp:nvSpPr>
      <dsp:spPr>
        <a:xfrm>
          <a:off x="6391511" y="768066"/>
          <a:ext cx="2394694" cy="181765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b="1" kern="1200" dirty="0"/>
            <a:t>Abril 2021 IRSS-VM01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/>
            <a:t>Debate general en el subgrupo CADC.</a:t>
          </a:r>
          <a:endParaRPr lang="en-US" sz="1400" b="0" kern="1200" dirty="0"/>
        </a:p>
      </dsp:txBody>
      <dsp:txXfrm>
        <a:off x="6391511" y="768066"/>
        <a:ext cx="2394694" cy="1817659"/>
      </dsp:txXfrm>
    </dsp:sp>
    <dsp:sp modelId="{C76F6AAA-7C1F-41EB-AE4E-239B60736D8B}">
      <dsp:nvSpPr>
        <dsp:cNvPr id="0" name=""/>
        <dsp:cNvSpPr/>
      </dsp:nvSpPr>
      <dsp:spPr>
        <a:xfrm>
          <a:off x="1230323" y="2575936"/>
          <a:ext cx="9304009" cy="481672"/>
        </a:xfrm>
        <a:custGeom>
          <a:avLst/>
          <a:gdLst/>
          <a:ahLst/>
          <a:cxnLst/>
          <a:rect l="0" t="0" r="0" b="0"/>
          <a:pathLst>
            <a:path>
              <a:moveTo>
                <a:pt x="9304009" y="0"/>
              </a:moveTo>
              <a:lnTo>
                <a:pt x="9304009" y="257936"/>
              </a:lnTo>
              <a:lnTo>
                <a:pt x="0" y="257936"/>
              </a:lnTo>
              <a:lnTo>
                <a:pt x="0" y="481672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649375" y="2814016"/>
        <a:ext cx="465905" cy="5513"/>
      </dsp:txXfrm>
    </dsp:sp>
    <dsp:sp modelId="{EF21C594-F3FF-4135-96AD-8CF18FF60C3C}">
      <dsp:nvSpPr>
        <dsp:cNvPr id="0" name=""/>
        <dsp:cNvSpPr/>
      </dsp:nvSpPr>
      <dsp:spPr>
        <a:xfrm>
          <a:off x="9336985" y="776054"/>
          <a:ext cx="2394694" cy="180168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b="1" kern="1200" dirty="0"/>
            <a:t>Mayo-</a:t>
          </a:r>
          <a:r>
            <a:rPr lang="fr-CH" sz="1400" b="1" kern="1200" dirty="0" err="1"/>
            <a:t>julio</a:t>
          </a:r>
          <a:r>
            <a:rPr lang="fr-CH" sz="1400" b="1" kern="1200" dirty="0"/>
            <a:t> de 2021</a:t>
          </a:r>
          <a:r>
            <a:rPr lang="en-GB" sz="1400" b="1" kern="1200" dirty="0"/>
            <a:t>: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 </a:t>
          </a:r>
          <a:r>
            <a:rPr lang="es-ES" sz="1400" b="0" kern="1200" dirty="0"/>
            <a:t>Estudio sobre cómo hacer evolucionar el IRSS hacia un sistema sostenible.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Informe distribuido para que lo comenten la Mesa de </a:t>
          </a:r>
          <a:br>
            <a:rPr lang="es-ES" sz="1400" kern="1200" dirty="0"/>
          </a:br>
          <a:r>
            <a:rPr lang="es-ES" sz="1400" kern="1200" dirty="0"/>
            <a:t>la CMF, el CI, el CS, las OPR y la Secretaría.</a:t>
          </a:r>
          <a:endParaRPr lang="en-US" sz="1400" b="0" kern="1200" dirty="0"/>
        </a:p>
      </dsp:txBody>
      <dsp:txXfrm>
        <a:off x="9336985" y="776054"/>
        <a:ext cx="2394694" cy="1801681"/>
      </dsp:txXfrm>
    </dsp:sp>
    <dsp:sp modelId="{F24A3D25-C97A-4C26-9340-C8FBB6DEC32B}">
      <dsp:nvSpPr>
        <dsp:cNvPr id="0" name=""/>
        <dsp:cNvSpPr/>
      </dsp:nvSpPr>
      <dsp:spPr>
        <a:xfrm>
          <a:off x="2314109" y="3762705"/>
          <a:ext cx="4998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9848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550773" y="3805668"/>
        <a:ext cx="26522" cy="5513"/>
      </dsp:txXfrm>
    </dsp:sp>
    <dsp:sp modelId="{4D2F8C3A-0D29-4172-A06C-0F8BE0C70191}">
      <dsp:nvSpPr>
        <dsp:cNvPr id="0" name=""/>
        <dsp:cNvSpPr/>
      </dsp:nvSpPr>
      <dsp:spPr>
        <a:xfrm>
          <a:off x="144736" y="3090009"/>
          <a:ext cx="2171173" cy="143683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Agosto 2021: 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/>
            <a:t>Opciones presentadas </a:t>
          </a:r>
          <a:br>
            <a:rPr lang="es-ES" sz="1400" b="0" kern="1200" dirty="0"/>
          </a:br>
          <a:r>
            <a:rPr lang="es-ES" sz="1400" b="0" kern="1200" dirty="0"/>
            <a:t>a la Mesa de la CFM.</a:t>
          </a:r>
          <a:endParaRPr lang="en-US" sz="1400" b="0" kern="1200" dirty="0"/>
        </a:p>
      </dsp:txBody>
      <dsp:txXfrm>
        <a:off x="144736" y="3090009"/>
        <a:ext cx="2171173" cy="1436830"/>
      </dsp:txXfrm>
    </dsp:sp>
    <dsp:sp modelId="{320DEC74-A8AC-467B-A268-29377E2F27F4}">
      <dsp:nvSpPr>
        <dsp:cNvPr id="0" name=""/>
        <dsp:cNvSpPr/>
      </dsp:nvSpPr>
      <dsp:spPr>
        <a:xfrm>
          <a:off x="5276178" y="3762705"/>
          <a:ext cx="5811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1148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551459" y="3805668"/>
        <a:ext cx="30587" cy="5513"/>
      </dsp:txXfrm>
    </dsp:sp>
    <dsp:sp modelId="{5E5531D3-38E5-4CFA-B79A-DEFCBEF263D0}">
      <dsp:nvSpPr>
        <dsp:cNvPr id="0" name=""/>
        <dsp:cNvSpPr/>
      </dsp:nvSpPr>
      <dsp:spPr>
        <a:xfrm>
          <a:off x="2846358" y="3104478"/>
          <a:ext cx="2431620" cy="140789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 err="1"/>
            <a:t>Octubre</a:t>
          </a:r>
          <a:r>
            <a:rPr lang="en-GB" sz="1400" b="1" kern="1200" dirty="0"/>
            <a:t> 2021: 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/>
            <a:t>El subgrupo del CADC revisó las opciones y recomendó la aprobación del CADC.</a:t>
          </a:r>
          <a:endParaRPr lang="en-US" sz="1400" b="0" kern="1200" dirty="0"/>
        </a:p>
      </dsp:txBody>
      <dsp:txXfrm>
        <a:off x="2846358" y="3104478"/>
        <a:ext cx="2431620" cy="1407893"/>
      </dsp:txXfrm>
    </dsp:sp>
    <dsp:sp modelId="{7DE25422-2BBC-4CB7-95D8-BD3E43B7ECD2}">
      <dsp:nvSpPr>
        <dsp:cNvPr id="0" name=""/>
        <dsp:cNvSpPr/>
      </dsp:nvSpPr>
      <dsp:spPr>
        <a:xfrm>
          <a:off x="8282621" y="3762705"/>
          <a:ext cx="60504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5047" y="45720"/>
              </a:lnTo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8569254" y="3805668"/>
        <a:ext cx="31782" cy="5513"/>
      </dsp:txXfrm>
    </dsp:sp>
    <dsp:sp modelId="{752D956E-8401-411B-9A39-399912F9E89A}">
      <dsp:nvSpPr>
        <dsp:cNvPr id="0" name=""/>
        <dsp:cNvSpPr/>
      </dsp:nvSpPr>
      <dsp:spPr>
        <a:xfrm>
          <a:off x="5889727" y="3090016"/>
          <a:ext cx="2394694" cy="143681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November 2021: 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kern="1200" dirty="0"/>
            <a:t>El CADC aprobó las opciones para la transición a un IRSS sostenible</a:t>
          </a:r>
          <a:r>
            <a:rPr lang="en-GB" sz="1400" b="0" kern="1200" dirty="0"/>
            <a:t>.</a:t>
          </a:r>
          <a:endParaRPr lang="en-US" sz="1400" b="0" kern="1200" dirty="0"/>
        </a:p>
      </dsp:txBody>
      <dsp:txXfrm>
        <a:off x="5889727" y="3090016"/>
        <a:ext cx="2394694" cy="1436816"/>
      </dsp:txXfrm>
    </dsp:sp>
    <dsp:sp modelId="{DAF31134-FFCE-456E-B6AE-478231A62CD0}">
      <dsp:nvSpPr>
        <dsp:cNvPr id="0" name=""/>
        <dsp:cNvSpPr/>
      </dsp:nvSpPr>
      <dsp:spPr>
        <a:xfrm>
          <a:off x="8920069" y="3090016"/>
          <a:ext cx="2394694" cy="143681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/>
            <a:t>CFM-16 (2022)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 </a:t>
          </a:r>
          <a:r>
            <a:rPr lang="fr-CH" sz="1400" kern="1200" dirty="0" err="1"/>
            <a:t>aprobó</a:t>
          </a:r>
          <a:r>
            <a:rPr lang="fr-CH" sz="1400" kern="1200" dirty="0"/>
            <a:t> la </a:t>
          </a:r>
          <a:r>
            <a:rPr lang="fr-CH" sz="1400" kern="1200" dirty="0" err="1"/>
            <a:t>transición</a:t>
          </a:r>
          <a:r>
            <a:rPr lang="fr-CH" sz="1400" kern="1200" dirty="0"/>
            <a:t> a </a:t>
          </a:r>
          <a:r>
            <a:rPr lang="en-US" sz="1400" kern="1200" dirty="0"/>
            <a:t>la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920069" y="3090016"/>
        <a:ext cx="2394694" cy="1436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A72513-5213-4E9D-9B9C-7134F40A096A}">
      <dsp:nvSpPr>
        <dsp:cNvPr id="0" name=""/>
        <dsp:cNvSpPr/>
      </dsp:nvSpPr>
      <dsp:spPr>
        <a:xfrm>
          <a:off x="0" y="369076"/>
          <a:ext cx="60960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/>
            <a:t>Para reflejar mejor sus objetivos y misiones, el nombre del IRSS debería cambiarse por el de </a:t>
          </a:r>
          <a:r>
            <a:rPr lang="es-ES" sz="1600" b="1" kern="1200" dirty="0"/>
            <a:t>"Observatorio de la CIPF"</a:t>
          </a:r>
          <a:r>
            <a:rPr lang="es-ES" sz="1600" kern="1200" dirty="0"/>
            <a:t>. </a:t>
          </a:r>
          <a:endParaRPr lang="en-US" sz="1600" kern="1200" dirty="0"/>
        </a:p>
      </dsp:txBody>
      <dsp:txXfrm>
        <a:off x="0" y="369076"/>
        <a:ext cx="6096000" cy="907200"/>
      </dsp:txXfrm>
    </dsp:sp>
    <dsp:sp modelId="{1DF7276D-F8D9-4183-8FE6-D7FF26919E4E}">
      <dsp:nvSpPr>
        <dsp:cNvPr id="0" name=""/>
        <dsp:cNvSpPr/>
      </dsp:nvSpPr>
      <dsp:spPr>
        <a:xfrm>
          <a:off x="304800" y="132916"/>
          <a:ext cx="426720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 err="1"/>
            <a:t>Nombre</a:t>
          </a:r>
          <a:endParaRPr lang="en-US" sz="1600" kern="1200" dirty="0"/>
        </a:p>
      </dsp:txBody>
      <dsp:txXfrm>
        <a:off x="327857" y="155973"/>
        <a:ext cx="4221086" cy="426206"/>
      </dsp:txXfrm>
    </dsp:sp>
    <dsp:sp modelId="{35D429DE-2D0D-4D13-9BE2-FC93976D7E38}">
      <dsp:nvSpPr>
        <dsp:cNvPr id="0" name=""/>
        <dsp:cNvSpPr/>
      </dsp:nvSpPr>
      <dsp:spPr>
        <a:xfrm>
          <a:off x="0" y="1578516"/>
          <a:ext cx="6096000" cy="166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597989"/>
              <a:satOff val="4972"/>
              <a:lumOff val="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1" kern="1200" dirty="0"/>
            <a:t>supervisar la aplicación </a:t>
          </a:r>
          <a:r>
            <a:rPr lang="es-ES" sz="1600" b="0" kern="1200" dirty="0"/>
            <a:t>de la CIPF, las NIMF y las recomendaciones de la CMF</a:t>
          </a:r>
          <a:r>
            <a:rPr lang="en-US" sz="1600" kern="1200" dirty="0"/>
            <a:t>, 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1" kern="1200" dirty="0"/>
            <a:t>identificar los retos y las mejores prácticas relacionadas, </a:t>
          </a:r>
          <a:r>
            <a:rPr lang="es-ES" sz="1600" b="0" kern="1200" dirty="0"/>
            <a:t>y</a:t>
          </a:r>
          <a:r>
            <a:rPr lang="es-ES" sz="1600" b="1" kern="1200" dirty="0"/>
            <a:t> 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1" kern="1200" dirty="0"/>
            <a:t>proporcionar recomendaciones a la CMF </a:t>
          </a:r>
          <a:r>
            <a:rPr lang="es-ES" sz="1600" b="0" kern="1200" dirty="0"/>
            <a:t>para que tome medidas de seguimiento.</a:t>
          </a:r>
          <a:endParaRPr lang="en-US" sz="1600" b="0" kern="1200" dirty="0"/>
        </a:p>
      </dsp:txBody>
      <dsp:txXfrm>
        <a:off x="0" y="1578516"/>
        <a:ext cx="6096000" cy="1663200"/>
      </dsp:txXfrm>
    </dsp:sp>
    <dsp:sp modelId="{ECF234C8-646A-42D9-BE80-41DF22556E39}">
      <dsp:nvSpPr>
        <dsp:cNvPr id="0" name=""/>
        <dsp:cNvSpPr/>
      </dsp:nvSpPr>
      <dsp:spPr>
        <a:xfrm>
          <a:off x="304800" y="1362676"/>
          <a:ext cx="4267200" cy="472320"/>
        </a:xfrm>
        <a:prstGeom prst="roundRect">
          <a:avLst/>
        </a:prstGeom>
        <a:solidFill>
          <a:schemeClr val="accent3">
            <a:hueOff val="597989"/>
            <a:satOff val="4972"/>
            <a:lumOff val="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 err="1"/>
            <a:t>Objetivo</a:t>
          </a:r>
          <a:r>
            <a:rPr lang="en-GB" sz="1600" b="1" kern="1200" dirty="0"/>
            <a:t> </a:t>
          </a:r>
          <a:endParaRPr lang="en-US" sz="1600" kern="1200" dirty="0"/>
        </a:p>
      </dsp:txBody>
      <dsp:txXfrm>
        <a:off x="327857" y="1385733"/>
        <a:ext cx="4221086" cy="426206"/>
      </dsp:txXfrm>
    </dsp:sp>
    <dsp:sp modelId="{CADD59FE-5F4E-44BB-8B21-E3BDB35F2D4C}">
      <dsp:nvSpPr>
        <dsp:cNvPr id="0" name=""/>
        <dsp:cNvSpPr/>
      </dsp:nvSpPr>
      <dsp:spPr>
        <a:xfrm>
          <a:off x="0" y="3584596"/>
          <a:ext cx="6096000" cy="136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195977"/>
              <a:satOff val="9943"/>
              <a:lumOff val="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0" kern="1200" dirty="0"/>
            <a:t>El Observatorio de la CIPF estará dirigido por </a:t>
          </a:r>
          <a:r>
            <a:rPr lang="es-ES" sz="1600" b="1" kern="1200" dirty="0"/>
            <a:t>personal de la Secretaría a tiempo completo, </a:t>
          </a:r>
          <a:r>
            <a:rPr lang="es-ES" sz="1600" b="0" kern="1200" dirty="0"/>
            <a:t>dentro de un </a:t>
          </a:r>
          <a:r>
            <a:rPr lang="es-ES" sz="1600" b="1" kern="1200" dirty="0"/>
            <a:t>nuevo </a:t>
          </a:r>
          <a:r>
            <a:rPr lang="es-ES" sz="1600" b="0" kern="1200" dirty="0"/>
            <a:t>equipo apoyado </a:t>
          </a:r>
          <a:r>
            <a:rPr lang="es-ES" sz="1600" b="1" kern="1200" dirty="0"/>
            <a:t>por personal de las unidades existentes </a:t>
          </a:r>
          <a:r>
            <a:rPr lang="es-ES" sz="1600" b="0" kern="1200" dirty="0"/>
            <a:t>de la Secretaría, y dirigido por el </a:t>
          </a:r>
          <a:r>
            <a:rPr lang="es-ES" sz="1600" b="1" kern="1200" dirty="0"/>
            <a:t>subgrupo del CADC.</a:t>
          </a:r>
          <a:endParaRPr lang="en-US" sz="1600" kern="1200" dirty="0"/>
        </a:p>
      </dsp:txBody>
      <dsp:txXfrm>
        <a:off x="0" y="3584596"/>
        <a:ext cx="6096000" cy="1360800"/>
      </dsp:txXfrm>
    </dsp:sp>
    <dsp:sp modelId="{6F8352BB-576F-47FE-A9E8-B55AA934136F}">
      <dsp:nvSpPr>
        <dsp:cNvPr id="0" name=""/>
        <dsp:cNvSpPr/>
      </dsp:nvSpPr>
      <dsp:spPr>
        <a:xfrm>
          <a:off x="304800" y="3348436"/>
          <a:ext cx="4267200" cy="472320"/>
        </a:xfrm>
        <a:prstGeom prst="roundRect">
          <a:avLst/>
        </a:prstGeom>
        <a:solidFill>
          <a:schemeClr val="accent3">
            <a:hueOff val="1195977"/>
            <a:satOff val="9943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Integración en la Secretaría de la CIPF</a:t>
          </a:r>
          <a:endParaRPr lang="en-US" sz="1600" kern="1200" dirty="0"/>
        </a:p>
      </dsp:txBody>
      <dsp:txXfrm>
        <a:off x="327857" y="3371493"/>
        <a:ext cx="4221086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F7E452-BF06-4540-A6D1-D8A3056C426D}">
      <dsp:nvSpPr>
        <dsp:cNvPr id="0" name=""/>
        <dsp:cNvSpPr/>
      </dsp:nvSpPr>
      <dsp:spPr>
        <a:xfrm>
          <a:off x="0" y="322816"/>
          <a:ext cx="5486400" cy="992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291592" rIns="425806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El Observatorio de la CIPF contribuirá a </a:t>
          </a:r>
          <a:r>
            <a:rPr lang="es-ES" sz="1400" b="1" kern="1200" dirty="0"/>
            <a:t>supervisar la consecución de los objetivos establecidos en el Marco Estratégico de la CIPF 2020-2030.</a:t>
          </a:r>
          <a:endParaRPr lang="en-US" sz="1400" b="1" kern="1200" dirty="0"/>
        </a:p>
      </dsp:txBody>
      <dsp:txXfrm>
        <a:off x="0" y="322816"/>
        <a:ext cx="5486400" cy="992250"/>
      </dsp:txXfrm>
    </dsp:sp>
    <dsp:sp modelId="{51F98571-F022-4F89-8C74-AF141115B09F}">
      <dsp:nvSpPr>
        <dsp:cNvPr id="0" name=""/>
        <dsp:cNvSpPr/>
      </dsp:nvSpPr>
      <dsp:spPr>
        <a:xfrm>
          <a:off x="274320" y="116176"/>
          <a:ext cx="384048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Marco estratégico de la CIPF 2020-2030 </a:t>
          </a:r>
          <a:endParaRPr lang="en-US" sz="1400" kern="1200" dirty="0"/>
        </a:p>
      </dsp:txBody>
      <dsp:txXfrm>
        <a:off x="294495" y="136351"/>
        <a:ext cx="3800130" cy="372930"/>
      </dsp:txXfrm>
    </dsp:sp>
    <dsp:sp modelId="{6E3314AD-3F87-47D1-BB11-2FE42433BB9E}">
      <dsp:nvSpPr>
        <dsp:cNvPr id="0" name=""/>
        <dsp:cNvSpPr/>
      </dsp:nvSpPr>
      <dsp:spPr>
        <a:xfrm>
          <a:off x="0" y="1597306"/>
          <a:ext cx="5486400" cy="793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291592" rIns="425806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El Observatorio de la CIPF tendrá un </a:t>
          </a:r>
          <a:r>
            <a:rPr lang="es-ES" sz="1400" b="1" kern="1200" dirty="0"/>
            <a:t>plan de trabajo trienal</a:t>
          </a:r>
          <a:r>
            <a:rPr lang="en-US" sz="1400" kern="1200" dirty="0"/>
            <a:t>, </a:t>
          </a:r>
          <a:r>
            <a:rPr lang="es-ES" sz="1400" kern="1200" dirty="0"/>
            <a:t>que será aprobado por el CADC y </a:t>
          </a:r>
          <a:r>
            <a:rPr lang="es-ES" sz="1400" b="1" kern="1200" dirty="0">
              <a:solidFill>
                <a:schemeClr val="tx1"/>
              </a:solidFill>
            </a:rPr>
            <a:t>actualizado anualmente</a:t>
          </a:r>
          <a:r>
            <a:rPr lang="en-US" sz="1400" kern="1200" dirty="0"/>
            <a:t>. </a:t>
          </a:r>
        </a:p>
      </dsp:txBody>
      <dsp:txXfrm>
        <a:off x="0" y="1597306"/>
        <a:ext cx="5486400" cy="793800"/>
      </dsp:txXfrm>
    </dsp:sp>
    <dsp:sp modelId="{1CF69265-64E6-4B41-8FB6-DFB3257C2B29}">
      <dsp:nvSpPr>
        <dsp:cNvPr id="0" name=""/>
        <dsp:cNvSpPr/>
      </dsp:nvSpPr>
      <dsp:spPr>
        <a:xfrm>
          <a:off x="274320" y="1390666"/>
          <a:ext cx="384048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Desarrollo del plan de trabajo</a:t>
          </a:r>
          <a:endParaRPr lang="en-US" sz="1400" kern="1200" dirty="0"/>
        </a:p>
      </dsp:txBody>
      <dsp:txXfrm>
        <a:off x="294495" y="1410841"/>
        <a:ext cx="3800130" cy="372930"/>
      </dsp:txXfrm>
    </dsp:sp>
    <dsp:sp modelId="{193CB295-22F0-4B9E-B482-6543B88A3F26}">
      <dsp:nvSpPr>
        <dsp:cNvPr id="0" name=""/>
        <dsp:cNvSpPr/>
      </dsp:nvSpPr>
      <dsp:spPr>
        <a:xfrm>
          <a:off x="0" y="2673346"/>
          <a:ext cx="5486400" cy="121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291592" rIns="425806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b="0" kern="1200" dirty="0"/>
            <a:t>La</a:t>
          </a:r>
          <a:r>
            <a:rPr lang="es-ES" sz="1400" b="1" kern="1200" dirty="0"/>
            <a:t> financiación </a:t>
          </a:r>
          <a:r>
            <a:rPr lang="es-ES" sz="1400" b="0" kern="1200" dirty="0"/>
            <a:t>inicial debería asignarse con cargo al </a:t>
          </a:r>
          <a:r>
            <a:rPr lang="es-ES" sz="1400" b="1" kern="1200" dirty="0"/>
            <a:t>programa habitual </a:t>
          </a:r>
          <a:r>
            <a:rPr lang="es-ES" sz="1400" b="0" kern="1200" dirty="0"/>
            <a:t>de la Secretaría de la CIPF para cubrir los costes fijos. </a:t>
          </a:r>
          <a:endParaRPr lang="en-US" sz="1400" b="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La financiación adicional para cubrir </a:t>
          </a:r>
          <a:r>
            <a:rPr lang="es-ES" sz="1400" b="1" kern="1200" dirty="0"/>
            <a:t>los estudios y las encuestas</a:t>
          </a:r>
          <a:r>
            <a:rPr lang="es-ES" sz="1400" kern="1200" dirty="0"/>
            <a:t> debería movilizarse a partir de otras fuentes.</a:t>
          </a:r>
          <a:endParaRPr lang="en-US" sz="1400" kern="1200" dirty="0"/>
        </a:p>
      </dsp:txBody>
      <dsp:txXfrm>
        <a:off x="0" y="2673346"/>
        <a:ext cx="5486400" cy="1212750"/>
      </dsp:txXfrm>
    </dsp:sp>
    <dsp:sp modelId="{8A15D4E8-78B5-4A5D-AD01-FF185F62DEB5}">
      <dsp:nvSpPr>
        <dsp:cNvPr id="0" name=""/>
        <dsp:cNvSpPr/>
      </dsp:nvSpPr>
      <dsp:spPr>
        <a:xfrm>
          <a:off x="304799" y="2457874"/>
          <a:ext cx="384048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b="1" kern="1200" dirty="0" err="1"/>
            <a:t>Modelo</a:t>
          </a:r>
          <a:r>
            <a:rPr lang="fr-CH" sz="1400" b="1" kern="1200" dirty="0"/>
            <a:t> de </a:t>
          </a:r>
          <a:r>
            <a:rPr lang="fr-CH" sz="1400" b="1" kern="1200" dirty="0" err="1"/>
            <a:t>financiación</a:t>
          </a:r>
          <a:r>
            <a:rPr lang="fr-CH" sz="1400" b="1" kern="1200" dirty="0"/>
            <a:t> </a:t>
          </a:r>
          <a:endParaRPr lang="en-US" sz="1400" kern="1200" dirty="0"/>
        </a:p>
      </dsp:txBody>
      <dsp:txXfrm>
        <a:off x="324974" y="2478049"/>
        <a:ext cx="3800130" cy="372930"/>
      </dsp:txXfrm>
    </dsp:sp>
    <dsp:sp modelId="{15198617-F26F-42BB-BFBA-5F9A8DAC5818}">
      <dsp:nvSpPr>
        <dsp:cNvPr id="0" name=""/>
        <dsp:cNvSpPr/>
      </dsp:nvSpPr>
      <dsp:spPr>
        <a:xfrm>
          <a:off x="0" y="4168336"/>
          <a:ext cx="5486400" cy="793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291592" rIns="425806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/>
            <a:t>El Observatorio de la CIPF tendrá un enfoque común de comunicación con los </a:t>
          </a:r>
          <a:r>
            <a:rPr lang="es-ES" sz="1400" b="1" kern="1200" dirty="0"/>
            <a:t>destinatarios.</a:t>
          </a:r>
          <a:endParaRPr lang="en-US" sz="1400" b="1" kern="1200" dirty="0"/>
        </a:p>
      </dsp:txBody>
      <dsp:txXfrm>
        <a:off x="0" y="4168336"/>
        <a:ext cx="5486400" cy="793800"/>
      </dsp:txXfrm>
    </dsp:sp>
    <dsp:sp modelId="{7B0F85E4-C0F0-49AC-B85C-18CB2B25E6A6}">
      <dsp:nvSpPr>
        <dsp:cNvPr id="0" name=""/>
        <dsp:cNvSpPr/>
      </dsp:nvSpPr>
      <dsp:spPr>
        <a:xfrm>
          <a:off x="274320" y="3961696"/>
          <a:ext cx="384048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400" b="1" kern="1200" dirty="0" err="1"/>
            <a:t>Comunicaciones</a:t>
          </a:r>
          <a:r>
            <a:rPr lang="en-GB" sz="1400" b="1" kern="1200" dirty="0"/>
            <a:t> </a:t>
          </a:r>
          <a:endParaRPr lang="en-US" sz="1400" kern="1200" dirty="0"/>
        </a:p>
      </dsp:txBody>
      <dsp:txXfrm>
        <a:off x="294495" y="3981871"/>
        <a:ext cx="3800130" cy="3729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A362C-3429-4A76-8A46-A96F118CBC5B}">
      <dsp:nvSpPr>
        <dsp:cNvPr id="0" name=""/>
        <dsp:cNvSpPr/>
      </dsp:nvSpPr>
      <dsp:spPr>
        <a:xfrm>
          <a:off x="6341" y="0"/>
          <a:ext cx="2225153" cy="4191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100" b="1" kern="1200" dirty="0" err="1"/>
            <a:t>Enfoques</a:t>
          </a:r>
          <a:r>
            <a:rPr lang="fr-CH" sz="2100" b="1" kern="1200" dirty="0"/>
            <a:t> e </a:t>
          </a:r>
          <a:r>
            <a:rPr lang="fr-CH" sz="2100" b="1" kern="1200" dirty="0" err="1"/>
            <a:t>instrumentos</a:t>
          </a:r>
          <a:r>
            <a:rPr lang="fr-CH" sz="2100" b="1" kern="1200" dirty="0"/>
            <a:t> </a:t>
          </a:r>
          <a:r>
            <a:rPr lang="fr-CH" sz="2100" b="1" kern="1200" dirty="0" err="1"/>
            <a:t>innovadores</a:t>
          </a:r>
          <a:endParaRPr lang="en-US" sz="2100" kern="1200" dirty="0"/>
        </a:p>
      </dsp:txBody>
      <dsp:txXfrm>
        <a:off x="6341" y="0"/>
        <a:ext cx="2225153" cy="1257300"/>
      </dsp:txXfrm>
    </dsp:sp>
    <dsp:sp modelId="{EC9E6514-0B3A-4380-8BBF-925A2987F5CB}">
      <dsp:nvSpPr>
        <dsp:cNvPr id="0" name=""/>
        <dsp:cNvSpPr/>
      </dsp:nvSpPr>
      <dsp:spPr>
        <a:xfrm>
          <a:off x="202208" y="1257300"/>
          <a:ext cx="1833419" cy="27241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Aplicar herramientas </a:t>
          </a:r>
          <a:br>
            <a:rPr lang="es-ES" sz="1700" kern="1200" dirty="0"/>
          </a:br>
          <a:r>
            <a:rPr lang="es-ES" sz="1700" kern="1200" dirty="0"/>
            <a:t>y enfoques innovadores para realizar estudios y mejorar los índices de respuesta</a:t>
          </a:r>
          <a:endParaRPr lang="en-US" sz="1700" kern="1200" dirty="0"/>
        </a:p>
      </dsp:txBody>
      <dsp:txXfrm>
        <a:off x="255907" y="1310999"/>
        <a:ext cx="1726021" cy="2616752"/>
      </dsp:txXfrm>
    </dsp:sp>
    <dsp:sp modelId="{B01F661B-8848-4AA1-AECB-184A1CB79E51}">
      <dsp:nvSpPr>
        <dsp:cNvPr id="0" name=""/>
        <dsp:cNvSpPr/>
      </dsp:nvSpPr>
      <dsp:spPr>
        <a:xfrm>
          <a:off x="2398381" y="0"/>
          <a:ext cx="2225153" cy="4191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100" b="1" kern="1200" dirty="0" err="1"/>
            <a:t>Mecanismo</a:t>
          </a:r>
          <a:r>
            <a:rPr lang="fr-CH" sz="2100" b="1" kern="1200" dirty="0"/>
            <a:t> de control </a:t>
          </a:r>
          <a:r>
            <a:rPr lang="fr-CH" sz="2100" b="1" kern="1200" dirty="0" err="1"/>
            <a:t>periódico</a:t>
          </a:r>
          <a:endParaRPr lang="en-US" sz="2100" kern="1200" dirty="0"/>
        </a:p>
      </dsp:txBody>
      <dsp:txXfrm>
        <a:off x="2398381" y="0"/>
        <a:ext cx="2225153" cy="1257300"/>
      </dsp:txXfrm>
    </dsp:sp>
    <dsp:sp modelId="{3E8F97EC-2F88-417D-AECE-8875921A22EE}">
      <dsp:nvSpPr>
        <dsp:cNvPr id="0" name=""/>
        <dsp:cNvSpPr/>
      </dsp:nvSpPr>
      <dsp:spPr>
        <a:xfrm>
          <a:off x="2620896" y="1257300"/>
          <a:ext cx="1780122" cy="27241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Establecer un mecanismo eficaz para supervisar </a:t>
          </a:r>
          <a:br>
            <a:rPr lang="es-ES" sz="1700" kern="1200" dirty="0"/>
          </a:br>
          <a:r>
            <a:rPr lang="es-ES" sz="1700" kern="1200" dirty="0"/>
            <a:t>la aplicación de </a:t>
          </a:r>
          <a:br>
            <a:rPr lang="es-ES" sz="1700" kern="1200" dirty="0"/>
          </a:br>
          <a:r>
            <a:rPr lang="es-ES" sz="1700" kern="1200" dirty="0"/>
            <a:t>la CIPF y de las NIMF adoptadas</a:t>
          </a:r>
          <a:endParaRPr lang="en-US" sz="1700" kern="1200" dirty="0"/>
        </a:p>
      </dsp:txBody>
      <dsp:txXfrm>
        <a:off x="2673034" y="1309438"/>
        <a:ext cx="1675846" cy="2619874"/>
      </dsp:txXfrm>
    </dsp:sp>
    <dsp:sp modelId="{879ECE4E-E0B8-45A4-9D4C-7CA23D11D349}">
      <dsp:nvSpPr>
        <dsp:cNvPr id="0" name=""/>
        <dsp:cNvSpPr/>
      </dsp:nvSpPr>
      <dsp:spPr>
        <a:xfrm>
          <a:off x="4790421" y="0"/>
          <a:ext cx="2225153" cy="4191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b="1" kern="1200" dirty="0"/>
            <a:t>Supervisar </a:t>
          </a:r>
          <a:br>
            <a:rPr lang="es-ES" sz="2100" b="1" kern="1200" dirty="0"/>
          </a:br>
          <a:r>
            <a:rPr lang="es-ES" sz="2100" b="1" kern="1200" dirty="0"/>
            <a:t>la aplicación del Marco Estratégico</a:t>
          </a:r>
          <a:endParaRPr lang="en-US" sz="2100" kern="1200" dirty="0"/>
        </a:p>
      </dsp:txBody>
      <dsp:txXfrm>
        <a:off x="4790421" y="0"/>
        <a:ext cx="2225153" cy="1257300"/>
      </dsp:txXfrm>
    </dsp:sp>
    <dsp:sp modelId="{CCB397EE-C33E-4408-833A-A0C087F0D0FB}">
      <dsp:nvSpPr>
        <dsp:cNvPr id="0" name=""/>
        <dsp:cNvSpPr/>
      </dsp:nvSpPr>
      <dsp:spPr>
        <a:xfrm>
          <a:off x="5012937" y="1257300"/>
          <a:ext cx="1780122" cy="2724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Realizar estudios y encuestas para supervisar la aplicación del Marco Estratégico 2020-2030</a:t>
          </a:r>
          <a:br>
            <a:rPr lang="es-ES" sz="1700" kern="1200" dirty="0"/>
          </a:br>
          <a:r>
            <a:rPr lang="es-ES" sz="1700" kern="1200" dirty="0"/>
            <a:t>de la CIPF</a:t>
          </a:r>
          <a:endParaRPr lang="en-US" sz="1700" kern="1200" dirty="0"/>
        </a:p>
      </dsp:txBody>
      <dsp:txXfrm>
        <a:off x="5065075" y="1309438"/>
        <a:ext cx="1675846" cy="2619874"/>
      </dsp:txXfrm>
    </dsp:sp>
    <dsp:sp modelId="{6A23BF16-CDD1-440A-9794-BC0E6382A9CB}">
      <dsp:nvSpPr>
        <dsp:cNvPr id="0" name=""/>
        <dsp:cNvSpPr/>
      </dsp:nvSpPr>
      <dsp:spPr>
        <a:xfrm>
          <a:off x="7182461" y="0"/>
          <a:ext cx="2225153" cy="4191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100" b="1" kern="1200" dirty="0" err="1"/>
            <a:t>Gestión</a:t>
          </a:r>
          <a:r>
            <a:rPr lang="fr-CH" sz="2100" b="1" kern="1200" dirty="0"/>
            <a:t> de </a:t>
          </a:r>
          <a:r>
            <a:rPr lang="fr-CH" sz="2100" b="1" kern="1200" dirty="0" err="1"/>
            <a:t>datos</a:t>
          </a:r>
          <a:endParaRPr lang="en-US" sz="2100" kern="1200" dirty="0"/>
        </a:p>
      </dsp:txBody>
      <dsp:txXfrm>
        <a:off x="7182461" y="0"/>
        <a:ext cx="2225153" cy="1257300"/>
      </dsp:txXfrm>
    </dsp:sp>
    <dsp:sp modelId="{C2FA62B2-AC9E-4378-9A1F-217F71F4985F}">
      <dsp:nvSpPr>
        <dsp:cNvPr id="0" name=""/>
        <dsp:cNvSpPr/>
      </dsp:nvSpPr>
      <dsp:spPr>
        <a:xfrm>
          <a:off x="7404977" y="1257300"/>
          <a:ext cx="1780122" cy="2724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Mejorar la gestión de los datos </a:t>
          </a:r>
          <a:br>
            <a:rPr lang="es-ES" sz="1700" kern="1200" dirty="0"/>
          </a:br>
          <a:r>
            <a:rPr lang="es-ES" sz="1700" kern="1200" dirty="0"/>
            <a:t>de los estudios</a:t>
          </a:r>
          <a:endParaRPr lang="en-US" sz="1700" kern="1200" dirty="0"/>
        </a:p>
      </dsp:txBody>
      <dsp:txXfrm>
        <a:off x="7457115" y="1309438"/>
        <a:ext cx="1675846" cy="2619874"/>
      </dsp:txXfrm>
    </dsp:sp>
    <dsp:sp modelId="{8E495E9A-8441-4103-BF87-1A27D9FAFCD4}">
      <dsp:nvSpPr>
        <dsp:cNvPr id="0" name=""/>
        <dsp:cNvSpPr/>
      </dsp:nvSpPr>
      <dsp:spPr>
        <a:xfrm>
          <a:off x="9574502" y="0"/>
          <a:ext cx="2225153" cy="4191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100" b="1" kern="1200" dirty="0" err="1"/>
            <a:t>Recomendaciones</a:t>
          </a:r>
          <a:r>
            <a:rPr lang="fr-CH" sz="2100" b="1" kern="1200" dirty="0"/>
            <a:t> a la CMF</a:t>
          </a:r>
          <a:endParaRPr lang="en-US" sz="2100" kern="1200" dirty="0"/>
        </a:p>
      </dsp:txBody>
      <dsp:txXfrm>
        <a:off x="9574502" y="0"/>
        <a:ext cx="2225153" cy="1257300"/>
      </dsp:txXfrm>
    </dsp:sp>
    <dsp:sp modelId="{F0B5E7C3-D8AE-4C63-90A1-2078EA4F239B}">
      <dsp:nvSpPr>
        <dsp:cNvPr id="0" name=""/>
        <dsp:cNvSpPr/>
      </dsp:nvSpPr>
      <dsp:spPr>
        <a:xfrm>
          <a:off x="9797017" y="1257300"/>
          <a:ext cx="1780122" cy="272415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Informar de las carencias y los obstáculos a la CMF y formular recomendaciones para tratarlos </a:t>
          </a:r>
          <a:br>
            <a:rPr lang="es-ES" sz="1700" kern="1200" dirty="0"/>
          </a:br>
          <a:r>
            <a:rPr lang="es-ES" sz="1700" kern="1200" dirty="0"/>
            <a:t>con el órgano subsidiario apropiado</a:t>
          </a:r>
          <a:endParaRPr lang="en-US" sz="1700" kern="1200" dirty="0"/>
        </a:p>
      </dsp:txBody>
      <dsp:txXfrm>
        <a:off x="9849155" y="1309438"/>
        <a:ext cx="1675846" cy="26198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B070E-5B63-41E0-A822-4A2FB521ECA4}">
      <dsp:nvSpPr>
        <dsp:cNvPr id="0" name=""/>
        <dsp:cNvSpPr/>
      </dsp:nvSpPr>
      <dsp:spPr>
        <a:xfrm>
          <a:off x="2209" y="238527"/>
          <a:ext cx="2095574" cy="167645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BC76A2-A069-4BBA-AE9D-D55EA1DF32CB}">
      <dsp:nvSpPr>
        <dsp:cNvPr id="0" name=""/>
        <dsp:cNvSpPr/>
      </dsp:nvSpPr>
      <dsp:spPr>
        <a:xfrm>
          <a:off x="190811" y="1747340"/>
          <a:ext cx="1865061" cy="58676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Estrategia de comunicación y plan de trabajo</a:t>
          </a:r>
          <a:endParaRPr lang="en-US" sz="1200" kern="1200" dirty="0"/>
        </a:p>
      </dsp:txBody>
      <dsp:txXfrm>
        <a:off x="190811" y="1747340"/>
        <a:ext cx="1865061" cy="586760"/>
      </dsp:txXfrm>
    </dsp:sp>
    <dsp:sp modelId="{FC81B352-74CB-45AA-AAD5-A6D731F10580}">
      <dsp:nvSpPr>
        <dsp:cNvPr id="0" name=""/>
        <dsp:cNvSpPr/>
      </dsp:nvSpPr>
      <dsp:spPr>
        <a:xfrm>
          <a:off x="2278318" y="136497"/>
          <a:ext cx="2095574" cy="167645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BEF941-CE5D-4895-B35F-F6E1F085E1F4}">
      <dsp:nvSpPr>
        <dsp:cNvPr id="0" name=""/>
        <dsp:cNvSpPr/>
      </dsp:nvSpPr>
      <dsp:spPr>
        <a:xfrm>
          <a:off x="2495943" y="1747340"/>
          <a:ext cx="1865061" cy="58676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Nuevo logotipo para </a:t>
          </a:r>
          <a:br>
            <a:rPr lang="es-ES" sz="1200" kern="1200" dirty="0"/>
          </a:br>
          <a:r>
            <a:rPr lang="es-ES" sz="1200" kern="1200" dirty="0"/>
            <a:t>el Observatorio de la CIPF</a:t>
          </a:r>
          <a:endParaRPr lang="en-US" sz="1200" kern="1200" dirty="0"/>
        </a:p>
      </dsp:txBody>
      <dsp:txXfrm>
        <a:off x="2495943" y="1747340"/>
        <a:ext cx="1865061" cy="586760"/>
      </dsp:txXfrm>
    </dsp:sp>
    <dsp:sp modelId="{F60EA3A8-35C7-41EF-9355-212E154B33AD}">
      <dsp:nvSpPr>
        <dsp:cNvPr id="0" name=""/>
        <dsp:cNvSpPr/>
      </dsp:nvSpPr>
      <dsp:spPr>
        <a:xfrm>
          <a:off x="4602519" y="136497"/>
          <a:ext cx="2095574" cy="167645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B1880-3961-4A00-9BEE-4E7E8667836D}">
      <dsp:nvSpPr>
        <dsp:cNvPr id="0" name=""/>
        <dsp:cNvSpPr/>
      </dsp:nvSpPr>
      <dsp:spPr>
        <a:xfrm>
          <a:off x="4801075" y="1747340"/>
          <a:ext cx="1865061" cy="58676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Vídeo explicativo del Observatorio de la CIPF</a:t>
          </a:r>
          <a:endParaRPr lang="en-US" sz="1200" kern="1200" dirty="0"/>
        </a:p>
      </dsp:txBody>
      <dsp:txXfrm>
        <a:off x="4801075" y="1747340"/>
        <a:ext cx="1865061" cy="586760"/>
      </dsp:txXfrm>
    </dsp:sp>
    <dsp:sp modelId="{F6349BF7-47DF-4F41-B294-CFAB8DF9094B}">
      <dsp:nvSpPr>
        <dsp:cNvPr id="0" name=""/>
        <dsp:cNvSpPr/>
      </dsp:nvSpPr>
      <dsp:spPr>
        <a:xfrm>
          <a:off x="7121085" y="158275"/>
          <a:ext cx="2095574" cy="1676459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1FF69-A210-4BC8-A314-8B16522766CA}">
      <dsp:nvSpPr>
        <dsp:cNvPr id="0" name=""/>
        <dsp:cNvSpPr/>
      </dsp:nvSpPr>
      <dsp:spPr>
        <a:xfrm>
          <a:off x="7031017" y="1758225"/>
          <a:ext cx="2015441" cy="58676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200" kern="1200" dirty="0" err="1"/>
            <a:t>Observatorio</a:t>
          </a:r>
          <a:r>
            <a:rPr lang="fr-CH" sz="1200" kern="1200" dirty="0"/>
            <a:t> de la CIPF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200" kern="1200" dirty="0" err="1"/>
            <a:t>Hoja</a:t>
          </a:r>
          <a:r>
            <a:rPr lang="fr-CH" sz="1200" kern="1200" dirty="0"/>
            <a:t> </a:t>
          </a:r>
          <a:r>
            <a:rPr lang="fr-CH" sz="1200" kern="1200" dirty="0" err="1"/>
            <a:t>informativa</a:t>
          </a:r>
          <a:r>
            <a:rPr lang="fr-CH" sz="1200" kern="1200" dirty="0"/>
            <a:t> </a:t>
          </a:r>
          <a:r>
            <a:rPr lang="fr-CH" sz="1200" kern="1200" dirty="0" err="1"/>
            <a:t>rediseñada</a:t>
          </a:r>
          <a:endParaRPr lang="en-US" sz="1200" kern="1200" dirty="0"/>
        </a:p>
      </dsp:txBody>
      <dsp:txXfrm>
        <a:off x="7031017" y="1758225"/>
        <a:ext cx="2015441" cy="586760"/>
      </dsp:txXfrm>
    </dsp:sp>
    <dsp:sp modelId="{F65AE08C-C083-4BC3-B7F0-2D783AE11F1D}">
      <dsp:nvSpPr>
        <dsp:cNvPr id="0" name=""/>
        <dsp:cNvSpPr/>
      </dsp:nvSpPr>
      <dsp:spPr>
        <a:xfrm>
          <a:off x="9227494" y="136497"/>
          <a:ext cx="2095574" cy="167645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091F91-66CB-40C5-9F4B-894B5ABFE82B}">
      <dsp:nvSpPr>
        <dsp:cNvPr id="0" name=""/>
        <dsp:cNvSpPr/>
      </dsp:nvSpPr>
      <dsp:spPr>
        <a:xfrm>
          <a:off x="9444617" y="1747340"/>
          <a:ext cx="1865061" cy="58676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Mensajes para llevar después de cada estudio</a:t>
          </a:r>
          <a:endParaRPr lang="en-US" sz="1200" kern="1200" dirty="0"/>
        </a:p>
      </dsp:txBody>
      <dsp:txXfrm>
        <a:off x="9444617" y="1747340"/>
        <a:ext cx="1865061" cy="5867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B38F2B-D0C5-4E93-A9F7-A18D2BA0B7B8}">
      <dsp:nvSpPr>
        <dsp:cNvPr id="0" name=""/>
        <dsp:cNvSpPr/>
      </dsp:nvSpPr>
      <dsp:spPr>
        <a:xfrm>
          <a:off x="-5409359" y="-828395"/>
          <a:ext cx="6441647" cy="6441647"/>
        </a:xfrm>
        <a:prstGeom prst="blockArc">
          <a:avLst>
            <a:gd name="adj1" fmla="val 18900000"/>
            <a:gd name="adj2" fmla="val 2700000"/>
            <a:gd name="adj3" fmla="val 335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1C064-8790-4C70-B4D0-A6EB8EBA3C75}">
      <dsp:nvSpPr>
        <dsp:cNvPr id="0" name=""/>
        <dsp:cNvSpPr/>
      </dsp:nvSpPr>
      <dsp:spPr>
        <a:xfrm>
          <a:off x="664138" y="478485"/>
          <a:ext cx="10660919" cy="956971"/>
        </a:xfrm>
        <a:prstGeom prst="rect">
          <a:avLst/>
        </a:prstGeom>
        <a:solidFill>
          <a:srgbClr val="51893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596" tIns="73660" rIns="73660" bIns="7366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900" kern="1200" dirty="0"/>
            <a:t>Presentar temas para estudios sobre los desafíos a los que </a:t>
          </a:r>
          <a:br>
            <a:rPr lang="es-ES" sz="2900" kern="1200" dirty="0"/>
          </a:br>
          <a:r>
            <a:rPr lang="es-ES" sz="2900" kern="1200" dirty="0"/>
            <a:t>se enfrenta la aplicación de la CIPF y las NIMF</a:t>
          </a:r>
          <a:endParaRPr lang="en-US" sz="2900" kern="1200" dirty="0"/>
        </a:p>
      </dsp:txBody>
      <dsp:txXfrm>
        <a:off x="664138" y="478485"/>
        <a:ext cx="10660919" cy="956971"/>
      </dsp:txXfrm>
    </dsp:sp>
    <dsp:sp modelId="{6BDCDFD6-5E4E-46EE-A929-258E77B9DFB4}">
      <dsp:nvSpPr>
        <dsp:cNvPr id="0" name=""/>
        <dsp:cNvSpPr/>
      </dsp:nvSpPr>
      <dsp:spPr>
        <a:xfrm>
          <a:off x="66031" y="358864"/>
          <a:ext cx="1196214" cy="119621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A07FD1-D4C9-4385-892A-4865B4F32DC0}">
      <dsp:nvSpPr>
        <dsp:cNvPr id="0" name=""/>
        <dsp:cNvSpPr/>
      </dsp:nvSpPr>
      <dsp:spPr>
        <a:xfrm>
          <a:off x="1011997" y="1913942"/>
          <a:ext cx="10313060" cy="956971"/>
        </a:xfrm>
        <a:prstGeom prst="rect">
          <a:avLst/>
        </a:prstGeom>
        <a:solidFill>
          <a:srgbClr val="00B050"/>
        </a:solidFill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596" tIns="73660" rIns="73660" bIns="7366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900" kern="1200" dirty="0"/>
            <a:t>Responder a los cuestionarios de las encuestas y estudios</a:t>
          </a:r>
          <a:endParaRPr lang="en-US" sz="2900" kern="1200" dirty="0"/>
        </a:p>
      </dsp:txBody>
      <dsp:txXfrm>
        <a:off x="1011997" y="1913942"/>
        <a:ext cx="10313060" cy="956971"/>
      </dsp:txXfrm>
    </dsp:sp>
    <dsp:sp modelId="{5B197F3F-0D4D-4C2F-85A3-2C0F9E77EA6B}">
      <dsp:nvSpPr>
        <dsp:cNvPr id="0" name=""/>
        <dsp:cNvSpPr/>
      </dsp:nvSpPr>
      <dsp:spPr>
        <a:xfrm>
          <a:off x="413890" y="1794321"/>
          <a:ext cx="1196214" cy="119621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FE9DDF-BECD-4E5F-AA0B-D2B7ED2AC3AA}">
      <dsp:nvSpPr>
        <dsp:cNvPr id="0" name=""/>
        <dsp:cNvSpPr/>
      </dsp:nvSpPr>
      <dsp:spPr>
        <a:xfrm>
          <a:off x="664138" y="3349399"/>
          <a:ext cx="10660919" cy="956971"/>
        </a:xfrm>
        <a:prstGeom prst="rect">
          <a:avLst/>
        </a:prstGeom>
        <a:solidFill>
          <a:srgbClr val="00825F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596" tIns="73660" rIns="73660" bIns="7366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900" kern="1200" dirty="0"/>
            <a:t>Proporcionar financiación para estudios y encuestas y aplicar </a:t>
          </a:r>
          <a:br>
            <a:rPr lang="es-ES" sz="2900" kern="1200" dirty="0"/>
          </a:br>
          <a:r>
            <a:rPr lang="es-ES" sz="2900" kern="1200" dirty="0"/>
            <a:t>el plan de trabajo y el plan de comunicación </a:t>
          </a:r>
          <a:endParaRPr lang="en-US" sz="2900" kern="1200" dirty="0"/>
        </a:p>
      </dsp:txBody>
      <dsp:txXfrm>
        <a:off x="664138" y="3349399"/>
        <a:ext cx="10660919" cy="956971"/>
      </dsp:txXfrm>
    </dsp:sp>
    <dsp:sp modelId="{388FC215-C162-4C54-AA59-630661A04377}">
      <dsp:nvSpPr>
        <dsp:cNvPr id="0" name=""/>
        <dsp:cNvSpPr/>
      </dsp:nvSpPr>
      <dsp:spPr>
        <a:xfrm>
          <a:off x="66031" y="3229778"/>
          <a:ext cx="1196214" cy="119621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90B1F-A21D-4569-B75A-06A4F058679E}">
      <dsp:nvSpPr>
        <dsp:cNvPr id="0" name=""/>
        <dsp:cNvSpPr/>
      </dsp:nvSpPr>
      <dsp:spPr>
        <a:xfrm>
          <a:off x="-5913674" y="-905558"/>
          <a:ext cx="7044598" cy="7044598"/>
        </a:xfrm>
        <a:prstGeom prst="blockArc">
          <a:avLst>
            <a:gd name="adj1" fmla="val 18900000"/>
            <a:gd name="adj2" fmla="val 2700000"/>
            <a:gd name="adj3" fmla="val 307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820346-2EA1-45A2-94A8-5A9A0E04DA34}">
      <dsp:nvSpPr>
        <dsp:cNvPr id="0" name=""/>
        <dsp:cNvSpPr/>
      </dsp:nvSpPr>
      <dsp:spPr>
        <a:xfrm>
          <a:off x="367128" y="237914"/>
          <a:ext cx="10623353" cy="47561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0" kern="1200" dirty="0"/>
            <a:t>Movilización de recursos para aplicar el plan de trabajo</a:t>
          </a:r>
          <a:endParaRPr lang="en-US" sz="2300" b="0" kern="1200" dirty="0"/>
        </a:p>
      </dsp:txBody>
      <dsp:txXfrm>
        <a:off x="367128" y="237914"/>
        <a:ext cx="10623353" cy="475618"/>
      </dsp:txXfrm>
    </dsp:sp>
    <dsp:sp modelId="{EBA4D7D7-AE42-4D14-89B7-EFCBA37C84F7}">
      <dsp:nvSpPr>
        <dsp:cNvPr id="0" name=""/>
        <dsp:cNvSpPr/>
      </dsp:nvSpPr>
      <dsp:spPr>
        <a:xfrm>
          <a:off x="69866" y="178461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749E64-A191-4BD8-A085-63C5C627AB90}">
      <dsp:nvSpPr>
        <dsp:cNvPr id="0" name=""/>
        <dsp:cNvSpPr/>
      </dsp:nvSpPr>
      <dsp:spPr>
        <a:xfrm>
          <a:off x="797844" y="951760"/>
          <a:ext cx="10192637" cy="475618"/>
        </a:xfrm>
        <a:prstGeom prst="rect">
          <a:avLst/>
        </a:prstGeom>
        <a:gradFill rotWithShape="0">
          <a:gsLst>
            <a:gs pos="0">
              <a:schemeClr val="accent2">
                <a:hueOff val="-956445"/>
                <a:satOff val="846"/>
                <a:lumOff val="15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56445"/>
                <a:satOff val="846"/>
                <a:lumOff val="15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56445"/>
                <a:satOff val="846"/>
                <a:lumOff val="15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0" kern="1200" dirty="0"/>
            <a:t>Aplicar el seguimiento periódico de la CIPF, las NIMF</a:t>
          </a:r>
          <a:endParaRPr lang="en-US" sz="2300" b="0" kern="1200" dirty="0"/>
        </a:p>
      </dsp:txBody>
      <dsp:txXfrm>
        <a:off x="797844" y="951760"/>
        <a:ext cx="10192637" cy="475618"/>
      </dsp:txXfrm>
    </dsp:sp>
    <dsp:sp modelId="{F25AAC08-CCA5-485B-9725-075F5FE567B6}">
      <dsp:nvSpPr>
        <dsp:cNvPr id="0" name=""/>
        <dsp:cNvSpPr/>
      </dsp:nvSpPr>
      <dsp:spPr>
        <a:xfrm>
          <a:off x="500582" y="892308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956445"/>
              <a:satOff val="846"/>
              <a:lumOff val="150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C64009-CA66-4AFE-B6E1-EAFC32238F0F}">
      <dsp:nvSpPr>
        <dsp:cNvPr id="0" name=""/>
        <dsp:cNvSpPr/>
      </dsp:nvSpPr>
      <dsp:spPr>
        <a:xfrm>
          <a:off x="1033874" y="1665084"/>
          <a:ext cx="9956607" cy="475618"/>
        </a:xfrm>
        <a:prstGeom prst="rect">
          <a:avLst/>
        </a:prstGeom>
        <a:gradFill rotWithShape="0">
          <a:gsLst>
            <a:gs pos="0">
              <a:schemeClr val="accent2">
                <a:hueOff val="-1912890"/>
                <a:satOff val="1692"/>
                <a:lumOff val="30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912890"/>
                <a:satOff val="1692"/>
                <a:lumOff val="30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912890"/>
                <a:satOff val="1692"/>
                <a:lumOff val="30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2300" b="0" kern="1200" dirty="0"/>
            <a:t>Mejorar la coordinación de las encuestas de la CIPF </a:t>
          </a:r>
          <a:endParaRPr lang="en-US" sz="2300" b="0" kern="1200" dirty="0"/>
        </a:p>
      </dsp:txBody>
      <dsp:txXfrm>
        <a:off x="1033874" y="1665084"/>
        <a:ext cx="9956607" cy="475618"/>
      </dsp:txXfrm>
    </dsp:sp>
    <dsp:sp modelId="{21300C88-FA60-45CA-B401-1E7A70CAF35F}">
      <dsp:nvSpPr>
        <dsp:cNvPr id="0" name=""/>
        <dsp:cNvSpPr/>
      </dsp:nvSpPr>
      <dsp:spPr>
        <a:xfrm>
          <a:off x="736612" y="1605631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912890"/>
              <a:satOff val="1692"/>
              <a:lumOff val="300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B7F0F07-2EDB-4FE2-9715-EA0B0C7C3D76}">
      <dsp:nvSpPr>
        <dsp:cNvPr id="0" name=""/>
        <dsp:cNvSpPr/>
      </dsp:nvSpPr>
      <dsp:spPr>
        <a:xfrm>
          <a:off x="1109236" y="2378931"/>
          <a:ext cx="9881245" cy="475618"/>
        </a:xfrm>
        <a:prstGeom prst="rect">
          <a:avLst/>
        </a:prstGeom>
        <a:gradFill rotWithShape="0">
          <a:gsLst>
            <a:gs pos="0">
              <a:schemeClr val="accent2">
                <a:hueOff val="-2869335"/>
                <a:satOff val="2538"/>
                <a:lumOff val="451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869335"/>
                <a:satOff val="2538"/>
                <a:lumOff val="451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869335"/>
                <a:satOff val="2538"/>
                <a:lumOff val="451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0" kern="1200" dirty="0"/>
            <a:t>Publicar el informe trienal del proyecto de tercer ciclo de la CE</a:t>
          </a:r>
          <a:endParaRPr lang="en-US" sz="2300" b="0" kern="1200" dirty="0"/>
        </a:p>
      </dsp:txBody>
      <dsp:txXfrm>
        <a:off x="1109236" y="2378931"/>
        <a:ext cx="9881245" cy="475618"/>
      </dsp:txXfrm>
    </dsp:sp>
    <dsp:sp modelId="{9035E787-136C-49EE-9B5D-408D58C37E5B}">
      <dsp:nvSpPr>
        <dsp:cNvPr id="0" name=""/>
        <dsp:cNvSpPr/>
      </dsp:nvSpPr>
      <dsp:spPr>
        <a:xfrm>
          <a:off x="811974" y="2319478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869335"/>
              <a:satOff val="2538"/>
              <a:lumOff val="451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51123D-56BA-4E51-AA9C-3634BB155ADA}">
      <dsp:nvSpPr>
        <dsp:cNvPr id="0" name=""/>
        <dsp:cNvSpPr/>
      </dsp:nvSpPr>
      <dsp:spPr>
        <a:xfrm>
          <a:off x="1033874" y="3092777"/>
          <a:ext cx="9956607" cy="475618"/>
        </a:xfrm>
        <a:prstGeom prst="rect">
          <a:avLst/>
        </a:prstGeom>
        <a:gradFill rotWithShape="0">
          <a:gsLst>
            <a:gs pos="0">
              <a:schemeClr val="accent2">
                <a:hueOff val="-3825781"/>
                <a:satOff val="3385"/>
                <a:lumOff val="60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825781"/>
                <a:satOff val="3385"/>
                <a:lumOff val="60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825781"/>
                <a:satOff val="3385"/>
                <a:lumOff val="60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300" b="0" kern="1200" dirty="0"/>
            <a:t>La tercera </a:t>
          </a:r>
          <a:r>
            <a:rPr lang="fr-CH" sz="2300" b="0" kern="1200" dirty="0" err="1"/>
            <a:t>encuesta</a:t>
          </a:r>
          <a:r>
            <a:rPr lang="fr-CH" sz="2300" b="0" kern="1200" dirty="0"/>
            <a:t> </a:t>
          </a:r>
          <a:r>
            <a:rPr lang="fr-CH" sz="2300" b="0" kern="1200" dirty="0" err="1"/>
            <a:t>general</a:t>
          </a:r>
          <a:endParaRPr lang="en-US" sz="2300" b="0" kern="1200" dirty="0"/>
        </a:p>
      </dsp:txBody>
      <dsp:txXfrm>
        <a:off x="1033874" y="3092777"/>
        <a:ext cx="9956607" cy="475618"/>
      </dsp:txXfrm>
    </dsp:sp>
    <dsp:sp modelId="{F3E70131-F096-4CCC-A030-C0BF242FDAC0}">
      <dsp:nvSpPr>
        <dsp:cNvPr id="0" name=""/>
        <dsp:cNvSpPr/>
      </dsp:nvSpPr>
      <dsp:spPr>
        <a:xfrm>
          <a:off x="736612" y="3033325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825781"/>
              <a:satOff val="3385"/>
              <a:lumOff val="601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7710F92-DE24-420E-870B-A6ACCA658962}">
      <dsp:nvSpPr>
        <dsp:cNvPr id="0" name=""/>
        <dsp:cNvSpPr/>
      </dsp:nvSpPr>
      <dsp:spPr>
        <a:xfrm>
          <a:off x="797844" y="3806101"/>
          <a:ext cx="10192637" cy="475618"/>
        </a:xfrm>
        <a:prstGeom prst="rect">
          <a:avLst/>
        </a:prstGeom>
        <a:gradFill rotWithShape="0">
          <a:gsLst>
            <a:gs pos="0">
              <a:schemeClr val="accent2">
                <a:hueOff val="-4782225"/>
                <a:satOff val="4231"/>
                <a:lumOff val="75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82225"/>
                <a:satOff val="4231"/>
                <a:lumOff val="75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82225"/>
                <a:satOff val="4231"/>
                <a:lumOff val="75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300" b="0" kern="1200" dirty="0" err="1"/>
            <a:t>Convocatoria</a:t>
          </a:r>
          <a:r>
            <a:rPr lang="fr-CH" sz="2300" b="0" kern="1200" dirty="0"/>
            <a:t> </a:t>
          </a:r>
          <a:r>
            <a:rPr lang="fr-CH" sz="2300" b="0" kern="1200" dirty="0" err="1"/>
            <a:t>inclusiva</a:t>
          </a:r>
          <a:r>
            <a:rPr lang="fr-CH" sz="2300" b="0" kern="1200" dirty="0"/>
            <a:t> de </a:t>
          </a:r>
          <a:r>
            <a:rPr lang="fr-CH" sz="2300" b="0" kern="1200" dirty="0" err="1"/>
            <a:t>temas</a:t>
          </a:r>
          <a:r>
            <a:rPr lang="fr-CH" sz="2300" b="0" kern="1200" dirty="0"/>
            <a:t> de </a:t>
          </a:r>
          <a:r>
            <a:rPr lang="fr-CH" sz="2300" b="0" kern="1200" dirty="0" err="1"/>
            <a:t>estudio</a:t>
          </a:r>
          <a:endParaRPr lang="en-US" sz="2300" b="0" kern="1200" dirty="0"/>
        </a:p>
      </dsp:txBody>
      <dsp:txXfrm>
        <a:off x="797844" y="3806101"/>
        <a:ext cx="10192637" cy="475618"/>
      </dsp:txXfrm>
    </dsp:sp>
    <dsp:sp modelId="{70311281-A46E-4C9C-9836-9734E5E29186}">
      <dsp:nvSpPr>
        <dsp:cNvPr id="0" name=""/>
        <dsp:cNvSpPr/>
      </dsp:nvSpPr>
      <dsp:spPr>
        <a:xfrm>
          <a:off x="500582" y="3746649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82225"/>
              <a:satOff val="4231"/>
              <a:lumOff val="751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BB4E83-E73D-4141-B9BB-50CF7DDC845A}">
      <dsp:nvSpPr>
        <dsp:cNvPr id="0" name=""/>
        <dsp:cNvSpPr/>
      </dsp:nvSpPr>
      <dsp:spPr>
        <a:xfrm>
          <a:off x="367128" y="4519948"/>
          <a:ext cx="10623353" cy="475618"/>
        </a:xfrm>
        <a:prstGeom prst="rect">
          <a:avLst/>
        </a:prstGeom>
        <a:gradFill rotWithShape="0">
          <a:gsLst>
            <a:gs pos="0">
              <a:schemeClr val="accent2">
                <a:hueOff val="-5738671"/>
                <a:satOff val="5077"/>
                <a:lumOff val="902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738671"/>
                <a:satOff val="5077"/>
                <a:lumOff val="902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738671"/>
                <a:satOff val="5077"/>
                <a:lumOff val="902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522" tIns="58420" rIns="58420" bIns="5842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0" kern="1200" dirty="0"/>
            <a:t>Poner en marcha los estudios para los temas de la prioridad 1</a:t>
          </a:r>
          <a:endParaRPr lang="en-US" sz="2300" b="0" kern="1200" dirty="0"/>
        </a:p>
      </dsp:txBody>
      <dsp:txXfrm>
        <a:off x="367128" y="4519948"/>
        <a:ext cx="10623353" cy="475618"/>
      </dsp:txXfrm>
    </dsp:sp>
    <dsp:sp modelId="{1C133581-9065-4E34-859B-68D11FB4953D}">
      <dsp:nvSpPr>
        <dsp:cNvPr id="0" name=""/>
        <dsp:cNvSpPr/>
      </dsp:nvSpPr>
      <dsp:spPr>
        <a:xfrm>
          <a:off x="69866" y="4460495"/>
          <a:ext cx="594523" cy="5945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738671"/>
              <a:satOff val="5077"/>
              <a:lumOff val="902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70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685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CN: </a:t>
            </a:r>
            <a:r>
              <a:rPr lang="en-US" dirty="0" err="1"/>
              <a:t>Comité</a:t>
            </a:r>
            <a:r>
              <a:rPr lang="en-US" dirty="0"/>
              <a:t> de </a:t>
            </a:r>
            <a:r>
              <a:rPr lang="en-US" dirty="0" err="1"/>
              <a:t>Normas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89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29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434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IPPC Observatory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OBSERVATORY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" TargetMode="External"/><Relationship Id="rId2" Type="http://schemas.openxmlformats.org/officeDocument/2006/relationships/hyperlink" Target="https://www.ippc.int/es/ippc-observatory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ippc.int/es/publications/87720/" TargetMode="External"/><Relationship Id="rId5" Type="http://schemas.openxmlformats.org/officeDocument/2006/relationships/hyperlink" Target="https://www.ippc.int/es/publications/86154/" TargetMode="External"/><Relationship Id="rId4" Type="http://schemas.openxmlformats.org/officeDocument/2006/relationships/hyperlink" Target="https://www.ippc.int/en/core-activities/capacity-development/capacity-development-committee/ic-sub-group/ic-sub-group-for-implementation-and-review-and-support-system-irss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18" Type="http://schemas.openxmlformats.org/officeDocument/2006/relationships/image" Target="../media/image2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svg"/><Relationship Id="rId19" Type="http://schemas.openxmlformats.org/officeDocument/2006/relationships/image" Target="../media/image25.pn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5149726"/>
            <a:ext cx="12192000" cy="449180"/>
          </a:xfrm>
        </p:spPr>
        <p:txBody>
          <a:bodyPr/>
          <a:lstStyle/>
          <a:p>
            <a:r>
              <a:rPr lang="en-GB" dirty="0"/>
              <a:t>OBSERVATORIO DE LA CIPF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600" y="4682077"/>
            <a:ext cx="2498501" cy="138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48654"/>
            <a:ext cx="7120246" cy="296840"/>
          </a:xfrm>
        </p:spPr>
        <p:txBody>
          <a:bodyPr/>
          <a:lstStyle/>
          <a:p>
            <a:r>
              <a:rPr lang="en-US" dirty="0"/>
              <a:t>MEJORA DE LA COMUNICACIÓN</a:t>
            </a:r>
            <a:endParaRPr lang="en-IT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752600"/>
            <a:ext cx="10744200" cy="175260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1566208"/>
            <a:ext cx="11244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fortalecimiento de la comunicación </a:t>
            </a:r>
            <a:r>
              <a:rPr lang="es-ES" dirty="0"/>
              <a:t>uno de los pilares del Observatorio de la CIPF para dar a conocer los resultados y logros dentro de la Comunidad de la CIPF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final de los estudios y las encuestas, se compartirán una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comunicación específica, así como mensajes que puedan transmitirse </a:t>
            </a:r>
            <a:r>
              <a: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 las partes contratantes.</a:t>
            </a:r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B796C40-A03B-18D7-2095-E6451CE9B832}"/>
              </a:ext>
            </a:extLst>
          </p:cNvPr>
          <p:cNvGrpSpPr/>
          <p:nvPr/>
        </p:nvGrpSpPr>
        <p:grpSpPr>
          <a:xfrm>
            <a:off x="424543" y="4038600"/>
            <a:ext cx="11353800" cy="2572629"/>
            <a:chOff x="424543" y="3025501"/>
            <a:chExt cx="11353800" cy="3585728"/>
          </a:xfrm>
        </p:grpSpPr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2638165011"/>
                </p:ext>
              </p:extLst>
            </p:nvPr>
          </p:nvGraphicFramePr>
          <p:xfrm>
            <a:off x="424543" y="3025501"/>
            <a:ext cx="11353800" cy="35857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29" name="Picture 28" descr="Logo, company name&#10;&#10;Description automatically generated">
              <a:extLst>
                <a:ext uri="{FF2B5EF4-FFF2-40B4-BE49-F238E27FC236}">
                  <a16:creationId xmlns:a16="http://schemas.microsoft.com/office/drawing/2014/main" id="{B1A3F120-671A-924E-3BD0-9F78CF564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56948" y="3988955"/>
              <a:ext cx="2132123" cy="1188129"/>
            </a:xfrm>
            <a:prstGeom prst="rect">
              <a:avLst/>
            </a:prstGeom>
          </p:spPr>
        </p:pic>
      </p:grpSp>
      <p:sp>
        <p:nvSpPr>
          <p:cNvPr id="8" name="Rectangle 10">
            <a:extLst>
              <a:ext uri="{FF2B5EF4-FFF2-40B4-BE49-F238E27FC236}">
                <a16:creationId xmlns:a16="http://schemas.microsoft.com/office/drawing/2014/main" id="{8C20B429-808E-D9C5-09FA-073DD2314861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2871946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59520556"/>
              </p:ext>
            </p:extLst>
          </p:nvPr>
        </p:nvGraphicFramePr>
        <p:xfrm>
          <a:off x="301557" y="1371600"/>
          <a:ext cx="11391089" cy="478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7086" y="960639"/>
            <a:ext cx="7772400" cy="318611"/>
          </a:xfrm>
        </p:spPr>
        <p:txBody>
          <a:bodyPr/>
          <a:lstStyle/>
          <a:p>
            <a:r>
              <a:rPr lang="es-ES" dirty="0"/>
              <a:t>CÓMO PUEDEN CONTRIBUIR LAS PARTES CONTRATANTES</a:t>
            </a:r>
            <a:endParaRPr lang="en-IT" dirty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9F159264-D9F6-3845-FC7E-FA712D7AF041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622259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99731" y="1370673"/>
            <a:ext cx="7051162" cy="5073669"/>
          </a:xfrm>
        </p:spPr>
        <p:txBody>
          <a:bodyPr lIns="540000" tIns="0" rIns="360000" bIns="45720" anchor="t" anchorCtr="0"/>
          <a:lstStyle/>
          <a:p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Compartir carencias, retos y mejores prácticas </a:t>
            </a:r>
          </a:p>
          <a:p>
            <a:r>
              <a:rPr lang="es-ES" sz="1600" dirty="0"/>
              <a:t>La información sobre las carencias en la aplicación, los retos y las mejores prácticas puede utilizarse para apoyar a las partes contratantes en la toma de decisiones, crear consenso e identificar las mejores formas de mejorar la aplicación. </a:t>
            </a:r>
          </a:p>
          <a:p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Mejor comprensión de la aplicación de la CIPF </a:t>
            </a:r>
          </a:p>
          <a:p>
            <a:r>
              <a:rPr lang="es-ES" sz="1600" dirty="0"/>
              <a:t>La comprensión de cómo se está aplicando la CIPF a nivel nacional, regional y mundial ayuda a identificar los retos actuales y los problemas emergentes, lo que permite la mejora continua del sistema fitosanitario a lo largo del tiempo</a:t>
            </a:r>
            <a:r>
              <a:rPr lang="en-US" sz="1600" dirty="0"/>
              <a:t>.  </a:t>
            </a:r>
          </a:p>
          <a:p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Páginas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contenidos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ES" sz="1600" dirty="0"/>
              <a:t>Las NIMF, las guías y los materiales de formación de la CIPF y otra información relacionada con los contenidos del sistema fitosanitario nacional compilados en el mismo lugar y fácilmente accesibles.</a:t>
            </a:r>
          </a:p>
          <a:p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Mensajes resultantes de los estudios</a:t>
            </a:r>
          </a:p>
          <a:p>
            <a:r>
              <a:rPr lang="es-ES" sz="1600" dirty="0"/>
              <a:t>Las recomendaciones clave, las buenas prácticas y las lecciones aprendidas de los estudios se compartirán con las ONPF y las ORPF.</a:t>
            </a:r>
          </a:p>
          <a:p>
            <a:endParaRPr lang="en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8845" y="982409"/>
            <a:ext cx="7120246" cy="296840"/>
          </a:xfrm>
        </p:spPr>
        <p:txBody>
          <a:bodyPr/>
          <a:lstStyle/>
          <a:p>
            <a:r>
              <a:rPr lang="es-ES" dirty="0"/>
              <a:t>BENEFICIOS PARA LAS PARTES CONTRATANTES </a:t>
            </a:r>
            <a:endParaRPr lang="en-I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DC1E69-98D8-E467-F5F0-8B7B6EAB6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45" y="2428672"/>
            <a:ext cx="4862614" cy="285344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10">
            <a:extLst>
              <a:ext uri="{FF2B5EF4-FFF2-40B4-BE49-F238E27FC236}">
                <a16:creationId xmlns:a16="http://schemas.microsoft.com/office/drawing/2014/main" id="{82A28F04-FB7E-69D3-F419-B32A39B68285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4241851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49126877"/>
              </p:ext>
            </p:extLst>
          </p:nvPr>
        </p:nvGraphicFramePr>
        <p:xfrm>
          <a:off x="719846" y="1371599"/>
          <a:ext cx="11060349" cy="5233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449" y="925287"/>
            <a:ext cx="7120246" cy="296840"/>
          </a:xfrm>
        </p:spPr>
        <p:txBody>
          <a:bodyPr/>
          <a:lstStyle/>
          <a:p>
            <a:r>
              <a:rPr lang="en-US" dirty="0"/>
              <a:t>PRÓXIMOS ETAPAS</a:t>
            </a:r>
            <a:endParaRPr lang="en-IT" dirty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47FE33F-4066-8CCA-3882-712C207BC9CA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2114970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8" y="1828800"/>
            <a:ext cx="11958537" cy="4176457"/>
          </a:xfrm>
        </p:spPr>
        <p:txBody>
          <a:bodyPr lIns="540000" tIns="0" rIns="360000" bIns="45720" anchor="t" anchorCtr="0"/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s-E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Página web del Observatorio de la CIPF</a:t>
            </a:r>
            <a:r>
              <a:rPr lang="en-GB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:</a:t>
            </a:r>
            <a:r>
              <a:rPr lang="en-GB" sz="22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GB" sz="2200" u="sng" dirty="0">
                <a:solidFill>
                  <a:srgbClr val="0563C1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2"/>
              </a:rPr>
              <a:t>https://www.ippc.int/es/ippc-observatory/</a:t>
            </a:r>
            <a:endParaRPr lang="en-GB" sz="22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0"/>
              </a:spcAft>
            </a:pPr>
            <a:endParaRPr lang="en-US" sz="22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r>
              <a:rPr lang="es-E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Página web del subgrupo CADC</a:t>
            </a:r>
            <a:r>
              <a:rPr lang="en-GB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:</a:t>
            </a:r>
            <a:r>
              <a:rPr lang="en-GB" sz="2200" dirty="0">
                <a:latin typeface="Times New Roman"/>
                <a:ea typeface="MS Mincho"/>
                <a:cs typeface="Times New Roman"/>
              </a:rPr>
              <a:t> </a:t>
            </a:r>
            <a:r>
              <a:rPr lang="en-GB" sz="2200" u="sng" dirty="0">
                <a:solidFill>
                  <a:srgbClr val="0563C1"/>
                </a:solidFill>
                <a:latin typeface="Times New Roman"/>
                <a:ea typeface="MS Mincho"/>
                <a:cs typeface="Times New Roman"/>
                <a:hlinkClick r:id="rId3"/>
              </a:rPr>
              <a:t>https://www.ippc.int/e</a:t>
            </a:r>
            <a:r>
              <a:rPr lang="en-GB" sz="2200" u="sng" dirty="0">
                <a:solidFill>
                  <a:srgbClr val="0563C1"/>
                </a:solidFill>
                <a:latin typeface="Times New Roman"/>
                <a:ea typeface="MS Mincho"/>
                <a:cs typeface="Times New Roman"/>
                <a:hlinkClick r:id="rId4"/>
              </a:rPr>
              <a:t>n/core-activities/capacity-development/capacity-development-committee/ic-sub-group/ic-sub-group-for-implementation-and-review-and-support-system-irss/</a:t>
            </a:r>
            <a:r>
              <a:rPr lang="en-GB" sz="2200" dirty="0">
                <a:latin typeface="Times New Roman"/>
                <a:ea typeface="MS Mincho"/>
                <a:cs typeface="Times New Roman"/>
              </a:rPr>
              <a:t> </a:t>
            </a:r>
            <a:endParaRPr lang="en-GB" sz="22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Mandato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 del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subgrupo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 del CADC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https://www.ippc.int/es/publications/86154/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Base de datos de temas para estudios y encuestas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Mincho"/>
                <a:cs typeface="Times New Roman" panose="02020603050405020304" pitchFamily="18" charset="0"/>
              </a:rPr>
              <a:t>: </a:t>
            </a:r>
            <a:r>
              <a:rPr lang="en-GB" sz="2200" dirty="0">
                <a:latin typeface="Times New Roman"/>
                <a:ea typeface="MS Mincho"/>
                <a:cs typeface="Times New Roman"/>
                <a:hlinkClick r:id="rId6"/>
              </a:rPr>
              <a:t>https://www.ippc.int/es/publications/87720/</a:t>
            </a:r>
            <a:r>
              <a:rPr lang="en-GB" sz="2200" dirty="0">
                <a:latin typeface="Times New Roman"/>
                <a:ea typeface="MS Mincho"/>
                <a:cs typeface="Times New Roman"/>
              </a:rPr>
              <a:t> </a:t>
            </a:r>
            <a:endParaRPr lang="en-GB" sz="220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endParaRPr lang="en-GB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IT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990600"/>
            <a:ext cx="7120246" cy="296840"/>
          </a:xfrm>
        </p:spPr>
        <p:txBody>
          <a:bodyPr/>
          <a:lstStyle/>
          <a:p>
            <a:r>
              <a:rPr lang="en-US" dirty="0"/>
              <a:t>PARA MÁS INFORMACIÓN</a:t>
            </a:r>
            <a:endParaRPr lang="en-IT" dirty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A562E26D-6BD5-A732-814C-59C960EC28E8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1346481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11089" y="4325543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929" y="1546861"/>
            <a:ext cx="7058993" cy="5108772"/>
          </a:xfrm>
        </p:spPr>
        <p:txBody>
          <a:bodyPr lIns="540000" tIns="0" rIns="360000" bIns="45720" anchor="t" anchorCtr="0"/>
          <a:lstStyle/>
          <a:p>
            <a:pPr>
              <a:spcAft>
                <a:spcPts val="600"/>
              </a:spcAft>
            </a:pPr>
            <a:r>
              <a:rPr lang="en-US" sz="2400" dirty="0"/>
              <a:t>El </a:t>
            </a:r>
            <a:r>
              <a:rPr lang="es-E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examen y apoyo de la aplicación de la CIPF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(IRSS) </a:t>
            </a:r>
            <a:r>
              <a:rPr lang="es-ES" sz="2400" dirty="0"/>
              <a:t>se adoptó en la tercera sesión de la Comisión de Medidas Fitosanitarias (CMF, 2008) como sistema para </a:t>
            </a:r>
            <a:r>
              <a:rPr lang="es-E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verificar el cumplimiento </a:t>
            </a:r>
            <a:r>
              <a:rPr lang="es-ES" sz="2400" dirty="0"/>
              <a:t>de la CIPF y medir la adopción de las NIMF.</a:t>
            </a:r>
            <a:r>
              <a:rPr lang="en-US" sz="2400" dirty="0"/>
              <a:t> </a:t>
            </a:r>
          </a:p>
          <a:p>
            <a:pPr>
              <a:spcAft>
                <a:spcPts val="600"/>
              </a:spcAft>
            </a:pPr>
            <a:r>
              <a:rPr lang="es-ES" sz="2400" dirty="0"/>
              <a:t>En el marco del IRSS, las </a:t>
            </a:r>
            <a:r>
              <a:rPr lang="es-E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carencias identificadas en la aplicación </a:t>
            </a:r>
            <a:r>
              <a:rPr lang="es-ES" sz="2400" dirty="0"/>
              <a:t>debían abordarse mediante un enfoque basado en la asistencia y la facilitación.</a:t>
            </a:r>
            <a:r>
              <a:rPr lang="en-US" sz="2400" dirty="0"/>
              <a:t>.</a:t>
            </a:r>
          </a:p>
          <a:p>
            <a:pPr>
              <a:spcAft>
                <a:spcPts val="600"/>
              </a:spcAft>
            </a:pPr>
            <a:r>
              <a:rPr lang="es-ES" sz="2400" dirty="0"/>
              <a:t>Este seguimiento se llevó a cabo principalmente a través de </a:t>
            </a:r>
            <a:r>
              <a:rPr lang="es-E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estudios y encuestas </a:t>
            </a:r>
            <a:r>
              <a:rPr lang="es-ES" sz="2400" dirty="0"/>
              <a:t>solicitados por la comunidad de la CIPF a través del Subgrupo del IRSS del CI.</a:t>
            </a:r>
            <a:endParaRPr lang="en-US" sz="2400" dirty="0">
              <a:cs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0" y="914400"/>
            <a:ext cx="7986304" cy="296840"/>
          </a:xfrm>
        </p:spPr>
        <p:txBody>
          <a:bodyPr/>
          <a:lstStyle/>
          <a:p>
            <a:r>
              <a:rPr lang="en-US" dirty="0"/>
              <a:t>INTRODUCCIÓN</a:t>
            </a:r>
            <a:endParaRPr lang="en-IT" dirty="0"/>
          </a:p>
        </p:txBody>
      </p:sp>
      <p:sp>
        <p:nvSpPr>
          <p:cNvPr id="7" name="Down Arrow 6"/>
          <p:cNvSpPr/>
          <p:nvPr/>
        </p:nvSpPr>
        <p:spPr>
          <a:xfrm rot="-5400000">
            <a:off x="9285650" y="2313147"/>
            <a:ext cx="457200" cy="486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488426" y="2384846"/>
            <a:ext cx="1388732" cy="292388"/>
          </a:xfrm>
          <a:prstGeom prst="rect">
            <a:avLst/>
          </a:prstGeom>
          <a:solidFill>
            <a:srgbClr val="92D050"/>
          </a:solidFill>
        </p:spPr>
        <p:txBody>
          <a:bodyPr wrap="square" lIns="540000" tIns="0" rIns="360000" bIns="45720" rtlCol="0" anchor="ctr" anchorCtr="0">
            <a:spAutoFit/>
          </a:bodyPr>
          <a:lstStyle/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IRSS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BAA9D7-0538-8D23-D74D-3EF8C1BE60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34" t="14102" r="10345" b="11877"/>
          <a:stretch/>
        </p:blipFill>
        <p:spPr>
          <a:xfrm>
            <a:off x="9935411" y="2218279"/>
            <a:ext cx="1377879" cy="676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22BB85-BEFA-819F-79DA-5802E3008445}"/>
              </a:ext>
            </a:extLst>
          </p:cNvPr>
          <p:cNvSpPr txBox="1"/>
          <p:nvPr/>
        </p:nvSpPr>
        <p:spPr>
          <a:xfrm>
            <a:off x="6996293" y="1496529"/>
            <a:ext cx="5335297" cy="6617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000" dirty="0"/>
              <a:t>La </a:t>
            </a:r>
            <a:r>
              <a:rPr lang="es-ES" sz="2000" b="1" dirty="0"/>
              <a:t>CMF-16 (2022) </a:t>
            </a:r>
            <a:r>
              <a:rPr lang="es-ES" sz="2000" dirty="0"/>
              <a:t>aprobó la transmisión del IRSS al </a:t>
            </a:r>
            <a:r>
              <a:rPr lang="es-ES" sz="2000" b="1" dirty="0">
                <a:solidFill>
                  <a:srgbClr val="FF0000"/>
                </a:solidFill>
              </a:rPr>
              <a:t>Observatorio de la CIPF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611" y="4091004"/>
            <a:ext cx="2005765" cy="20057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5C9CAE2-AFAB-199A-D23B-9B43886869F5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phic 26">
            <a:extLst>
              <a:ext uri="{FF2B5EF4-FFF2-40B4-BE49-F238E27FC236}">
                <a16:creationId xmlns:a16="http://schemas.microsoft.com/office/drawing/2014/main" id="{84BDA73D-A022-BAEF-DD32-32223EEC36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856400" y="3498439"/>
            <a:ext cx="787766" cy="7877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E22B71-D115-597B-FB34-AB50FBA3E73E}"/>
              </a:ext>
            </a:extLst>
          </p:cNvPr>
          <p:cNvSpPr txBox="1"/>
          <p:nvPr/>
        </p:nvSpPr>
        <p:spPr>
          <a:xfrm>
            <a:off x="595295" y="2469631"/>
            <a:ext cx="3238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Implementado como un proyecto (en gran parte apoyado por la UE) desde </a:t>
            </a:r>
            <a:r>
              <a:rPr lang="es-ES" sz="1600" b="1" dirty="0"/>
              <a:t>2011</a:t>
            </a:r>
            <a:endParaRPr lang="en-IT" sz="1600" b="1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423150D-1B1E-7FA5-2694-2A507DCB459C}"/>
              </a:ext>
            </a:extLst>
          </p:cNvPr>
          <p:cNvGrpSpPr/>
          <p:nvPr/>
        </p:nvGrpSpPr>
        <p:grpSpPr>
          <a:xfrm>
            <a:off x="4205359" y="1432593"/>
            <a:ext cx="3523419" cy="988589"/>
            <a:chOff x="324360" y="4900568"/>
            <a:chExt cx="3523419" cy="988589"/>
          </a:xfrm>
        </p:grpSpPr>
        <p:pic>
          <p:nvPicPr>
            <p:cNvPr id="10" name="Graphic 12" descr="Remote learning science with solid fill">
              <a:extLst>
                <a:ext uri="{FF2B5EF4-FFF2-40B4-BE49-F238E27FC236}">
                  <a16:creationId xmlns:a16="http://schemas.microsoft.com/office/drawing/2014/main" id="{4A4B10D5-9D21-C392-5852-E123998D9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4360" y="4900568"/>
              <a:ext cx="856217" cy="85621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FC9A1F-6545-285C-039A-6CF5207D7894}"/>
                </a:ext>
              </a:extLst>
            </p:cNvPr>
            <p:cNvSpPr txBox="1"/>
            <p:nvPr/>
          </p:nvSpPr>
          <p:spPr>
            <a:xfrm>
              <a:off x="1075053" y="4996605"/>
              <a:ext cx="2772726" cy="89255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600" b="1" dirty="0">
                  <a:solidFill>
                    <a:schemeClr val="accent1">
                      <a:lumMod val="75000"/>
                    </a:schemeClr>
                  </a:solidFill>
                </a:rPr>
                <a:t>2 </a:t>
              </a:r>
              <a:r>
                <a:rPr lang="en-US" sz="2000" b="1" dirty="0" err="1">
                  <a:solidFill>
                    <a:schemeClr val="accent1">
                      <a:lumMod val="75000"/>
                    </a:schemeClr>
                  </a:solidFill>
                </a:rPr>
                <a:t>encuestas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en-US" sz="2000" b="1" dirty="0" err="1">
                  <a:solidFill>
                    <a:schemeClr val="accent1">
                      <a:lumMod val="75000"/>
                    </a:schemeClr>
                  </a:solidFill>
                </a:rPr>
                <a:t>generales</a:t>
              </a:r>
              <a:r>
                <a:rPr 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en-US" sz="2000" dirty="0" err="1"/>
                <a:t>realizadas</a:t>
              </a:r>
              <a:r>
                <a:rPr lang="en-US" sz="26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en-IT" sz="18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9DA0893-D991-746B-C622-FAC423AC2284}"/>
              </a:ext>
            </a:extLst>
          </p:cNvPr>
          <p:cNvSpPr txBox="1"/>
          <p:nvPr/>
        </p:nvSpPr>
        <p:spPr>
          <a:xfrm>
            <a:off x="793093" y="4402099"/>
            <a:ext cx="342460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Recomendaciones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de </a:t>
            </a:r>
            <a:b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la CMF </a:t>
            </a:r>
            <a:r>
              <a:rPr lang="es-ES" sz="1600" dirty="0"/>
              <a:t>directamente relacionadas con los estudios del IRSS</a:t>
            </a:r>
            <a:endParaRPr lang="en-US" sz="1600" dirty="0"/>
          </a:p>
        </p:txBody>
      </p:sp>
      <p:pic>
        <p:nvPicPr>
          <p:cNvPr id="14" name="Graphic 18" descr="Megaphone1 with solid fill">
            <a:extLst>
              <a:ext uri="{FF2B5EF4-FFF2-40B4-BE49-F238E27FC236}">
                <a16:creationId xmlns:a16="http://schemas.microsoft.com/office/drawing/2014/main" id="{9EC893AD-1EC5-CD3B-2C70-805CA97E1A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879" y="4467240"/>
            <a:ext cx="759378" cy="75937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CC334BB-DBCA-97E1-DA18-7DD21D0EEADF}"/>
              </a:ext>
            </a:extLst>
          </p:cNvPr>
          <p:cNvSpPr txBox="1"/>
          <p:nvPr/>
        </p:nvSpPr>
        <p:spPr>
          <a:xfrm>
            <a:off x="317173" y="3457652"/>
            <a:ext cx="379746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2600" b="1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IT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ciclos de financiación</a:t>
            </a:r>
          </a:p>
          <a:p>
            <a:r>
              <a:rPr lang="es-ES" sz="1600" dirty="0"/>
              <a:t>El tercer ciclo terminó en mayo de 2022</a:t>
            </a:r>
            <a:endParaRPr lang="en-IT" sz="1600" dirty="0"/>
          </a:p>
        </p:txBody>
      </p:sp>
      <p:pic>
        <p:nvPicPr>
          <p:cNvPr id="17" name="Graphic 21" descr="Money with solid fill">
            <a:extLst>
              <a:ext uri="{FF2B5EF4-FFF2-40B4-BE49-F238E27FC236}">
                <a16:creationId xmlns:a16="http://schemas.microsoft.com/office/drawing/2014/main" id="{9DCA981C-4776-2E5A-B152-53F5D0C75A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131404" y="3424917"/>
            <a:ext cx="659846" cy="659846"/>
          </a:xfrm>
          <a:prstGeom prst="rect">
            <a:avLst/>
          </a:prstGeom>
        </p:spPr>
      </p:pic>
      <p:pic>
        <p:nvPicPr>
          <p:cNvPr id="19" name="Graphic 23" descr="Books with solid fill">
            <a:extLst>
              <a:ext uri="{FF2B5EF4-FFF2-40B4-BE49-F238E27FC236}">
                <a16:creationId xmlns:a16="http://schemas.microsoft.com/office/drawing/2014/main" id="{9810F6D6-0EBE-BC04-1924-FB11E80DD22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62079" y="1451029"/>
            <a:ext cx="707912" cy="70791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53B7171-E222-6281-1B42-F1A2F3A63FB9}"/>
              </a:ext>
            </a:extLst>
          </p:cNvPr>
          <p:cNvSpPr txBox="1"/>
          <p:nvPr/>
        </p:nvSpPr>
        <p:spPr>
          <a:xfrm>
            <a:off x="4783661" y="3504188"/>
            <a:ext cx="23739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15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temas</a:t>
            </a:r>
            <a:r>
              <a:rPr lang="en-US" sz="1600" dirty="0"/>
              <a:t> </a:t>
            </a:r>
            <a:r>
              <a:rPr lang="en-US" sz="1600" dirty="0" err="1"/>
              <a:t>aprobados</a:t>
            </a:r>
            <a:r>
              <a:rPr lang="en-US" sz="1600" dirty="0"/>
              <a:t> para </a:t>
            </a:r>
            <a:r>
              <a:rPr lang="en-US" sz="1600" dirty="0" err="1"/>
              <a:t>estudios</a:t>
            </a:r>
            <a:r>
              <a:rPr lang="en-US" sz="1600" dirty="0"/>
              <a:t> </a:t>
            </a:r>
            <a:r>
              <a:rPr lang="en-US" sz="1600" dirty="0" err="1"/>
              <a:t>exhaustivos</a:t>
            </a:r>
            <a:r>
              <a:rPr lang="en-US" sz="1600" dirty="0"/>
              <a:t> </a:t>
            </a:r>
            <a:endParaRPr lang="en-IT" sz="1600" dirty="0"/>
          </a:p>
        </p:txBody>
      </p:sp>
      <p:pic>
        <p:nvPicPr>
          <p:cNvPr id="22" name="Graphic 22" descr="Plant with solid fill">
            <a:extLst>
              <a:ext uri="{FF2B5EF4-FFF2-40B4-BE49-F238E27FC236}">
                <a16:creationId xmlns:a16="http://schemas.microsoft.com/office/drawing/2014/main" id="{9A2290C9-3AF2-D2D9-5148-BF9D04CA66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076246" y="3459223"/>
            <a:ext cx="768049" cy="7680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5DD7BB3-2382-0EB8-9740-66C47DFC6EAF}"/>
              </a:ext>
            </a:extLst>
          </p:cNvPr>
          <p:cNvSpPr txBox="1"/>
          <p:nvPr/>
        </p:nvSpPr>
        <p:spPr>
          <a:xfrm>
            <a:off x="7650532" y="2294795"/>
            <a:ext cx="15701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15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estudios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aprobados</a:t>
            </a:r>
            <a:endParaRPr lang="en-IT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4B5D28-CA22-46A8-43A1-6C3B952F13F8}"/>
              </a:ext>
            </a:extLst>
          </p:cNvPr>
          <p:cNvSpPr txBox="1"/>
          <p:nvPr/>
        </p:nvSpPr>
        <p:spPr>
          <a:xfrm>
            <a:off x="7646742" y="3543106"/>
            <a:ext cx="4229183" cy="172354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6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talleres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regionales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1600" dirty="0"/>
              <a:t>sobre </a:t>
            </a:r>
            <a:br>
              <a:rPr lang="es-ES" sz="1600" dirty="0"/>
            </a:br>
            <a:r>
              <a:rPr lang="es-ES" sz="1600" dirty="0"/>
              <a:t>la revisión  de los retos y las mejores </a:t>
            </a:r>
            <a:br>
              <a:rPr lang="es-ES" sz="1600" dirty="0"/>
            </a:br>
            <a:r>
              <a:rPr lang="es-ES" sz="1600" dirty="0"/>
              <a:t>prácticas en materia de vigilancia </a:t>
            </a:r>
            <a:br>
              <a:rPr lang="es-ES" sz="1600" dirty="0"/>
            </a:br>
            <a:r>
              <a:rPr lang="es-ES" sz="1600" dirty="0"/>
              <a:t>fitosanitaria </a:t>
            </a:r>
            <a:r>
              <a:rPr lang="es-ES" sz="1600" b="1" dirty="0"/>
              <a:t>(NIMF 6) </a:t>
            </a:r>
            <a:r>
              <a:rPr lang="es-ES" sz="1600" dirty="0"/>
              <a:t>para ayudar a los países </a:t>
            </a:r>
            <a:br>
              <a:rPr lang="es-ES" sz="1600" dirty="0"/>
            </a:br>
            <a:r>
              <a:rPr lang="es-ES" sz="1600" dirty="0"/>
              <a:t>en su aplicación, celebrados en 6 regiones de l</a:t>
            </a:r>
            <a:br>
              <a:rPr lang="es-ES" sz="1600" dirty="0"/>
            </a:br>
            <a:r>
              <a:rPr lang="es-ES" sz="1600" dirty="0"/>
              <a:t>a FAO en 2012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C16DB8-BA49-8643-0F8A-2EB873FA16C8}"/>
              </a:ext>
            </a:extLst>
          </p:cNvPr>
          <p:cNvSpPr txBox="1"/>
          <p:nvPr/>
        </p:nvSpPr>
        <p:spPr>
          <a:xfrm>
            <a:off x="5423938" y="4594448"/>
            <a:ext cx="2071297" cy="8002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reuniones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internacionales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9" name="Graphic 30" descr="Online meeting with solid fill">
            <a:extLst>
              <a:ext uri="{FF2B5EF4-FFF2-40B4-BE49-F238E27FC236}">
                <a16:creationId xmlns:a16="http://schemas.microsoft.com/office/drawing/2014/main" id="{DC5FE32D-4231-8F9A-2C40-EEDF0A65CE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88329" y="4639624"/>
            <a:ext cx="736382" cy="73638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22B8023-C5EB-0B18-79C1-C7AF999DFC42}"/>
              </a:ext>
            </a:extLst>
          </p:cNvPr>
          <p:cNvSpPr txBox="1"/>
          <p:nvPr/>
        </p:nvSpPr>
        <p:spPr>
          <a:xfrm>
            <a:off x="9253985" y="2105180"/>
            <a:ext cx="3022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</a:rPr>
              <a:t>8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nuevos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estudios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documentales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 sz="1600" dirty="0"/>
              <a:t>sobre temas relacionados con </a:t>
            </a:r>
            <a:br>
              <a:rPr lang="es-ES" sz="1600" dirty="0"/>
            </a:br>
            <a:r>
              <a:rPr lang="es-ES" sz="1600" dirty="0"/>
              <a:t>la aplicación publicados en 2022</a:t>
            </a:r>
            <a:endParaRPr lang="en-IT" sz="1600" dirty="0"/>
          </a:p>
        </p:txBody>
      </p:sp>
      <p:pic>
        <p:nvPicPr>
          <p:cNvPr id="32" name="Graphic 31" descr="Circles with arrows with solid fill">
            <a:extLst>
              <a:ext uri="{FF2B5EF4-FFF2-40B4-BE49-F238E27FC236}">
                <a16:creationId xmlns:a16="http://schemas.microsoft.com/office/drawing/2014/main" id="{6D3E0446-552C-322D-13F4-6C3C4834596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253985" y="1357061"/>
            <a:ext cx="768862" cy="768862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4DB8AC4-32DC-ED81-1A79-3291F1AB113E}"/>
              </a:ext>
            </a:extLst>
          </p:cNvPr>
          <p:cNvCxnSpPr/>
          <p:nvPr/>
        </p:nvCxnSpPr>
        <p:spPr>
          <a:xfrm>
            <a:off x="-11235" y="1360072"/>
            <a:ext cx="12188042" cy="0"/>
          </a:xfrm>
          <a:prstGeom prst="line">
            <a:avLst/>
          </a:prstGeom>
          <a:ln w="9525" cap="flat" cmpd="sng" algn="ctr">
            <a:solidFill>
              <a:srgbClr val="5189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1F1533F-EFB2-1230-594F-DE724D4A1EB7}"/>
              </a:ext>
            </a:extLst>
          </p:cNvPr>
          <p:cNvCxnSpPr>
            <a:cxnSpLocks/>
          </p:cNvCxnSpPr>
          <p:nvPr/>
        </p:nvCxnSpPr>
        <p:spPr>
          <a:xfrm flipH="1" flipV="1">
            <a:off x="7641044" y="1438638"/>
            <a:ext cx="18976" cy="5437472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7D8F0B2-E271-60DE-C2D2-23E7FE31A4E8}"/>
              </a:ext>
            </a:extLst>
          </p:cNvPr>
          <p:cNvCxnSpPr>
            <a:cxnSpLocks/>
          </p:cNvCxnSpPr>
          <p:nvPr/>
        </p:nvCxnSpPr>
        <p:spPr>
          <a:xfrm flipH="1" flipV="1">
            <a:off x="4124127" y="1251176"/>
            <a:ext cx="47931" cy="5624934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05D3CE3-3367-D2B1-F2EC-A2BDF7344A95}"/>
              </a:ext>
            </a:extLst>
          </p:cNvPr>
          <p:cNvCxnSpPr>
            <a:cxnSpLocks/>
          </p:cNvCxnSpPr>
          <p:nvPr/>
        </p:nvCxnSpPr>
        <p:spPr>
          <a:xfrm flipV="1">
            <a:off x="20772" y="3396242"/>
            <a:ext cx="12171228" cy="3201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B34AAA8-3B0B-CA23-AECE-F8316CE8CD8A}"/>
              </a:ext>
            </a:extLst>
          </p:cNvPr>
          <p:cNvCxnSpPr>
            <a:cxnSpLocks/>
          </p:cNvCxnSpPr>
          <p:nvPr/>
        </p:nvCxnSpPr>
        <p:spPr>
          <a:xfrm>
            <a:off x="140722" y="4460552"/>
            <a:ext cx="7540956" cy="52299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F1547D2-C552-C3C7-8CB6-2084534E2DC2}"/>
              </a:ext>
            </a:extLst>
          </p:cNvPr>
          <p:cNvCxnSpPr>
            <a:cxnSpLocks/>
          </p:cNvCxnSpPr>
          <p:nvPr/>
        </p:nvCxnSpPr>
        <p:spPr>
          <a:xfrm flipV="1">
            <a:off x="9253985" y="1357061"/>
            <a:ext cx="0" cy="2007852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3B70F1C4-543D-CF5D-B768-6F288CE4BAEB}"/>
              </a:ext>
            </a:extLst>
          </p:cNvPr>
          <p:cNvSpPr txBox="1"/>
          <p:nvPr/>
        </p:nvSpPr>
        <p:spPr>
          <a:xfrm>
            <a:off x="7239373" y="5514401"/>
            <a:ext cx="4681572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sz="1600" dirty="0"/>
              <a:t>Dirigido por el 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Subgrupo del CADC sobre el Observatorio de la CIPF</a:t>
            </a:r>
            <a:r>
              <a:rPr lang="es-ES" sz="1600" dirty="0"/>
              <a:t>, con miembros de la Mesa, el CN, el CADC, las ORPF y las distintas unidades de la Secretaría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BB2E81A-D38F-153A-E837-82E562455E19}"/>
              </a:ext>
            </a:extLst>
          </p:cNvPr>
          <p:cNvCxnSpPr>
            <a:cxnSpLocks/>
          </p:cNvCxnSpPr>
          <p:nvPr/>
        </p:nvCxnSpPr>
        <p:spPr>
          <a:xfrm>
            <a:off x="7553622" y="5406970"/>
            <a:ext cx="4635558" cy="0"/>
          </a:xfrm>
          <a:prstGeom prst="line">
            <a:avLst/>
          </a:prstGeom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D9D217D3-88BE-D569-8C44-AA295FD3120C}"/>
              </a:ext>
            </a:extLst>
          </p:cNvPr>
          <p:cNvSpPr txBox="1"/>
          <p:nvPr/>
        </p:nvSpPr>
        <p:spPr>
          <a:xfrm>
            <a:off x="895381" y="1481027"/>
            <a:ext cx="302951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2000" dirty="0"/>
              <a:t>El Observatorio de la CIPF se aprueba en la 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CMR-16 en 2022 </a:t>
            </a:r>
            <a:endParaRPr lang="en-IT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6" name="Graphic 16" descr="Open hand with plant with solid fill">
            <a:extLst>
              <a:ext uri="{FF2B5EF4-FFF2-40B4-BE49-F238E27FC236}">
                <a16:creationId xmlns:a16="http://schemas.microsoft.com/office/drawing/2014/main" id="{4C23FF65-6D2B-75DD-10A4-F20BC7E4DD2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12453" y="1471828"/>
            <a:ext cx="773649" cy="773649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7D5BEB8-63C6-9CC3-5E2E-6E860AF2C8E6}"/>
              </a:ext>
            </a:extLst>
          </p:cNvPr>
          <p:cNvSpPr txBox="1"/>
          <p:nvPr/>
        </p:nvSpPr>
        <p:spPr>
          <a:xfrm>
            <a:off x="4114639" y="2453490"/>
            <a:ext cx="35802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>
                <a:solidFill>
                  <a:srgbClr val="000000"/>
                </a:solidFill>
                <a:cs typeface="DaunPenh" pitchFamily="2" charset="0"/>
              </a:rPr>
              <a:t>Las encuestas fueron una autoevaluación de las ONPF sobre su nivel de aplicación de la CIPF y la NIMF</a:t>
            </a:r>
            <a:endParaRPr lang="en-US" sz="1600" dirty="0">
              <a:solidFill>
                <a:srgbClr val="000000"/>
              </a:solidFill>
              <a:cs typeface="DaunPenh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00112A9-A603-949C-EB92-5F31F9A91291}"/>
              </a:ext>
            </a:extLst>
          </p:cNvPr>
          <p:cNvSpPr txBox="1"/>
          <p:nvPr/>
        </p:nvSpPr>
        <p:spPr>
          <a:xfrm>
            <a:off x="231557" y="5435232"/>
            <a:ext cx="4113789" cy="12464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8900" marR="0" lvl="0" indent="-8890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R-</a:t>
            </a:r>
            <a:r>
              <a:rPr lang="en-GB" sz="1500" b="1" dirty="0"/>
              <a:t>04. </a:t>
            </a:r>
            <a:r>
              <a:rPr lang="en-GB" sz="1500" dirty="0" err="1"/>
              <a:t>Cobertura</a:t>
            </a:r>
            <a:r>
              <a:rPr lang="en-GB" sz="1500" dirty="0"/>
              <a:t> de la CIPF para las </a:t>
            </a:r>
            <a:r>
              <a:rPr lang="en-GB" sz="1500" dirty="0" err="1"/>
              <a:t>plantas</a:t>
            </a:r>
            <a:endParaRPr lang="en-GB" sz="1500" dirty="0"/>
          </a:p>
          <a:p>
            <a:pPr marL="569913" indent="-569913"/>
            <a:r>
              <a:rPr lang="en-GB" sz="1500" dirty="0"/>
              <a:t>	</a:t>
            </a:r>
            <a:r>
              <a:rPr lang="en-GB" sz="1500" dirty="0" err="1"/>
              <a:t>acuáticas</a:t>
            </a:r>
            <a:endParaRPr lang="en-GB" sz="1500" dirty="0"/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GB" sz="1500" b="1" dirty="0"/>
              <a:t>R-05. </a:t>
            </a:r>
            <a:r>
              <a:rPr lang="en-GB" sz="1500" dirty="0"/>
              <a:t>Comercio </a:t>
            </a:r>
            <a:r>
              <a:rPr lang="en-GB" sz="1500" dirty="0" err="1"/>
              <a:t>por</a:t>
            </a:r>
            <a:r>
              <a:rPr lang="en-GB" sz="1500" dirty="0"/>
              <a:t> Internet (e-Commerce)</a:t>
            </a:r>
          </a:p>
          <a:p>
            <a:pPr>
              <a:tabLst>
                <a:tab pos="541338" algn="l"/>
              </a:tabLst>
            </a:pPr>
            <a:r>
              <a:rPr lang="en-GB" sz="1500" dirty="0"/>
              <a:t>	de </a:t>
            </a:r>
            <a:r>
              <a:rPr lang="en-GB" sz="1500" dirty="0" err="1"/>
              <a:t>plantas</a:t>
            </a:r>
            <a:r>
              <a:rPr lang="en-GB" sz="1500" dirty="0"/>
              <a:t> y </a:t>
            </a:r>
            <a:r>
              <a:rPr lang="en-GB" sz="1500" dirty="0" err="1"/>
              <a:t>otros</a:t>
            </a:r>
            <a:r>
              <a:rPr lang="en-GB" sz="1500" dirty="0"/>
              <a:t> </a:t>
            </a:r>
            <a:r>
              <a:rPr lang="en-GB" sz="1500" dirty="0" err="1"/>
              <a:t>artículos</a:t>
            </a:r>
            <a:r>
              <a:rPr lang="en-GB" sz="1500" dirty="0"/>
              <a:t> </a:t>
            </a:r>
            <a:r>
              <a:rPr lang="en-GB" sz="1500" dirty="0" err="1"/>
              <a:t>regulados</a:t>
            </a:r>
            <a:endParaRPr lang="en-GB" sz="1500" dirty="0"/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GB" sz="1500" b="1" dirty="0"/>
              <a:t>R-07. </a:t>
            </a:r>
            <a:r>
              <a:rPr lang="en-GB" sz="1500" dirty="0"/>
              <a:t>La </a:t>
            </a:r>
            <a:r>
              <a:rPr lang="en-GB" sz="1500" dirty="0" err="1"/>
              <a:t>importancia</a:t>
            </a:r>
            <a:r>
              <a:rPr lang="en-GB" sz="1500" dirty="0"/>
              <a:t> del </a:t>
            </a:r>
            <a:r>
              <a:rPr lang="en-GB" sz="1500" dirty="0" err="1"/>
              <a:t>diagnóstico</a:t>
            </a:r>
            <a:r>
              <a:rPr lang="en-GB" sz="1500" dirty="0"/>
              <a:t> de </a:t>
            </a:r>
            <a:r>
              <a:rPr lang="en-GB" sz="1500" dirty="0" err="1"/>
              <a:t>plagas</a:t>
            </a:r>
            <a:endParaRPr lang="en-US" sz="15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A872865-AFA0-AAE9-8432-5CA46D230D77}"/>
              </a:ext>
            </a:extLst>
          </p:cNvPr>
          <p:cNvSpPr txBox="1"/>
          <p:nvPr/>
        </p:nvSpPr>
        <p:spPr>
          <a:xfrm>
            <a:off x="4371293" y="5483436"/>
            <a:ext cx="29387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convocado sobre vigilancia, cuestiones emergentes mundiales, y seguimiento y evaluación </a:t>
            </a: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57A58874-B36C-9FF2-1AB4-B999C3DA5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8980" y="957288"/>
            <a:ext cx="7986304" cy="296840"/>
          </a:xfrm>
        </p:spPr>
        <p:txBody>
          <a:bodyPr/>
          <a:lstStyle/>
          <a:p>
            <a:r>
              <a:rPr lang="en-US" dirty="0"/>
              <a:t>PRINCIPALES LOGROS DEL IRSS</a:t>
            </a:r>
            <a:endParaRPr lang="en-IT" dirty="0"/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74F1DC55-AA46-7831-A25E-A48B7C9D3A84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290657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 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5431" y="946292"/>
            <a:ext cx="7986304" cy="296840"/>
          </a:xfrm>
        </p:spPr>
        <p:txBody>
          <a:bodyPr/>
          <a:lstStyle/>
          <a:p>
            <a:r>
              <a:rPr lang="en-US" dirty="0"/>
              <a:t>HISTORIA E HITOS</a:t>
            </a:r>
          </a:p>
        </p:txBody>
      </p:sp>
      <p:sp>
        <p:nvSpPr>
          <p:cNvPr id="6" name="Rectangle 5"/>
          <p:cNvSpPr/>
          <p:nvPr/>
        </p:nvSpPr>
        <p:spPr>
          <a:xfrm>
            <a:off x="5965195" y="3198168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45338F2-EB22-4C29-A0E2-D4A414A75DAE}"/>
              </a:ext>
            </a:extLst>
          </p:cNvPr>
          <p:cNvGrpSpPr/>
          <p:nvPr/>
        </p:nvGrpSpPr>
        <p:grpSpPr>
          <a:xfrm>
            <a:off x="-134195" y="1368591"/>
            <a:ext cx="12166417" cy="4767421"/>
            <a:chOff x="-649772" y="1472804"/>
            <a:chExt cx="12166417" cy="49837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5788D44-80DC-0C42-8A76-26295DDFD46B}"/>
                </a:ext>
              </a:extLst>
            </p:cNvPr>
            <p:cNvGrpSpPr/>
            <p:nvPr/>
          </p:nvGrpSpPr>
          <p:grpSpPr>
            <a:xfrm>
              <a:off x="7321710" y="1510243"/>
              <a:ext cx="1720925" cy="3739504"/>
              <a:chOff x="7321710" y="1510243"/>
              <a:chExt cx="1720925" cy="3739504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5F1DC0A3-65BB-DE47-BA99-BF0B6C339038}"/>
                  </a:ext>
                </a:extLst>
              </p:cNvPr>
              <p:cNvCxnSpPr>
                <a:cxnSpLocks/>
                <a:stCxn id="41" idx="2"/>
              </p:cNvCxnSpPr>
              <p:nvPr/>
            </p:nvCxnSpPr>
            <p:spPr>
              <a:xfrm>
                <a:off x="8058659" y="2384412"/>
                <a:ext cx="38585" cy="2233910"/>
              </a:xfrm>
              <a:prstGeom prst="line">
                <a:avLst/>
              </a:prstGeom>
              <a:ln w="19050">
                <a:solidFill>
                  <a:srgbClr val="0E7E4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B41ED30-F992-9F41-86C2-CC7CBFCDE402}"/>
                  </a:ext>
                </a:extLst>
              </p:cNvPr>
              <p:cNvSpPr txBox="1"/>
              <p:nvPr/>
            </p:nvSpPr>
            <p:spPr>
              <a:xfrm>
                <a:off x="7476153" y="1510243"/>
                <a:ext cx="12648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indent="0" algn="ctr" defTabSz="121917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2800" b="1" dirty="0">
                    <a:solidFill>
                      <a:srgbClr val="E32D91">
                        <a:lumMod val="75000"/>
                      </a:srgbClr>
                    </a:solidFill>
                    <a:latin typeface="Calibri" panose="020F0502020204030204"/>
                  </a:rPr>
                  <a:t>2017</a:t>
                </a: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CA323453-0730-554A-88F6-D6E27E0DA4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937421" y="2044211"/>
                <a:ext cx="242475" cy="340202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881BB25-936D-CF40-A3D3-9522CDD1A98C}"/>
                  </a:ext>
                </a:extLst>
              </p:cNvPr>
              <p:cNvSpPr txBox="1"/>
              <p:nvPr/>
            </p:nvSpPr>
            <p:spPr>
              <a:xfrm>
                <a:off x="7321710" y="4638432"/>
                <a:ext cx="1720925" cy="611315"/>
              </a:xfrm>
              <a:prstGeom prst="rect">
                <a:avLst/>
              </a:prstGeom>
              <a:solidFill>
                <a:srgbClr val="0E7E4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1600" b="1" dirty="0">
                    <a:solidFill>
                      <a:schemeClr val="bg1"/>
                    </a:solidFill>
                    <a:latin typeface="Calibri" panose="020F0502020204030204"/>
                  </a:rPr>
                  <a:t>Supervisión </a:t>
                </a:r>
                <a:br>
                  <a:rPr lang="it-IT" sz="1600" b="1" dirty="0">
                    <a:solidFill>
                      <a:schemeClr val="bg1"/>
                    </a:solidFill>
                    <a:latin typeface="Calibri" panose="020F0502020204030204"/>
                  </a:rPr>
                </a:br>
                <a:r>
                  <a:rPr lang="it-IT" sz="1600" b="1" dirty="0">
                    <a:solidFill>
                      <a:schemeClr val="bg1"/>
                    </a:solidFill>
                    <a:latin typeface="Calibri" panose="020F0502020204030204"/>
                  </a:rPr>
                  <a:t>del CADC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6EA0120-B0B7-ED4F-A869-76B01CBF70F0}"/>
                </a:ext>
              </a:extLst>
            </p:cNvPr>
            <p:cNvGrpSpPr/>
            <p:nvPr/>
          </p:nvGrpSpPr>
          <p:grpSpPr>
            <a:xfrm>
              <a:off x="-649772" y="1472804"/>
              <a:ext cx="2528630" cy="3643657"/>
              <a:chOff x="-649772" y="1472804"/>
              <a:chExt cx="2528630" cy="364365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3DA351A-45BF-5146-ABF0-102C67E65161}"/>
                  </a:ext>
                </a:extLst>
              </p:cNvPr>
              <p:cNvSpPr txBox="1"/>
              <p:nvPr/>
            </p:nvSpPr>
            <p:spPr>
              <a:xfrm>
                <a:off x="-122443" y="2904515"/>
                <a:ext cx="1920601" cy="611315"/>
              </a:xfrm>
              <a:prstGeom prst="rect">
                <a:avLst/>
              </a:prstGeom>
              <a:solidFill>
                <a:srgbClr val="0E7E4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1600" b="1" dirty="0">
                    <a:solidFill>
                      <a:schemeClr val="bg1"/>
                    </a:solidFill>
                    <a:latin typeface="Calibri" panose="020F0502020204030204"/>
                  </a:rPr>
                  <a:t>IRSS </a:t>
                </a:r>
              </a:p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1600" b="1" dirty="0">
                    <a:solidFill>
                      <a:schemeClr val="bg1"/>
                    </a:solidFill>
                    <a:latin typeface="Calibri" panose="020F0502020204030204"/>
                  </a:rPr>
                  <a:t>Conceptualización</a:t>
                </a:r>
                <a:endParaRPr lang="en-IT" sz="1600" b="1" dirty="0">
                  <a:solidFill>
                    <a:schemeClr val="bg1"/>
                  </a:solidFill>
                  <a:latin typeface="Calibri" panose="020F0502020204030204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FE74156-9FB8-B446-B831-E6B3DAF75228}"/>
                  </a:ext>
                </a:extLst>
              </p:cNvPr>
              <p:cNvSpPr txBox="1"/>
              <p:nvPr/>
            </p:nvSpPr>
            <p:spPr>
              <a:xfrm>
                <a:off x="520561" y="1472804"/>
                <a:ext cx="10201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170">
                  <a:defRPr/>
                </a:pPr>
                <a:r>
                  <a:rPr lang="it-IT" sz="2800" b="1" dirty="0">
                    <a:solidFill>
                      <a:srgbClr val="E32D91">
                        <a:lumMod val="75000"/>
                      </a:srgbClr>
                    </a:solidFill>
                    <a:latin typeface="Calibri" panose="020F0502020204030204"/>
                  </a:rPr>
                  <a:t>2007</a:t>
                </a:r>
              </a:p>
            </p:txBody>
          </p: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F97231C4-B83C-C64E-8889-947D669599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40683" y="2089669"/>
                <a:ext cx="242475" cy="340202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8DBA397-86FD-084E-8354-A0A04C8B7484}"/>
                  </a:ext>
                </a:extLst>
              </p:cNvPr>
              <p:cNvSpPr txBox="1"/>
              <p:nvPr/>
            </p:nvSpPr>
            <p:spPr>
              <a:xfrm>
                <a:off x="-649772" y="3636435"/>
                <a:ext cx="2528630" cy="1480026"/>
              </a:xfrm>
              <a:prstGeom prst="rect">
                <a:avLst/>
              </a:prstGeom>
            </p:spPr>
            <p:txBody>
              <a:bodyPr wrap="square" lIns="540000" tIns="0" rIns="360000" rtlCol="0" anchor="t" anchorCtr="0">
                <a:spAutoFit/>
              </a:bodyPr>
              <a:lstStyle/>
              <a:p>
                <a:r>
                  <a:rPr lang="es-ES" sz="1100" dirty="0"/>
                  <a:t>Grupo de trabajo de </a:t>
                </a:r>
                <a:br>
                  <a:rPr lang="es-ES" sz="1100" dirty="0"/>
                </a:br>
                <a:r>
                  <a:rPr lang="es-ES" sz="1100" dirty="0"/>
                  <a:t>composición abierta (Malasia) sobre un </a:t>
                </a:r>
                <a:r>
                  <a:rPr lang="es-ES" sz="1100" b="1" dirty="0"/>
                  <a:t>posible</a:t>
                </a:r>
                <a:r>
                  <a:rPr lang="es-ES" sz="1100" dirty="0"/>
                  <a:t> </a:t>
                </a:r>
                <a:r>
                  <a:rPr lang="es-ES" sz="1100" b="1" dirty="0"/>
                  <a:t>mecanismo.</a:t>
                </a:r>
                <a:br>
                  <a:rPr lang="es-ES" sz="1100" b="1" dirty="0"/>
                </a:br>
                <a:r>
                  <a:rPr lang="es-ES" sz="1100" b="1" dirty="0"/>
                  <a:t>de cumplimiento de la CIPF</a:t>
                </a:r>
                <a:r>
                  <a:rPr lang="es-ES" sz="1100" dirty="0"/>
                  <a:t>.</a:t>
                </a:r>
              </a:p>
              <a:p>
                <a:r>
                  <a:rPr lang="es-ES" sz="1100" dirty="0"/>
                  <a:t>Se aconseja establecer un </a:t>
                </a:r>
                <a:r>
                  <a:rPr lang="es-ES" sz="1100" b="1" dirty="0"/>
                  <a:t>sistema global de revisión y apoyo a la aplicación</a:t>
                </a:r>
                <a:r>
                  <a:rPr lang="es-ES" sz="1200" b="1" dirty="0"/>
                  <a:t>.</a:t>
                </a:r>
                <a:endParaRPr lang="en-IT" sz="1200" b="1" dirty="0"/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0798479-9245-654E-AFCC-F7F680694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1007" y="2474685"/>
                <a:ext cx="0" cy="459791"/>
              </a:xfrm>
              <a:prstGeom prst="line">
                <a:avLst/>
              </a:prstGeom>
              <a:ln w="19050">
                <a:solidFill>
                  <a:srgbClr val="0E7E4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048C38D-FFDF-C443-AEB7-1789A299F75E}"/>
                </a:ext>
              </a:extLst>
            </p:cNvPr>
            <p:cNvGrpSpPr/>
            <p:nvPr/>
          </p:nvGrpSpPr>
          <p:grpSpPr>
            <a:xfrm>
              <a:off x="-192703" y="1499896"/>
              <a:ext cx="4666142" cy="4956696"/>
              <a:chOff x="-192703" y="1499896"/>
              <a:chExt cx="4666142" cy="495669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A15670F-2946-4642-A89E-51A82B9FC22D}"/>
                  </a:ext>
                </a:extLst>
              </p:cNvPr>
              <p:cNvSpPr txBox="1"/>
              <p:nvPr/>
            </p:nvSpPr>
            <p:spPr>
              <a:xfrm>
                <a:off x="1402864" y="3389291"/>
                <a:ext cx="3070575" cy="3067301"/>
              </a:xfrm>
              <a:prstGeom prst="rect">
                <a:avLst/>
              </a:prstGeom>
            </p:spPr>
            <p:txBody>
              <a:bodyPr wrap="square" lIns="540000" tIns="0" rIns="360000" bIns="45720" rtlCol="0" anchor="t" anchorCtr="0">
                <a:spAutoFit/>
              </a:bodyPr>
              <a:lstStyle/>
              <a:p>
                <a:pPr marL="1218565" lvl="2"/>
                <a:endParaRPr lang="en-GB" sz="1200" b="1" dirty="0">
                  <a:cs typeface="Calibri" panose="020F0502020204030204"/>
                </a:endParaRPr>
              </a:p>
              <a:p>
                <a:pPr marL="0" lvl="2">
                  <a:spcAft>
                    <a:spcPts val="200"/>
                  </a:spcAft>
                </a:pPr>
                <a:r>
                  <a:rPr lang="en-GB" sz="1100" b="1" spc="-10" dirty="0"/>
                  <a:t>Con 3 </a:t>
                </a:r>
                <a:r>
                  <a:rPr lang="en-GB" sz="1100" b="1" spc="-10" dirty="0" err="1"/>
                  <a:t>componentes</a:t>
                </a:r>
                <a:r>
                  <a:rPr lang="en-GB" sz="1100" b="1" spc="-10" dirty="0"/>
                  <a:t> </a:t>
                </a:r>
                <a:r>
                  <a:rPr lang="en-GB" sz="1100" b="1" spc="-10" dirty="0" err="1"/>
                  <a:t>principales</a:t>
                </a:r>
                <a:r>
                  <a:rPr lang="en-GB" sz="1100" b="1" spc="-10" dirty="0"/>
                  <a:t>:</a:t>
                </a:r>
                <a:endParaRPr lang="en-GB" sz="1100" b="1" spc="-10" dirty="0">
                  <a:cs typeface="Calibri" panose="020F0502020204030204"/>
                </a:endParaRPr>
              </a:p>
              <a:p>
                <a:pPr marL="176213" lvl="2" indent="-176213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s-ES" sz="1100" b="1" spc="-10" dirty="0"/>
                  <a:t>Revisión y seguimiento de la </a:t>
                </a:r>
                <a:r>
                  <a:rPr lang="es-ES" sz="1100" spc="-10" dirty="0"/>
                  <a:t>aplicación de la Convención y </a:t>
                </a:r>
                <a:br>
                  <a:rPr lang="es-ES" sz="1100" spc="-10" dirty="0"/>
                </a:br>
                <a:r>
                  <a:rPr lang="es-ES" sz="1100" spc="-10" dirty="0"/>
                  <a:t>las NIMF. </a:t>
                </a:r>
              </a:p>
              <a:p>
                <a:pPr marL="176213" lvl="2" indent="-176213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s-ES" sz="1100" spc="-10" dirty="0"/>
                  <a:t>Establecimiento de un </a:t>
                </a:r>
                <a:r>
                  <a:rPr lang="es-ES" sz="1100" b="1" spc="-10" dirty="0"/>
                  <a:t>servicio de asistencia de la CIPF.</a:t>
                </a:r>
              </a:p>
              <a:p>
                <a:pPr marL="176213" lvl="2" indent="-176213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s-ES" sz="1100" b="1" spc="-10" dirty="0"/>
                  <a:t>Revisión 1 y 2 y propuesta de planes de acción:</a:t>
                </a:r>
                <a:endParaRPr lang="en-US" sz="1100" b="1" spc="-10" dirty="0">
                  <a:cs typeface="Calibri"/>
                </a:endParaRPr>
              </a:p>
              <a:p>
                <a:pPr marL="265113" lvl="3" indent="-176213"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es-ES" sz="1100" b="1" spc="-10" dirty="0"/>
                  <a:t>La Mesa de la CM </a:t>
                </a:r>
                <a:r>
                  <a:rPr lang="es-ES" sz="1100" spc="-10" dirty="0"/>
                  <a:t>proporcionó orientación.</a:t>
                </a:r>
              </a:p>
              <a:p>
                <a:pPr marL="265113" lvl="3" indent="-176213"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es-ES" sz="1100" b="1" spc="-10" dirty="0"/>
                  <a:t>El Grupo de Examen Trienal (TRG) </a:t>
                </a:r>
                <a:r>
                  <a:rPr lang="es-ES" sz="1100" spc="-10" dirty="0"/>
                  <a:t>proporcionó asesoramiento</a:t>
                </a:r>
              </a:p>
              <a:p>
                <a:pPr marL="265113" lvl="3" indent="-176213">
                  <a:buFont typeface="Wingdings" panose="05000000000000000000" pitchFamily="2" charset="2"/>
                  <a:buChar char="§"/>
                </a:pPr>
                <a:r>
                  <a:rPr lang="es-ES" sz="1100" b="1" spc="-10" dirty="0"/>
                  <a:t>Supervisión </a:t>
                </a:r>
                <a:r>
                  <a:rPr lang="es-ES" sz="1100" spc="-10" dirty="0"/>
                  <a:t>por parte del donante.</a:t>
                </a:r>
                <a:endParaRPr lang="en-IT" sz="1100" spc="-10" dirty="0">
                  <a:cs typeface="Calibri" panose="020F0502020204030204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372BC83-AC02-F74F-B1CC-90BCC2DAA38C}"/>
                  </a:ext>
                </a:extLst>
              </p:cNvPr>
              <p:cNvSpPr txBox="1"/>
              <p:nvPr/>
            </p:nvSpPr>
            <p:spPr>
              <a:xfrm>
                <a:off x="2419840" y="1499896"/>
                <a:ext cx="14811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2800" b="1" dirty="0">
                    <a:solidFill>
                      <a:srgbClr val="E32D91">
                        <a:lumMod val="75000"/>
                      </a:srgbClr>
                    </a:solidFill>
                    <a:latin typeface="Calibri" panose="020F0502020204030204"/>
                  </a:rPr>
                  <a:t>2008</a:t>
                </a:r>
              </a:p>
            </p:txBody>
          </p: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7502D73D-B9E5-0A4A-ABCD-3FBAC9272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57081" y="2072947"/>
                <a:ext cx="242475" cy="340202"/>
              </a:xfrm>
              <a:prstGeom prst="rect">
                <a:avLst/>
              </a:prstGeom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F481BDB-0A2F-EB49-AC00-98A74CD332B0}"/>
                  </a:ext>
                </a:extLst>
              </p:cNvPr>
              <p:cNvSpPr txBox="1"/>
              <p:nvPr/>
            </p:nvSpPr>
            <p:spPr>
              <a:xfrm>
                <a:off x="1914053" y="2914071"/>
                <a:ext cx="2407329" cy="611315"/>
              </a:xfrm>
              <a:prstGeom prst="rect">
                <a:avLst/>
              </a:prstGeom>
              <a:solidFill>
                <a:srgbClr val="0E7E4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1600" b="1" dirty="0">
                    <a:solidFill>
                      <a:schemeClr val="bg1"/>
                    </a:solidFill>
                    <a:latin typeface="Calibri" panose="020F0502020204030204"/>
                  </a:rPr>
                  <a:t>Adopción del IRSS </a:t>
                </a:r>
                <a:br>
                  <a:rPr lang="es-ES" sz="1600" b="1" dirty="0">
                    <a:solidFill>
                      <a:schemeClr val="bg1"/>
                    </a:solidFill>
                    <a:latin typeface="Calibri" panose="020F0502020204030204"/>
                  </a:rPr>
                </a:br>
                <a:r>
                  <a:rPr lang="es-ES" sz="1600" b="1" dirty="0">
                    <a:solidFill>
                      <a:schemeClr val="bg1"/>
                    </a:solidFill>
                    <a:latin typeface="Calibri" panose="020F0502020204030204"/>
                  </a:rPr>
                  <a:t>por la CMF-3</a:t>
                </a:r>
                <a:endParaRPr lang="en-IT" sz="1600" b="1" dirty="0">
                  <a:solidFill>
                    <a:schemeClr val="bg1"/>
                  </a:solidFill>
                  <a:latin typeface="Calibri" panose="020F0502020204030204"/>
                </a:endParaRP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FBD942A-ADEC-A946-8444-0E8AA65DF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0431" y="2424295"/>
                <a:ext cx="0" cy="495811"/>
              </a:xfrm>
              <a:prstGeom prst="line">
                <a:avLst/>
              </a:prstGeom>
              <a:ln w="19050">
                <a:solidFill>
                  <a:srgbClr val="0E7E4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15DFE2E-57D0-3441-8301-5457096F8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-192703" y="2435329"/>
                <a:ext cx="2206383" cy="1"/>
              </a:xfrm>
              <a:prstGeom prst="line">
                <a:avLst/>
              </a:prstGeom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62CF057-F991-E440-BCDB-6B003C6559FF}"/>
                </a:ext>
              </a:extLst>
            </p:cNvPr>
            <p:cNvGrpSpPr/>
            <p:nvPr/>
          </p:nvGrpSpPr>
          <p:grpSpPr>
            <a:xfrm>
              <a:off x="1992940" y="1499896"/>
              <a:ext cx="7837325" cy="2282000"/>
              <a:chOff x="1992940" y="1499896"/>
              <a:chExt cx="7837325" cy="228200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157C52A-2155-8B47-9FE2-6AE84BDE92D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92940" y="2433500"/>
                <a:ext cx="2035473" cy="1"/>
              </a:xfrm>
              <a:prstGeom prst="line">
                <a:avLst/>
              </a:prstGeom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4566E33C-6A32-9748-B442-95C6B307D4FB}"/>
                  </a:ext>
                </a:extLst>
              </p:cNvPr>
              <p:cNvGrpSpPr/>
              <p:nvPr/>
            </p:nvGrpSpPr>
            <p:grpSpPr>
              <a:xfrm>
                <a:off x="2004103" y="1499896"/>
                <a:ext cx="7826162" cy="2282000"/>
                <a:chOff x="2004103" y="1499896"/>
                <a:chExt cx="7826162" cy="2282000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C511A39-0C08-2A4B-8D48-F4A5785A6AE7}"/>
                    </a:ext>
                  </a:extLst>
                </p:cNvPr>
                <p:cNvSpPr txBox="1"/>
                <p:nvPr/>
              </p:nvSpPr>
              <p:spPr>
                <a:xfrm>
                  <a:off x="4139076" y="3556674"/>
                  <a:ext cx="2140891" cy="22522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540000" tIns="0" rIns="360000" bIns="45720" rtlCol="0" anchor="t" anchorCtr="0">
                  <a:spAutoFit/>
                </a:bodyPr>
                <a:lstStyle/>
                <a:p>
                  <a:pPr marL="88900" lvl="2" indent="-88900">
                    <a:buFont typeface="Wingdings" panose="05000000000000000000" pitchFamily="2" charset="2"/>
                    <a:buChar char="§"/>
                    <a:tabLst>
                      <a:tab pos="176213" algn="l"/>
                    </a:tabLst>
                  </a:pPr>
                  <a:endParaRPr lang="en-IT" sz="1100" dirty="0"/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D7E1C267-087F-9D41-93E4-F69F545A179F}"/>
                    </a:ext>
                  </a:extLst>
                </p:cNvPr>
                <p:cNvSpPr txBox="1"/>
                <p:nvPr/>
              </p:nvSpPr>
              <p:spPr>
                <a:xfrm>
                  <a:off x="3984399" y="1499896"/>
                  <a:ext cx="126485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R="0" lvl="0" indent="0" algn="ctr" defTabSz="121917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sz="2800" b="1">
                      <a:solidFill>
                        <a:srgbClr val="E32D91">
                          <a:lumMod val="75000"/>
                        </a:srgbClr>
                      </a:solidFill>
                      <a:latin typeface="Calibri" panose="020F0502020204030204"/>
                    </a:rPr>
                    <a:t>2011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3300451-4322-B144-977D-0678B5C5A5A4}"/>
                    </a:ext>
                  </a:extLst>
                </p:cNvPr>
                <p:cNvSpPr txBox="1"/>
                <p:nvPr/>
              </p:nvSpPr>
              <p:spPr>
                <a:xfrm>
                  <a:off x="8810097" y="1504868"/>
                  <a:ext cx="1020168" cy="5469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1219170">
                    <a:defRPr/>
                  </a:pPr>
                  <a:r>
                    <a:rPr lang="it-IT" sz="2800" b="1" dirty="0">
                      <a:solidFill>
                        <a:srgbClr val="E32D91">
                          <a:lumMod val="75000"/>
                        </a:srgbClr>
                      </a:solidFill>
                      <a:latin typeface="Calibri" panose="020F0502020204030204"/>
                    </a:rPr>
                    <a:t>2022</a:t>
                  </a:r>
                </a:p>
              </p:txBody>
            </p: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C542B82F-BCDA-0046-8F6F-CA9AA713D9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394592" y="2064192"/>
                  <a:ext cx="242475" cy="34020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EF87B153-B3D1-0347-AA26-5C0E77775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178566" y="2085998"/>
                  <a:ext cx="242475" cy="340202"/>
                </a:xfrm>
                <a:prstGeom prst="rect">
                  <a:avLst/>
                </a:prstGeom>
              </p:spPr>
            </p:pic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129E1EE1-1CE4-7144-9290-A29724344C6A}"/>
                    </a:ext>
                  </a:extLst>
                </p:cNvPr>
                <p:cNvSpPr txBox="1"/>
                <p:nvPr/>
              </p:nvSpPr>
              <p:spPr>
                <a:xfrm>
                  <a:off x="4409111" y="2880317"/>
                  <a:ext cx="4926966" cy="353919"/>
                </a:xfrm>
                <a:prstGeom prst="rect">
                  <a:avLst/>
                </a:prstGeom>
                <a:solidFill>
                  <a:srgbClr val="0E7E42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sz="1600" b="1" dirty="0">
                      <a:solidFill>
                        <a:schemeClr val="bg1"/>
                      </a:solidFill>
                      <a:latin typeface="Calibri" panose="020F0502020204030204"/>
                    </a:rPr>
                    <a:t>Financiación de la UE </a:t>
                  </a:r>
                  <a:endParaRPr lang="en-IT" sz="1600" b="1" dirty="0">
                    <a:solidFill>
                      <a:schemeClr val="bg1"/>
                    </a:solidFill>
                    <a:latin typeface="Calibri" panose="020F0502020204030204"/>
                  </a:endParaRPr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ABFF18C1-1F5D-B44A-9321-10E8F55F3942}"/>
                    </a:ext>
                  </a:extLst>
                </p:cNvPr>
                <p:cNvCxnSpPr/>
                <p:nvPr/>
              </p:nvCxnSpPr>
              <p:spPr>
                <a:xfrm>
                  <a:off x="4518527" y="2414500"/>
                  <a:ext cx="0" cy="495811"/>
                </a:xfrm>
                <a:prstGeom prst="line">
                  <a:avLst/>
                </a:prstGeom>
                <a:ln w="19050">
                  <a:solidFill>
                    <a:srgbClr val="0E7E4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C72A8409-F275-7940-BCBB-2A8E41657336}"/>
                    </a:ext>
                  </a:extLst>
                </p:cNvPr>
                <p:cNvCxnSpPr/>
                <p:nvPr/>
              </p:nvCxnSpPr>
              <p:spPr>
                <a:xfrm>
                  <a:off x="9320181" y="2384413"/>
                  <a:ext cx="0" cy="495811"/>
                </a:xfrm>
                <a:prstGeom prst="line">
                  <a:avLst/>
                </a:prstGeom>
                <a:ln w="19050">
                  <a:solidFill>
                    <a:srgbClr val="0E7E4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005F4FD3-CF55-474C-8AFA-F82C73767617}"/>
                    </a:ext>
                  </a:extLst>
                </p:cNvPr>
                <p:cNvCxnSpPr>
                  <a:cxnSpLocks/>
                  <a:endCxn id="23" idx="2"/>
                </p:cNvCxnSpPr>
                <p:nvPr/>
              </p:nvCxnSpPr>
              <p:spPr>
                <a:xfrm flipV="1">
                  <a:off x="2004103" y="2426200"/>
                  <a:ext cx="7295701" cy="16270"/>
                </a:xfrm>
                <a:prstGeom prst="line">
                  <a:avLst/>
                </a:prstGeom>
                <a:ln w="9525" cap="flat" cmpd="sng" algn="ctr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53B0088-5C47-F449-9209-43A93FA2DCCA}"/>
                </a:ext>
              </a:extLst>
            </p:cNvPr>
            <p:cNvGrpSpPr/>
            <p:nvPr/>
          </p:nvGrpSpPr>
          <p:grpSpPr>
            <a:xfrm>
              <a:off x="9497860" y="3239376"/>
              <a:ext cx="1720925" cy="1760230"/>
              <a:chOff x="9519027" y="3197043"/>
              <a:chExt cx="1720925" cy="176023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6AB5EA3-5149-4F45-B7D8-67B593F360D9}"/>
                  </a:ext>
                </a:extLst>
              </p:cNvPr>
              <p:cNvSpPr txBox="1"/>
              <p:nvPr/>
            </p:nvSpPr>
            <p:spPr>
              <a:xfrm>
                <a:off x="9519027" y="4603354"/>
                <a:ext cx="1720925" cy="353919"/>
              </a:xfrm>
              <a:prstGeom prst="rect">
                <a:avLst/>
              </a:prstGeom>
              <a:solidFill>
                <a:srgbClr val="0E7E42"/>
              </a:solidFill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it-IT" sz="1600" b="1" dirty="0">
                    <a:solidFill>
                      <a:schemeClr val="bg1"/>
                    </a:solidFill>
                  </a:rPr>
                  <a:t>Sostenibilidad</a:t>
                </a:r>
                <a:endParaRPr lang="en-IT" sz="1600" b="1" dirty="0">
                  <a:solidFill>
                    <a:schemeClr val="bg1"/>
                  </a:solidFill>
                  <a:latin typeface="Calibri" panose="020F0502020204030204"/>
                </a:endParaRP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97D1590-4790-7444-93AD-39A78F060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1576" y="3197043"/>
                <a:ext cx="0" cy="1421421"/>
              </a:xfrm>
              <a:prstGeom prst="line">
                <a:avLst/>
              </a:prstGeom>
              <a:ln w="19050">
                <a:solidFill>
                  <a:srgbClr val="0E7E4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EA4550-A976-4B94-B905-3A80B1646E0D}"/>
                </a:ext>
              </a:extLst>
            </p:cNvPr>
            <p:cNvSpPr txBox="1"/>
            <p:nvPr/>
          </p:nvSpPr>
          <p:spPr>
            <a:xfrm>
              <a:off x="7774983" y="5075470"/>
              <a:ext cx="3741662" cy="627402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2"/>
              <a:r>
                <a:rPr lang="es-ES" sz="1200" dirty="0"/>
                <a:t>Alcance concreto,</a:t>
              </a:r>
            </a:p>
            <a:p>
              <a:pPr lvl="2"/>
              <a:r>
                <a:rPr lang="es-ES" sz="1200" dirty="0"/>
                <a:t>nombre más adecuado y recursos sostenibles.</a:t>
              </a:r>
              <a:endParaRPr lang="en-US" sz="1200" b="1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6F481BDB-0A2F-EB49-AC00-98A74CD332B0}"/>
              </a:ext>
            </a:extLst>
          </p:cNvPr>
          <p:cNvSpPr txBox="1"/>
          <p:nvPr/>
        </p:nvSpPr>
        <p:spPr>
          <a:xfrm>
            <a:off x="10013437" y="2714909"/>
            <a:ext cx="1565098" cy="1077218"/>
          </a:xfrm>
          <a:prstGeom prst="rect">
            <a:avLst/>
          </a:prstGeom>
          <a:solidFill>
            <a:srgbClr val="0E7E4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s-ES" sz="1600" b="1" dirty="0">
                <a:solidFill>
                  <a:schemeClr val="bg1"/>
                </a:solidFill>
                <a:latin typeface="Calibri" panose="020F0502020204030204"/>
              </a:rPr>
              <a:t>Adopción </a:t>
            </a:r>
          </a:p>
          <a:p>
            <a:pPr algn="ctr">
              <a:defRPr/>
            </a:pPr>
            <a:r>
              <a:rPr lang="es-ES" sz="1600" b="1" dirty="0">
                <a:solidFill>
                  <a:schemeClr val="bg1"/>
                </a:solidFill>
                <a:latin typeface="Calibri" panose="020F0502020204030204"/>
              </a:rPr>
              <a:t>Observatorio </a:t>
            </a:r>
            <a:br>
              <a:rPr lang="es-ES" sz="16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s-ES" sz="1600" b="1" dirty="0">
                <a:solidFill>
                  <a:schemeClr val="bg1"/>
                </a:solidFill>
                <a:latin typeface="Calibri" panose="020F0502020204030204"/>
              </a:rPr>
              <a:t>de la CIPF </a:t>
            </a:r>
            <a:br>
              <a:rPr lang="es-ES" sz="16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it-IT" sz="1600" b="1" dirty="0">
                <a:solidFill>
                  <a:schemeClr val="bg1"/>
                </a:solidFill>
                <a:latin typeface="Calibri" panose="020F0502020204030204"/>
              </a:rPr>
              <a:t>CMF-16 (2022)</a:t>
            </a:r>
            <a:endParaRPr lang="en-IT" sz="1800" b="1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547F8C30-360C-BC0E-F4AD-D803FBDCB2E2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  <p:graphicFrame>
        <p:nvGraphicFramePr>
          <p:cNvPr id="2" name="Tabla 2">
            <a:extLst>
              <a:ext uri="{FF2B5EF4-FFF2-40B4-BE49-F238E27FC236}">
                <a16:creationId xmlns:a16="http://schemas.microsoft.com/office/drawing/2014/main" id="{1E4901F1-BF44-8B93-BB47-41B0E22FED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6773"/>
              </p:ext>
            </p:extLst>
          </p:nvPr>
        </p:nvGraphicFramePr>
        <p:xfrm>
          <a:off x="4876134" y="3207110"/>
          <a:ext cx="3601072" cy="1062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1072">
                  <a:extLst>
                    <a:ext uri="{9D8B030D-6E8A-4147-A177-3AD203B41FA5}">
                      <a16:colId xmlns:a16="http://schemas.microsoft.com/office/drawing/2014/main" val="4211679524"/>
                    </a:ext>
                  </a:extLst>
                </a:gridCol>
              </a:tblGrid>
              <a:tr h="1062431">
                <a:tc>
                  <a:txBody>
                    <a:bodyPr/>
                    <a:lstStyle/>
                    <a:p>
                      <a:pPr marL="88900" lvl="2" indent="-88900"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  <a:tabLst>
                          <a:tab pos="176213" algn="l"/>
                        </a:tabLst>
                      </a:pPr>
                      <a:r>
                        <a:rPr lang="es-ES" sz="1100" dirty="0">
                          <a:solidFill>
                            <a:schemeClr val="tx1"/>
                          </a:solidFill>
                        </a:rPr>
                        <a:t>Dirección General de Comercio de la Comisión Europea (proyectos del 1.º, 2.º y 3.º ciclo).</a:t>
                      </a:r>
                    </a:p>
                    <a:p>
                      <a:pPr marL="88900" lvl="2" indent="-88900"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  <a:tabLst>
                          <a:tab pos="176213" algn="l"/>
                        </a:tabLst>
                      </a:pPr>
                      <a:r>
                        <a:rPr lang="es-ES" sz="1100" b="1" dirty="0">
                          <a:solidFill>
                            <a:schemeClr val="tx1"/>
                          </a:solidFill>
                        </a:rPr>
                        <a:t>Suiza aportó financiación adicional para el 2º ciclo. </a:t>
                      </a:r>
                    </a:p>
                    <a:p>
                      <a:pPr marL="88900" lvl="2" indent="-88900"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  <a:tabLst>
                          <a:tab pos="176213" algn="l"/>
                        </a:tabLst>
                      </a:pPr>
                      <a:r>
                        <a:rPr lang="es-ES" sz="1100" b="1" dirty="0">
                          <a:solidFill>
                            <a:schemeClr val="tx1"/>
                          </a:solidFill>
                        </a:rPr>
                        <a:t>El proyecto IRSS del tercer ciclo (</a:t>
                      </a:r>
                      <a:r>
                        <a:rPr lang="es-ES" sz="1200" b="1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hasta mayo de 2022</a:t>
                      </a:r>
                      <a:r>
                        <a:rPr lang="es-ES" sz="1100" b="1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369595"/>
                  </a:ext>
                </a:extLst>
              </a:tr>
            </a:tbl>
          </a:graphicData>
        </a:graphic>
      </p:graphicFrame>
      <p:sp>
        <p:nvSpPr>
          <p:cNvPr id="45" name="CuadroTexto 44">
            <a:extLst>
              <a:ext uri="{FF2B5EF4-FFF2-40B4-BE49-F238E27FC236}">
                <a16:creationId xmlns:a16="http://schemas.microsoft.com/office/drawing/2014/main" id="{0BBBA0A3-8257-8033-802F-1B719EB00036}"/>
              </a:ext>
            </a:extLst>
          </p:cNvPr>
          <p:cNvSpPr txBox="1"/>
          <p:nvPr/>
        </p:nvSpPr>
        <p:spPr>
          <a:xfrm>
            <a:off x="7568628" y="5050418"/>
            <a:ext cx="21255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lvl="2"/>
            <a:r>
              <a:rPr lang="es-ES" sz="1100" dirty="0"/>
              <a:t>El Comité de Implementación </a:t>
            </a:r>
            <a:br>
              <a:rPr lang="es-ES" sz="1100" dirty="0"/>
            </a:br>
            <a:r>
              <a:rPr lang="es-ES" sz="1100" dirty="0"/>
              <a:t>y Desarrollo de la Capacidad </a:t>
            </a:r>
            <a:br>
              <a:rPr lang="es-ES" sz="1100" dirty="0"/>
            </a:br>
            <a:r>
              <a:rPr lang="es-ES" sz="1100" dirty="0"/>
              <a:t>supervisa  el IRSS y establece </a:t>
            </a:r>
            <a:br>
              <a:rPr lang="es-ES" sz="1100" dirty="0"/>
            </a:br>
            <a:r>
              <a:rPr lang="es-ES" sz="1100" dirty="0"/>
              <a:t>un subgrupo del CADC.</a:t>
            </a:r>
            <a:endParaRPr lang="en-IT" sz="1100" dirty="0"/>
          </a:p>
        </p:txBody>
      </p:sp>
    </p:spTree>
    <p:extLst>
      <p:ext uri="{BB962C8B-B14F-4D97-AF65-F5344CB8AC3E}">
        <p14:creationId xmlns:p14="http://schemas.microsoft.com/office/powerpoint/2010/main" val="60666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1" y="914400"/>
            <a:ext cx="12192002" cy="383458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11638957"/>
              </p:ext>
            </p:extLst>
          </p:nvPr>
        </p:nvGraphicFramePr>
        <p:xfrm>
          <a:off x="337461" y="1676400"/>
          <a:ext cx="11634648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816" y="971524"/>
            <a:ext cx="7986304" cy="296840"/>
          </a:xfrm>
        </p:spPr>
        <p:txBody>
          <a:bodyPr/>
          <a:lstStyle/>
          <a:p>
            <a:r>
              <a:rPr lang="es-ES" dirty="0"/>
              <a:t>RAZONES PARA MEJORAR EL IRSS</a:t>
            </a:r>
            <a:endParaRPr lang="en-IT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8EEB5145-0E35-807D-BA25-0300962A582E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3982413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94296" y="932076"/>
            <a:ext cx="7986304" cy="296840"/>
          </a:xfrm>
        </p:spPr>
        <p:txBody>
          <a:bodyPr/>
          <a:lstStyle/>
          <a:p>
            <a:r>
              <a:rPr lang="en-US"/>
              <a:t>VÍA </a:t>
            </a:r>
            <a:r>
              <a:rPr lang="en-US" dirty="0"/>
              <a:t>AL OBSERVATORIO DE LA CIPF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01691992"/>
              </p:ext>
            </p:extLst>
          </p:nvPr>
        </p:nvGraphicFramePr>
        <p:xfrm>
          <a:off x="295275" y="1207712"/>
          <a:ext cx="11744325" cy="5341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F0AAE9F-FDF3-B20E-A83E-AA334A32B6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034" t="14102" r="10345" b="11877"/>
          <a:stretch/>
        </p:blipFill>
        <p:spPr>
          <a:xfrm>
            <a:off x="9578579" y="4827155"/>
            <a:ext cx="1666001" cy="856594"/>
          </a:xfrm>
          <a:prstGeom prst="rect">
            <a:avLst/>
          </a:prstGeom>
        </p:spPr>
      </p:pic>
      <p:sp>
        <p:nvSpPr>
          <p:cNvPr id="7" name="Rectangle 10">
            <a:extLst>
              <a:ext uri="{FF2B5EF4-FFF2-40B4-BE49-F238E27FC236}">
                <a16:creationId xmlns:a16="http://schemas.microsoft.com/office/drawing/2014/main" id="{15CF6AA9-68B4-B18E-896E-BBB42DEF1062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3294027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71524"/>
            <a:ext cx="7120246" cy="296840"/>
          </a:xfrm>
        </p:spPr>
        <p:txBody>
          <a:bodyPr/>
          <a:lstStyle/>
          <a:p>
            <a:r>
              <a:rPr lang="en-US" dirty="0"/>
              <a:t>¿QUÉ CAMBIA?</a:t>
            </a:r>
            <a:endParaRPr lang="en-IT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23883470"/>
              </p:ext>
            </p:extLst>
          </p:nvPr>
        </p:nvGraphicFramePr>
        <p:xfrm>
          <a:off x="152400" y="1295400"/>
          <a:ext cx="6096000" cy="5078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170399495"/>
              </p:ext>
            </p:extLst>
          </p:nvPr>
        </p:nvGraphicFramePr>
        <p:xfrm>
          <a:off x="6553200" y="1295400"/>
          <a:ext cx="5486400" cy="5078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Rectangle 10">
            <a:extLst>
              <a:ext uri="{FF2B5EF4-FFF2-40B4-BE49-F238E27FC236}">
                <a16:creationId xmlns:a16="http://schemas.microsoft.com/office/drawing/2014/main" id="{3571A0AC-C091-3AAD-D222-1108D570DDE3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66" y="943699"/>
            <a:ext cx="7120246" cy="296840"/>
          </a:xfrm>
        </p:spPr>
        <p:txBody>
          <a:bodyPr/>
          <a:lstStyle/>
          <a:p>
            <a:r>
              <a:rPr lang="en-US" dirty="0"/>
              <a:t>SISTEMA DE GESTIÓN</a:t>
            </a:r>
            <a:endParaRPr lang="en-IT" dirty="0"/>
          </a:p>
        </p:txBody>
      </p:sp>
      <p:sp>
        <p:nvSpPr>
          <p:cNvPr id="5" name="Rounded Rectangle 4"/>
          <p:cNvSpPr/>
          <p:nvPr/>
        </p:nvSpPr>
        <p:spPr>
          <a:xfrm>
            <a:off x="4545299" y="4838291"/>
            <a:ext cx="2929246" cy="185786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Personal permanente +</a:t>
            </a:r>
          </a:p>
          <a:p>
            <a:pPr algn="ctr"/>
            <a:r>
              <a:rPr lang="es-ES" sz="1400" dirty="0">
                <a:solidFill>
                  <a:schemeClr val="tx1"/>
                </a:solidFill>
              </a:rPr>
              <a:t>apoyo del personal de la Secretaría de la CIPF de las unidades y equipos existentes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1034" t="14102" r="10345" b="11877"/>
          <a:stretch/>
        </p:blipFill>
        <p:spPr>
          <a:xfrm>
            <a:off x="5320664" y="4943787"/>
            <a:ext cx="1321950" cy="67692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80878" y="1538269"/>
            <a:ext cx="2798123" cy="1104901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Comisión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</a:t>
            </a:r>
            <a:r>
              <a:rPr lang="en-US" dirty="0" err="1"/>
              <a:t>Normas</a:t>
            </a:r>
            <a:r>
              <a:rPr lang="en-US" dirty="0"/>
              <a:t> (CN)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759953" y="5050860"/>
            <a:ext cx="2798123" cy="110490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Subgrupo</a:t>
            </a:r>
            <a:r>
              <a:rPr lang="en-US" dirty="0"/>
              <a:t> del CADC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09532" y="1263230"/>
            <a:ext cx="2944214" cy="1240933"/>
          </a:xfrm>
          <a:prstGeom prst="roundRect">
            <a:avLst/>
          </a:prstGeom>
          <a:solidFill>
            <a:srgbClr val="0082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CMF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776854" y="1659769"/>
            <a:ext cx="2798123" cy="1104901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/>
              <a:t>Comité de Ejecución y Desarrollo de la Capacidad (CADC)</a:t>
            </a:r>
            <a:endParaRPr lang="en-US" sz="1800" dirty="0"/>
          </a:p>
        </p:txBody>
      </p:sp>
      <p:sp>
        <p:nvSpPr>
          <p:cNvPr id="13" name="Right Arrow 12"/>
          <p:cNvSpPr/>
          <p:nvPr/>
        </p:nvSpPr>
        <p:spPr>
          <a:xfrm>
            <a:off x="7543799" y="1950967"/>
            <a:ext cx="1143000" cy="302380"/>
          </a:xfrm>
          <a:prstGeom prst="rightArrow">
            <a:avLst/>
          </a:prstGeom>
          <a:solidFill>
            <a:srgbClr val="51893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5400000">
            <a:off x="7941475" y="4991303"/>
            <a:ext cx="347650" cy="876364"/>
          </a:xfrm>
          <a:prstGeom prst="downArrow">
            <a:avLst/>
          </a:prstGeom>
          <a:solidFill>
            <a:srgbClr val="0082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10030983" y="3267387"/>
            <a:ext cx="256061" cy="1676400"/>
          </a:xfrm>
          <a:prstGeom prst="downArrow">
            <a:avLst/>
          </a:prstGeom>
          <a:solidFill>
            <a:srgbClr val="0082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5400000">
            <a:off x="3658222" y="5279622"/>
            <a:ext cx="290445" cy="972626"/>
          </a:xfrm>
          <a:prstGeom prst="downArrow">
            <a:avLst/>
          </a:prstGeom>
          <a:solidFill>
            <a:srgbClr val="0082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7576456" y="5620710"/>
            <a:ext cx="1110343" cy="290445"/>
          </a:xfrm>
          <a:prstGeom prst="rightArrow">
            <a:avLst/>
          </a:prstGeom>
          <a:solidFill>
            <a:srgbClr val="5189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65751" y="5050859"/>
            <a:ext cx="2798123" cy="11049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ONPF y ORPF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3451557" y="5255660"/>
            <a:ext cx="838201" cy="347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0800000">
            <a:off x="3575166" y="1883285"/>
            <a:ext cx="838201" cy="274884"/>
          </a:xfrm>
          <a:prstGeom prst="rightArrow">
            <a:avLst/>
          </a:prstGeom>
          <a:solidFill>
            <a:srgbClr val="5189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rot="10800000">
            <a:off x="5475442" y="2556151"/>
            <a:ext cx="1118397" cy="2229243"/>
          </a:xfrm>
          <a:prstGeom prst="down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b="1" dirty="0" err="1">
                <a:solidFill>
                  <a:srgbClr val="002060"/>
                </a:solidFill>
              </a:rPr>
              <a:t>Desafíos</a:t>
            </a:r>
            <a:r>
              <a:rPr lang="en-US" sz="1200" b="1" dirty="0">
                <a:solidFill>
                  <a:srgbClr val="002060"/>
                </a:solidFill>
              </a:rPr>
              <a:t> </a:t>
            </a:r>
            <a:r>
              <a:rPr lang="es-ES" sz="1200" dirty="0">
                <a:solidFill>
                  <a:prstClr val="black"/>
                </a:solidFill>
              </a:rPr>
              <a:t>y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recomendaciones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br>
              <a:rPr lang="en-US" sz="1200" b="1" dirty="0">
                <a:solidFill>
                  <a:srgbClr val="FF0000"/>
                </a:solidFill>
              </a:rPr>
            </a:br>
            <a:r>
              <a:rPr lang="es-ES" sz="1200" dirty="0">
                <a:solidFill>
                  <a:prstClr val="black"/>
                </a:solidFill>
              </a:rPr>
              <a:t>del informe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id="{8B672301-B73A-EEF9-6BAC-B1C823FABF8E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2242569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57958558"/>
              </p:ext>
            </p:extLst>
          </p:nvPr>
        </p:nvGraphicFramePr>
        <p:xfrm>
          <a:off x="228600" y="1752600"/>
          <a:ext cx="11805997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914400"/>
            <a:ext cx="7986304" cy="296840"/>
          </a:xfrm>
        </p:spPr>
        <p:txBody>
          <a:bodyPr/>
          <a:lstStyle/>
          <a:p>
            <a:r>
              <a:rPr lang="en-US" dirty="0"/>
              <a:t>SEGUIMIENTO Y EVALUACIÓN</a:t>
            </a: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CFD365F5-2189-633D-974A-81EFD5CD0395}"/>
              </a:ext>
            </a:extLst>
          </p:cNvPr>
          <p:cNvSpPr/>
          <p:nvPr/>
        </p:nvSpPr>
        <p:spPr>
          <a:xfrm>
            <a:off x="9006589" y="892629"/>
            <a:ext cx="3185411" cy="375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err="1">
                <a:solidFill>
                  <a:srgbClr val="00825F"/>
                </a:solidFill>
                <a:ea typeface="+mj-ea"/>
                <a:cs typeface="+mj-cs"/>
              </a:rPr>
              <a:t>Observatorio</a:t>
            </a:r>
            <a:r>
              <a:rPr lang="en-GB" sz="1600" b="1" dirty="0">
                <a:solidFill>
                  <a:srgbClr val="00825F"/>
                </a:solidFill>
                <a:ea typeface="+mj-ea"/>
                <a:cs typeface="+mj-cs"/>
              </a:rPr>
              <a:t> de la CIPF</a:t>
            </a:r>
          </a:p>
        </p:txBody>
      </p:sp>
    </p:spTree>
    <p:extLst>
      <p:ext uri="{BB962C8B-B14F-4D97-AF65-F5344CB8AC3E}">
        <p14:creationId xmlns:p14="http://schemas.microsoft.com/office/powerpoint/2010/main" val="181201517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a05d7f75-f42e-4288-8809-604fd4d9691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1809</Words>
  <Application>Microsoft Office PowerPoint</Application>
  <PresentationFormat>Widescreen</PresentationFormat>
  <Paragraphs>190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.AppleSystemUIFont</vt:lpstr>
      <vt:lpstr>Arial</vt:lpstr>
      <vt:lpstr>Calibri</vt:lpstr>
      <vt:lpstr>Calibri Light</vt:lpstr>
      <vt:lpstr>Georgia</vt:lpstr>
      <vt:lpstr>Times New Roman</vt:lpstr>
      <vt:lpstr>Wingdings</vt:lpstr>
      <vt:lpstr>COVER</vt:lpstr>
      <vt:lpstr>1_COVER</vt:lpstr>
      <vt:lpstr>Internal screen</vt:lpstr>
      <vt:lpstr>OBSERVATORIO DE LA CIPF</vt:lpstr>
      <vt:lpstr>INTRODUCCIÓN</vt:lpstr>
      <vt:lpstr>PRINCIPALES LOGROS DEL IRSS</vt:lpstr>
      <vt:lpstr>HISTORIA E HITOS</vt:lpstr>
      <vt:lpstr>RAZONES PARA MEJORAR EL IRSS</vt:lpstr>
      <vt:lpstr>VÍA AL OBSERVATORIO DE LA CIPF</vt:lpstr>
      <vt:lpstr>¿QUÉ CAMBIA?</vt:lpstr>
      <vt:lpstr>SISTEMA DE GESTIÓN</vt:lpstr>
      <vt:lpstr>SEGUIMIENTO Y EVALUACIÓN</vt:lpstr>
      <vt:lpstr>MEJORA DE LA COMUNICACIÓN</vt:lpstr>
      <vt:lpstr>CÓMO PUEDEN CONTRIBUIR LAS PARTES CONTRATANTES</vt:lpstr>
      <vt:lpstr>BENEFICIOS PARA LAS PARTES CONTRATANTES </vt:lpstr>
      <vt:lpstr>PRÓXIMOS ETAPAS</vt:lpstr>
      <vt:lpstr>PARA MÁS INFORMACIÓN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46</cp:revision>
  <cp:lastPrinted>2018-12-10T09:55:32Z</cp:lastPrinted>
  <dcterms:created xsi:type="dcterms:W3CDTF">2019-07-18T08:44:31Z</dcterms:created>
  <dcterms:modified xsi:type="dcterms:W3CDTF">2022-07-01T11:55:36Z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