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2.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6.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 id="2147483961" r:id="rId7"/>
  </p:sldMasterIdLst>
  <p:notesMasterIdLst>
    <p:notesMasterId r:id="rId27"/>
  </p:notesMasterIdLst>
  <p:handoutMasterIdLst>
    <p:handoutMasterId r:id="rId28"/>
  </p:handoutMasterIdLst>
  <p:sldIdLst>
    <p:sldId id="263" r:id="rId8"/>
    <p:sldId id="257" r:id="rId9"/>
    <p:sldId id="268" r:id="rId10"/>
    <p:sldId id="269" r:id="rId11"/>
    <p:sldId id="270"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72" r:id="rId25"/>
    <p:sldId id="267" r:id="rId26"/>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CBDB1E7A-0E76-559F-DFBC-D1174EEB6178}" name="Sophie Peterson" initials="SP" userId="Sophie Peterson" providerId="None"/>
  <p188:author id="{1FF074A9-1D35-4C17-93D0-70E1997A3E27}" name="Yamada, Natsumi (NSPD)" initials="Y(" userId="S::natsumi.yamada@fao.org::e4bbf76f-25f6-4e06-8c36-54e164a2665f" providerId="AD"/>
  <p188:author id="{69A527BF-A77C-6101-C1C5-9AB251C2A0E6}" name="Mushegian, Edgar (NSP)" initials="ME(" userId="Mushegian, Edgar (NSP)"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4DC58D"/>
    <a:srgbClr val="5B9BD5"/>
    <a:srgbClr val="00825F"/>
    <a:srgbClr val="AB967C"/>
    <a:srgbClr val="5792C9"/>
    <a:srgbClr val="79B9CF"/>
    <a:srgbClr val="DDA63A"/>
    <a:srgbClr val="1A648C"/>
    <a:srgbClr val="EFA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p:scale>
          <a:sx n="60" d="100"/>
          <a:sy n="60" d="100"/>
        </p:scale>
        <p:origin x="996" y="192"/>
      </p:cViewPr>
      <p:guideLst>
        <p:guide orient="horz" pos="2137"/>
        <p:guide pos="3840"/>
      </p:guideLst>
    </p:cSldViewPr>
  </p:slideViewPr>
  <p:notesTextViewPr>
    <p:cViewPr>
      <p:scale>
        <a:sx n="125" d="100"/>
        <a:sy n="125" d="100"/>
      </p:scale>
      <p:origin x="0" y="0"/>
    </p:cViewPr>
  </p:notesTextViewPr>
  <p:notesViewPr>
    <p:cSldViewPr snapToGrid="0">
      <p:cViewPr>
        <p:scale>
          <a:sx n="100" d="100"/>
          <a:sy n="100" d="100"/>
        </p:scale>
        <p:origin x="2502" y="2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ata31.xml.rels><?xml version="1.0" encoding="UTF-8" standalone="yes"?>
<Relationships xmlns="http://schemas.openxmlformats.org/package/2006/relationships"><Relationship Id="rId3" Type="http://schemas.openxmlformats.org/officeDocument/2006/relationships/hyperlink" Target="https://www.ippc.int/es/publications/90770/" TargetMode="External"/><Relationship Id="rId2" Type="http://schemas.openxmlformats.org/officeDocument/2006/relationships/hyperlink" Target="https://www.ippc.int/en/core-activities/standards-setting/expert-drafting-groups/technical-panels/technical-panel-glossary-phytosanitary-terms-ispm-5/" TargetMode="External"/><Relationship Id="rId1" Type="http://schemas.openxmlformats.org/officeDocument/2006/relationships/hyperlink" Target="https://www.ippc.int/es/core-activities/standards-setting/standards-committee/"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rawing31.xml.rels><?xml version="1.0" encoding="UTF-8" standalone="yes"?>
<Relationships xmlns="http://schemas.openxmlformats.org/package/2006/relationships"><Relationship Id="rId3" Type="http://schemas.openxmlformats.org/officeDocument/2006/relationships/hyperlink" Target="https://www.ippc.int/en/core-activities/standards-setting/expert-drafting-groups/technical-panels/technical-panel-glossary-phytosanitary-terms-ispm-5/" TargetMode="External"/><Relationship Id="rId2" Type="http://schemas.openxmlformats.org/officeDocument/2006/relationships/hyperlink" Target="https://www.ippc.int/es/core-activities/standards-setting/standards-committee/" TargetMode="External"/><Relationship Id="rId1" Type="http://schemas.openxmlformats.org/officeDocument/2006/relationships/hyperlink" Target="https://www.ippc.int/es/publications/90770/" TargetMode="Externa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DEDFBC-A763-4D13-B0F8-80D4AE888256}" type="doc">
      <dgm:prSet loTypeId="urn:microsoft.com/office/officeart/2005/8/layout/hierarchy2" loCatId="hierarchy" qsTypeId="urn:microsoft.com/office/officeart/2005/8/quickstyle/simple1" qsCatId="simple" csTypeId="urn:microsoft.com/office/officeart/2005/8/colors/accent2_1" csCatId="accent2" phldr="1"/>
      <dgm:spPr/>
      <dgm:t>
        <a:bodyPr/>
        <a:lstStyle/>
        <a:p>
          <a:endParaRPr lang="en-US"/>
        </a:p>
      </dgm:t>
    </dgm:pt>
    <dgm:pt modelId="{A6FCDCFA-433F-4758-BFD7-B90B5419F3C5}">
      <dgm:prSet phldrT="[Text]" custT="1"/>
      <dgm:spPr>
        <a:ln>
          <a:solidFill>
            <a:schemeClr val="accent6"/>
          </a:solidFill>
        </a:ln>
      </dgm:spPr>
      <dgm:t>
        <a:bodyPr/>
        <a:lstStyle/>
        <a:p>
          <a:r>
            <a:rPr lang="fr-CH" altLang="ja-JP" sz="1900" b="1" dirty="0">
              <a:effectLst/>
              <a:latin typeface="Gill Sans MT" panose="020B0502020104020203" pitchFamily="34" charset="0"/>
            </a:rPr>
            <a:t>El </a:t>
          </a:r>
          <a:r>
            <a:rPr lang="fr-CH" altLang="ja-JP" sz="1900" b="1" dirty="0" err="1">
              <a:effectLst/>
              <a:latin typeface="Gill Sans MT" panose="020B0502020104020203" pitchFamily="34" charset="0"/>
            </a:rPr>
            <a:t>Glosario</a:t>
          </a:r>
          <a:r>
            <a:rPr lang="fr-CH" altLang="ja-JP" sz="1900" b="1" dirty="0">
              <a:effectLst/>
              <a:latin typeface="Gill Sans MT" panose="020B0502020104020203" pitchFamily="34" charset="0"/>
            </a:rPr>
            <a:t> se </a:t>
          </a:r>
          <a:r>
            <a:rPr lang="fr-CH" altLang="ja-JP" sz="1900" b="1" dirty="0" err="1">
              <a:effectLst/>
              <a:latin typeface="Gill Sans MT" panose="020B0502020104020203" pitchFamily="34" charset="0"/>
            </a:rPr>
            <a:t>actualiza</a:t>
          </a:r>
          <a:r>
            <a:rPr lang="fr-CH" altLang="ja-JP" sz="1900" b="1" dirty="0">
              <a:effectLst/>
              <a:latin typeface="Gill Sans MT" panose="020B0502020104020203" pitchFamily="34" charset="0"/>
            </a:rPr>
            <a:t> de forma continua. </a:t>
          </a:r>
        </a:p>
        <a:p>
          <a:r>
            <a:rPr lang="fr-CH" altLang="ja-JP" sz="1900" b="1" dirty="0" err="1">
              <a:effectLst/>
              <a:latin typeface="Gill Sans MT" panose="020B0502020104020203" pitchFamily="34" charset="0"/>
            </a:rPr>
            <a:t>Esto</a:t>
          </a:r>
          <a:r>
            <a:rPr lang="fr-CH" altLang="ja-JP" sz="1900" b="1" dirty="0">
              <a:effectLst/>
              <a:latin typeface="Gill Sans MT" panose="020B0502020104020203" pitchFamily="34" charset="0"/>
            </a:rPr>
            <a:t> </a:t>
          </a:r>
          <a:r>
            <a:rPr lang="fr-CH" altLang="ja-JP" sz="1900" b="1" dirty="0" err="1">
              <a:effectLst/>
              <a:latin typeface="Gill Sans MT" panose="020B0502020104020203" pitchFamily="34" charset="0"/>
            </a:rPr>
            <a:t>puede</a:t>
          </a:r>
          <a:r>
            <a:rPr lang="fr-CH" altLang="ja-JP" sz="1900" b="1" dirty="0">
              <a:effectLst/>
              <a:latin typeface="Gill Sans MT" panose="020B0502020104020203" pitchFamily="34" charset="0"/>
            </a:rPr>
            <a:t> </a:t>
          </a:r>
          <a:r>
            <a:rPr lang="fr-CH" altLang="ja-JP" sz="1900" b="1" dirty="0" err="1">
              <a:effectLst/>
              <a:latin typeface="Gill Sans MT" panose="020B0502020104020203" pitchFamily="34" charset="0"/>
            </a:rPr>
            <a:t>implicar</a:t>
          </a:r>
          <a:r>
            <a:rPr lang="fr-CH" altLang="ja-JP" sz="1900" b="1" dirty="0">
              <a:effectLst/>
              <a:latin typeface="Gill Sans MT" panose="020B0502020104020203" pitchFamily="34" charset="0"/>
            </a:rPr>
            <a:t>: </a:t>
          </a:r>
        </a:p>
        <a:p>
          <a:r>
            <a:rPr lang="fr-CH" altLang="ja-JP" sz="1900" b="0" dirty="0" err="1">
              <a:effectLst/>
              <a:latin typeface="Gill Sans MT" panose="020B0502020104020203" pitchFamily="34" charset="0"/>
            </a:rPr>
            <a:t>adiciones</a:t>
          </a:r>
          <a:r>
            <a:rPr lang="fr-CH" altLang="ja-JP" sz="1900" b="0" dirty="0">
              <a:effectLst/>
              <a:latin typeface="Gill Sans MT" panose="020B0502020104020203" pitchFamily="34" charset="0"/>
            </a:rPr>
            <a:t>, </a:t>
          </a:r>
          <a:r>
            <a:rPr lang="fr-CH" altLang="ja-JP" sz="1900" b="0" dirty="0" err="1">
              <a:effectLst/>
              <a:latin typeface="Gill Sans MT" panose="020B0502020104020203" pitchFamily="34" charset="0"/>
            </a:rPr>
            <a:t>revisiones</a:t>
          </a:r>
          <a:r>
            <a:rPr lang="fr-CH" altLang="ja-JP" sz="1900" b="0" dirty="0">
              <a:effectLst/>
              <a:latin typeface="Gill Sans MT" panose="020B0502020104020203" pitchFamily="34" charset="0"/>
            </a:rPr>
            <a:t>, </a:t>
          </a:r>
          <a:r>
            <a:rPr lang="fr-CH" altLang="ja-JP" sz="1900" b="0" dirty="0" err="1" smtClean="0">
              <a:effectLst/>
              <a:latin typeface="Gill Sans MT" panose="020B0502020104020203" pitchFamily="34" charset="0"/>
            </a:rPr>
            <a:t>supresiones</a:t>
          </a:r>
          <a:r>
            <a:rPr lang="fr-CH" altLang="ja-JP" sz="1900" b="0" dirty="0" smtClean="0">
              <a:effectLst/>
              <a:latin typeface="Gill Sans MT" panose="020B0502020104020203" pitchFamily="34" charset="0"/>
            </a:rPr>
            <a:t> de </a:t>
          </a:r>
          <a:r>
            <a:rPr lang="fr-CH" altLang="ja-JP" sz="1900" b="0" dirty="0" err="1" smtClean="0">
              <a:effectLst/>
              <a:latin typeface="Gill Sans MT" panose="020B0502020104020203" pitchFamily="34" charset="0"/>
            </a:rPr>
            <a:t>términos</a:t>
          </a:r>
          <a:endParaRPr lang="en-US" sz="1900" b="0" dirty="0">
            <a:effectLst/>
            <a:latin typeface="Gill Sans MT" panose="020B0502020104020203" pitchFamily="34" charset="0"/>
          </a:endParaRPr>
        </a:p>
      </dgm:t>
    </dgm:pt>
    <dgm:pt modelId="{3AF5312E-6C87-4AC6-9A9C-FBF5A7037610}" type="par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67B2A56-4858-4F0C-8B30-F3F3FAA0E0F2}" type="sib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C4D8B66C-907D-4075-9BA2-203B116C895A}" type="asst">
      <dgm:prSet phldrT="[Text]" custT="1"/>
      <dgm:spPr/>
      <dgm:t>
        <a:bodyPr/>
        <a:lstStyle/>
        <a:p>
          <a:r>
            <a:rPr lang="es-ES" altLang="ja-JP" sz="1900" kern="1200" dirty="0">
              <a:effectLst/>
              <a:latin typeface="Gill Sans MT" panose="020B0502020104020203" pitchFamily="34" charset="0"/>
            </a:rPr>
            <a:t>Por ello, ¡asegúrese de utilizar </a:t>
          </a:r>
          <a:r>
            <a:rPr lang="es-ES" altLang="ja-JP" sz="1900" b="0" u="none" kern="1200" dirty="0">
              <a:solidFill>
                <a:schemeClr val="tx1"/>
              </a:solidFill>
              <a:effectLst/>
              <a:latin typeface="Gill Sans MT" panose="020B0502020104020203" pitchFamily="34" charset="0"/>
              <a:ea typeface="游ゴシック" panose="020B0400000000000000" pitchFamily="34" charset="-128"/>
              <a:cs typeface="+mn-cs"/>
            </a:rPr>
            <a:t>únicamente</a:t>
          </a:r>
          <a:r>
            <a:rPr lang="es-ES" altLang="ja-JP" sz="1900" b="1" u="none" kern="1200" dirty="0">
              <a:solidFill>
                <a:srgbClr val="C00000"/>
              </a:solidFill>
              <a:effectLst/>
              <a:latin typeface="Gill Sans MT" panose="020B0502020104020203" pitchFamily="34" charset="0"/>
              <a:ea typeface="游ゴシック" panose="020B0400000000000000" pitchFamily="34" charset="-128"/>
              <a:cs typeface="+mn-cs"/>
            </a:rPr>
            <a:t> la última versión</a:t>
          </a:r>
          <a:r>
            <a:rPr lang="es-ES" altLang="ja-JP" sz="1900" kern="1200" dirty="0">
              <a:effectLst/>
              <a:latin typeface="Gill Sans MT" panose="020B0502020104020203" pitchFamily="34" charset="0"/>
            </a:rPr>
            <a:t> del Glosario</a:t>
          </a:r>
          <a:r>
            <a:rPr lang="es-ES" altLang="ja-JP" sz="1900" kern="1200" dirty="0" smtClean="0">
              <a:effectLst/>
              <a:latin typeface="Gill Sans MT" panose="020B0502020104020203" pitchFamily="34" charset="0"/>
            </a:rPr>
            <a:t>! </a:t>
          </a:r>
          <a:r>
            <a:rPr lang="fr-CH" altLang="ja-JP" sz="1900" kern="1200" dirty="0" smtClean="0">
              <a:effectLst/>
              <a:latin typeface="Gill Sans MT" panose="020B0502020104020203" pitchFamily="34" charset="0"/>
            </a:rPr>
            <a:t>(</a:t>
          </a:r>
          <a:r>
            <a:rPr lang="fr-CH" altLang="ja-JP" sz="1900" kern="1200" dirty="0">
              <a:effectLst/>
              <a:latin typeface="Gill Sans MT" panose="020B0502020104020203" pitchFamily="34" charset="0"/>
            </a:rPr>
            <a:t>disponible </a:t>
          </a:r>
          <a:r>
            <a:rPr lang="fr-CH" altLang="ja-JP" sz="1900" kern="1200" dirty="0" smtClean="0">
              <a:effectLst/>
              <a:latin typeface="Gill Sans MT" panose="020B0502020104020203" pitchFamily="34" charset="0"/>
            </a:rPr>
            <a:t>en: </a:t>
          </a:r>
          <a:r>
            <a:rPr lang="en-US" altLang="ja-JP" sz="1900" b="1" kern="1200" dirty="0" smtClean="0">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ahyp="http://schemas.microsoft.com/office/drawing/2018/hyperlinkcolor" xmlns="" val="tx"/>
                  </a:ext>
                </a:extLst>
              </a:hlinkClick>
            </a:rPr>
            <a:t>www.ippc.int</a:t>
          </a:r>
          <a:r>
            <a:rPr lang="en-US" altLang="ja-JP" sz="1900" kern="1200" dirty="0">
              <a:effectLst/>
              <a:latin typeface="Gill Sans MT" panose="020B0502020104020203" pitchFamily="34" charset="0"/>
            </a:rPr>
            <a:t>)</a:t>
          </a:r>
          <a:endParaRPr lang="en-US" sz="1900" kern="1200" dirty="0">
            <a:effectLst/>
            <a:latin typeface="Gill Sans MT" panose="020B0502020104020203" pitchFamily="34" charset="0"/>
          </a:endParaRPr>
        </a:p>
      </dgm:t>
    </dgm:pt>
    <dgm:pt modelId="{DD50222C-86E5-410F-94D5-7E60E540DC81}" type="parTrans" cxnId="{A79D9E26-2268-4577-A7AA-AC2DAEF8F026}">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b="1">
            <a:effectLst/>
            <a:latin typeface="Gill Sans MT" panose="020B0502020104020203" pitchFamily="34" charset="0"/>
          </a:endParaRPr>
        </a:p>
      </dgm:t>
    </dgm:pt>
    <dgm:pt modelId="{4F2D5ABA-7AA3-4543-B7E0-F4ADEBD557CC}" type="sibTrans" cxnId="{A79D9E26-2268-4577-A7AA-AC2DAEF8F026}">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6F5CDCA3-31B7-425A-8780-66C547391171}">
      <dgm:prSet phldrT="[Text]" custT="1"/>
      <dgm:spPr>
        <a:ln>
          <a:solidFill>
            <a:schemeClr val="accent1"/>
          </a:solidFill>
        </a:ln>
      </dgm:spPr>
      <dgm:t>
        <a:bodyPr/>
        <a:lstStyle/>
        <a:p>
          <a:pPr>
            <a:lnSpc>
              <a:spcPts val="2280"/>
            </a:lnSpc>
            <a:spcAft>
              <a:spcPts val="0"/>
            </a:spcAft>
          </a:pPr>
          <a:r>
            <a:rPr lang="es-ES" altLang="ja-JP" sz="1900" kern="1200" dirty="0" smtClean="0">
              <a:effectLst/>
              <a:latin typeface="Gill Sans MT" panose="020B0502020104020203" pitchFamily="34" charset="0"/>
            </a:rPr>
            <a:t>En </a:t>
          </a:r>
          <a:r>
            <a:rPr lang="es-ES" altLang="ja-JP" sz="1900" kern="1200" dirty="0">
              <a:effectLst/>
              <a:latin typeface="Gill Sans MT" panose="020B0502020104020203" pitchFamily="34" charset="0"/>
            </a:rPr>
            <a:t>el </a:t>
          </a:r>
          <a:r>
            <a:rPr lang="es-ES" altLang="ja-JP" sz="1900" b="1" kern="1200" dirty="0">
              <a:effectLst/>
              <a:latin typeface="Gill Sans MT" panose="020B0502020104020203" pitchFamily="34" charset="0"/>
            </a:rPr>
            <a:t>proyecto </a:t>
          </a:r>
          <a:r>
            <a:rPr lang="es-ES" altLang="ja-JP" sz="1900" b="1" kern="1200" dirty="0" smtClean="0">
              <a:effectLst/>
              <a:latin typeface="Gill Sans MT" panose="020B0502020104020203" pitchFamily="34" charset="0"/>
            </a:rPr>
            <a:t>de enmiendas 2022 </a:t>
          </a:r>
          <a:r>
            <a:rPr lang="es-ES" altLang="ja-JP" sz="1900" b="1" kern="1200" dirty="0">
              <a:effectLst/>
              <a:latin typeface="Gill Sans MT" panose="020B0502020104020203" pitchFamily="34" charset="0"/>
            </a:rPr>
            <a:t>a </a:t>
          </a:r>
          <a:br>
            <a:rPr lang="es-ES" altLang="ja-JP" sz="1900" b="1" kern="1200" dirty="0">
              <a:effectLst/>
              <a:latin typeface="Gill Sans MT" panose="020B0502020104020203" pitchFamily="34" charset="0"/>
            </a:rPr>
          </a:br>
          <a:r>
            <a:rPr lang="es-ES" altLang="ja-JP" sz="1900" b="1" kern="1200" dirty="0">
              <a:effectLst/>
              <a:latin typeface="Gill Sans MT" panose="020B0502020104020203" pitchFamily="34" charset="0"/>
            </a:rPr>
            <a:t>la NIMF </a:t>
          </a:r>
          <a:r>
            <a:rPr lang="es-ES" altLang="ja-JP" sz="1900" b="1" kern="1200" dirty="0" smtClean="0">
              <a:effectLst/>
              <a:latin typeface="Gill Sans MT" panose="020B0502020104020203" pitchFamily="34" charset="0"/>
            </a:rPr>
            <a:t>5, </a:t>
          </a:r>
        </a:p>
        <a:p>
          <a:pPr>
            <a:lnSpc>
              <a:spcPts val="2280"/>
            </a:lnSpc>
            <a:spcAft>
              <a:spcPts val="0"/>
            </a:spcAft>
          </a:pPr>
          <a:r>
            <a:rPr lang="fr-CH" altLang="ja-JP" sz="1900" kern="1200" dirty="0" smtClean="0">
              <a:effectLst/>
              <a:latin typeface="Gill Sans MT" panose="020B0502020104020203" pitchFamily="34" charset="0"/>
            </a:rPr>
            <a:t>las </a:t>
          </a:r>
          <a:r>
            <a:rPr lang="fr-CH" altLang="ja-JP" sz="1900" kern="1200" dirty="0" err="1">
              <a:effectLst/>
              <a:latin typeface="Gill Sans MT" panose="020B0502020104020203" pitchFamily="34" charset="0"/>
            </a:rPr>
            <a:t>propuestas</a:t>
          </a:r>
          <a:r>
            <a:rPr lang="fr-CH" altLang="ja-JP" sz="1900" kern="1200" dirty="0">
              <a:effectLst/>
              <a:latin typeface="Gill Sans MT" panose="020B0502020104020203" pitchFamily="34" charset="0"/>
            </a:rPr>
            <a:t> son: </a:t>
          </a:r>
        </a:p>
        <a:p>
          <a:pPr>
            <a:lnSpc>
              <a:spcPts val="2280"/>
            </a:lnSpc>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3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adiciones</a:t>
          </a: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 </a:t>
          </a:r>
        </a:p>
        <a:p>
          <a:pPr>
            <a:lnSpc>
              <a:spcPts val="2280"/>
            </a:lnSpc>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(10 =&gt;) 9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revisiones</a:t>
          </a:r>
          <a:endPar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endParaRPr>
        </a:p>
        <a:p>
          <a:pPr>
            <a:lnSpc>
              <a:spcPts val="2280"/>
            </a:lnSpc>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(1 =&gt;) 2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supresiones</a:t>
          </a:r>
          <a:endParaRPr lang="en-US" altLang="ja-JP" sz="1900" b="1" u="none" kern="1200" dirty="0">
            <a:solidFill>
              <a:srgbClr val="C00000"/>
            </a:solidFill>
            <a:effectLst/>
            <a:latin typeface="Gill Sans MT" panose="020B0502020104020203" pitchFamily="34" charset="0"/>
          </a:endParaRPr>
        </a:p>
      </dgm:t>
    </dgm:pt>
    <dgm:pt modelId="{B18D0244-4A0B-4ED8-ADD1-8735D8B575F6}" type="parTrans" cxnId="{3BD4389F-F7BD-4615-B9B7-BBF4174D1438}">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a:effectLst/>
            <a:latin typeface="Gill Sans MT" panose="020B0502020104020203" pitchFamily="34" charset="0"/>
          </a:endParaRPr>
        </a:p>
      </dgm:t>
    </dgm:pt>
    <dgm:pt modelId="{FA595F30-F0A4-48F5-AACF-EB23885B46A0}" type="sibTrans" cxnId="{3BD4389F-F7BD-4615-B9B7-BBF4174D1438}">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451F4A02-4E4B-4BF2-9D9B-8561B09934D3}">
      <dgm:prSet phldrT="[Text]" custT="1"/>
      <dgm:spPr>
        <a:ln>
          <a:solidFill>
            <a:schemeClr val="accent5"/>
          </a:solidFill>
        </a:ln>
      </dgm:spPr>
      <dgm:t>
        <a:bodyPr/>
        <a:lstStyle/>
        <a:p>
          <a:pPr algn="l">
            <a:buFont typeface="+mj-lt"/>
            <a:buNone/>
          </a:pPr>
          <a:r>
            <a:rPr lang="fr-CH" altLang="ja-JP" sz="1800" b="1" u="none" kern="1200" dirty="0">
              <a:solidFill>
                <a:srgbClr val="C00000"/>
              </a:solidFill>
              <a:effectLst/>
              <a:latin typeface="Gill Sans MT" panose="020B0502020104020203" pitchFamily="34" charset="0"/>
            </a:rPr>
            <a:t>GTG: </a:t>
          </a:r>
          <a:r>
            <a:rPr lang="fr-CH" altLang="ja-JP" sz="1800" kern="1200" dirty="0" err="1">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diciembre</a:t>
          </a:r>
          <a:r>
            <a:rPr lang="fr-CH"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 de 2021</a:t>
          </a:r>
        </a:p>
        <a:p>
          <a:r>
            <a:rPr lang="fr-CH" altLang="ja-JP" sz="1800" b="1" u="none" kern="1200" dirty="0">
              <a:solidFill>
                <a:srgbClr val="C00000"/>
              </a:solidFill>
              <a:effectLst/>
              <a:latin typeface="Gill Sans MT" panose="020B0502020104020203" pitchFamily="34" charset="0"/>
            </a:rPr>
            <a:t>CN-7: </a:t>
          </a:r>
          <a:r>
            <a:rPr lang="fr-CH"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mayo de 2022</a:t>
          </a:r>
        </a:p>
        <a:p>
          <a:r>
            <a:rPr lang="es-ES" altLang="ja-JP" sz="1800" b="1" u="none" kern="1200" dirty="0">
              <a:solidFill>
                <a:srgbClr val="C00000"/>
              </a:solidFill>
              <a:effectLst/>
              <a:latin typeface="Gill Sans MT" panose="020B0502020104020203" pitchFamily="34" charset="0"/>
            </a:rPr>
            <a:t>Segunda consulta: </a:t>
          </a:r>
          <a:r>
            <a:rPr lang="es-ES"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Del 1 de julio al 30 de septiembre de 2022</a:t>
          </a:r>
          <a:endParaRPr lang="en-US"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endParaRPr>
        </a:p>
      </dgm:t>
    </dgm:pt>
    <dgm:pt modelId="{4178FD0D-27A4-478D-BF11-494455B9B2E3}" type="parTrans" cxnId="{CF28E085-0F2A-4684-BD60-2B6EDD69AD19}">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1"/>
          </a:solidFill>
          <a:prstDash val="solid"/>
          <a:round/>
          <a:headEnd type="none" w="med" len="med"/>
          <a:tailEnd type="arrow" w="med" len="med"/>
        </a:ln>
      </dgm:spPr>
      <dgm:t>
        <a:bodyPr/>
        <a:lstStyle/>
        <a:p>
          <a:endParaRPr lang="en-US" sz="800" b="0">
            <a:effectLst/>
            <a:latin typeface="Gill Sans MT" panose="020B0502020104020203" pitchFamily="34" charset="0"/>
          </a:endParaRPr>
        </a:p>
      </dgm:t>
    </dgm:pt>
    <dgm:pt modelId="{FAAF6339-C478-41F4-A3C0-150D15B42033}" type="sibTrans" cxnId="{CF28E085-0F2A-4684-BD60-2B6EDD69AD19}">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1595CD8-33F4-41E0-A0BD-611F2789AB00}" type="pres">
      <dgm:prSet presAssocID="{56DEDFBC-A763-4D13-B0F8-80D4AE888256}" presName="diagram" presStyleCnt="0">
        <dgm:presLayoutVars>
          <dgm:chPref val="1"/>
          <dgm:dir/>
          <dgm:animOne val="branch"/>
          <dgm:animLvl val="lvl"/>
          <dgm:resizeHandles val="exact"/>
        </dgm:presLayoutVars>
      </dgm:prSet>
      <dgm:spPr/>
      <dgm:t>
        <a:bodyPr/>
        <a:lstStyle/>
        <a:p>
          <a:endParaRPr lang="es-ES"/>
        </a:p>
      </dgm:t>
    </dgm:pt>
    <dgm:pt modelId="{3434F5C0-1987-426E-B428-3B9434FD7E8C}" type="pres">
      <dgm:prSet presAssocID="{A6FCDCFA-433F-4758-BFD7-B90B5419F3C5}" presName="root1" presStyleCnt="0"/>
      <dgm:spPr/>
    </dgm:pt>
    <dgm:pt modelId="{41872525-E1CC-425C-842C-F807BF0B51C2}" type="pres">
      <dgm:prSet presAssocID="{A6FCDCFA-433F-4758-BFD7-B90B5419F3C5}" presName="LevelOneTextNode" presStyleLbl="node0" presStyleIdx="0" presStyleCnt="1" custScaleY="166814">
        <dgm:presLayoutVars>
          <dgm:chPref val="3"/>
        </dgm:presLayoutVars>
      </dgm:prSet>
      <dgm:spPr/>
      <dgm:t>
        <a:bodyPr/>
        <a:lstStyle/>
        <a:p>
          <a:endParaRPr lang="es-ES"/>
        </a:p>
      </dgm:t>
    </dgm:pt>
    <dgm:pt modelId="{135FFF2B-FCC1-4334-BCE5-0B7CBFE9271E}" type="pres">
      <dgm:prSet presAssocID="{A6FCDCFA-433F-4758-BFD7-B90B5419F3C5}" presName="level2hierChild" presStyleCnt="0"/>
      <dgm:spPr/>
    </dgm:pt>
    <dgm:pt modelId="{295138B0-3D65-4FC0-AF51-872FF4860F65}" type="pres">
      <dgm:prSet presAssocID="{DD50222C-86E5-410F-94D5-7E60E540DC81}" presName="conn2-1" presStyleLbl="parChTrans1D2" presStyleIdx="0" presStyleCnt="2"/>
      <dgm:spPr/>
      <dgm:t>
        <a:bodyPr/>
        <a:lstStyle/>
        <a:p>
          <a:endParaRPr lang="es-ES"/>
        </a:p>
      </dgm:t>
    </dgm:pt>
    <dgm:pt modelId="{A3837827-2978-4EA2-9EB6-D0F475094816}" type="pres">
      <dgm:prSet presAssocID="{DD50222C-86E5-410F-94D5-7E60E540DC81}" presName="connTx" presStyleLbl="parChTrans1D2" presStyleIdx="0" presStyleCnt="2"/>
      <dgm:spPr/>
      <dgm:t>
        <a:bodyPr/>
        <a:lstStyle/>
        <a:p>
          <a:endParaRPr lang="es-ES"/>
        </a:p>
      </dgm:t>
    </dgm:pt>
    <dgm:pt modelId="{4008AB8C-9FCA-49F6-96B8-C96FB9602267}" type="pres">
      <dgm:prSet presAssocID="{C4D8B66C-907D-4075-9BA2-203B116C895A}" presName="root2" presStyleCnt="0"/>
      <dgm:spPr/>
    </dgm:pt>
    <dgm:pt modelId="{948E97DA-5092-4A8E-B0BD-C4306F57F928}" type="pres">
      <dgm:prSet presAssocID="{C4D8B66C-907D-4075-9BA2-203B116C895A}" presName="LevelTwoTextNode" presStyleLbl="asst1" presStyleIdx="0" presStyleCnt="1" custScaleX="96826" custScaleY="143880">
        <dgm:presLayoutVars>
          <dgm:chPref val="3"/>
        </dgm:presLayoutVars>
      </dgm:prSet>
      <dgm:spPr/>
      <dgm:t>
        <a:bodyPr/>
        <a:lstStyle/>
        <a:p>
          <a:endParaRPr lang="es-ES"/>
        </a:p>
      </dgm:t>
    </dgm:pt>
    <dgm:pt modelId="{52EA564F-9054-4B76-98C7-9FEC27A66CF1}" type="pres">
      <dgm:prSet presAssocID="{C4D8B66C-907D-4075-9BA2-203B116C895A}" presName="level3hierChild" presStyleCnt="0"/>
      <dgm:spPr/>
    </dgm:pt>
    <dgm:pt modelId="{C70170B5-CD17-484F-A7AB-8F1E3C12F71B}" type="pres">
      <dgm:prSet presAssocID="{B18D0244-4A0B-4ED8-ADD1-8735D8B575F6}" presName="conn2-1" presStyleLbl="parChTrans1D2" presStyleIdx="1" presStyleCnt="2"/>
      <dgm:spPr/>
      <dgm:t>
        <a:bodyPr/>
        <a:lstStyle/>
        <a:p>
          <a:endParaRPr lang="es-ES"/>
        </a:p>
      </dgm:t>
    </dgm:pt>
    <dgm:pt modelId="{63F2DE93-E72D-42C8-BE15-719CB8784C46}" type="pres">
      <dgm:prSet presAssocID="{B18D0244-4A0B-4ED8-ADD1-8735D8B575F6}" presName="connTx" presStyleLbl="parChTrans1D2" presStyleIdx="1" presStyleCnt="2"/>
      <dgm:spPr/>
      <dgm:t>
        <a:bodyPr/>
        <a:lstStyle/>
        <a:p>
          <a:endParaRPr lang="es-ES"/>
        </a:p>
      </dgm:t>
    </dgm:pt>
    <dgm:pt modelId="{493A5E5E-BA48-4E2E-AC70-2D0F9F4663EA}" type="pres">
      <dgm:prSet presAssocID="{6F5CDCA3-31B7-425A-8780-66C547391171}" presName="root2" presStyleCnt="0"/>
      <dgm:spPr/>
    </dgm:pt>
    <dgm:pt modelId="{16711AAC-BB07-4838-A16B-E028CC592491}" type="pres">
      <dgm:prSet presAssocID="{6F5CDCA3-31B7-425A-8780-66C547391171}" presName="LevelTwoTextNode" presStyleLbl="node2" presStyleIdx="0" presStyleCnt="1" custScaleY="164507">
        <dgm:presLayoutVars>
          <dgm:chPref val="3"/>
        </dgm:presLayoutVars>
      </dgm:prSet>
      <dgm:spPr/>
      <dgm:t>
        <a:bodyPr/>
        <a:lstStyle/>
        <a:p>
          <a:endParaRPr lang="es-ES"/>
        </a:p>
      </dgm:t>
    </dgm:pt>
    <dgm:pt modelId="{47001EC4-6D1B-4BE1-9D59-45DAAC0018A5}" type="pres">
      <dgm:prSet presAssocID="{6F5CDCA3-31B7-425A-8780-66C547391171}" presName="level3hierChild" presStyleCnt="0"/>
      <dgm:spPr/>
    </dgm:pt>
    <dgm:pt modelId="{3D4EA6FB-E6D3-404E-B6A5-4B5E873D1126}" type="pres">
      <dgm:prSet presAssocID="{4178FD0D-27A4-478D-BF11-494455B9B2E3}" presName="conn2-1" presStyleLbl="parChTrans1D3" presStyleIdx="0" presStyleCnt="1"/>
      <dgm:spPr/>
      <dgm:t>
        <a:bodyPr/>
        <a:lstStyle/>
        <a:p>
          <a:endParaRPr lang="es-ES"/>
        </a:p>
      </dgm:t>
    </dgm:pt>
    <dgm:pt modelId="{48954397-2CB4-47A2-A391-81DB32468E1B}" type="pres">
      <dgm:prSet presAssocID="{4178FD0D-27A4-478D-BF11-494455B9B2E3}" presName="connTx" presStyleLbl="parChTrans1D3" presStyleIdx="0" presStyleCnt="1"/>
      <dgm:spPr/>
      <dgm:t>
        <a:bodyPr/>
        <a:lstStyle/>
        <a:p>
          <a:endParaRPr lang="es-ES"/>
        </a:p>
      </dgm:t>
    </dgm:pt>
    <dgm:pt modelId="{707C4FF6-754C-41FB-AE16-20AEA5D2B314}" type="pres">
      <dgm:prSet presAssocID="{451F4A02-4E4B-4BF2-9D9B-8561B09934D3}" presName="root2" presStyleCnt="0"/>
      <dgm:spPr/>
    </dgm:pt>
    <dgm:pt modelId="{A8A313BF-199A-4A24-ADC7-AF3A2F28FCAA}" type="pres">
      <dgm:prSet presAssocID="{451F4A02-4E4B-4BF2-9D9B-8561B09934D3}" presName="LevelTwoTextNode" presStyleLbl="node3" presStyleIdx="0" presStyleCnt="1" custScaleX="122968" custScaleY="143724" custLinFactNeighborX="-10154">
        <dgm:presLayoutVars>
          <dgm:chPref val="3"/>
        </dgm:presLayoutVars>
      </dgm:prSet>
      <dgm:spPr/>
      <dgm:t>
        <a:bodyPr/>
        <a:lstStyle/>
        <a:p>
          <a:endParaRPr lang="es-ES"/>
        </a:p>
      </dgm:t>
    </dgm:pt>
    <dgm:pt modelId="{DE75A933-989B-4706-BC95-8C7C9E67185E}" type="pres">
      <dgm:prSet presAssocID="{451F4A02-4E4B-4BF2-9D9B-8561B09934D3}" presName="level3hierChild" presStyleCnt="0"/>
      <dgm:spPr/>
    </dgm:pt>
  </dgm:ptLst>
  <dgm:cxnLst>
    <dgm:cxn modelId="{D0A95BE3-5399-4292-9AC7-88DD7794B70D}" type="presOf" srcId="{C4D8B66C-907D-4075-9BA2-203B116C895A}" destId="{948E97DA-5092-4A8E-B0BD-C4306F57F928}" srcOrd="0" destOrd="0" presId="urn:microsoft.com/office/officeart/2005/8/layout/hierarchy2"/>
    <dgm:cxn modelId="{A79D9E26-2268-4577-A7AA-AC2DAEF8F026}" srcId="{A6FCDCFA-433F-4758-BFD7-B90B5419F3C5}" destId="{C4D8B66C-907D-4075-9BA2-203B116C895A}" srcOrd="0" destOrd="0" parTransId="{DD50222C-86E5-410F-94D5-7E60E540DC81}" sibTransId="{4F2D5ABA-7AA3-4543-B7E0-F4ADEBD557CC}"/>
    <dgm:cxn modelId="{CCD98A61-7C5F-4A04-9B31-3512ADE55DD1}" srcId="{56DEDFBC-A763-4D13-B0F8-80D4AE888256}" destId="{A6FCDCFA-433F-4758-BFD7-B90B5419F3C5}" srcOrd="0" destOrd="0" parTransId="{3AF5312E-6C87-4AC6-9A9C-FBF5A7037610}" sibTransId="{F67B2A56-4858-4F0C-8B30-F3F3FAA0E0F2}"/>
    <dgm:cxn modelId="{E1A39371-C850-4B85-9E64-9F8E8EE6E25D}" type="presOf" srcId="{B18D0244-4A0B-4ED8-ADD1-8735D8B575F6}" destId="{C70170B5-CD17-484F-A7AB-8F1E3C12F71B}" srcOrd="0" destOrd="0" presId="urn:microsoft.com/office/officeart/2005/8/layout/hierarchy2"/>
    <dgm:cxn modelId="{3A3A36D9-6985-415A-A174-89C6212AB26A}" type="presOf" srcId="{4178FD0D-27A4-478D-BF11-494455B9B2E3}" destId="{48954397-2CB4-47A2-A391-81DB32468E1B}" srcOrd="1" destOrd="0" presId="urn:microsoft.com/office/officeart/2005/8/layout/hierarchy2"/>
    <dgm:cxn modelId="{F27871E5-D3AC-4C78-8F90-96C775E3C728}" type="presOf" srcId="{DD50222C-86E5-410F-94D5-7E60E540DC81}" destId="{295138B0-3D65-4FC0-AF51-872FF4860F65}" srcOrd="0" destOrd="0" presId="urn:microsoft.com/office/officeart/2005/8/layout/hierarchy2"/>
    <dgm:cxn modelId="{EDEE2B0E-2815-449E-BA47-B48B7C360B07}" type="presOf" srcId="{56DEDFBC-A763-4D13-B0F8-80D4AE888256}" destId="{F1595CD8-33F4-41E0-A0BD-611F2789AB00}" srcOrd="0" destOrd="0" presId="urn:microsoft.com/office/officeart/2005/8/layout/hierarchy2"/>
    <dgm:cxn modelId="{F463B865-82DB-4272-8F11-484D7A14D972}" type="presOf" srcId="{4178FD0D-27A4-478D-BF11-494455B9B2E3}" destId="{3D4EA6FB-E6D3-404E-B6A5-4B5E873D1126}" srcOrd="0" destOrd="0" presId="urn:microsoft.com/office/officeart/2005/8/layout/hierarchy2"/>
    <dgm:cxn modelId="{119EC712-924D-4E9F-A0AB-9B301E0C6D18}" type="presOf" srcId="{B18D0244-4A0B-4ED8-ADD1-8735D8B575F6}" destId="{63F2DE93-E72D-42C8-BE15-719CB8784C46}" srcOrd="1" destOrd="0" presId="urn:microsoft.com/office/officeart/2005/8/layout/hierarchy2"/>
    <dgm:cxn modelId="{656EE4D3-700C-45CA-8C0A-546AC91AF943}" type="presOf" srcId="{DD50222C-86E5-410F-94D5-7E60E540DC81}" destId="{A3837827-2978-4EA2-9EB6-D0F475094816}" srcOrd="1" destOrd="0" presId="urn:microsoft.com/office/officeart/2005/8/layout/hierarchy2"/>
    <dgm:cxn modelId="{3BD4389F-F7BD-4615-B9B7-BBF4174D1438}" srcId="{A6FCDCFA-433F-4758-BFD7-B90B5419F3C5}" destId="{6F5CDCA3-31B7-425A-8780-66C547391171}" srcOrd="1" destOrd="0" parTransId="{B18D0244-4A0B-4ED8-ADD1-8735D8B575F6}" sibTransId="{FA595F30-F0A4-48F5-AACF-EB23885B46A0}"/>
    <dgm:cxn modelId="{8B7050AD-93FF-4CEC-92E8-9C353837C157}" type="presOf" srcId="{A6FCDCFA-433F-4758-BFD7-B90B5419F3C5}" destId="{41872525-E1CC-425C-842C-F807BF0B51C2}" srcOrd="0" destOrd="0" presId="urn:microsoft.com/office/officeart/2005/8/layout/hierarchy2"/>
    <dgm:cxn modelId="{9B1B5634-6B61-4960-8DC9-47A2BF338E2C}" type="presOf" srcId="{451F4A02-4E4B-4BF2-9D9B-8561B09934D3}" destId="{A8A313BF-199A-4A24-ADC7-AF3A2F28FCAA}" srcOrd="0" destOrd="0" presId="urn:microsoft.com/office/officeart/2005/8/layout/hierarchy2"/>
    <dgm:cxn modelId="{CF28E085-0F2A-4684-BD60-2B6EDD69AD19}" srcId="{6F5CDCA3-31B7-425A-8780-66C547391171}" destId="{451F4A02-4E4B-4BF2-9D9B-8561B09934D3}" srcOrd="0" destOrd="0" parTransId="{4178FD0D-27A4-478D-BF11-494455B9B2E3}" sibTransId="{FAAF6339-C478-41F4-A3C0-150D15B42033}"/>
    <dgm:cxn modelId="{58A876DE-EC78-4B01-8FA9-6734BA892FE2}" type="presOf" srcId="{6F5CDCA3-31B7-425A-8780-66C547391171}" destId="{16711AAC-BB07-4838-A16B-E028CC592491}" srcOrd="0" destOrd="0" presId="urn:microsoft.com/office/officeart/2005/8/layout/hierarchy2"/>
    <dgm:cxn modelId="{42CB522E-3778-4619-8FB8-5EC7126F1FE2}" type="presParOf" srcId="{F1595CD8-33F4-41E0-A0BD-611F2789AB00}" destId="{3434F5C0-1987-426E-B428-3B9434FD7E8C}" srcOrd="0" destOrd="0" presId="urn:microsoft.com/office/officeart/2005/8/layout/hierarchy2"/>
    <dgm:cxn modelId="{2FFBE42D-4355-462E-994C-B5E36564DA58}" type="presParOf" srcId="{3434F5C0-1987-426E-B428-3B9434FD7E8C}" destId="{41872525-E1CC-425C-842C-F807BF0B51C2}" srcOrd="0" destOrd="0" presId="urn:microsoft.com/office/officeart/2005/8/layout/hierarchy2"/>
    <dgm:cxn modelId="{05AF6ED8-3555-4035-BF20-526483B35351}" type="presParOf" srcId="{3434F5C0-1987-426E-B428-3B9434FD7E8C}" destId="{135FFF2B-FCC1-4334-BCE5-0B7CBFE9271E}" srcOrd="1" destOrd="0" presId="urn:microsoft.com/office/officeart/2005/8/layout/hierarchy2"/>
    <dgm:cxn modelId="{BE01B3E5-E97A-4F45-83E8-77656D995A45}" type="presParOf" srcId="{135FFF2B-FCC1-4334-BCE5-0B7CBFE9271E}" destId="{295138B0-3D65-4FC0-AF51-872FF4860F65}" srcOrd="0" destOrd="0" presId="urn:microsoft.com/office/officeart/2005/8/layout/hierarchy2"/>
    <dgm:cxn modelId="{FE2BBE9B-0451-4A4F-A5A7-2F62E6736985}" type="presParOf" srcId="{295138B0-3D65-4FC0-AF51-872FF4860F65}" destId="{A3837827-2978-4EA2-9EB6-D0F475094816}" srcOrd="0" destOrd="0" presId="urn:microsoft.com/office/officeart/2005/8/layout/hierarchy2"/>
    <dgm:cxn modelId="{1E62B50B-F6C2-4B85-851A-859347EE4023}" type="presParOf" srcId="{135FFF2B-FCC1-4334-BCE5-0B7CBFE9271E}" destId="{4008AB8C-9FCA-49F6-96B8-C96FB9602267}" srcOrd="1" destOrd="0" presId="urn:microsoft.com/office/officeart/2005/8/layout/hierarchy2"/>
    <dgm:cxn modelId="{067DA1A2-621E-49F3-B83E-B1D4ABE10765}" type="presParOf" srcId="{4008AB8C-9FCA-49F6-96B8-C96FB9602267}" destId="{948E97DA-5092-4A8E-B0BD-C4306F57F928}" srcOrd="0" destOrd="0" presId="urn:microsoft.com/office/officeart/2005/8/layout/hierarchy2"/>
    <dgm:cxn modelId="{94E5539E-7AD2-4207-8095-1DAC8E947B3C}" type="presParOf" srcId="{4008AB8C-9FCA-49F6-96B8-C96FB9602267}" destId="{52EA564F-9054-4B76-98C7-9FEC27A66CF1}" srcOrd="1" destOrd="0" presId="urn:microsoft.com/office/officeart/2005/8/layout/hierarchy2"/>
    <dgm:cxn modelId="{6244C943-1BD4-4080-BF1B-B1EB820F0685}" type="presParOf" srcId="{135FFF2B-FCC1-4334-BCE5-0B7CBFE9271E}" destId="{C70170B5-CD17-484F-A7AB-8F1E3C12F71B}" srcOrd="2" destOrd="0" presId="urn:microsoft.com/office/officeart/2005/8/layout/hierarchy2"/>
    <dgm:cxn modelId="{342997E2-5D35-47EB-B600-8003A7E0725D}" type="presParOf" srcId="{C70170B5-CD17-484F-A7AB-8F1E3C12F71B}" destId="{63F2DE93-E72D-42C8-BE15-719CB8784C46}" srcOrd="0" destOrd="0" presId="urn:microsoft.com/office/officeart/2005/8/layout/hierarchy2"/>
    <dgm:cxn modelId="{03F3D461-24BE-4869-BBBB-13381FC144ED}" type="presParOf" srcId="{135FFF2B-FCC1-4334-BCE5-0B7CBFE9271E}" destId="{493A5E5E-BA48-4E2E-AC70-2D0F9F4663EA}" srcOrd="3" destOrd="0" presId="urn:microsoft.com/office/officeart/2005/8/layout/hierarchy2"/>
    <dgm:cxn modelId="{3443712E-3070-4081-A63D-7D7B2CA8E734}" type="presParOf" srcId="{493A5E5E-BA48-4E2E-AC70-2D0F9F4663EA}" destId="{16711AAC-BB07-4838-A16B-E028CC592491}" srcOrd="0" destOrd="0" presId="urn:microsoft.com/office/officeart/2005/8/layout/hierarchy2"/>
    <dgm:cxn modelId="{228F905B-C87E-4293-A658-B83F9FC51359}" type="presParOf" srcId="{493A5E5E-BA48-4E2E-AC70-2D0F9F4663EA}" destId="{47001EC4-6D1B-4BE1-9D59-45DAAC0018A5}" srcOrd="1" destOrd="0" presId="urn:microsoft.com/office/officeart/2005/8/layout/hierarchy2"/>
    <dgm:cxn modelId="{8F1C475F-54C2-4FEC-8E3E-10F3557BDE50}" type="presParOf" srcId="{47001EC4-6D1B-4BE1-9D59-45DAAC0018A5}" destId="{3D4EA6FB-E6D3-404E-B6A5-4B5E873D1126}" srcOrd="0" destOrd="0" presId="urn:microsoft.com/office/officeart/2005/8/layout/hierarchy2"/>
    <dgm:cxn modelId="{EABE52E3-32BF-4655-B608-87E3D238DB4C}" type="presParOf" srcId="{3D4EA6FB-E6D3-404E-B6A5-4B5E873D1126}" destId="{48954397-2CB4-47A2-A391-81DB32468E1B}" srcOrd="0" destOrd="0" presId="urn:microsoft.com/office/officeart/2005/8/layout/hierarchy2"/>
    <dgm:cxn modelId="{CD8CB6E3-1929-4837-AE00-E947A4D0FF37}" type="presParOf" srcId="{47001EC4-6D1B-4BE1-9D59-45DAAC0018A5}" destId="{707C4FF6-754C-41FB-AE16-20AEA5D2B314}" srcOrd="1" destOrd="0" presId="urn:microsoft.com/office/officeart/2005/8/layout/hierarchy2"/>
    <dgm:cxn modelId="{A7573F47-5079-44F8-BC6B-626D4C3309C2}" type="presParOf" srcId="{707C4FF6-754C-41FB-AE16-20AEA5D2B314}" destId="{A8A313BF-199A-4A24-ADC7-AF3A2F28FCAA}" srcOrd="0" destOrd="0" presId="urn:microsoft.com/office/officeart/2005/8/layout/hierarchy2"/>
    <dgm:cxn modelId="{1532B1B3-D716-4476-9594-AD3EB4B2EC5E}" type="presParOf" srcId="{707C4FF6-754C-41FB-AE16-20AEA5D2B314}" destId="{DE75A933-989B-4706-BC95-8C7C9E67185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r>
            <a:rPr lang="en-US" b="1" dirty="0">
              <a:solidFill>
                <a:schemeClr val="bg1"/>
              </a:solidFill>
              <a:effectLst>
                <a:outerShdw blurRad="38100" dist="38100" dir="2700000" algn="tl">
                  <a:srgbClr val="000000">
                    <a:alpha val="43137"/>
                  </a:srgbClr>
                </a:outerShdw>
              </a:effectLst>
              <a:latin typeface="Gill Sans MT" panose="020B0502020104020203" pitchFamily="34" charset="0"/>
            </a:rPr>
            <a:t>“</a:t>
          </a:r>
          <a:r>
            <a:rPr lang="es-ES" b="1" noProof="0" dirty="0">
              <a:solidFill>
                <a:schemeClr val="bg1"/>
              </a:solidFill>
              <a:effectLst>
                <a:outerShdw blurRad="38100" dist="38100" dir="2700000" algn="tl">
                  <a:srgbClr val="000000">
                    <a:alpha val="43137"/>
                  </a:srgbClr>
                </a:outerShdw>
              </a:effectLst>
            </a:rPr>
            <a:t>Vigilancia g</a:t>
          </a:r>
          <a:r>
            <a:rPr lang="es-ES" b="1" i="0" noProof="0" dirty="0">
              <a:solidFill>
                <a:schemeClr val="bg1"/>
              </a:solidFill>
              <a:effectLst>
                <a:outerShdw blurRad="38100" dist="38100" dir="2700000" algn="tl">
                  <a:srgbClr val="000000">
                    <a:alpha val="43137"/>
                  </a:srgbClr>
                </a:outerShdw>
              </a:effectLst>
            </a:rPr>
            <a:t>eneral</a:t>
          </a:r>
          <a:r>
            <a:rPr lang="en-US" b="1" dirty="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dirty="0">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es-ES" dirty="0" smtClean="0"/>
            <a:t>“Un proceso </a:t>
          </a:r>
          <a:r>
            <a:rPr lang="es-ES" b="1" dirty="0" smtClean="0"/>
            <a:t>oficial</a:t>
          </a:r>
          <a:r>
            <a:rPr lang="es-ES" dirty="0" smtClean="0"/>
            <a:t> mediante el cual se analizan y verifican datos sobre </a:t>
          </a:r>
          <a:r>
            <a:rPr lang="es-ES" b="1" dirty="0" smtClean="0"/>
            <a:t>plagas</a:t>
          </a:r>
          <a:r>
            <a:rPr lang="es-ES" dirty="0" smtClean="0"/>
            <a:t> en un </a:t>
          </a:r>
          <a:r>
            <a:rPr lang="es-ES" b="1" dirty="0" smtClean="0"/>
            <a:t>área</a:t>
          </a:r>
          <a:r>
            <a:rPr lang="es-ES" dirty="0" smtClean="0"/>
            <a:t> recopilados a partir de varias fuentes que no son </a:t>
          </a:r>
          <a:r>
            <a:rPr lang="es-ES" b="1" dirty="0" smtClean="0"/>
            <a:t>prospecciones”</a:t>
          </a:r>
          <a:endParaRPr lang="en-US" i="1" dirty="0">
            <a:solidFill>
              <a:schemeClr val="tx1"/>
            </a:solidFill>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t>
        <a:bodyPr/>
        <a:lstStyle/>
        <a:p>
          <a:endParaRPr lang="es-ES"/>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es-ES"/>
        </a:p>
      </dgm:t>
    </dgm:pt>
    <dgm:pt modelId="{6572EBB2-FC9F-4732-AC23-321926A29CC6}" type="pres">
      <dgm:prSet presAssocID="{3353E323-CB19-43FF-8D69-18AB74F7A767}" presName="parentText" presStyleLbl="node1" presStyleIdx="0" presStyleCnt="1">
        <dgm:presLayoutVars>
          <dgm:chMax val="0"/>
          <dgm:bulletEnabled val="1"/>
        </dgm:presLayoutVars>
      </dgm:prSet>
      <dgm:spPr/>
      <dgm:t>
        <a:bodyPr/>
        <a:lstStyle/>
        <a:p>
          <a:endParaRPr lang="es-ES"/>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48A5124-E666-4BCA-9998-310D9A7A7C6A}" type="presOf" srcId="{5E1F010D-719A-4457-87E8-5D7769197D3B}" destId="{4FA4BD56-E444-48FA-9601-D920817C7DD0}" srcOrd="0" destOrd="0" presId="urn:microsoft.com/office/officeart/2005/8/layout/list1"/>
    <dgm:cxn modelId="{80331480-EC4A-46A2-8A56-46D79B3BDB27}" type="presOf" srcId="{E496333F-73E3-4416-ACEB-781E2589BD07}" destId="{718E8048-1CB6-4E01-A155-3A133892AA6E}" srcOrd="0" destOrd="0" presId="urn:microsoft.com/office/officeart/2005/8/layout/list1"/>
    <dgm:cxn modelId="{F0CE411F-B441-42C8-9B18-5091144772AB}" type="presOf" srcId="{3353E323-CB19-43FF-8D69-18AB74F7A767}" destId="{BF191993-0602-4647-8D9F-D133BD8A56F7}" srcOrd="0"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2B8586C5-FD8B-4F00-B66B-98C4E2B0D5BE}" srcId="{3353E323-CB19-43FF-8D69-18AB74F7A767}" destId="{E496333F-73E3-4416-ACEB-781E2589BD07}" srcOrd="0" destOrd="0" parTransId="{BC3CBCD1-CCD9-460D-9DFB-CA683E81789A}" sibTransId="{86AC4126-B89A-4BFA-8A25-48F82BF7B59E}"/>
    <dgm:cxn modelId="{B65154F8-292F-404C-B747-1B5E454E77BF}" type="presOf" srcId="{3353E323-CB19-43FF-8D69-18AB74F7A767}" destId="{6572EBB2-FC9F-4732-AC23-321926A29CC6}" srcOrd="1"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pPr algn="l"/>
          <a:r>
            <a:rPr lang="en-US" sz="1200" b="1" i="1" dirty="0">
              <a:effectLst>
                <a:outerShdw blurRad="38100" dist="38100" dir="2700000" algn="tl">
                  <a:srgbClr val="000000">
                    <a:alpha val="43137"/>
                  </a:srgbClr>
                </a:outerShdw>
              </a:effectLst>
              <a:latin typeface="Gill Sans MT" panose="020B0502020104020203" pitchFamily="34" charset="0"/>
            </a:rPr>
            <a:t> </a:t>
          </a: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desde  la </a:t>
          </a: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endParaRPr lang="en-US"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custT="1"/>
      <dgm:spPr/>
      <dgm:t>
        <a:bodyPr/>
        <a:lstStyle/>
        <a:p>
          <a:pPr marL="171450" indent="0" algn="just">
            <a:lnSpc>
              <a:spcPct val="90000"/>
            </a:lnSpc>
            <a:spcAft>
              <a:spcPct val="15000"/>
            </a:spcAft>
            <a:buFont typeface="Arial" panose="020B0604020202020204" pitchFamily="34" charset="0"/>
            <a:buChar char="•"/>
          </a:pPr>
          <a:r>
            <a:rPr lang="es-ES" sz="1900" noProof="0" dirty="0">
              <a:solidFill>
                <a:schemeClr val="tx1"/>
              </a:solidFill>
              <a:effectLst/>
              <a:latin typeface="+mn-lt"/>
              <a:ea typeface="+mn-ea"/>
              <a:cs typeface="+mn-cs"/>
            </a:rPr>
            <a:t>La revisión de la NIMF 6 (Vigilancia) resultó en un pequeño cambio en el significado de vigilancia general y específica, ya que la versión anterior de la NIMF 6 se refería a “prospecciones especificas” para lo que ahora se denomina “vigilancia específica”.</a:t>
          </a:r>
          <a:endParaRPr lang="en-US" sz="1900" dirty="0">
            <a:solidFill>
              <a:schemeClr val="tx1"/>
            </a:solidFill>
            <a:effectLst/>
            <a:latin typeface="+mn-lt"/>
            <a:ea typeface="+mn-ea"/>
            <a:cs typeface="+mn-cs"/>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BF67A03-751D-4047-B2A8-DBC826BD6ACF}">
      <dgm:prSet custT="1"/>
      <dgm:spPr/>
      <dgm:t>
        <a:bodyPr/>
        <a:lstStyle/>
        <a:p>
          <a:pPr marL="171450" indent="0" algn="just">
            <a:lnSpc>
              <a:spcPct val="90000"/>
            </a:lnSpc>
            <a:spcAft>
              <a:spcPct val="15000"/>
            </a:spcAft>
            <a:buFont typeface="Arial" panose="020B0604020202020204" pitchFamily="34" charset="0"/>
            <a:buChar char="•"/>
          </a:pPr>
          <a:r>
            <a:rPr lang="es-ES" sz="1900" noProof="0" dirty="0">
              <a:solidFill>
                <a:schemeClr val="tx1"/>
              </a:solidFill>
              <a:effectLst/>
              <a:latin typeface="+mn-lt"/>
              <a:ea typeface="+mn-ea"/>
              <a:cs typeface="+mn-cs"/>
            </a:rPr>
            <a:t>La única distinción entre vigilancia general y específica es la fuente de datos, dado que ambos tipos de vigilancia pueden ser dirigidas a plagas específicas.</a:t>
          </a:r>
          <a:endParaRPr lang="en-US" sz="1900" dirty="0">
            <a:solidFill>
              <a:schemeClr val="tx1"/>
            </a:solidFill>
            <a:effectLst/>
            <a:latin typeface="+mn-lt"/>
            <a:ea typeface="+mn-ea"/>
            <a:cs typeface="+mn-cs"/>
          </a:endParaRPr>
        </a:p>
      </dgm:t>
    </dgm:pt>
    <dgm:pt modelId="{BDCC91FF-1179-4AB2-A6AF-9061E3DBC8A5}" type="parTrans" cxnId="{551EA256-2030-44B9-9FB0-B0427D648590}">
      <dgm:prSet/>
      <dgm:spPr/>
      <dgm:t>
        <a:bodyPr/>
        <a:lstStyle/>
        <a:p>
          <a:endParaRPr lang="en-US">
            <a:latin typeface="Gill Sans MT" panose="020B0502020104020203" pitchFamily="34" charset="0"/>
          </a:endParaRPr>
        </a:p>
      </dgm:t>
    </dgm:pt>
    <dgm:pt modelId="{04B4229A-DF50-4EFF-8117-CFCD9A980535}" type="sibTrans" cxnId="{551EA256-2030-44B9-9FB0-B0427D648590}">
      <dgm:prSet/>
      <dgm:spPr/>
      <dgm:t>
        <a:bodyPr/>
        <a:lstStyle/>
        <a:p>
          <a:endParaRPr lang="en-US">
            <a:latin typeface="Gill Sans MT" panose="020B0502020104020203" pitchFamily="34" charset="0"/>
          </a:endParaRPr>
        </a:p>
      </dgm:t>
    </dgm:pt>
    <dgm:pt modelId="{FC415B65-A350-4BC9-A4FD-96ABEEA9C6EB}">
      <dgm:prSet custT="1"/>
      <dgm:spPr/>
      <dgm:t>
        <a:bodyPr/>
        <a:lstStyle/>
        <a:p>
          <a:pPr marL="171450" indent="0" algn="just">
            <a:lnSpc>
              <a:spcPct val="90000"/>
            </a:lnSpc>
            <a:spcAft>
              <a:spcPct val="15000"/>
            </a:spcAft>
            <a:buFont typeface="Arial" panose="020B0604020202020204" pitchFamily="34" charset="0"/>
            <a:buChar char="•"/>
          </a:pPr>
          <a:r>
            <a:rPr lang="es-ES" sz="1900" noProof="0" dirty="0">
              <a:solidFill>
                <a:schemeClr val="tx1"/>
              </a:solidFill>
              <a:effectLst/>
              <a:latin typeface="+mn-lt"/>
              <a:ea typeface="+mn-ea"/>
              <a:cs typeface="+mn-cs"/>
            </a:rPr>
            <a:t>“Vigilancia específica” se realiza mediante “prospecciones”.</a:t>
          </a:r>
          <a:endParaRPr lang="en-US" sz="1900" dirty="0">
            <a:solidFill>
              <a:schemeClr val="tx1"/>
            </a:solidFill>
            <a:effectLst/>
            <a:latin typeface="+mn-lt"/>
            <a:ea typeface="+mn-ea"/>
            <a:cs typeface="+mn-cs"/>
          </a:endParaRPr>
        </a:p>
      </dgm:t>
    </dgm:pt>
    <dgm:pt modelId="{8742CEE6-60CD-4C41-AC8F-0576BCA9BA94}" type="parTrans" cxnId="{409732A8-CCF1-46AD-A64D-7D14297126F4}">
      <dgm:prSet/>
      <dgm:spPr/>
      <dgm:t>
        <a:bodyPr/>
        <a:lstStyle/>
        <a:p>
          <a:endParaRPr lang="en-US">
            <a:latin typeface="Gill Sans MT" panose="020B0502020104020203" pitchFamily="34" charset="0"/>
          </a:endParaRPr>
        </a:p>
      </dgm:t>
    </dgm:pt>
    <dgm:pt modelId="{1525BD6F-6CD0-4740-AF0C-74A609CCDD32}" type="sibTrans" cxnId="{409732A8-CCF1-46AD-A64D-7D14297126F4}">
      <dgm:prSet/>
      <dgm:spPr/>
      <dgm:t>
        <a:bodyPr/>
        <a:lstStyle/>
        <a:p>
          <a:endParaRPr lang="en-US">
            <a:latin typeface="Gill Sans MT" panose="020B0502020104020203" pitchFamily="34" charset="0"/>
          </a:endParaRPr>
        </a:p>
      </dgm:t>
    </dgm:pt>
    <dgm:pt modelId="{6F2AF356-030F-4F7B-A755-D1792FFE3C8B}">
      <dgm:prSet custT="1"/>
      <dgm:spPr/>
      <dgm:t>
        <a:bodyPr/>
        <a:lstStyle/>
        <a:p>
          <a:pPr marL="171450" indent="0" algn="just">
            <a:lnSpc>
              <a:spcPct val="90000"/>
            </a:lnSpc>
            <a:spcAft>
              <a:spcPct val="15000"/>
            </a:spcAft>
            <a:buFont typeface="Arial" panose="020B0604020202020204" pitchFamily="34" charset="0"/>
            <a:buChar char="•"/>
          </a:pPr>
          <a:r>
            <a:rPr lang="es-ES" sz="1900" dirty="0" smtClean="0">
              <a:solidFill>
                <a:schemeClr val="tx1"/>
              </a:solidFill>
              <a:effectLst/>
              <a:latin typeface="+mn-lt"/>
              <a:ea typeface="+mn-ea"/>
              <a:cs typeface="+mn-cs"/>
            </a:rPr>
            <a:t>“Datos</a:t>
          </a:r>
          <a:r>
            <a:rPr lang="es-ES" sz="1900" dirty="0">
              <a:solidFill>
                <a:schemeClr val="tx1"/>
              </a:solidFill>
              <a:effectLst/>
              <a:latin typeface="+mn-lt"/>
              <a:ea typeface="+mn-ea"/>
              <a:cs typeface="+mn-cs"/>
            </a:rPr>
            <a:t>" se utiliza para el material bruto recogido de la "vigilancia general", "información" es la palabra adecuada en el contexto de la "vigilancia específica“.</a:t>
          </a:r>
          <a:endParaRPr lang="en-US" altLang="ja-JP" sz="1900" dirty="0">
            <a:solidFill>
              <a:schemeClr val="tx1"/>
            </a:solidFill>
            <a:effectLst/>
            <a:latin typeface="+mn-lt"/>
            <a:ea typeface="+mn-ea"/>
            <a:cs typeface="+mn-cs"/>
          </a:endParaRPr>
        </a:p>
      </dgm:t>
    </dgm:pt>
    <dgm:pt modelId="{7AF176AA-59F6-4BA3-855D-2982BF73962D}" type="parTrans" cxnId="{A253BCD4-AA45-41C4-8352-05615674786D}">
      <dgm:prSet/>
      <dgm:spPr/>
      <dgm:t>
        <a:bodyPr/>
        <a:lstStyle/>
        <a:p>
          <a:endParaRPr lang="en-US">
            <a:latin typeface="Gill Sans MT" panose="020B0502020104020203" pitchFamily="34" charset="0"/>
          </a:endParaRPr>
        </a:p>
      </dgm:t>
    </dgm:pt>
    <dgm:pt modelId="{9515A297-E029-4E6E-AADF-337AD976BF40}" type="sibTrans" cxnId="{A253BCD4-AA45-41C4-8352-05615674786D}">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val="rev"/>
          <dgm:animLvl val="lvl"/>
          <dgm:resizeHandles val="exact"/>
        </dgm:presLayoutVars>
      </dgm:prSet>
      <dgm:spPr/>
      <dgm:t>
        <a:bodyPr/>
        <a:lstStyle/>
        <a:p>
          <a:endParaRPr lang="es-ES"/>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es-ES"/>
        </a:p>
      </dgm:t>
    </dgm:pt>
    <dgm:pt modelId="{6572EBB2-FC9F-4732-AC23-321926A29CC6}" type="pres">
      <dgm:prSet presAssocID="{3353E323-CB19-43FF-8D69-18AB74F7A767}" presName="parentText" presStyleLbl="node1" presStyleIdx="0" presStyleCnt="1" custScaleX="142857" custScaleY="488200" custLinFactNeighborX="72862" custLinFactNeighborY="-40238">
        <dgm:presLayoutVars>
          <dgm:chMax val="0"/>
          <dgm:bulletEnabled val="1"/>
        </dgm:presLayoutVars>
      </dgm:prSet>
      <dgm:spPr/>
      <dgm:t>
        <a:bodyPr/>
        <a:lstStyle/>
        <a:p>
          <a:endParaRPr lang="es-ES"/>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custScaleY="195282">
        <dgm:presLayoutVars>
          <dgm:bulletEnabled val="1"/>
        </dgm:presLayoutVars>
      </dgm:prSet>
      <dgm:spPr/>
      <dgm:t>
        <a:bodyPr/>
        <a:lstStyle/>
        <a:p>
          <a:endParaRPr lang="es-ES"/>
        </a:p>
      </dgm:t>
    </dgm:pt>
  </dgm:ptLst>
  <dgm:cxnLst>
    <dgm:cxn modelId="{409732A8-CCF1-46AD-A64D-7D14297126F4}" srcId="{3353E323-CB19-43FF-8D69-18AB74F7A767}" destId="{FC415B65-A350-4BC9-A4FD-96ABEEA9C6EB}" srcOrd="2" destOrd="0" parTransId="{8742CEE6-60CD-4C41-AC8F-0576BCA9BA94}" sibTransId="{1525BD6F-6CD0-4740-AF0C-74A609CCDD32}"/>
    <dgm:cxn modelId="{B65154F8-292F-404C-B747-1B5E454E77BF}" type="presOf" srcId="{3353E323-CB19-43FF-8D69-18AB74F7A767}" destId="{6572EBB2-FC9F-4732-AC23-321926A29CC6}" srcOrd="1" destOrd="0" presId="urn:microsoft.com/office/officeart/2005/8/layout/list1"/>
    <dgm:cxn modelId="{F0CE411F-B441-42C8-9B18-5091144772AB}" type="presOf" srcId="{3353E323-CB19-43FF-8D69-18AB74F7A767}" destId="{BF191993-0602-4647-8D9F-D133BD8A56F7}" srcOrd="0" destOrd="0" presId="urn:microsoft.com/office/officeart/2005/8/layout/list1"/>
    <dgm:cxn modelId="{0C34F97B-1F1C-46C0-8AA4-58C530EE4355}" type="presOf" srcId="{4BF67A03-751D-4047-B2A8-DBC826BD6ACF}" destId="{718E8048-1CB6-4E01-A155-3A133892AA6E}" srcOrd="0" destOrd="1"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C197103C-320A-4B9D-97CA-EBF12638FEED}" type="presOf" srcId="{FC415B65-A350-4BC9-A4FD-96ABEEA9C6EB}" destId="{718E8048-1CB6-4E01-A155-3A133892AA6E}" srcOrd="0" destOrd="2" presId="urn:microsoft.com/office/officeart/2005/8/layout/list1"/>
    <dgm:cxn modelId="{551EA256-2030-44B9-9FB0-B0427D648590}" srcId="{3353E323-CB19-43FF-8D69-18AB74F7A767}" destId="{4BF67A03-751D-4047-B2A8-DBC826BD6ACF}" srcOrd="1" destOrd="0" parTransId="{BDCC91FF-1179-4AB2-A6AF-9061E3DBC8A5}" sibTransId="{04B4229A-DF50-4EFF-8117-CFCD9A980535}"/>
    <dgm:cxn modelId="{80331480-EC4A-46A2-8A56-46D79B3BDB27}" type="presOf" srcId="{E496333F-73E3-4416-ACEB-781E2589BD07}" destId="{718E8048-1CB6-4E01-A155-3A133892AA6E}" srcOrd="0" destOrd="0" presId="urn:microsoft.com/office/officeart/2005/8/layout/list1"/>
    <dgm:cxn modelId="{A253BCD4-AA45-41C4-8352-05615674786D}" srcId="{3353E323-CB19-43FF-8D69-18AB74F7A767}" destId="{6F2AF356-030F-4F7B-A755-D1792FFE3C8B}" srcOrd="3" destOrd="0" parTransId="{7AF176AA-59F6-4BA3-855D-2982BF73962D}" sibTransId="{9515A297-E029-4E6E-AADF-337AD976BF40}"/>
    <dgm:cxn modelId="{2B8586C5-FD8B-4F00-B66B-98C4E2B0D5BE}" srcId="{3353E323-CB19-43FF-8D69-18AB74F7A767}" destId="{E496333F-73E3-4416-ACEB-781E2589BD07}" srcOrd="0" destOrd="0" parTransId="{BC3CBCD1-CCD9-460D-9DFB-CA683E81789A}" sibTransId="{86AC4126-B89A-4BFA-8A25-48F82BF7B59E}"/>
    <dgm:cxn modelId="{4B662529-131D-4EBA-B9D0-2EE5360DA402}" type="presOf" srcId="{6F2AF356-030F-4F7B-A755-D1792FFE3C8B}" destId="{718E8048-1CB6-4E01-A155-3A133892AA6E}" srcOrd="0" destOrd="3" presId="urn:microsoft.com/office/officeart/2005/8/layout/list1"/>
    <dgm:cxn modelId="{948A5124-E666-4BCA-9998-310D9A7A7C6A}" type="presOf" srcId="{5E1F010D-719A-4457-87E8-5D7769197D3B}" destId="{4FA4BD56-E444-48FA-9601-D920817C7DD0}" srcOrd="0"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custT="1"/>
      <dgm:spPr/>
      <dgm:t>
        <a:bodyPr/>
        <a:lstStyle/>
        <a:p>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Vigilancia</a:t>
          </a:r>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 </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específica</a:t>
          </a:r>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en-US" dirty="0">
              <a:solidFill>
                <a:schemeClr val="tx1"/>
              </a:solidFill>
              <a:effectLst/>
            </a:rPr>
            <a:t>“</a:t>
          </a:r>
          <a:r>
            <a:rPr lang="es-ES" noProof="0" dirty="0">
              <a:solidFill>
                <a:schemeClr val="tx1"/>
              </a:solidFill>
              <a:effectLst/>
            </a:rPr>
            <a:t>U</a:t>
          </a:r>
          <a:r>
            <a:rPr lang="es-ES" noProof="0" dirty="0">
              <a:solidFill>
                <a:schemeClr val="tx1"/>
              </a:solidFill>
            </a:rPr>
            <a:t>n proceso </a:t>
          </a:r>
          <a:r>
            <a:rPr lang="es-ES" b="1" noProof="0" dirty="0">
              <a:solidFill>
                <a:schemeClr val="tx1"/>
              </a:solidFill>
            </a:rPr>
            <a:t>oficial</a:t>
          </a:r>
          <a:r>
            <a:rPr lang="es-ES" noProof="0" dirty="0">
              <a:solidFill>
                <a:schemeClr val="tx1"/>
              </a:solidFill>
            </a:rPr>
            <a:t> para obtener información sobre </a:t>
          </a:r>
          <a:r>
            <a:rPr lang="es-ES" b="1" noProof="0" dirty="0">
              <a:solidFill>
                <a:schemeClr val="tx1"/>
              </a:solidFill>
            </a:rPr>
            <a:t>plagas</a:t>
          </a:r>
          <a:r>
            <a:rPr lang="es-ES" noProof="0" dirty="0">
              <a:solidFill>
                <a:schemeClr val="tx1"/>
              </a:solidFill>
            </a:rPr>
            <a:t> en un </a:t>
          </a:r>
          <a:r>
            <a:rPr lang="es-ES" b="1" noProof="0" dirty="0">
              <a:solidFill>
                <a:schemeClr val="tx1"/>
              </a:solidFill>
            </a:rPr>
            <a:t>área</a:t>
          </a:r>
          <a:r>
            <a:rPr lang="es-ES" noProof="0" dirty="0">
              <a:solidFill>
                <a:schemeClr val="tx1"/>
              </a:solidFill>
            </a:rPr>
            <a:t> mediante </a:t>
          </a:r>
          <a:r>
            <a:rPr lang="es-ES" b="1" noProof="0" dirty="0">
              <a:solidFill>
                <a:schemeClr val="tx1"/>
              </a:solidFill>
            </a:rPr>
            <a:t>prospecciones</a:t>
          </a:r>
          <a:r>
            <a:rPr lang="en-US" dirty="0">
              <a:solidFill>
                <a:schemeClr val="tx1"/>
              </a:solidFill>
              <a:effectLst/>
            </a:rPr>
            <a:t>”</a:t>
          </a:r>
          <a:endParaRPr lang="en-US" i="1" dirty="0">
            <a:solidFill>
              <a:schemeClr val="tx1"/>
            </a:solidFill>
            <a:effectLst/>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t>
        <a:bodyPr/>
        <a:lstStyle/>
        <a:p>
          <a:endParaRPr lang="es-ES"/>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es-ES"/>
        </a:p>
      </dgm:t>
    </dgm:pt>
    <dgm:pt modelId="{6572EBB2-FC9F-4732-AC23-321926A29CC6}" type="pres">
      <dgm:prSet presAssocID="{3353E323-CB19-43FF-8D69-18AB74F7A767}" presName="parentText" presStyleLbl="node1" presStyleIdx="0" presStyleCnt="1" custScaleX="114601">
        <dgm:presLayoutVars>
          <dgm:chMax val="0"/>
          <dgm:bulletEnabled val="1"/>
        </dgm:presLayoutVars>
      </dgm:prSet>
      <dgm:spPr/>
      <dgm:t>
        <a:bodyPr/>
        <a:lstStyle/>
        <a:p>
          <a:endParaRPr lang="es-ES"/>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48A5124-E666-4BCA-9998-310D9A7A7C6A}" type="presOf" srcId="{5E1F010D-719A-4457-87E8-5D7769197D3B}" destId="{4FA4BD56-E444-48FA-9601-D920817C7DD0}" srcOrd="0"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80331480-EC4A-46A2-8A56-46D79B3BDB27}" type="presOf" srcId="{E496333F-73E3-4416-ACEB-781E2589BD07}" destId="{718E8048-1CB6-4E01-A155-3A133892AA6E}" srcOrd="0" destOrd="0" presId="urn:microsoft.com/office/officeart/2005/8/layout/list1"/>
    <dgm:cxn modelId="{B65154F8-292F-404C-B747-1B5E454E77BF}" type="presOf" srcId="{3353E323-CB19-43FF-8D69-18AB74F7A767}" destId="{6572EBB2-FC9F-4732-AC23-321926A29CC6}" srcOrd="1" destOrd="0" presId="urn:microsoft.com/office/officeart/2005/8/layout/list1"/>
    <dgm:cxn modelId="{F0CE411F-B441-42C8-9B18-5091144772AB}" type="presOf" srcId="{3353E323-CB19-43FF-8D69-18AB74F7A767}" destId="{BF191993-0602-4647-8D9F-D133BD8A56F7}" srcOrd="0" destOrd="0"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just">
            <a:lnSpc>
              <a:spcPts val="2280"/>
            </a:lnSpc>
            <a:spcAft>
              <a:spcPts val="0"/>
            </a:spcAft>
            <a:buFont typeface="Arial" panose="020B0604020202020204" pitchFamily="34" charset="0"/>
            <a:buChar char="•"/>
          </a:pPr>
          <a:r>
            <a:rPr lang="es-ES" sz="1800" dirty="0"/>
            <a:t>La definición actual de </a:t>
          </a:r>
          <a:r>
            <a:rPr lang="es-ES" sz="1800" i="1" dirty="0"/>
            <a:t>"vigilancia"</a:t>
          </a:r>
          <a:r>
            <a:rPr lang="es-ES" sz="1800" dirty="0"/>
            <a:t> menciona indistintamente varios métodos y restringe el objetivo de la vigilancia únicamente a la </a:t>
          </a:r>
          <a:r>
            <a:rPr lang="es-ES" sz="1800" i="1" dirty="0"/>
            <a:t>"presencia o ausencia de </a:t>
          </a:r>
          <a:r>
            <a:rPr lang="es-ES" sz="1800" b="0" i="1" dirty="0"/>
            <a:t>plagas</a:t>
          </a:r>
          <a:r>
            <a:rPr lang="es-ES" sz="1800" i="1" dirty="0"/>
            <a:t>"</a:t>
          </a:r>
          <a:r>
            <a:rPr lang="es-ES" sz="1800" dirty="0"/>
            <a:t>. Las nuevas definiciones de </a:t>
          </a:r>
          <a:r>
            <a:rPr lang="es-ES" sz="1800" i="1" dirty="0"/>
            <a:t>"vigilancia general"</a:t>
          </a:r>
          <a:r>
            <a:rPr lang="es-ES" sz="1800" dirty="0"/>
            <a:t> y </a:t>
          </a:r>
          <a:r>
            <a:rPr lang="es-ES" sz="1800" i="1" dirty="0"/>
            <a:t>"vigilancia específica"</a:t>
          </a:r>
          <a:r>
            <a:rPr lang="es-ES" sz="1800" dirty="0"/>
            <a:t> distinguen esos dos tipos de vigilancia disyuntiva. La característica genérica de la "vigilancia general" sigue siendo entonces "un proceso oficial por el que se obtiene información sobre las plagas en </a:t>
          </a:r>
          <a:r>
            <a:rPr lang="es-ES" sz="1800" dirty="0" smtClean="0"/>
            <a:t>un área....", </a:t>
          </a:r>
          <a:r>
            <a:rPr lang="es-ES" sz="1800" dirty="0"/>
            <a:t>y la relación conceptual entre los términos viene determinada </a:t>
          </a:r>
          <a:r>
            <a:rPr lang="es-ES" sz="1800" dirty="0" smtClean="0"/>
            <a:t>por</a:t>
          </a:r>
          <a:r>
            <a:rPr lang="en-GB" sz="1800" dirty="0" smtClean="0"/>
            <a:t>...</a:t>
          </a:r>
          <a:r>
            <a:rPr lang="es-ES" sz="1800" dirty="0" smtClean="0"/>
            <a:t>“</a:t>
          </a:r>
          <a:r>
            <a:rPr lang="es-ES" sz="1800" dirty="0"/>
            <a:t>vigilancia general, </a:t>
          </a:r>
          <a:r>
            <a:rPr lang="es-ES" sz="1800" dirty="0" smtClean="0"/>
            <a:t>“vigilancia específica” o </a:t>
          </a:r>
          <a:r>
            <a:rPr lang="es-ES" sz="1800" dirty="0"/>
            <a:t>una combinación de ambas"</a:t>
          </a:r>
          <a:endParaRPr lang="en-US" sz="1800" dirty="0"/>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34296" custScaleY="38428" custLinFactNeighborX="-4890" custLinFactNeighborY="-903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LinFactNeighborX="-1956" custLinFactNeighborY="-25738">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custT="1"/>
      <dgm:spPr/>
      <dgm:t>
        <a:bodyPr/>
        <a:lstStyle/>
        <a:p>
          <a:r>
            <a:rPr lang="en-US" altLang="ja-JP"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Vigilancia</a:t>
          </a:r>
          <a:r>
            <a:rPr lang="en-US" altLang="ja-JP"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p>
      </dgm:t>
    </dgm:pt>
    <dgm:pt modelId="{5BC80C2B-A228-4D8A-8A84-A7B9DDD08700}" type="sibTrans" cxnId="{9518A0D1-C79A-4E4E-A9B5-DCA86F3820AB}">
      <dgm:prSet/>
      <dgm:spPr/>
      <dgm:t>
        <a:bodyPr/>
        <a:lstStyle/>
        <a:p>
          <a:endParaRPr lang="en-US" sz="1200">
            <a:latin typeface="Gill Sans MT" panose="020B0502020104020203" pitchFamily="34" charset="0"/>
          </a:endParaRPr>
        </a:p>
      </dgm:t>
    </dgm:pt>
    <dgm:pt modelId="{EEC5F49C-8AE3-4E2A-A215-8770DB5B82C1}" type="parTrans" cxnId="{9518A0D1-C79A-4E4E-A9B5-DCA86F3820AB}">
      <dgm:prSet/>
      <dgm:spPr/>
      <dgm:t>
        <a:bodyPr/>
        <a:lstStyle/>
        <a:p>
          <a:endParaRPr lang="en-US" sz="1200">
            <a:latin typeface="Gill Sans MT" panose="020B0502020104020203" pitchFamily="34" charset="0"/>
          </a:endParaRPr>
        </a:p>
      </dgm:t>
    </dgm:pt>
    <dgm:pt modelId="{A57B9EAA-6793-4A99-B15B-68321B8FD190}">
      <dgm:prSet phldrT="[Text]" custT="1"/>
      <dgm:spPr/>
      <dgm:t>
        <a:bodyPr/>
        <a:lstStyle/>
        <a:p>
          <a:pPr algn="ctr">
            <a:buNone/>
          </a:pPr>
          <a:r>
            <a:rPr lang="en-US" altLang="ja-JP" sz="1800" dirty="0">
              <a:effectLst/>
              <a:latin typeface="Gill Sans MT" panose="020B0502020104020203" pitchFamily="34" charset="0"/>
              <a:cs typeface="Arial" pitchFamily="34" charset="0"/>
            </a:rPr>
            <a:t>“</a:t>
          </a:r>
          <a:r>
            <a:rPr lang="es-ES" altLang="ja-JP" sz="1800" dirty="0">
              <a:effectLst/>
              <a:latin typeface="Gill Sans MT" panose="020B0502020104020203" pitchFamily="34" charset="0"/>
              <a:cs typeface="Arial" pitchFamily="34" charset="0"/>
            </a:rPr>
            <a:t>Proceso </a:t>
          </a:r>
          <a:r>
            <a:rPr lang="es-ES" altLang="ja-JP" sz="1800" b="1" dirty="0">
              <a:effectLst/>
              <a:latin typeface="Gill Sans MT" panose="020B0502020104020203" pitchFamily="34" charset="0"/>
              <a:cs typeface="Arial" pitchFamily="34" charset="0"/>
            </a:rPr>
            <a:t>oficial</a:t>
          </a:r>
          <a:r>
            <a:rPr lang="es-ES" altLang="ja-JP" sz="1800" dirty="0">
              <a:effectLst/>
              <a:latin typeface="Gill Sans MT" panose="020B0502020104020203" pitchFamily="34" charset="0"/>
              <a:cs typeface="Arial" pitchFamily="34" charset="0"/>
            </a:rPr>
            <a:t> </a:t>
          </a:r>
          <a:r>
            <a:rPr lang="es-ES" altLang="ja-JP" sz="1800" u="sng" dirty="0">
              <a:effectLst/>
              <a:latin typeface="Gill Sans MT" panose="020B0502020104020203" pitchFamily="34" charset="0"/>
              <a:cs typeface="Arial" pitchFamily="34" charset="0"/>
            </a:rPr>
            <a:t>mediante el cual se obtiene información sobre las </a:t>
          </a:r>
          <a:r>
            <a:rPr lang="es-ES" altLang="ja-JP" sz="1800" b="1" u="sng" dirty="0">
              <a:effectLst/>
              <a:latin typeface="Gill Sans MT" panose="020B0502020104020203" pitchFamily="34" charset="0"/>
              <a:cs typeface="Arial" pitchFamily="34" charset="0"/>
            </a:rPr>
            <a:t>plagas</a:t>
          </a:r>
          <a:r>
            <a:rPr lang="es-ES" altLang="ja-JP" sz="1800" u="sng" dirty="0">
              <a:effectLst/>
              <a:latin typeface="Gill Sans MT" panose="020B0502020104020203" pitchFamily="34" charset="0"/>
              <a:cs typeface="Arial" pitchFamily="34" charset="0"/>
            </a:rPr>
            <a:t> en </a:t>
          </a:r>
          <a:r>
            <a:rPr lang="es-ES" altLang="ja-JP" sz="1800" u="sng" dirty="0" smtClean="0">
              <a:effectLst/>
              <a:latin typeface="Gill Sans MT" panose="020B0502020104020203" pitchFamily="34" charset="0"/>
              <a:cs typeface="Arial" pitchFamily="34" charset="0"/>
            </a:rPr>
            <a:t>un </a:t>
          </a:r>
          <a:r>
            <a:rPr lang="es-ES" altLang="ja-JP" sz="1800" b="1" u="sng" dirty="0" smtClean="0">
              <a:effectLst/>
              <a:latin typeface="Gill Sans MT" panose="020B0502020104020203" pitchFamily="34" charset="0"/>
              <a:cs typeface="Arial" pitchFamily="34" charset="0"/>
            </a:rPr>
            <a:t>área</a:t>
          </a:r>
          <a:r>
            <a:rPr lang="es-ES" altLang="ja-JP" sz="1800" u="sng" dirty="0" smtClean="0">
              <a:effectLst/>
              <a:latin typeface="Gill Sans MT" panose="020B0502020104020203" pitchFamily="34" charset="0"/>
              <a:cs typeface="Arial" pitchFamily="34" charset="0"/>
            </a:rPr>
            <a:t> </a:t>
          </a:r>
          <a:r>
            <a:rPr lang="es-ES" altLang="ja-JP" sz="1800" u="sng" dirty="0">
              <a:effectLst/>
              <a:latin typeface="Gill Sans MT" panose="020B0502020104020203" pitchFamily="34" charset="0"/>
              <a:cs typeface="Arial" pitchFamily="34" charset="0"/>
            </a:rPr>
            <a:t>a través de la </a:t>
          </a:r>
          <a:r>
            <a:rPr lang="es-ES" altLang="ja-JP" sz="1800" b="1" u="sng" dirty="0">
              <a:effectLst/>
              <a:latin typeface="Gill Sans MT" panose="020B0502020104020203" pitchFamily="34" charset="0"/>
              <a:cs typeface="Arial" pitchFamily="34" charset="0"/>
            </a:rPr>
            <a:t>vigilancia general</a:t>
          </a:r>
          <a:r>
            <a:rPr lang="es-ES" altLang="ja-JP" sz="1800" u="sng" dirty="0">
              <a:effectLst/>
              <a:latin typeface="Gill Sans MT" panose="020B0502020104020203" pitchFamily="34" charset="0"/>
              <a:cs typeface="Arial" pitchFamily="34" charset="0"/>
            </a:rPr>
            <a:t>, la </a:t>
          </a:r>
          <a:r>
            <a:rPr lang="es-ES" altLang="ja-JP" sz="1800" b="1" u="sng" dirty="0">
              <a:effectLst/>
              <a:latin typeface="Gill Sans MT" panose="020B0502020104020203" pitchFamily="34" charset="0"/>
              <a:cs typeface="Arial" pitchFamily="34" charset="0"/>
            </a:rPr>
            <a:t>vigilancia específica </a:t>
          </a:r>
          <a:r>
            <a:rPr lang="es-ES" altLang="ja-JP" sz="1800" u="sng" dirty="0">
              <a:effectLst/>
              <a:latin typeface="Gill Sans MT" panose="020B0502020104020203" pitchFamily="34" charset="0"/>
              <a:cs typeface="Arial" pitchFamily="34" charset="0"/>
            </a:rPr>
            <a:t>o una combinación de ambas</a:t>
          </a:r>
          <a:r>
            <a:rPr lang="es-ES" altLang="ja-JP" sz="1800" dirty="0">
              <a:effectLst/>
              <a:latin typeface="Gill Sans MT" panose="020B0502020104020203" pitchFamily="34" charset="0"/>
              <a:cs typeface="Arial" pitchFamily="34" charset="0"/>
            </a:rPr>
            <a:t>,</a:t>
          </a:r>
          <a:r>
            <a:rPr lang="en-GB" sz="1800" b="1" dirty="0">
              <a:effectLst/>
              <a:latin typeface="Gill Sans MT" panose="020B0502020104020203" pitchFamily="34" charset="0"/>
            </a:rPr>
            <a:t> </a:t>
          </a:r>
          <a:r>
            <a:rPr lang="es-ES" sz="1800" strike="sngStrike" dirty="0">
              <a:latin typeface="Gill Sans MT" panose="020B0502020104020203" pitchFamily="34" charset="0"/>
            </a:rPr>
            <a:t>para recopilar y registrar información sobre la presencia o ausencia de una </a:t>
          </a:r>
          <a:r>
            <a:rPr lang="es-ES" sz="1800" b="1" strike="sngStrike" dirty="0">
              <a:latin typeface="Gill Sans MT" panose="020B0502020104020203" pitchFamily="34" charset="0"/>
            </a:rPr>
            <a:t>plaga</a:t>
          </a:r>
          <a:r>
            <a:rPr lang="es-ES" sz="1800" strike="sngStrike" dirty="0">
              <a:latin typeface="Gill Sans MT" panose="020B0502020104020203" pitchFamily="34" charset="0"/>
            </a:rPr>
            <a:t> mediante el uso de </a:t>
          </a:r>
          <a:r>
            <a:rPr lang="es-ES" sz="1800" b="1" strike="sngStrike" dirty="0">
              <a:latin typeface="Gill Sans MT" panose="020B0502020104020203" pitchFamily="34" charset="0"/>
            </a:rPr>
            <a:t>encuestas, monitoreo</a:t>
          </a:r>
          <a:r>
            <a:rPr lang="es-ES" sz="1800" strike="sngStrike" dirty="0">
              <a:latin typeface="Gill Sans MT" panose="020B0502020104020203" pitchFamily="34" charset="0"/>
            </a:rPr>
            <a:t> u otros procedimientos.</a:t>
          </a:r>
          <a:endParaRPr lang="en-US" sz="180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sz="1200">
            <a:latin typeface="Gill Sans MT" panose="020B0502020104020203" pitchFamily="34" charset="0"/>
          </a:endParaRPr>
        </a:p>
      </dgm:t>
    </dgm:pt>
    <dgm:pt modelId="{8EDC0105-B428-4BE7-9D9B-BCE11ED96747}" type="sibTrans" cxnId="{60B68671-88F2-4643-83C8-C3D446799388}">
      <dgm:prSet/>
      <dgm:spPr/>
      <dgm:t>
        <a:bodyPr/>
        <a:lstStyle/>
        <a:p>
          <a:endParaRPr lang="en-US" sz="1200">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72590" custScaleY="44396" custLinFactNeighborX="-12410" custLinFactNeighborY="-5751">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fr-CH" sz="1800" b="1" i="1"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dirty="0" smtClean="0">
              <a:effectLst>
                <a:outerShdw blurRad="38100" dist="38100" dir="2700000" algn="tl">
                  <a:srgbClr val="000000">
                    <a:alpha val="43137"/>
                  </a:srgbClr>
                </a:outerShdw>
              </a:effectLst>
              <a:latin typeface="Gill Sans MT" panose="020B0502020104020203" pitchFamily="34" charset="0"/>
            </a:rPr>
            <a:t> </a:t>
          </a:r>
          <a:r>
            <a:rPr lang="fr-CH" sz="1800" b="1" i="1" dirty="0" err="1" smtClean="0">
              <a:effectLst>
                <a:outerShdw blurRad="38100" dist="38100" dir="2700000" algn="tl">
                  <a:srgbClr val="000000">
                    <a:alpha val="43137"/>
                  </a:srgbClr>
                </a:outerShdw>
              </a:effectLst>
              <a:latin typeface="Gill Sans MT" panose="020B0502020104020203" pitchFamily="34" charset="0"/>
            </a:rPr>
            <a:t>desde</a:t>
          </a:r>
          <a:r>
            <a:rPr lang="fr-CH" sz="1800" b="1" i="1" dirty="0" smtClean="0">
              <a:effectLst>
                <a:outerShdw blurRad="38100" dist="38100" dir="2700000" algn="tl">
                  <a:srgbClr val="000000">
                    <a:alpha val="43137"/>
                  </a:srgbClr>
                </a:outerShdw>
              </a:effectLst>
              <a:latin typeface="Gill Sans MT" panose="020B0502020104020203" pitchFamily="34" charset="0"/>
            </a:rPr>
            <a:t> </a:t>
          </a:r>
          <a:r>
            <a:rPr lang="fr-CH"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la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r>
            <a:rPr lang="fr-CH" sz="1800" b="1" i="1" dirty="0">
              <a:effectLst>
                <a:outerShdw blurRad="38100" dist="38100" dir="2700000" algn="tl">
                  <a:srgbClr val="000000">
                    <a:alpha val="43137"/>
                  </a:srgbClr>
                </a:outerShdw>
              </a:effectLst>
              <a:latin typeface="Gill Sans MT" panose="020B0502020104020203" pitchFamily="34" charset="0"/>
            </a:rPr>
            <a:t> </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s-ES" noProof="0" dirty="0">
              <a:solidFill>
                <a:schemeClr val="tx1"/>
              </a:solidFill>
              <a:effectLst/>
              <a:latin typeface="+mn-lt"/>
              <a:ea typeface="+mn-ea"/>
              <a:cs typeface="+mn-cs"/>
            </a:rPr>
            <a:t>El uso del término “</a:t>
          </a:r>
          <a:r>
            <a:rPr lang="es-ES" i="1" noProof="0" dirty="0">
              <a:solidFill>
                <a:schemeClr val="tx1"/>
              </a:solidFill>
              <a:effectLst/>
              <a:latin typeface="+mn-lt"/>
              <a:ea typeface="+mn-ea"/>
              <a:cs typeface="+mn-cs"/>
            </a:rPr>
            <a:t>medida fitosanitaria</a:t>
          </a:r>
          <a:r>
            <a:rPr lang="es-ES" noProof="0" dirty="0">
              <a:solidFill>
                <a:schemeClr val="tx1"/>
              </a:solidFill>
              <a:effectLst/>
              <a:latin typeface="+mn-lt"/>
              <a:ea typeface="+mn-ea"/>
              <a:cs typeface="+mn-cs"/>
            </a:rPr>
            <a:t>” en la definición actual de “</a:t>
          </a:r>
          <a:r>
            <a:rPr lang="es-ES" i="1" noProof="0" dirty="0">
              <a:solidFill>
                <a:schemeClr val="tx1"/>
              </a:solidFill>
              <a:effectLst/>
              <a:latin typeface="+mn-lt"/>
              <a:ea typeface="+mn-ea"/>
              <a:cs typeface="+mn-cs"/>
            </a:rPr>
            <a:t>medida de emergencia</a:t>
          </a:r>
          <a:r>
            <a:rPr lang="es-ES" noProof="0" dirty="0">
              <a:solidFill>
                <a:schemeClr val="tx1"/>
              </a:solidFill>
              <a:effectLst/>
              <a:latin typeface="+mn-lt"/>
              <a:ea typeface="+mn-ea"/>
              <a:cs typeface="+mn-cs"/>
            </a:rPr>
            <a:t>” podría implicar que una medida de emergencia puede ser usada únicamente para plagas reglamentadas, lo que contradice el texto de la Convención (Articulo  VII.6) y las NIMF. La medida de emergencia puede aplicarse ante la detección de una plaga aun no reglamentada pero que podría representar un peligro potencial.</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05DA2AAB-1282-44C2-B4AA-41944ADDC0FD}">
      <dgm:prSet/>
      <dgm:spPr/>
      <dgm:t>
        <a:bodyPr/>
        <a:lstStyle/>
        <a:p>
          <a:pPr algn="l">
            <a:buFont typeface="Arial" panose="020B0604020202020204" pitchFamily="34" charset="0"/>
            <a:buChar char="•"/>
          </a:pPr>
          <a:r>
            <a:rPr lang="es-ES" noProof="0" dirty="0">
              <a:solidFill>
                <a:schemeClr val="tx1"/>
              </a:solidFill>
              <a:effectLst/>
              <a:latin typeface="+mn-lt"/>
              <a:ea typeface="+mn-ea"/>
              <a:cs typeface="+mn-cs"/>
            </a:rPr>
            <a:t>Por lo tanto “u</a:t>
          </a:r>
          <a:r>
            <a:rPr lang="es-ES" i="1" noProof="0" dirty="0">
              <a:solidFill>
                <a:schemeClr val="tx1"/>
              </a:solidFill>
              <a:effectLst/>
              <a:latin typeface="+mn-lt"/>
              <a:ea typeface="+mn-ea"/>
              <a:cs typeface="+mn-cs"/>
            </a:rPr>
            <a:t>na medida fitosanitaria establecida</a:t>
          </a:r>
          <a:r>
            <a:rPr lang="es-ES" noProof="0" dirty="0">
              <a:solidFill>
                <a:schemeClr val="tx1"/>
              </a:solidFill>
              <a:effectLst/>
              <a:latin typeface="+mn-lt"/>
              <a:ea typeface="+mn-ea"/>
              <a:cs typeface="+mn-cs"/>
            </a:rPr>
            <a:t>” se reemplazó con “</a:t>
          </a:r>
          <a:r>
            <a:rPr lang="es-ES" i="1" noProof="0" dirty="0">
              <a:solidFill>
                <a:schemeClr val="tx1"/>
              </a:solidFill>
              <a:effectLst/>
              <a:latin typeface="+mn-lt"/>
              <a:ea typeface="+mn-ea"/>
              <a:cs typeface="+mn-cs"/>
            </a:rPr>
            <a:t>Una norma oficial o procedimiento establecido para prevenir la entrada, el establecimiento o la dispersión de una plaga</a:t>
          </a:r>
          <a:r>
            <a:rPr lang="es-ES" noProof="0" dirty="0">
              <a:solidFill>
                <a:schemeClr val="tx1"/>
              </a:solidFill>
              <a:effectLst/>
              <a:latin typeface="+mn-lt"/>
              <a:ea typeface="+mn-ea"/>
              <a:cs typeface="+mn-cs"/>
            </a:rPr>
            <a:t>”.</a:t>
          </a:r>
          <a:endParaRPr lang="en-US" dirty="0">
            <a:latin typeface="Gill Sans MT" panose="020B0502020104020203" pitchFamily="34" charset="0"/>
          </a:endParaRPr>
        </a:p>
      </dgm:t>
    </dgm:pt>
    <dgm:pt modelId="{A0F1841E-F2F1-47FE-A604-5B34FCDE849C}" type="parTrans" cxnId="{45DE99EC-62B3-4B04-B87D-0B87D4F3D3EE}">
      <dgm:prSet/>
      <dgm:spPr/>
      <dgm:t>
        <a:bodyPr/>
        <a:lstStyle/>
        <a:p>
          <a:endParaRPr lang="en-US">
            <a:latin typeface="Gill Sans MT" panose="020B0502020104020203" pitchFamily="34" charset="0"/>
          </a:endParaRPr>
        </a:p>
      </dgm:t>
    </dgm:pt>
    <dgm:pt modelId="{B596B28D-F0E5-41EC-9B62-EA3FF4CDC8C0}" type="sibTrans" cxnId="{45DE99EC-62B3-4B04-B87D-0B87D4F3D3EE}">
      <dgm:prSet/>
      <dgm:spPr/>
      <dgm:t>
        <a:bodyPr/>
        <a:lstStyle/>
        <a:p>
          <a:endParaRPr lang="en-US">
            <a:latin typeface="Gill Sans MT" panose="020B0502020104020203" pitchFamily="34" charset="0"/>
          </a:endParaRPr>
        </a:p>
      </dgm:t>
    </dgm:pt>
    <dgm:pt modelId="{0E1C15BB-FA45-44C3-A5C5-768432F7198A}">
      <dgm:prSet/>
      <dgm:spPr/>
      <dgm:t>
        <a:bodyPr/>
        <a:lstStyle/>
        <a:p>
          <a:pPr algn="l">
            <a:buFont typeface="Arial" panose="020B0604020202020204" pitchFamily="34" charset="0"/>
            <a:buChar char="•"/>
          </a:pPr>
          <a:r>
            <a:rPr lang="es-ES" noProof="0" dirty="0">
              <a:solidFill>
                <a:schemeClr val="tx1"/>
              </a:solidFill>
              <a:effectLst/>
              <a:latin typeface="+mn-lt"/>
              <a:ea typeface="+mn-ea"/>
              <a:cs typeface="+mn-cs"/>
            </a:rPr>
            <a:t>La adición de “</a:t>
          </a:r>
          <a:r>
            <a:rPr lang="es-ES" i="1" noProof="0" dirty="0">
              <a:solidFill>
                <a:schemeClr val="tx1"/>
              </a:solidFill>
              <a:effectLst/>
              <a:latin typeface="+mn-lt"/>
              <a:ea typeface="+mn-ea"/>
              <a:cs typeface="+mn-cs"/>
            </a:rPr>
            <a:t>no abordada por las medidas fitosanitarias existentes</a:t>
          </a:r>
          <a:r>
            <a:rPr lang="es-ES" noProof="0" dirty="0">
              <a:solidFill>
                <a:schemeClr val="tx1"/>
              </a:solidFill>
              <a:effectLst/>
              <a:latin typeface="+mn-lt"/>
              <a:ea typeface="+mn-ea"/>
              <a:cs typeface="+mn-cs"/>
            </a:rPr>
            <a:t>” clarifica que la situación es critica desde el punto de vista fitosanitario y necesita ser abordada.</a:t>
          </a:r>
          <a:endParaRPr lang="en-US" dirty="0">
            <a:latin typeface="Gill Sans MT" panose="020B0502020104020203" pitchFamily="34" charset="0"/>
          </a:endParaRPr>
        </a:p>
      </dgm:t>
    </dgm:pt>
    <dgm:pt modelId="{D2322A46-00CC-4745-8CC2-123F1A726025}" type="parTrans" cxnId="{E2AAB80A-00F6-4FA0-87AA-C16E3F4BE2F2}">
      <dgm:prSet/>
      <dgm:spPr/>
      <dgm:t>
        <a:bodyPr/>
        <a:lstStyle/>
        <a:p>
          <a:endParaRPr lang="en-US">
            <a:latin typeface="Gill Sans MT" panose="020B0502020104020203" pitchFamily="34" charset="0"/>
          </a:endParaRPr>
        </a:p>
      </dgm:t>
    </dgm:pt>
    <dgm:pt modelId="{0235C83C-C0A5-4BE1-946F-AA06904A98F4}" type="sibTrans" cxnId="{E2AAB80A-00F6-4FA0-87AA-C16E3F4BE2F2}">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24419" custScaleY="152775">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8C763293-454A-49BA-B54E-9906948207D3}" type="presOf" srcId="{3353E323-CB19-43FF-8D69-18AB74F7A767}" destId="{3FC65156-527F-4E59-95F4-0814ED0C6D49}" srcOrd="1" destOrd="0" presId="urn:microsoft.com/office/officeart/2005/8/layout/list1"/>
    <dgm:cxn modelId="{9C98EDD5-FBAC-4D81-A0A0-2E09B080C281}" type="presOf" srcId="{0E1C15BB-FA45-44C3-A5C5-768432F7198A}" destId="{759842F4-1C5C-4B5F-A3FF-5C139D83B1A7}" srcOrd="0" destOrd="2" presId="urn:microsoft.com/office/officeart/2005/8/layout/list1"/>
    <dgm:cxn modelId="{6E42E125-7E61-4CAD-B605-99517A99C734}" type="presOf" srcId="{3353E323-CB19-43FF-8D69-18AB74F7A767}" destId="{57EA77B7-0376-4436-A992-E3F67C307AD8}" srcOrd="0" destOrd="0" presId="urn:microsoft.com/office/officeart/2005/8/layout/list1"/>
    <dgm:cxn modelId="{45DE99EC-62B3-4B04-B87D-0B87D4F3D3EE}" srcId="{3353E323-CB19-43FF-8D69-18AB74F7A767}" destId="{05DA2AAB-1282-44C2-B4AA-41944ADDC0FD}" srcOrd="1" destOrd="0" parTransId="{A0F1841E-F2F1-47FE-A604-5B34FCDE849C}" sibTransId="{B596B28D-F0E5-41EC-9B62-EA3FF4CDC8C0}"/>
    <dgm:cxn modelId="{E2AAB80A-00F6-4FA0-87AA-C16E3F4BE2F2}" srcId="{3353E323-CB19-43FF-8D69-18AB74F7A767}" destId="{0E1C15BB-FA45-44C3-A5C5-768432F7198A}" srcOrd="2" destOrd="0" parTransId="{D2322A46-00CC-4745-8CC2-123F1A726025}" sibTransId="{0235C83C-C0A5-4BE1-946F-AA06904A98F4}"/>
    <dgm:cxn modelId="{60B68671-88F2-4643-83C8-C3D446799388}" srcId="{3353E323-CB19-43FF-8D69-18AB74F7A767}" destId="{A57B9EAA-6793-4A99-B15B-68321B8FD190}" srcOrd="0" destOrd="0" parTransId="{EA2551C7-F72F-49CD-90B4-5EFFA05AC5ED}" sibTransId="{8EDC0105-B428-4BE7-9D9B-BCE11ED96747}"/>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CBCC1DD6-49D6-4E0F-818C-B6D498EB7A35}" type="presOf" srcId="{05DA2AAB-1282-44C2-B4AA-41944ADDC0FD}" destId="{759842F4-1C5C-4B5F-A3FF-5C139D83B1A7}" srcOrd="0" destOrd="1"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r>
            <a:rPr lang="en-US" altLang="ja-JP" sz="2800" b="1" dirty="0">
              <a:effectLst>
                <a:outerShdw blurRad="38100" dist="38100" dir="2700000" algn="tl">
                  <a:srgbClr val="000000">
                    <a:alpha val="43137"/>
                  </a:srgbClr>
                </a:outerShdw>
              </a:effectLst>
              <a:latin typeface="+mn-lt"/>
              <a:cs typeface="Arial" pitchFamily="34" charset="0"/>
            </a:rPr>
            <a:t>“</a:t>
          </a:r>
          <a:r>
            <a:rPr lang="es-ES" altLang="ja-JP" sz="2800" b="1" noProof="0" dirty="0">
              <a:effectLst>
                <a:outerShdw blurRad="38100" dist="38100" dir="2700000" algn="tl">
                  <a:srgbClr val="000000">
                    <a:alpha val="43137"/>
                  </a:srgbClr>
                </a:outerShdw>
              </a:effectLst>
              <a:latin typeface="+mn-lt"/>
              <a:cs typeface="Arial" pitchFamily="34" charset="0"/>
            </a:rPr>
            <a:t>Medida de emergencia</a:t>
          </a:r>
          <a:r>
            <a:rPr lang="en-US" altLang="ja-JP" sz="2800" b="1" dirty="0">
              <a:effectLst>
                <a:outerShdw blurRad="38100" dist="38100" dir="2700000" algn="tl">
                  <a:srgbClr val="000000">
                    <a:alpha val="43137"/>
                  </a:srgbClr>
                </a:outerShdw>
              </a:effectLst>
              <a:latin typeface="+mn-lt"/>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ctr">
            <a:buNone/>
          </a:pPr>
          <a:r>
            <a:rPr lang="es-ES" altLang="ja-JP" sz="1800" noProof="0" dirty="0">
              <a:effectLst>
                <a:outerShdw blurRad="38100" dist="38100" dir="2700000" algn="tl">
                  <a:srgbClr val="000000">
                    <a:alpha val="43137"/>
                  </a:srgbClr>
                </a:outerShdw>
              </a:effectLst>
              <a:latin typeface="Gill Sans MT" panose="020B0502020104020203" pitchFamily="34" charset="0"/>
              <a:cs typeface="Arial" pitchFamily="34" charset="0"/>
            </a:rPr>
            <a:t>“Norma o procedimiento </a:t>
          </a:r>
          <a:r>
            <a:rPr lang="es-ES" altLang="ja-JP" sz="1800" b="1" noProof="0" dirty="0">
              <a:effectLst>
                <a:outerShdw blurRad="38100" dist="38100" dir="2700000" algn="tl">
                  <a:srgbClr val="000000">
                    <a:alpha val="43137"/>
                  </a:srgbClr>
                </a:outerShdw>
              </a:effectLst>
              <a:latin typeface="Gill Sans MT" panose="020B0502020104020203" pitchFamily="34" charset="0"/>
              <a:cs typeface="Arial" pitchFamily="34" charset="0"/>
            </a:rPr>
            <a:t>oficial</a:t>
          </a:r>
          <a:r>
            <a:rPr lang="es-ES" altLang="ja-JP" sz="1800" noProof="0" dirty="0">
              <a:effectLst>
                <a:outerShdw blurRad="38100" dist="38100" dir="2700000" algn="tl">
                  <a:srgbClr val="000000">
                    <a:alpha val="43137"/>
                  </a:srgbClr>
                </a:outerShdw>
              </a:effectLst>
              <a:latin typeface="Gill Sans MT" panose="020B0502020104020203" pitchFamily="34" charset="0"/>
              <a:cs typeface="Arial" pitchFamily="34" charset="0"/>
            </a:rPr>
            <a:t> </a:t>
          </a:r>
          <a:r>
            <a:rPr lang="es-ES" sz="1800" b="1" strike="sngStrike" noProof="0" dirty="0">
              <a:latin typeface="Gill Sans MT" panose="020B0502020104020203" pitchFamily="34" charset="0"/>
            </a:rPr>
            <a:t>Medida fitosanitaria</a:t>
          </a:r>
          <a:r>
            <a:rPr lang="es-ES" sz="1800" strike="sngStrike" noProof="0" dirty="0">
              <a:latin typeface="Gill Sans MT" panose="020B0502020104020203" pitchFamily="34" charset="0"/>
            </a:rPr>
            <a:t> </a:t>
          </a:r>
          <a:r>
            <a:rPr lang="es-ES" sz="1800" strike="noStrike" noProof="0" dirty="0" smtClean="0">
              <a:latin typeface="Gill Sans MT" panose="020B0502020104020203" pitchFamily="34" charset="0"/>
            </a:rPr>
            <a:t>establecido rápidamente</a:t>
          </a:r>
          <a:r>
            <a:rPr lang="es-ES" sz="1800" strike="sngStrike" noProof="0" dirty="0" smtClean="0">
              <a:latin typeface="Gill Sans MT" panose="020B0502020104020203" pitchFamily="34" charset="0"/>
            </a:rPr>
            <a:t> </a:t>
          </a:r>
          <a:r>
            <a:rPr lang="es-ES" sz="1800" strike="sngStrike" noProof="0" dirty="0">
              <a:latin typeface="Gill Sans MT" panose="020B0502020104020203" pitchFamily="34" charset="0"/>
            </a:rPr>
            <a:t>en caso de urgencia</a:t>
          </a:r>
          <a:r>
            <a:rPr lang="es-ES" sz="1800" u="sng" strike="sngStrike" noProof="0" dirty="0">
              <a:latin typeface="Gill Sans MT" panose="020B0502020104020203" pitchFamily="34" charset="0"/>
            </a:rPr>
            <a:t> </a:t>
          </a:r>
          <a:r>
            <a:rPr lang="es-ES" sz="1800" u="sng" strike="noStrike" noProof="0" dirty="0" smtClean="0">
              <a:latin typeface="Gill Sans MT" panose="020B0502020104020203" pitchFamily="34" charset="0"/>
            </a:rPr>
            <a:t>para </a:t>
          </a:r>
          <a:r>
            <a:rPr lang="es-ES" sz="1800" u="sng" strike="noStrike" noProof="0" dirty="0">
              <a:latin typeface="Gill Sans MT" panose="020B0502020104020203" pitchFamily="34" charset="0"/>
            </a:rPr>
            <a:t>prevenir la </a:t>
          </a:r>
          <a:r>
            <a:rPr lang="es-ES" sz="1800" b="1" u="sng" strike="noStrike" noProof="0" dirty="0">
              <a:latin typeface="Gill Sans MT" panose="020B0502020104020203" pitchFamily="34" charset="0"/>
            </a:rPr>
            <a:t>entrada</a:t>
          </a:r>
          <a:r>
            <a:rPr lang="es-ES" sz="1800" u="sng" strike="noStrike" noProof="0" dirty="0">
              <a:latin typeface="Gill Sans MT" panose="020B0502020104020203" pitchFamily="34" charset="0"/>
            </a:rPr>
            <a:t>, el </a:t>
          </a:r>
          <a:r>
            <a:rPr lang="es-ES" sz="1800" b="1" u="sng" strike="noStrike" noProof="0" dirty="0">
              <a:latin typeface="Gill Sans MT" panose="020B0502020104020203" pitchFamily="34" charset="0"/>
            </a:rPr>
            <a:t>establecimiento</a:t>
          </a:r>
          <a:r>
            <a:rPr lang="es-ES" sz="1800" u="sng" strike="noStrike" noProof="0" dirty="0">
              <a:latin typeface="Gill Sans MT" panose="020B0502020104020203" pitchFamily="34" charset="0"/>
            </a:rPr>
            <a:t> o la </a:t>
          </a:r>
          <a:r>
            <a:rPr lang="es-ES" sz="1800" b="1" u="sng" strike="noStrike" noProof="0" dirty="0">
              <a:latin typeface="Gill Sans MT" panose="020B0502020104020203" pitchFamily="34" charset="0"/>
            </a:rPr>
            <a:t>dispersión</a:t>
          </a:r>
          <a:r>
            <a:rPr lang="es-ES" sz="1800" u="sng" strike="noStrike" noProof="0" dirty="0">
              <a:latin typeface="Gill Sans MT" panose="020B0502020104020203" pitchFamily="34" charset="0"/>
            </a:rPr>
            <a:t> de una </a:t>
          </a:r>
          <a:r>
            <a:rPr lang="es-ES" sz="1800" b="1" u="sng" strike="noStrike" noProof="0" dirty="0">
              <a:latin typeface="Gill Sans MT" panose="020B0502020104020203" pitchFamily="34" charset="0"/>
            </a:rPr>
            <a:t>plaga</a:t>
          </a:r>
          <a:r>
            <a:rPr lang="es-ES" sz="1800" strike="noStrike" noProof="0" dirty="0">
              <a:latin typeface="Gill Sans MT" panose="020B0502020104020203" pitchFamily="34" charset="0"/>
            </a:rPr>
            <a:t> ante</a:t>
          </a:r>
          <a:r>
            <a:rPr lang="es-ES" sz="1800" noProof="0" dirty="0">
              <a:latin typeface="Gill Sans MT" panose="020B0502020104020203" pitchFamily="34" charset="0"/>
            </a:rPr>
            <a:t> una situación </a:t>
          </a:r>
          <a:r>
            <a:rPr lang="es-ES" sz="1800" strike="sngStrike" noProof="0" dirty="0">
              <a:latin typeface="Gill Sans MT" panose="020B0502020104020203" pitchFamily="34" charset="0"/>
            </a:rPr>
            <a:t>fitosanitaria</a:t>
          </a:r>
          <a:r>
            <a:rPr lang="es-ES" sz="1800" noProof="0" dirty="0">
              <a:latin typeface="Gill Sans MT" panose="020B0502020104020203" pitchFamily="34" charset="0"/>
            </a:rPr>
            <a:t> nueva o imprevista </a:t>
          </a:r>
          <a:r>
            <a:rPr lang="es-ES" sz="1800" u="sng" noProof="0" dirty="0">
              <a:latin typeface="Gill Sans MT" panose="020B0502020104020203" pitchFamily="34" charset="0"/>
            </a:rPr>
            <a:t>que no se aborde en las </a:t>
          </a:r>
          <a:r>
            <a:rPr lang="es-ES" sz="1800" b="1" u="sng" noProof="0" dirty="0">
              <a:latin typeface="Gill Sans MT" panose="020B0502020104020203" pitchFamily="34" charset="0"/>
            </a:rPr>
            <a:t>medidas fitosanitarias</a:t>
          </a:r>
          <a:r>
            <a:rPr lang="es-ES" sz="1800" b="0" u="sng" noProof="0" dirty="0">
              <a:latin typeface="Gill Sans MT" panose="020B0502020104020203" pitchFamily="34" charset="0"/>
            </a:rPr>
            <a:t> existentes</a:t>
          </a:r>
          <a:r>
            <a:rPr lang="es-ES" sz="1800" noProof="0" dirty="0">
              <a:latin typeface="Gill Sans MT" panose="020B0502020104020203" pitchFamily="34" charset="0"/>
            </a:rPr>
            <a:t>. Una </a:t>
          </a:r>
          <a:r>
            <a:rPr lang="es-ES" sz="1800" b="1" noProof="0" dirty="0">
              <a:latin typeface="Gill Sans MT" panose="020B0502020104020203" pitchFamily="34" charset="0"/>
            </a:rPr>
            <a:t>medida de emergencia</a:t>
          </a:r>
          <a:r>
            <a:rPr lang="es-ES" sz="1800" noProof="0" dirty="0">
              <a:latin typeface="Gill Sans MT" panose="020B0502020104020203" pitchFamily="34" charset="0"/>
            </a:rPr>
            <a:t> puede ser o no una </a:t>
          </a:r>
          <a:r>
            <a:rPr lang="es-ES" sz="1800" b="1" noProof="0" dirty="0">
              <a:latin typeface="Gill Sans MT" panose="020B0502020104020203" pitchFamily="34" charset="0"/>
            </a:rPr>
            <a:t>medida provisional</a:t>
          </a:r>
          <a:r>
            <a:rPr lang="es-ES" altLang="ja-JP" sz="1800" strike="noStrike" noProof="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1800" strike="noStrike" dirty="0">
              <a:effectLst/>
              <a:latin typeface="Gill Sans MT" panose="020B0502020104020203" pitchFamily="34" charset="0"/>
              <a:cs typeface="Arial" pitchFamily="34" charset="0"/>
            </a:rPr>
            <a:t>”</a:t>
          </a:r>
          <a:endParaRPr lang="en-US" sz="180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20604">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fr-CH" sz="1800" b="1" i="1"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dirty="0" smtClean="0">
              <a:effectLst>
                <a:outerShdw blurRad="38100" dist="38100" dir="2700000" algn="tl">
                  <a:srgbClr val="000000">
                    <a:alpha val="43137"/>
                  </a:srgbClr>
                </a:outerShdw>
              </a:effectLst>
              <a:latin typeface="Gill Sans MT" panose="020B0502020104020203" pitchFamily="34" charset="0"/>
            </a:rPr>
            <a:t> </a:t>
          </a:r>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dirty="0">
              <a:effectLst>
                <a:outerShdw blurRad="38100" dist="38100" dir="2700000" algn="tl">
                  <a:srgbClr val="000000">
                    <a:alpha val="43137"/>
                  </a:srgbClr>
                </a:outerShdw>
              </a:effectLst>
              <a:latin typeface="Gill Sans MT" panose="020B0502020104020203" pitchFamily="34" charset="0"/>
            </a:rPr>
            <a:t> </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marL="285750" indent="-285750" algn="l">
            <a:buFont typeface="Arial" panose="020B0604020202020204" pitchFamily="34" charset="0"/>
            <a:buChar char="•"/>
          </a:pPr>
          <a:r>
            <a:rPr lang="es-ES" dirty="0">
              <a:solidFill>
                <a:schemeClr val="tx1"/>
              </a:solidFill>
              <a:effectLst/>
              <a:latin typeface="+mn-lt"/>
              <a:ea typeface="+mn-ea"/>
              <a:cs typeface="+mn-cs"/>
            </a:rPr>
            <a:t>Para subsanar la actual discrepancia entre la "normativa fitosanitaria" y la falta de una justificación técnica exhaustiva, el término</a:t>
          </a:r>
          <a:r>
            <a:rPr lang="es-ES" noProof="0" dirty="0">
              <a:solidFill>
                <a:schemeClr val="tx1"/>
              </a:solidFill>
              <a:effectLst/>
              <a:latin typeface="+mn-lt"/>
              <a:ea typeface="+mn-ea"/>
              <a:cs typeface="+mn-cs"/>
            </a:rPr>
            <a:t>“reglamentación fitosanitaria” se reemplaza por “norma oficial temporal ” para enfatizar que una medida provisional es de naturaleza temporal; las normas engloban leyes, reglamentaciones, estatutos, etc.; además las normas y los procedimientos son oficiales </a:t>
          </a:r>
          <a:endParaRPr lang="en-US" dirty="0">
            <a:solidFill>
              <a:schemeClr val="tx1"/>
            </a:solidFill>
            <a:effectLst/>
            <a:latin typeface="+mn-lt"/>
            <a:ea typeface="+mn-ea"/>
            <a:cs typeface="+mn-cs"/>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DA8C9056-9EF0-4822-AFE5-2D4C15F966D1}">
      <dgm:prSet/>
      <dgm:spPr/>
      <dgm:t>
        <a:bodyPr/>
        <a:lstStyle/>
        <a:p>
          <a:pPr marL="457200" indent="-285750" algn="l">
            <a:buFont typeface="Arial" panose="020B0604020202020204" pitchFamily="34" charset="0"/>
            <a:buChar char="•"/>
          </a:pPr>
          <a:r>
            <a:rPr lang="en-US" dirty="0">
              <a:solidFill>
                <a:schemeClr val="tx1"/>
              </a:solidFill>
              <a:effectLst/>
              <a:latin typeface="+mn-lt"/>
              <a:ea typeface="+mn-ea"/>
              <a:cs typeface="+mn-cs"/>
            </a:rPr>
            <a:t>“…</a:t>
          </a:r>
          <a:r>
            <a:rPr lang="es-ES" noProof="0" dirty="0">
              <a:solidFill>
                <a:schemeClr val="tx1"/>
              </a:solidFill>
              <a:effectLst/>
              <a:latin typeface="+mn-lt"/>
              <a:ea typeface="+mn-ea"/>
              <a:cs typeface="+mn-cs"/>
            </a:rPr>
            <a:t>para prevenir la entrada, el establecimiento o la dispersión de una plaga,</a:t>
          </a:r>
          <a:r>
            <a:rPr lang="en-US" dirty="0">
              <a:solidFill>
                <a:schemeClr val="tx1"/>
              </a:solidFill>
              <a:effectLst/>
              <a:latin typeface="+mn-lt"/>
              <a:ea typeface="+mn-ea"/>
              <a:cs typeface="+mn-cs"/>
            </a:rPr>
            <a:t>” </a:t>
          </a:r>
          <a:r>
            <a:rPr lang="es-ES" dirty="0">
              <a:solidFill>
                <a:schemeClr val="tx1"/>
              </a:solidFill>
              <a:effectLst/>
              <a:latin typeface="+mn-lt"/>
              <a:ea typeface="+mn-ea"/>
              <a:cs typeface="+mn-cs"/>
            </a:rPr>
            <a:t>califica el carácter fitosanitario y la intención de la norma o procedimiento.</a:t>
          </a:r>
          <a:endParaRPr lang="en-US" dirty="0">
            <a:solidFill>
              <a:schemeClr val="tx1"/>
            </a:solidFill>
            <a:effectLst/>
            <a:latin typeface="+mn-lt"/>
            <a:ea typeface="+mn-ea"/>
            <a:cs typeface="+mn-cs"/>
          </a:endParaRPr>
        </a:p>
      </dgm:t>
    </dgm:pt>
    <dgm:pt modelId="{75A3B188-B392-48C8-9C2F-DFB51F14403A}" type="parTrans" cxnId="{F58C0295-3E7F-4D2C-98A7-6ECF3AA3441F}">
      <dgm:prSet/>
      <dgm:spPr/>
      <dgm:t>
        <a:bodyPr/>
        <a:lstStyle/>
        <a:p>
          <a:endParaRPr lang="en-US">
            <a:latin typeface="Gill Sans MT" panose="020B0502020104020203" pitchFamily="34" charset="0"/>
          </a:endParaRPr>
        </a:p>
      </dgm:t>
    </dgm:pt>
    <dgm:pt modelId="{6ADF83E5-FE87-40C7-9B81-8012B34533D5}" type="sibTrans" cxnId="{F58C0295-3E7F-4D2C-98A7-6ECF3AA3441F}">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122372" custLinFactNeighborX="40936" custLinFactNeighborY="-653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F58C0295-3E7F-4D2C-98A7-6ECF3AA3441F}" srcId="{3353E323-CB19-43FF-8D69-18AB74F7A767}" destId="{DA8C9056-9EF0-4822-AFE5-2D4C15F966D1}" srcOrd="1" destOrd="0" parTransId="{75A3B188-B392-48C8-9C2F-DFB51F14403A}" sibTransId="{6ADF83E5-FE87-40C7-9B81-8012B34533D5}"/>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1AA8D15D-F76A-47FC-9976-F13F12F15A0E}" type="presOf" srcId="{DA8C9056-9EF0-4822-AFE5-2D4C15F966D1}" destId="{759842F4-1C5C-4B5F-A3FF-5C139D83B1A7}" srcOrd="0" destOrd="1" presId="urn:microsoft.com/office/officeart/2005/8/layout/list1"/>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r>
            <a:rPr lang="es-ES" altLang="ja-JP" sz="2000" b="1" noProof="0" dirty="0">
              <a:effectLst>
                <a:outerShdw blurRad="38100" dist="38100" dir="2700000" algn="tl">
                  <a:srgbClr val="000000">
                    <a:alpha val="43137"/>
                  </a:srgbClr>
                </a:outerShdw>
              </a:effectLst>
              <a:latin typeface="Arial" pitchFamily="34" charset="0"/>
              <a:cs typeface="Arial" pitchFamily="34" charset="0"/>
            </a:rPr>
            <a:t>“Medida p</a:t>
          </a:r>
          <a:r>
            <a:rPr lang="es-ES" sz="2000" b="1" noProof="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rovisional</a:t>
          </a:r>
          <a:r>
            <a:rPr lang="es-ES" altLang="ja-JP" sz="2000" b="1" noProof="0" dirty="0">
              <a:effectLst>
                <a:outerShdw blurRad="38100" dist="38100" dir="2700000" algn="tl">
                  <a:srgbClr val="000000">
                    <a:alpha val="43137"/>
                  </a:srgbClr>
                </a:outerShdw>
              </a:effectLst>
              <a:latin typeface="Arial" pitchFamily="34" charset="0"/>
              <a:cs typeface="Arial" pitchFamily="34" charset="0"/>
            </a:rPr>
            <a:t>”</a:t>
          </a:r>
          <a:endParaRPr lang="en-US" altLang="ja-JP" sz="2000"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sz="2000">
            <a:latin typeface="Gill Sans MT" panose="020B0502020104020203" pitchFamily="34" charset="0"/>
          </a:endParaRPr>
        </a:p>
      </dgm:t>
    </dgm:pt>
    <dgm:pt modelId="{EEC5F49C-8AE3-4E2A-A215-8770DB5B82C1}" type="parTrans" cxnId="{9518A0D1-C79A-4E4E-A9B5-DCA86F3820AB}">
      <dgm:prSet/>
      <dgm:spPr/>
      <dgm:t>
        <a:bodyPr/>
        <a:lstStyle/>
        <a:p>
          <a:endParaRPr lang="en-US" sz="2000">
            <a:latin typeface="Gill Sans MT" panose="020B0502020104020203" pitchFamily="34" charset="0"/>
          </a:endParaRPr>
        </a:p>
      </dgm:t>
    </dgm:pt>
    <dgm:pt modelId="{A57B9EAA-6793-4A99-B15B-68321B8FD190}">
      <dgm:prSet phldrT="[Text]" custT="1"/>
      <dgm:spPr/>
      <dgm:t>
        <a:bodyPr/>
        <a:lstStyle/>
        <a:p>
          <a:pPr algn="ctr">
            <a:buNone/>
          </a:pPr>
          <a:r>
            <a:rPr lang="es-ES" altLang="ja-JP" sz="2000" noProof="0" dirty="0" smtClean="0">
              <a:effectLst>
                <a:outerShdw blurRad="38100" dist="38100" dir="2700000" algn="tl">
                  <a:srgbClr val="000000">
                    <a:alpha val="43137"/>
                  </a:srgbClr>
                </a:outerShdw>
              </a:effectLst>
              <a:latin typeface="Arial" pitchFamily="34" charset="0"/>
              <a:cs typeface="Arial" pitchFamily="34" charset="0"/>
            </a:rPr>
            <a:t>“</a:t>
          </a:r>
          <a:r>
            <a:rPr lang="es-ES" sz="2000" b="1" strike="sngStrike" dirty="0" smtClean="0"/>
            <a:t>Reglamentación </a:t>
          </a:r>
          <a:r>
            <a:rPr lang="es-ES" sz="2000" strike="sngStrike" dirty="0" smtClean="0"/>
            <a:t>o</a:t>
          </a:r>
          <a:r>
            <a:rPr lang="es-ES" sz="2000" dirty="0" smtClean="0"/>
            <a:t> Norma o </a:t>
          </a:r>
          <a:r>
            <a:rPr lang="es-ES" sz="2000" b="0" dirty="0" smtClean="0"/>
            <a:t>procedimiento</a:t>
          </a:r>
          <a:r>
            <a:rPr lang="es-ES" sz="2000" b="1" dirty="0" smtClean="0"/>
            <a:t> </a:t>
          </a:r>
          <a:r>
            <a:rPr lang="es-ES" sz="2000" b="1" strike="sngStrike" dirty="0" smtClean="0"/>
            <a:t>fitosanitario</a:t>
          </a:r>
          <a:r>
            <a:rPr lang="es-ES" sz="2000" dirty="0" smtClean="0"/>
            <a:t> </a:t>
          </a:r>
          <a:r>
            <a:rPr lang="es-ES" sz="2000" b="1" u="sng" dirty="0" smtClean="0"/>
            <a:t>oficial </a:t>
          </a:r>
          <a:r>
            <a:rPr lang="es-ES" sz="2000" b="0" u="sng" dirty="0" smtClean="0"/>
            <a:t>temporal para prevenir la </a:t>
          </a:r>
          <a:r>
            <a:rPr lang="es-ES" sz="2000" b="1" u="sng" dirty="0" smtClean="0"/>
            <a:t>entrada</a:t>
          </a:r>
          <a:r>
            <a:rPr lang="es-ES" sz="2000" b="0" u="sng" dirty="0" smtClean="0"/>
            <a:t>, el </a:t>
          </a:r>
          <a:r>
            <a:rPr lang="es-ES" sz="2000" b="1" u="sng" dirty="0" smtClean="0"/>
            <a:t>establecimiento</a:t>
          </a:r>
          <a:r>
            <a:rPr lang="es-ES" sz="2000" b="0" u="sng" dirty="0" smtClean="0"/>
            <a:t> o la </a:t>
          </a:r>
          <a:r>
            <a:rPr lang="es-ES" sz="2000" b="1" u="sng" dirty="0" smtClean="0"/>
            <a:t>dispersión</a:t>
          </a:r>
          <a:r>
            <a:rPr lang="es-ES" sz="2000" b="0" u="sng" dirty="0" smtClean="0"/>
            <a:t> de una </a:t>
          </a:r>
          <a:r>
            <a:rPr lang="es-ES" sz="2000" b="1" u="sng" dirty="0" smtClean="0"/>
            <a:t>plaga</a:t>
          </a:r>
          <a:r>
            <a:rPr lang="es-ES" sz="2000" b="0" u="sng" dirty="0" smtClean="0"/>
            <a:t> </a:t>
          </a:r>
          <a:r>
            <a:rPr lang="es-ES" sz="2000" dirty="0" smtClean="0"/>
            <a:t>establecido sin una justificación técnica completa, debido a la falta de información adecuada en el momento</a:t>
          </a:r>
          <a:r>
            <a:rPr lang="es-ES" sz="2000" strike="sngStrike" dirty="0" smtClean="0"/>
            <a:t>. Una </a:t>
          </a:r>
          <a:r>
            <a:rPr lang="es-ES" sz="2000" b="1" strike="sngStrike" dirty="0" smtClean="0"/>
            <a:t>medida provisional</a:t>
          </a:r>
          <a:r>
            <a:rPr lang="es-ES" sz="2000" dirty="0" smtClean="0"/>
            <a:t> </a:t>
          </a:r>
          <a:r>
            <a:rPr lang="es-ES" sz="2000" u="sng" dirty="0" smtClean="0"/>
            <a:t>y que </a:t>
          </a:r>
          <a:r>
            <a:rPr lang="es-ES" sz="2000" dirty="0" smtClean="0"/>
            <a:t>está sujeta a un examen periódico y a la justificación técnica completa lo antes posible</a:t>
          </a:r>
          <a:endParaRPr lang="en-US" sz="200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sz="2000">
            <a:latin typeface="Gill Sans MT" panose="020B0502020104020203" pitchFamily="34" charset="0"/>
          </a:endParaRPr>
        </a:p>
      </dgm:t>
    </dgm:pt>
    <dgm:pt modelId="{8EDC0105-B428-4BE7-9D9B-BCE11ED96747}" type="sibTrans" cxnId="{60B68671-88F2-4643-83C8-C3D446799388}">
      <dgm:prSet/>
      <dgm:spPr/>
      <dgm:t>
        <a:bodyPr/>
        <a:lstStyle/>
        <a:p>
          <a:endParaRPr lang="en-US" sz="2000">
            <a:latin typeface="Gill Sans MT" panose="020B0502020104020203" pitchFamily="34" charset="0"/>
          </a:endParaRPr>
        </a:p>
      </dgm:t>
    </dgm:pt>
    <dgm:pt modelId="{E16C22FC-59DD-4414-85AB-D10D247A1FF7}">
      <dgm:prSet phldrT="[Text]" custT="1"/>
      <dgm:spPr/>
      <dgm:t>
        <a:bodyPr/>
        <a:lstStyle/>
        <a:p>
          <a:pPr algn="ctr">
            <a:buNone/>
          </a:pPr>
          <a:endParaRPr lang="en-US" sz="2000" i="1" dirty="0">
            <a:effectLst/>
            <a:latin typeface="Gill Sans MT" panose="020B0502020104020203" pitchFamily="34" charset="0"/>
          </a:endParaRPr>
        </a:p>
      </dgm:t>
    </dgm:pt>
    <dgm:pt modelId="{5A36E784-D648-478E-B8CA-D62AC497B328}" type="parTrans" cxnId="{1F5462CD-B564-4CF6-9881-29857CB7FB80}">
      <dgm:prSet/>
      <dgm:spPr/>
      <dgm:t>
        <a:bodyPr/>
        <a:lstStyle/>
        <a:p>
          <a:endParaRPr lang="es-ES" sz="2000"/>
        </a:p>
      </dgm:t>
    </dgm:pt>
    <dgm:pt modelId="{60BA2B2E-CA00-43B0-9E8E-A868E72CC6AD}" type="sibTrans" cxnId="{1F5462CD-B564-4CF6-9881-29857CB7FB80}">
      <dgm:prSet/>
      <dgm:spPr/>
      <dgm:t>
        <a:bodyPr/>
        <a:lstStyle/>
        <a:p>
          <a:endParaRPr lang="es-ES" sz="2000"/>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16850" custScaleY="50726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ScaleY="10953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4C790A44-F4FF-4789-971A-008C12850091}" type="presOf" srcId="{E16C22FC-59DD-4414-85AB-D10D247A1FF7}"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1F5462CD-B564-4CF6-9881-29857CB7FB80}" srcId="{3353E323-CB19-43FF-8D69-18AB74F7A767}" destId="{E16C22FC-59DD-4414-85AB-D10D247A1FF7}" srcOrd="1" destOrd="0" parTransId="{5A36E784-D648-478E-B8CA-D62AC497B328}" sibTransId="{60BA2B2E-CA00-43B0-9E8E-A868E72CC6AD}"/>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fr-CH" sz="1800" b="1" i="1" dirty="0" smtClean="0">
              <a:effectLst>
                <a:outerShdw blurRad="38100" dist="38100" dir="2700000" algn="tl">
                  <a:srgbClr val="000000">
                    <a:alpha val="43137"/>
                  </a:srgbClr>
                </a:outerShdw>
              </a:effectLst>
              <a:latin typeface="Gill Sans MT" panose="020B0502020104020203" pitchFamily="34" charset="0"/>
            </a:rPr>
            <a:t>Sin </a:t>
          </a:r>
          <a:r>
            <a:rPr lang="fr-CH" sz="1800" b="1" i="1"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dirty="0" smtClean="0">
              <a:effectLst>
                <a:outerShdw blurRad="38100" dist="38100" dir="2700000" algn="tl">
                  <a:srgbClr val="000000">
                    <a:alpha val="43137"/>
                  </a:srgbClr>
                </a:outerShdw>
              </a:effectLst>
              <a:latin typeface="Gill Sans MT" panose="020B0502020104020203" pitchFamily="34" charset="0"/>
            </a:rPr>
            <a:t>  </a:t>
          </a:r>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dirty="0">
              <a:effectLst>
                <a:outerShdw blurRad="38100" dist="38100" dir="2700000" algn="tl">
                  <a:srgbClr val="000000">
                    <a:alpha val="43137"/>
                  </a:srgbClr>
                </a:outerShdw>
              </a:effectLst>
              <a:latin typeface="Gill Sans MT" panose="020B0502020104020203" pitchFamily="34" charset="0"/>
            </a:rPr>
            <a:t> </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marL="182563" indent="-182563" algn="l">
            <a:lnSpc>
              <a:spcPct val="100000"/>
            </a:lnSpc>
            <a:spcAft>
              <a:spcPts val="300"/>
            </a:spcAft>
            <a:buFont typeface="Arial" panose="020B0604020202020204" pitchFamily="34" charset="0"/>
            <a:buChar char="•"/>
          </a:pPr>
          <a:r>
            <a:rPr lang="es-ES" sz="1500" spc="-10" baseline="0" noProof="0" dirty="0">
              <a:solidFill>
                <a:schemeClr val="tx1"/>
              </a:solidFill>
              <a:effectLst/>
              <a:latin typeface="+mn-lt"/>
              <a:ea typeface="+mn-ea"/>
              <a:cs typeface="+mn-cs"/>
            </a:rPr>
            <a:t>De acuerdo con el Articulo VII.2f de la Convención y la definición del término “</a:t>
          </a:r>
          <a:r>
            <a:rPr lang="es-ES" sz="1500" i="1" spc="-10" baseline="0" noProof="0" dirty="0">
              <a:solidFill>
                <a:schemeClr val="tx1"/>
              </a:solidFill>
              <a:effectLst/>
              <a:latin typeface="+mn-lt"/>
              <a:ea typeface="+mn-ea"/>
              <a:cs typeface="+mn-cs"/>
            </a:rPr>
            <a:t>procedimiento de verificación de cumplimiento (para un envío)</a:t>
          </a:r>
          <a:r>
            <a:rPr lang="es-ES" sz="1500" spc="-10" baseline="0" noProof="0" dirty="0">
              <a:solidFill>
                <a:schemeClr val="tx1"/>
              </a:solidFill>
              <a:effectLst/>
              <a:latin typeface="+mn-lt"/>
              <a:ea typeface="+mn-ea"/>
              <a:cs typeface="+mn-cs"/>
            </a:rPr>
            <a:t>”</a:t>
          </a:r>
          <a:r>
            <a:rPr lang="es-ES" sz="1500" i="1" spc="-10" baseline="0" noProof="0" dirty="0">
              <a:solidFill>
                <a:schemeClr val="tx1"/>
              </a:solidFill>
              <a:effectLst/>
              <a:latin typeface="+mn-lt"/>
              <a:ea typeface="+mn-ea"/>
              <a:cs typeface="+mn-cs"/>
            </a:rPr>
            <a:t>,</a:t>
          </a:r>
          <a:r>
            <a:rPr lang="es-ES" sz="1500" spc="-10" baseline="0" noProof="0" dirty="0">
              <a:solidFill>
                <a:schemeClr val="tx1"/>
              </a:solidFill>
              <a:effectLst/>
              <a:latin typeface="+mn-lt"/>
              <a:ea typeface="+mn-ea"/>
              <a:cs typeface="+mn-cs"/>
            </a:rPr>
            <a:t> el término “</a:t>
          </a:r>
          <a:r>
            <a:rPr lang="es-ES" sz="1500" i="1" spc="-10" baseline="0" noProof="0" dirty="0">
              <a:solidFill>
                <a:schemeClr val="tx1"/>
              </a:solidFill>
              <a:effectLst/>
              <a:latin typeface="+mn-lt"/>
              <a:ea typeface="+mn-ea"/>
              <a:cs typeface="+mn-cs"/>
            </a:rPr>
            <a:t>cumplimiento</a:t>
          </a:r>
          <a:r>
            <a:rPr lang="es-ES" sz="1500" spc="-10" baseline="0" noProof="0" dirty="0">
              <a:solidFill>
                <a:schemeClr val="tx1"/>
              </a:solidFill>
              <a:effectLst/>
              <a:latin typeface="+mn-lt"/>
              <a:ea typeface="+mn-ea"/>
              <a:cs typeface="+mn-cs"/>
            </a:rPr>
            <a:t>” está relacionado con envíos, y  las “Recomendaciones generales sobre el uso de términos en las NIMF” estipulan usar “</a:t>
          </a:r>
          <a:r>
            <a:rPr lang="es-ES" sz="1500" i="1" spc="-10" baseline="0" noProof="0" dirty="0">
              <a:solidFill>
                <a:schemeClr val="tx1"/>
              </a:solidFill>
              <a:effectLst/>
              <a:latin typeface="+mn-lt"/>
              <a:ea typeface="+mn-ea"/>
              <a:cs typeface="+mn-cs"/>
            </a:rPr>
            <a:t>conformidad” </a:t>
          </a:r>
          <a:r>
            <a:rPr lang="es-ES" sz="1500" i="0" spc="-10" baseline="0" noProof="0" dirty="0">
              <a:solidFill>
                <a:schemeClr val="tx1"/>
              </a:solidFill>
              <a:effectLst/>
              <a:latin typeface="+mn-lt"/>
              <a:ea typeface="+mn-ea"/>
              <a:cs typeface="+mn-cs"/>
            </a:rPr>
            <a:t>en otros casos</a:t>
          </a:r>
          <a:r>
            <a:rPr lang="es-ES" sz="1500" spc="-10" baseline="0" noProof="0" dirty="0">
              <a:solidFill>
                <a:schemeClr val="tx1"/>
              </a:solidFill>
              <a:effectLst/>
              <a:latin typeface="+mn-lt"/>
              <a:ea typeface="+mn-ea"/>
              <a:cs typeface="+mn-cs"/>
            </a:rPr>
            <a:t>. Como el término  “</a:t>
          </a:r>
          <a:r>
            <a:rPr lang="es-ES" sz="1500" i="1" spc="-10" baseline="0" noProof="0" dirty="0">
              <a:solidFill>
                <a:schemeClr val="tx1"/>
              </a:solidFill>
              <a:effectLst/>
              <a:latin typeface="+mn-lt"/>
              <a:ea typeface="+mn-ea"/>
              <a:cs typeface="+mn-cs"/>
            </a:rPr>
            <a:t>inspección”  </a:t>
          </a:r>
          <a:r>
            <a:rPr lang="es-ES" sz="1500" i="0" spc="-10" baseline="0" noProof="0" dirty="0">
              <a:solidFill>
                <a:schemeClr val="tx1"/>
              </a:solidFill>
              <a:effectLst/>
              <a:latin typeface="+mn-lt"/>
              <a:ea typeface="+mn-ea"/>
              <a:cs typeface="+mn-cs"/>
            </a:rPr>
            <a:t>se puede aplicar a otros ámbitos además de los envíos, se sustituyó </a:t>
          </a:r>
          <a:r>
            <a:rPr lang="es-ES" sz="1500" spc="-10" baseline="0" noProof="0" dirty="0">
              <a:solidFill>
                <a:schemeClr val="tx1"/>
              </a:solidFill>
              <a:effectLst/>
              <a:latin typeface="+mn-lt"/>
              <a:ea typeface="+mn-ea"/>
              <a:cs typeface="+mn-cs"/>
            </a:rPr>
            <a:t>“</a:t>
          </a:r>
          <a:r>
            <a:rPr lang="es-ES" sz="1500" i="1" spc="-10" baseline="0" noProof="0" dirty="0">
              <a:solidFill>
                <a:schemeClr val="tx1"/>
              </a:solidFill>
              <a:effectLst/>
              <a:latin typeface="+mn-lt"/>
              <a:ea typeface="+mn-ea"/>
              <a:cs typeface="+mn-cs"/>
            </a:rPr>
            <a:t>cumplimiento”</a:t>
          </a:r>
          <a:r>
            <a:rPr lang="es-ES" sz="1500" spc="-10" baseline="0" noProof="0" dirty="0">
              <a:solidFill>
                <a:schemeClr val="tx1"/>
              </a:solidFill>
              <a:effectLst/>
              <a:latin typeface="+mn-lt"/>
              <a:ea typeface="+mn-ea"/>
              <a:cs typeface="+mn-cs"/>
            </a:rPr>
            <a:t> por “</a:t>
          </a:r>
          <a:r>
            <a:rPr lang="es-ES" sz="1500" i="1" spc="-10" baseline="0" noProof="0" dirty="0">
              <a:solidFill>
                <a:schemeClr val="tx1"/>
              </a:solidFill>
              <a:effectLst/>
              <a:latin typeface="+mn-lt"/>
              <a:ea typeface="+mn-ea"/>
              <a:cs typeface="+mn-cs"/>
            </a:rPr>
            <a:t>conformidad</a:t>
          </a:r>
          <a:r>
            <a:rPr lang="es-ES" sz="1500" spc="-10" baseline="0" noProof="0" dirty="0">
              <a:solidFill>
                <a:schemeClr val="tx1"/>
              </a:solidFill>
              <a:effectLst/>
              <a:latin typeface="+mn-lt"/>
              <a:ea typeface="+mn-ea"/>
              <a:cs typeface="+mn-cs"/>
            </a:rPr>
            <a:t>”.</a:t>
          </a:r>
          <a:endParaRPr lang="en-US" sz="1500" i="1" spc="-10" baseline="0"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3B3856BF-45FF-40B6-A65B-AB2D5611DB68}">
      <dgm:prSet custT="1"/>
      <dgm:spPr/>
      <dgm:t>
        <a:bodyPr/>
        <a:lstStyle/>
        <a:p>
          <a:pPr marL="182563" indent="-182563" algn="l">
            <a:lnSpc>
              <a:spcPct val="100000"/>
            </a:lnSpc>
            <a:spcAft>
              <a:spcPts val="300"/>
            </a:spcAft>
            <a:buFont typeface="Arial" panose="020B0604020202020204" pitchFamily="34" charset="0"/>
            <a:buChar char="•"/>
          </a:pPr>
          <a:r>
            <a:rPr lang="es-ES" sz="1500" spc="-10" baseline="0" noProof="0" dirty="0">
              <a:solidFill>
                <a:schemeClr val="tx1"/>
              </a:solidFill>
              <a:effectLst/>
              <a:latin typeface="+mn-lt"/>
              <a:ea typeface="+mn-ea"/>
              <a:cs typeface="+mn-cs"/>
            </a:rPr>
            <a:t>La palabra “</a:t>
          </a:r>
          <a:r>
            <a:rPr lang="es-ES" sz="1500" i="1" spc="-10" baseline="0" noProof="0" dirty="0">
              <a:solidFill>
                <a:schemeClr val="tx1"/>
              </a:solidFill>
              <a:effectLst/>
              <a:latin typeface="+mn-lt"/>
              <a:ea typeface="+mn-ea"/>
              <a:cs typeface="+mn-cs"/>
            </a:rPr>
            <a:t>determinar</a:t>
          </a:r>
          <a:r>
            <a:rPr lang="es-ES" sz="1500" spc="-10" baseline="0" noProof="0" dirty="0">
              <a:solidFill>
                <a:schemeClr val="tx1"/>
              </a:solidFill>
              <a:effectLst/>
              <a:latin typeface="+mn-lt"/>
              <a:ea typeface="+mn-ea"/>
              <a:cs typeface="+mn-cs"/>
            </a:rPr>
            <a:t>” se sustituyó por “</a:t>
          </a:r>
          <a:r>
            <a:rPr lang="es-ES" sz="1500" i="1" spc="-10" baseline="0" noProof="0" dirty="0">
              <a:solidFill>
                <a:schemeClr val="tx1"/>
              </a:solidFill>
              <a:effectLst/>
              <a:latin typeface="+mn-lt"/>
              <a:ea typeface="+mn-ea"/>
              <a:cs typeface="+mn-cs"/>
            </a:rPr>
            <a:t>comprobar</a:t>
          </a:r>
          <a:r>
            <a:rPr lang="es-ES" sz="1500" spc="-10" baseline="0" noProof="0" dirty="0">
              <a:solidFill>
                <a:schemeClr val="tx1"/>
              </a:solidFill>
              <a:effectLst/>
              <a:latin typeface="+mn-lt"/>
              <a:ea typeface="+mn-ea"/>
              <a:cs typeface="+mn-cs"/>
            </a:rPr>
            <a:t>” para reflejar el cambio de “</a:t>
          </a:r>
          <a:r>
            <a:rPr lang="es-ES" sz="1500" i="1" spc="-10" baseline="0" noProof="0" dirty="0">
              <a:solidFill>
                <a:schemeClr val="tx1"/>
              </a:solidFill>
              <a:effectLst/>
              <a:latin typeface="+mn-lt"/>
              <a:ea typeface="+mn-ea"/>
              <a:cs typeface="+mn-cs"/>
            </a:rPr>
            <a:t>cumplimiento</a:t>
          </a:r>
          <a:r>
            <a:rPr lang="es-ES" sz="1500" spc="-10" baseline="0" noProof="0" dirty="0">
              <a:solidFill>
                <a:schemeClr val="tx1"/>
              </a:solidFill>
              <a:effectLst/>
              <a:latin typeface="+mn-lt"/>
              <a:ea typeface="+mn-ea"/>
              <a:cs typeface="+mn-cs"/>
            </a:rPr>
            <a:t>” a “</a:t>
          </a:r>
          <a:r>
            <a:rPr lang="es-ES" sz="1500" i="1" spc="-10" baseline="0" noProof="0" dirty="0">
              <a:solidFill>
                <a:schemeClr val="tx1"/>
              </a:solidFill>
              <a:effectLst/>
              <a:latin typeface="+mn-lt"/>
              <a:ea typeface="+mn-ea"/>
              <a:cs typeface="+mn-cs"/>
            </a:rPr>
            <a:t>conformidad</a:t>
          </a:r>
          <a:r>
            <a:rPr lang="es-ES" sz="1500" spc="-10" baseline="0" noProof="0" dirty="0">
              <a:solidFill>
                <a:schemeClr val="tx1"/>
              </a:solidFill>
              <a:effectLst/>
              <a:latin typeface="+mn-lt"/>
              <a:ea typeface="+mn-ea"/>
              <a:cs typeface="+mn-cs"/>
            </a:rPr>
            <a:t>”.</a:t>
          </a:r>
          <a:endParaRPr lang="fr-FR" sz="1500" spc="-10" baseline="0" dirty="0">
            <a:latin typeface="Gill Sans MT" panose="020B0502020104020203" pitchFamily="34" charset="0"/>
          </a:endParaRPr>
        </a:p>
      </dgm:t>
    </dgm:pt>
    <dgm:pt modelId="{6C20D803-1866-44C0-BBF7-D72548637426}" type="parTrans" cxnId="{0C46C5A3-7E50-441B-8A3B-B5BB3C9F0855}">
      <dgm:prSet/>
      <dgm:spPr/>
      <dgm:t>
        <a:bodyPr/>
        <a:lstStyle/>
        <a:p>
          <a:endParaRPr lang="en-US">
            <a:latin typeface="Gill Sans MT" panose="020B0502020104020203" pitchFamily="34" charset="0"/>
          </a:endParaRPr>
        </a:p>
      </dgm:t>
    </dgm:pt>
    <dgm:pt modelId="{DD5932FC-6A7B-418C-B9E0-05EFE0F8339B}" type="sibTrans" cxnId="{0C46C5A3-7E50-441B-8A3B-B5BB3C9F0855}">
      <dgm:prSet/>
      <dgm:spPr/>
      <dgm:t>
        <a:bodyPr/>
        <a:lstStyle/>
        <a:p>
          <a:endParaRPr lang="en-US">
            <a:latin typeface="Gill Sans MT" panose="020B0502020104020203" pitchFamily="34" charset="0"/>
          </a:endParaRPr>
        </a:p>
      </dgm:t>
    </dgm:pt>
    <dgm:pt modelId="{17EA54DB-D260-440F-B1D9-B3926856F727}">
      <dgm:prSet custT="1"/>
      <dgm:spPr/>
      <dgm:t>
        <a:bodyPr/>
        <a:lstStyle/>
        <a:p>
          <a:pPr marL="182563" indent="-182563" algn="l">
            <a:lnSpc>
              <a:spcPct val="100000"/>
            </a:lnSpc>
            <a:spcAft>
              <a:spcPts val="300"/>
            </a:spcAft>
            <a:buFont typeface="Arial" panose="020B0604020202020204" pitchFamily="34" charset="0"/>
            <a:buChar char="•"/>
          </a:pPr>
          <a:r>
            <a:rPr lang="es-ES" sz="1500" i="1" spc="-10" baseline="0" noProof="0" dirty="0" smtClean="0">
              <a:solidFill>
                <a:schemeClr val="tx1"/>
              </a:solidFill>
              <a:effectLst/>
              <a:latin typeface="+mn-lt"/>
              <a:ea typeface="+mn-ea"/>
              <a:cs typeface="+mn-cs"/>
            </a:rPr>
            <a:t>“Reglamentaciones</a:t>
          </a:r>
          <a:r>
            <a:rPr lang="es-ES" sz="1500" spc="-10" baseline="0" noProof="0" dirty="0">
              <a:solidFill>
                <a:schemeClr val="tx1"/>
              </a:solidFill>
              <a:effectLst/>
              <a:latin typeface="+mn-lt"/>
              <a:ea typeface="+mn-ea"/>
              <a:cs typeface="+mn-cs"/>
            </a:rPr>
            <a:t>” se sustituyó por “</a:t>
          </a:r>
          <a:r>
            <a:rPr lang="es-ES" sz="1500" i="1" spc="-10" baseline="0" noProof="0" dirty="0">
              <a:solidFill>
                <a:schemeClr val="tx1"/>
              </a:solidFill>
              <a:effectLst/>
              <a:latin typeface="+mn-lt"/>
              <a:ea typeface="+mn-ea"/>
              <a:cs typeface="+mn-cs"/>
            </a:rPr>
            <a:t>requisitos</a:t>
          </a:r>
          <a:r>
            <a:rPr lang="es-ES" sz="1500" spc="-10" baseline="0" noProof="0" dirty="0">
              <a:solidFill>
                <a:schemeClr val="tx1"/>
              </a:solidFill>
              <a:effectLst/>
              <a:latin typeface="+mn-lt"/>
              <a:ea typeface="+mn-ea"/>
              <a:cs typeface="+mn-cs"/>
            </a:rPr>
            <a:t>”, ya que las reglamentaciones fitosanitarias pertenecen a un nivel superior y hacen referencia a plagas reglamentadas. Sin embargo, la inspección puede realizarse en otros escenarios distintos a la importación, tales como en los lugares o sitios de producción o a la exportación, y la inspección en dichos escenarios podrá no estar siempre relacionada con plagas reglamentadas.</a:t>
          </a:r>
          <a:endParaRPr lang="fr-FR" sz="1500" spc="-10" baseline="0" dirty="0">
            <a:latin typeface="Gill Sans MT" panose="020B0502020104020203" pitchFamily="34" charset="0"/>
          </a:endParaRPr>
        </a:p>
      </dgm:t>
    </dgm:pt>
    <dgm:pt modelId="{0087A0A7-0A4B-457D-B1DB-60AF4DF8EA75}" type="parTrans" cxnId="{24662381-FF28-4118-9FD0-33B68E57C578}">
      <dgm:prSet/>
      <dgm:spPr/>
      <dgm:t>
        <a:bodyPr/>
        <a:lstStyle/>
        <a:p>
          <a:endParaRPr lang="en-US">
            <a:latin typeface="Gill Sans MT" panose="020B0502020104020203" pitchFamily="34" charset="0"/>
          </a:endParaRPr>
        </a:p>
      </dgm:t>
    </dgm:pt>
    <dgm:pt modelId="{05D13157-2125-43FB-A4D8-E3B3873FA9E3}" type="sibTrans" cxnId="{24662381-FF28-4118-9FD0-33B68E57C57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997" custScaleY="495877" custLinFactNeighborX="19385" custLinFactNeighborY="-2657">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ScaleX="101504" custScaleY="112900" custLinFactNeighborX="0" custLinFactNeighborY="-25662">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8442D263-5968-48D8-90EC-6BDA7718D444}" type="presOf" srcId="{17EA54DB-D260-440F-B1D9-B3926856F727}" destId="{759842F4-1C5C-4B5F-A3FF-5C139D83B1A7}" srcOrd="0" destOrd="2" presId="urn:microsoft.com/office/officeart/2005/8/layout/list1"/>
    <dgm:cxn modelId="{552C792B-1A07-4546-8AD0-715A359A49A9}" type="presOf" srcId="{5E1F010D-719A-4457-87E8-5D7769197D3B}" destId="{27254F0C-8327-4EB4-83BB-7F455D89021F}" srcOrd="0" destOrd="0" presId="urn:microsoft.com/office/officeart/2005/8/layout/list1"/>
    <dgm:cxn modelId="{24662381-FF28-4118-9FD0-33B68E57C578}" srcId="{3353E323-CB19-43FF-8D69-18AB74F7A767}" destId="{17EA54DB-D260-440F-B1D9-B3926856F727}" srcOrd="2" destOrd="0" parTransId="{0087A0A7-0A4B-457D-B1DB-60AF4DF8EA75}" sibTransId="{05D13157-2125-43FB-A4D8-E3B3873FA9E3}"/>
    <dgm:cxn modelId="{6E42E125-7E61-4CAD-B605-99517A99C734}" type="presOf" srcId="{3353E323-CB19-43FF-8D69-18AB74F7A767}" destId="{57EA77B7-0376-4436-A992-E3F67C307AD8}" srcOrd="0" destOrd="0" presId="urn:microsoft.com/office/officeart/2005/8/layout/list1"/>
    <dgm:cxn modelId="{0C46C5A3-7E50-441B-8A3B-B5BB3C9F0855}" srcId="{3353E323-CB19-43FF-8D69-18AB74F7A767}" destId="{3B3856BF-45FF-40B6-A65B-AB2D5611DB68}" srcOrd="1" destOrd="0" parTransId="{6C20D803-1866-44C0-BBF7-D72548637426}" sibTransId="{DD5932FC-6A7B-418C-B9E0-05EFE0F8339B}"/>
    <dgm:cxn modelId="{02375FE5-9285-491A-92D6-9BC45993E04C}" type="presOf" srcId="{3B3856BF-45FF-40B6-A65B-AB2D5611DB68}"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3B40FF-085E-4CBF-8166-570464BB6FBF}"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994A572-C769-4166-8D30-C40323D05A18}">
      <dgm:prSet phldrT="[Text]" custT="1"/>
      <dgm:spPr/>
      <dgm:t>
        <a:bodyPr/>
        <a:lstStyle/>
        <a:p>
          <a:r>
            <a:rPr lang="es-ES" sz="4400" noProof="0" dirty="0">
              <a:effectLst>
                <a:outerShdw blurRad="38100" dist="38100" dir="2700000" algn="tl">
                  <a:srgbClr val="000000">
                    <a:alpha val="43137"/>
                  </a:srgbClr>
                </a:outerShdw>
              </a:effectLst>
            </a:rPr>
            <a:t>Adiciones</a:t>
          </a:r>
          <a:endParaRPr lang="en-US" sz="4800" dirty="0">
            <a:effectLst/>
          </a:endParaRPr>
        </a:p>
      </dgm:t>
    </dgm:pt>
    <dgm:pt modelId="{E3DD2DE3-B377-4B74-9CE2-C6633C5A59DF}" type="sibTrans" cxnId="{995943EF-F251-47B6-B0E9-CE91F0E59210}">
      <dgm:prSet/>
      <dgm:spPr/>
      <dgm:t>
        <a:bodyPr/>
        <a:lstStyle/>
        <a:p>
          <a:endParaRPr lang="en-US">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effectLst>
              <a:outerShdw blurRad="38100" dist="38100" dir="2700000" algn="tl">
                <a:srgbClr val="000000">
                  <a:alpha val="43137"/>
                </a:srgbClr>
              </a:outerShdw>
            </a:effectLst>
          </a:endParaRPr>
        </a:p>
      </dgm:t>
    </dgm:pt>
    <dgm:pt modelId="{136C3ECA-6AEC-4CF3-BA05-7B3ECB3F2592}">
      <dgm:prSet phldrT="[Text]" custT="1"/>
      <dgm:spPr>
        <a:solidFill>
          <a:schemeClr val="accent2"/>
        </a:solidFill>
      </dgm:spPr>
      <dgm:t>
        <a:bodyPr/>
        <a:lstStyle/>
        <a:p>
          <a:r>
            <a:rPr lang="es-ES" sz="1800" noProof="0" dirty="0">
              <a:solidFill>
                <a:schemeClr val="bg1"/>
              </a:solidFill>
            </a:rPr>
            <a:t>Identidad (de un envío)</a:t>
          </a:r>
          <a:endParaRPr lang="en-US" sz="1800" dirty="0">
            <a:solidFill>
              <a:schemeClr val="bg1"/>
            </a:solidFill>
            <a:effectLst>
              <a:outerShdw blurRad="38100" dist="38100" dir="2700000" algn="tl">
                <a:srgbClr val="000000">
                  <a:alpha val="43137"/>
                </a:srgbClr>
              </a:outerShdw>
            </a:effectLst>
          </a:endParaRPr>
        </a:p>
      </dgm:t>
    </dgm:pt>
    <dgm:pt modelId="{2A4873C4-6C20-4214-9A7F-2C0D4A079700}" type="parTrans" cxnId="{D8538E5D-C77E-4950-A962-01822C8DA420}">
      <dgm:prSet/>
      <dgm:spPr/>
      <dgm:t>
        <a:bodyPr/>
        <a:lstStyle/>
        <a:p>
          <a:endParaRPr lang="en-US">
            <a:effectLst>
              <a:outerShdw blurRad="38100" dist="38100" dir="2700000" algn="tl">
                <a:srgbClr val="000000">
                  <a:alpha val="43137"/>
                </a:srgbClr>
              </a:outerShdw>
            </a:effectLst>
          </a:endParaRPr>
        </a:p>
      </dgm:t>
    </dgm:pt>
    <dgm:pt modelId="{5530708F-8BD4-4486-B219-D0794F76B6C5}" type="sibTrans" cxnId="{D8538E5D-C77E-4950-A962-01822C8DA420}">
      <dgm:prSet/>
      <dgm:spPr/>
      <dgm:t>
        <a:bodyPr/>
        <a:lstStyle/>
        <a:p>
          <a:endParaRPr lang="en-US">
            <a:effectLst>
              <a:outerShdw blurRad="38100" dist="38100" dir="2700000" algn="tl">
                <a:srgbClr val="000000">
                  <a:alpha val="43137"/>
                </a:srgbClr>
              </a:outerShdw>
            </a:effectLst>
          </a:endParaRPr>
        </a:p>
      </dgm:t>
    </dgm:pt>
    <dgm:pt modelId="{39225393-3CD1-498A-911E-AB3204D112CB}">
      <dgm:prSet phldrT="[Text]" custT="1"/>
      <dgm:spPr>
        <a:solidFill>
          <a:schemeClr val="accent6"/>
        </a:solidFill>
      </dgm:spPr>
      <dgm:t>
        <a:bodyPr/>
        <a:lstStyle/>
        <a:p>
          <a:r>
            <a:rPr lang="es-ES" sz="1800" noProof="0" dirty="0">
              <a:solidFill>
                <a:schemeClr val="bg1"/>
              </a:solidFill>
            </a:rPr>
            <a:t>Vigilancia general</a:t>
          </a:r>
          <a:endParaRPr lang="en-US" sz="1800" dirty="0">
            <a:solidFill>
              <a:schemeClr val="bg1"/>
            </a:solidFill>
            <a:effectLst>
              <a:outerShdw blurRad="38100" dist="38100" dir="2700000" algn="tl">
                <a:srgbClr val="000000">
                  <a:alpha val="43137"/>
                </a:srgbClr>
              </a:outerShdw>
            </a:effectLst>
          </a:endParaRPr>
        </a:p>
      </dgm:t>
    </dgm:pt>
    <dgm:pt modelId="{B6B5EF70-0A25-43A1-AC24-F760EEF97EFF}" type="parTrans" cxnId="{EEA752AA-24D7-47CC-AAD9-5D8AFB12BB28}">
      <dgm:prSet/>
      <dgm:spPr/>
      <dgm:t>
        <a:bodyPr/>
        <a:lstStyle/>
        <a:p>
          <a:endParaRPr lang="en-US">
            <a:effectLst>
              <a:outerShdw blurRad="38100" dist="38100" dir="2700000" algn="tl">
                <a:srgbClr val="000000">
                  <a:alpha val="43137"/>
                </a:srgbClr>
              </a:outerShdw>
            </a:effectLst>
          </a:endParaRPr>
        </a:p>
      </dgm:t>
    </dgm:pt>
    <dgm:pt modelId="{D5F5A16C-B69F-4A2F-9BFF-3C704368E7DC}" type="sibTrans" cxnId="{EEA752AA-24D7-47CC-AAD9-5D8AFB12BB28}">
      <dgm:prSet/>
      <dgm:spPr/>
      <dgm:t>
        <a:bodyPr/>
        <a:lstStyle/>
        <a:p>
          <a:endParaRPr lang="en-US">
            <a:effectLst>
              <a:outerShdw blurRad="38100" dist="38100" dir="2700000" algn="tl">
                <a:srgbClr val="000000">
                  <a:alpha val="43137"/>
                </a:srgbClr>
              </a:outerShdw>
            </a:effectLst>
          </a:endParaRPr>
        </a:p>
      </dgm:t>
    </dgm:pt>
    <dgm:pt modelId="{442FAAC7-E64C-4CB1-9F70-A8D13EF9AD13}">
      <dgm:prSet phldrT="[Text]" custT="1"/>
      <dgm:spPr>
        <a:solidFill>
          <a:schemeClr val="accent6"/>
        </a:solidFill>
      </dgm:spPr>
      <dgm:t>
        <a:bodyPr/>
        <a:lstStyle/>
        <a:p>
          <a:r>
            <a:rPr lang="es-ES" sz="1800" noProof="0" dirty="0">
              <a:solidFill>
                <a:schemeClr val="bg1"/>
              </a:solidFill>
            </a:rPr>
            <a:t>Vigilancia específica</a:t>
          </a:r>
          <a:endParaRPr lang="en-US" sz="1800" dirty="0">
            <a:solidFill>
              <a:schemeClr val="bg1"/>
            </a:solidFill>
            <a:effectLst>
              <a:outerShdw blurRad="38100" dist="38100" dir="2700000" algn="tl">
                <a:srgbClr val="000000">
                  <a:alpha val="43137"/>
                </a:srgbClr>
              </a:outerShdw>
            </a:effectLst>
          </a:endParaRPr>
        </a:p>
      </dgm:t>
    </dgm:pt>
    <dgm:pt modelId="{88D3829D-10B4-4272-B025-79ADCD010E97}" type="parTrans" cxnId="{8E495D38-D89B-4C01-9427-2CD86084E659}">
      <dgm:prSet/>
      <dgm:spPr/>
      <dgm:t>
        <a:bodyPr/>
        <a:lstStyle/>
        <a:p>
          <a:endParaRPr lang="en-US">
            <a:effectLst>
              <a:outerShdw blurRad="38100" dist="38100" dir="2700000" algn="tl">
                <a:srgbClr val="000000">
                  <a:alpha val="43137"/>
                </a:srgbClr>
              </a:outerShdw>
            </a:effectLst>
          </a:endParaRPr>
        </a:p>
      </dgm:t>
    </dgm:pt>
    <dgm:pt modelId="{6305B38B-9944-42AD-8BFC-1C82C138E8EE}" type="sibTrans" cxnId="{8E495D38-D89B-4C01-9427-2CD86084E659}">
      <dgm:prSet/>
      <dgm:spPr/>
      <dgm:t>
        <a:bodyPr/>
        <a:lstStyle/>
        <a:p>
          <a:endParaRPr lang="en-US">
            <a:effectLst>
              <a:outerShdw blurRad="38100" dist="38100" dir="2700000" algn="tl">
                <a:srgbClr val="000000">
                  <a:alpha val="43137"/>
                </a:srgbClr>
              </a:outerShdw>
            </a:effectLst>
          </a:endParaRPr>
        </a:p>
      </dgm:t>
    </dgm:pt>
    <dgm:pt modelId="{C64403A1-20EE-412F-BFE4-FE454C629BB6}">
      <dgm:prSet phldrT="[Text]" custT="1"/>
      <dgm:spPr/>
      <dgm:t>
        <a:bodyPr/>
        <a:lstStyle/>
        <a:p>
          <a:r>
            <a:rPr lang="en-US" sz="4400" dirty="0" err="1">
              <a:effectLst/>
            </a:rPr>
            <a:t>Revisiones</a:t>
          </a:r>
          <a:endParaRPr lang="en-US" sz="6200" dirty="0">
            <a:effectLst/>
          </a:endParaRPr>
        </a:p>
      </dgm:t>
    </dgm:pt>
    <dgm:pt modelId="{37D27BC7-11D5-4F21-9D84-8A207BF44A68}" type="parTrans" cxnId="{B41F4AD8-E4A5-4866-943D-3BA901E438D1}">
      <dgm:prSet/>
      <dgm:spPr/>
      <dgm:t>
        <a:bodyPr/>
        <a:lstStyle/>
        <a:p>
          <a:endParaRPr lang="en-US">
            <a:effectLst>
              <a:outerShdw blurRad="38100" dist="38100" dir="2700000" algn="tl">
                <a:srgbClr val="000000">
                  <a:alpha val="43137"/>
                </a:srgbClr>
              </a:outerShdw>
            </a:effectLst>
          </a:endParaRPr>
        </a:p>
      </dgm:t>
    </dgm:pt>
    <dgm:pt modelId="{BA105908-270C-4EDA-B041-6557F5F1CBD9}" type="sibTrans" cxnId="{B41F4AD8-E4A5-4866-943D-3BA901E438D1}">
      <dgm:prSet/>
      <dgm:spPr/>
      <dgm:t>
        <a:bodyPr/>
        <a:lstStyle/>
        <a:p>
          <a:endParaRPr lang="en-US">
            <a:effectLst>
              <a:outerShdw blurRad="38100" dist="38100" dir="2700000" algn="tl">
                <a:srgbClr val="000000">
                  <a:alpha val="43137"/>
                </a:srgbClr>
              </a:outerShdw>
            </a:effectLst>
          </a:endParaRPr>
        </a:p>
      </dgm:t>
    </dgm:pt>
    <dgm:pt modelId="{A76CFBB4-E17D-4449-92B3-18156FCE3213}">
      <dgm:prSet phldrT="[Text]"/>
      <dgm:spPr>
        <a:solidFill>
          <a:schemeClr val="accent6"/>
        </a:solidFill>
      </dgm:spPr>
      <dgm:t>
        <a:bodyPr/>
        <a:lstStyle/>
        <a:p>
          <a:r>
            <a:rPr lang="es-ES" noProof="0" dirty="0">
              <a:solidFill>
                <a:schemeClr val="bg1"/>
              </a:solidFill>
            </a:rPr>
            <a:t>Vigilancia</a:t>
          </a:r>
          <a:endParaRPr lang="en-US" dirty="0">
            <a:solidFill>
              <a:schemeClr val="bg1"/>
            </a:solidFill>
            <a:effectLst>
              <a:outerShdw blurRad="38100" dist="38100" dir="2700000" algn="tl">
                <a:srgbClr val="000000">
                  <a:alpha val="43137"/>
                </a:srgbClr>
              </a:outerShdw>
            </a:effectLst>
          </a:endParaRPr>
        </a:p>
      </dgm:t>
    </dgm:pt>
    <dgm:pt modelId="{C24E8D98-161A-44D7-ADF9-E666C5BE9B94}" type="parTrans" cxnId="{26E657DA-3AC1-424D-BFFD-5C21A0091993}">
      <dgm:prSet/>
      <dgm:spPr/>
      <dgm:t>
        <a:bodyPr/>
        <a:lstStyle/>
        <a:p>
          <a:endParaRPr lang="en-US">
            <a:effectLst>
              <a:outerShdw blurRad="38100" dist="38100" dir="2700000" algn="tl">
                <a:srgbClr val="000000">
                  <a:alpha val="43137"/>
                </a:srgbClr>
              </a:outerShdw>
            </a:effectLst>
          </a:endParaRPr>
        </a:p>
      </dgm:t>
    </dgm:pt>
    <dgm:pt modelId="{CF0A3BCA-E2D0-4FBB-9CA2-374BF13494F9}" type="sibTrans" cxnId="{26E657DA-3AC1-424D-BFFD-5C21A0091993}">
      <dgm:prSet/>
      <dgm:spPr/>
      <dgm:t>
        <a:bodyPr/>
        <a:lstStyle/>
        <a:p>
          <a:endParaRPr lang="en-US">
            <a:effectLst>
              <a:outerShdw blurRad="38100" dist="38100" dir="2700000" algn="tl">
                <a:srgbClr val="000000">
                  <a:alpha val="43137"/>
                </a:srgbClr>
              </a:outerShdw>
            </a:effectLst>
          </a:endParaRPr>
        </a:p>
      </dgm:t>
    </dgm:pt>
    <dgm:pt modelId="{F0A379CA-06D7-4DFF-A376-686392DDB459}">
      <dgm:prSet phldrT="[Text]"/>
      <dgm:spPr>
        <a:solidFill>
          <a:schemeClr val="accent2"/>
        </a:solidFill>
      </dgm:spPr>
      <dgm:t>
        <a:bodyPr/>
        <a:lstStyle/>
        <a:p>
          <a:r>
            <a:rPr lang="es-ES" noProof="0" dirty="0">
              <a:solidFill>
                <a:schemeClr val="bg1"/>
              </a:solidFill>
            </a:rPr>
            <a:t>Integridad (de un envío)</a:t>
          </a:r>
          <a:endParaRPr lang="en-US" dirty="0">
            <a:effectLst>
              <a:outerShdw blurRad="38100" dist="38100" dir="2700000" algn="tl">
                <a:srgbClr val="000000">
                  <a:alpha val="43137"/>
                </a:srgbClr>
              </a:outerShdw>
            </a:effectLst>
          </a:endParaRPr>
        </a:p>
      </dgm:t>
    </dgm:pt>
    <dgm:pt modelId="{561024A9-4558-492F-A842-81E44671F8AE}" type="parTrans" cxnId="{28F0FF59-FEC4-4DCD-9FE8-83418C753C68}">
      <dgm:prSet/>
      <dgm:spPr/>
      <dgm:t>
        <a:bodyPr/>
        <a:lstStyle/>
        <a:p>
          <a:endParaRPr lang="en-US">
            <a:effectLst>
              <a:outerShdw blurRad="38100" dist="38100" dir="2700000" algn="tl">
                <a:srgbClr val="000000">
                  <a:alpha val="43137"/>
                </a:srgbClr>
              </a:outerShdw>
            </a:effectLst>
          </a:endParaRPr>
        </a:p>
      </dgm:t>
    </dgm:pt>
    <dgm:pt modelId="{641214A8-5BD9-4734-8B30-194096238F8D}" type="sibTrans" cxnId="{28F0FF59-FEC4-4DCD-9FE8-83418C753C68}">
      <dgm:prSet/>
      <dgm:spPr/>
      <dgm:t>
        <a:bodyPr/>
        <a:lstStyle/>
        <a:p>
          <a:endParaRPr lang="en-US">
            <a:effectLst>
              <a:outerShdw blurRad="38100" dist="38100" dir="2700000" algn="tl">
                <a:srgbClr val="000000">
                  <a:alpha val="43137"/>
                </a:srgbClr>
              </a:outerShdw>
            </a:effectLst>
          </a:endParaRPr>
        </a:p>
      </dgm:t>
    </dgm:pt>
    <dgm:pt modelId="{23F9C6F9-B34B-4735-A497-4DC46FCD521C}">
      <dgm:prSet phldrT="[Text]"/>
      <dgm:spPr>
        <a:solidFill>
          <a:schemeClr val="accent2"/>
        </a:solidFill>
      </dgm:spPr>
      <dgm:t>
        <a:bodyPr/>
        <a:lstStyle/>
        <a:p>
          <a:r>
            <a:rPr lang="es-ES" noProof="0" dirty="0">
              <a:solidFill>
                <a:schemeClr val="bg1"/>
              </a:solidFill>
            </a:rPr>
            <a:t>Seguridad fitosanitaria (de un envío)</a:t>
          </a:r>
          <a:endParaRPr lang="en-US" dirty="0">
            <a:effectLst>
              <a:outerShdw blurRad="38100" dist="38100" dir="2700000" algn="tl">
                <a:srgbClr val="000000">
                  <a:alpha val="43137"/>
                </a:srgbClr>
              </a:outerShdw>
            </a:effectLst>
          </a:endParaRPr>
        </a:p>
      </dgm:t>
    </dgm:pt>
    <dgm:pt modelId="{6536C408-D3E4-42F4-8919-77E373957604}" type="parTrans" cxnId="{A066BABA-B82B-4BC0-94FE-65C91D7E4F74}">
      <dgm:prSet/>
      <dgm:spPr/>
      <dgm:t>
        <a:bodyPr/>
        <a:lstStyle/>
        <a:p>
          <a:endParaRPr lang="en-US">
            <a:effectLst>
              <a:outerShdw blurRad="38100" dist="38100" dir="2700000" algn="tl">
                <a:srgbClr val="000000">
                  <a:alpha val="43137"/>
                </a:srgbClr>
              </a:outerShdw>
            </a:effectLst>
          </a:endParaRPr>
        </a:p>
      </dgm:t>
    </dgm:pt>
    <dgm:pt modelId="{EA7975D8-9BE1-46C2-8BF5-0D574938C9E7}" type="sibTrans" cxnId="{A066BABA-B82B-4BC0-94FE-65C91D7E4F74}">
      <dgm:prSet/>
      <dgm:spPr/>
      <dgm:t>
        <a:bodyPr/>
        <a:lstStyle/>
        <a:p>
          <a:endParaRPr lang="en-US">
            <a:effectLst>
              <a:outerShdw blurRad="38100" dist="38100" dir="2700000" algn="tl">
                <a:srgbClr val="000000">
                  <a:alpha val="43137"/>
                </a:srgbClr>
              </a:outerShdw>
            </a:effectLst>
          </a:endParaRPr>
        </a:p>
      </dgm:t>
    </dgm:pt>
    <dgm:pt modelId="{C22404D9-712F-4C85-92D2-4A7545E20DDC}">
      <dgm:prSet phldrT="[Text]"/>
      <dgm:spPr>
        <a:solidFill>
          <a:schemeClr val="accent5"/>
        </a:solidFill>
      </dgm:spPr>
      <dgm:t>
        <a:bodyPr/>
        <a:lstStyle/>
        <a:p>
          <a:r>
            <a:rPr lang="es-ES" noProof="0" dirty="0">
              <a:solidFill>
                <a:schemeClr val="bg1"/>
              </a:solidFill>
            </a:rPr>
            <a:t>Medida de emergencia</a:t>
          </a:r>
          <a:endParaRPr lang="en-US" dirty="0">
            <a:effectLst>
              <a:outerShdw blurRad="38100" dist="38100" dir="2700000" algn="tl">
                <a:srgbClr val="000000">
                  <a:alpha val="43137"/>
                </a:srgbClr>
              </a:outerShdw>
            </a:effectLst>
          </a:endParaRPr>
        </a:p>
      </dgm:t>
    </dgm:pt>
    <dgm:pt modelId="{42186850-E234-4035-8C66-B5B7C088E32B}" type="parTrans" cxnId="{1843453C-54E2-4F21-A01D-6A0D2C046D8A}">
      <dgm:prSet/>
      <dgm:spPr/>
      <dgm:t>
        <a:bodyPr/>
        <a:lstStyle/>
        <a:p>
          <a:endParaRPr lang="en-US">
            <a:effectLst>
              <a:outerShdw blurRad="38100" dist="38100" dir="2700000" algn="tl">
                <a:srgbClr val="000000">
                  <a:alpha val="43137"/>
                </a:srgbClr>
              </a:outerShdw>
            </a:effectLst>
          </a:endParaRPr>
        </a:p>
      </dgm:t>
    </dgm:pt>
    <dgm:pt modelId="{E1F0B8CD-0239-4D49-8DE0-21A7F8981821}" type="sibTrans" cxnId="{1843453C-54E2-4F21-A01D-6A0D2C046D8A}">
      <dgm:prSet/>
      <dgm:spPr/>
      <dgm:t>
        <a:bodyPr/>
        <a:lstStyle/>
        <a:p>
          <a:endParaRPr lang="en-US">
            <a:effectLst>
              <a:outerShdw blurRad="38100" dist="38100" dir="2700000" algn="tl">
                <a:srgbClr val="000000">
                  <a:alpha val="43137"/>
                </a:srgbClr>
              </a:outerShdw>
            </a:effectLst>
          </a:endParaRPr>
        </a:p>
      </dgm:t>
    </dgm:pt>
    <dgm:pt modelId="{00608F33-12FE-415C-B6CB-15908220B3AC}">
      <dgm:prSet phldrT="[Text]"/>
      <dgm:spPr>
        <a:solidFill>
          <a:schemeClr val="accent5"/>
        </a:solidFill>
      </dgm:spPr>
      <dgm:t>
        <a:bodyPr/>
        <a:lstStyle/>
        <a:p>
          <a:r>
            <a:rPr lang="es-ES" noProof="0" dirty="0">
              <a:solidFill>
                <a:schemeClr val="bg1"/>
              </a:solidFill>
            </a:rPr>
            <a:t>Medida provisional</a:t>
          </a:r>
          <a:endParaRPr lang="en-US" dirty="0">
            <a:effectLst>
              <a:outerShdw blurRad="38100" dist="38100" dir="2700000" algn="tl">
                <a:srgbClr val="000000">
                  <a:alpha val="43137"/>
                </a:srgbClr>
              </a:outerShdw>
            </a:effectLst>
          </a:endParaRPr>
        </a:p>
      </dgm:t>
    </dgm:pt>
    <dgm:pt modelId="{281F54B6-F9E0-4475-8671-C32360C0D4F3}" type="parTrans" cxnId="{49753C3B-E4EB-4B2F-8E34-44B03BB6AEC1}">
      <dgm:prSet/>
      <dgm:spPr/>
      <dgm:t>
        <a:bodyPr/>
        <a:lstStyle/>
        <a:p>
          <a:endParaRPr lang="en-US">
            <a:effectLst>
              <a:outerShdw blurRad="38100" dist="38100" dir="2700000" algn="tl">
                <a:srgbClr val="000000">
                  <a:alpha val="43137"/>
                </a:srgbClr>
              </a:outerShdw>
            </a:effectLst>
          </a:endParaRPr>
        </a:p>
      </dgm:t>
    </dgm:pt>
    <dgm:pt modelId="{55051BE6-C74F-4417-B3A2-C1C4B780E53D}" type="sibTrans" cxnId="{49753C3B-E4EB-4B2F-8E34-44B03BB6AEC1}">
      <dgm:prSet/>
      <dgm:spPr/>
      <dgm:t>
        <a:bodyPr/>
        <a:lstStyle/>
        <a:p>
          <a:endParaRPr lang="en-US">
            <a:effectLst>
              <a:outerShdw blurRad="38100" dist="38100" dir="2700000" algn="tl">
                <a:srgbClr val="000000">
                  <a:alpha val="43137"/>
                </a:srgbClr>
              </a:outerShdw>
            </a:effectLst>
          </a:endParaRPr>
        </a:p>
      </dgm:t>
    </dgm:pt>
    <dgm:pt modelId="{B40998D3-0CF2-4D46-80D5-50BC72AF895A}">
      <dgm:prSet phldrT="[Text]"/>
      <dgm:spPr/>
      <dgm:t>
        <a:bodyPr/>
        <a:lstStyle/>
        <a:p>
          <a:r>
            <a:rPr lang="es-ES" noProof="0" dirty="0">
              <a:solidFill>
                <a:schemeClr val="bg1"/>
              </a:solidFill>
            </a:rPr>
            <a:t>Inspección</a:t>
          </a:r>
          <a:endParaRPr lang="en-US" dirty="0">
            <a:effectLst>
              <a:outerShdw blurRad="38100" dist="38100" dir="2700000" algn="tl">
                <a:srgbClr val="000000">
                  <a:alpha val="43137"/>
                </a:srgbClr>
              </a:outerShdw>
            </a:effectLst>
          </a:endParaRPr>
        </a:p>
      </dgm:t>
    </dgm:pt>
    <dgm:pt modelId="{3E959902-11A5-414D-A87A-716EC7484B8E}" type="parTrans" cxnId="{1D73DD14-6C5B-4903-87BC-91F2A5CC4583}">
      <dgm:prSet/>
      <dgm:spPr/>
      <dgm:t>
        <a:bodyPr/>
        <a:lstStyle/>
        <a:p>
          <a:endParaRPr lang="en-US">
            <a:effectLst>
              <a:outerShdw blurRad="38100" dist="38100" dir="2700000" algn="tl">
                <a:srgbClr val="000000">
                  <a:alpha val="43137"/>
                </a:srgbClr>
              </a:outerShdw>
            </a:effectLst>
          </a:endParaRPr>
        </a:p>
      </dgm:t>
    </dgm:pt>
    <dgm:pt modelId="{0BE858BE-CBF0-4BCE-BD0E-40A76F7136F2}" type="sibTrans" cxnId="{1D73DD14-6C5B-4903-87BC-91F2A5CC4583}">
      <dgm:prSet/>
      <dgm:spPr/>
      <dgm:t>
        <a:bodyPr/>
        <a:lstStyle/>
        <a:p>
          <a:endParaRPr lang="en-US">
            <a:effectLst>
              <a:outerShdw blurRad="38100" dist="38100" dir="2700000" algn="tl">
                <a:srgbClr val="000000">
                  <a:alpha val="43137"/>
                </a:srgbClr>
              </a:outerShdw>
            </a:effectLst>
          </a:endParaRPr>
        </a:p>
      </dgm:t>
    </dgm:pt>
    <dgm:pt modelId="{D2FFF819-2C24-45CB-A855-1BD5D8016B53}">
      <dgm:prSet phldrT="[Text]"/>
      <dgm:spPr/>
      <dgm:t>
        <a:bodyPr/>
        <a:lstStyle/>
        <a:p>
          <a:r>
            <a:rPr lang="es-ES" noProof="0" dirty="0">
              <a:solidFill>
                <a:schemeClr val="bg1"/>
              </a:solidFill>
            </a:rPr>
            <a:t>Prueba</a:t>
          </a:r>
          <a:endParaRPr lang="en-US" dirty="0">
            <a:effectLst>
              <a:outerShdw blurRad="38100" dist="38100" dir="2700000" algn="tl">
                <a:srgbClr val="000000">
                  <a:alpha val="43137"/>
                </a:srgbClr>
              </a:outerShdw>
            </a:effectLst>
          </a:endParaRPr>
        </a:p>
      </dgm:t>
    </dgm:pt>
    <dgm:pt modelId="{CEE4FE3A-BFB4-412E-9968-C546057BB146}" type="parTrans" cxnId="{6376EC68-F694-40FC-B819-64437EBB5B09}">
      <dgm:prSet/>
      <dgm:spPr/>
      <dgm:t>
        <a:bodyPr/>
        <a:lstStyle/>
        <a:p>
          <a:endParaRPr lang="en-US">
            <a:effectLst>
              <a:outerShdw blurRad="38100" dist="38100" dir="2700000" algn="tl">
                <a:srgbClr val="000000">
                  <a:alpha val="43137"/>
                </a:srgbClr>
              </a:outerShdw>
            </a:effectLst>
          </a:endParaRPr>
        </a:p>
      </dgm:t>
    </dgm:pt>
    <dgm:pt modelId="{46DE1461-8B8E-4221-B07A-273DC72BC3BC}" type="sibTrans" cxnId="{6376EC68-F694-40FC-B819-64437EBB5B09}">
      <dgm:prSet/>
      <dgm:spPr/>
      <dgm:t>
        <a:bodyPr/>
        <a:lstStyle/>
        <a:p>
          <a:endParaRPr lang="en-US">
            <a:effectLst>
              <a:outerShdw blurRad="38100" dist="38100" dir="2700000" algn="tl">
                <a:srgbClr val="000000">
                  <a:alpha val="43137"/>
                </a:srgbClr>
              </a:outerShdw>
            </a:effectLst>
          </a:endParaRPr>
        </a:p>
      </dgm:t>
    </dgm:pt>
    <dgm:pt modelId="{897E5084-0702-47AB-B35C-09DF8D42448F}">
      <dgm:prSet phldrT="[Text]" custT="1"/>
      <dgm:spPr/>
      <dgm:t>
        <a:bodyPr/>
        <a:lstStyle/>
        <a:p>
          <a:r>
            <a:rPr lang="es-ES" sz="1600" noProof="0" dirty="0">
              <a:solidFill>
                <a:schemeClr val="bg1"/>
              </a:solidFill>
            </a:rPr>
            <a:t>Procedimiento de verificación de cumplimiento (para un envío)</a:t>
          </a:r>
          <a:endParaRPr lang="en-US" sz="1600" dirty="0">
            <a:effectLst>
              <a:outerShdw blurRad="38100" dist="38100" dir="2700000" algn="tl">
                <a:srgbClr val="000000">
                  <a:alpha val="43137"/>
                </a:srgbClr>
              </a:outerShdw>
            </a:effectLst>
          </a:endParaRPr>
        </a:p>
      </dgm:t>
    </dgm:pt>
    <dgm:pt modelId="{F41F877F-E8A1-4939-825C-86E235C58304}" type="parTrans" cxnId="{9D525A59-C2CE-4C12-85A1-27E0F9BDC21D}">
      <dgm:prSet/>
      <dgm:spPr/>
      <dgm:t>
        <a:bodyPr/>
        <a:lstStyle/>
        <a:p>
          <a:endParaRPr lang="en-US">
            <a:effectLst>
              <a:outerShdw blurRad="38100" dist="38100" dir="2700000" algn="tl">
                <a:srgbClr val="000000">
                  <a:alpha val="43137"/>
                </a:srgbClr>
              </a:outerShdw>
            </a:effectLst>
          </a:endParaRPr>
        </a:p>
      </dgm:t>
    </dgm:pt>
    <dgm:pt modelId="{D9BADCF0-E1FA-4652-9F43-DB934D01F432}" type="sibTrans" cxnId="{9D525A59-C2CE-4C12-85A1-27E0F9BDC21D}">
      <dgm:prSet/>
      <dgm:spPr/>
      <dgm:t>
        <a:bodyPr/>
        <a:lstStyle/>
        <a:p>
          <a:endParaRPr lang="en-US">
            <a:effectLst>
              <a:outerShdw blurRad="38100" dist="38100" dir="2700000" algn="tl">
                <a:srgbClr val="000000">
                  <a:alpha val="43137"/>
                </a:srgbClr>
              </a:outerShdw>
            </a:effectLst>
          </a:endParaRPr>
        </a:p>
      </dgm:t>
    </dgm:pt>
    <dgm:pt modelId="{8E019D01-C1F7-44D3-9018-31886790869F}">
      <dgm:prSet phldrT="[Text]"/>
      <dgm:spPr/>
      <dgm:t>
        <a:bodyPr/>
        <a:lstStyle/>
        <a:p>
          <a:r>
            <a:rPr lang="es-ES" noProof="0" dirty="0">
              <a:solidFill>
                <a:schemeClr val="bg1"/>
              </a:solidFill>
            </a:rPr>
            <a:t>Liberación (de un envío)</a:t>
          </a:r>
          <a:endParaRPr lang="en-US" dirty="0">
            <a:effectLst>
              <a:outerShdw blurRad="38100" dist="38100" dir="2700000" algn="tl">
                <a:srgbClr val="000000">
                  <a:alpha val="43137"/>
                </a:srgbClr>
              </a:outerShdw>
            </a:effectLst>
          </a:endParaRPr>
        </a:p>
      </dgm:t>
    </dgm:pt>
    <dgm:pt modelId="{1EE9BE02-18E1-4AA3-A8FF-D769B8DAB894}" type="parTrans" cxnId="{654974F3-FC39-4F3F-B56E-E613A3721728}">
      <dgm:prSet/>
      <dgm:spPr/>
      <dgm:t>
        <a:bodyPr/>
        <a:lstStyle/>
        <a:p>
          <a:endParaRPr lang="en-US">
            <a:effectLst>
              <a:outerShdw blurRad="38100" dist="38100" dir="2700000" algn="tl">
                <a:srgbClr val="000000">
                  <a:alpha val="43137"/>
                </a:srgbClr>
              </a:outerShdw>
            </a:effectLst>
          </a:endParaRPr>
        </a:p>
      </dgm:t>
    </dgm:pt>
    <dgm:pt modelId="{01EDB409-0EC1-4046-A279-3819F07A855E}" type="sibTrans" cxnId="{654974F3-FC39-4F3F-B56E-E613A3721728}">
      <dgm:prSet/>
      <dgm:spPr/>
      <dgm:t>
        <a:bodyPr/>
        <a:lstStyle/>
        <a:p>
          <a:endParaRPr lang="en-US">
            <a:effectLst>
              <a:outerShdw blurRad="38100" dist="38100" dir="2700000" algn="tl">
                <a:srgbClr val="000000">
                  <a:alpha val="43137"/>
                </a:srgbClr>
              </a:outerShdw>
            </a:effectLst>
          </a:endParaRPr>
        </a:p>
      </dgm:t>
    </dgm:pt>
    <dgm:pt modelId="{F0CF2011-5BBA-4A56-8901-9168D781D74A}">
      <dgm:prSet phldrT="[Text]" custT="1"/>
      <dgm:spPr/>
      <dgm:t>
        <a:bodyPr/>
        <a:lstStyle/>
        <a:p>
          <a:r>
            <a:rPr lang="en-US" sz="4400" dirty="0" err="1">
              <a:effectLst/>
            </a:rPr>
            <a:t>Supresiones</a:t>
          </a:r>
          <a:endParaRPr lang="en-US" sz="5400" dirty="0">
            <a:effectLst>
              <a:outerShdw blurRad="38100" dist="38100" dir="2700000" algn="tl">
                <a:srgbClr val="000000">
                  <a:alpha val="43137"/>
                </a:srgbClr>
              </a:outerShdw>
            </a:effectLst>
          </a:endParaRPr>
        </a:p>
      </dgm:t>
    </dgm:pt>
    <dgm:pt modelId="{00708462-2D82-4C87-91C4-C393AA4CFEC4}" type="parTrans" cxnId="{6F1E1AF2-220F-4A5A-9405-8F3FC1C58E10}">
      <dgm:prSet/>
      <dgm:spPr/>
      <dgm:t>
        <a:bodyPr/>
        <a:lstStyle/>
        <a:p>
          <a:endParaRPr lang="en-US"/>
        </a:p>
      </dgm:t>
    </dgm:pt>
    <dgm:pt modelId="{4C915D74-F011-4D48-9832-AA84219FF6CB}" type="sibTrans" cxnId="{6F1E1AF2-220F-4A5A-9405-8F3FC1C58E10}">
      <dgm:prSet/>
      <dgm:spPr/>
      <dgm:t>
        <a:bodyPr/>
        <a:lstStyle/>
        <a:p>
          <a:endParaRPr lang="en-US"/>
        </a:p>
      </dgm:t>
    </dgm:pt>
    <dgm:pt modelId="{8D769789-9EDF-4CED-B200-BA281C1B157B}">
      <dgm:prSet phldrT="[Text]" custT="1"/>
      <dgm:spPr>
        <a:solidFill>
          <a:schemeClr val="accent1"/>
        </a:solidFill>
      </dgm:spPr>
      <dgm:t>
        <a:bodyPr/>
        <a:lstStyle/>
        <a:p>
          <a:r>
            <a:rPr lang="es-ES" sz="1800" noProof="0" dirty="0">
              <a:solidFill>
                <a:schemeClr val="bg1"/>
              </a:solidFill>
            </a:rPr>
            <a:t>Aprobación (de un envío)</a:t>
          </a:r>
          <a:endParaRPr lang="en-US" sz="1800" dirty="0">
            <a:effectLst>
              <a:outerShdw blurRad="38100" dist="38100" dir="2700000" algn="tl">
                <a:srgbClr val="000000">
                  <a:alpha val="43137"/>
                </a:srgbClr>
              </a:outerShdw>
            </a:effectLst>
          </a:endParaRPr>
        </a:p>
      </dgm:t>
    </dgm:pt>
    <dgm:pt modelId="{FBD5A65B-654D-48A9-9771-D5E408BB4260}" type="parTrans" cxnId="{73F863FF-828C-49C8-8D9A-94AF2CFAD24A}">
      <dgm:prSet/>
      <dgm:spPr/>
      <dgm:t>
        <a:bodyPr/>
        <a:lstStyle/>
        <a:p>
          <a:endParaRPr lang="en-US"/>
        </a:p>
      </dgm:t>
    </dgm:pt>
    <dgm:pt modelId="{852BB4CB-9B28-49B9-9DA1-C47962C11006}" type="sibTrans" cxnId="{73F863FF-828C-49C8-8D9A-94AF2CFAD24A}">
      <dgm:prSet/>
      <dgm:spPr/>
      <dgm:t>
        <a:bodyPr/>
        <a:lstStyle/>
        <a:p>
          <a:endParaRPr lang="en-US"/>
        </a:p>
      </dgm:t>
    </dgm:pt>
    <dgm:pt modelId="{784B641E-3896-4A9D-B5CD-5FAB090E0DF0}">
      <dgm:prSet phldrT="[Text]" custT="1"/>
      <dgm:spPr>
        <a:solidFill>
          <a:schemeClr val="tx2"/>
        </a:solidFill>
      </dgm:spPr>
      <dgm:t>
        <a:bodyPr/>
        <a:lstStyle/>
        <a:p>
          <a:r>
            <a:rPr lang="en-US" sz="1800" dirty="0" err="1">
              <a:effectLst>
                <a:outerShdw blurRad="38100" dist="38100" dir="2700000" algn="tl">
                  <a:srgbClr val="000000">
                    <a:alpha val="43137"/>
                  </a:srgbClr>
                </a:outerShdw>
              </a:effectLst>
            </a:rPr>
            <a:t>Germoplasma</a:t>
          </a:r>
          <a:endParaRPr lang="en-US" sz="1800" dirty="0">
            <a:effectLst>
              <a:outerShdw blurRad="38100" dist="38100" dir="2700000" algn="tl">
                <a:srgbClr val="000000">
                  <a:alpha val="43137"/>
                </a:srgbClr>
              </a:outerShdw>
            </a:effectLst>
          </a:endParaRPr>
        </a:p>
      </dgm:t>
    </dgm:pt>
    <dgm:pt modelId="{9683C58F-84A5-427E-980A-1C09106EB0AA}" type="parTrans" cxnId="{3CF8F00D-ED7B-4284-8040-EA9AE6CD6F44}">
      <dgm:prSet/>
      <dgm:spPr/>
      <dgm:t>
        <a:bodyPr/>
        <a:lstStyle/>
        <a:p>
          <a:endParaRPr lang="en-US"/>
        </a:p>
      </dgm:t>
    </dgm:pt>
    <dgm:pt modelId="{E4546F48-B2D8-46CA-8A06-31190FF39043}" type="sibTrans" cxnId="{3CF8F00D-ED7B-4284-8040-EA9AE6CD6F44}">
      <dgm:prSet/>
      <dgm:spPr/>
      <dgm:t>
        <a:bodyPr/>
        <a:lstStyle/>
        <a:p>
          <a:endParaRPr lang="en-US"/>
        </a:p>
      </dgm:t>
    </dgm:pt>
    <dgm:pt modelId="{85079A97-56F6-47AA-B6D7-82064B6ECCB1}" type="pres">
      <dgm:prSet presAssocID="{263B40FF-085E-4CBF-8166-570464BB6FBF}" presName="theList" presStyleCnt="0">
        <dgm:presLayoutVars>
          <dgm:dir/>
          <dgm:animLvl val="lvl"/>
          <dgm:resizeHandles val="exact"/>
        </dgm:presLayoutVars>
      </dgm:prSet>
      <dgm:spPr/>
      <dgm:t>
        <a:bodyPr/>
        <a:lstStyle/>
        <a:p>
          <a:endParaRPr lang="es-ES"/>
        </a:p>
      </dgm:t>
    </dgm:pt>
    <dgm:pt modelId="{AD093E1C-4CBB-44BD-BEFC-3EB0ED267278}" type="pres">
      <dgm:prSet presAssocID="{0994A572-C769-4166-8D30-C40323D05A18}" presName="compNode" presStyleCnt="0"/>
      <dgm:spPr/>
    </dgm:pt>
    <dgm:pt modelId="{04E6D078-26E9-4F80-A298-4ADD4455F8DB}" type="pres">
      <dgm:prSet presAssocID="{0994A572-C769-4166-8D30-C40323D05A18}" presName="aNode" presStyleLbl="bgShp" presStyleIdx="0" presStyleCnt="3" custScaleX="90909" custScaleY="90909"/>
      <dgm:spPr/>
      <dgm:t>
        <a:bodyPr/>
        <a:lstStyle/>
        <a:p>
          <a:endParaRPr lang="es-ES"/>
        </a:p>
      </dgm:t>
    </dgm:pt>
    <dgm:pt modelId="{C26D1402-AF98-4DE4-893F-987E69D74909}" type="pres">
      <dgm:prSet presAssocID="{0994A572-C769-4166-8D30-C40323D05A18}" presName="textNode" presStyleLbl="bgShp" presStyleIdx="0" presStyleCnt="3"/>
      <dgm:spPr/>
      <dgm:t>
        <a:bodyPr/>
        <a:lstStyle/>
        <a:p>
          <a:endParaRPr lang="es-ES"/>
        </a:p>
      </dgm:t>
    </dgm:pt>
    <dgm:pt modelId="{1ABB0CD6-2824-4BB6-9204-B0C81EB3A278}" type="pres">
      <dgm:prSet presAssocID="{0994A572-C769-4166-8D30-C40323D05A18}" presName="compChildNode" presStyleCnt="0"/>
      <dgm:spPr/>
    </dgm:pt>
    <dgm:pt modelId="{88775115-F519-4493-A2B9-90284BE4D117}" type="pres">
      <dgm:prSet presAssocID="{0994A572-C769-4166-8D30-C40323D05A18}" presName="theInnerList" presStyleCnt="0"/>
      <dgm:spPr/>
    </dgm:pt>
    <dgm:pt modelId="{735BEF97-3A22-42FF-8621-DE2DDE457DCD}" type="pres">
      <dgm:prSet presAssocID="{136C3ECA-6AEC-4CF3-BA05-7B3ECB3F2592}" presName="childNode" presStyleLbl="node1" presStyleIdx="0" presStyleCnt="14">
        <dgm:presLayoutVars>
          <dgm:bulletEnabled val="1"/>
        </dgm:presLayoutVars>
      </dgm:prSet>
      <dgm:spPr/>
      <dgm:t>
        <a:bodyPr/>
        <a:lstStyle/>
        <a:p>
          <a:endParaRPr lang="es-ES"/>
        </a:p>
      </dgm:t>
    </dgm:pt>
    <dgm:pt modelId="{460FB3B7-6523-4F41-B558-41370C0B3FDC}" type="pres">
      <dgm:prSet presAssocID="{136C3ECA-6AEC-4CF3-BA05-7B3ECB3F2592}" presName="aSpace2" presStyleCnt="0"/>
      <dgm:spPr/>
    </dgm:pt>
    <dgm:pt modelId="{49B92527-5C7C-4875-BF59-0011BFE7279E}" type="pres">
      <dgm:prSet presAssocID="{39225393-3CD1-498A-911E-AB3204D112CB}" presName="childNode" presStyleLbl="node1" presStyleIdx="1" presStyleCnt="14">
        <dgm:presLayoutVars>
          <dgm:bulletEnabled val="1"/>
        </dgm:presLayoutVars>
      </dgm:prSet>
      <dgm:spPr/>
      <dgm:t>
        <a:bodyPr/>
        <a:lstStyle/>
        <a:p>
          <a:endParaRPr lang="es-ES"/>
        </a:p>
      </dgm:t>
    </dgm:pt>
    <dgm:pt modelId="{441C2BED-49E7-41AF-A1B4-D99E23E76646}" type="pres">
      <dgm:prSet presAssocID="{39225393-3CD1-498A-911E-AB3204D112CB}" presName="aSpace2" presStyleCnt="0"/>
      <dgm:spPr/>
    </dgm:pt>
    <dgm:pt modelId="{15F87500-79D8-4FBD-8F5E-F49341FF1BDF}" type="pres">
      <dgm:prSet presAssocID="{442FAAC7-E64C-4CB1-9F70-A8D13EF9AD13}" presName="childNode" presStyleLbl="node1" presStyleIdx="2" presStyleCnt="14">
        <dgm:presLayoutVars>
          <dgm:bulletEnabled val="1"/>
        </dgm:presLayoutVars>
      </dgm:prSet>
      <dgm:spPr/>
      <dgm:t>
        <a:bodyPr/>
        <a:lstStyle/>
        <a:p>
          <a:endParaRPr lang="es-ES"/>
        </a:p>
      </dgm:t>
    </dgm:pt>
    <dgm:pt modelId="{86AA9F7E-8C9B-4837-AEEB-8ADF56DE1AB4}" type="pres">
      <dgm:prSet presAssocID="{0994A572-C769-4166-8D30-C40323D05A18}" presName="aSpace" presStyleCnt="0"/>
      <dgm:spPr/>
    </dgm:pt>
    <dgm:pt modelId="{98255101-2298-4A5D-A55B-5CFB4603446D}" type="pres">
      <dgm:prSet presAssocID="{C64403A1-20EE-412F-BFE4-FE454C629BB6}" presName="compNode" presStyleCnt="0"/>
      <dgm:spPr/>
    </dgm:pt>
    <dgm:pt modelId="{3506B1FA-E64B-495B-A967-61259BB14711}" type="pres">
      <dgm:prSet presAssocID="{C64403A1-20EE-412F-BFE4-FE454C629BB6}" presName="aNode" presStyleLbl="bgShp" presStyleIdx="1" presStyleCnt="3" custScaleX="90909" custScaleY="90909"/>
      <dgm:spPr/>
      <dgm:t>
        <a:bodyPr/>
        <a:lstStyle/>
        <a:p>
          <a:endParaRPr lang="es-ES"/>
        </a:p>
      </dgm:t>
    </dgm:pt>
    <dgm:pt modelId="{4DB29015-8655-47F1-85D1-1E46837B90D9}" type="pres">
      <dgm:prSet presAssocID="{C64403A1-20EE-412F-BFE4-FE454C629BB6}" presName="textNode" presStyleLbl="bgShp" presStyleIdx="1" presStyleCnt="3"/>
      <dgm:spPr/>
      <dgm:t>
        <a:bodyPr/>
        <a:lstStyle/>
        <a:p>
          <a:endParaRPr lang="es-ES"/>
        </a:p>
      </dgm:t>
    </dgm:pt>
    <dgm:pt modelId="{11F4D87E-2C76-43C3-AD11-2FC29ADD214C}" type="pres">
      <dgm:prSet presAssocID="{C64403A1-20EE-412F-BFE4-FE454C629BB6}" presName="compChildNode" presStyleCnt="0"/>
      <dgm:spPr/>
    </dgm:pt>
    <dgm:pt modelId="{185E4388-66AF-4030-AD74-8BF02DB0AB8D}" type="pres">
      <dgm:prSet presAssocID="{C64403A1-20EE-412F-BFE4-FE454C629BB6}" presName="theInnerList" presStyleCnt="0"/>
      <dgm:spPr/>
    </dgm:pt>
    <dgm:pt modelId="{D5233310-71F2-4A0A-BA42-9131AA861AE9}" type="pres">
      <dgm:prSet presAssocID="{A76CFBB4-E17D-4449-92B3-18156FCE3213}" presName="childNode" presStyleLbl="node1" presStyleIdx="3" presStyleCnt="14" custLinFactY="-48907" custLinFactNeighborY="-100000">
        <dgm:presLayoutVars>
          <dgm:bulletEnabled val="1"/>
        </dgm:presLayoutVars>
      </dgm:prSet>
      <dgm:spPr/>
      <dgm:t>
        <a:bodyPr/>
        <a:lstStyle/>
        <a:p>
          <a:endParaRPr lang="es-ES"/>
        </a:p>
      </dgm:t>
    </dgm:pt>
    <dgm:pt modelId="{4D882B31-80F6-43EF-8BA6-FC6AF7DDF248}" type="pres">
      <dgm:prSet presAssocID="{A76CFBB4-E17D-4449-92B3-18156FCE3213}" presName="aSpace2" presStyleCnt="0"/>
      <dgm:spPr/>
    </dgm:pt>
    <dgm:pt modelId="{3BDF19D4-9D86-48AD-BBF4-C80175A43B41}" type="pres">
      <dgm:prSet presAssocID="{F0A379CA-06D7-4DFF-A376-686392DDB459}" presName="childNode" presStyleLbl="node1" presStyleIdx="4" presStyleCnt="14" custLinFactY="-48907" custLinFactNeighborY="-100000">
        <dgm:presLayoutVars>
          <dgm:bulletEnabled val="1"/>
        </dgm:presLayoutVars>
      </dgm:prSet>
      <dgm:spPr/>
      <dgm:t>
        <a:bodyPr/>
        <a:lstStyle/>
        <a:p>
          <a:endParaRPr lang="es-ES"/>
        </a:p>
      </dgm:t>
    </dgm:pt>
    <dgm:pt modelId="{1C0A0F65-5BD0-4E91-A4E0-E9D155D9D14F}" type="pres">
      <dgm:prSet presAssocID="{F0A379CA-06D7-4DFF-A376-686392DDB459}" presName="aSpace2" presStyleCnt="0"/>
      <dgm:spPr/>
    </dgm:pt>
    <dgm:pt modelId="{0C0130DD-182D-4B71-A35F-36FD45EEA475}" type="pres">
      <dgm:prSet presAssocID="{23F9C6F9-B34B-4735-A497-4DC46FCD521C}" presName="childNode" presStyleLbl="node1" presStyleIdx="5" presStyleCnt="14" custLinFactY="-48907" custLinFactNeighborY="-100000">
        <dgm:presLayoutVars>
          <dgm:bulletEnabled val="1"/>
        </dgm:presLayoutVars>
      </dgm:prSet>
      <dgm:spPr/>
      <dgm:t>
        <a:bodyPr/>
        <a:lstStyle/>
        <a:p>
          <a:endParaRPr lang="es-ES"/>
        </a:p>
      </dgm:t>
    </dgm:pt>
    <dgm:pt modelId="{9C1D09BA-9460-4CD3-B81A-712156E7DB33}" type="pres">
      <dgm:prSet presAssocID="{23F9C6F9-B34B-4735-A497-4DC46FCD521C}" presName="aSpace2" presStyleCnt="0"/>
      <dgm:spPr/>
    </dgm:pt>
    <dgm:pt modelId="{5F0EE217-8E7D-43DE-8226-F834D9CFFA1E}" type="pres">
      <dgm:prSet presAssocID="{C22404D9-712F-4C85-92D2-4A7545E20DDC}" presName="childNode" presStyleLbl="node1" presStyleIdx="6" presStyleCnt="14" custLinFactY="-48907" custLinFactNeighborY="-100000">
        <dgm:presLayoutVars>
          <dgm:bulletEnabled val="1"/>
        </dgm:presLayoutVars>
      </dgm:prSet>
      <dgm:spPr/>
      <dgm:t>
        <a:bodyPr/>
        <a:lstStyle/>
        <a:p>
          <a:endParaRPr lang="es-ES"/>
        </a:p>
      </dgm:t>
    </dgm:pt>
    <dgm:pt modelId="{332EE114-FB4E-4ECE-B2F5-F42708311CC7}" type="pres">
      <dgm:prSet presAssocID="{C22404D9-712F-4C85-92D2-4A7545E20DDC}" presName="aSpace2" presStyleCnt="0"/>
      <dgm:spPr/>
    </dgm:pt>
    <dgm:pt modelId="{EFDB0D3A-A945-492A-8A8B-96F7E1D79861}" type="pres">
      <dgm:prSet presAssocID="{00608F33-12FE-415C-B6CB-15908220B3AC}" presName="childNode" presStyleLbl="node1" presStyleIdx="7" presStyleCnt="14" custLinFactY="-48907" custLinFactNeighborY="-100000">
        <dgm:presLayoutVars>
          <dgm:bulletEnabled val="1"/>
        </dgm:presLayoutVars>
      </dgm:prSet>
      <dgm:spPr/>
      <dgm:t>
        <a:bodyPr/>
        <a:lstStyle/>
        <a:p>
          <a:endParaRPr lang="es-ES"/>
        </a:p>
      </dgm:t>
    </dgm:pt>
    <dgm:pt modelId="{8D10589B-4A55-4176-8C8A-8D0C99C34FB4}" type="pres">
      <dgm:prSet presAssocID="{00608F33-12FE-415C-B6CB-15908220B3AC}" presName="aSpace2" presStyleCnt="0"/>
      <dgm:spPr/>
    </dgm:pt>
    <dgm:pt modelId="{95ADDDF1-93F3-4EBD-8407-BBB8B842E61C}" type="pres">
      <dgm:prSet presAssocID="{B40998D3-0CF2-4D46-80D5-50BC72AF895A}" presName="childNode" presStyleLbl="node1" presStyleIdx="8" presStyleCnt="14" custLinFactY="-48907" custLinFactNeighborY="-100000">
        <dgm:presLayoutVars>
          <dgm:bulletEnabled val="1"/>
        </dgm:presLayoutVars>
      </dgm:prSet>
      <dgm:spPr/>
      <dgm:t>
        <a:bodyPr/>
        <a:lstStyle/>
        <a:p>
          <a:endParaRPr lang="es-ES"/>
        </a:p>
      </dgm:t>
    </dgm:pt>
    <dgm:pt modelId="{64834986-756C-4D04-B290-731CB13202DF}" type="pres">
      <dgm:prSet presAssocID="{B40998D3-0CF2-4D46-80D5-50BC72AF895A}" presName="aSpace2" presStyleCnt="0"/>
      <dgm:spPr/>
    </dgm:pt>
    <dgm:pt modelId="{3EAC8109-02B6-4E8E-91E5-449D6741C92C}" type="pres">
      <dgm:prSet presAssocID="{D2FFF819-2C24-45CB-A855-1BD5D8016B53}" presName="childNode" presStyleLbl="node1" presStyleIdx="9" presStyleCnt="14" custLinFactY="-48907" custLinFactNeighborY="-100000">
        <dgm:presLayoutVars>
          <dgm:bulletEnabled val="1"/>
        </dgm:presLayoutVars>
      </dgm:prSet>
      <dgm:spPr/>
      <dgm:t>
        <a:bodyPr/>
        <a:lstStyle/>
        <a:p>
          <a:endParaRPr lang="es-ES"/>
        </a:p>
      </dgm:t>
    </dgm:pt>
    <dgm:pt modelId="{44EC8903-FD50-4898-8338-B8FFCEF1CAA2}" type="pres">
      <dgm:prSet presAssocID="{D2FFF819-2C24-45CB-A855-1BD5D8016B53}" presName="aSpace2" presStyleCnt="0"/>
      <dgm:spPr/>
    </dgm:pt>
    <dgm:pt modelId="{5A9F8F98-E512-4FB7-B36C-CA5A203EE6E4}" type="pres">
      <dgm:prSet presAssocID="{897E5084-0702-47AB-B35C-09DF8D42448F}" presName="childNode" presStyleLbl="node1" presStyleIdx="10" presStyleCnt="14" custScaleY="148631" custLinFactY="-29496" custLinFactNeighborY="-100000">
        <dgm:presLayoutVars>
          <dgm:bulletEnabled val="1"/>
        </dgm:presLayoutVars>
      </dgm:prSet>
      <dgm:spPr/>
      <dgm:t>
        <a:bodyPr/>
        <a:lstStyle/>
        <a:p>
          <a:endParaRPr lang="es-ES"/>
        </a:p>
      </dgm:t>
    </dgm:pt>
    <dgm:pt modelId="{5075DE17-A330-435F-B851-43616ED39BDF}" type="pres">
      <dgm:prSet presAssocID="{897E5084-0702-47AB-B35C-09DF8D42448F}" presName="aSpace2" presStyleCnt="0"/>
      <dgm:spPr/>
    </dgm:pt>
    <dgm:pt modelId="{94731990-A079-4E73-B87F-85728EEBF64C}" type="pres">
      <dgm:prSet presAssocID="{8E019D01-C1F7-44D3-9018-31886790869F}" presName="childNode" presStyleLbl="node1" presStyleIdx="11" presStyleCnt="14" custLinFactY="-16673" custLinFactNeighborY="-100000">
        <dgm:presLayoutVars>
          <dgm:bulletEnabled val="1"/>
        </dgm:presLayoutVars>
      </dgm:prSet>
      <dgm:spPr/>
      <dgm:t>
        <a:bodyPr/>
        <a:lstStyle/>
        <a:p>
          <a:endParaRPr lang="es-ES"/>
        </a:p>
      </dgm:t>
    </dgm:pt>
    <dgm:pt modelId="{850BB05F-82AE-44D0-8289-F23FAC60655F}" type="pres">
      <dgm:prSet presAssocID="{C64403A1-20EE-412F-BFE4-FE454C629BB6}" presName="aSpace" presStyleCnt="0"/>
      <dgm:spPr/>
    </dgm:pt>
    <dgm:pt modelId="{C66EBF69-2015-4B4F-9725-BCC8AB08DF18}" type="pres">
      <dgm:prSet presAssocID="{F0CF2011-5BBA-4A56-8901-9168D781D74A}" presName="compNode" presStyleCnt="0"/>
      <dgm:spPr/>
    </dgm:pt>
    <dgm:pt modelId="{A1B3A30C-2A3B-4B86-835D-A66F006B0CA0}" type="pres">
      <dgm:prSet presAssocID="{F0CF2011-5BBA-4A56-8901-9168D781D74A}" presName="aNode" presStyleLbl="bgShp" presStyleIdx="2" presStyleCnt="3" custScaleX="90909" custScaleY="90909"/>
      <dgm:spPr/>
      <dgm:t>
        <a:bodyPr/>
        <a:lstStyle/>
        <a:p>
          <a:endParaRPr lang="es-ES"/>
        </a:p>
      </dgm:t>
    </dgm:pt>
    <dgm:pt modelId="{1013D55E-9EBE-448D-BB1B-CE679AD094B8}" type="pres">
      <dgm:prSet presAssocID="{F0CF2011-5BBA-4A56-8901-9168D781D74A}" presName="textNode" presStyleLbl="bgShp" presStyleIdx="2" presStyleCnt="3"/>
      <dgm:spPr/>
      <dgm:t>
        <a:bodyPr/>
        <a:lstStyle/>
        <a:p>
          <a:endParaRPr lang="es-ES"/>
        </a:p>
      </dgm:t>
    </dgm:pt>
    <dgm:pt modelId="{70BA04AE-9497-4546-BA46-9EDB82DD03A7}" type="pres">
      <dgm:prSet presAssocID="{F0CF2011-5BBA-4A56-8901-9168D781D74A}" presName="compChildNode" presStyleCnt="0"/>
      <dgm:spPr/>
    </dgm:pt>
    <dgm:pt modelId="{360B8376-4385-4821-8A32-4D64BC176B0E}" type="pres">
      <dgm:prSet presAssocID="{F0CF2011-5BBA-4A56-8901-9168D781D74A}" presName="theInnerList" presStyleCnt="0"/>
      <dgm:spPr/>
    </dgm:pt>
    <dgm:pt modelId="{AB706B4A-0B7D-46EF-8186-238D34135A34}" type="pres">
      <dgm:prSet presAssocID="{8D769789-9EDF-4CED-B200-BA281C1B157B}" presName="childNode" presStyleLbl="node1" presStyleIdx="12" presStyleCnt="14">
        <dgm:presLayoutVars>
          <dgm:bulletEnabled val="1"/>
        </dgm:presLayoutVars>
      </dgm:prSet>
      <dgm:spPr/>
      <dgm:t>
        <a:bodyPr/>
        <a:lstStyle/>
        <a:p>
          <a:endParaRPr lang="es-ES"/>
        </a:p>
      </dgm:t>
    </dgm:pt>
    <dgm:pt modelId="{02A24A7D-11B4-4BD6-B9C7-C3726B3E351B}" type="pres">
      <dgm:prSet presAssocID="{8D769789-9EDF-4CED-B200-BA281C1B157B}" presName="aSpace2" presStyleCnt="0"/>
      <dgm:spPr/>
    </dgm:pt>
    <dgm:pt modelId="{17D62B9E-F0A2-4A17-98F5-BD5498E39705}" type="pres">
      <dgm:prSet presAssocID="{784B641E-3896-4A9D-B5CD-5FAB090E0DF0}" presName="childNode" presStyleLbl="node1" presStyleIdx="13" presStyleCnt="14">
        <dgm:presLayoutVars>
          <dgm:bulletEnabled val="1"/>
        </dgm:presLayoutVars>
      </dgm:prSet>
      <dgm:spPr/>
      <dgm:t>
        <a:bodyPr/>
        <a:lstStyle/>
        <a:p>
          <a:endParaRPr lang="es-ES"/>
        </a:p>
      </dgm:t>
    </dgm:pt>
  </dgm:ptLst>
  <dgm:cxnLst>
    <dgm:cxn modelId="{28F0FF59-FEC4-4DCD-9FE8-83418C753C68}" srcId="{C64403A1-20EE-412F-BFE4-FE454C629BB6}" destId="{F0A379CA-06D7-4DFF-A376-686392DDB459}" srcOrd="1" destOrd="0" parTransId="{561024A9-4558-492F-A842-81E44671F8AE}" sibTransId="{641214A8-5BD9-4734-8B30-194096238F8D}"/>
    <dgm:cxn modelId="{73A491E2-CBD9-4692-86DD-CDC7DE885E11}" type="presOf" srcId="{C64403A1-20EE-412F-BFE4-FE454C629BB6}" destId="{3506B1FA-E64B-495B-A967-61259BB14711}" srcOrd="0" destOrd="0" presId="urn:microsoft.com/office/officeart/2005/8/layout/lProcess2"/>
    <dgm:cxn modelId="{73F863FF-828C-49C8-8D9A-94AF2CFAD24A}" srcId="{F0CF2011-5BBA-4A56-8901-9168D781D74A}" destId="{8D769789-9EDF-4CED-B200-BA281C1B157B}" srcOrd="0" destOrd="0" parTransId="{FBD5A65B-654D-48A9-9771-D5E408BB4260}" sibTransId="{852BB4CB-9B28-49B9-9DA1-C47962C11006}"/>
    <dgm:cxn modelId="{1843453C-54E2-4F21-A01D-6A0D2C046D8A}" srcId="{C64403A1-20EE-412F-BFE4-FE454C629BB6}" destId="{C22404D9-712F-4C85-92D2-4A7545E20DDC}" srcOrd="3" destOrd="0" parTransId="{42186850-E234-4035-8C66-B5B7C088E32B}" sibTransId="{E1F0B8CD-0239-4D49-8DE0-21A7F8981821}"/>
    <dgm:cxn modelId="{6336E65A-3F15-407B-8D28-92C8FE6E9901}" type="presOf" srcId="{8D769789-9EDF-4CED-B200-BA281C1B157B}" destId="{AB706B4A-0B7D-46EF-8186-238D34135A34}" srcOrd="0" destOrd="0" presId="urn:microsoft.com/office/officeart/2005/8/layout/lProcess2"/>
    <dgm:cxn modelId="{89A1B81E-A42D-45AD-8E4E-3418A84A98A2}" type="presOf" srcId="{442FAAC7-E64C-4CB1-9F70-A8D13EF9AD13}" destId="{15F87500-79D8-4FBD-8F5E-F49341FF1BDF}" srcOrd="0" destOrd="0" presId="urn:microsoft.com/office/officeart/2005/8/layout/lProcess2"/>
    <dgm:cxn modelId="{A066BABA-B82B-4BC0-94FE-65C91D7E4F74}" srcId="{C64403A1-20EE-412F-BFE4-FE454C629BB6}" destId="{23F9C6F9-B34B-4735-A497-4DC46FCD521C}" srcOrd="2" destOrd="0" parTransId="{6536C408-D3E4-42F4-8919-77E373957604}" sibTransId="{EA7975D8-9BE1-46C2-8BF5-0D574938C9E7}"/>
    <dgm:cxn modelId="{347CED9C-1BAD-49EE-8BB9-4BC74CD7AC65}" type="presOf" srcId="{A76CFBB4-E17D-4449-92B3-18156FCE3213}" destId="{D5233310-71F2-4A0A-BA42-9131AA861AE9}" srcOrd="0" destOrd="0" presId="urn:microsoft.com/office/officeart/2005/8/layout/lProcess2"/>
    <dgm:cxn modelId="{810D2298-D6FA-4B2F-BFF6-6496E54280E9}" type="presOf" srcId="{B40998D3-0CF2-4D46-80D5-50BC72AF895A}" destId="{95ADDDF1-93F3-4EBD-8407-BBB8B842E61C}" srcOrd="0" destOrd="0" presId="urn:microsoft.com/office/officeart/2005/8/layout/lProcess2"/>
    <dgm:cxn modelId="{B41F4AD8-E4A5-4866-943D-3BA901E438D1}" srcId="{263B40FF-085E-4CBF-8166-570464BB6FBF}" destId="{C64403A1-20EE-412F-BFE4-FE454C629BB6}" srcOrd="1" destOrd="0" parTransId="{37D27BC7-11D5-4F21-9D84-8A207BF44A68}" sibTransId="{BA105908-270C-4EDA-B041-6557F5F1CBD9}"/>
    <dgm:cxn modelId="{E1E1CA00-A8F6-4EEA-B245-BC903C7F3CCF}" type="presOf" srcId="{263B40FF-085E-4CBF-8166-570464BB6FBF}" destId="{85079A97-56F6-47AA-B6D7-82064B6ECCB1}" srcOrd="0" destOrd="0" presId="urn:microsoft.com/office/officeart/2005/8/layout/lProcess2"/>
    <dgm:cxn modelId="{DD940962-FCA0-47D3-BBBB-FEC071BA7119}" type="presOf" srcId="{00608F33-12FE-415C-B6CB-15908220B3AC}" destId="{EFDB0D3A-A945-492A-8A8B-96F7E1D79861}" srcOrd="0" destOrd="0" presId="urn:microsoft.com/office/officeart/2005/8/layout/lProcess2"/>
    <dgm:cxn modelId="{655A0EA4-59E8-4C3A-9BBE-6115CA613258}" type="presOf" srcId="{0994A572-C769-4166-8D30-C40323D05A18}" destId="{04E6D078-26E9-4F80-A298-4ADD4455F8DB}" srcOrd="0" destOrd="0" presId="urn:microsoft.com/office/officeart/2005/8/layout/lProcess2"/>
    <dgm:cxn modelId="{6DAD6FC7-92C1-411F-B78F-B1FAD21A7E5D}" type="presOf" srcId="{897E5084-0702-47AB-B35C-09DF8D42448F}" destId="{5A9F8F98-E512-4FB7-B36C-CA5A203EE6E4}" srcOrd="0" destOrd="0" presId="urn:microsoft.com/office/officeart/2005/8/layout/lProcess2"/>
    <dgm:cxn modelId="{A64D348A-A05B-45DB-98AC-19C3A96B042C}" type="presOf" srcId="{23F9C6F9-B34B-4735-A497-4DC46FCD521C}" destId="{0C0130DD-182D-4B71-A35F-36FD45EEA475}" srcOrd="0" destOrd="0" presId="urn:microsoft.com/office/officeart/2005/8/layout/lProcess2"/>
    <dgm:cxn modelId="{68A028EC-3CBD-4570-A210-904AAB71F87B}" type="presOf" srcId="{F0CF2011-5BBA-4A56-8901-9168D781D74A}" destId="{1013D55E-9EBE-448D-BB1B-CE679AD094B8}" srcOrd="1" destOrd="0" presId="urn:microsoft.com/office/officeart/2005/8/layout/lProcess2"/>
    <dgm:cxn modelId="{CBCE9F36-DBA5-494D-AFDD-62530A2BC005}" type="presOf" srcId="{D2FFF819-2C24-45CB-A855-1BD5D8016B53}" destId="{3EAC8109-02B6-4E8E-91E5-449D6741C92C}" srcOrd="0" destOrd="0" presId="urn:microsoft.com/office/officeart/2005/8/layout/lProcess2"/>
    <dgm:cxn modelId="{3CF8F00D-ED7B-4284-8040-EA9AE6CD6F44}" srcId="{F0CF2011-5BBA-4A56-8901-9168D781D74A}" destId="{784B641E-3896-4A9D-B5CD-5FAB090E0DF0}" srcOrd="1" destOrd="0" parTransId="{9683C58F-84A5-427E-980A-1C09106EB0AA}" sibTransId="{E4546F48-B2D8-46CA-8A06-31190FF39043}"/>
    <dgm:cxn modelId="{831264B1-F2F7-4B33-86D3-11AE8C1A6F01}" type="presOf" srcId="{F0CF2011-5BBA-4A56-8901-9168D781D74A}" destId="{A1B3A30C-2A3B-4B86-835D-A66F006B0CA0}" srcOrd="0" destOrd="0" presId="urn:microsoft.com/office/officeart/2005/8/layout/lProcess2"/>
    <dgm:cxn modelId="{5D58B7B9-A1A6-4D52-8DC8-649DBAB82E4A}" type="presOf" srcId="{784B641E-3896-4A9D-B5CD-5FAB090E0DF0}" destId="{17D62B9E-F0A2-4A17-98F5-BD5498E39705}" srcOrd="0" destOrd="0" presId="urn:microsoft.com/office/officeart/2005/8/layout/lProcess2"/>
    <dgm:cxn modelId="{9D525A59-C2CE-4C12-85A1-27E0F9BDC21D}" srcId="{C64403A1-20EE-412F-BFE4-FE454C629BB6}" destId="{897E5084-0702-47AB-B35C-09DF8D42448F}" srcOrd="7" destOrd="0" parTransId="{F41F877F-E8A1-4939-825C-86E235C58304}" sibTransId="{D9BADCF0-E1FA-4652-9F43-DB934D01F432}"/>
    <dgm:cxn modelId="{26E657DA-3AC1-424D-BFFD-5C21A0091993}" srcId="{C64403A1-20EE-412F-BFE4-FE454C629BB6}" destId="{A76CFBB4-E17D-4449-92B3-18156FCE3213}" srcOrd="0" destOrd="0" parTransId="{C24E8D98-161A-44D7-ADF9-E666C5BE9B94}" sibTransId="{CF0A3BCA-E2D0-4FBB-9CA2-374BF13494F9}"/>
    <dgm:cxn modelId="{28F10EA7-992A-442F-8A40-EB409693BDC1}" type="presOf" srcId="{C64403A1-20EE-412F-BFE4-FE454C629BB6}" destId="{4DB29015-8655-47F1-85D1-1E46837B90D9}" srcOrd="1" destOrd="0" presId="urn:microsoft.com/office/officeart/2005/8/layout/lProcess2"/>
    <dgm:cxn modelId="{80271D46-BA6B-464F-87DD-188CD253F4C7}" type="presOf" srcId="{0994A572-C769-4166-8D30-C40323D05A18}" destId="{C26D1402-AF98-4DE4-893F-987E69D74909}" srcOrd="1" destOrd="0" presId="urn:microsoft.com/office/officeart/2005/8/layout/lProcess2"/>
    <dgm:cxn modelId="{6376EC68-F694-40FC-B819-64437EBB5B09}" srcId="{C64403A1-20EE-412F-BFE4-FE454C629BB6}" destId="{D2FFF819-2C24-45CB-A855-1BD5D8016B53}" srcOrd="6" destOrd="0" parTransId="{CEE4FE3A-BFB4-412E-9968-C546057BB146}" sibTransId="{46DE1461-8B8E-4221-B07A-273DC72BC3BC}"/>
    <dgm:cxn modelId="{6F1E1AF2-220F-4A5A-9405-8F3FC1C58E10}" srcId="{263B40FF-085E-4CBF-8166-570464BB6FBF}" destId="{F0CF2011-5BBA-4A56-8901-9168D781D74A}" srcOrd="2" destOrd="0" parTransId="{00708462-2D82-4C87-91C4-C393AA4CFEC4}" sibTransId="{4C915D74-F011-4D48-9832-AA84219FF6CB}"/>
    <dgm:cxn modelId="{995943EF-F251-47B6-B0E9-CE91F0E59210}" srcId="{263B40FF-085E-4CBF-8166-570464BB6FBF}" destId="{0994A572-C769-4166-8D30-C40323D05A18}" srcOrd="0" destOrd="0" parTransId="{A0B4CDFC-9EE5-4F96-BEE4-242427634442}" sibTransId="{E3DD2DE3-B377-4B74-9CE2-C6633C5A59DF}"/>
    <dgm:cxn modelId="{1D73DD14-6C5B-4903-87BC-91F2A5CC4583}" srcId="{C64403A1-20EE-412F-BFE4-FE454C629BB6}" destId="{B40998D3-0CF2-4D46-80D5-50BC72AF895A}" srcOrd="5" destOrd="0" parTransId="{3E959902-11A5-414D-A87A-716EC7484B8E}" sibTransId="{0BE858BE-CBF0-4BCE-BD0E-40A76F7136F2}"/>
    <dgm:cxn modelId="{D8538E5D-C77E-4950-A962-01822C8DA420}" srcId="{0994A572-C769-4166-8D30-C40323D05A18}" destId="{136C3ECA-6AEC-4CF3-BA05-7B3ECB3F2592}" srcOrd="0" destOrd="0" parTransId="{2A4873C4-6C20-4214-9A7F-2C0D4A079700}" sibTransId="{5530708F-8BD4-4486-B219-D0794F76B6C5}"/>
    <dgm:cxn modelId="{95630BDE-591D-4DE9-A68B-25AACF078A9C}" type="presOf" srcId="{39225393-3CD1-498A-911E-AB3204D112CB}" destId="{49B92527-5C7C-4875-BF59-0011BFE7279E}" srcOrd="0" destOrd="0" presId="urn:microsoft.com/office/officeart/2005/8/layout/lProcess2"/>
    <dgm:cxn modelId="{5D6D30BB-1046-48FF-9179-08AA3BF7AF4F}" type="presOf" srcId="{136C3ECA-6AEC-4CF3-BA05-7B3ECB3F2592}" destId="{735BEF97-3A22-42FF-8621-DE2DDE457DCD}" srcOrd="0" destOrd="0" presId="urn:microsoft.com/office/officeart/2005/8/layout/lProcess2"/>
    <dgm:cxn modelId="{EEA752AA-24D7-47CC-AAD9-5D8AFB12BB28}" srcId="{0994A572-C769-4166-8D30-C40323D05A18}" destId="{39225393-3CD1-498A-911E-AB3204D112CB}" srcOrd="1" destOrd="0" parTransId="{B6B5EF70-0A25-43A1-AC24-F760EEF97EFF}" sibTransId="{D5F5A16C-B69F-4A2F-9BFF-3C704368E7DC}"/>
    <dgm:cxn modelId="{654974F3-FC39-4F3F-B56E-E613A3721728}" srcId="{C64403A1-20EE-412F-BFE4-FE454C629BB6}" destId="{8E019D01-C1F7-44D3-9018-31886790869F}" srcOrd="8" destOrd="0" parTransId="{1EE9BE02-18E1-4AA3-A8FF-D769B8DAB894}" sibTransId="{01EDB409-0EC1-4046-A279-3819F07A855E}"/>
    <dgm:cxn modelId="{986B7DF9-AC75-448A-907C-DA246EE6EC03}" type="presOf" srcId="{C22404D9-712F-4C85-92D2-4A7545E20DDC}" destId="{5F0EE217-8E7D-43DE-8226-F834D9CFFA1E}" srcOrd="0" destOrd="0" presId="urn:microsoft.com/office/officeart/2005/8/layout/lProcess2"/>
    <dgm:cxn modelId="{8E495D38-D89B-4C01-9427-2CD86084E659}" srcId="{0994A572-C769-4166-8D30-C40323D05A18}" destId="{442FAAC7-E64C-4CB1-9F70-A8D13EF9AD13}" srcOrd="2" destOrd="0" parTransId="{88D3829D-10B4-4272-B025-79ADCD010E97}" sibTransId="{6305B38B-9944-42AD-8BFC-1C82C138E8EE}"/>
    <dgm:cxn modelId="{609F46B4-AD81-4AAB-B1E2-07C5C4B4BBB9}" type="presOf" srcId="{F0A379CA-06D7-4DFF-A376-686392DDB459}" destId="{3BDF19D4-9D86-48AD-BBF4-C80175A43B41}" srcOrd="0" destOrd="0" presId="urn:microsoft.com/office/officeart/2005/8/layout/lProcess2"/>
    <dgm:cxn modelId="{49753C3B-E4EB-4B2F-8E34-44B03BB6AEC1}" srcId="{C64403A1-20EE-412F-BFE4-FE454C629BB6}" destId="{00608F33-12FE-415C-B6CB-15908220B3AC}" srcOrd="4" destOrd="0" parTransId="{281F54B6-F9E0-4475-8671-C32360C0D4F3}" sibTransId="{55051BE6-C74F-4417-B3A2-C1C4B780E53D}"/>
    <dgm:cxn modelId="{32C71C4E-DD92-4081-BFE0-33BAC43EC134}" type="presOf" srcId="{8E019D01-C1F7-44D3-9018-31886790869F}" destId="{94731990-A079-4E73-B87F-85728EEBF64C}" srcOrd="0" destOrd="0" presId="urn:microsoft.com/office/officeart/2005/8/layout/lProcess2"/>
    <dgm:cxn modelId="{5B68A03A-2911-4042-892C-52AEE7D5A1E9}" type="presParOf" srcId="{85079A97-56F6-47AA-B6D7-82064B6ECCB1}" destId="{AD093E1C-4CBB-44BD-BEFC-3EB0ED267278}" srcOrd="0" destOrd="0" presId="urn:microsoft.com/office/officeart/2005/8/layout/lProcess2"/>
    <dgm:cxn modelId="{7D2472BC-25C8-4E8E-A58F-DB76204CC27D}" type="presParOf" srcId="{AD093E1C-4CBB-44BD-BEFC-3EB0ED267278}" destId="{04E6D078-26E9-4F80-A298-4ADD4455F8DB}" srcOrd="0" destOrd="0" presId="urn:microsoft.com/office/officeart/2005/8/layout/lProcess2"/>
    <dgm:cxn modelId="{7925E01B-2EE0-4B86-BF72-991A8E043AFC}" type="presParOf" srcId="{AD093E1C-4CBB-44BD-BEFC-3EB0ED267278}" destId="{C26D1402-AF98-4DE4-893F-987E69D74909}" srcOrd="1" destOrd="0" presId="urn:microsoft.com/office/officeart/2005/8/layout/lProcess2"/>
    <dgm:cxn modelId="{1850D02D-4AAB-4B39-81FB-2B51C3C81818}" type="presParOf" srcId="{AD093E1C-4CBB-44BD-BEFC-3EB0ED267278}" destId="{1ABB0CD6-2824-4BB6-9204-B0C81EB3A278}" srcOrd="2" destOrd="0" presId="urn:microsoft.com/office/officeart/2005/8/layout/lProcess2"/>
    <dgm:cxn modelId="{13F3EC40-75CC-47A9-B570-3E96D77E19B6}" type="presParOf" srcId="{1ABB0CD6-2824-4BB6-9204-B0C81EB3A278}" destId="{88775115-F519-4493-A2B9-90284BE4D117}" srcOrd="0" destOrd="0" presId="urn:microsoft.com/office/officeart/2005/8/layout/lProcess2"/>
    <dgm:cxn modelId="{86259E2E-9D27-4953-A062-C1FA9CA6DF69}" type="presParOf" srcId="{88775115-F519-4493-A2B9-90284BE4D117}" destId="{735BEF97-3A22-42FF-8621-DE2DDE457DCD}" srcOrd="0" destOrd="0" presId="urn:microsoft.com/office/officeart/2005/8/layout/lProcess2"/>
    <dgm:cxn modelId="{119E10E7-1981-41A7-B40C-B1B924568F04}" type="presParOf" srcId="{88775115-F519-4493-A2B9-90284BE4D117}" destId="{460FB3B7-6523-4F41-B558-41370C0B3FDC}" srcOrd="1" destOrd="0" presId="urn:microsoft.com/office/officeart/2005/8/layout/lProcess2"/>
    <dgm:cxn modelId="{3407F6A9-083E-4988-98DE-18B299B57B07}" type="presParOf" srcId="{88775115-F519-4493-A2B9-90284BE4D117}" destId="{49B92527-5C7C-4875-BF59-0011BFE7279E}" srcOrd="2" destOrd="0" presId="urn:microsoft.com/office/officeart/2005/8/layout/lProcess2"/>
    <dgm:cxn modelId="{EFEDC1F9-ADA3-4054-9352-D7ECF9541BCA}" type="presParOf" srcId="{88775115-F519-4493-A2B9-90284BE4D117}" destId="{441C2BED-49E7-41AF-A1B4-D99E23E76646}" srcOrd="3" destOrd="0" presId="urn:microsoft.com/office/officeart/2005/8/layout/lProcess2"/>
    <dgm:cxn modelId="{832C2BF6-7C1A-4EC7-827D-2968F84C3716}" type="presParOf" srcId="{88775115-F519-4493-A2B9-90284BE4D117}" destId="{15F87500-79D8-4FBD-8F5E-F49341FF1BDF}" srcOrd="4" destOrd="0" presId="urn:microsoft.com/office/officeart/2005/8/layout/lProcess2"/>
    <dgm:cxn modelId="{DA7FBA01-E1C9-4A01-BCC6-E097D058C7C1}" type="presParOf" srcId="{85079A97-56F6-47AA-B6D7-82064B6ECCB1}" destId="{86AA9F7E-8C9B-4837-AEEB-8ADF56DE1AB4}" srcOrd="1" destOrd="0" presId="urn:microsoft.com/office/officeart/2005/8/layout/lProcess2"/>
    <dgm:cxn modelId="{5C023A3E-F6E0-4065-B4A6-1782EBD6F133}" type="presParOf" srcId="{85079A97-56F6-47AA-B6D7-82064B6ECCB1}" destId="{98255101-2298-4A5D-A55B-5CFB4603446D}" srcOrd="2" destOrd="0" presId="urn:microsoft.com/office/officeart/2005/8/layout/lProcess2"/>
    <dgm:cxn modelId="{691424F3-65A7-4767-8990-677649A0470C}" type="presParOf" srcId="{98255101-2298-4A5D-A55B-5CFB4603446D}" destId="{3506B1FA-E64B-495B-A967-61259BB14711}" srcOrd="0" destOrd="0" presId="urn:microsoft.com/office/officeart/2005/8/layout/lProcess2"/>
    <dgm:cxn modelId="{1C5F7AEE-5608-451B-9BB7-78BC244B9FEF}" type="presParOf" srcId="{98255101-2298-4A5D-A55B-5CFB4603446D}" destId="{4DB29015-8655-47F1-85D1-1E46837B90D9}" srcOrd="1" destOrd="0" presId="urn:microsoft.com/office/officeart/2005/8/layout/lProcess2"/>
    <dgm:cxn modelId="{C0BB5ED5-6761-40C6-8ABD-2FB1966D2A99}" type="presParOf" srcId="{98255101-2298-4A5D-A55B-5CFB4603446D}" destId="{11F4D87E-2C76-43C3-AD11-2FC29ADD214C}" srcOrd="2" destOrd="0" presId="urn:microsoft.com/office/officeart/2005/8/layout/lProcess2"/>
    <dgm:cxn modelId="{DA4682DE-2F0B-4E36-8A7A-4441DB2FAF7F}" type="presParOf" srcId="{11F4D87E-2C76-43C3-AD11-2FC29ADD214C}" destId="{185E4388-66AF-4030-AD74-8BF02DB0AB8D}" srcOrd="0" destOrd="0" presId="urn:microsoft.com/office/officeart/2005/8/layout/lProcess2"/>
    <dgm:cxn modelId="{F1079D7C-9609-4580-BBAB-B99640333EED}" type="presParOf" srcId="{185E4388-66AF-4030-AD74-8BF02DB0AB8D}" destId="{D5233310-71F2-4A0A-BA42-9131AA861AE9}" srcOrd="0" destOrd="0" presId="urn:microsoft.com/office/officeart/2005/8/layout/lProcess2"/>
    <dgm:cxn modelId="{CA4C62CC-7096-42A1-9F14-9D42E1EAC1F0}" type="presParOf" srcId="{185E4388-66AF-4030-AD74-8BF02DB0AB8D}" destId="{4D882B31-80F6-43EF-8BA6-FC6AF7DDF248}" srcOrd="1" destOrd="0" presId="urn:microsoft.com/office/officeart/2005/8/layout/lProcess2"/>
    <dgm:cxn modelId="{DC67DE76-9BBD-4E97-8FFD-4CF67C8E991E}" type="presParOf" srcId="{185E4388-66AF-4030-AD74-8BF02DB0AB8D}" destId="{3BDF19D4-9D86-48AD-BBF4-C80175A43B41}" srcOrd="2" destOrd="0" presId="urn:microsoft.com/office/officeart/2005/8/layout/lProcess2"/>
    <dgm:cxn modelId="{E0F51658-A757-47DB-A8E0-598F4506B3EA}" type="presParOf" srcId="{185E4388-66AF-4030-AD74-8BF02DB0AB8D}" destId="{1C0A0F65-5BD0-4E91-A4E0-E9D155D9D14F}" srcOrd="3" destOrd="0" presId="urn:microsoft.com/office/officeart/2005/8/layout/lProcess2"/>
    <dgm:cxn modelId="{0C165BA6-AC78-4E64-AD5A-E6A36137B0DA}" type="presParOf" srcId="{185E4388-66AF-4030-AD74-8BF02DB0AB8D}" destId="{0C0130DD-182D-4B71-A35F-36FD45EEA475}" srcOrd="4" destOrd="0" presId="urn:microsoft.com/office/officeart/2005/8/layout/lProcess2"/>
    <dgm:cxn modelId="{955CB102-1703-4A0D-BF5D-0F471926885C}" type="presParOf" srcId="{185E4388-66AF-4030-AD74-8BF02DB0AB8D}" destId="{9C1D09BA-9460-4CD3-B81A-712156E7DB33}" srcOrd="5" destOrd="0" presId="urn:microsoft.com/office/officeart/2005/8/layout/lProcess2"/>
    <dgm:cxn modelId="{BD25AEB7-208C-43B2-9F6B-8D9D10B52945}" type="presParOf" srcId="{185E4388-66AF-4030-AD74-8BF02DB0AB8D}" destId="{5F0EE217-8E7D-43DE-8226-F834D9CFFA1E}" srcOrd="6" destOrd="0" presId="urn:microsoft.com/office/officeart/2005/8/layout/lProcess2"/>
    <dgm:cxn modelId="{22BA208C-0676-42A3-9740-A0101F881C67}" type="presParOf" srcId="{185E4388-66AF-4030-AD74-8BF02DB0AB8D}" destId="{332EE114-FB4E-4ECE-B2F5-F42708311CC7}" srcOrd="7" destOrd="0" presId="urn:microsoft.com/office/officeart/2005/8/layout/lProcess2"/>
    <dgm:cxn modelId="{FF459E03-657F-43F3-8BAD-71621129C8B0}" type="presParOf" srcId="{185E4388-66AF-4030-AD74-8BF02DB0AB8D}" destId="{EFDB0D3A-A945-492A-8A8B-96F7E1D79861}" srcOrd="8" destOrd="0" presId="urn:microsoft.com/office/officeart/2005/8/layout/lProcess2"/>
    <dgm:cxn modelId="{6B59E746-C41E-4ED9-A3FB-5909326FFD9F}" type="presParOf" srcId="{185E4388-66AF-4030-AD74-8BF02DB0AB8D}" destId="{8D10589B-4A55-4176-8C8A-8D0C99C34FB4}" srcOrd="9" destOrd="0" presId="urn:microsoft.com/office/officeart/2005/8/layout/lProcess2"/>
    <dgm:cxn modelId="{B1DAD747-91E5-40F1-8522-9587065D94A4}" type="presParOf" srcId="{185E4388-66AF-4030-AD74-8BF02DB0AB8D}" destId="{95ADDDF1-93F3-4EBD-8407-BBB8B842E61C}" srcOrd="10" destOrd="0" presId="urn:microsoft.com/office/officeart/2005/8/layout/lProcess2"/>
    <dgm:cxn modelId="{4E643FCE-896C-4FD8-AC98-CE0E92972268}" type="presParOf" srcId="{185E4388-66AF-4030-AD74-8BF02DB0AB8D}" destId="{64834986-756C-4D04-B290-731CB13202DF}" srcOrd="11" destOrd="0" presId="urn:microsoft.com/office/officeart/2005/8/layout/lProcess2"/>
    <dgm:cxn modelId="{B683F4C2-E8C6-4108-A827-63DA63384B2E}" type="presParOf" srcId="{185E4388-66AF-4030-AD74-8BF02DB0AB8D}" destId="{3EAC8109-02B6-4E8E-91E5-449D6741C92C}" srcOrd="12" destOrd="0" presId="urn:microsoft.com/office/officeart/2005/8/layout/lProcess2"/>
    <dgm:cxn modelId="{583D1374-B633-4A7F-A0CC-6355FFFB1434}" type="presParOf" srcId="{185E4388-66AF-4030-AD74-8BF02DB0AB8D}" destId="{44EC8903-FD50-4898-8338-B8FFCEF1CAA2}" srcOrd="13" destOrd="0" presId="urn:microsoft.com/office/officeart/2005/8/layout/lProcess2"/>
    <dgm:cxn modelId="{6F543160-FC5E-40FD-B580-08A516606DB1}" type="presParOf" srcId="{185E4388-66AF-4030-AD74-8BF02DB0AB8D}" destId="{5A9F8F98-E512-4FB7-B36C-CA5A203EE6E4}" srcOrd="14" destOrd="0" presId="urn:microsoft.com/office/officeart/2005/8/layout/lProcess2"/>
    <dgm:cxn modelId="{2921F653-AAD5-4831-8C44-4E25A9D29663}" type="presParOf" srcId="{185E4388-66AF-4030-AD74-8BF02DB0AB8D}" destId="{5075DE17-A330-435F-B851-43616ED39BDF}" srcOrd="15" destOrd="0" presId="urn:microsoft.com/office/officeart/2005/8/layout/lProcess2"/>
    <dgm:cxn modelId="{36F70F33-B49B-4CCF-A8E2-2F8F9567E653}" type="presParOf" srcId="{185E4388-66AF-4030-AD74-8BF02DB0AB8D}" destId="{94731990-A079-4E73-B87F-85728EEBF64C}" srcOrd="16" destOrd="0" presId="urn:microsoft.com/office/officeart/2005/8/layout/lProcess2"/>
    <dgm:cxn modelId="{5DFB4A74-B096-462D-8996-9F134EA7FC6B}" type="presParOf" srcId="{85079A97-56F6-47AA-B6D7-82064B6ECCB1}" destId="{850BB05F-82AE-44D0-8289-F23FAC60655F}" srcOrd="3" destOrd="0" presId="urn:microsoft.com/office/officeart/2005/8/layout/lProcess2"/>
    <dgm:cxn modelId="{D595D490-049C-4AE5-A3EE-85C49E03B78E}" type="presParOf" srcId="{85079A97-56F6-47AA-B6D7-82064B6ECCB1}" destId="{C66EBF69-2015-4B4F-9725-BCC8AB08DF18}" srcOrd="4" destOrd="0" presId="urn:microsoft.com/office/officeart/2005/8/layout/lProcess2"/>
    <dgm:cxn modelId="{5E0FECF7-A364-4A1C-8F7A-097A26DA0C50}" type="presParOf" srcId="{C66EBF69-2015-4B4F-9725-BCC8AB08DF18}" destId="{A1B3A30C-2A3B-4B86-835D-A66F006B0CA0}" srcOrd="0" destOrd="0" presId="urn:microsoft.com/office/officeart/2005/8/layout/lProcess2"/>
    <dgm:cxn modelId="{9900788B-299E-4345-9921-BF56A8CE8B53}" type="presParOf" srcId="{C66EBF69-2015-4B4F-9725-BCC8AB08DF18}" destId="{1013D55E-9EBE-448D-BB1B-CE679AD094B8}" srcOrd="1" destOrd="0" presId="urn:microsoft.com/office/officeart/2005/8/layout/lProcess2"/>
    <dgm:cxn modelId="{C6AF8785-6B92-4EBC-8C86-18A198C64C95}" type="presParOf" srcId="{C66EBF69-2015-4B4F-9725-BCC8AB08DF18}" destId="{70BA04AE-9497-4546-BA46-9EDB82DD03A7}" srcOrd="2" destOrd="0" presId="urn:microsoft.com/office/officeart/2005/8/layout/lProcess2"/>
    <dgm:cxn modelId="{583D68AA-89EC-4FE2-B067-2D5E75F7601F}" type="presParOf" srcId="{70BA04AE-9497-4546-BA46-9EDB82DD03A7}" destId="{360B8376-4385-4821-8A32-4D64BC176B0E}" srcOrd="0" destOrd="0" presId="urn:microsoft.com/office/officeart/2005/8/layout/lProcess2"/>
    <dgm:cxn modelId="{0C96F1CD-E584-4725-AB8E-33ED0BFFBA3B}" type="presParOf" srcId="{360B8376-4385-4821-8A32-4D64BC176B0E}" destId="{AB706B4A-0B7D-46EF-8186-238D34135A34}" srcOrd="0" destOrd="0" presId="urn:microsoft.com/office/officeart/2005/8/layout/lProcess2"/>
    <dgm:cxn modelId="{BDE076D2-7616-4A81-AB10-45CEEEABFB20}" type="presParOf" srcId="{360B8376-4385-4821-8A32-4D64BC176B0E}" destId="{02A24A7D-11B4-4BD6-B9C7-C3726B3E351B}" srcOrd="1" destOrd="0" presId="urn:microsoft.com/office/officeart/2005/8/layout/lProcess2"/>
    <dgm:cxn modelId="{BCC2F044-83F5-459F-A2FC-24F32835FB8A}" type="presParOf" srcId="{360B8376-4385-4821-8A32-4D64BC176B0E}" destId="{17D62B9E-F0A2-4A17-98F5-BD5498E39705}"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s-ES" b="1" noProof="0" dirty="0">
              <a:effectLst>
                <a:outerShdw blurRad="38100" dist="38100" dir="2700000" algn="tl">
                  <a:srgbClr val="000000">
                    <a:alpha val="43137"/>
                  </a:srgbClr>
                </a:outerShdw>
              </a:effectLst>
            </a:rPr>
            <a:t>Inspección</a:t>
          </a: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altLang="ja-JP" noProof="0" dirty="0" smtClean="0">
              <a:effectLst>
                <a:outerShdw blurRad="38100" dist="38100" dir="2700000" algn="tl">
                  <a:srgbClr val="000000">
                    <a:alpha val="43137"/>
                  </a:srgbClr>
                </a:outerShdw>
              </a:effectLst>
              <a:latin typeface="Arial" pitchFamily="34" charset="0"/>
              <a:cs typeface="Arial" pitchFamily="34" charset="0"/>
            </a:rPr>
            <a:t>“E</a:t>
          </a:r>
          <a:r>
            <a:rPr lang="es-ES" b="1" noProof="0" dirty="0" smtClean="0"/>
            <a:t>xamen </a:t>
          </a:r>
          <a:r>
            <a:rPr lang="es-ES" b="1" noProof="0" dirty="0"/>
            <a:t>visual oficial </a:t>
          </a:r>
          <a:r>
            <a:rPr lang="es-ES" noProof="0" dirty="0"/>
            <a:t>de </a:t>
          </a:r>
          <a:r>
            <a:rPr lang="es-ES" b="1" noProof="0" dirty="0"/>
            <a:t>plantas</a:t>
          </a:r>
          <a:r>
            <a:rPr lang="es-ES" noProof="0" dirty="0"/>
            <a:t>, </a:t>
          </a:r>
          <a:r>
            <a:rPr lang="es-ES" b="1" noProof="0" dirty="0"/>
            <a:t>productos vegetales</a:t>
          </a:r>
          <a:r>
            <a:rPr lang="es-ES" noProof="0" dirty="0"/>
            <a:t> u otros </a:t>
          </a:r>
          <a:r>
            <a:rPr lang="es-ES" b="1" noProof="0" dirty="0"/>
            <a:t>artículos reglamentados</a:t>
          </a:r>
          <a:r>
            <a:rPr lang="es-ES" noProof="0" dirty="0"/>
            <a:t> para determinar si hay </a:t>
          </a:r>
          <a:r>
            <a:rPr lang="es-ES" b="1" noProof="0" dirty="0"/>
            <a:t>plagas</a:t>
          </a:r>
          <a:r>
            <a:rPr lang="es-ES" noProof="0" dirty="0"/>
            <a:t> o </a:t>
          </a:r>
          <a:r>
            <a:rPr lang="es-ES" strike="sngStrike" noProof="0" dirty="0"/>
            <a:t>determinar el cumplimiento </a:t>
          </a:r>
          <a:r>
            <a:rPr lang="es-ES" strike="noStrike" noProof="0" dirty="0"/>
            <a:t> </a:t>
          </a:r>
          <a:r>
            <a:rPr lang="es-ES" u="sng" noProof="0" dirty="0"/>
            <a:t>comprobar la conformidad </a:t>
          </a:r>
          <a:r>
            <a:rPr lang="es-ES" strike="noStrike" noProof="0" dirty="0"/>
            <a:t>con</a:t>
          </a:r>
          <a:r>
            <a:rPr lang="es-ES" strike="sngStrike" noProof="0" dirty="0"/>
            <a:t> las </a:t>
          </a:r>
          <a:r>
            <a:rPr lang="es-ES" b="1" strike="sngStrike" noProof="0" dirty="0"/>
            <a:t>reglamentaciones</a:t>
          </a:r>
          <a:r>
            <a:rPr lang="es-ES" strike="sngStrike" noProof="0" dirty="0"/>
            <a:t> </a:t>
          </a:r>
          <a:r>
            <a:rPr lang="es-ES" b="1" strike="sngStrike" noProof="0" dirty="0"/>
            <a:t>fitosanitarias </a:t>
          </a:r>
          <a:r>
            <a:rPr lang="es-ES" b="0" u="sng" strike="noStrike" noProof="0" dirty="0"/>
            <a:t>los requisitos fitosanitarios</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Sin modificación desde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dirty="0">
              <a:effectLst>
                <a:outerShdw blurRad="38100" dist="38100" dir="2700000" algn="tl">
                  <a:srgbClr val="000000">
                    <a:alpha val="43137"/>
                  </a:srgbClr>
                </a:outerShdw>
              </a:effectLst>
              <a:latin typeface="Gill Sans MT" panose="020B0502020104020203" pitchFamily="34" charset="0"/>
            </a:rPr>
            <a:t> </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s-ES" dirty="0">
              <a:solidFill>
                <a:schemeClr val="tx1"/>
              </a:solidFill>
              <a:effectLst/>
              <a:latin typeface="+mn-lt"/>
              <a:ea typeface="+mn-ea"/>
              <a:cs typeface="+mn-cs"/>
            </a:rPr>
            <a:t>De acuerdo al  Artículo  VII.2f de la Convención y la definición de “</a:t>
          </a:r>
          <a:r>
            <a:rPr lang="es-ES" i="1" dirty="0">
              <a:solidFill>
                <a:schemeClr val="tx1"/>
              </a:solidFill>
              <a:effectLst/>
              <a:latin typeface="+mn-lt"/>
              <a:ea typeface="+mn-ea"/>
              <a:cs typeface="+mn-cs"/>
            </a:rPr>
            <a:t>procedimiento de verificación de cumplimiento (para un envío)”,</a:t>
          </a:r>
          <a:r>
            <a:rPr lang="es-ES" dirty="0">
              <a:solidFill>
                <a:schemeClr val="tx1"/>
              </a:solidFill>
              <a:effectLst/>
              <a:latin typeface="+mn-lt"/>
              <a:ea typeface="+mn-ea"/>
              <a:cs typeface="+mn-cs"/>
            </a:rPr>
            <a:t> los términos “</a:t>
          </a:r>
          <a:r>
            <a:rPr lang="es-ES" i="1" dirty="0">
              <a:solidFill>
                <a:schemeClr val="tx1"/>
              </a:solidFill>
              <a:effectLst/>
              <a:latin typeface="+mn-lt"/>
              <a:ea typeface="+mn-ea"/>
              <a:cs typeface="+mn-cs"/>
            </a:rPr>
            <a:t>cumplimiento</a:t>
          </a:r>
          <a:r>
            <a:rPr lang="es-ES" dirty="0">
              <a:solidFill>
                <a:schemeClr val="tx1"/>
              </a:solidFill>
              <a:effectLst/>
              <a:latin typeface="+mn-lt"/>
              <a:ea typeface="+mn-ea"/>
              <a:cs typeface="+mn-cs"/>
            </a:rPr>
            <a:t>” y “</a:t>
          </a:r>
          <a:r>
            <a:rPr lang="es-ES" i="1" dirty="0">
              <a:solidFill>
                <a:schemeClr val="tx1"/>
              </a:solidFill>
              <a:effectLst/>
              <a:latin typeface="+mn-lt"/>
              <a:ea typeface="+mn-ea"/>
              <a:cs typeface="+mn-cs"/>
            </a:rPr>
            <a:t>no cumplimiento</a:t>
          </a:r>
          <a:r>
            <a:rPr lang="es-ES" dirty="0">
              <a:solidFill>
                <a:schemeClr val="tx1"/>
              </a:solidFill>
              <a:effectLst/>
              <a:latin typeface="+mn-lt"/>
              <a:ea typeface="+mn-ea"/>
              <a:cs typeface="+mn-cs"/>
            </a:rPr>
            <a:t>” están relacionados con los envíos, y las “Recomendaciones generales sobre el uso de términos en las NIMF” estipulan usar “</a:t>
          </a:r>
          <a:r>
            <a:rPr lang="es-ES" i="1" dirty="0">
              <a:solidFill>
                <a:schemeClr val="tx1"/>
              </a:solidFill>
              <a:effectLst/>
              <a:latin typeface="+mn-lt"/>
              <a:ea typeface="+mn-ea"/>
              <a:cs typeface="+mn-cs"/>
            </a:rPr>
            <a:t>conformidad</a:t>
          </a:r>
          <a:r>
            <a:rPr lang="es-ES" dirty="0">
              <a:solidFill>
                <a:schemeClr val="tx1"/>
              </a:solidFill>
              <a:effectLst/>
              <a:latin typeface="+mn-lt"/>
              <a:ea typeface="+mn-ea"/>
              <a:cs typeface="+mn-cs"/>
            </a:rPr>
            <a:t>” en otros casos. Como el término </a:t>
          </a:r>
          <a:r>
            <a:rPr lang="es-ES" i="1" dirty="0">
              <a:solidFill>
                <a:schemeClr val="tx1"/>
              </a:solidFill>
              <a:effectLst/>
              <a:latin typeface="+mn-lt"/>
              <a:ea typeface="+mn-ea"/>
              <a:cs typeface="+mn-cs"/>
            </a:rPr>
            <a:t>prueba </a:t>
          </a:r>
          <a:r>
            <a:rPr lang="es-ES" dirty="0">
              <a:solidFill>
                <a:schemeClr val="tx1"/>
              </a:solidFill>
              <a:effectLst/>
              <a:latin typeface="+mn-lt"/>
              <a:ea typeface="+mn-ea"/>
              <a:cs typeface="+mn-cs"/>
            </a:rPr>
            <a:t>se puede usar en otros ámbitos además de en envíos, se sustituyó “</a:t>
          </a:r>
          <a:r>
            <a:rPr lang="es-ES" i="1" dirty="0">
              <a:solidFill>
                <a:schemeClr val="tx1"/>
              </a:solidFill>
              <a:effectLst/>
              <a:latin typeface="+mn-lt"/>
              <a:ea typeface="+mn-ea"/>
              <a:cs typeface="+mn-cs"/>
            </a:rPr>
            <a:t>cumplimiento</a:t>
          </a:r>
          <a:r>
            <a:rPr lang="es-ES" dirty="0">
              <a:solidFill>
                <a:schemeClr val="tx1"/>
              </a:solidFill>
              <a:effectLst/>
              <a:latin typeface="+mn-lt"/>
              <a:ea typeface="+mn-ea"/>
              <a:cs typeface="+mn-cs"/>
            </a:rPr>
            <a:t>” por “</a:t>
          </a:r>
          <a:r>
            <a:rPr lang="es-ES" i="1" dirty="0">
              <a:solidFill>
                <a:schemeClr val="tx1"/>
              </a:solidFill>
              <a:effectLst/>
              <a:latin typeface="+mn-lt"/>
              <a:ea typeface="+mn-ea"/>
              <a:cs typeface="+mn-cs"/>
            </a:rPr>
            <a:t>conformidad”.</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81AD16F7-6291-4C51-8EBD-C12763D36249}">
      <dgm:prSet/>
      <dgm:spPr/>
      <dgm:t>
        <a:bodyPr/>
        <a:lstStyle/>
        <a:p>
          <a:pPr algn="l">
            <a:buFont typeface="Arial" panose="020B0604020202020204" pitchFamily="34" charset="0"/>
            <a:buChar char="•"/>
          </a:pPr>
          <a:r>
            <a:rPr lang="es-ES" dirty="0">
              <a:solidFill>
                <a:schemeClr val="tx1"/>
              </a:solidFill>
              <a:effectLst/>
              <a:latin typeface="+mn-lt"/>
              <a:ea typeface="+mn-ea"/>
              <a:cs typeface="+mn-cs"/>
            </a:rPr>
            <a:t>La palabra “</a:t>
          </a:r>
          <a:r>
            <a:rPr lang="es-ES" i="1" dirty="0">
              <a:solidFill>
                <a:schemeClr val="tx1"/>
              </a:solidFill>
              <a:effectLst/>
              <a:latin typeface="+mn-lt"/>
              <a:ea typeface="+mn-ea"/>
              <a:cs typeface="+mn-cs"/>
            </a:rPr>
            <a:t>determinar</a:t>
          </a:r>
          <a:r>
            <a:rPr lang="es-ES" dirty="0">
              <a:solidFill>
                <a:schemeClr val="tx1"/>
              </a:solidFill>
              <a:effectLst/>
              <a:latin typeface="+mn-lt"/>
              <a:ea typeface="+mn-ea"/>
              <a:cs typeface="+mn-cs"/>
            </a:rPr>
            <a:t>” se sustituyó por “</a:t>
          </a:r>
          <a:r>
            <a:rPr lang="es-ES" i="1" dirty="0">
              <a:solidFill>
                <a:schemeClr val="tx1"/>
              </a:solidFill>
              <a:effectLst/>
              <a:latin typeface="+mn-lt"/>
              <a:ea typeface="+mn-ea"/>
              <a:cs typeface="+mn-cs"/>
            </a:rPr>
            <a:t>verificar</a:t>
          </a:r>
          <a:r>
            <a:rPr lang="es-ES" dirty="0">
              <a:solidFill>
                <a:schemeClr val="tx1"/>
              </a:solidFill>
              <a:effectLst/>
              <a:latin typeface="+mn-lt"/>
              <a:ea typeface="+mn-ea"/>
              <a:cs typeface="+mn-cs"/>
            </a:rPr>
            <a:t>” para destacar que en el caso de realizar una prueba, la utilización de los métodos y tecnologías apropiados aseguraría que el resultado de la prueba sirva para tomar una decisión. En este caso, la prueba es una acción decisiva, y el uso de la palabra “verificar” sería mas apropiado para describir la acción.</a:t>
          </a:r>
          <a:endParaRPr lang="fr-FR" dirty="0">
            <a:latin typeface="Gill Sans MT" panose="020B0502020104020203" pitchFamily="34" charset="0"/>
          </a:endParaRPr>
        </a:p>
      </dgm:t>
    </dgm:pt>
    <dgm:pt modelId="{3724BE5C-48BD-4519-9FF2-412D4A2BC44C}" type="parTrans" cxnId="{40AC3F20-4BE4-45D3-990B-617568ACD51A}">
      <dgm:prSet/>
      <dgm:spPr/>
      <dgm:t>
        <a:bodyPr/>
        <a:lstStyle/>
        <a:p>
          <a:endParaRPr lang="en-US">
            <a:latin typeface="Gill Sans MT" panose="020B0502020104020203" pitchFamily="34" charset="0"/>
          </a:endParaRPr>
        </a:p>
      </dgm:t>
    </dgm:pt>
    <dgm:pt modelId="{C4F5D7DE-BDB8-4EA7-AEB2-6B32EAB90B7B}" type="sibTrans" cxnId="{40AC3F20-4BE4-45D3-990B-617568ACD51A}">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129404" custLinFactNeighborX="-514" custLinFactNeighborY="-71409">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A61A9F19-6CFD-4D73-AC74-3E9B9FAE9782}" type="presOf" srcId="{81AD16F7-6291-4C51-8EBD-C12763D36249}" destId="{759842F4-1C5C-4B5F-A3FF-5C139D83B1A7}" srcOrd="0" destOrd="1" presId="urn:microsoft.com/office/officeart/2005/8/layout/list1"/>
    <dgm:cxn modelId="{40AC3F20-4BE4-45D3-990B-617568ACD51A}" srcId="{3353E323-CB19-43FF-8D69-18AB74F7A767}" destId="{81AD16F7-6291-4C51-8EBD-C12763D36249}" srcOrd="1" destOrd="0" parTransId="{3724BE5C-48BD-4519-9FF2-412D4A2BC44C}" sibTransId="{C4F5D7DE-BDB8-4EA7-AEB2-6B32EAB90B7B}"/>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b="1" noProof="0" dirty="0" err="1">
              <a:effectLst>
                <a:outerShdw blurRad="38100" dist="38100" dir="2700000" algn="tl">
                  <a:srgbClr val="000000">
                    <a:alpha val="43137"/>
                  </a:srgbClr>
                </a:outerShdw>
              </a:effectLst>
              <a:latin typeface="Gill Sans MT" panose="020B0502020104020203" pitchFamily="34" charset="0"/>
              <a:cs typeface="Arial" pitchFamily="34" charset="0"/>
            </a:rPr>
            <a:t>Prueba</a:t>
          </a: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altLang="ja-JP" b="1" dirty="0">
              <a:effectLst>
                <a:outerShdw blurRad="38100" dist="38100" dir="2700000" algn="tl">
                  <a:srgbClr val="000000">
                    <a:alpha val="43137"/>
                  </a:srgbClr>
                </a:outerShdw>
              </a:effectLst>
              <a:latin typeface="Arial" pitchFamily="34" charset="0"/>
              <a:cs typeface="Arial" pitchFamily="34" charset="0"/>
            </a:rPr>
            <a:t>“</a:t>
          </a:r>
          <a:r>
            <a:rPr lang="es-ES" altLang="ja-JP" b="1" noProof="0" dirty="0">
              <a:effectLst>
                <a:outerShdw blurRad="38100" dist="38100" dir="2700000" algn="tl">
                  <a:srgbClr val="000000">
                    <a:alpha val="43137"/>
                  </a:srgbClr>
                </a:outerShdw>
              </a:effectLst>
              <a:latin typeface="Arial" pitchFamily="34" charset="0"/>
              <a:cs typeface="Arial" pitchFamily="34" charset="0"/>
            </a:rPr>
            <a:t>Prueba</a:t>
          </a:r>
          <a:r>
            <a:rPr lang="es-ES" altLang="ja-JP" b="1" dirty="0">
              <a:effectLst>
                <a:outerShdw blurRad="38100" dist="38100" dir="2700000" algn="tl">
                  <a:srgbClr val="000000">
                    <a:alpha val="43137"/>
                  </a:srgbClr>
                </a:outerShdw>
              </a:effectLst>
              <a:latin typeface="Arial" pitchFamily="34" charset="0"/>
              <a:cs typeface="Arial" pitchFamily="34" charset="0"/>
            </a:rPr>
            <a:t>”: </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DCC56A01-606B-45E6-A817-DAEA6957C396}">
      <dgm:prSet/>
      <dgm:spPr/>
      <dgm:t>
        <a:bodyPr/>
        <a:lstStyle/>
        <a:p>
          <a:pPr algn="ctr">
            <a:buNone/>
          </a:pPr>
          <a:r>
            <a:rPr lang="es-ES" altLang="ja-JP" dirty="0">
              <a:effectLst>
                <a:outerShdw blurRad="38100" dist="38100" dir="2700000" algn="tl">
                  <a:srgbClr val="000000">
                    <a:alpha val="43137"/>
                  </a:srgbClr>
                </a:outerShdw>
              </a:effectLst>
              <a:latin typeface="Arial" pitchFamily="34" charset="0"/>
              <a:cs typeface="Arial" pitchFamily="34" charset="0"/>
            </a:rPr>
            <a:t>“Examen </a:t>
          </a:r>
          <a:r>
            <a:rPr lang="es-ES" altLang="ja-JP" b="1" dirty="0">
              <a:effectLst>
                <a:outerShdw blurRad="38100" dist="38100" dir="2700000" algn="tl">
                  <a:srgbClr val="000000">
                    <a:alpha val="43137"/>
                  </a:srgbClr>
                </a:outerShdw>
              </a:effectLst>
              <a:latin typeface="Arial" pitchFamily="34" charset="0"/>
              <a:cs typeface="Arial" pitchFamily="34" charset="0"/>
            </a:rPr>
            <a:t>o</a:t>
          </a:r>
          <a:r>
            <a:rPr lang="es-ES" b="1" dirty="0"/>
            <a:t>ficial, </a:t>
          </a:r>
          <a:r>
            <a:rPr lang="es-ES" b="0" dirty="0"/>
            <a:t>no visual, </a:t>
          </a:r>
          <a:r>
            <a:rPr lang="es-ES" dirty="0"/>
            <a:t>de </a:t>
          </a:r>
          <a:r>
            <a:rPr lang="es-ES" b="1" dirty="0"/>
            <a:t>plantas</a:t>
          </a:r>
          <a:r>
            <a:rPr lang="es-ES" dirty="0"/>
            <a:t>, </a:t>
          </a:r>
          <a:r>
            <a:rPr lang="es-ES" b="1" dirty="0"/>
            <a:t>productos vegetales</a:t>
          </a:r>
          <a:r>
            <a:rPr lang="es-ES" dirty="0"/>
            <a:t> u otros </a:t>
          </a:r>
          <a:r>
            <a:rPr lang="es-ES" b="1" dirty="0"/>
            <a:t>artículos reglamentados</a:t>
          </a:r>
          <a:r>
            <a:rPr lang="es-ES" dirty="0"/>
            <a:t>, para determinar la presencia de </a:t>
          </a:r>
          <a:r>
            <a:rPr lang="es-ES" b="1" dirty="0"/>
            <a:t>plagas</a:t>
          </a:r>
          <a:r>
            <a:rPr lang="es-ES" dirty="0"/>
            <a:t>, identificar tales </a:t>
          </a:r>
          <a:r>
            <a:rPr lang="es-ES" b="1" dirty="0"/>
            <a:t>plagas</a:t>
          </a:r>
          <a:r>
            <a:rPr lang="es-ES" dirty="0"/>
            <a:t> o </a:t>
          </a:r>
          <a:r>
            <a:rPr lang="es-ES" strike="sngStrike" dirty="0"/>
            <a:t>determinar el cumplimiento de</a:t>
          </a:r>
          <a:r>
            <a:rPr lang="es-ES" dirty="0"/>
            <a:t> </a:t>
          </a:r>
          <a:r>
            <a:rPr lang="es-ES" u="sng" dirty="0"/>
            <a:t>verificar la conformidad con </a:t>
          </a:r>
          <a:r>
            <a:rPr lang="es-ES" dirty="0"/>
            <a:t>requisitos fitosanitarios específicos”</a:t>
          </a:r>
          <a:endParaRPr lang="es-ES" strike="noStrike" dirty="0">
            <a:effectLst>
              <a:outerShdw blurRad="38100" dist="38100" dir="2700000" algn="tl">
                <a:srgbClr val="000000">
                  <a:alpha val="43137"/>
                </a:srgbClr>
              </a:outerShdw>
            </a:effectLst>
          </a:endParaRPr>
        </a:p>
      </dgm:t>
    </dgm:pt>
    <dgm:pt modelId="{2C4D1E68-0B9E-463F-B04F-47C51B32FAB4}" type="parTrans" cxnId="{311D8FA1-0A92-4FDA-B1E8-DAB083149D97}">
      <dgm:prSet/>
      <dgm:spPr/>
      <dgm:t>
        <a:bodyPr/>
        <a:lstStyle/>
        <a:p>
          <a:endParaRPr lang="fr-CH"/>
        </a:p>
      </dgm:t>
    </dgm:pt>
    <dgm:pt modelId="{D8192E29-0AD9-4E36-B92C-37686CF0B664}" type="sibTrans" cxnId="{311D8FA1-0A92-4FDA-B1E8-DAB083149D97}">
      <dgm:prSet/>
      <dgm:spPr/>
      <dgm:t>
        <a:bodyPr/>
        <a:lstStyle/>
        <a:p>
          <a:endParaRPr lang="fr-CH"/>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54F281CE-0B69-4D46-ADA8-FA90B652EB80}" type="presOf" srcId="{DCC56A01-606B-45E6-A817-DAEA6957C396}" destId="{759842F4-1C5C-4B5F-A3FF-5C139D83B1A7}" srcOrd="0" destOrd="1" presId="urn:microsoft.com/office/officeart/2005/8/layout/list1"/>
    <dgm:cxn modelId="{311D8FA1-0A92-4FDA-B1E8-DAB083149D97}" srcId="{3353E323-CB19-43FF-8D69-18AB74F7A767}" destId="{DCC56A01-606B-45E6-A817-DAEA6957C396}" srcOrd="1" destOrd="0" parTransId="{2C4D1E68-0B9E-463F-B04F-47C51B32FAB4}" sibTransId="{D8192E29-0AD9-4E36-B92C-37686CF0B664}"/>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Modificación desde </a:t>
          </a:r>
          <a:r>
            <a:rPr lang="fr-CH"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dirty="0">
              <a:effectLst>
                <a:outerShdw blurRad="38100" dist="38100" dir="2700000" algn="tl">
                  <a:srgbClr val="000000">
                    <a:alpha val="43137"/>
                  </a:srgbClr>
                </a:outerShdw>
              </a:effectLst>
              <a:latin typeface="Gill Sans MT" panose="020B0502020104020203" pitchFamily="34" charset="0"/>
            </a:rPr>
            <a:t> </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s-ES" noProof="0" dirty="0">
              <a:solidFill>
                <a:schemeClr val="tx1"/>
              </a:solidFill>
              <a:effectLst/>
              <a:latin typeface="+mn-lt"/>
              <a:ea typeface="+mn-ea"/>
              <a:cs typeface="+mn-cs"/>
            </a:rPr>
            <a:t>El agregado “de comprobación de los documentos, verificación de la integridad del envío, y la inspección o prueba</a:t>
          </a:r>
          <a:r>
            <a:rPr lang="en-US" dirty="0">
              <a:solidFill>
                <a:schemeClr val="tx1"/>
              </a:solidFill>
              <a:effectLst/>
              <a:latin typeface="+mn-lt"/>
              <a:ea typeface="+mn-ea"/>
              <a:cs typeface="+mn-cs"/>
            </a:rPr>
            <a:t>” </a:t>
          </a:r>
          <a:r>
            <a:rPr lang="es-ES" dirty="0">
              <a:solidFill>
                <a:schemeClr val="tx1"/>
              </a:solidFill>
              <a:effectLst/>
              <a:latin typeface="+mn-lt"/>
              <a:ea typeface="+mn-ea"/>
              <a:cs typeface="+mn-cs"/>
            </a:rPr>
            <a:t>crea un vínculo conceptual y hace explícitos los elementos de los que puede constar un procedimiento de cumplimiento. </a:t>
          </a:r>
          <a:endParaRPr lang="en-US" dirty="0">
            <a:solidFill>
              <a:schemeClr val="tx1"/>
            </a:solidFill>
            <a:effectLst/>
            <a:latin typeface="+mn-lt"/>
            <a:ea typeface="+mn-ea"/>
            <a:cs typeface="+mn-cs"/>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F07EF2DA-03DC-46CD-BAE2-69C299D608DC}">
      <dgm:prSet/>
      <dgm:spPr/>
      <dgm:t>
        <a:bodyPr/>
        <a:lstStyle/>
        <a:p>
          <a:pPr algn="l">
            <a:buFont typeface="Arial" panose="020B0604020202020204" pitchFamily="34" charset="0"/>
            <a:buChar char="•"/>
          </a:pPr>
          <a:r>
            <a:rPr lang="es-ES" noProof="0" dirty="0">
              <a:solidFill>
                <a:schemeClr val="tx1"/>
              </a:solidFill>
              <a:effectLst/>
              <a:latin typeface="+mn-lt"/>
              <a:ea typeface="+mn-ea"/>
              <a:cs typeface="+mn-cs"/>
            </a:rPr>
            <a:t>Se sustituye “Procedimiento” por “proceso” para destacar una serie de etapas o acciones que se realizan.</a:t>
          </a:r>
          <a:endParaRPr lang="fr-FR" dirty="0">
            <a:solidFill>
              <a:schemeClr val="tx1"/>
            </a:solidFill>
            <a:effectLst/>
            <a:latin typeface="+mn-lt"/>
            <a:ea typeface="+mn-ea"/>
            <a:cs typeface="+mn-cs"/>
          </a:endParaRPr>
        </a:p>
      </dgm:t>
    </dgm:pt>
    <dgm:pt modelId="{08BA1292-3318-4EDD-9B5A-8E0FFD3BD52C}" type="parTrans" cxnId="{F9D246B4-31D0-4EB2-81B8-EBB244C628A8}">
      <dgm:prSet/>
      <dgm:spPr/>
      <dgm:t>
        <a:bodyPr/>
        <a:lstStyle/>
        <a:p>
          <a:endParaRPr lang="en-US">
            <a:latin typeface="Gill Sans MT" panose="020B0502020104020203" pitchFamily="34" charset="0"/>
          </a:endParaRPr>
        </a:p>
      </dgm:t>
    </dgm:pt>
    <dgm:pt modelId="{1EF96F4F-0706-4740-ACEF-46F9CCE9D220}" type="sibTrans" cxnId="{F9D246B4-31D0-4EB2-81B8-EBB244C628A8}">
      <dgm:prSet/>
      <dgm:spPr/>
      <dgm:t>
        <a:bodyPr/>
        <a:lstStyle/>
        <a:p>
          <a:endParaRPr lang="en-US">
            <a:latin typeface="Gill Sans MT" panose="020B0502020104020203" pitchFamily="34" charset="0"/>
          </a:endParaRPr>
        </a:p>
      </dgm:t>
    </dgm:pt>
    <dgm:pt modelId="{79230569-B019-4CB3-8DBA-0915717793A8}">
      <dgm:prSet/>
      <dgm:spPr/>
      <dgm:t>
        <a:bodyPr/>
        <a:lstStyle/>
        <a:p>
          <a:pPr algn="l">
            <a:buFont typeface="Arial" panose="020B0604020202020204" pitchFamily="34" charset="0"/>
            <a:buChar char="•"/>
          </a:pPr>
          <a:r>
            <a:rPr lang="es-ES" dirty="0">
              <a:solidFill>
                <a:schemeClr val="tx1"/>
              </a:solidFill>
              <a:effectLst/>
              <a:latin typeface="+mn-lt"/>
              <a:ea typeface="+mn-ea"/>
              <a:cs typeface="+mn-cs"/>
            </a:rPr>
            <a:t>En la redacción actual, "medidas fitosanitarias" es potencialmente confusa, ya que en la NIMF 25 el término se refiere principalmente a las medidas que el propio país de tránsito puede aplicar al envío en tránsito; el cambio a "requisitos" aclara que un procedimiento de cumplimiento en el caso de tránsito tiene como objetivo verificar que un envío en tránsito cumple los requisitos fitosanitarios establecidos</a:t>
          </a:r>
          <a:r>
            <a:rPr lang="es-ES" i="0" dirty="0">
              <a:latin typeface="Gill Sans MT" panose="020B0502020104020203" pitchFamily="34" charset="0"/>
            </a:rPr>
            <a:t>.</a:t>
          </a:r>
          <a:endParaRPr lang="fr-FR" dirty="0">
            <a:latin typeface="Gill Sans MT" panose="020B0502020104020203" pitchFamily="34" charset="0"/>
          </a:endParaRPr>
        </a:p>
      </dgm:t>
    </dgm:pt>
    <dgm:pt modelId="{20AFA5A3-5C33-42C7-8245-B8F5A220D128}" type="parTrans" cxnId="{0D2EA389-7BC1-484F-B150-A4BE4A275219}">
      <dgm:prSet/>
      <dgm:spPr/>
      <dgm:t>
        <a:bodyPr/>
        <a:lstStyle/>
        <a:p>
          <a:endParaRPr lang="en-US">
            <a:latin typeface="Gill Sans MT" panose="020B0502020104020203" pitchFamily="34" charset="0"/>
          </a:endParaRPr>
        </a:p>
      </dgm:t>
    </dgm:pt>
    <dgm:pt modelId="{D44BAB51-3AD4-4256-9AAE-F45DD5674A60}" type="sibTrans" cxnId="{0D2EA389-7BC1-484F-B150-A4BE4A275219}">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137840">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A8E400A2-9AD6-4694-8F61-03DFAD8D428F}" type="presOf" srcId="{F07EF2DA-03DC-46CD-BAE2-69C299D608DC}" destId="{759842F4-1C5C-4B5F-A3FF-5C139D83B1A7}" srcOrd="0" destOrd="1"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0D2EA389-7BC1-484F-B150-A4BE4A275219}" srcId="{3353E323-CB19-43FF-8D69-18AB74F7A767}" destId="{79230569-B019-4CB3-8DBA-0915717793A8}" srcOrd="2" destOrd="0" parTransId="{20AFA5A3-5C33-42C7-8245-B8F5A220D128}" sibTransId="{D44BAB51-3AD4-4256-9AAE-F45DD5674A60}"/>
    <dgm:cxn modelId="{A039E50C-1F17-4476-9480-B829C2EF9845}" type="presOf" srcId="{79230569-B019-4CB3-8DBA-0915717793A8}" destId="{759842F4-1C5C-4B5F-A3FF-5C139D83B1A7}" srcOrd="0" destOrd="2"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F9D246B4-31D0-4EB2-81B8-EBB244C628A8}" srcId="{3353E323-CB19-43FF-8D69-18AB74F7A767}" destId="{F07EF2DA-03DC-46CD-BAE2-69C299D608DC}" srcOrd="1" destOrd="0" parTransId="{08BA1292-3318-4EDD-9B5A-8E0FFD3BD52C}" sibTransId="{1EF96F4F-0706-4740-ACEF-46F9CCE9D220}"/>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custT="1"/>
      <dgm:spPr/>
      <dgm:t>
        <a:bodyPr/>
        <a:lstStyle/>
        <a:p>
          <a:pPr>
            <a:lnSpc>
              <a:spcPts val="2880"/>
            </a:lnSpc>
            <a:spcAft>
              <a:spcPts val="0"/>
            </a:spcAft>
          </a:pPr>
          <a:r>
            <a:rPr lang="en-US" altLang="ja-JP" sz="2400"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2400" b="1" dirty="0" err="1">
              <a:effectLst>
                <a:outerShdw blurRad="38100" dist="38100" dir="2700000" algn="tl">
                  <a:srgbClr val="000000">
                    <a:alpha val="43137"/>
                  </a:srgbClr>
                </a:outerShdw>
              </a:effectLst>
              <a:latin typeface="Gill Sans MT" panose="020B0502020104020203" pitchFamily="34" charset="0"/>
              <a:cs typeface="Arial" pitchFamily="34" charset="0"/>
            </a:rPr>
            <a:t>Procedimiento</a:t>
          </a:r>
          <a:r>
            <a:rPr lang="fr-FR" altLang="ja-JP" sz="2400" b="1" dirty="0">
              <a:effectLst>
                <a:outerShdw blurRad="38100" dist="38100" dir="2700000" algn="tl">
                  <a:srgbClr val="000000">
                    <a:alpha val="43137"/>
                  </a:srgbClr>
                </a:outerShdw>
              </a:effectLst>
              <a:latin typeface="Gill Sans MT" panose="020B0502020104020203" pitchFamily="34" charset="0"/>
              <a:cs typeface="Arial" pitchFamily="34" charset="0"/>
            </a:rPr>
            <a:t> de </a:t>
          </a:r>
          <a:r>
            <a:rPr lang="fr-FR" altLang="ja-JP" sz="2400" b="1" dirty="0" err="1">
              <a:effectLst>
                <a:outerShdw blurRad="38100" dist="38100" dir="2700000" algn="tl">
                  <a:srgbClr val="000000">
                    <a:alpha val="43137"/>
                  </a:srgbClr>
                </a:outerShdw>
              </a:effectLst>
              <a:latin typeface="Gill Sans MT" panose="020B0502020104020203" pitchFamily="34" charset="0"/>
              <a:cs typeface="Arial" pitchFamily="34" charset="0"/>
            </a:rPr>
            <a:t>verificación</a:t>
          </a:r>
          <a:r>
            <a:rPr lang="fr-FR" altLang="ja-JP" sz="2400" b="1" dirty="0">
              <a:effectLst>
                <a:outerShdw blurRad="38100" dist="38100" dir="2700000" algn="tl">
                  <a:srgbClr val="000000">
                    <a:alpha val="43137"/>
                  </a:srgbClr>
                </a:outerShdw>
              </a:effectLst>
              <a:latin typeface="Gill Sans MT" panose="020B0502020104020203" pitchFamily="34" charset="0"/>
              <a:cs typeface="Arial" pitchFamily="34" charset="0"/>
            </a:rPr>
            <a:t> </a:t>
          </a:r>
          <a:r>
            <a:rPr lang="es-ES_tradnl" altLang="ja-JP" sz="2400" b="1" dirty="0">
              <a:effectLst>
                <a:outerShdw blurRad="38100" dist="38100" dir="2700000" algn="tl">
                  <a:srgbClr val="000000">
                    <a:alpha val="43137"/>
                  </a:srgbClr>
                </a:outerShdw>
              </a:effectLst>
              <a:latin typeface="Gill Sans MT" panose="020B0502020104020203" pitchFamily="34" charset="0"/>
              <a:cs typeface="Arial" pitchFamily="34" charset="0"/>
            </a:rPr>
            <a:t>de cumplimiento </a:t>
          </a:r>
          <a:r>
            <a:rPr lang="es-ES_tradnl" altLang="ja-JP" sz="2400" b="1" noProof="0" dirty="0">
              <a:effectLst>
                <a:outerShdw blurRad="38100" dist="38100" dir="2700000" algn="tl">
                  <a:srgbClr val="000000">
                    <a:alpha val="43137"/>
                  </a:srgbClr>
                </a:outerShdw>
              </a:effectLst>
              <a:latin typeface="Gill Sans MT" panose="020B0502020104020203" pitchFamily="34" charset="0"/>
              <a:cs typeface="Arial" pitchFamily="34" charset="0"/>
            </a:rPr>
            <a:t>(para </a:t>
          </a:r>
          <a:r>
            <a:rPr lang="es-ES_tradnl" altLang="ja-JP" sz="2400" b="1" noProof="0" dirty="0" smtClean="0">
              <a:effectLst>
                <a:outerShdw blurRad="38100" dist="38100" dir="2700000" algn="tl">
                  <a:srgbClr val="000000">
                    <a:alpha val="43137"/>
                  </a:srgbClr>
                </a:outerShdw>
              </a:effectLst>
              <a:latin typeface="Gill Sans MT" panose="020B0502020104020203" pitchFamily="34" charset="0"/>
              <a:cs typeface="Arial" pitchFamily="34" charset="0"/>
            </a:rPr>
            <a:t>un envío</a:t>
          </a:r>
          <a:r>
            <a:rPr lang="en-GB" altLang="ja-JP" sz="2400" b="1" noProof="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2400" b="1" dirty="0">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sz="1400">
            <a:latin typeface="Gill Sans MT" panose="020B0502020104020203" pitchFamily="34" charset="0"/>
          </a:endParaRPr>
        </a:p>
      </dgm:t>
    </dgm:pt>
    <dgm:pt modelId="{EEC5F49C-8AE3-4E2A-A215-8770DB5B82C1}" type="parTrans" cxnId="{9518A0D1-C79A-4E4E-A9B5-DCA86F3820AB}">
      <dgm:prSet/>
      <dgm:spPr/>
      <dgm:t>
        <a:bodyPr/>
        <a:lstStyle/>
        <a:p>
          <a:endParaRPr lang="en-US" sz="1400">
            <a:latin typeface="Gill Sans MT" panose="020B0502020104020203" pitchFamily="34" charset="0"/>
          </a:endParaRPr>
        </a:p>
      </dgm:t>
    </dgm:pt>
    <dgm:pt modelId="{A57B9EAA-6793-4A99-B15B-68321B8FD190}">
      <dgm:prSet phldrT="[Text]" custT="1"/>
      <dgm:spPr/>
      <dgm:t>
        <a:bodyPr/>
        <a:lstStyle/>
        <a:p>
          <a:pPr algn="ctr">
            <a:lnSpc>
              <a:spcPts val="2160"/>
            </a:lnSpc>
            <a:spcAft>
              <a:spcPts val="0"/>
            </a:spcAft>
            <a:buNone/>
          </a:pPr>
          <a:r>
            <a:rPr lang="en-US" altLang="ja-JP" sz="1800" dirty="0">
              <a:effectLst/>
              <a:latin typeface="Gill Sans MT" panose="020B0502020104020203" pitchFamily="34" charset="0"/>
              <a:cs typeface="Arial" pitchFamily="34" charset="0"/>
            </a:rPr>
            <a:t>“</a:t>
          </a:r>
          <a:r>
            <a:rPr lang="es-ES_tradnl" altLang="ja-JP" sz="1800" b="1" strike="sngStrike" noProof="0" dirty="0"/>
            <a:t>Procedimiento</a:t>
          </a:r>
          <a:r>
            <a:rPr lang="es-ES_tradnl" altLang="ja-JP" sz="1800" b="1" noProof="0" dirty="0">
              <a:effectLst>
                <a:outerShdw blurRad="38100" dist="38100" dir="2700000" algn="tl">
                  <a:srgbClr val="000000">
                    <a:alpha val="43137"/>
                  </a:srgbClr>
                </a:outerShdw>
              </a:effectLst>
              <a:latin typeface="Arial" pitchFamily="34" charset="0"/>
              <a:cs typeface="Arial" pitchFamily="34" charset="0"/>
            </a:rPr>
            <a:t> </a:t>
          </a:r>
          <a:r>
            <a:rPr lang="es-ES_tradnl" altLang="ja-JP" sz="1800" u="sng" noProof="0" dirty="0"/>
            <a:t>Proceso </a:t>
          </a:r>
          <a:r>
            <a:rPr lang="es-ES_tradnl" altLang="ja-JP" sz="1800" b="1" noProof="0" dirty="0">
              <a:effectLst/>
              <a:latin typeface="Arial" pitchFamily="34" charset="0"/>
              <a:cs typeface="Arial" pitchFamily="34" charset="0"/>
            </a:rPr>
            <a:t>o</a:t>
          </a:r>
          <a:r>
            <a:rPr lang="es-ES_tradnl" sz="1800" b="1" noProof="0" dirty="0">
              <a:effectLst/>
            </a:rPr>
            <a:t>ficial</a:t>
          </a:r>
          <a:r>
            <a:rPr lang="es-ES_tradnl" sz="1800" b="1" noProof="0" dirty="0">
              <a:effectLst>
                <a:outerShdw blurRad="38100" dist="38100" dir="2700000" algn="tl">
                  <a:srgbClr val="000000">
                    <a:alpha val="43137"/>
                  </a:srgbClr>
                </a:outerShdw>
              </a:effectLst>
            </a:rPr>
            <a:t> </a:t>
          </a:r>
          <a:r>
            <a:rPr lang="es-ES_tradnl" sz="1800" strike="sngStrike" noProof="0" dirty="0">
              <a:effectLst/>
            </a:rPr>
            <a:t> </a:t>
          </a:r>
          <a:r>
            <a:rPr lang="es-ES_tradnl" sz="1800" strike="sngStrike" noProof="0" dirty="0"/>
            <a:t>usado para verificar </a:t>
          </a:r>
          <a:r>
            <a:rPr lang="es-ES" sz="1800" strike="sngStrike" noProof="0" dirty="0"/>
            <a:t>que  </a:t>
          </a:r>
          <a:r>
            <a:rPr lang="es-ES" sz="1800" u="sng" noProof="0" dirty="0"/>
            <a:t>de comprobación de los documentos, verificación de la </a:t>
          </a:r>
          <a:r>
            <a:rPr lang="es-ES" sz="1800" b="1" u="sng" noProof="0" dirty="0"/>
            <a:t>integridad </a:t>
          </a:r>
          <a:r>
            <a:rPr lang="es-ES" sz="1800" b="0" u="sng" noProof="0" dirty="0"/>
            <a:t>de un </a:t>
          </a:r>
          <a:r>
            <a:rPr lang="es-ES" sz="1800" b="1" u="sng" noProof="0" dirty="0"/>
            <a:t>envío</a:t>
          </a:r>
          <a:r>
            <a:rPr lang="es-ES" sz="1800" u="sng" noProof="0" dirty="0"/>
            <a:t> e</a:t>
          </a:r>
          <a:r>
            <a:rPr lang="es-ES" sz="1800" b="1" u="sng" noProof="0" dirty="0"/>
            <a:t> inspección </a:t>
          </a:r>
          <a:r>
            <a:rPr lang="es-ES" sz="1800" u="sng" noProof="0" dirty="0"/>
            <a:t>o</a:t>
          </a:r>
          <a:r>
            <a:rPr lang="es-ES" sz="1800" b="1" u="sng" noProof="0" dirty="0"/>
            <a:t> prueba </a:t>
          </a:r>
          <a:r>
            <a:rPr lang="es-ES" sz="1800" u="sng" noProof="0" dirty="0"/>
            <a:t>para </a:t>
          </a:r>
          <a:r>
            <a:rPr lang="es-ES" sz="1800" u="sng" noProof="0" dirty="0" smtClean="0"/>
            <a:t>verificar </a:t>
          </a:r>
          <a:r>
            <a:rPr lang="es-ES" sz="1800" u="none" noProof="0" dirty="0" smtClean="0"/>
            <a:t>si</a:t>
          </a:r>
          <a:r>
            <a:rPr lang="es-ES" sz="1800" noProof="0" dirty="0" smtClean="0"/>
            <a:t> </a:t>
          </a:r>
          <a:r>
            <a:rPr lang="es-ES" sz="1800" noProof="0" dirty="0"/>
            <a:t>un </a:t>
          </a:r>
          <a:r>
            <a:rPr lang="es-ES" sz="1800" b="1" noProof="0" dirty="0"/>
            <a:t>envío </a:t>
          </a:r>
          <a:r>
            <a:rPr lang="es-ES" sz="1800" noProof="0" dirty="0"/>
            <a:t>cumple con los </a:t>
          </a:r>
          <a:r>
            <a:rPr lang="es-ES" sz="1800" b="1" noProof="0" dirty="0"/>
            <a:t>requisitos fitosanitarios </a:t>
          </a:r>
          <a:r>
            <a:rPr lang="es-ES" sz="1800" b="0" noProof="0" dirty="0"/>
            <a:t>de</a:t>
          </a:r>
          <a:r>
            <a:rPr lang="es-ES" sz="1800" b="1" noProof="0" dirty="0"/>
            <a:t> importación </a:t>
          </a:r>
          <a:r>
            <a:rPr lang="es-ES" sz="1800" b="0" noProof="0" dirty="0"/>
            <a:t>o</a:t>
          </a:r>
          <a:r>
            <a:rPr lang="es-ES" sz="1800" b="1" noProof="0" dirty="0"/>
            <a:t> </a:t>
          </a:r>
          <a:r>
            <a:rPr lang="es-ES" sz="1800" b="0" u="none" strike="sngStrike" noProof="0" dirty="0" smtClean="0"/>
            <a:t>las </a:t>
          </a:r>
          <a:r>
            <a:rPr lang="es-ES" sz="1800" b="0" u="sng" strike="noStrike" noProof="0" dirty="0" smtClean="0"/>
            <a:t>los</a:t>
          </a:r>
          <a:r>
            <a:rPr lang="es-ES" sz="1800" b="0" u="sng" noProof="0" dirty="0" smtClean="0"/>
            <a:t> </a:t>
          </a:r>
          <a:r>
            <a:rPr lang="es-ES" sz="1800" b="1" strike="sngStrike" noProof="0" dirty="0"/>
            <a:t>medidas </a:t>
          </a:r>
          <a:r>
            <a:rPr lang="es-ES" sz="1800" b="1" strike="sngStrike" noProof="0" dirty="0" smtClean="0"/>
            <a:t>fitosanitarias </a:t>
          </a:r>
          <a:r>
            <a:rPr lang="es-ES" sz="1800" b="0" u="sng" noProof="0" dirty="0" smtClean="0"/>
            <a:t>requisitos fitosanitarios</a:t>
          </a:r>
          <a:r>
            <a:rPr lang="es-ES" sz="1800" b="0" noProof="0" dirty="0" smtClean="0"/>
            <a:t> </a:t>
          </a:r>
          <a:r>
            <a:rPr lang="es-ES" sz="1800" b="0" strike="sngStrike" noProof="0" dirty="0" smtClean="0"/>
            <a:t>relacionadas</a:t>
          </a:r>
          <a:r>
            <a:rPr lang="es-ES" sz="1800" b="1" noProof="0" dirty="0" smtClean="0"/>
            <a:t> </a:t>
          </a:r>
          <a:r>
            <a:rPr lang="es-ES" sz="1800" b="0" u="sng" noProof="0" dirty="0" smtClean="0"/>
            <a:t>relacionados</a:t>
          </a:r>
          <a:r>
            <a:rPr lang="es-ES" sz="1800" b="1" u="sng" noProof="0" dirty="0" smtClean="0"/>
            <a:t> </a:t>
          </a:r>
          <a:r>
            <a:rPr lang="es-ES" sz="1800" b="0" noProof="0" dirty="0" smtClean="0"/>
            <a:t>con</a:t>
          </a:r>
          <a:r>
            <a:rPr lang="es-ES" sz="1800" b="1" noProof="0" dirty="0" smtClean="0"/>
            <a:t> </a:t>
          </a:r>
          <a:r>
            <a:rPr lang="es-ES" sz="1800" b="0" noProof="0" dirty="0"/>
            <a:t>el</a:t>
          </a:r>
          <a:r>
            <a:rPr lang="es-ES" sz="1800" b="1" noProof="0" dirty="0"/>
            <a:t> </a:t>
          </a:r>
          <a:r>
            <a:rPr lang="es-ES" sz="1800" b="0" noProof="0" dirty="0"/>
            <a:t>tránsito</a:t>
          </a:r>
          <a:r>
            <a:rPr lang="en-US" altLang="ja-JP" sz="1800" strike="noStrike" dirty="0">
              <a:effectLst/>
              <a:latin typeface="Gill Sans MT" panose="020B0502020104020203" pitchFamily="34" charset="0"/>
              <a:cs typeface="Arial" pitchFamily="34" charset="0"/>
            </a:rPr>
            <a:t>”</a:t>
          </a:r>
          <a:endParaRPr lang="en-US" sz="180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sz="1400">
            <a:latin typeface="Gill Sans MT" panose="020B0502020104020203" pitchFamily="34" charset="0"/>
          </a:endParaRPr>
        </a:p>
      </dgm:t>
    </dgm:pt>
    <dgm:pt modelId="{8EDC0105-B428-4BE7-9D9B-BCE11ED96747}" type="sibTrans" cxnId="{60B68671-88F2-4643-83C8-C3D446799388}">
      <dgm:prSet/>
      <dgm:spPr/>
      <dgm:t>
        <a:bodyPr/>
        <a:lstStyle/>
        <a:p>
          <a:endParaRPr lang="en-US" sz="1400">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187726" custLinFactNeighborX="59260" custLinFactNeighborY="-46302">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LinFactNeighborY="9552">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A57B9EAA-6793-4A99-B15B-68321B8FD190}">
      <dgm:prSet phldrT="[Text]"/>
      <dgm:spPr/>
      <dgm:t>
        <a:bodyPr/>
        <a:lstStyle/>
        <a:p>
          <a:pPr marL="285750" indent="-285750" algn="l">
            <a:buFont typeface="Arial" panose="020B0604020202020204" pitchFamily="34" charset="0"/>
            <a:buChar char="•"/>
          </a:pPr>
          <a:r>
            <a:rPr lang="es-ES" noProof="0" dirty="0">
              <a:solidFill>
                <a:schemeClr val="tx1"/>
              </a:solidFill>
              <a:effectLst/>
              <a:latin typeface="+mn-lt"/>
              <a:ea typeface="+mn-ea"/>
              <a:cs typeface="+mn-cs"/>
            </a:rPr>
            <a:t>La revisión no cambia la esencia de la definición, simplemente relaciona liberación con el procedimiento de verificación del cumplimiento en lugar de hacerlo a aprobación (término cuya eliminación se propone);</a:t>
          </a:r>
          <a:endParaRPr lang="en-US" dirty="0">
            <a:solidFill>
              <a:schemeClr val="tx1"/>
            </a:solidFill>
            <a:effectLst/>
            <a:latin typeface="+mn-lt"/>
            <a:ea typeface="+mn-ea"/>
            <a:cs typeface="+mn-cs"/>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DDE55561-E123-4403-89C2-E9CC8C538699}">
      <dgm:prSet/>
      <dgm:spPr/>
      <dgm:t>
        <a:bodyPr/>
        <a:lstStyle/>
        <a:p>
          <a:pPr marL="457200" indent="-285750" algn="l">
            <a:buFont typeface="Arial" panose="020B0604020202020204" pitchFamily="34" charset="0"/>
            <a:buChar char="•"/>
          </a:pPr>
          <a:r>
            <a:rPr lang="es-ES" dirty="0">
              <a:solidFill>
                <a:schemeClr val="tx1"/>
              </a:solidFill>
              <a:effectLst/>
              <a:latin typeface="+mn-lt"/>
              <a:ea typeface="+mn-ea"/>
              <a:cs typeface="+mn-cs"/>
            </a:rPr>
            <a:t>Dado el calificativo "(de un envío)" del término, la inserción propuesta de "de un envío" es estrictamente redundante, pero hace que la redacción como definición independiente sea más clara en contraste con el término y la definición de "liberación (en el medio ambiente)“.</a:t>
          </a:r>
          <a:endParaRPr lang="en-US" dirty="0">
            <a:solidFill>
              <a:schemeClr val="tx1"/>
            </a:solidFill>
            <a:effectLst/>
            <a:latin typeface="+mn-lt"/>
            <a:ea typeface="+mn-ea"/>
            <a:cs typeface="+mn-cs"/>
          </a:endParaRPr>
        </a:p>
      </dgm:t>
    </dgm:pt>
    <dgm:pt modelId="{B5645D82-9FCC-405C-AEE8-C008321BF816}" type="parTrans" cxnId="{61517719-3637-4638-90AD-002FD3AB57C4}">
      <dgm:prSet/>
      <dgm:spPr/>
      <dgm:t>
        <a:bodyPr/>
        <a:lstStyle/>
        <a:p>
          <a:endParaRPr lang="en-US">
            <a:latin typeface="Gill Sans MT" panose="020B0502020104020203" pitchFamily="34" charset="0"/>
          </a:endParaRPr>
        </a:p>
      </dgm:t>
    </dgm:pt>
    <dgm:pt modelId="{7A788F60-EAE1-4C62-86F6-1CC52679E4F1}" type="sibTrans" cxnId="{61517719-3637-4638-90AD-002FD3AB57C4}">
      <dgm:prSet/>
      <dgm:spPr/>
      <dgm:t>
        <a:bodyPr/>
        <a:lstStyle/>
        <a:p>
          <a:endParaRPr lang="en-US">
            <a:latin typeface="Gill Sans MT" panose="020B0502020104020203" pitchFamily="34" charset="0"/>
          </a:endParaRPr>
        </a:p>
      </dgm:t>
    </dgm:pt>
    <dgm:pt modelId="{3353E323-CB19-43FF-8D69-18AB74F7A767}">
      <dgm:prSet phldrT="[Text]" custT="1"/>
      <dgm:spPr/>
      <dgm:t>
        <a:bodyPr/>
        <a:lstStyle/>
        <a:p>
          <a:r>
            <a:rPr lang="es-ES" altLang="ja-JP" sz="1800" b="1" i="1" kern="1200" dirty="0" smtClean="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Modificación desde </a:t>
          </a:r>
          <a:r>
            <a:rPr lang="fr-CH" altLang="ja-JP"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la primera consulta</a:t>
          </a:r>
          <a:r>
            <a:rPr lang="fr-CH"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 </a:t>
          </a:r>
          <a:endParaRPr lang="en-US" altLang="ja-JP"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37356" custScaleY="118632" custLinFactNeighborX="-5234" custLinFactNeighborY="-36541">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61517719-3637-4638-90AD-002FD3AB57C4}" srcId="{3353E323-CB19-43FF-8D69-18AB74F7A767}" destId="{DDE55561-E123-4403-89C2-E9CC8C538699}" srcOrd="1" destOrd="0" parTransId="{B5645D82-9FCC-405C-AEE8-C008321BF816}" sibTransId="{7A788F60-EAE1-4C62-86F6-1CC52679E4F1}"/>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D446807A-2948-4AD4-B654-EE0BC4AE1662}" type="presOf" srcId="{DDE55561-E123-4403-89C2-E9CC8C538699}"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custT="1"/>
      <dgm:spPr/>
      <dgm:t>
        <a:bodyPr/>
        <a:lstStyle/>
        <a:p>
          <a:r>
            <a:rPr lang="en-US" altLang="ja-JP" sz="2400" b="1" dirty="0">
              <a:effectLst>
                <a:outerShdw blurRad="38100" dist="38100" dir="2700000" algn="tl">
                  <a:srgbClr val="000000">
                    <a:alpha val="43137"/>
                  </a:srgbClr>
                </a:outerShdw>
              </a:effectLst>
              <a:latin typeface="Arial" pitchFamily="34" charset="0"/>
              <a:cs typeface="Arial" pitchFamily="34" charset="0"/>
            </a:rPr>
            <a:t>“</a:t>
          </a:r>
          <a:r>
            <a:rPr lang="es-ES" altLang="ja-JP" sz="2400" b="1" dirty="0">
              <a:effectLst>
                <a:outerShdw blurRad="38100" dist="38100" dir="2700000" algn="tl">
                  <a:srgbClr val="000000">
                    <a:alpha val="43137"/>
                  </a:srgbClr>
                </a:outerShdw>
              </a:effectLst>
              <a:latin typeface="Arial" pitchFamily="34" charset="0"/>
              <a:cs typeface="Arial" pitchFamily="34" charset="0"/>
            </a:rPr>
            <a:t>Liberación </a:t>
          </a:r>
          <a:r>
            <a:rPr lang="es-ES" altLang="ja-JP" sz="2400" b="0" dirty="0">
              <a:effectLst>
                <a:outerShdw blurRad="38100" dist="38100" dir="2700000" algn="tl">
                  <a:srgbClr val="000000">
                    <a:alpha val="43137"/>
                  </a:srgbClr>
                </a:outerShdw>
              </a:effectLst>
              <a:latin typeface="Arial" pitchFamily="34" charset="0"/>
              <a:cs typeface="Arial" pitchFamily="34" charset="0"/>
            </a:rPr>
            <a:t>(de </a:t>
          </a:r>
          <a:r>
            <a:rPr lang="es-ES" altLang="ja-JP" sz="2400" b="0" dirty="0" smtClean="0">
              <a:effectLst>
                <a:outerShdw blurRad="38100" dist="38100" dir="2700000" algn="tl">
                  <a:srgbClr val="000000">
                    <a:alpha val="43137"/>
                  </a:srgbClr>
                </a:outerShdw>
              </a:effectLst>
              <a:latin typeface="Arial" pitchFamily="34" charset="0"/>
              <a:cs typeface="Arial" pitchFamily="34" charset="0"/>
            </a:rPr>
            <a:t>un </a:t>
          </a:r>
          <a:r>
            <a:rPr lang="es-ES" altLang="ja-JP" sz="2400" b="1" noProof="0" dirty="0" smtClean="0">
              <a:effectLst>
                <a:outerShdw blurRad="38100" dist="38100" dir="2700000" algn="tl">
                  <a:srgbClr val="000000">
                    <a:alpha val="43137"/>
                  </a:srgbClr>
                </a:outerShdw>
              </a:effectLst>
              <a:latin typeface="Arial" pitchFamily="34" charset="0"/>
              <a:cs typeface="Arial" pitchFamily="34" charset="0"/>
            </a:rPr>
            <a:t>envío</a:t>
          </a:r>
          <a:r>
            <a:rPr lang="es-ES" altLang="ja-JP" sz="2400" b="0" dirty="0">
              <a:effectLst>
                <a:outerShdw blurRad="38100" dist="38100" dir="2700000" algn="tl">
                  <a:srgbClr val="000000">
                    <a:alpha val="43137"/>
                  </a:srgbClr>
                </a:outerShdw>
              </a:effectLst>
              <a:latin typeface="Arial" pitchFamily="34" charset="0"/>
              <a:cs typeface="Arial" pitchFamily="34" charset="0"/>
            </a:rPr>
            <a:t>)</a:t>
          </a:r>
          <a:r>
            <a:rPr lang="es-ES" altLang="ja-JP" sz="2400" b="1" dirty="0">
              <a:effectLst>
                <a:outerShdw blurRad="38100" dist="38100" dir="2700000" algn="tl">
                  <a:srgbClr val="000000">
                    <a:alpha val="43137"/>
                  </a:srgbClr>
                </a:outerShdw>
              </a:effectLst>
              <a:latin typeface="Arial" pitchFamily="34" charset="0"/>
              <a:cs typeface="Arial" pitchFamily="34" charset="0"/>
            </a:rPr>
            <a:t>”: </a:t>
          </a:r>
          <a:endParaRPr lang="en-US" altLang="ja-JP" sz="2400"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altLang="ja-JP" dirty="0">
              <a:effectLst>
                <a:outerShdw blurRad="38100" dist="38100" dir="2700000" algn="tl">
                  <a:srgbClr val="000000">
                    <a:alpha val="43137"/>
                  </a:srgbClr>
                </a:outerShdw>
              </a:effectLst>
              <a:latin typeface="Arial" pitchFamily="34" charset="0"/>
              <a:cs typeface="Arial" pitchFamily="34" charset="0"/>
            </a:rPr>
            <a:t>“</a:t>
          </a:r>
          <a:r>
            <a:rPr lang="es-ES" dirty="0"/>
            <a:t>Autorización para la </a:t>
          </a:r>
          <a:r>
            <a:rPr lang="es-ES" b="1" dirty="0"/>
            <a:t>entrada</a:t>
          </a:r>
          <a:r>
            <a:rPr lang="es-ES" dirty="0"/>
            <a:t> </a:t>
          </a:r>
          <a:r>
            <a:rPr lang="es-ES" u="sng" dirty="0" smtClean="0"/>
            <a:t>de un envío </a:t>
          </a:r>
          <a:r>
            <a:rPr lang="es-ES" dirty="0" smtClean="0"/>
            <a:t>luego </a:t>
          </a:r>
          <a:r>
            <a:rPr lang="es-ES" dirty="0"/>
            <a:t>de </a:t>
          </a:r>
          <a:r>
            <a:rPr lang="es-ES" b="0" u="sng" dirty="0"/>
            <a:t>la finalización del </a:t>
          </a:r>
          <a:r>
            <a:rPr lang="es-ES" b="1" u="sng" dirty="0"/>
            <a:t>procedimiento de verificación de cumplimiento</a:t>
          </a:r>
          <a:r>
            <a:rPr lang="es-ES" b="1" u="none" dirty="0"/>
            <a:t> </a:t>
          </a:r>
          <a:r>
            <a:rPr lang="es-ES" b="1" u="none" strike="sngStrike" dirty="0"/>
            <a:t>su aprobación</a:t>
          </a:r>
          <a:r>
            <a:rPr lang="es-ES" altLang="ja-JP" strike="noStrike" dirty="0">
              <a:effectLst>
                <a:outerShdw blurRad="38100" dist="38100" dir="2700000" algn="tl">
                  <a:srgbClr val="000000">
                    <a:alpha val="43137"/>
                  </a:srgbClr>
                </a:outerShdw>
              </a:effectLst>
              <a:latin typeface="Arial"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pPr algn="l"/>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 desde </a:t>
          </a: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sz="1800" b="1" i="1" dirty="0">
            <a:effectLst>
              <a:outerShdw blurRad="38100" dist="38100" dir="2700000" algn="tl">
                <a:srgbClr val="000000">
                  <a:alpha val="43137"/>
                </a:srgbClr>
              </a:outerShdw>
            </a:effectLst>
            <a:latin typeface="Gill Sans MT"/>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l">
            <a:buFont typeface="Arial" panose="020B0604020202020204" pitchFamily="34" charset="0"/>
            <a:buChar char="•"/>
          </a:pPr>
          <a:r>
            <a:rPr lang="es-ES" sz="2000" noProof="0" dirty="0">
              <a:solidFill>
                <a:schemeClr val="tx1"/>
              </a:solidFill>
              <a:effectLst/>
              <a:latin typeface="+mn-lt"/>
              <a:ea typeface="+mn-ea"/>
              <a:cs typeface="+mn-cs"/>
            </a:rPr>
            <a:t>Los términos </a:t>
          </a:r>
          <a:r>
            <a:rPr lang="es-ES" sz="2000" noProof="0" dirty="0" smtClean="0">
              <a:solidFill>
                <a:schemeClr val="tx1"/>
              </a:solidFill>
              <a:effectLst/>
              <a:latin typeface="+mn-lt"/>
              <a:ea typeface="+mn-ea"/>
              <a:cs typeface="+mn-cs"/>
            </a:rPr>
            <a:t>“a</a:t>
          </a:r>
          <a:r>
            <a:rPr lang="es-ES" sz="2000" i="1" noProof="0" dirty="0" smtClean="0">
              <a:solidFill>
                <a:schemeClr val="tx1"/>
              </a:solidFill>
              <a:effectLst/>
              <a:latin typeface="+mn-lt"/>
              <a:ea typeface="+mn-ea"/>
              <a:cs typeface="+mn-cs"/>
            </a:rPr>
            <a:t>probación </a:t>
          </a:r>
          <a:r>
            <a:rPr lang="es-ES" sz="2000" i="1" noProof="0" dirty="0">
              <a:solidFill>
                <a:schemeClr val="tx1"/>
              </a:solidFill>
              <a:effectLst/>
              <a:latin typeface="+mn-lt"/>
              <a:ea typeface="+mn-ea"/>
              <a:cs typeface="+mn-cs"/>
            </a:rPr>
            <a:t>(de un envío)</a:t>
          </a:r>
          <a:r>
            <a:rPr lang="es-ES" sz="2000" noProof="0" dirty="0">
              <a:solidFill>
                <a:schemeClr val="tx1"/>
              </a:solidFill>
              <a:effectLst/>
              <a:latin typeface="+mn-lt"/>
              <a:ea typeface="+mn-ea"/>
              <a:cs typeface="+mn-cs"/>
            </a:rPr>
            <a:t>” y “</a:t>
          </a:r>
          <a:r>
            <a:rPr lang="es-ES" sz="2000" i="1" noProof="0" dirty="0">
              <a:solidFill>
                <a:schemeClr val="tx1"/>
              </a:solidFill>
              <a:effectLst/>
              <a:latin typeface="+mn-lt"/>
              <a:ea typeface="+mn-ea"/>
              <a:cs typeface="+mn-cs"/>
            </a:rPr>
            <a:t>procedimiento de verificación de cumplimiento (para un envío)</a:t>
          </a:r>
          <a:r>
            <a:rPr lang="es-ES" sz="2000" noProof="0" dirty="0">
              <a:solidFill>
                <a:schemeClr val="tx1"/>
              </a:solidFill>
              <a:effectLst/>
              <a:latin typeface="+mn-lt"/>
              <a:ea typeface="+mn-ea"/>
              <a:cs typeface="+mn-cs"/>
            </a:rPr>
            <a:t>” son casi sinónimos, dado el acuerdo general que se llegó en la consulta que la aprobación es un proceso más que el r</a:t>
          </a:r>
          <a:r>
            <a:rPr lang="es-ES" sz="2000" i="1" noProof="0" dirty="0">
              <a:solidFill>
                <a:schemeClr val="tx1"/>
              </a:solidFill>
              <a:effectLst/>
              <a:latin typeface="+mn-lt"/>
              <a:ea typeface="+mn-ea"/>
              <a:cs typeface="+mn-cs"/>
            </a:rPr>
            <a:t>esultado</a:t>
          </a:r>
          <a:r>
            <a:rPr lang="es-ES" sz="2000" noProof="0" dirty="0">
              <a:solidFill>
                <a:schemeClr val="tx1"/>
              </a:solidFill>
              <a:effectLst/>
              <a:latin typeface="+mn-lt"/>
              <a:ea typeface="+mn-ea"/>
              <a:cs typeface="+mn-cs"/>
            </a:rPr>
            <a:t> de tal proceso. Por lo tanto el término “</a:t>
          </a:r>
          <a:r>
            <a:rPr lang="es-ES" sz="2000" i="1" noProof="0" dirty="0">
              <a:solidFill>
                <a:schemeClr val="tx1"/>
              </a:solidFill>
              <a:effectLst/>
              <a:latin typeface="+mn-lt"/>
              <a:ea typeface="+mn-ea"/>
              <a:cs typeface="+mn-cs"/>
            </a:rPr>
            <a:t>aprobación (de un envío)</a:t>
          </a:r>
          <a:r>
            <a:rPr lang="es-ES" sz="2000" noProof="0" dirty="0">
              <a:solidFill>
                <a:schemeClr val="tx1"/>
              </a:solidFill>
              <a:effectLst/>
              <a:latin typeface="+mn-lt"/>
              <a:ea typeface="+mn-ea"/>
              <a:cs typeface="+mn-cs"/>
            </a:rPr>
            <a:t>” es redundante y se propone su eliminación del Glosario. </a:t>
          </a:r>
          <a:endParaRPr lang="en-US" sz="2000" i="1" dirty="0">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714460" custScaleY="42154" custLinFactY="-200000" custLinFactNeighborX="62963" custLinFactNeighborY="-292295">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LinFactNeighborX="0" custLinFactNeighborY="18419">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custT="1"/>
      <dgm:spPr/>
      <dgm:t>
        <a:bodyPr/>
        <a:lstStyle/>
        <a:p>
          <a:pPr algn="ctr">
            <a:lnSpc>
              <a:spcPts val="3840"/>
            </a:lnSpc>
            <a:spcAft>
              <a:spcPts val="0"/>
            </a:spcAft>
          </a:pPr>
          <a:r>
            <a:rPr lang="en-US" sz="3200" b="1" dirty="0">
              <a:solidFill>
                <a:schemeClr val="bg1"/>
              </a:solidFill>
              <a:effectLst>
                <a:outerShdw blurRad="38100" dist="38100" dir="2700000" algn="tl">
                  <a:srgbClr val="000000">
                    <a:alpha val="43137"/>
                  </a:srgbClr>
                </a:outerShdw>
              </a:effectLst>
              <a:latin typeface="Gill Sans MT"/>
            </a:rPr>
            <a:t>“</a:t>
          </a:r>
          <a:r>
            <a:rPr lang="en-US" sz="3200" b="1" dirty="0" err="1">
              <a:solidFill>
                <a:schemeClr val="bg1"/>
              </a:solidFill>
              <a:effectLst>
                <a:outerShdw blurRad="38100" dist="38100" dir="2700000" algn="tl">
                  <a:srgbClr val="000000">
                    <a:alpha val="43137"/>
                  </a:srgbClr>
                </a:outerShdw>
              </a:effectLst>
              <a:latin typeface="Gill Sans MT"/>
            </a:rPr>
            <a:t>Aprobación</a:t>
          </a:r>
          <a:r>
            <a:rPr lang="en-US" sz="3200" b="1" dirty="0">
              <a:solidFill>
                <a:schemeClr val="bg1"/>
              </a:solidFill>
              <a:effectLst>
                <a:outerShdw blurRad="38100" dist="38100" dir="2700000" algn="tl">
                  <a:srgbClr val="000000">
                    <a:alpha val="43137"/>
                  </a:srgbClr>
                </a:outerShdw>
              </a:effectLst>
              <a:latin typeface="Gill Sans MT"/>
            </a:rPr>
            <a:t> </a:t>
          </a:r>
          <a:r>
            <a:rPr lang="en-US" sz="3200" b="0" dirty="0">
              <a:solidFill>
                <a:schemeClr val="bg1"/>
              </a:solidFill>
              <a:effectLst>
                <a:outerShdw blurRad="38100" dist="38100" dir="2700000" algn="tl">
                  <a:srgbClr val="000000">
                    <a:alpha val="43137"/>
                  </a:srgbClr>
                </a:outerShdw>
              </a:effectLst>
              <a:latin typeface="Gill Sans MT"/>
            </a:rPr>
            <a:t>(de un </a:t>
          </a:r>
          <a:r>
            <a:rPr lang="en-US" sz="3200" b="0" dirty="0" err="1">
              <a:solidFill>
                <a:schemeClr val="bg1"/>
              </a:solidFill>
              <a:effectLst>
                <a:outerShdw blurRad="38100" dist="38100" dir="2700000" algn="tl">
                  <a:srgbClr val="000000">
                    <a:alpha val="43137"/>
                  </a:srgbClr>
                </a:outerShdw>
              </a:effectLst>
              <a:latin typeface="Gill Sans MT"/>
            </a:rPr>
            <a:t>envío</a:t>
          </a:r>
          <a:r>
            <a:rPr lang="en-US" sz="3200" b="0" dirty="0">
              <a:solidFill>
                <a:schemeClr val="bg1"/>
              </a:solidFill>
              <a:effectLst>
                <a:outerShdw blurRad="38100" dist="38100" dir="2700000" algn="tl">
                  <a:srgbClr val="000000">
                    <a:alpha val="43137"/>
                  </a:srgbClr>
                </a:outerShdw>
              </a:effectLst>
              <a:latin typeface="Gill Sans MT"/>
            </a:rPr>
            <a:t>)</a:t>
          </a:r>
          <a:r>
            <a:rPr lang="en-US" sz="3200" b="1" dirty="0">
              <a:solidFill>
                <a:schemeClr val="bg1"/>
              </a:solidFill>
              <a:effectLst>
                <a:outerShdw blurRad="38100" dist="38100" dir="2700000" algn="tl">
                  <a:srgbClr val="000000">
                    <a:alpha val="43137"/>
                  </a:srgbClr>
                </a:outerShdw>
              </a:effectLst>
              <a:latin typeface="Gill Sans MT"/>
            </a:rPr>
            <a:t>”</a:t>
          </a:r>
          <a:endParaRPr lang="en-US" altLang="ja-JP" sz="3200" b="1" dirty="0">
            <a:solidFill>
              <a:schemeClr val="bg1"/>
            </a:solidFill>
            <a:effectLst>
              <a:outerShdw blurRad="38100" dist="38100" dir="2700000" algn="tl">
                <a:srgbClr val="000000">
                  <a:alpha val="43137"/>
                </a:srgbClr>
              </a:outerShdw>
            </a:effectLst>
            <a:latin typeface="Gill Sans MT"/>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ctr">
            <a:buNone/>
          </a:pPr>
          <a:r>
            <a:rPr lang="es-ES" sz="3600" noProof="0" dirty="0">
              <a:solidFill>
                <a:schemeClr val="tx1"/>
              </a:solidFill>
              <a:effectLst/>
            </a:rPr>
            <a:t>“</a:t>
          </a:r>
          <a:r>
            <a:rPr lang="es-ES" sz="3600" noProof="0" dirty="0">
              <a:solidFill>
                <a:schemeClr val="tx1"/>
              </a:solidFill>
            </a:rPr>
            <a:t>Verificación del cumplimiento con las </a:t>
          </a:r>
          <a:r>
            <a:rPr lang="es-ES" sz="3600" b="1" noProof="0" dirty="0">
              <a:solidFill>
                <a:schemeClr val="tx1"/>
              </a:solidFill>
            </a:rPr>
            <a:t>reglamentaciones fitosanitarias</a:t>
          </a:r>
          <a:r>
            <a:rPr lang="en-US" sz="3600" dirty="0">
              <a:effectLst/>
              <a:latin typeface="Gill Sans MT"/>
            </a:rPr>
            <a:t>”</a:t>
          </a:r>
          <a:endParaRPr lang="en-US" sz="3600" i="1" dirty="0">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05545" custScaleY="8001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es-ES" altLang="ja-JP" sz="20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a:t>
          </a:r>
          <a:r>
            <a:rPr lang="es-ES" altLang="ja-JP" sz="2000" b="1" i="1"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endParaRPr lang="en-US" sz="2000" b="1" i="1"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es-ES" dirty="0">
              <a:latin typeface="Gill Sans MT" panose="020B0502020104020203" pitchFamily="34" charset="0"/>
            </a:rPr>
            <a:t>En la primera consulta, el CN había propuesto explicitar que el "</a:t>
          </a:r>
          <a:r>
            <a:rPr lang="es-ES" i="1" dirty="0">
              <a:latin typeface="Gill Sans MT" panose="020B0502020104020203" pitchFamily="34" charset="0"/>
            </a:rPr>
            <a:t>germoplasma</a:t>
          </a:r>
          <a:r>
            <a:rPr lang="es-ES" dirty="0">
              <a:latin typeface="Gill Sans MT" panose="020B0502020104020203" pitchFamily="34" charset="0"/>
            </a:rPr>
            <a:t>" es un subconjunto de las "</a:t>
          </a:r>
          <a:r>
            <a:rPr lang="es-ES" i="1" dirty="0">
              <a:latin typeface="Gill Sans MT" panose="020B0502020104020203" pitchFamily="34" charset="0"/>
            </a:rPr>
            <a:t>plantas para plantar</a:t>
          </a:r>
          <a:r>
            <a:rPr lang="es-ES" dirty="0">
              <a:latin typeface="Gill Sans MT" panose="020B0502020104020203" pitchFamily="34" charset="0"/>
            </a:rPr>
            <a:t>" y, por lo tanto, representa generalmente un riesgo mayor. </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4215BD2F-7510-4FAB-8CE1-B6E037F4B297}">
      <dgm:prSet/>
      <dgm:spPr/>
      <dgm:t>
        <a:bodyPr/>
        <a:lstStyle/>
        <a:p>
          <a:pPr algn="l">
            <a:buFont typeface="Arial" panose="020B0604020202020204" pitchFamily="34" charset="0"/>
            <a:buChar char="•"/>
          </a:pPr>
          <a:r>
            <a:rPr lang="es-ES" dirty="0">
              <a:latin typeface="Gill Sans MT" panose="020B0502020104020203" pitchFamily="34" charset="0"/>
            </a:rPr>
            <a:t>El CN-7 propone ahora que se supriman el término y la definición, porque: el término se utiliza raramente en las NIMF; la revisión </a:t>
          </a:r>
          <a:r>
            <a:rPr lang="es-ES" i="0" dirty="0">
              <a:latin typeface="Gill Sans MT" panose="020B0502020104020203" pitchFamily="34" charset="0"/>
            </a:rPr>
            <a:t>propuesta</a:t>
          </a:r>
          <a:r>
            <a:rPr lang="es-ES" dirty="0">
              <a:latin typeface="Gill Sans MT" panose="020B0502020104020203" pitchFamily="34" charset="0"/>
            </a:rPr>
            <a:t> puede dar lugar a confusión más que a claridad; la definición actual no difiere del significado ordinario del diccionario, no es específica de la CIPF y, por lo tanto, no es necesaria; la CMF ha suprimido recientemente del Glosario varios otros términos y definiciones relacionados con </a:t>
          </a:r>
          <a:r>
            <a:rPr lang="es-ES" dirty="0" smtClean="0">
              <a:latin typeface="Gill Sans MT" panose="020B0502020104020203" pitchFamily="34" charset="0"/>
            </a:rPr>
            <a:t>productos específicos.</a:t>
          </a:r>
          <a:endParaRPr lang="da-DK" dirty="0">
            <a:latin typeface="Gill Sans MT" panose="020B0502020104020203" pitchFamily="34" charset="0"/>
          </a:endParaRPr>
        </a:p>
      </dgm:t>
    </dgm:pt>
    <dgm:pt modelId="{CF892243-4959-41A9-9EBE-DE80B279CD94}" type="parTrans" cxnId="{9120F035-94A4-4306-96CA-3C5B68894FDC}">
      <dgm:prSet/>
      <dgm:spPr/>
      <dgm:t>
        <a:bodyPr/>
        <a:lstStyle/>
        <a:p>
          <a:endParaRPr lang="en-US">
            <a:latin typeface="Gill Sans MT" panose="020B0502020104020203" pitchFamily="34" charset="0"/>
          </a:endParaRPr>
        </a:p>
      </dgm:t>
    </dgm:pt>
    <dgm:pt modelId="{E9665706-F439-4733-B161-92D7A4CAF570}" type="sibTrans" cxnId="{9120F035-94A4-4306-96CA-3C5B68894FDC}">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130607" custLinFactY="-100000" custLinFactNeighborX="-46897" custLinFactNeighborY="-181709">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120F035-94A4-4306-96CA-3C5B68894FDC}" srcId="{3353E323-CB19-43FF-8D69-18AB74F7A767}" destId="{4215BD2F-7510-4FAB-8CE1-B6E037F4B297}" srcOrd="1" destOrd="0" parTransId="{CF892243-4959-41A9-9EBE-DE80B279CD94}" sibTransId="{E9665706-F439-4733-B161-92D7A4CAF570}"/>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C917AA04-F709-4ABE-8114-E11090F08E0E}" type="presOf" srcId="{4215BD2F-7510-4FAB-8CE1-B6E037F4B297}"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b="1" dirty="0">
              <a:effectLst>
                <a:outerShdw blurRad="38100" dist="38100" dir="2700000" algn="tl">
                  <a:srgbClr val="000000">
                    <a:alpha val="43137"/>
                  </a:srgbClr>
                </a:outerShdw>
              </a:effectLst>
              <a:latin typeface="Gill Sans MT" panose="020B0502020104020203" pitchFamily="34" charset="0"/>
            </a:rPr>
            <a:t>“I</a:t>
          </a:r>
          <a:r>
            <a:rPr lang="en-US" b="1" i="0" dirty="0">
              <a:effectLst>
                <a:outerShdw blurRad="38100" dist="38100" dir="2700000" algn="tl">
                  <a:srgbClr val="000000">
                    <a:alpha val="43137"/>
                  </a:srgbClr>
                </a:outerShdw>
              </a:effectLst>
              <a:latin typeface="Gill Sans MT" panose="020B0502020104020203" pitchFamily="34" charset="0"/>
            </a:rPr>
            <a:t>dentidad</a:t>
          </a:r>
          <a:r>
            <a:rPr lang="en-US" i="0" dirty="0">
              <a:effectLst>
                <a:outerShdw blurRad="38100" dist="38100" dir="2700000" algn="tl">
                  <a:srgbClr val="000000">
                    <a:alpha val="43137"/>
                  </a:srgbClr>
                </a:outerShdw>
              </a:effectLst>
              <a:latin typeface="Gill Sans MT" panose="020B0502020104020203" pitchFamily="34" charset="0"/>
            </a:rPr>
            <a:t> (de un </a:t>
          </a:r>
          <a:r>
            <a:rPr lang="en-US" b="1" i="0" dirty="0" err="1">
              <a:effectLst>
                <a:outerShdw blurRad="38100" dist="38100" dir="2700000" algn="tl">
                  <a:srgbClr val="000000">
                    <a:alpha val="43137"/>
                  </a:srgbClr>
                </a:outerShdw>
              </a:effectLst>
              <a:latin typeface="Gill Sans MT" panose="020B0502020104020203" pitchFamily="34" charset="0"/>
            </a:rPr>
            <a:t>envío</a:t>
          </a:r>
          <a:r>
            <a:rPr lang="en-US" i="0" dirty="0">
              <a:effectLst>
                <a:outerShdw blurRad="38100" dist="38100" dir="2700000" algn="tl">
                  <a:srgbClr val="000000">
                    <a:alpha val="43137"/>
                  </a:srgbClr>
                </a:outerShdw>
              </a:effectLst>
              <a:latin typeface="Gill Sans MT" panose="020B0502020104020203" pitchFamily="34" charset="0"/>
            </a:rPr>
            <a:t>)</a:t>
          </a:r>
          <a:r>
            <a:rPr lang="en-US" b="1" dirty="0">
              <a:effectLst>
                <a:outerShdw blurRad="38100" dist="38100" dir="2700000" algn="tl">
                  <a:srgbClr val="000000">
                    <a:alpha val="43137"/>
                  </a:srgbClr>
                </a:outerShdw>
              </a:effectLst>
              <a:latin typeface="Gill Sans MT" panose="020B0502020104020203" pitchFamily="34" charset="0"/>
            </a:rPr>
            <a:t>”</a:t>
          </a:r>
          <a:endParaRPr lang="en-US" altLang="ja-JP"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noProof="0" dirty="0">
              <a:solidFill>
                <a:schemeClr val="tx1"/>
              </a:solidFill>
              <a:effectLst/>
            </a:rPr>
            <a:t>“</a:t>
          </a:r>
          <a:r>
            <a:rPr lang="es-ES" noProof="0" dirty="0">
              <a:solidFill>
                <a:schemeClr val="tx1"/>
              </a:solidFill>
            </a:rPr>
            <a:t>Los componentes de un </a:t>
          </a:r>
          <a:r>
            <a:rPr lang="es-ES" b="1" noProof="0" dirty="0">
              <a:solidFill>
                <a:schemeClr val="tx1"/>
              </a:solidFill>
            </a:rPr>
            <a:t>envío</a:t>
          </a:r>
          <a:r>
            <a:rPr lang="es-ES" noProof="0" dirty="0">
              <a:solidFill>
                <a:schemeClr val="tx1"/>
              </a:solidFill>
            </a:rPr>
            <a:t> cubiertos por su </a:t>
          </a:r>
          <a:r>
            <a:rPr lang="es-ES" b="1" noProof="0" dirty="0">
              <a:solidFill>
                <a:schemeClr val="tx1"/>
              </a:solidFill>
            </a:rPr>
            <a:t>certificado fitosanitario</a:t>
          </a:r>
          <a:r>
            <a:rPr lang="es-ES" noProof="0" dirty="0">
              <a:solidFill>
                <a:schemeClr val="tx1"/>
              </a:solidFill>
            </a:rPr>
            <a:t> y descritos en las secciones “nombre del producto y cantidad declarada”, “nombre botánico de las </a:t>
          </a:r>
          <a:r>
            <a:rPr lang="es-ES" b="1" noProof="0" dirty="0">
              <a:solidFill>
                <a:schemeClr val="tx1"/>
              </a:solidFill>
            </a:rPr>
            <a:t>plantas</a:t>
          </a:r>
          <a:r>
            <a:rPr lang="es-ES" noProof="0" dirty="0">
              <a:solidFill>
                <a:schemeClr val="tx1"/>
              </a:solidFill>
            </a:rPr>
            <a:t>” y “lugar de origen”.</a:t>
          </a:r>
          <a:r>
            <a:rPr lang="es-ES" noProof="0" dirty="0">
              <a:solidFill>
                <a:schemeClr val="tx1"/>
              </a:solidFill>
              <a:effectLst/>
            </a:rPr>
            <a:t>”</a:t>
          </a:r>
          <a:endParaRPr lang="en-US" i="1"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857" custScaleY="74750">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dgm:spPr>
        <a:solidFill>
          <a:schemeClr val="tx2"/>
        </a:solidFill>
      </dgm:spPr>
      <dgm:t>
        <a:bodyPr/>
        <a:lstStyle/>
        <a:p>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s-ES" b="1" noProof="0" dirty="0">
              <a:effectLst>
                <a:outerShdw blurRad="38100" dist="38100" dir="2700000" algn="tl">
                  <a:srgbClr val="000000">
                    <a:alpha val="43137"/>
                  </a:srgbClr>
                </a:outerShdw>
              </a:effectLst>
            </a:rPr>
            <a:t>Germoplasma</a:t>
          </a: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altLang="ja-JP" noProof="0" dirty="0">
              <a:effectLst>
                <a:outerShdw blurRad="38100" dist="38100" dir="2700000" algn="tl">
                  <a:srgbClr val="000000">
                    <a:alpha val="43137"/>
                  </a:srgbClr>
                </a:outerShdw>
              </a:effectLst>
              <a:latin typeface="Arial" pitchFamily="34" charset="0"/>
              <a:cs typeface="Arial" pitchFamily="34" charset="0"/>
            </a:rPr>
            <a:t>“</a:t>
          </a:r>
          <a:r>
            <a:rPr lang="es-ES" b="1" noProof="0" dirty="0"/>
            <a:t>Plantas </a:t>
          </a:r>
          <a:r>
            <a:rPr lang="es-ES" b="1" u="sng" noProof="0" dirty="0"/>
            <a:t>para plantar</a:t>
          </a:r>
          <a:r>
            <a:rPr lang="es-ES" noProof="0" dirty="0"/>
            <a:t> destinadas al uso en programas de mejoramiento o  conservación</a:t>
          </a:r>
          <a:r>
            <a:rPr lang="en-US" altLang="ja-JP" strike="noStrike" dirty="0">
              <a:effectLst/>
              <a:latin typeface="Gill Sans MT" panose="020B0502020104020203"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E1F010D-719A-4457-87E8-5D7769197D3B}" type="doc">
      <dgm:prSet loTypeId="urn:microsoft.com/office/officeart/2005/8/layout/hierarchy4" loCatId="list" qsTypeId="urn:microsoft.com/office/officeart/2005/8/quickstyle/simple1" qsCatId="simple" csTypeId="urn:microsoft.com/office/officeart/2005/8/colors/accent1_1" csCatId="accent1" phldr="1"/>
      <dgm:spPr/>
      <dgm:t>
        <a:bodyPr/>
        <a:lstStyle/>
        <a:p>
          <a:endParaRPr lang="en-US"/>
        </a:p>
      </dgm:t>
    </dgm:pt>
    <dgm:pt modelId="{1621E50D-3B01-4117-A07E-2AE1349B9A0F}">
      <dgm:prSet/>
      <dgm:spPr/>
      <dgm:t>
        <a:bodyPr/>
        <a:lstStyle/>
        <a:p>
          <a:r>
            <a:rPr lang="es-ES" dirty="0">
              <a:hlinkClick xmlns:r="http://schemas.openxmlformats.org/officeDocument/2006/relationships" r:id="rId1"/>
            </a:rPr>
            <a:t>Informe de la reunión virtual del CN-7 de mayo de 2022</a:t>
          </a:r>
          <a:endParaRPr lang="en-US" dirty="0">
            <a:hlinkClick xmlns:r="http://schemas.openxmlformats.org/officeDocument/2006/relationships" r:id="rId2"/>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4C93C938-8C86-47CB-9A4F-E6EF7122FEEF}">
      <dgm:prSet/>
      <dgm:spPr/>
      <dgm:t>
        <a:bodyPr/>
        <a:lstStyle/>
        <a:p>
          <a:r>
            <a:rPr lang="es-ES" dirty="0">
              <a:hlinkClick xmlns:r="http://schemas.openxmlformats.org/officeDocument/2006/relationships" r:id="rId3"/>
            </a:rPr>
            <a:t>Informe de la reunión virtual del GTG de diciembre de 2021</a:t>
          </a:r>
          <a:endParaRPr lang="en-US" dirty="0"/>
        </a:p>
      </dgm:t>
    </dgm:pt>
    <dgm:pt modelId="{4D860F0D-0525-4111-9D3B-9B4C32ABB10B}" type="parTrans" cxnId="{E9B13C6F-B7B0-472F-9374-1F7714A4C8DC}">
      <dgm:prSet/>
      <dgm:spPr/>
      <dgm:t>
        <a:bodyPr/>
        <a:lstStyle/>
        <a:p>
          <a:endParaRPr lang="en-US"/>
        </a:p>
      </dgm:t>
    </dgm:pt>
    <dgm:pt modelId="{16C05363-9F4E-45A2-B0AC-CCBF55026CB7}" type="sibTrans" cxnId="{E9B13C6F-B7B0-472F-9374-1F7714A4C8DC}">
      <dgm:prSet/>
      <dgm:spPr/>
      <dgm:t>
        <a:bodyPr/>
        <a:lstStyle/>
        <a:p>
          <a:endParaRPr lang="en-US"/>
        </a:p>
      </dgm:t>
    </dgm:pt>
    <dgm:pt modelId="{3353E323-CB19-43FF-8D69-18AB74F7A767}">
      <dgm:prSet phldrT="[Text]"/>
      <dgm:spPr/>
      <dgm:t>
        <a:bodyPr/>
        <a:lstStyle/>
        <a:p>
          <a:r>
            <a:rPr lang="es-ES" dirty="0">
              <a:solidFill>
                <a:schemeClr val="tx1"/>
              </a:solidFill>
            </a:rPr>
            <a:t>Para más información sobre el</a:t>
          </a:r>
          <a:endParaRPr lang="fr-CH" dirty="0">
            <a:solidFill>
              <a:schemeClr val="tx1"/>
            </a:solidFill>
          </a:endParaRPr>
        </a:p>
        <a:p>
          <a:r>
            <a:rPr lang="es-ES" dirty="0">
              <a:solidFill>
                <a:schemeClr val="tx1"/>
              </a:solidFill>
            </a:rPr>
            <a:t> 2021 Proyecto de Enmiendas a la NIMF 5, consulte también:</a:t>
          </a:r>
          <a:endParaRPr lang="fr-CH" dirty="0">
            <a:solidFill>
              <a:schemeClr val="tx1"/>
            </a:solidFil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91FB2A09-69CB-4C36-949D-322B1A90B7BE}" type="pres">
      <dgm:prSet presAssocID="{5E1F010D-719A-4457-87E8-5D7769197D3B}" presName="Name0" presStyleCnt="0">
        <dgm:presLayoutVars>
          <dgm:chPref val="1"/>
          <dgm:dir/>
          <dgm:animOne val="branch"/>
          <dgm:animLvl val="lvl"/>
          <dgm:resizeHandles/>
        </dgm:presLayoutVars>
      </dgm:prSet>
      <dgm:spPr/>
      <dgm:t>
        <a:bodyPr/>
        <a:lstStyle/>
        <a:p>
          <a:endParaRPr lang="es-ES"/>
        </a:p>
      </dgm:t>
    </dgm:pt>
    <dgm:pt modelId="{1F4CF21E-691E-4FCE-A589-758C33CC2424}" type="pres">
      <dgm:prSet presAssocID="{3353E323-CB19-43FF-8D69-18AB74F7A767}" presName="vertOne" presStyleCnt="0"/>
      <dgm:spPr/>
    </dgm:pt>
    <dgm:pt modelId="{0E5175B6-35A5-4A6D-BA44-138324B361A9}" type="pres">
      <dgm:prSet presAssocID="{3353E323-CB19-43FF-8D69-18AB74F7A767}" presName="txOne" presStyleLbl="node0" presStyleIdx="0" presStyleCnt="1">
        <dgm:presLayoutVars>
          <dgm:chPref val="3"/>
        </dgm:presLayoutVars>
      </dgm:prSet>
      <dgm:spPr/>
      <dgm:t>
        <a:bodyPr/>
        <a:lstStyle/>
        <a:p>
          <a:endParaRPr lang="es-ES"/>
        </a:p>
      </dgm:t>
    </dgm:pt>
    <dgm:pt modelId="{DC26705A-9CB6-42DD-993C-87ECAD339D27}" type="pres">
      <dgm:prSet presAssocID="{3353E323-CB19-43FF-8D69-18AB74F7A767}" presName="parTransOne" presStyleCnt="0"/>
      <dgm:spPr/>
    </dgm:pt>
    <dgm:pt modelId="{E148E5DD-FABA-4E7F-B231-74870EDC89B3}" type="pres">
      <dgm:prSet presAssocID="{3353E323-CB19-43FF-8D69-18AB74F7A767}" presName="horzOne" presStyleCnt="0"/>
      <dgm:spPr/>
    </dgm:pt>
    <dgm:pt modelId="{9BE7B44D-B667-4E6C-8A47-4DE5A97FFFBC}" type="pres">
      <dgm:prSet presAssocID="{4C93C938-8C86-47CB-9A4F-E6EF7122FEEF}" presName="vertTwo" presStyleCnt="0"/>
      <dgm:spPr/>
    </dgm:pt>
    <dgm:pt modelId="{067EA067-5216-409A-9CA3-53EF5F52D6AB}" type="pres">
      <dgm:prSet presAssocID="{4C93C938-8C86-47CB-9A4F-E6EF7122FEEF}" presName="txTwo" presStyleLbl="node2" presStyleIdx="0" presStyleCnt="2">
        <dgm:presLayoutVars>
          <dgm:chPref val="3"/>
        </dgm:presLayoutVars>
      </dgm:prSet>
      <dgm:spPr/>
      <dgm:t>
        <a:bodyPr/>
        <a:lstStyle/>
        <a:p>
          <a:endParaRPr lang="es-ES"/>
        </a:p>
      </dgm:t>
    </dgm:pt>
    <dgm:pt modelId="{2A156DC0-8FD5-4D0A-98F1-F4DC34AA7EC6}" type="pres">
      <dgm:prSet presAssocID="{4C93C938-8C86-47CB-9A4F-E6EF7122FEEF}" presName="horzTwo" presStyleCnt="0"/>
      <dgm:spPr/>
    </dgm:pt>
    <dgm:pt modelId="{20B2C23E-FBA5-4B92-B465-0AFA99F30F32}" type="pres">
      <dgm:prSet presAssocID="{16C05363-9F4E-45A2-B0AC-CCBF55026CB7}" presName="sibSpaceTwo" presStyleCnt="0"/>
      <dgm:spPr/>
    </dgm:pt>
    <dgm:pt modelId="{98C6F760-5231-47BB-AA0C-8218D18F42F9}" type="pres">
      <dgm:prSet presAssocID="{1621E50D-3B01-4117-A07E-2AE1349B9A0F}" presName="vertTwo" presStyleCnt="0"/>
      <dgm:spPr/>
    </dgm:pt>
    <dgm:pt modelId="{DB26923C-A4F1-46D6-BC92-3206CCB7A49F}" type="pres">
      <dgm:prSet presAssocID="{1621E50D-3B01-4117-A07E-2AE1349B9A0F}" presName="txTwo" presStyleLbl="node2" presStyleIdx="1" presStyleCnt="2">
        <dgm:presLayoutVars>
          <dgm:chPref val="3"/>
        </dgm:presLayoutVars>
      </dgm:prSet>
      <dgm:spPr/>
      <dgm:t>
        <a:bodyPr/>
        <a:lstStyle/>
        <a:p>
          <a:endParaRPr lang="es-ES"/>
        </a:p>
      </dgm:t>
    </dgm:pt>
    <dgm:pt modelId="{241FF512-5082-4ED1-BD21-8E24828D2123}" type="pres">
      <dgm:prSet presAssocID="{1621E50D-3B01-4117-A07E-2AE1349B9A0F}" presName="horzTwo" presStyleCnt="0"/>
      <dgm:spPr/>
    </dgm:pt>
  </dgm:ptLst>
  <dgm:cxnLst>
    <dgm:cxn modelId="{10A63CBA-8F82-44CF-8625-3C2F3C382976}" type="presOf" srcId="{4C93C938-8C86-47CB-9A4F-E6EF7122FEEF}" destId="{067EA067-5216-409A-9CA3-53EF5F52D6AB}" srcOrd="0" destOrd="0" presId="urn:microsoft.com/office/officeart/2005/8/layout/hierarchy4"/>
    <dgm:cxn modelId="{BFE0844F-2DC8-43E8-97A2-3EFC1D43BBC2}" type="presOf" srcId="{5E1F010D-719A-4457-87E8-5D7769197D3B}" destId="{91FB2A09-69CB-4C36-949D-322B1A90B7BE}" srcOrd="0" destOrd="0" presId="urn:microsoft.com/office/officeart/2005/8/layout/hierarchy4"/>
    <dgm:cxn modelId="{C0D5096C-51EE-41B5-B52B-3F24F36974EC}" srcId="{3353E323-CB19-43FF-8D69-18AB74F7A767}" destId="{1621E50D-3B01-4117-A07E-2AE1349B9A0F}" srcOrd="1" destOrd="0" parTransId="{FACB1F1F-7853-4B79-A4B6-B9CF5EB341CF}" sibTransId="{72963D88-302D-45F4-8833-151E7CA0A485}"/>
    <dgm:cxn modelId="{C1074EDD-C592-4916-868B-EED1109E14BB}" type="presOf" srcId="{1621E50D-3B01-4117-A07E-2AE1349B9A0F}" destId="{DB26923C-A4F1-46D6-BC92-3206CCB7A49F}" srcOrd="0" destOrd="0" presId="urn:microsoft.com/office/officeart/2005/8/layout/hierarchy4"/>
    <dgm:cxn modelId="{AA96515B-18DC-4F99-B0D9-79F98F717E4E}" type="presOf" srcId="{3353E323-CB19-43FF-8D69-18AB74F7A767}" destId="{0E5175B6-35A5-4A6D-BA44-138324B361A9}" srcOrd="0" destOrd="0" presId="urn:microsoft.com/office/officeart/2005/8/layout/hierarchy4"/>
    <dgm:cxn modelId="{E9B13C6F-B7B0-472F-9374-1F7714A4C8DC}" srcId="{3353E323-CB19-43FF-8D69-18AB74F7A767}" destId="{4C93C938-8C86-47CB-9A4F-E6EF7122FEEF}" srcOrd="0" destOrd="0" parTransId="{4D860F0D-0525-4111-9D3B-9B4C32ABB10B}" sibTransId="{16C05363-9F4E-45A2-B0AC-CCBF55026CB7}"/>
    <dgm:cxn modelId="{9518A0D1-C79A-4E4E-A9B5-DCA86F3820AB}" srcId="{5E1F010D-719A-4457-87E8-5D7769197D3B}" destId="{3353E323-CB19-43FF-8D69-18AB74F7A767}" srcOrd="0" destOrd="0" parTransId="{EEC5F49C-8AE3-4E2A-A215-8770DB5B82C1}" sibTransId="{5BC80C2B-A228-4D8A-8A84-A7B9DDD08700}"/>
    <dgm:cxn modelId="{CDE85804-6CAC-4EF9-9458-3936DE7753B8}" type="presParOf" srcId="{91FB2A09-69CB-4C36-949D-322B1A90B7BE}" destId="{1F4CF21E-691E-4FCE-A589-758C33CC2424}" srcOrd="0" destOrd="0" presId="urn:microsoft.com/office/officeart/2005/8/layout/hierarchy4"/>
    <dgm:cxn modelId="{D7D03993-6A09-4783-B660-0D72649B4D2A}" type="presParOf" srcId="{1F4CF21E-691E-4FCE-A589-758C33CC2424}" destId="{0E5175B6-35A5-4A6D-BA44-138324B361A9}" srcOrd="0" destOrd="0" presId="urn:microsoft.com/office/officeart/2005/8/layout/hierarchy4"/>
    <dgm:cxn modelId="{F0A68A71-EC55-429E-A599-602332D55130}" type="presParOf" srcId="{1F4CF21E-691E-4FCE-A589-758C33CC2424}" destId="{DC26705A-9CB6-42DD-993C-87ECAD339D27}" srcOrd="1" destOrd="0" presId="urn:microsoft.com/office/officeart/2005/8/layout/hierarchy4"/>
    <dgm:cxn modelId="{3EF1C027-D349-4F1D-8FA3-2A6142DBC376}" type="presParOf" srcId="{1F4CF21E-691E-4FCE-A589-758C33CC2424}" destId="{E148E5DD-FABA-4E7F-B231-74870EDC89B3}" srcOrd="2" destOrd="0" presId="urn:microsoft.com/office/officeart/2005/8/layout/hierarchy4"/>
    <dgm:cxn modelId="{FCC9F92C-0554-422F-9EB4-7B29BD541901}" type="presParOf" srcId="{E148E5DD-FABA-4E7F-B231-74870EDC89B3}" destId="{9BE7B44D-B667-4E6C-8A47-4DE5A97FFFBC}" srcOrd="0" destOrd="0" presId="urn:microsoft.com/office/officeart/2005/8/layout/hierarchy4"/>
    <dgm:cxn modelId="{51ED4333-9667-469D-AB9F-49C2C681C97B}" type="presParOf" srcId="{9BE7B44D-B667-4E6C-8A47-4DE5A97FFFBC}" destId="{067EA067-5216-409A-9CA3-53EF5F52D6AB}" srcOrd="0" destOrd="0" presId="urn:microsoft.com/office/officeart/2005/8/layout/hierarchy4"/>
    <dgm:cxn modelId="{708CCB48-9E87-458F-B632-5FAA5CDBBB18}" type="presParOf" srcId="{9BE7B44D-B667-4E6C-8A47-4DE5A97FFFBC}" destId="{2A156DC0-8FD5-4D0A-98F1-F4DC34AA7EC6}" srcOrd="1" destOrd="0" presId="urn:microsoft.com/office/officeart/2005/8/layout/hierarchy4"/>
    <dgm:cxn modelId="{BA4AA5D6-2C2B-46D2-81DF-43F73F2AB395}" type="presParOf" srcId="{E148E5DD-FABA-4E7F-B231-74870EDC89B3}" destId="{20B2C23E-FBA5-4B92-B465-0AFA99F30F32}" srcOrd="1" destOrd="0" presId="urn:microsoft.com/office/officeart/2005/8/layout/hierarchy4"/>
    <dgm:cxn modelId="{2F6BD7F6-D28C-4DAD-BF55-3FC619711D10}" type="presParOf" srcId="{E148E5DD-FABA-4E7F-B231-74870EDC89B3}" destId="{98C6F760-5231-47BB-AA0C-8218D18F42F9}" srcOrd="2" destOrd="0" presId="urn:microsoft.com/office/officeart/2005/8/layout/hierarchy4"/>
    <dgm:cxn modelId="{49FE41F5-5699-40FC-A72B-9711FC1298C5}" type="presParOf" srcId="{98C6F760-5231-47BB-AA0C-8218D18F42F9}" destId="{DB26923C-A4F1-46D6-BC92-3206CCB7A49F}" srcOrd="0" destOrd="0" presId="urn:microsoft.com/office/officeart/2005/8/layout/hierarchy4"/>
    <dgm:cxn modelId="{E94B7496-64C8-42FF-9045-4F3B1C7A4CD2}" type="presParOf" srcId="{98C6F760-5231-47BB-AA0C-8218D18F42F9}" destId="{241FF512-5082-4ED1-BD21-8E24828D2123}"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Ninguna </a:t>
          </a: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modificación con respecto a la primera consulta</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marL="87313" indent="-87313" algn="just">
            <a:lnSpc>
              <a:spcPct val="90000"/>
            </a:lnSpc>
            <a:spcAft>
              <a:spcPct val="15000"/>
            </a:spcAft>
            <a:buFont typeface="Arial" panose="020B0604020202020204" pitchFamily="34" charset="0"/>
            <a:buChar char="•"/>
          </a:pPr>
          <a:r>
            <a:rPr lang="es-ES" sz="1700" noProof="0" dirty="0">
              <a:solidFill>
                <a:schemeClr val="tx1"/>
              </a:solidFill>
              <a:effectLst/>
              <a:latin typeface="+mn-lt"/>
              <a:ea typeface="+mn-ea"/>
              <a:cs typeface="+mn-cs"/>
            </a:rPr>
            <a:t>El objetivo de una “</a:t>
          </a:r>
          <a:r>
            <a:rPr lang="es-ES" sz="1700" i="1" noProof="0" dirty="0">
              <a:solidFill>
                <a:schemeClr val="tx1"/>
              </a:solidFill>
              <a:effectLst/>
              <a:latin typeface="+mn-lt"/>
              <a:ea typeface="+mn-ea"/>
              <a:cs typeface="+mn-cs"/>
            </a:rPr>
            <a:t>verificación de identidad</a:t>
          </a:r>
          <a:r>
            <a:rPr lang="es-ES" sz="1700" noProof="0" dirty="0">
              <a:solidFill>
                <a:schemeClr val="tx1"/>
              </a:solidFill>
              <a:effectLst/>
              <a:latin typeface="+mn-lt"/>
              <a:ea typeface="+mn-ea"/>
              <a:cs typeface="+mn-cs"/>
            </a:rPr>
            <a:t>” es asegurar que aquellos especímenes de plantas, productos vegetales </a:t>
          </a:r>
          <a:br>
            <a:rPr lang="es-ES" sz="1700" noProof="0" dirty="0">
              <a:solidFill>
                <a:schemeClr val="tx1"/>
              </a:solidFill>
              <a:effectLst/>
              <a:latin typeface="+mn-lt"/>
              <a:ea typeface="+mn-ea"/>
              <a:cs typeface="+mn-cs"/>
            </a:rPr>
          </a:br>
          <a:r>
            <a:rPr lang="es-ES" sz="1700" noProof="0" dirty="0">
              <a:solidFill>
                <a:schemeClr val="tx1"/>
              </a:solidFill>
              <a:effectLst/>
              <a:latin typeface="+mn-lt"/>
              <a:ea typeface="+mn-ea"/>
              <a:cs typeface="+mn-cs"/>
            </a:rPr>
            <a:t>u otros artículos (es decir, componentes de un lugar de origen en particular) que están a punto de ser importados son exclusivamente aquellos que han sido certificados.</a:t>
          </a:r>
          <a:endParaRPr lang="en-US" sz="170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96438A80-9B7C-4ACA-819D-CC4F80A123E3}">
      <dgm:prSet custT="1"/>
      <dgm:spPr/>
      <dgm:t>
        <a:bodyPr/>
        <a:lstStyle/>
        <a:p>
          <a:pPr marL="87313" indent="-87313" algn="just">
            <a:lnSpc>
              <a:spcPct val="90000"/>
            </a:lnSpc>
            <a:spcAft>
              <a:spcPct val="15000"/>
            </a:spcAft>
            <a:buFont typeface="Arial" panose="020B0604020202020204" pitchFamily="34" charset="0"/>
            <a:buChar char="•"/>
          </a:pPr>
          <a:r>
            <a:rPr lang="es-ES" sz="1700" noProof="0" dirty="0">
              <a:solidFill>
                <a:schemeClr val="tx1"/>
              </a:solidFill>
              <a:effectLst/>
              <a:latin typeface="+mn-lt"/>
              <a:ea typeface="+mn-ea"/>
              <a:cs typeface="+mn-cs"/>
            </a:rPr>
            <a:t>Por lo tanto, la </a:t>
          </a:r>
          <a:r>
            <a:rPr lang="es-ES" sz="1700" i="1" noProof="0" dirty="0">
              <a:solidFill>
                <a:schemeClr val="tx1"/>
              </a:solidFill>
              <a:effectLst/>
              <a:latin typeface="+mn-lt"/>
              <a:ea typeface="+mn-ea"/>
              <a:cs typeface="+mn-cs"/>
            </a:rPr>
            <a:t>“identidad“ </a:t>
          </a:r>
          <a:r>
            <a:rPr lang="es-ES" sz="1700" noProof="0" dirty="0">
              <a:solidFill>
                <a:schemeClr val="tx1"/>
              </a:solidFill>
              <a:effectLst/>
              <a:latin typeface="+mn-lt"/>
              <a:ea typeface="+mn-ea"/>
              <a:cs typeface="+mn-cs"/>
            </a:rPr>
            <a:t>de un envío comprende: sus componentes (su contenido material básico) y su origen </a:t>
          </a:r>
          <a:br>
            <a:rPr lang="es-ES" sz="1700" noProof="0" dirty="0">
              <a:solidFill>
                <a:schemeClr val="tx1"/>
              </a:solidFill>
              <a:effectLst/>
              <a:latin typeface="+mn-lt"/>
              <a:ea typeface="+mn-ea"/>
              <a:cs typeface="+mn-cs"/>
            </a:rPr>
          </a:br>
          <a:r>
            <a:rPr lang="es-ES" sz="1700" noProof="0" dirty="0">
              <a:solidFill>
                <a:schemeClr val="tx1"/>
              </a:solidFill>
              <a:effectLst/>
              <a:latin typeface="+mn-lt"/>
              <a:ea typeface="+mn-ea"/>
              <a:cs typeface="+mn-cs"/>
            </a:rPr>
            <a:t>(su característica inmaterial básica).</a:t>
          </a:r>
          <a:endParaRPr lang="en-US" sz="1700" dirty="0">
            <a:latin typeface="Gill Sans MT" panose="020B0502020104020203" pitchFamily="34" charset="0"/>
          </a:endParaRPr>
        </a:p>
      </dgm:t>
    </dgm:pt>
    <dgm:pt modelId="{9BDF6AAA-C4EE-492C-A539-902347D64210}" type="parTrans" cxnId="{05D244E4-0C0D-4DF8-A68F-4711685A202C}">
      <dgm:prSet/>
      <dgm:spPr/>
      <dgm:t>
        <a:bodyPr/>
        <a:lstStyle/>
        <a:p>
          <a:endParaRPr lang="en-US">
            <a:latin typeface="Gill Sans MT" panose="020B0502020104020203" pitchFamily="34" charset="0"/>
          </a:endParaRPr>
        </a:p>
      </dgm:t>
    </dgm:pt>
    <dgm:pt modelId="{032F0C0E-68CD-43EC-A62F-98AF5FD013BF}" type="sibTrans" cxnId="{05D244E4-0C0D-4DF8-A68F-4711685A202C}">
      <dgm:prSet/>
      <dgm:spPr/>
      <dgm:t>
        <a:bodyPr/>
        <a:lstStyle/>
        <a:p>
          <a:endParaRPr lang="en-US">
            <a:latin typeface="Gill Sans MT" panose="020B0502020104020203" pitchFamily="34" charset="0"/>
          </a:endParaRPr>
        </a:p>
      </dgm:t>
    </dgm:pt>
    <dgm:pt modelId="{4928D727-FED3-4166-A7B9-08A00BC708FB}">
      <dgm:prSet custT="1"/>
      <dgm:spPr/>
      <dgm:t>
        <a:bodyPr/>
        <a:lstStyle/>
        <a:p>
          <a:pPr marL="87313" indent="-87313" algn="just">
            <a:lnSpc>
              <a:spcPct val="90000"/>
            </a:lnSpc>
            <a:spcAft>
              <a:spcPct val="15000"/>
            </a:spcAft>
            <a:buFont typeface="Arial" panose="020B0604020202020204" pitchFamily="34" charset="0"/>
            <a:buChar char="•"/>
          </a:pPr>
          <a:r>
            <a:rPr lang="es-ES" sz="1700" noProof="0" dirty="0">
              <a:solidFill>
                <a:schemeClr val="tx1"/>
              </a:solidFill>
              <a:effectLst/>
              <a:latin typeface="+mn-lt"/>
              <a:ea typeface="+mn-ea"/>
              <a:cs typeface="+mn-cs"/>
            </a:rPr>
            <a:t>En términos generales, los “componentes” corresponden a las secciones del certificado fitosanitario “nombre del producto y cantidad declarada” </a:t>
          </a:r>
          <a:r>
            <a:rPr lang="es-ES" sz="1700" noProof="0" dirty="0" smtClean="0">
              <a:solidFill>
                <a:schemeClr val="tx1"/>
              </a:solidFill>
              <a:effectLst/>
              <a:latin typeface="+mn-lt"/>
              <a:ea typeface="+mn-ea"/>
              <a:cs typeface="+mn-cs"/>
            </a:rPr>
            <a:t>, </a:t>
          </a:r>
          <a:r>
            <a:rPr lang="es-ES" sz="1700" noProof="0" dirty="0">
              <a:solidFill>
                <a:schemeClr val="tx1"/>
              </a:solidFill>
              <a:effectLst/>
              <a:latin typeface="+mn-lt"/>
              <a:ea typeface="+mn-ea"/>
              <a:cs typeface="+mn-cs"/>
            </a:rPr>
            <a:t>“nombre botánico de las plantas”, </a:t>
          </a:r>
          <a:r>
            <a:rPr lang="fr-CH" sz="1700" noProof="0" dirty="0">
              <a:solidFill>
                <a:schemeClr val="tx1"/>
              </a:solidFill>
              <a:effectLst/>
              <a:latin typeface="+mn-lt"/>
              <a:ea typeface="+mn-ea"/>
              <a:cs typeface="+mn-cs"/>
            </a:rPr>
            <a:t>y </a:t>
          </a:r>
          <a:r>
            <a:rPr lang="es-ES" sz="1700" noProof="0" dirty="0">
              <a:solidFill>
                <a:schemeClr val="tx1"/>
              </a:solidFill>
              <a:effectLst/>
              <a:latin typeface="+mn-lt"/>
              <a:ea typeface="+mn-ea"/>
              <a:cs typeface="+mn-cs"/>
            </a:rPr>
            <a:t>“lugar de origen”</a:t>
          </a:r>
          <a:r>
            <a:rPr lang="en-US" sz="1700" dirty="0">
              <a:solidFill>
                <a:schemeClr val="tx1"/>
              </a:solidFill>
              <a:effectLst/>
              <a:latin typeface="+mn-lt"/>
              <a:ea typeface="+mn-ea"/>
              <a:cs typeface="+mn-cs"/>
            </a:rPr>
            <a:t> </a:t>
          </a:r>
          <a:r>
            <a:rPr lang="es-ES" sz="1700" dirty="0">
              <a:solidFill>
                <a:schemeClr val="tx1"/>
              </a:solidFill>
              <a:effectLst/>
              <a:latin typeface="+mn-lt"/>
              <a:ea typeface="+mn-ea"/>
              <a:cs typeface="+mn-cs"/>
            </a:rPr>
            <a:t>es la terminología y el concepto que se explican en la NIMF 12.</a:t>
          </a:r>
          <a:endParaRPr lang="en-US" altLang="ja-JP" sz="1700" dirty="0">
            <a:solidFill>
              <a:schemeClr val="tx1"/>
            </a:solidFill>
            <a:effectLst/>
            <a:latin typeface="+mn-lt"/>
            <a:ea typeface="+mn-ea"/>
            <a:cs typeface="+mn-cs"/>
          </a:endParaRPr>
        </a:p>
      </dgm:t>
    </dgm:pt>
    <dgm:pt modelId="{30906335-DF1D-4974-A1A8-5591F74023EF}" type="parTrans" cxnId="{475400DC-BEDE-4CEB-80E5-B118F425DB85}">
      <dgm:prSet/>
      <dgm:spPr/>
      <dgm:t>
        <a:bodyPr/>
        <a:lstStyle/>
        <a:p>
          <a:endParaRPr lang="en-US">
            <a:latin typeface="Gill Sans MT" panose="020B0502020104020203" pitchFamily="34" charset="0"/>
          </a:endParaRPr>
        </a:p>
      </dgm:t>
    </dgm:pt>
    <dgm:pt modelId="{394FA0F0-303D-4144-AC81-FED3469C7EEF}" type="sibTrans" cxnId="{475400DC-BEDE-4CEB-80E5-B118F425DB85}">
      <dgm:prSet/>
      <dgm:spPr/>
      <dgm:t>
        <a:bodyPr/>
        <a:lstStyle/>
        <a:p>
          <a:endParaRPr lang="en-US">
            <a:latin typeface="Gill Sans MT" panose="020B0502020104020203" pitchFamily="34" charset="0"/>
          </a:endParaRPr>
        </a:p>
      </dgm:t>
    </dgm:pt>
    <dgm:pt modelId="{9287B30B-978B-49FF-9C3F-50C8681D904F}">
      <dgm:prSet custT="1"/>
      <dgm:spPr/>
      <dgm:t>
        <a:bodyPr/>
        <a:lstStyle/>
        <a:p>
          <a:pPr marL="87313" indent="-87313" algn="just">
            <a:lnSpc>
              <a:spcPct val="90000"/>
            </a:lnSpc>
            <a:spcAft>
              <a:spcPct val="15000"/>
            </a:spcAft>
            <a:buFont typeface="Arial" panose="020B0604020202020204" pitchFamily="34" charset="0"/>
            <a:buChar char="•"/>
          </a:pPr>
          <a:r>
            <a:rPr lang="es-ES" sz="1700" dirty="0">
              <a:solidFill>
                <a:schemeClr val="tx1"/>
              </a:solidFill>
              <a:effectLst/>
              <a:latin typeface="+mn-lt"/>
              <a:ea typeface="+mn-ea"/>
              <a:cs typeface="+mn-cs"/>
            </a:rPr>
            <a:t>El embalaje, los sellos, etc., no son elementos del envío </a:t>
          </a:r>
          <a:r>
            <a:rPr lang="es-ES" sz="1700" dirty="0" smtClean="0">
              <a:solidFill>
                <a:schemeClr val="tx1"/>
              </a:solidFill>
              <a:effectLst/>
              <a:latin typeface="+mn-lt"/>
              <a:ea typeface="+mn-ea"/>
              <a:cs typeface="+mn-cs"/>
            </a:rPr>
            <a:t>(</a:t>
          </a:r>
          <a:r>
            <a:rPr lang="es-ES" sz="1700" dirty="0">
              <a:solidFill>
                <a:schemeClr val="tx1"/>
              </a:solidFill>
              <a:effectLst/>
              <a:latin typeface="+mn-lt"/>
              <a:ea typeface="+mn-ea"/>
              <a:cs typeface="+mn-cs"/>
            </a:rPr>
            <a:t>tal como se define) y no son elementos de la identidad </a:t>
          </a:r>
          <a:r>
            <a:rPr lang="es-ES" sz="1700" dirty="0" smtClean="0">
              <a:solidFill>
                <a:schemeClr val="tx1"/>
              </a:solidFill>
              <a:effectLst/>
              <a:latin typeface="+mn-lt"/>
              <a:ea typeface="+mn-ea"/>
              <a:cs typeface="+mn-cs"/>
            </a:rPr>
            <a:t>del </a:t>
          </a:r>
          <a:r>
            <a:rPr lang="es-ES" sz="1700" dirty="0">
              <a:solidFill>
                <a:schemeClr val="tx1"/>
              </a:solidFill>
              <a:effectLst/>
              <a:latin typeface="+mn-lt"/>
              <a:ea typeface="+mn-ea"/>
              <a:cs typeface="+mn-cs"/>
            </a:rPr>
            <a:t>envío.</a:t>
          </a:r>
          <a:endParaRPr lang="en-US" altLang="ja-JP" sz="1700" dirty="0">
            <a:solidFill>
              <a:schemeClr val="tx1"/>
            </a:solidFill>
            <a:effectLst/>
            <a:latin typeface="+mn-lt"/>
            <a:ea typeface="+mn-ea"/>
            <a:cs typeface="+mn-cs"/>
          </a:endParaRPr>
        </a:p>
      </dgm:t>
    </dgm:pt>
    <dgm:pt modelId="{F0902CA1-AAE8-48AD-A09E-185F9389661D}" type="parTrans" cxnId="{C0F0572D-8D30-434C-8FAB-4DEC8036B011}">
      <dgm:prSet/>
      <dgm:spPr/>
      <dgm:t>
        <a:bodyPr/>
        <a:lstStyle/>
        <a:p>
          <a:endParaRPr lang="en-US">
            <a:latin typeface="Gill Sans MT" panose="020B0502020104020203" pitchFamily="34" charset="0"/>
          </a:endParaRPr>
        </a:p>
      </dgm:t>
    </dgm:pt>
    <dgm:pt modelId="{2CCD3999-58B3-4CBE-8A4E-12F234F0326E}" type="sibTrans" cxnId="{C0F0572D-8D30-434C-8FAB-4DEC8036B011}">
      <dgm:prSet/>
      <dgm:spPr/>
      <dgm:t>
        <a:bodyPr/>
        <a:lstStyle/>
        <a:p>
          <a:endParaRPr lang="en-US">
            <a:latin typeface="Gill Sans MT" panose="020B0502020104020203" pitchFamily="34" charset="0"/>
          </a:endParaRPr>
        </a:p>
      </dgm:t>
    </dgm:pt>
    <dgm:pt modelId="{3460D593-7499-438E-B910-73560B416A69}">
      <dgm:prSet custT="1"/>
      <dgm:spPr/>
      <dgm:t>
        <a:bodyPr/>
        <a:lstStyle/>
        <a:p>
          <a:pPr marL="87313" indent="-87313" algn="just">
            <a:lnSpc>
              <a:spcPct val="90000"/>
            </a:lnSpc>
            <a:spcAft>
              <a:spcPct val="15000"/>
            </a:spcAft>
            <a:buFont typeface="Arial" panose="020B0604020202020204" pitchFamily="34" charset="0"/>
            <a:buChar char="•"/>
          </a:pPr>
          <a:endParaRPr lang="en-US" altLang="ja-JP" sz="1700" dirty="0">
            <a:solidFill>
              <a:schemeClr val="tx1"/>
            </a:solidFill>
            <a:effectLst/>
            <a:latin typeface="+mn-lt"/>
            <a:ea typeface="+mn-ea"/>
            <a:cs typeface="+mn-cs"/>
          </a:endParaRPr>
        </a:p>
      </dgm:t>
    </dgm:pt>
    <dgm:pt modelId="{56321133-6220-4B09-910D-BC7ABAC10367}" type="parTrans" cxnId="{FFFAA0FA-443A-4C71-ACB2-71DD7E7E82C7}">
      <dgm:prSet/>
      <dgm:spPr/>
      <dgm:t>
        <a:bodyPr/>
        <a:lstStyle/>
        <a:p>
          <a:endParaRPr lang="es-ES"/>
        </a:p>
      </dgm:t>
    </dgm:pt>
    <dgm:pt modelId="{62448F85-1187-4C7E-9BE2-DDD6D2FF0B43}" type="sibTrans" cxnId="{FFFAA0FA-443A-4C71-ACB2-71DD7E7E82C7}">
      <dgm:prSet/>
      <dgm:spPr/>
      <dgm:t>
        <a:bodyPr/>
        <a:lstStyle/>
        <a:p>
          <a:endParaRPr lang="es-ES"/>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2997" custScaleY="313241" custLinFactNeighborX="24150" custLinFactNeighborY="6706">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ScaleX="100000" custScaleY="99115">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4BC05AD9-4E44-424C-BFF9-F6826E6471D8}" type="presOf" srcId="{3460D593-7499-438E-B910-73560B416A69}" destId="{759842F4-1C5C-4B5F-A3FF-5C139D83B1A7}" srcOrd="0" destOrd="3" presId="urn:microsoft.com/office/officeart/2005/8/layout/list1"/>
    <dgm:cxn modelId="{6E42E125-7E61-4CAD-B605-99517A99C734}" type="presOf" srcId="{3353E323-CB19-43FF-8D69-18AB74F7A767}" destId="{57EA77B7-0376-4436-A992-E3F67C307AD8}" srcOrd="0" destOrd="0" presId="urn:microsoft.com/office/officeart/2005/8/layout/list1"/>
    <dgm:cxn modelId="{FFFAA0FA-443A-4C71-ACB2-71DD7E7E82C7}" srcId="{3353E323-CB19-43FF-8D69-18AB74F7A767}" destId="{3460D593-7499-438E-B910-73560B416A69}" srcOrd="3" destOrd="0" parTransId="{56321133-6220-4B09-910D-BC7ABAC10367}" sibTransId="{62448F85-1187-4C7E-9BE2-DDD6D2FF0B43}"/>
    <dgm:cxn modelId="{DAEFA37A-928B-4405-97DF-ABD5C75D7E1D}" type="presOf" srcId="{96438A80-9B7C-4ACA-819D-CC4F80A123E3}" destId="{759842F4-1C5C-4B5F-A3FF-5C139D83B1A7}" srcOrd="0" destOrd="1" presId="urn:microsoft.com/office/officeart/2005/8/layout/list1"/>
    <dgm:cxn modelId="{05D244E4-0C0D-4DF8-A68F-4711685A202C}" srcId="{3353E323-CB19-43FF-8D69-18AB74F7A767}" destId="{96438A80-9B7C-4ACA-819D-CC4F80A123E3}" srcOrd="1" destOrd="0" parTransId="{9BDF6AAA-C4EE-492C-A539-902347D64210}" sibTransId="{032F0C0E-68CD-43EC-A62F-98AF5FD013BF}"/>
    <dgm:cxn modelId="{8C763293-454A-49BA-B54E-9906948207D3}" type="presOf" srcId="{3353E323-CB19-43FF-8D69-18AB74F7A767}" destId="{3FC65156-527F-4E59-95F4-0814ED0C6D49}" srcOrd="1" destOrd="0" presId="urn:microsoft.com/office/officeart/2005/8/layout/list1"/>
    <dgm:cxn modelId="{FD6BA76E-362D-4511-8B46-3B2B97CFAD40}" type="presOf" srcId="{9287B30B-978B-49FF-9C3F-50C8681D904F}" destId="{759842F4-1C5C-4B5F-A3FF-5C139D83B1A7}" srcOrd="0" destOrd="4" presId="urn:microsoft.com/office/officeart/2005/8/layout/list1"/>
    <dgm:cxn modelId="{C0F0572D-8D30-434C-8FAB-4DEC8036B011}" srcId="{3353E323-CB19-43FF-8D69-18AB74F7A767}" destId="{9287B30B-978B-49FF-9C3F-50C8681D904F}" srcOrd="4" destOrd="0" parTransId="{F0902CA1-AAE8-48AD-A09E-185F9389661D}" sibTransId="{2CCD3999-58B3-4CBE-8A4E-12F234F0326E}"/>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974D29DA-F89B-4519-8880-D51EA0F53E4A}" type="presOf" srcId="{4928D727-FED3-4166-A7B9-08A00BC708FB}" destId="{759842F4-1C5C-4B5F-A3FF-5C139D83B1A7}" srcOrd="0" destOrd="2" presId="urn:microsoft.com/office/officeart/2005/8/layout/list1"/>
    <dgm:cxn modelId="{475400DC-BEDE-4CEB-80E5-B118F425DB85}" srcId="{3353E323-CB19-43FF-8D69-18AB74F7A767}" destId="{4928D727-FED3-4166-A7B9-08A00BC708FB}" srcOrd="2" destOrd="0" parTransId="{30906335-DF1D-4974-A1A8-5591F74023EF}" sibTransId="{394FA0F0-303D-4144-AC81-FED3469C7EEF}"/>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l"/>
          <a:r>
            <a:rPr lang="es-ES" altLang="ja-JP" b="1" i="1"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primera consulta</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marL="87313" indent="-87313" algn="just">
            <a:lnSpc>
              <a:spcPct val="90000"/>
            </a:lnSpc>
            <a:spcAft>
              <a:spcPct val="15000"/>
            </a:spcAft>
            <a:buFont typeface="Arial" panose="020B0604020202020204" pitchFamily="34" charset="0"/>
            <a:buChar char="•"/>
          </a:pPr>
          <a:r>
            <a:rPr lang="es-ES" sz="1700" noProof="0" dirty="0">
              <a:solidFill>
                <a:schemeClr val="tx1"/>
              </a:solidFill>
              <a:effectLst/>
              <a:latin typeface="+mn-lt"/>
              <a:ea typeface="+mn-ea"/>
              <a:cs typeface="+mn-cs"/>
            </a:rPr>
            <a:t>Al referirse a </a:t>
          </a:r>
          <a:r>
            <a:rPr lang="es-ES" sz="1700" noProof="0" dirty="0" smtClean="0">
              <a:solidFill>
                <a:schemeClr val="tx1"/>
              </a:solidFill>
              <a:effectLst/>
              <a:latin typeface="+mn-lt"/>
              <a:ea typeface="+mn-ea"/>
              <a:cs typeface="+mn-cs"/>
            </a:rPr>
            <a:t>“su </a:t>
          </a:r>
          <a:r>
            <a:rPr lang="es-ES" sz="1700" noProof="0" dirty="0">
              <a:solidFill>
                <a:schemeClr val="tx1"/>
              </a:solidFill>
              <a:effectLst/>
              <a:latin typeface="+mn-lt"/>
              <a:ea typeface="+mn-ea"/>
              <a:cs typeface="+mn-cs"/>
            </a:rPr>
            <a:t>identidad permanece inalterada</a:t>
          </a:r>
          <a:r>
            <a:rPr lang="en-US" sz="1700" dirty="0">
              <a:solidFill>
                <a:schemeClr val="tx1"/>
              </a:solidFill>
              <a:effectLst/>
              <a:latin typeface="+mn-lt"/>
              <a:ea typeface="+mn-ea"/>
              <a:cs typeface="+mn-cs"/>
            </a:rPr>
            <a:t>”, </a:t>
          </a:r>
          <a:r>
            <a:rPr lang="en-US" sz="1700" dirty="0" smtClean="0">
              <a:solidFill>
                <a:schemeClr val="tx1"/>
              </a:solidFill>
              <a:effectLst/>
              <a:latin typeface="+mn-lt"/>
              <a:ea typeface="+mn-ea"/>
              <a:cs typeface="+mn-cs"/>
            </a:rPr>
            <a:t>en la </a:t>
          </a:r>
          <a:r>
            <a:rPr lang="en-US" sz="1700" dirty="0" err="1" smtClean="0">
              <a:solidFill>
                <a:schemeClr val="tx1"/>
              </a:solidFill>
              <a:effectLst/>
              <a:latin typeface="+mn-lt"/>
              <a:ea typeface="+mn-ea"/>
              <a:cs typeface="+mn-cs"/>
            </a:rPr>
            <a:t>definición</a:t>
          </a:r>
          <a:r>
            <a:rPr lang="en-US" sz="1700" dirty="0" smtClean="0">
              <a:solidFill>
                <a:schemeClr val="tx1"/>
              </a:solidFill>
              <a:effectLst/>
              <a:latin typeface="+mn-lt"/>
              <a:ea typeface="+mn-ea"/>
              <a:cs typeface="+mn-cs"/>
            </a:rPr>
            <a:t>, </a:t>
          </a:r>
          <a:r>
            <a:rPr lang="es-ES" sz="1700" dirty="0" smtClean="0">
              <a:solidFill>
                <a:schemeClr val="tx1"/>
              </a:solidFill>
              <a:effectLst/>
              <a:latin typeface="+mn-lt"/>
              <a:ea typeface="+mn-ea"/>
              <a:cs typeface="+mn-cs"/>
            </a:rPr>
            <a:t>se </a:t>
          </a:r>
          <a:r>
            <a:rPr lang="es-ES" sz="1700" dirty="0">
              <a:solidFill>
                <a:schemeClr val="tx1"/>
              </a:solidFill>
              <a:effectLst/>
              <a:latin typeface="+mn-lt"/>
              <a:ea typeface="+mn-ea"/>
              <a:cs typeface="+mn-cs"/>
            </a:rPr>
            <a:t>aclara la relación entre los dos conceptos, se simplifica la definición de "integridad" y se hace hincapié en la principal preocupación fitosanitaria, a saber: que exactamente los especímenes de plantas, etc., que se van a importar sean exclusivamente los que han sido certificados.</a:t>
          </a:r>
          <a:endParaRPr lang="en-US" sz="1700" dirty="0">
            <a:solidFill>
              <a:schemeClr val="tx1"/>
            </a:solidFill>
            <a:effectLst/>
            <a:latin typeface="+mn-lt"/>
            <a:ea typeface="+mn-ea"/>
            <a:cs typeface="+mn-cs"/>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BAA168EB-33AE-487B-897C-A20DC5F6F946}">
      <dgm:prSet custT="1"/>
      <dgm:spPr/>
      <dgm:t>
        <a:bodyPr/>
        <a:lstStyle/>
        <a:p>
          <a:pPr marL="87313" indent="-87313" algn="just">
            <a:lnSpc>
              <a:spcPct val="90000"/>
            </a:lnSpc>
            <a:spcAft>
              <a:spcPct val="15000"/>
            </a:spcAft>
            <a:buFont typeface="Arial" panose="020B0604020202020204" pitchFamily="34" charset="0"/>
            <a:buChar char="•"/>
          </a:pPr>
          <a:r>
            <a:rPr lang="es-ES" sz="1700" dirty="0">
              <a:solidFill>
                <a:schemeClr val="tx1"/>
              </a:solidFill>
              <a:effectLst/>
              <a:latin typeface="+mn-lt"/>
              <a:ea typeface="+mn-ea"/>
              <a:cs typeface="+mn-cs"/>
            </a:rPr>
            <a:t>La preocupación por que "su embalaje no esté dañado y no presente otros signos de manipulación" se considera un elemento importante de la integridad.</a:t>
          </a:r>
          <a:endParaRPr lang="en-US" sz="1700" dirty="0">
            <a:solidFill>
              <a:schemeClr val="tx1"/>
            </a:solidFill>
            <a:effectLst/>
            <a:latin typeface="+mn-lt"/>
            <a:ea typeface="+mn-ea"/>
            <a:cs typeface="+mn-cs"/>
          </a:endParaRPr>
        </a:p>
      </dgm:t>
    </dgm:pt>
    <dgm:pt modelId="{E703E4EB-1B91-4982-8BE3-605C2D7CCDFB}" type="parTrans" cxnId="{83ABF05F-061F-490A-B8EA-F7E5D6DE51BA}">
      <dgm:prSet/>
      <dgm:spPr/>
      <dgm:t>
        <a:bodyPr/>
        <a:lstStyle/>
        <a:p>
          <a:endParaRPr lang="en-US">
            <a:latin typeface="Gill Sans MT" panose="020B0502020104020203" pitchFamily="34" charset="0"/>
          </a:endParaRPr>
        </a:p>
      </dgm:t>
    </dgm:pt>
    <dgm:pt modelId="{BDCECBED-774D-4B9F-B8B3-50BE6B3CF1B7}" type="sibTrans" cxnId="{83ABF05F-061F-490A-B8EA-F7E5D6DE51BA}">
      <dgm:prSet/>
      <dgm:spPr/>
      <dgm:t>
        <a:bodyPr/>
        <a:lstStyle/>
        <a:p>
          <a:endParaRPr lang="en-US">
            <a:latin typeface="Gill Sans MT" panose="020B0502020104020203" pitchFamily="34" charset="0"/>
          </a:endParaRPr>
        </a:p>
      </dgm:t>
    </dgm:pt>
    <dgm:pt modelId="{8C2B7A72-EE39-4122-84F4-BC91326AD1ED}">
      <dgm:prSet custT="1"/>
      <dgm:spPr/>
      <dgm:t>
        <a:bodyPr/>
        <a:lstStyle/>
        <a:p>
          <a:pPr marL="87313" indent="-87313" algn="just">
            <a:lnSpc>
              <a:spcPct val="90000"/>
            </a:lnSpc>
            <a:spcAft>
              <a:spcPct val="15000"/>
            </a:spcAft>
            <a:buFont typeface="Arial" panose="020B0604020202020204" pitchFamily="34" charset="0"/>
            <a:buChar char="•"/>
          </a:pPr>
          <a:r>
            <a:rPr lang="es-ES" sz="1700" noProof="0" dirty="0">
              <a:solidFill>
                <a:schemeClr val="tx1"/>
              </a:solidFill>
              <a:effectLst/>
              <a:latin typeface="+mn-lt"/>
              <a:ea typeface="+mn-ea"/>
              <a:cs typeface="+mn-cs"/>
            </a:rPr>
            <a:t>El texto introductorio “Estado de” se agregó para enfatizar que la integridad es el estado  (deseable) de un envío y no una acción que se toma en relación a este.</a:t>
          </a:r>
          <a:endParaRPr lang="en-US" sz="1700" dirty="0">
            <a:solidFill>
              <a:schemeClr val="tx1"/>
            </a:solidFill>
            <a:effectLst/>
            <a:latin typeface="+mn-lt"/>
            <a:ea typeface="+mn-ea"/>
            <a:cs typeface="+mn-cs"/>
          </a:endParaRPr>
        </a:p>
      </dgm:t>
    </dgm:pt>
    <dgm:pt modelId="{6BED7AAF-65A3-448C-AB1C-DA80492BB034}" type="parTrans" cxnId="{7DA25874-6826-458E-87F6-F849C0C59871}">
      <dgm:prSet/>
      <dgm:spPr/>
      <dgm:t>
        <a:bodyPr/>
        <a:lstStyle/>
        <a:p>
          <a:endParaRPr lang="en-US">
            <a:latin typeface="Gill Sans MT" panose="020B0502020104020203" pitchFamily="34" charset="0"/>
          </a:endParaRPr>
        </a:p>
      </dgm:t>
    </dgm:pt>
    <dgm:pt modelId="{01306B9E-F7E1-445E-9E97-5D23D282A962}" type="sibTrans" cxnId="{7DA25874-6826-458E-87F6-F849C0C59871}">
      <dgm:prSet/>
      <dgm:spPr/>
      <dgm:t>
        <a:bodyPr/>
        <a:lstStyle/>
        <a:p>
          <a:endParaRPr lang="en-US">
            <a:latin typeface="Gill Sans MT" panose="020B0502020104020203" pitchFamily="34" charset="0"/>
          </a:endParaRPr>
        </a:p>
      </dgm:t>
    </dgm:pt>
    <dgm:pt modelId="{809D2B07-74D9-48EB-9C13-1D14E3D9BA3F}">
      <dgm:prSet phldrT="[Text]" custT="1"/>
      <dgm:spPr/>
      <dgm:t>
        <a:bodyPr/>
        <a:lstStyle/>
        <a:p>
          <a:pPr marL="87313" indent="-87313" algn="just">
            <a:lnSpc>
              <a:spcPct val="90000"/>
            </a:lnSpc>
            <a:spcAft>
              <a:spcPct val="15000"/>
            </a:spcAft>
            <a:buFont typeface="Arial" panose="020B0604020202020204" pitchFamily="34" charset="0"/>
            <a:buChar char="•"/>
          </a:pPr>
          <a:endParaRPr lang="en-US" sz="1700" dirty="0">
            <a:solidFill>
              <a:schemeClr val="tx1"/>
            </a:solidFill>
            <a:effectLst/>
            <a:latin typeface="+mn-lt"/>
            <a:ea typeface="+mn-ea"/>
            <a:cs typeface="+mn-cs"/>
          </a:endParaRPr>
        </a:p>
      </dgm:t>
    </dgm:pt>
    <dgm:pt modelId="{B046D9CB-0AC7-4631-B616-00331CD5C86C}" type="parTrans" cxnId="{1ADDC07B-ACD3-4318-A199-AEBDB78F8400}">
      <dgm:prSet/>
      <dgm:spPr/>
    </dgm:pt>
    <dgm:pt modelId="{0CCC3638-B547-4302-94B9-ACE8F74ED337}" type="sibTrans" cxnId="{1ADDC07B-ACD3-4318-A199-AEBDB78F8400}">
      <dgm:prSet/>
      <dgm:spPr/>
    </dgm:pt>
    <dgm:pt modelId="{B2BB88B9-2476-4470-81BD-68F28E663F83}">
      <dgm:prSet custT="1"/>
      <dgm:spPr/>
      <dgm:t>
        <a:bodyPr/>
        <a:lstStyle/>
        <a:p>
          <a:pPr marL="87313" indent="-87313" algn="just">
            <a:lnSpc>
              <a:spcPct val="90000"/>
            </a:lnSpc>
            <a:spcAft>
              <a:spcPct val="15000"/>
            </a:spcAft>
            <a:buFont typeface="Arial" panose="020B0604020202020204" pitchFamily="34" charset="0"/>
            <a:buChar char="•"/>
          </a:pPr>
          <a:endParaRPr lang="en-US" sz="1700" dirty="0">
            <a:solidFill>
              <a:schemeClr val="tx1"/>
            </a:solidFill>
            <a:effectLst/>
            <a:latin typeface="+mn-lt"/>
            <a:ea typeface="+mn-ea"/>
            <a:cs typeface="+mn-cs"/>
          </a:endParaRPr>
        </a:p>
      </dgm:t>
    </dgm:pt>
    <dgm:pt modelId="{064604DC-C489-470F-B14D-324312EDE70B}" type="parTrans" cxnId="{65F8B4E4-0677-4BD3-A74D-BF13DAC9235C}">
      <dgm:prSet/>
      <dgm:spPr/>
    </dgm:pt>
    <dgm:pt modelId="{E720F38E-E83F-463E-B98B-61B079C2FB52}" type="sibTrans" cxnId="{65F8B4E4-0677-4BD3-A74D-BF13DAC9235C}">
      <dgm:prSet/>
      <dgm:spPr/>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15830" custScaleY="144053" custLinFactNeighborX="-10345" custLinFactNeighborY="-6450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ScaleY="102415">
        <dgm:presLayoutVars>
          <dgm:bulletEnabled val="1"/>
        </dgm:presLayoutVars>
      </dgm:prSet>
      <dgm:spPr/>
      <dgm:t>
        <a:bodyPr/>
        <a:lstStyle/>
        <a:p>
          <a:endParaRPr lang="es-ES"/>
        </a:p>
      </dgm:t>
    </dgm:pt>
  </dgm:ptLst>
  <dgm:cxnLst>
    <dgm:cxn modelId="{8C763293-454A-49BA-B54E-9906948207D3}" type="presOf" srcId="{3353E323-CB19-43FF-8D69-18AB74F7A767}" destId="{3FC65156-527F-4E59-95F4-0814ED0C6D49}" srcOrd="1" destOrd="0" presId="urn:microsoft.com/office/officeart/2005/8/layout/list1"/>
    <dgm:cxn modelId="{C5521FC2-5F27-4CAB-B049-2DF9B7CE3554}" type="presOf" srcId="{809D2B07-74D9-48EB-9C13-1D14E3D9BA3F}" destId="{759842F4-1C5C-4B5F-A3FF-5C139D83B1A7}" srcOrd="0" destOrd="1" presId="urn:microsoft.com/office/officeart/2005/8/layout/list1"/>
    <dgm:cxn modelId="{6E42E125-7E61-4CAD-B605-99517A99C734}" type="presOf" srcId="{3353E323-CB19-43FF-8D69-18AB74F7A767}" destId="{57EA77B7-0376-4436-A992-E3F67C307AD8}" srcOrd="0" destOrd="0" presId="urn:microsoft.com/office/officeart/2005/8/layout/list1"/>
    <dgm:cxn modelId="{65F8B4E4-0677-4BD3-A74D-BF13DAC9235C}" srcId="{3353E323-CB19-43FF-8D69-18AB74F7A767}" destId="{B2BB88B9-2476-4470-81BD-68F28E663F83}" srcOrd="3" destOrd="0" parTransId="{064604DC-C489-470F-B14D-324312EDE70B}" sibTransId="{E720F38E-E83F-463E-B98B-61B079C2FB52}"/>
    <dgm:cxn modelId="{5E6CA032-0E51-43F5-8D41-679E84825E4F}" type="presOf" srcId="{B2BB88B9-2476-4470-81BD-68F28E663F83}" destId="{759842F4-1C5C-4B5F-A3FF-5C139D83B1A7}" srcOrd="0" destOrd="3" presId="urn:microsoft.com/office/officeart/2005/8/layout/list1"/>
    <dgm:cxn modelId="{7DA25874-6826-458E-87F6-F849C0C59871}" srcId="{3353E323-CB19-43FF-8D69-18AB74F7A767}" destId="{8C2B7A72-EE39-4122-84F4-BC91326AD1ED}" srcOrd="4" destOrd="0" parTransId="{6BED7AAF-65A3-448C-AB1C-DA80492BB034}" sibTransId="{01306B9E-F7E1-445E-9E97-5D23D282A962}"/>
    <dgm:cxn modelId="{60B68671-88F2-4643-83C8-C3D446799388}" srcId="{3353E323-CB19-43FF-8D69-18AB74F7A767}" destId="{A57B9EAA-6793-4A99-B15B-68321B8FD190}" srcOrd="0" destOrd="0" parTransId="{EA2551C7-F72F-49CD-90B4-5EFFA05AC5ED}" sibTransId="{8EDC0105-B428-4BE7-9D9B-BCE11ED96747}"/>
    <dgm:cxn modelId="{C0A25963-46AA-424E-BC88-53065A1627F9}" type="presOf" srcId="{8C2B7A72-EE39-4122-84F4-BC91326AD1ED}" destId="{759842F4-1C5C-4B5F-A3FF-5C139D83B1A7}" srcOrd="0" destOrd="4" presId="urn:microsoft.com/office/officeart/2005/8/layout/list1"/>
    <dgm:cxn modelId="{83ABF05F-061F-490A-B8EA-F7E5D6DE51BA}" srcId="{3353E323-CB19-43FF-8D69-18AB74F7A767}" destId="{BAA168EB-33AE-487B-897C-A20DC5F6F946}" srcOrd="2" destOrd="0" parTransId="{E703E4EB-1B91-4982-8BE3-605C2D7CCDFB}" sibTransId="{BDCECBED-774D-4B9F-B8B3-50BE6B3CF1B7}"/>
    <dgm:cxn modelId="{552C792B-1A07-4546-8AD0-715A359A49A9}" type="presOf" srcId="{5E1F010D-719A-4457-87E8-5D7769197D3B}" destId="{27254F0C-8327-4EB4-83BB-7F455D89021F}" srcOrd="0"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1ADDC07B-ACD3-4318-A199-AEBDB78F8400}" srcId="{3353E323-CB19-43FF-8D69-18AB74F7A767}" destId="{809D2B07-74D9-48EB-9C13-1D14E3D9BA3F}" srcOrd="1" destOrd="0" parTransId="{B046D9CB-0AC7-4631-B616-00331CD5C86C}" sibTransId="{0CCC3638-B547-4302-94B9-ACE8F74ED337}"/>
    <dgm:cxn modelId="{34F773CD-3042-45A4-B229-200454564753}" type="presOf" srcId="{BAA168EB-33AE-487B-897C-A20DC5F6F946}" destId="{759842F4-1C5C-4B5F-A3FF-5C139D83B1A7}" srcOrd="0" destOrd="2"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b="1" dirty="0">
              <a:effectLst>
                <a:outerShdw blurRad="38100" dist="38100" dir="2700000" algn="tl">
                  <a:srgbClr val="000000">
                    <a:alpha val="43137"/>
                  </a:srgbClr>
                </a:outerShdw>
              </a:effectLst>
              <a:latin typeface="Gill Sans MT" panose="020B0502020104020203" pitchFamily="34" charset="0"/>
            </a:rPr>
            <a:t>“</a:t>
          </a:r>
          <a:r>
            <a:rPr lang="en-US" b="1" dirty="0" err="1">
              <a:effectLst>
                <a:outerShdw blurRad="38100" dist="38100" dir="2700000" algn="tl">
                  <a:srgbClr val="000000">
                    <a:alpha val="43137"/>
                  </a:srgbClr>
                </a:outerShdw>
              </a:effectLst>
              <a:latin typeface="Gill Sans MT" panose="020B0502020104020203" pitchFamily="34" charset="0"/>
            </a:rPr>
            <a:t>Integridad</a:t>
          </a:r>
          <a:r>
            <a:rPr lang="en-US" i="0" dirty="0">
              <a:effectLst>
                <a:outerShdw blurRad="38100" dist="38100" dir="2700000" algn="tl">
                  <a:srgbClr val="000000">
                    <a:alpha val="43137"/>
                  </a:srgbClr>
                </a:outerShdw>
              </a:effectLst>
              <a:latin typeface="Gill Sans MT" panose="020B0502020104020203" pitchFamily="34" charset="0"/>
            </a:rPr>
            <a:t> (de un </a:t>
          </a:r>
          <a:r>
            <a:rPr lang="en-US" b="1" i="0" dirty="0" err="1">
              <a:effectLst>
                <a:outerShdw blurRad="38100" dist="38100" dir="2700000" algn="tl">
                  <a:srgbClr val="000000">
                    <a:alpha val="43137"/>
                  </a:srgbClr>
                </a:outerShdw>
              </a:effectLst>
              <a:latin typeface="Gill Sans MT" panose="020B0502020104020203" pitchFamily="34" charset="0"/>
            </a:rPr>
            <a:t>envío</a:t>
          </a:r>
          <a:r>
            <a:rPr lang="en-US" i="0" dirty="0">
              <a:effectLst>
                <a:outerShdw blurRad="38100" dist="38100" dir="2700000" algn="tl">
                  <a:srgbClr val="000000">
                    <a:alpha val="43137"/>
                  </a:srgbClr>
                </a:outerShdw>
              </a:effectLst>
              <a:latin typeface="Gill Sans MT" panose="020B0502020104020203" pitchFamily="34" charset="0"/>
            </a:rPr>
            <a:t>)</a:t>
          </a:r>
          <a:r>
            <a:rPr lang="en-US" b="1" dirty="0">
              <a:effectLst>
                <a:outerShdw blurRad="38100" dist="38100" dir="2700000" algn="tl">
                  <a:srgbClr val="000000">
                    <a:alpha val="43137"/>
                  </a:srgbClr>
                </a:outerShdw>
              </a:effectLst>
              <a:latin typeface="Gill Sans MT" panose="020B0502020104020203" pitchFamily="34" charset="0"/>
            </a:rPr>
            <a:t>”</a:t>
          </a:r>
          <a:endParaRPr lang="en-US" altLang="ja-JP"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s-ES" altLang="ja-JP" noProof="0" dirty="0">
              <a:solidFill>
                <a:schemeClr val="tx1"/>
              </a:solidFill>
              <a:effectLst>
                <a:outerShdw blurRad="38100" dist="38100" dir="2700000" algn="tl">
                  <a:srgbClr val="000000">
                    <a:alpha val="43137"/>
                  </a:srgbClr>
                </a:outerShdw>
              </a:effectLst>
              <a:latin typeface="Arial" pitchFamily="34" charset="0"/>
              <a:cs typeface="Arial" pitchFamily="34" charset="0"/>
            </a:rPr>
            <a:t>“</a:t>
          </a:r>
          <a:r>
            <a:rPr lang="es-ES" strike="sngStrike" noProof="0" dirty="0">
              <a:solidFill>
                <a:schemeClr val="tx1"/>
              </a:solidFill>
            </a:rPr>
            <a:t>Composición </a:t>
          </a:r>
          <a:r>
            <a:rPr lang="es-ES" u="sng" noProof="0" dirty="0">
              <a:solidFill>
                <a:schemeClr val="tx1"/>
              </a:solidFill>
            </a:rPr>
            <a:t>Estado</a:t>
          </a:r>
          <a:r>
            <a:rPr lang="es-ES" noProof="0" dirty="0">
              <a:solidFill>
                <a:schemeClr val="tx1"/>
              </a:solidFill>
            </a:rPr>
            <a:t> de un </a:t>
          </a:r>
          <a:r>
            <a:rPr lang="es-ES" b="1" noProof="0" dirty="0">
              <a:solidFill>
                <a:schemeClr val="tx1"/>
              </a:solidFill>
            </a:rPr>
            <a:t>envío </a:t>
          </a:r>
          <a:r>
            <a:rPr lang="es-ES" u="sng" noProof="0" dirty="0">
              <a:solidFill>
                <a:schemeClr val="tx1"/>
              </a:solidFill>
            </a:rPr>
            <a:t>cuya </a:t>
          </a:r>
          <a:r>
            <a:rPr lang="es-ES" b="1" u="sng" noProof="0" dirty="0">
              <a:solidFill>
                <a:schemeClr val="tx1"/>
              </a:solidFill>
            </a:rPr>
            <a:t>identidad</a:t>
          </a:r>
          <a:r>
            <a:rPr lang="es-ES" u="sng" noProof="0" dirty="0">
              <a:solidFill>
                <a:schemeClr val="tx1"/>
              </a:solidFill>
            </a:rPr>
            <a:t> permanece </a:t>
          </a:r>
          <a:r>
            <a:rPr lang="es-ES" u="sng" noProof="0" dirty="0" smtClean="0">
              <a:solidFill>
                <a:schemeClr val="tx1"/>
              </a:solidFill>
            </a:rPr>
            <a:t>inalterada, su </a:t>
          </a:r>
          <a:r>
            <a:rPr lang="es-ES" b="1" u="sng" noProof="0" dirty="0">
              <a:solidFill>
                <a:schemeClr val="tx1"/>
              </a:solidFill>
            </a:rPr>
            <a:t>embalaje</a:t>
          </a:r>
          <a:r>
            <a:rPr lang="es-ES" u="sng" noProof="0" dirty="0">
              <a:solidFill>
                <a:schemeClr val="tx1"/>
              </a:solidFill>
            </a:rPr>
            <a:t> no </a:t>
          </a:r>
          <a:r>
            <a:rPr lang="es-ES" u="sng" noProof="0" dirty="0" smtClean="0">
              <a:solidFill>
                <a:schemeClr val="tx1"/>
              </a:solidFill>
            </a:rPr>
            <a:t>está dañado y no muestra otros signos de manipulación </a:t>
          </a:r>
          <a:r>
            <a:rPr lang="es-ES" strike="sngStrike" noProof="0" dirty="0" smtClean="0">
              <a:solidFill>
                <a:schemeClr val="tx1"/>
              </a:solidFill>
            </a:rPr>
            <a:t>tal </a:t>
          </a:r>
          <a:r>
            <a:rPr lang="es-ES" strike="sngStrike" noProof="0" dirty="0">
              <a:solidFill>
                <a:schemeClr val="tx1"/>
              </a:solidFill>
            </a:rPr>
            <a:t>como lo describe su </a:t>
          </a:r>
          <a:r>
            <a:rPr lang="es-ES" b="1" strike="sngStrike" noProof="0" dirty="0">
              <a:solidFill>
                <a:schemeClr val="tx1"/>
              </a:solidFill>
            </a:rPr>
            <a:t>certificado fitosanitario</a:t>
          </a:r>
          <a:r>
            <a:rPr lang="es-ES" strike="sngStrike" noProof="0" dirty="0">
              <a:solidFill>
                <a:schemeClr val="tx1"/>
              </a:solidFill>
            </a:rPr>
            <a:t> u otro documento </a:t>
          </a:r>
          <a:r>
            <a:rPr lang="es-ES" b="1" strike="sngStrike" noProof="0" dirty="0">
              <a:solidFill>
                <a:schemeClr val="tx1"/>
              </a:solidFill>
            </a:rPr>
            <a:t>oficialmente</a:t>
          </a:r>
          <a:r>
            <a:rPr lang="es-ES" strike="sngStrike" noProof="0" dirty="0">
              <a:solidFill>
                <a:schemeClr val="tx1"/>
              </a:solidFill>
            </a:rPr>
            <a:t> aceptable, mantenido sin pérdidas, adiciones ni sustituciones</a:t>
          </a:r>
          <a:r>
            <a:rPr lang="es-ES" altLang="ja-JP" strike="noStrike" noProof="0" dirty="0">
              <a:solidFill>
                <a:schemeClr val="tx1"/>
              </a:solidFill>
              <a:effectLst>
                <a:outerShdw blurRad="38100" dist="38100" dir="2700000" algn="tl">
                  <a:srgbClr val="000000">
                    <a:alpha val="43137"/>
                  </a:srgbClr>
                </a:outerShdw>
              </a:effectLst>
              <a:latin typeface="Arial" pitchFamily="34" charset="0"/>
              <a:cs typeface="Arial" pitchFamily="34" charset="0"/>
            </a:rPr>
            <a:t>”</a:t>
          </a:r>
          <a:endParaRPr lang="en-US" i="1"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20678">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pPr algn="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marL="171450" indent="0" algn="just">
            <a:lnSpc>
              <a:spcPct val="90000"/>
            </a:lnSpc>
            <a:spcAft>
              <a:spcPct val="15000"/>
            </a:spcAft>
            <a:buFont typeface="Arial" panose="020B0604020202020204" pitchFamily="34" charset="0"/>
            <a:buChar char="•"/>
          </a:pPr>
          <a:r>
            <a:rPr lang="es-ES" sz="1900" dirty="0">
              <a:solidFill>
                <a:schemeClr val="tx1"/>
              </a:solidFill>
              <a:effectLst/>
              <a:latin typeface="+mn-lt"/>
              <a:ea typeface="+mn-ea"/>
              <a:cs typeface="+mn-cs"/>
            </a:rPr>
            <a:t>El objetivo de la revisión es proporcionar una gramática correcta, una simplificación y una coherencia con las definiciones de identidad e integridad, sin cambiar el significado sustancial.</a:t>
          </a:r>
          <a:endParaRPr lang="en-US" sz="1900" dirty="0">
            <a:solidFill>
              <a:schemeClr val="tx1"/>
            </a:solidFill>
            <a:effectLst/>
            <a:latin typeface="+mn-lt"/>
            <a:ea typeface="+mn-ea"/>
            <a:cs typeface="+mn-cs"/>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6437E1F2-A198-4748-AB57-4B3C09694EF0}">
      <dgm:prSet/>
      <dgm:spPr/>
      <dgm:t>
        <a:bodyPr/>
        <a:lstStyle/>
        <a:p>
          <a:pPr marL="171450" indent="0" algn="just">
            <a:lnSpc>
              <a:spcPct val="90000"/>
            </a:lnSpc>
            <a:spcAft>
              <a:spcPct val="15000"/>
            </a:spcAft>
            <a:buFont typeface="Arial" panose="020B0604020202020204" pitchFamily="34" charset="0"/>
            <a:buChar char="•"/>
          </a:pPr>
          <a:r>
            <a:rPr lang="es-ES" sz="1900" noProof="0" dirty="0">
              <a:solidFill>
                <a:schemeClr val="tx1"/>
              </a:solidFill>
              <a:effectLst/>
              <a:latin typeface="+mn-lt"/>
              <a:ea typeface="+mn-ea"/>
              <a:cs typeface="+mn-cs"/>
            </a:rPr>
            <a:t>La palabra “</a:t>
          </a:r>
          <a:r>
            <a:rPr lang="es-ES" sz="1900" i="1" noProof="0" dirty="0">
              <a:solidFill>
                <a:schemeClr val="tx1"/>
              </a:solidFill>
              <a:effectLst/>
              <a:latin typeface="+mn-lt"/>
              <a:ea typeface="+mn-ea"/>
              <a:cs typeface="+mn-cs"/>
            </a:rPr>
            <a:t>apropiadas</a:t>
          </a:r>
          <a:r>
            <a:rPr lang="es-ES" sz="1900" noProof="0" dirty="0">
              <a:solidFill>
                <a:schemeClr val="tx1"/>
              </a:solidFill>
              <a:effectLst/>
              <a:latin typeface="+mn-lt"/>
              <a:ea typeface="+mn-ea"/>
              <a:cs typeface="+mn-cs"/>
            </a:rPr>
            <a:t>” que califica las “</a:t>
          </a:r>
          <a:r>
            <a:rPr lang="es-ES" sz="1900" i="1" noProof="0" dirty="0">
              <a:solidFill>
                <a:schemeClr val="tx1"/>
              </a:solidFill>
              <a:effectLst/>
              <a:latin typeface="+mn-lt"/>
              <a:ea typeface="+mn-ea"/>
              <a:cs typeface="+mn-cs"/>
            </a:rPr>
            <a:t>medidas fitosanitarias</a:t>
          </a:r>
          <a:r>
            <a:rPr lang="es-ES" sz="1900" noProof="0" dirty="0">
              <a:solidFill>
                <a:schemeClr val="tx1"/>
              </a:solidFill>
              <a:effectLst/>
              <a:latin typeface="+mn-lt"/>
              <a:ea typeface="+mn-ea"/>
              <a:cs typeface="+mn-cs"/>
            </a:rPr>
            <a:t>” en la definición original se eliminó por considerarla innecesaria e inapropiada para una definición.</a:t>
          </a:r>
          <a:endParaRPr lang="en-US" sz="1900" dirty="0">
            <a:latin typeface="Gill Sans MT" panose="020B0502020104020203" pitchFamily="34" charset="0"/>
          </a:endParaRPr>
        </a:p>
      </dgm:t>
    </dgm:pt>
    <dgm:pt modelId="{2663796E-6EC3-41AA-B32C-31654F3D8BB8}" type="parTrans" cxnId="{B5E6B8C8-4C4A-4F35-A98D-8288B980DFEB}">
      <dgm:prSet/>
      <dgm:spPr/>
      <dgm:t>
        <a:bodyPr/>
        <a:lstStyle/>
        <a:p>
          <a:endParaRPr lang="en-US">
            <a:latin typeface="Gill Sans MT" panose="020B0502020104020203" pitchFamily="34" charset="0"/>
          </a:endParaRPr>
        </a:p>
      </dgm:t>
    </dgm:pt>
    <dgm:pt modelId="{E8991A57-E185-438A-8543-A8301156A849}" type="sibTrans" cxnId="{B5E6B8C8-4C4A-4F35-A98D-8288B980DFEB}">
      <dgm:prSet/>
      <dgm:spPr/>
      <dgm:t>
        <a:bodyPr/>
        <a:lstStyle/>
        <a:p>
          <a:endParaRPr lang="en-US">
            <a:latin typeface="Gill Sans MT" panose="020B0502020104020203" pitchFamily="34" charset="0"/>
          </a:endParaRPr>
        </a:p>
      </dgm:t>
    </dgm:pt>
    <dgm:pt modelId="{F16BF4AA-B1FD-4A98-BC55-48D499FD0608}">
      <dgm:prSet phldrT="[Text]" custT="1"/>
      <dgm:spPr/>
      <dgm:t>
        <a:bodyPr/>
        <a:lstStyle/>
        <a:p>
          <a:pPr marL="171450" indent="0" algn="just">
            <a:lnSpc>
              <a:spcPct val="90000"/>
            </a:lnSpc>
            <a:spcAft>
              <a:spcPct val="15000"/>
            </a:spcAft>
            <a:buFont typeface="Arial" panose="020B0604020202020204" pitchFamily="34" charset="0"/>
            <a:buChar char="•"/>
          </a:pPr>
          <a:r>
            <a:rPr lang="es-ES" sz="1900" noProof="0" dirty="0" smtClean="0">
              <a:solidFill>
                <a:schemeClr val="tx1"/>
              </a:solidFill>
              <a:effectLst/>
              <a:latin typeface="+mn-lt"/>
              <a:ea typeface="+mn-ea"/>
              <a:cs typeface="+mn-cs"/>
            </a:rPr>
            <a:t>“</a:t>
          </a:r>
          <a:r>
            <a:rPr lang="es-ES" sz="1900" i="1" noProof="0" dirty="0" smtClean="0">
              <a:solidFill>
                <a:schemeClr val="tx1"/>
              </a:solidFill>
              <a:effectLst/>
              <a:latin typeface="+mn-lt"/>
              <a:ea typeface="+mn-ea"/>
              <a:cs typeface="+mn-cs"/>
            </a:rPr>
            <a:t>Mantenimiento de la integridad</a:t>
          </a:r>
          <a:r>
            <a:rPr lang="es-ES" sz="1900" noProof="0" dirty="0" smtClean="0">
              <a:solidFill>
                <a:schemeClr val="tx1"/>
              </a:solidFill>
              <a:effectLst/>
              <a:latin typeface="+mn-lt"/>
              <a:ea typeface="+mn-ea"/>
              <a:cs typeface="+mn-cs"/>
            </a:rPr>
            <a:t>” se sustituyó por “</a:t>
          </a:r>
          <a:r>
            <a:rPr lang="es-ES" sz="1900" i="1" noProof="0" dirty="0" smtClean="0">
              <a:solidFill>
                <a:schemeClr val="tx1"/>
              </a:solidFill>
              <a:effectLst/>
              <a:latin typeface="+mn-lt"/>
              <a:ea typeface="+mn-ea"/>
              <a:cs typeface="+mn-cs"/>
            </a:rPr>
            <a:t>Estado…que ha mantenido su integridad</a:t>
          </a:r>
          <a:r>
            <a:rPr lang="es-ES" sz="1900" noProof="0" dirty="0" smtClean="0">
              <a:solidFill>
                <a:schemeClr val="tx1"/>
              </a:solidFill>
              <a:effectLst/>
              <a:latin typeface="+mn-lt"/>
              <a:ea typeface="+mn-ea"/>
              <a:cs typeface="+mn-cs"/>
            </a:rPr>
            <a:t>” para reflejar correctamente que la seguridad fitosanitaria es un estado y no una acción.</a:t>
          </a:r>
          <a:endParaRPr lang="en-US" sz="1900" dirty="0">
            <a:solidFill>
              <a:schemeClr val="tx1"/>
            </a:solidFill>
            <a:effectLst/>
            <a:latin typeface="+mn-lt"/>
            <a:ea typeface="+mn-ea"/>
            <a:cs typeface="+mn-cs"/>
          </a:endParaRPr>
        </a:p>
      </dgm:t>
    </dgm:pt>
    <dgm:pt modelId="{24A7825B-D205-4E71-811F-DEC605F45D7D}" type="parTrans" cxnId="{301BFB32-3510-44A2-AB48-F42B4D79782C}">
      <dgm:prSet/>
      <dgm:spPr/>
      <dgm:t>
        <a:bodyPr/>
        <a:lstStyle/>
        <a:p>
          <a:endParaRPr lang="es-ES"/>
        </a:p>
      </dgm:t>
    </dgm:pt>
    <dgm:pt modelId="{3EFF4024-F99C-4709-B7B1-C91B1C855840}" type="sibTrans" cxnId="{301BFB32-3510-44A2-AB48-F42B4D79782C}">
      <dgm:prSet/>
      <dgm:spPr/>
      <dgm:t>
        <a:bodyPr/>
        <a:lstStyle/>
        <a:p>
          <a:endParaRPr lang="es-ES"/>
        </a:p>
      </dgm:t>
    </dgm:pt>
    <dgm:pt modelId="{F09FF67A-9A0C-4F68-A014-4CD424764271}">
      <dgm:prSet phldrT="[Text]" custT="1"/>
      <dgm:spPr/>
      <dgm:t>
        <a:bodyPr/>
        <a:lstStyle/>
        <a:p>
          <a:pPr marL="171450" indent="0" algn="just">
            <a:lnSpc>
              <a:spcPct val="90000"/>
            </a:lnSpc>
            <a:spcAft>
              <a:spcPct val="15000"/>
            </a:spcAft>
            <a:buFont typeface="Arial" panose="020B0604020202020204" pitchFamily="34" charset="0"/>
            <a:buChar char="•"/>
          </a:pPr>
          <a:endParaRPr lang="en-US" sz="1900" dirty="0">
            <a:solidFill>
              <a:schemeClr val="tx1"/>
            </a:solidFill>
            <a:effectLst/>
            <a:latin typeface="+mn-lt"/>
            <a:ea typeface="+mn-ea"/>
            <a:cs typeface="+mn-cs"/>
          </a:endParaRPr>
        </a:p>
      </dgm:t>
    </dgm:pt>
    <dgm:pt modelId="{5AADC58D-6CEC-454F-A750-E28D97B0B584}" type="parTrans" cxnId="{05706422-B744-4BCB-99D8-03C043ED31EF}">
      <dgm:prSet/>
      <dgm:spPr/>
      <dgm:t>
        <a:bodyPr/>
        <a:lstStyle/>
        <a:p>
          <a:endParaRPr lang="es-ES"/>
        </a:p>
      </dgm:t>
    </dgm:pt>
    <dgm:pt modelId="{AA3E82BC-ACDC-4555-B565-A58DD41DEC08}" type="sibTrans" cxnId="{05706422-B744-4BCB-99D8-03C043ED31EF}">
      <dgm:prSet/>
      <dgm:spPr/>
      <dgm:t>
        <a:bodyPr/>
        <a:lstStyle/>
        <a:p>
          <a:endParaRPr lang="es-ES"/>
        </a:p>
      </dgm:t>
    </dgm:pt>
    <dgm:pt modelId="{55F03C10-ECB3-480A-B2A0-D8A329B7A954}">
      <dgm:prSet phldrT="[Text]" custT="1"/>
      <dgm:spPr/>
      <dgm:t>
        <a:bodyPr/>
        <a:lstStyle/>
        <a:p>
          <a:pPr marL="171450" indent="0" algn="just">
            <a:lnSpc>
              <a:spcPct val="90000"/>
            </a:lnSpc>
            <a:spcAft>
              <a:spcPct val="15000"/>
            </a:spcAft>
            <a:buFont typeface="Arial" panose="020B0604020202020204" pitchFamily="34" charset="0"/>
            <a:buChar char="•"/>
          </a:pPr>
          <a:endParaRPr lang="en-US" sz="1900" dirty="0">
            <a:solidFill>
              <a:schemeClr val="tx1"/>
            </a:solidFill>
            <a:effectLst/>
            <a:latin typeface="+mn-lt"/>
            <a:ea typeface="+mn-ea"/>
            <a:cs typeface="+mn-cs"/>
          </a:endParaRPr>
        </a:p>
      </dgm:t>
    </dgm:pt>
    <dgm:pt modelId="{48BAC7F4-D76B-49CA-959A-ACDE44E3D72B}" type="parTrans" cxnId="{8D9DAFA5-B8F6-496B-A36D-D312699BC2FA}">
      <dgm:prSet/>
      <dgm:spPr/>
      <dgm:t>
        <a:bodyPr/>
        <a:lstStyle/>
        <a:p>
          <a:endParaRPr lang="es-ES"/>
        </a:p>
      </dgm:t>
    </dgm:pt>
    <dgm:pt modelId="{A2CBDDBB-B62A-4D7E-A6E8-CC38387A9F96}" type="sibTrans" cxnId="{8D9DAFA5-B8F6-496B-A36D-D312699BC2FA}">
      <dgm:prSet/>
      <dgm:spPr/>
      <dgm:t>
        <a:bodyPr/>
        <a:lstStyle/>
        <a:p>
          <a:endParaRPr lang="es-ES"/>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23125" custScaleY="127713">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A7F222B1-D2F2-49FA-B6BD-097588697C37}" type="presOf" srcId="{F09FF67A-9A0C-4F68-A014-4CD424764271}" destId="{759842F4-1C5C-4B5F-A3FF-5C139D83B1A7}" srcOrd="0" destOrd="1"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6521F710-F9FC-48D1-9397-049E18370939}" type="presOf" srcId="{F16BF4AA-B1FD-4A98-BC55-48D499FD0608}" destId="{759842F4-1C5C-4B5F-A3FF-5C139D83B1A7}" srcOrd="0" destOrd="2" presId="urn:microsoft.com/office/officeart/2005/8/layout/list1"/>
    <dgm:cxn modelId="{8D9DAFA5-B8F6-496B-A36D-D312699BC2FA}" srcId="{3353E323-CB19-43FF-8D69-18AB74F7A767}" destId="{55F03C10-ECB3-480A-B2A0-D8A329B7A954}" srcOrd="3" destOrd="0" parTransId="{48BAC7F4-D76B-49CA-959A-ACDE44E3D72B}" sibTransId="{A2CBDDBB-B62A-4D7E-A6E8-CC38387A9F96}"/>
    <dgm:cxn modelId="{552C792B-1A07-4546-8AD0-715A359A49A9}" type="presOf" srcId="{5E1F010D-719A-4457-87E8-5D7769197D3B}" destId="{27254F0C-8327-4EB4-83BB-7F455D89021F}" srcOrd="0" destOrd="0" presId="urn:microsoft.com/office/officeart/2005/8/layout/list1"/>
    <dgm:cxn modelId="{D4457CC8-1F35-4EB6-8312-2998939D3F00}" type="presOf" srcId="{55F03C10-ECB3-480A-B2A0-D8A329B7A954}" destId="{759842F4-1C5C-4B5F-A3FF-5C139D83B1A7}" srcOrd="0" destOrd="3" presId="urn:microsoft.com/office/officeart/2005/8/layout/list1"/>
    <dgm:cxn modelId="{6E42E125-7E61-4CAD-B605-99517A99C734}" type="presOf" srcId="{3353E323-CB19-43FF-8D69-18AB74F7A767}" destId="{57EA77B7-0376-4436-A992-E3F67C307AD8}" srcOrd="0" destOrd="0" presId="urn:microsoft.com/office/officeart/2005/8/layout/list1"/>
    <dgm:cxn modelId="{B5E6B8C8-4C4A-4F35-A98D-8288B980DFEB}" srcId="{3353E323-CB19-43FF-8D69-18AB74F7A767}" destId="{6437E1F2-A198-4748-AB57-4B3C09694EF0}" srcOrd="4" destOrd="0" parTransId="{2663796E-6EC3-41AA-B32C-31654F3D8BB8}" sibTransId="{E8991A57-E185-438A-8543-A8301156A849}"/>
    <dgm:cxn modelId="{59FFCDBD-5C8C-43CA-8297-6C23178D9852}" type="presOf" srcId="{6437E1F2-A198-4748-AB57-4B3C09694EF0}" destId="{759842F4-1C5C-4B5F-A3FF-5C139D83B1A7}" srcOrd="0" destOrd="4" presId="urn:microsoft.com/office/officeart/2005/8/layout/list1"/>
    <dgm:cxn modelId="{8C763293-454A-49BA-B54E-9906948207D3}" type="presOf" srcId="{3353E323-CB19-43FF-8D69-18AB74F7A767}" destId="{3FC65156-527F-4E59-95F4-0814ED0C6D49}" srcOrd="1" destOrd="0" presId="urn:microsoft.com/office/officeart/2005/8/layout/list1"/>
    <dgm:cxn modelId="{301BFB32-3510-44A2-AB48-F42B4D79782C}" srcId="{3353E323-CB19-43FF-8D69-18AB74F7A767}" destId="{F16BF4AA-B1FD-4A98-BC55-48D499FD0608}" srcOrd="2" destOrd="0" parTransId="{24A7825B-D205-4E71-811F-DEC605F45D7D}" sibTransId="{3EFF4024-F99C-4709-B7B1-C91B1C855840}"/>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5706422-B744-4BCB-99D8-03C043ED31EF}" srcId="{3353E323-CB19-43FF-8D69-18AB74F7A767}" destId="{F09FF67A-9A0C-4F68-A014-4CD424764271}" srcOrd="1" destOrd="0" parTransId="{5AADC58D-6CEC-454F-A750-E28D97B0B584}" sibTransId="{AA3E82BC-ACDC-4555-B565-A58DD41DEC08}"/>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custT="1"/>
      <dgm:spPr/>
      <dgm:t>
        <a:bodyPr/>
        <a:lstStyle/>
        <a:p>
          <a:r>
            <a:rPr lang="en-US" altLang="ja-JP" sz="2000"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b="1" dirty="0" err="1">
              <a:effectLst>
                <a:outerShdw blurRad="38100" dist="38100" dir="2700000" algn="tl">
                  <a:srgbClr val="000000">
                    <a:alpha val="43137"/>
                  </a:srgbClr>
                </a:outerShdw>
              </a:effectLst>
              <a:latin typeface="Gill Sans MT" panose="020B0502020104020203" pitchFamily="34" charset="0"/>
            </a:rPr>
            <a:t>Seguridad</a:t>
          </a:r>
          <a:r>
            <a:rPr lang="en-GB" b="1" dirty="0">
              <a:effectLst>
                <a:outerShdw blurRad="38100" dist="38100" dir="2700000" algn="tl">
                  <a:srgbClr val="000000">
                    <a:alpha val="43137"/>
                  </a:srgbClr>
                </a:outerShdw>
              </a:effectLst>
              <a:latin typeface="Gill Sans MT" panose="020B0502020104020203" pitchFamily="34" charset="0"/>
            </a:rPr>
            <a:t> </a:t>
          </a:r>
          <a:r>
            <a:rPr lang="en-GB" b="1" dirty="0" err="1">
              <a:effectLst>
                <a:outerShdw blurRad="38100" dist="38100" dir="2700000" algn="tl">
                  <a:srgbClr val="000000">
                    <a:alpha val="43137"/>
                  </a:srgbClr>
                </a:outerShdw>
              </a:effectLst>
              <a:latin typeface="Gill Sans MT" panose="020B0502020104020203" pitchFamily="34" charset="0"/>
            </a:rPr>
            <a:t>fitosanitaria</a:t>
          </a:r>
          <a:r>
            <a:rPr lang="en-GB" b="1" dirty="0">
              <a:effectLst>
                <a:outerShdw blurRad="38100" dist="38100" dir="2700000" algn="tl">
                  <a:srgbClr val="000000">
                    <a:alpha val="43137"/>
                  </a:srgbClr>
                </a:outerShdw>
              </a:effectLst>
              <a:latin typeface="Gill Sans MT" panose="020B0502020104020203" pitchFamily="34" charset="0"/>
            </a:rPr>
            <a:t> </a:t>
          </a:r>
          <a:r>
            <a:rPr lang="en-GB" sz="2000" dirty="0">
              <a:effectLst>
                <a:outerShdw blurRad="38100" dist="38100" dir="2700000" algn="tl">
                  <a:srgbClr val="000000">
                    <a:alpha val="43137"/>
                  </a:srgbClr>
                </a:outerShdw>
              </a:effectLst>
              <a:latin typeface="Gill Sans MT" panose="020B0502020104020203" pitchFamily="34" charset="0"/>
            </a:rPr>
            <a:t>(de un </a:t>
          </a:r>
          <a:r>
            <a:rPr lang="en-GB" sz="2000" b="1" dirty="0" err="1">
              <a:effectLst>
                <a:outerShdw blurRad="38100" dist="38100" dir="2700000" algn="tl">
                  <a:srgbClr val="000000">
                    <a:alpha val="43137"/>
                  </a:srgbClr>
                </a:outerShdw>
              </a:effectLst>
              <a:latin typeface="Gill Sans MT" panose="020B0502020104020203" pitchFamily="34" charset="0"/>
            </a:rPr>
            <a:t>envío</a:t>
          </a:r>
          <a:r>
            <a:rPr lang="en-GB" sz="2000" dirty="0">
              <a:effectLst>
                <a:outerShdw blurRad="38100" dist="38100" dir="2700000" algn="tl">
                  <a:srgbClr val="000000">
                    <a:alpha val="43137"/>
                  </a:srgbClr>
                </a:outerShdw>
              </a:effectLst>
              <a:latin typeface="Gill Sans MT" panose="020B0502020104020203" pitchFamily="34" charset="0"/>
            </a:rPr>
            <a:t>)</a:t>
          </a:r>
          <a:r>
            <a:rPr lang="en-US" altLang="ja-JP" sz="2000" b="1" dirty="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000"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ctr">
            <a:buNone/>
          </a:pPr>
          <a:r>
            <a:rPr lang="es-ES" altLang="ja-JP" sz="2000" noProof="0" dirty="0">
              <a:effectLst>
                <a:outerShdw blurRad="38100" dist="38100" dir="2700000" algn="tl">
                  <a:srgbClr val="000000">
                    <a:alpha val="43137"/>
                  </a:srgbClr>
                </a:outerShdw>
              </a:effectLst>
              <a:latin typeface="Arial" pitchFamily="34" charset="0"/>
              <a:cs typeface="Arial" pitchFamily="34" charset="0"/>
            </a:rPr>
            <a:t>“</a:t>
          </a:r>
          <a:r>
            <a:rPr lang="es-ES" sz="2000" strike="sngStrike" noProof="0" dirty="0"/>
            <a:t>Mantenimiento de la  </a:t>
          </a:r>
          <a:r>
            <a:rPr lang="es-ES" sz="2000" b="1" strike="sngStrike" noProof="0" dirty="0"/>
            <a:t>integridad</a:t>
          </a:r>
          <a:r>
            <a:rPr lang="es-ES" sz="2000" b="1" strike="noStrike" noProof="0" dirty="0"/>
            <a:t> </a:t>
          </a:r>
          <a:r>
            <a:rPr lang="es-ES" sz="2000" u="sng" noProof="0" dirty="0"/>
            <a:t>Estado </a:t>
          </a:r>
          <a:r>
            <a:rPr lang="es-ES" sz="2000" noProof="0" dirty="0"/>
            <a:t> de un </a:t>
          </a:r>
          <a:r>
            <a:rPr lang="es-ES" sz="2000" noProof="0" dirty="0">
              <a:solidFill>
                <a:schemeClr val="tx1"/>
              </a:solidFill>
            </a:rPr>
            <a:t>envío</a:t>
          </a:r>
          <a:r>
            <a:rPr lang="es-ES" sz="2000" b="1" noProof="0" dirty="0"/>
            <a:t>  </a:t>
          </a:r>
          <a:r>
            <a:rPr lang="es-ES" sz="2000" u="sng" noProof="0" dirty="0"/>
            <a:t>que ha mantenido su  </a:t>
          </a:r>
          <a:r>
            <a:rPr lang="es-ES" sz="2000" b="1" u="sng" noProof="0" dirty="0"/>
            <a:t>integridad</a:t>
          </a:r>
          <a:r>
            <a:rPr lang="es-ES" sz="2000" u="sng" noProof="0" dirty="0"/>
            <a:t> </a:t>
          </a:r>
          <a:r>
            <a:rPr lang="es-ES" sz="2000" noProof="0" dirty="0"/>
            <a:t>y en el que se ha prevenido </a:t>
          </a:r>
          <a:r>
            <a:rPr lang="es-ES" sz="2000" strike="sngStrike" noProof="0" dirty="0"/>
            <a:t>prevención de su </a:t>
          </a:r>
          <a:r>
            <a:rPr lang="es-ES" sz="2000" strike="noStrike" noProof="0" dirty="0"/>
            <a:t>la</a:t>
          </a:r>
          <a:r>
            <a:rPr lang="es-ES" sz="2000" noProof="0" dirty="0"/>
            <a:t> </a:t>
          </a:r>
          <a:r>
            <a:rPr lang="es-ES" sz="2000" b="1" noProof="0" dirty="0"/>
            <a:t>infestación</a:t>
          </a:r>
          <a:r>
            <a:rPr lang="es-ES" sz="2000" noProof="0" dirty="0"/>
            <a:t> y </a:t>
          </a:r>
          <a:r>
            <a:rPr lang="es-ES" sz="2000" b="1" noProof="0" dirty="0"/>
            <a:t>contaminación</a:t>
          </a:r>
          <a:r>
            <a:rPr lang="es-ES" sz="2000" noProof="0" dirty="0"/>
            <a:t> por </a:t>
          </a:r>
          <a:r>
            <a:rPr lang="es-ES" sz="2000" b="1" noProof="0" dirty="0"/>
            <a:t>plagas reglamentadas</a:t>
          </a:r>
          <a:r>
            <a:rPr lang="es-ES" sz="2000" noProof="0" dirty="0"/>
            <a:t> mediante la aplicación de </a:t>
          </a:r>
          <a:r>
            <a:rPr lang="es-ES" sz="2000" b="1" noProof="0" dirty="0"/>
            <a:t>medidas fitosanitarias</a:t>
          </a:r>
          <a:r>
            <a:rPr lang="es-ES" sz="2000" noProof="0" dirty="0"/>
            <a:t> </a:t>
          </a:r>
          <a:r>
            <a:rPr lang="es-ES" sz="2000" strike="sngStrike" noProof="0" dirty="0"/>
            <a:t>apropiadas</a:t>
          </a:r>
          <a:r>
            <a:rPr lang="es-ES" altLang="ja-JP" sz="2000" strike="noStrike" noProof="0" dirty="0">
              <a:effectLst>
                <a:outerShdw blurRad="38100" dist="38100" dir="2700000" algn="tl">
                  <a:srgbClr val="000000">
                    <a:alpha val="43137"/>
                  </a:srgbClr>
                </a:outerShdw>
              </a:effectLst>
              <a:latin typeface="Arial" pitchFamily="34" charset="0"/>
              <a:cs typeface="Arial" pitchFamily="34" charset="0"/>
            </a:rPr>
            <a:t>”</a:t>
          </a:r>
          <a:endParaRPr lang="en-US" sz="2000" b="0" i="1"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es-ES"/>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es-ES"/>
        </a:p>
      </dgm:t>
    </dgm:pt>
    <dgm:pt modelId="{3FC65156-527F-4E59-95F4-0814ED0C6D49}" type="pres">
      <dgm:prSet presAssocID="{3353E323-CB19-43FF-8D69-18AB74F7A767}" presName="parentText" presStyleLbl="node1" presStyleIdx="0" presStyleCnt="1" custScaleX="140302" custScaleY="42685">
        <dgm:presLayoutVars>
          <dgm:chMax val="0"/>
          <dgm:bulletEnabled val="1"/>
        </dgm:presLayoutVars>
      </dgm:prSet>
      <dgm:spPr/>
      <dgm:t>
        <a:bodyPr/>
        <a:lstStyle/>
        <a:p>
          <a:endParaRPr lang="es-ES"/>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custT="1"/>
      <dgm:spPr/>
      <dgm:t>
        <a:bodyPr/>
        <a:lstStyle/>
        <a:p>
          <a:pPr algn="l"/>
          <a:r>
            <a:rPr lang="es-ES" altLang="ja-JP" sz="1800" b="1" i="1"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primera consulta</a:t>
          </a:r>
          <a:endParaRPr lang="en-US" sz="1800" b="1"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custT="1"/>
      <dgm:spPr/>
      <dgm:t>
        <a:bodyPr/>
        <a:lstStyle/>
        <a:p>
          <a:pPr marL="171450" indent="0" algn="just">
            <a:lnSpc>
              <a:spcPct val="90000"/>
            </a:lnSpc>
            <a:spcAft>
              <a:spcPct val="15000"/>
            </a:spcAft>
            <a:buFont typeface="Arial" panose="020B0604020202020204" pitchFamily="34" charset="0"/>
            <a:buChar char="•"/>
          </a:pPr>
          <a:r>
            <a:rPr lang="es-ES" sz="1900" dirty="0">
              <a:solidFill>
                <a:schemeClr val="tx1"/>
              </a:solidFill>
              <a:effectLst/>
              <a:latin typeface="+mn-lt"/>
              <a:ea typeface="+mn-ea"/>
              <a:cs typeface="+mn-cs"/>
            </a:rPr>
            <a:t>El proceso global de vigilancia, ya sea general o específico, es oficial, mientras que las "diversas fuentes" de datos pueden ser oficiales o no oficiales.</a:t>
          </a:r>
          <a:endParaRPr lang="en-US" sz="1900" dirty="0">
            <a:solidFill>
              <a:schemeClr val="tx1"/>
            </a:solidFill>
            <a:effectLst/>
            <a:latin typeface="+mn-lt"/>
            <a:ea typeface="+mn-ea"/>
            <a:cs typeface="+mn-cs"/>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6415DD59-5AFE-4D8A-9481-A3D55C82D778}">
      <dgm:prSet custT="1"/>
      <dgm:spPr/>
      <dgm:t>
        <a:bodyPr/>
        <a:lstStyle/>
        <a:p>
          <a:pPr marL="171450" indent="0" algn="just">
            <a:lnSpc>
              <a:spcPct val="90000"/>
            </a:lnSpc>
            <a:spcAft>
              <a:spcPct val="15000"/>
            </a:spcAft>
            <a:buFont typeface="Arial" panose="020B0604020202020204" pitchFamily="34" charset="0"/>
            <a:buChar char="•"/>
          </a:pPr>
          <a:r>
            <a:rPr lang="es-ES" sz="1900" noProof="0" dirty="0">
              <a:solidFill>
                <a:schemeClr val="tx1"/>
              </a:solidFill>
              <a:effectLst/>
              <a:latin typeface="+mn-lt"/>
              <a:ea typeface="+mn-ea"/>
              <a:cs typeface="+mn-cs"/>
            </a:rPr>
            <a:t>Los datos que se obtienen de la vigilancia general no son oficiales hasta que se hayan aprobado por la ONPF, por lo tanto el proceso no termina con la recolección de datos dado que el análisis y la verificación son también elementos importantes del proceso si se utilizan fuentes de datos no oficiales.</a:t>
          </a:r>
          <a:endParaRPr lang="en-US" altLang="ja-JP" sz="1900" dirty="0">
            <a:solidFill>
              <a:schemeClr val="tx1"/>
            </a:solidFill>
            <a:effectLst/>
            <a:latin typeface="+mn-lt"/>
            <a:ea typeface="+mn-ea"/>
            <a:cs typeface="+mn-cs"/>
          </a:endParaRPr>
        </a:p>
      </dgm:t>
    </dgm:pt>
    <dgm:pt modelId="{ED9EEBA2-E477-403C-BF58-1DDF48E22A91}" type="parTrans" cxnId="{6CE9C4FA-2398-4BE3-A770-AC59A6E121CA}">
      <dgm:prSet/>
      <dgm:spPr/>
      <dgm:t>
        <a:bodyPr/>
        <a:lstStyle/>
        <a:p>
          <a:endParaRPr lang="en-US">
            <a:latin typeface="Gill Sans MT" panose="020B0502020104020203" pitchFamily="34" charset="0"/>
          </a:endParaRPr>
        </a:p>
      </dgm:t>
    </dgm:pt>
    <dgm:pt modelId="{DC4ABBDE-E4F7-4AB1-A9FC-03E01E7280C0}" type="sibTrans" cxnId="{6CE9C4FA-2398-4BE3-A770-AC59A6E121CA}">
      <dgm:prSet/>
      <dgm:spPr/>
      <dgm:t>
        <a:bodyPr/>
        <a:lstStyle/>
        <a:p>
          <a:endParaRPr lang="en-US">
            <a:latin typeface="Gill Sans MT" panose="020B0502020104020203" pitchFamily="34" charset="0"/>
          </a:endParaRPr>
        </a:p>
      </dgm:t>
    </dgm:pt>
    <dgm:pt modelId="{A882E374-3E2B-48B9-ADD7-248E31FDA4B6}">
      <dgm:prSet custT="1"/>
      <dgm:spPr/>
      <dgm:t>
        <a:bodyPr/>
        <a:lstStyle/>
        <a:p>
          <a:pPr marL="171450" indent="0" algn="just">
            <a:lnSpc>
              <a:spcPct val="90000"/>
            </a:lnSpc>
            <a:spcAft>
              <a:spcPct val="15000"/>
            </a:spcAft>
            <a:buFont typeface="Arial" panose="020B0604020202020204" pitchFamily="34" charset="0"/>
            <a:buNone/>
          </a:pPr>
          <a:r>
            <a:rPr lang="es-ES" sz="1900" noProof="0" dirty="0" smtClean="0">
              <a:solidFill>
                <a:schemeClr val="tx1"/>
              </a:solidFill>
              <a:effectLst/>
              <a:latin typeface="+mn-lt"/>
              <a:ea typeface="+mn-ea"/>
              <a:cs typeface="+mn-cs"/>
            </a:rPr>
            <a:t>Los “datos” hacen referencia a los datos en bruto recolectados, los cuales luego de analizados y verificados se transforman en “información”. </a:t>
          </a:r>
          <a:endParaRPr lang="en-US" sz="1900" dirty="0">
            <a:solidFill>
              <a:schemeClr val="tx1"/>
            </a:solidFill>
            <a:effectLst/>
            <a:latin typeface="+mn-lt"/>
            <a:ea typeface="+mn-ea"/>
            <a:cs typeface="+mn-cs"/>
          </a:endParaRPr>
        </a:p>
      </dgm:t>
    </dgm:pt>
    <dgm:pt modelId="{EA504203-3B18-468A-B88D-027026CF43E5}" type="parTrans" cxnId="{C56B5555-FFE5-4DE8-AFF3-C6BC87F903A8}">
      <dgm:prSet/>
      <dgm:spPr/>
      <dgm:t>
        <a:bodyPr/>
        <a:lstStyle/>
        <a:p>
          <a:endParaRPr lang="es-ES"/>
        </a:p>
      </dgm:t>
    </dgm:pt>
    <dgm:pt modelId="{77BA7887-0EE5-4466-B507-C1ADA024C2C1}" type="sibTrans" cxnId="{C56B5555-FFE5-4DE8-AFF3-C6BC87F903A8}">
      <dgm:prSet/>
      <dgm:spPr/>
      <dgm:t>
        <a:bodyPr/>
        <a:lstStyle/>
        <a:p>
          <a:endParaRPr lang="es-ES"/>
        </a:p>
      </dgm:t>
    </dgm:pt>
    <dgm:pt modelId="{4FA4BD56-E444-48FA-9601-D920817C7DD0}" type="pres">
      <dgm:prSet presAssocID="{5E1F010D-719A-4457-87E8-5D7769197D3B}" presName="linear" presStyleCnt="0">
        <dgm:presLayoutVars>
          <dgm:dir val="rev"/>
          <dgm:animLvl val="lvl"/>
          <dgm:resizeHandles val="exact"/>
        </dgm:presLayoutVars>
      </dgm:prSet>
      <dgm:spPr/>
      <dgm:t>
        <a:bodyPr/>
        <a:lstStyle/>
        <a:p>
          <a:endParaRPr lang="es-ES"/>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es-ES"/>
        </a:p>
      </dgm:t>
    </dgm:pt>
    <dgm:pt modelId="{6572EBB2-FC9F-4732-AC23-321926A29CC6}" type="pres">
      <dgm:prSet presAssocID="{3353E323-CB19-43FF-8D69-18AB74F7A767}" presName="parentText" presStyleLbl="node1" presStyleIdx="0" presStyleCnt="1" custScaleX="108374" custScaleY="79124" custLinFactNeighborX="-25624" custLinFactNeighborY="-13163">
        <dgm:presLayoutVars>
          <dgm:chMax val="0"/>
          <dgm:bulletEnabled val="1"/>
        </dgm:presLayoutVars>
      </dgm:prSet>
      <dgm:spPr/>
      <dgm:t>
        <a:bodyPr/>
        <a:lstStyle/>
        <a:p>
          <a:endParaRPr lang="es-ES"/>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6CE9C4FA-2398-4BE3-A770-AC59A6E121CA}" srcId="{3353E323-CB19-43FF-8D69-18AB74F7A767}" destId="{6415DD59-5AFE-4D8A-9481-A3D55C82D778}" srcOrd="2" destOrd="0" parTransId="{ED9EEBA2-E477-403C-BF58-1DDF48E22A91}" sibTransId="{DC4ABBDE-E4F7-4AB1-A9FC-03E01E7280C0}"/>
    <dgm:cxn modelId="{80331480-EC4A-46A2-8A56-46D79B3BDB27}" type="presOf" srcId="{E496333F-73E3-4416-ACEB-781E2589BD07}" destId="{718E8048-1CB6-4E01-A155-3A133892AA6E}"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BD3CCCBA-9FEC-459B-98F1-A3B17B14F590}" type="presOf" srcId="{A882E374-3E2B-48B9-ADD7-248E31FDA4B6}" destId="{718E8048-1CB6-4E01-A155-3A133892AA6E}" srcOrd="0" destOrd="1" presId="urn:microsoft.com/office/officeart/2005/8/layout/list1"/>
    <dgm:cxn modelId="{C56B5555-FFE5-4DE8-AFF3-C6BC87F903A8}" srcId="{3353E323-CB19-43FF-8D69-18AB74F7A767}" destId="{A882E374-3E2B-48B9-ADD7-248E31FDA4B6}" srcOrd="1" destOrd="0" parTransId="{EA504203-3B18-468A-B88D-027026CF43E5}" sibTransId="{77BA7887-0EE5-4466-B507-C1ADA024C2C1}"/>
    <dgm:cxn modelId="{B65154F8-292F-404C-B747-1B5E454E77BF}" type="presOf" srcId="{3353E323-CB19-43FF-8D69-18AB74F7A767}" destId="{6572EBB2-FC9F-4732-AC23-321926A29CC6}" srcOrd="1" destOrd="0" presId="urn:microsoft.com/office/officeart/2005/8/layout/list1"/>
    <dgm:cxn modelId="{10DB1B67-456A-4C38-8FE7-1B86C3F75556}" type="presOf" srcId="{6415DD59-5AFE-4D8A-9481-A3D55C82D778}" destId="{718E8048-1CB6-4E01-A155-3A133892AA6E}" srcOrd="0" destOrd="2" presId="urn:microsoft.com/office/officeart/2005/8/layout/list1"/>
    <dgm:cxn modelId="{F0CE411F-B441-42C8-9B18-5091144772AB}" type="presOf" srcId="{3353E323-CB19-43FF-8D69-18AB74F7A767}" destId="{BF191993-0602-4647-8D9F-D133BD8A56F7}" srcOrd="0"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72525-E1CC-425C-842C-F807BF0B51C2}">
      <dsp:nvSpPr>
        <dsp:cNvPr id="0" name=""/>
        <dsp:cNvSpPr/>
      </dsp:nvSpPr>
      <dsp:spPr>
        <a:xfrm>
          <a:off x="14860" y="1290144"/>
          <a:ext cx="2980355" cy="2485825"/>
        </a:xfrm>
        <a:prstGeom prst="roundRect">
          <a:avLst>
            <a:gd name="adj" fmla="val 10000"/>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fr-CH" altLang="ja-JP" sz="1900" b="1" kern="1200" dirty="0">
              <a:effectLst/>
              <a:latin typeface="Gill Sans MT" panose="020B0502020104020203" pitchFamily="34" charset="0"/>
            </a:rPr>
            <a:t>El </a:t>
          </a:r>
          <a:r>
            <a:rPr lang="fr-CH" altLang="ja-JP" sz="1900" b="1" kern="1200" dirty="0" err="1">
              <a:effectLst/>
              <a:latin typeface="Gill Sans MT" panose="020B0502020104020203" pitchFamily="34" charset="0"/>
            </a:rPr>
            <a:t>Glosario</a:t>
          </a:r>
          <a:r>
            <a:rPr lang="fr-CH" altLang="ja-JP" sz="1900" b="1" kern="1200" dirty="0">
              <a:effectLst/>
              <a:latin typeface="Gill Sans MT" panose="020B0502020104020203" pitchFamily="34" charset="0"/>
            </a:rPr>
            <a:t> se </a:t>
          </a:r>
          <a:r>
            <a:rPr lang="fr-CH" altLang="ja-JP" sz="1900" b="1" kern="1200" dirty="0" err="1">
              <a:effectLst/>
              <a:latin typeface="Gill Sans MT" panose="020B0502020104020203" pitchFamily="34" charset="0"/>
            </a:rPr>
            <a:t>actualiza</a:t>
          </a:r>
          <a:r>
            <a:rPr lang="fr-CH" altLang="ja-JP" sz="1900" b="1" kern="1200" dirty="0">
              <a:effectLst/>
              <a:latin typeface="Gill Sans MT" panose="020B0502020104020203" pitchFamily="34" charset="0"/>
            </a:rPr>
            <a:t> de forma continua. </a:t>
          </a:r>
        </a:p>
        <a:p>
          <a:pPr lvl="0" algn="ctr" defTabSz="844550">
            <a:lnSpc>
              <a:spcPct val="90000"/>
            </a:lnSpc>
            <a:spcBef>
              <a:spcPct val="0"/>
            </a:spcBef>
            <a:spcAft>
              <a:spcPct val="35000"/>
            </a:spcAft>
          </a:pPr>
          <a:r>
            <a:rPr lang="fr-CH" altLang="ja-JP" sz="1900" b="1" kern="1200" dirty="0" err="1">
              <a:effectLst/>
              <a:latin typeface="Gill Sans MT" panose="020B0502020104020203" pitchFamily="34" charset="0"/>
            </a:rPr>
            <a:t>Esto</a:t>
          </a:r>
          <a:r>
            <a:rPr lang="fr-CH" altLang="ja-JP" sz="1900" b="1" kern="1200" dirty="0">
              <a:effectLst/>
              <a:latin typeface="Gill Sans MT" panose="020B0502020104020203" pitchFamily="34" charset="0"/>
            </a:rPr>
            <a:t> </a:t>
          </a:r>
          <a:r>
            <a:rPr lang="fr-CH" altLang="ja-JP" sz="1900" b="1" kern="1200" dirty="0" err="1">
              <a:effectLst/>
              <a:latin typeface="Gill Sans MT" panose="020B0502020104020203" pitchFamily="34" charset="0"/>
            </a:rPr>
            <a:t>puede</a:t>
          </a:r>
          <a:r>
            <a:rPr lang="fr-CH" altLang="ja-JP" sz="1900" b="1" kern="1200" dirty="0">
              <a:effectLst/>
              <a:latin typeface="Gill Sans MT" panose="020B0502020104020203" pitchFamily="34" charset="0"/>
            </a:rPr>
            <a:t> </a:t>
          </a:r>
          <a:r>
            <a:rPr lang="fr-CH" altLang="ja-JP" sz="1900" b="1" kern="1200" dirty="0" err="1">
              <a:effectLst/>
              <a:latin typeface="Gill Sans MT" panose="020B0502020104020203" pitchFamily="34" charset="0"/>
            </a:rPr>
            <a:t>implicar</a:t>
          </a:r>
          <a:r>
            <a:rPr lang="fr-CH" altLang="ja-JP" sz="1900" b="1" kern="1200" dirty="0">
              <a:effectLst/>
              <a:latin typeface="Gill Sans MT" panose="020B0502020104020203" pitchFamily="34" charset="0"/>
            </a:rPr>
            <a:t>: </a:t>
          </a:r>
        </a:p>
        <a:p>
          <a:pPr lvl="0" algn="ctr" defTabSz="844550">
            <a:lnSpc>
              <a:spcPct val="90000"/>
            </a:lnSpc>
            <a:spcBef>
              <a:spcPct val="0"/>
            </a:spcBef>
            <a:spcAft>
              <a:spcPct val="35000"/>
            </a:spcAft>
          </a:pPr>
          <a:r>
            <a:rPr lang="fr-CH" altLang="ja-JP" sz="1900" b="0" kern="1200" dirty="0" err="1">
              <a:effectLst/>
              <a:latin typeface="Gill Sans MT" panose="020B0502020104020203" pitchFamily="34" charset="0"/>
            </a:rPr>
            <a:t>adiciones</a:t>
          </a:r>
          <a:r>
            <a:rPr lang="fr-CH" altLang="ja-JP" sz="1900" b="0" kern="1200" dirty="0">
              <a:effectLst/>
              <a:latin typeface="Gill Sans MT" panose="020B0502020104020203" pitchFamily="34" charset="0"/>
            </a:rPr>
            <a:t>, </a:t>
          </a:r>
          <a:r>
            <a:rPr lang="fr-CH" altLang="ja-JP" sz="1900" b="0" kern="1200" dirty="0" err="1">
              <a:effectLst/>
              <a:latin typeface="Gill Sans MT" panose="020B0502020104020203" pitchFamily="34" charset="0"/>
            </a:rPr>
            <a:t>revisiones</a:t>
          </a:r>
          <a:r>
            <a:rPr lang="fr-CH" altLang="ja-JP" sz="1900" b="0" kern="1200" dirty="0">
              <a:effectLst/>
              <a:latin typeface="Gill Sans MT" panose="020B0502020104020203" pitchFamily="34" charset="0"/>
            </a:rPr>
            <a:t>, </a:t>
          </a:r>
          <a:r>
            <a:rPr lang="fr-CH" altLang="ja-JP" sz="1900" b="0" kern="1200" dirty="0" err="1" smtClean="0">
              <a:effectLst/>
              <a:latin typeface="Gill Sans MT" panose="020B0502020104020203" pitchFamily="34" charset="0"/>
            </a:rPr>
            <a:t>supresiones</a:t>
          </a:r>
          <a:r>
            <a:rPr lang="fr-CH" altLang="ja-JP" sz="1900" b="0" kern="1200" dirty="0" smtClean="0">
              <a:effectLst/>
              <a:latin typeface="Gill Sans MT" panose="020B0502020104020203" pitchFamily="34" charset="0"/>
            </a:rPr>
            <a:t> de </a:t>
          </a:r>
          <a:r>
            <a:rPr lang="fr-CH" altLang="ja-JP" sz="1900" b="0" kern="1200" dirty="0" err="1" smtClean="0">
              <a:effectLst/>
              <a:latin typeface="Gill Sans MT" panose="020B0502020104020203" pitchFamily="34" charset="0"/>
            </a:rPr>
            <a:t>términos</a:t>
          </a:r>
          <a:endParaRPr lang="en-US" sz="1900" b="0" kern="1200" dirty="0">
            <a:effectLst/>
            <a:latin typeface="Gill Sans MT" panose="020B0502020104020203" pitchFamily="34" charset="0"/>
          </a:endParaRPr>
        </a:p>
      </dsp:txBody>
      <dsp:txXfrm>
        <a:off x="87667" y="1362951"/>
        <a:ext cx="2834741" cy="2340211"/>
      </dsp:txXfrm>
    </dsp:sp>
    <dsp:sp modelId="{295138B0-3D65-4FC0-AF51-872FF4860F65}">
      <dsp:nvSpPr>
        <dsp:cNvPr id="0" name=""/>
        <dsp:cNvSpPr/>
      </dsp:nvSpPr>
      <dsp:spPr>
        <a:xfrm rot="18702695">
          <a:off x="2695453" y="1837841"/>
          <a:ext cx="1791667" cy="52946"/>
        </a:xfrm>
        <a:custGeom>
          <a:avLst/>
          <a:gdLst/>
          <a:ahLst/>
          <a:cxnLst/>
          <a:rect l="0" t="0" r="0" b="0"/>
          <a:pathLst>
            <a:path>
              <a:moveTo>
                <a:pt x="0" y="26473"/>
              </a:moveTo>
              <a:lnTo>
                <a:pt x="1791667" y="26473"/>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b="1" kern="1200">
            <a:effectLst/>
            <a:latin typeface="Gill Sans MT" panose="020B0502020104020203" pitchFamily="34" charset="0"/>
          </a:endParaRPr>
        </a:p>
      </dsp:txBody>
      <dsp:txXfrm>
        <a:off x="3546495" y="1819522"/>
        <a:ext cx="89583" cy="89583"/>
      </dsp:txXfrm>
    </dsp:sp>
    <dsp:sp modelId="{948E97DA-5092-4A8E-B0BD-C4306F57F928}">
      <dsp:nvSpPr>
        <dsp:cNvPr id="0" name=""/>
        <dsp:cNvSpPr/>
      </dsp:nvSpPr>
      <dsp:spPr>
        <a:xfrm>
          <a:off x="4187358" y="123536"/>
          <a:ext cx="2885759" cy="214406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s-ES" altLang="ja-JP" sz="1900" kern="1200" dirty="0">
              <a:effectLst/>
              <a:latin typeface="Gill Sans MT" panose="020B0502020104020203" pitchFamily="34" charset="0"/>
            </a:rPr>
            <a:t>Por ello, ¡asegúrese de utilizar </a:t>
          </a:r>
          <a:r>
            <a:rPr lang="es-ES" altLang="ja-JP" sz="1900" b="0" u="none" kern="1200" dirty="0">
              <a:solidFill>
                <a:schemeClr val="tx1"/>
              </a:solidFill>
              <a:effectLst/>
              <a:latin typeface="Gill Sans MT" panose="020B0502020104020203" pitchFamily="34" charset="0"/>
              <a:ea typeface="游ゴシック" panose="020B0400000000000000" pitchFamily="34" charset="-128"/>
              <a:cs typeface="+mn-cs"/>
            </a:rPr>
            <a:t>únicamente</a:t>
          </a:r>
          <a:r>
            <a:rPr lang="es-ES" altLang="ja-JP" sz="1900" b="1" u="none" kern="1200" dirty="0">
              <a:solidFill>
                <a:srgbClr val="C00000"/>
              </a:solidFill>
              <a:effectLst/>
              <a:latin typeface="Gill Sans MT" panose="020B0502020104020203" pitchFamily="34" charset="0"/>
              <a:ea typeface="游ゴシック" panose="020B0400000000000000" pitchFamily="34" charset="-128"/>
              <a:cs typeface="+mn-cs"/>
            </a:rPr>
            <a:t> la última versión</a:t>
          </a:r>
          <a:r>
            <a:rPr lang="es-ES" altLang="ja-JP" sz="1900" kern="1200" dirty="0">
              <a:effectLst/>
              <a:latin typeface="Gill Sans MT" panose="020B0502020104020203" pitchFamily="34" charset="0"/>
            </a:rPr>
            <a:t> del Glosario</a:t>
          </a:r>
          <a:r>
            <a:rPr lang="es-ES" altLang="ja-JP" sz="1900" kern="1200" dirty="0" smtClean="0">
              <a:effectLst/>
              <a:latin typeface="Gill Sans MT" panose="020B0502020104020203" pitchFamily="34" charset="0"/>
            </a:rPr>
            <a:t>! </a:t>
          </a:r>
          <a:r>
            <a:rPr lang="fr-CH" altLang="ja-JP" sz="1900" kern="1200" dirty="0" smtClean="0">
              <a:effectLst/>
              <a:latin typeface="Gill Sans MT" panose="020B0502020104020203" pitchFamily="34" charset="0"/>
            </a:rPr>
            <a:t>(</a:t>
          </a:r>
          <a:r>
            <a:rPr lang="fr-CH" altLang="ja-JP" sz="1900" kern="1200" dirty="0">
              <a:effectLst/>
              <a:latin typeface="Gill Sans MT" panose="020B0502020104020203" pitchFamily="34" charset="0"/>
            </a:rPr>
            <a:t>disponible </a:t>
          </a:r>
          <a:r>
            <a:rPr lang="fr-CH" altLang="ja-JP" sz="1900" kern="1200" dirty="0" smtClean="0">
              <a:effectLst/>
              <a:latin typeface="Gill Sans MT" panose="020B0502020104020203" pitchFamily="34" charset="0"/>
            </a:rPr>
            <a:t>en: </a:t>
          </a:r>
          <a:r>
            <a:rPr lang="en-US" altLang="ja-JP" sz="1900" b="1" kern="1200" dirty="0" smtClean="0">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ahyp="http://schemas.microsoft.com/office/drawing/2018/hyperlinkcolor" xmlns="" val="tx"/>
                  </a:ext>
                </a:extLst>
              </a:hlinkClick>
            </a:rPr>
            <a:t>www.ippc.int</a:t>
          </a:r>
          <a:r>
            <a:rPr lang="en-US" altLang="ja-JP" sz="1900" kern="1200" dirty="0">
              <a:effectLst/>
              <a:latin typeface="Gill Sans MT" panose="020B0502020104020203" pitchFamily="34" charset="0"/>
            </a:rPr>
            <a:t>)</a:t>
          </a:r>
          <a:endParaRPr lang="en-US" sz="1900" kern="1200" dirty="0">
            <a:effectLst/>
            <a:latin typeface="Gill Sans MT" panose="020B0502020104020203" pitchFamily="34" charset="0"/>
          </a:endParaRPr>
        </a:p>
      </dsp:txBody>
      <dsp:txXfrm>
        <a:off x="4250156" y="186334"/>
        <a:ext cx="2760163" cy="2018471"/>
      </dsp:txXfrm>
    </dsp:sp>
    <dsp:sp modelId="{C70170B5-CD17-484F-A7AB-8F1E3C12F71B}">
      <dsp:nvSpPr>
        <dsp:cNvPr id="0" name=""/>
        <dsp:cNvSpPr/>
      </dsp:nvSpPr>
      <dsp:spPr>
        <a:xfrm rot="2687926">
          <a:off x="2751260" y="3098482"/>
          <a:ext cx="1680053" cy="52946"/>
        </a:xfrm>
        <a:custGeom>
          <a:avLst/>
          <a:gdLst/>
          <a:ahLst/>
          <a:cxnLst/>
          <a:rect l="0" t="0" r="0" b="0"/>
          <a:pathLst>
            <a:path>
              <a:moveTo>
                <a:pt x="0" y="26473"/>
              </a:moveTo>
              <a:lnTo>
                <a:pt x="1680053" y="26473"/>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effectLst/>
            <a:latin typeface="Gill Sans MT" panose="020B0502020104020203" pitchFamily="34" charset="0"/>
          </a:endParaRPr>
        </a:p>
      </dsp:txBody>
      <dsp:txXfrm>
        <a:off x="3549285" y="3082954"/>
        <a:ext cx="84002" cy="84002"/>
      </dsp:txXfrm>
    </dsp:sp>
    <dsp:sp modelId="{16711AAC-BB07-4838-A16B-E028CC592491}">
      <dsp:nvSpPr>
        <dsp:cNvPr id="0" name=""/>
        <dsp:cNvSpPr/>
      </dsp:nvSpPr>
      <dsp:spPr>
        <a:xfrm>
          <a:off x="4187358" y="2491131"/>
          <a:ext cx="2980355" cy="2451446"/>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ts val="2280"/>
            </a:lnSpc>
            <a:spcBef>
              <a:spcPct val="0"/>
            </a:spcBef>
            <a:spcAft>
              <a:spcPts val="0"/>
            </a:spcAft>
          </a:pPr>
          <a:r>
            <a:rPr lang="es-ES" altLang="ja-JP" sz="1900" kern="1200" dirty="0" smtClean="0">
              <a:effectLst/>
              <a:latin typeface="Gill Sans MT" panose="020B0502020104020203" pitchFamily="34" charset="0"/>
            </a:rPr>
            <a:t>En </a:t>
          </a:r>
          <a:r>
            <a:rPr lang="es-ES" altLang="ja-JP" sz="1900" kern="1200" dirty="0">
              <a:effectLst/>
              <a:latin typeface="Gill Sans MT" panose="020B0502020104020203" pitchFamily="34" charset="0"/>
            </a:rPr>
            <a:t>el </a:t>
          </a:r>
          <a:r>
            <a:rPr lang="es-ES" altLang="ja-JP" sz="1900" b="1" kern="1200" dirty="0">
              <a:effectLst/>
              <a:latin typeface="Gill Sans MT" panose="020B0502020104020203" pitchFamily="34" charset="0"/>
            </a:rPr>
            <a:t>proyecto </a:t>
          </a:r>
          <a:r>
            <a:rPr lang="es-ES" altLang="ja-JP" sz="1900" b="1" kern="1200" dirty="0" smtClean="0">
              <a:effectLst/>
              <a:latin typeface="Gill Sans MT" panose="020B0502020104020203" pitchFamily="34" charset="0"/>
            </a:rPr>
            <a:t>de enmiendas 2022 </a:t>
          </a:r>
          <a:r>
            <a:rPr lang="es-ES" altLang="ja-JP" sz="1900" b="1" kern="1200" dirty="0">
              <a:effectLst/>
              <a:latin typeface="Gill Sans MT" panose="020B0502020104020203" pitchFamily="34" charset="0"/>
            </a:rPr>
            <a:t>a </a:t>
          </a:r>
          <a:br>
            <a:rPr lang="es-ES" altLang="ja-JP" sz="1900" b="1" kern="1200" dirty="0">
              <a:effectLst/>
              <a:latin typeface="Gill Sans MT" panose="020B0502020104020203" pitchFamily="34" charset="0"/>
            </a:rPr>
          </a:br>
          <a:r>
            <a:rPr lang="es-ES" altLang="ja-JP" sz="1900" b="1" kern="1200" dirty="0">
              <a:effectLst/>
              <a:latin typeface="Gill Sans MT" panose="020B0502020104020203" pitchFamily="34" charset="0"/>
            </a:rPr>
            <a:t>la NIMF </a:t>
          </a:r>
          <a:r>
            <a:rPr lang="es-ES" altLang="ja-JP" sz="1900" b="1" kern="1200" dirty="0" smtClean="0">
              <a:effectLst/>
              <a:latin typeface="Gill Sans MT" panose="020B0502020104020203" pitchFamily="34" charset="0"/>
            </a:rPr>
            <a:t>5, </a:t>
          </a:r>
        </a:p>
        <a:p>
          <a:pPr lvl="0" algn="ctr" defTabSz="844550">
            <a:lnSpc>
              <a:spcPts val="2280"/>
            </a:lnSpc>
            <a:spcBef>
              <a:spcPct val="0"/>
            </a:spcBef>
            <a:spcAft>
              <a:spcPts val="0"/>
            </a:spcAft>
          </a:pPr>
          <a:r>
            <a:rPr lang="fr-CH" altLang="ja-JP" sz="1900" kern="1200" dirty="0" smtClean="0">
              <a:effectLst/>
              <a:latin typeface="Gill Sans MT" panose="020B0502020104020203" pitchFamily="34" charset="0"/>
            </a:rPr>
            <a:t>las </a:t>
          </a:r>
          <a:r>
            <a:rPr lang="fr-CH" altLang="ja-JP" sz="1900" kern="1200" dirty="0" err="1">
              <a:effectLst/>
              <a:latin typeface="Gill Sans MT" panose="020B0502020104020203" pitchFamily="34" charset="0"/>
            </a:rPr>
            <a:t>propuestas</a:t>
          </a:r>
          <a:r>
            <a:rPr lang="fr-CH" altLang="ja-JP" sz="1900" kern="1200" dirty="0">
              <a:effectLst/>
              <a:latin typeface="Gill Sans MT" panose="020B0502020104020203" pitchFamily="34" charset="0"/>
            </a:rPr>
            <a:t> son: </a:t>
          </a:r>
        </a:p>
        <a:p>
          <a:pPr lvl="0" algn="ctr" defTabSz="844550">
            <a:lnSpc>
              <a:spcPts val="2280"/>
            </a:lnSpc>
            <a:spcBef>
              <a:spcPct val="0"/>
            </a:spcBef>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3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adiciones</a:t>
          </a: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 </a:t>
          </a:r>
        </a:p>
        <a:p>
          <a:pPr lvl="0" algn="ctr" defTabSz="844550">
            <a:lnSpc>
              <a:spcPts val="2280"/>
            </a:lnSpc>
            <a:spcBef>
              <a:spcPct val="0"/>
            </a:spcBef>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(10 =&gt;) 9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revisiones</a:t>
          </a:r>
          <a:endPar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endParaRPr>
        </a:p>
        <a:p>
          <a:pPr lvl="0" algn="ctr" defTabSz="844550">
            <a:lnSpc>
              <a:spcPts val="2280"/>
            </a:lnSpc>
            <a:spcBef>
              <a:spcPct val="0"/>
            </a:spcBef>
            <a:spcAft>
              <a:spcPts val="0"/>
            </a:spcAft>
          </a:pPr>
          <a:r>
            <a:rPr lang="fr-CH" altLang="ja-JP" sz="1900" b="1" u="none" kern="1200" dirty="0">
              <a:solidFill>
                <a:srgbClr val="C00000"/>
              </a:solidFill>
              <a:effectLst/>
              <a:latin typeface="Gill Sans MT" panose="020B0502020104020203" pitchFamily="34" charset="0"/>
              <a:ea typeface="游ゴシック" panose="020B0400000000000000" pitchFamily="34" charset="-128"/>
              <a:cs typeface="+mn-cs"/>
            </a:rPr>
            <a:t>(1 =&gt;) 2 </a:t>
          </a:r>
          <a:r>
            <a:rPr lang="fr-CH" altLang="ja-JP" sz="1900" b="1" u="none" kern="1200" dirty="0" err="1">
              <a:solidFill>
                <a:srgbClr val="C00000"/>
              </a:solidFill>
              <a:effectLst/>
              <a:latin typeface="Gill Sans MT" panose="020B0502020104020203" pitchFamily="34" charset="0"/>
              <a:ea typeface="游ゴシック" panose="020B0400000000000000" pitchFamily="34" charset="-128"/>
              <a:cs typeface="+mn-cs"/>
            </a:rPr>
            <a:t>supresiones</a:t>
          </a:r>
          <a:endParaRPr lang="en-US" altLang="ja-JP" sz="1900" b="1" u="none" kern="1200" dirty="0">
            <a:solidFill>
              <a:srgbClr val="C00000"/>
            </a:solidFill>
            <a:effectLst/>
            <a:latin typeface="Gill Sans MT" panose="020B0502020104020203" pitchFamily="34" charset="0"/>
          </a:endParaRPr>
        </a:p>
      </dsp:txBody>
      <dsp:txXfrm>
        <a:off x="4259158" y="2562931"/>
        <a:ext cx="2836755" cy="2307846"/>
      </dsp:txXfrm>
    </dsp:sp>
    <dsp:sp modelId="{3D4EA6FB-E6D3-404E-B6A5-4B5E873D1126}">
      <dsp:nvSpPr>
        <dsp:cNvPr id="0" name=""/>
        <dsp:cNvSpPr/>
      </dsp:nvSpPr>
      <dsp:spPr>
        <a:xfrm>
          <a:off x="7167713" y="3690381"/>
          <a:ext cx="889516" cy="52946"/>
        </a:xfrm>
        <a:custGeom>
          <a:avLst/>
          <a:gdLst/>
          <a:ahLst/>
          <a:cxnLst/>
          <a:rect l="0" t="0" r="0" b="0"/>
          <a:pathLst>
            <a:path>
              <a:moveTo>
                <a:pt x="0" y="26473"/>
              </a:moveTo>
              <a:lnTo>
                <a:pt x="889516" y="26473"/>
              </a:lnTo>
            </a:path>
          </a:pathLst>
        </a:custGeom>
        <a:noFill/>
        <a:ln w="12700" cap="flat" cmpd="sng" algn="ctr">
          <a:solidFill>
            <a:schemeClr val="accent1"/>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b="0" kern="1200">
            <a:effectLst/>
            <a:latin typeface="Gill Sans MT" panose="020B0502020104020203" pitchFamily="34" charset="0"/>
          </a:endParaRPr>
        </a:p>
      </dsp:txBody>
      <dsp:txXfrm>
        <a:off x="7590234" y="3694616"/>
        <a:ext cx="44475" cy="44475"/>
      </dsp:txXfrm>
    </dsp:sp>
    <dsp:sp modelId="{A8A313BF-199A-4A24-ADC7-AF3A2F28FCAA}">
      <dsp:nvSpPr>
        <dsp:cNvPr id="0" name=""/>
        <dsp:cNvSpPr/>
      </dsp:nvSpPr>
      <dsp:spPr>
        <a:xfrm>
          <a:off x="8057230" y="2645983"/>
          <a:ext cx="3664883" cy="2141743"/>
        </a:xfrm>
        <a:prstGeom prst="roundRect">
          <a:avLst>
            <a:gd name="adj" fmla="val 10000"/>
          </a:avLst>
        </a:prstGeom>
        <a:solidFill>
          <a:schemeClr val="lt1">
            <a:hueOff val="0"/>
            <a:satOff val="0"/>
            <a:lumOff val="0"/>
            <a:alphaOff val="0"/>
          </a:schemeClr>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buFont typeface="+mj-lt"/>
            <a:buNone/>
          </a:pPr>
          <a:r>
            <a:rPr lang="fr-CH" altLang="ja-JP" sz="1800" b="1" u="none" kern="1200" dirty="0">
              <a:solidFill>
                <a:srgbClr val="C00000"/>
              </a:solidFill>
              <a:effectLst/>
              <a:latin typeface="Gill Sans MT" panose="020B0502020104020203" pitchFamily="34" charset="0"/>
            </a:rPr>
            <a:t>GTG: </a:t>
          </a:r>
          <a:r>
            <a:rPr lang="fr-CH" altLang="ja-JP" sz="1800" kern="1200" dirty="0" err="1">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diciembre</a:t>
          </a:r>
          <a:r>
            <a:rPr lang="fr-CH"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 de 2021</a:t>
          </a:r>
        </a:p>
        <a:p>
          <a:pPr lvl="0" defTabSz="800100">
            <a:lnSpc>
              <a:spcPct val="90000"/>
            </a:lnSpc>
            <a:spcBef>
              <a:spcPct val="0"/>
            </a:spcBef>
            <a:spcAft>
              <a:spcPct val="35000"/>
            </a:spcAft>
          </a:pPr>
          <a:r>
            <a:rPr lang="fr-CH" altLang="ja-JP" sz="1800" b="1" u="none" kern="1200" dirty="0">
              <a:solidFill>
                <a:srgbClr val="C00000"/>
              </a:solidFill>
              <a:effectLst/>
              <a:latin typeface="Gill Sans MT" panose="020B0502020104020203" pitchFamily="34" charset="0"/>
            </a:rPr>
            <a:t>CN-7: </a:t>
          </a:r>
          <a:r>
            <a:rPr lang="fr-CH"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mayo de 2022</a:t>
          </a:r>
        </a:p>
        <a:p>
          <a:pPr lvl="0" defTabSz="800100">
            <a:lnSpc>
              <a:spcPct val="90000"/>
            </a:lnSpc>
            <a:spcBef>
              <a:spcPct val="0"/>
            </a:spcBef>
            <a:spcAft>
              <a:spcPct val="35000"/>
            </a:spcAft>
          </a:pPr>
          <a:r>
            <a:rPr lang="es-ES" altLang="ja-JP" sz="1800" b="1" u="none" kern="1200" dirty="0">
              <a:solidFill>
                <a:srgbClr val="C00000"/>
              </a:solidFill>
              <a:effectLst/>
              <a:latin typeface="Gill Sans MT" panose="020B0502020104020203" pitchFamily="34" charset="0"/>
            </a:rPr>
            <a:t>Segunda consulta: </a:t>
          </a:r>
          <a:r>
            <a:rPr lang="es-ES" altLang="ja-JP"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rPr>
            <a:t>Del 1 de julio al 30 de septiembre de 2022</a:t>
          </a:r>
          <a:endParaRPr lang="en-US" sz="1800" kern="1200" dirty="0">
            <a:solidFill>
              <a:prstClr val="black">
                <a:hueOff val="0"/>
                <a:satOff val="0"/>
                <a:lumOff val="0"/>
                <a:alphaOff val="0"/>
              </a:prstClr>
            </a:solidFill>
            <a:effectLst/>
            <a:latin typeface="Gill Sans MT" panose="020B0502020104020203" pitchFamily="34" charset="0"/>
            <a:ea typeface="游ゴシック" panose="020B0400000000000000" pitchFamily="34" charset="-128"/>
            <a:cs typeface="+mn-cs"/>
          </a:endParaRPr>
        </a:p>
      </dsp:txBody>
      <dsp:txXfrm>
        <a:off x="8119960" y="2708713"/>
        <a:ext cx="3539423" cy="201628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428085"/>
          <a:ext cx="4800600" cy="36571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62356" rIns="372580" bIns="192024" numCol="1" spcCol="1270" anchor="t" anchorCtr="0">
          <a:noAutofit/>
        </a:bodyPr>
        <a:lstStyle/>
        <a:p>
          <a:pPr marL="228600" lvl="1" indent="-228600" algn="ctr" defTabSz="1200150">
            <a:lnSpc>
              <a:spcPct val="90000"/>
            </a:lnSpc>
            <a:spcBef>
              <a:spcPct val="0"/>
            </a:spcBef>
            <a:spcAft>
              <a:spcPct val="15000"/>
            </a:spcAft>
            <a:buChar char="••"/>
          </a:pPr>
          <a:r>
            <a:rPr lang="es-ES" sz="2700" kern="1200" dirty="0" smtClean="0"/>
            <a:t>“Un proceso </a:t>
          </a:r>
          <a:r>
            <a:rPr lang="es-ES" sz="2700" b="1" kern="1200" dirty="0" smtClean="0"/>
            <a:t>oficial</a:t>
          </a:r>
          <a:r>
            <a:rPr lang="es-ES" sz="2700" kern="1200" dirty="0" smtClean="0"/>
            <a:t> mediante el cual se analizan y verifican datos sobre </a:t>
          </a:r>
          <a:r>
            <a:rPr lang="es-ES" sz="2700" b="1" kern="1200" dirty="0" smtClean="0"/>
            <a:t>plagas</a:t>
          </a:r>
          <a:r>
            <a:rPr lang="es-ES" sz="2700" kern="1200" dirty="0" smtClean="0"/>
            <a:t> en un </a:t>
          </a:r>
          <a:r>
            <a:rPr lang="es-ES" sz="2700" b="1" kern="1200" dirty="0" smtClean="0"/>
            <a:t>área</a:t>
          </a:r>
          <a:r>
            <a:rPr lang="es-ES" sz="2700" kern="1200" dirty="0" smtClean="0"/>
            <a:t> recopilados a partir de varias fuentes que no son </a:t>
          </a:r>
          <a:r>
            <a:rPr lang="es-ES" sz="2700" b="1" kern="1200" dirty="0" smtClean="0"/>
            <a:t>prospecciones”</a:t>
          </a:r>
          <a:endParaRPr lang="en-US" sz="2700" i="1" kern="1200" dirty="0">
            <a:solidFill>
              <a:schemeClr val="tx1"/>
            </a:solidFill>
            <a:latin typeface="Gill Sans MT" panose="020B0502020104020203" pitchFamily="34" charset="0"/>
          </a:endParaRPr>
        </a:p>
      </dsp:txBody>
      <dsp:txXfrm>
        <a:off x="0" y="428085"/>
        <a:ext cx="4800600" cy="3657150"/>
      </dsp:txXfrm>
    </dsp:sp>
    <dsp:sp modelId="{6572EBB2-FC9F-4732-AC23-321926A29CC6}">
      <dsp:nvSpPr>
        <dsp:cNvPr id="0" name=""/>
        <dsp:cNvSpPr/>
      </dsp:nvSpPr>
      <dsp:spPr>
        <a:xfrm>
          <a:off x="240030" y="29564"/>
          <a:ext cx="3360420" cy="7970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200150">
            <a:lnSpc>
              <a:spcPct val="90000"/>
            </a:lnSpc>
            <a:spcBef>
              <a:spcPct val="0"/>
            </a:spcBef>
            <a:spcAft>
              <a:spcPct val="35000"/>
            </a:spcAft>
          </a:pPr>
          <a:r>
            <a:rPr lang="en-US" sz="2700" b="1" kern="1200" dirty="0">
              <a:solidFill>
                <a:schemeClr val="bg1"/>
              </a:solidFill>
              <a:effectLst>
                <a:outerShdw blurRad="38100" dist="38100" dir="2700000" algn="tl">
                  <a:srgbClr val="000000">
                    <a:alpha val="43137"/>
                  </a:srgbClr>
                </a:outerShdw>
              </a:effectLst>
              <a:latin typeface="Gill Sans MT" panose="020B0502020104020203" pitchFamily="34" charset="0"/>
            </a:rPr>
            <a:t>“</a:t>
          </a:r>
          <a:r>
            <a:rPr lang="es-ES" sz="2700" b="1" kern="1200" noProof="0" dirty="0">
              <a:solidFill>
                <a:schemeClr val="bg1"/>
              </a:solidFill>
              <a:effectLst>
                <a:outerShdw blurRad="38100" dist="38100" dir="2700000" algn="tl">
                  <a:srgbClr val="000000">
                    <a:alpha val="43137"/>
                  </a:srgbClr>
                </a:outerShdw>
              </a:effectLst>
            </a:rPr>
            <a:t>Vigilancia g</a:t>
          </a:r>
          <a:r>
            <a:rPr lang="es-ES" sz="2700" b="1" i="0" kern="1200" noProof="0" dirty="0">
              <a:solidFill>
                <a:schemeClr val="bg1"/>
              </a:solidFill>
              <a:effectLst>
                <a:outerShdw blurRad="38100" dist="38100" dir="2700000" algn="tl">
                  <a:srgbClr val="000000">
                    <a:alpha val="43137"/>
                  </a:srgbClr>
                </a:outerShdw>
              </a:effectLst>
            </a:rPr>
            <a:t>eneral</a:t>
          </a:r>
          <a:r>
            <a:rPr lang="en-US" sz="2700" b="1" kern="1200" dirty="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sz="2700" kern="120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278938" y="68472"/>
        <a:ext cx="3282604" cy="71922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573139"/>
          <a:ext cx="6318325" cy="4445045"/>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0372" tIns="458216" rIns="490372" bIns="135128" numCol="1" spcCol="1270" anchor="t" anchorCtr="0">
          <a:noAutofit/>
        </a:bodyPr>
        <a:lstStyle/>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a:solidFill>
                <a:schemeClr val="tx1"/>
              </a:solidFill>
              <a:effectLst/>
              <a:latin typeface="+mn-lt"/>
              <a:ea typeface="+mn-ea"/>
              <a:cs typeface="+mn-cs"/>
            </a:rPr>
            <a:t>La revisión de la NIMF 6 (Vigilancia) resultó en un pequeño cambio en el significado de vigilancia general y específica, ya que la versión anterior de la NIMF 6 se refería a “prospecciones especificas” para lo que ahora se denomina “vigilancia específica”.</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a:solidFill>
                <a:schemeClr val="tx1"/>
              </a:solidFill>
              <a:effectLst/>
              <a:latin typeface="+mn-lt"/>
              <a:ea typeface="+mn-ea"/>
              <a:cs typeface="+mn-cs"/>
            </a:rPr>
            <a:t>La única distinción entre vigilancia general y específica es la fuente de datos, dado que ambos tipos de vigilancia pueden ser dirigidas a plagas específicas.</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a:solidFill>
                <a:schemeClr val="tx1"/>
              </a:solidFill>
              <a:effectLst/>
              <a:latin typeface="+mn-lt"/>
              <a:ea typeface="+mn-ea"/>
              <a:cs typeface="+mn-cs"/>
            </a:rPr>
            <a:t>“Vigilancia específica” se realiza mediante “prospecciones”.</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dirty="0" smtClean="0">
              <a:solidFill>
                <a:schemeClr val="tx1"/>
              </a:solidFill>
              <a:effectLst/>
              <a:latin typeface="+mn-lt"/>
              <a:ea typeface="+mn-ea"/>
              <a:cs typeface="+mn-cs"/>
            </a:rPr>
            <a:t>“Datos</a:t>
          </a:r>
          <a:r>
            <a:rPr lang="es-ES" sz="1900" kern="1200" dirty="0">
              <a:solidFill>
                <a:schemeClr val="tx1"/>
              </a:solidFill>
              <a:effectLst/>
              <a:latin typeface="+mn-lt"/>
              <a:ea typeface="+mn-ea"/>
              <a:cs typeface="+mn-cs"/>
            </a:rPr>
            <a:t>" se utiliza para el material bruto recogido de la "vigilancia general", "información" es la palabra adecuada en el contexto de la "vigilancia específica“.</a:t>
          </a:r>
          <a:endParaRPr lang="en-US" altLang="ja-JP" sz="1900" kern="1200" dirty="0">
            <a:solidFill>
              <a:schemeClr val="tx1"/>
            </a:solidFill>
            <a:effectLst/>
            <a:latin typeface="+mn-lt"/>
            <a:ea typeface="+mn-ea"/>
            <a:cs typeface="+mn-cs"/>
          </a:endParaRPr>
        </a:p>
      </dsp:txBody>
      <dsp:txXfrm>
        <a:off x="0" y="573139"/>
        <a:ext cx="6318325" cy="4445045"/>
      </dsp:txXfrm>
    </dsp:sp>
    <dsp:sp modelId="{6572EBB2-FC9F-4732-AC23-321926A29CC6}">
      <dsp:nvSpPr>
        <dsp:cNvPr id="0" name=""/>
        <dsp:cNvSpPr/>
      </dsp:nvSpPr>
      <dsp:spPr>
        <a:xfrm>
          <a:off x="220716" y="0"/>
          <a:ext cx="6015977" cy="63825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172" tIns="0" rIns="167172" bIns="0" numCol="1" spcCol="1270" anchor="ctr" anchorCtr="0">
          <a:noAutofit/>
        </a:bodyPr>
        <a:lstStyle/>
        <a:p>
          <a:pPr lvl="0" algn="l" defTabSz="533400">
            <a:lnSpc>
              <a:spcPct val="90000"/>
            </a:lnSpc>
            <a:spcBef>
              <a:spcPct val="0"/>
            </a:spcBef>
            <a:spcAft>
              <a:spcPct val="35000"/>
            </a:spcAft>
          </a:pPr>
          <a:r>
            <a:rPr lang="en-US" sz="1200" b="1" i="1" kern="1200" dirty="0">
              <a:effectLst>
                <a:outerShdw blurRad="38100" dist="38100" dir="2700000" algn="tl">
                  <a:srgbClr val="000000">
                    <a:alpha val="43137"/>
                  </a:srgbClr>
                </a:outerShdw>
              </a:effectLst>
              <a:latin typeface="Gill Sans MT" panose="020B0502020104020203" pitchFamily="34" charset="0"/>
            </a:rPr>
            <a:t> </a:t>
          </a: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desde  la </a:t>
          </a: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endParaRPr lang="en-US"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51873" y="31157"/>
        <a:ext cx="5953663" cy="5759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672299"/>
          <a:ext cx="4800600" cy="3213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24840" rIns="372580" bIns="213360" numCol="1" spcCol="1270" anchor="t" anchorCtr="0">
          <a:noAutofit/>
        </a:bodyPr>
        <a:lstStyle/>
        <a:p>
          <a:pPr marL="285750" lvl="1" indent="-285750" algn="ctr" defTabSz="1333500">
            <a:lnSpc>
              <a:spcPct val="90000"/>
            </a:lnSpc>
            <a:spcBef>
              <a:spcPct val="0"/>
            </a:spcBef>
            <a:spcAft>
              <a:spcPct val="15000"/>
            </a:spcAft>
            <a:buChar char="••"/>
          </a:pPr>
          <a:r>
            <a:rPr lang="en-US" sz="3000" kern="1200" dirty="0">
              <a:solidFill>
                <a:schemeClr val="tx1"/>
              </a:solidFill>
              <a:effectLst/>
            </a:rPr>
            <a:t>“</a:t>
          </a:r>
          <a:r>
            <a:rPr lang="es-ES" sz="3000" kern="1200" noProof="0" dirty="0">
              <a:solidFill>
                <a:schemeClr val="tx1"/>
              </a:solidFill>
              <a:effectLst/>
            </a:rPr>
            <a:t>U</a:t>
          </a:r>
          <a:r>
            <a:rPr lang="es-ES" sz="3000" kern="1200" noProof="0" dirty="0">
              <a:solidFill>
                <a:schemeClr val="tx1"/>
              </a:solidFill>
            </a:rPr>
            <a:t>n proceso </a:t>
          </a:r>
          <a:r>
            <a:rPr lang="es-ES" sz="3000" b="1" kern="1200" noProof="0" dirty="0">
              <a:solidFill>
                <a:schemeClr val="tx1"/>
              </a:solidFill>
            </a:rPr>
            <a:t>oficial</a:t>
          </a:r>
          <a:r>
            <a:rPr lang="es-ES" sz="3000" kern="1200" noProof="0" dirty="0">
              <a:solidFill>
                <a:schemeClr val="tx1"/>
              </a:solidFill>
            </a:rPr>
            <a:t> para obtener información sobre </a:t>
          </a:r>
          <a:r>
            <a:rPr lang="es-ES" sz="3000" b="1" kern="1200" noProof="0" dirty="0">
              <a:solidFill>
                <a:schemeClr val="tx1"/>
              </a:solidFill>
            </a:rPr>
            <a:t>plagas</a:t>
          </a:r>
          <a:r>
            <a:rPr lang="es-ES" sz="3000" kern="1200" noProof="0" dirty="0">
              <a:solidFill>
                <a:schemeClr val="tx1"/>
              </a:solidFill>
            </a:rPr>
            <a:t> en un </a:t>
          </a:r>
          <a:r>
            <a:rPr lang="es-ES" sz="3000" b="1" kern="1200" noProof="0" dirty="0">
              <a:solidFill>
                <a:schemeClr val="tx1"/>
              </a:solidFill>
            </a:rPr>
            <a:t>área</a:t>
          </a:r>
          <a:r>
            <a:rPr lang="es-ES" sz="3000" kern="1200" noProof="0" dirty="0">
              <a:solidFill>
                <a:schemeClr val="tx1"/>
              </a:solidFill>
            </a:rPr>
            <a:t> mediante </a:t>
          </a:r>
          <a:r>
            <a:rPr lang="es-ES" sz="3000" b="1" kern="1200" noProof="0" dirty="0">
              <a:solidFill>
                <a:schemeClr val="tx1"/>
              </a:solidFill>
            </a:rPr>
            <a:t>prospecciones</a:t>
          </a:r>
          <a:r>
            <a:rPr lang="en-US" sz="3000" kern="1200" dirty="0">
              <a:solidFill>
                <a:schemeClr val="tx1"/>
              </a:solidFill>
              <a:effectLst/>
            </a:rPr>
            <a:t>”</a:t>
          </a:r>
          <a:endParaRPr lang="en-US" sz="3000" i="1" kern="1200" dirty="0">
            <a:solidFill>
              <a:schemeClr val="tx1"/>
            </a:solidFill>
            <a:effectLst/>
            <a:latin typeface="Gill Sans MT" panose="020B0502020104020203" pitchFamily="34" charset="0"/>
          </a:endParaRPr>
        </a:p>
      </dsp:txBody>
      <dsp:txXfrm>
        <a:off x="0" y="672299"/>
        <a:ext cx="4800600" cy="3213000"/>
      </dsp:txXfrm>
    </dsp:sp>
    <dsp:sp modelId="{6572EBB2-FC9F-4732-AC23-321926A29CC6}">
      <dsp:nvSpPr>
        <dsp:cNvPr id="0" name=""/>
        <dsp:cNvSpPr/>
      </dsp:nvSpPr>
      <dsp:spPr>
        <a:xfrm>
          <a:off x="240030" y="229499"/>
          <a:ext cx="3851074" cy="8856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244600">
            <a:lnSpc>
              <a:spcPct val="90000"/>
            </a:lnSpc>
            <a:spcBef>
              <a:spcPct val="0"/>
            </a:spcBef>
            <a:spcAft>
              <a:spcPct val="35000"/>
            </a:spcAft>
          </a:pPr>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Vigilancia</a:t>
          </a:r>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 </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específica</a:t>
          </a:r>
          <a:r>
            <a:rPr lang="en-US"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p>
      </dsp:txBody>
      <dsp:txXfrm>
        <a:off x="283261" y="272730"/>
        <a:ext cx="3764612" cy="79913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0"/>
          <a:ext cx="6447416" cy="470925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0391" tIns="1353820" rIns="500391" bIns="128016" numCol="1" spcCol="1270" anchor="t" anchorCtr="0">
          <a:noAutofit/>
        </a:bodyPr>
        <a:lstStyle/>
        <a:p>
          <a:pPr marL="171450" lvl="1" indent="-171450" algn="just" defTabSz="800100">
            <a:lnSpc>
              <a:spcPts val="2280"/>
            </a:lnSpc>
            <a:spcBef>
              <a:spcPct val="0"/>
            </a:spcBef>
            <a:spcAft>
              <a:spcPts val="0"/>
            </a:spcAft>
            <a:buFont typeface="Arial" panose="020B0604020202020204" pitchFamily="34" charset="0"/>
            <a:buChar char="••"/>
          </a:pPr>
          <a:r>
            <a:rPr lang="es-ES" sz="1800" kern="1200" dirty="0"/>
            <a:t>La definición actual de </a:t>
          </a:r>
          <a:r>
            <a:rPr lang="es-ES" sz="1800" i="1" kern="1200" dirty="0"/>
            <a:t>"vigilancia"</a:t>
          </a:r>
          <a:r>
            <a:rPr lang="es-ES" sz="1800" kern="1200" dirty="0"/>
            <a:t> menciona indistintamente varios métodos y restringe el objetivo de la vigilancia únicamente a la </a:t>
          </a:r>
          <a:r>
            <a:rPr lang="es-ES" sz="1800" i="1" kern="1200" dirty="0"/>
            <a:t>"presencia o ausencia de </a:t>
          </a:r>
          <a:r>
            <a:rPr lang="es-ES" sz="1800" b="0" i="1" kern="1200" dirty="0"/>
            <a:t>plagas</a:t>
          </a:r>
          <a:r>
            <a:rPr lang="es-ES" sz="1800" i="1" kern="1200" dirty="0"/>
            <a:t>"</a:t>
          </a:r>
          <a:r>
            <a:rPr lang="es-ES" sz="1800" kern="1200" dirty="0"/>
            <a:t>. Las nuevas definiciones de </a:t>
          </a:r>
          <a:r>
            <a:rPr lang="es-ES" sz="1800" i="1" kern="1200" dirty="0"/>
            <a:t>"vigilancia general"</a:t>
          </a:r>
          <a:r>
            <a:rPr lang="es-ES" sz="1800" kern="1200" dirty="0"/>
            <a:t> y </a:t>
          </a:r>
          <a:r>
            <a:rPr lang="es-ES" sz="1800" i="1" kern="1200" dirty="0"/>
            <a:t>"vigilancia específica"</a:t>
          </a:r>
          <a:r>
            <a:rPr lang="es-ES" sz="1800" kern="1200" dirty="0"/>
            <a:t> distinguen esos dos tipos de vigilancia disyuntiva. La característica genérica de la "vigilancia general" sigue siendo entonces "un proceso oficial por el que se obtiene información sobre las plagas en </a:t>
          </a:r>
          <a:r>
            <a:rPr lang="es-ES" sz="1800" kern="1200" dirty="0" smtClean="0"/>
            <a:t>un área....", </a:t>
          </a:r>
          <a:r>
            <a:rPr lang="es-ES" sz="1800" kern="1200" dirty="0"/>
            <a:t>y la relación conceptual entre los términos viene determinada </a:t>
          </a:r>
          <a:r>
            <a:rPr lang="es-ES" sz="1800" kern="1200" dirty="0" smtClean="0"/>
            <a:t>por</a:t>
          </a:r>
          <a:r>
            <a:rPr lang="en-GB" sz="1800" kern="1200" dirty="0" smtClean="0"/>
            <a:t>...</a:t>
          </a:r>
          <a:r>
            <a:rPr lang="es-ES" sz="1800" kern="1200" dirty="0" smtClean="0"/>
            <a:t>“</a:t>
          </a:r>
          <a:r>
            <a:rPr lang="es-ES" sz="1800" kern="1200" dirty="0"/>
            <a:t>vigilancia general, </a:t>
          </a:r>
          <a:r>
            <a:rPr lang="es-ES" sz="1800" kern="1200" dirty="0" smtClean="0"/>
            <a:t>“vigilancia específica” o </a:t>
          </a:r>
          <a:r>
            <a:rPr lang="es-ES" sz="1800" kern="1200" dirty="0"/>
            <a:t>una combinación de ambas"</a:t>
          </a:r>
          <a:endParaRPr lang="en-US" sz="1800" kern="1200" dirty="0"/>
        </a:p>
      </dsp:txBody>
      <dsp:txXfrm>
        <a:off x="0" y="0"/>
        <a:ext cx="6447416" cy="4709250"/>
      </dsp:txXfrm>
    </dsp:sp>
    <dsp:sp modelId="{3FC65156-527F-4E59-95F4-0814ED0C6D49}">
      <dsp:nvSpPr>
        <dsp:cNvPr id="0" name=""/>
        <dsp:cNvSpPr/>
      </dsp:nvSpPr>
      <dsp:spPr>
        <a:xfrm>
          <a:off x="48246" y="219354"/>
          <a:ext cx="6061035" cy="737356"/>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588" tIns="0" rIns="170588" bIns="0" numCol="1" spcCol="1270" anchor="ctr" anchorCtr="0">
          <a:noAutofit/>
        </a:bodyPr>
        <a:lstStyle/>
        <a:p>
          <a:pPr lvl="0" algn="r" defTabSz="800100">
            <a:lnSpc>
              <a:spcPct val="90000"/>
            </a:lnSpc>
            <a:spcBef>
              <a:spcPct val="0"/>
            </a:spcBef>
            <a:spcAft>
              <a:spcPct val="35000"/>
            </a:spcAft>
          </a:pP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84241" y="255349"/>
        <a:ext cx="5989045" cy="66536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975"/>
          <a:ext cx="5081903" cy="46462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4412" tIns="1041400" rIns="394412" bIns="128016" numCol="1" spcCol="1270" anchor="t" anchorCtr="0">
          <a:noAutofit/>
        </a:bodyPr>
        <a:lstStyle/>
        <a:p>
          <a:pPr marL="171450" lvl="1" indent="-171450" algn="ctr" defTabSz="800100">
            <a:lnSpc>
              <a:spcPct val="90000"/>
            </a:lnSpc>
            <a:spcBef>
              <a:spcPct val="0"/>
            </a:spcBef>
            <a:spcAft>
              <a:spcPct val="15000"/>
            </a:spcAft>
            <a:buChar char="••"/>
          </a:pPr>
          <a:r>
            <a:rPr lang="en-US" altLang="ja-JP" sz="1800" kern="1200" dirty="0">
              <a:effectLst/>
              <a:latin typeface="Gill Sans MT" panose="020B0502020104020203" pitchFamily="34" charset="0"/>
              <a:cs typeface="Arial" pitchFamily="34" charset="0"/>
            </a:rPr>
            <a:t>“</a:t>
          </a:r>
          <a:r>
            <a:rPr lang="es-ES" altLang="ja-JP" sz="1800" kern="1200" dirty="0">
              <a:effectLst/>
              <a:latin typeface="Gill Sans MT" panose="020B0502020104020203" pitchFamily="34" charset="0"/>
              <a:cs typeface="Arial" pitchFamily="34" charset="0"/>
            </a:rPr>
            <a:t>Proceso </a:t>
          </a:r>
          <a:r>
            <a:rPr lang="es-ES" altLang="ja-JP" sz="1800" b="1" kern="1200" dirty="0">
              <a:effectLst/>
              <a:latin typeface="Gill Sans MT" panose="020B0502020104020203" pitchFamily="34" charset="0"/>
              <a:cs typeface="Arial" pitchFamily="34" charset="0"/>
            </a:rPr>
            <a:t>oficial</a:t>
          </a:r>
          <a:r>
            <a:rPr lang="es-ES" altLang="ja-JP" sz="1800" kern="1200" dirty="0">
              <a:effectLst/>
              <a:latin typeface="Gill Sans MT" panose="020B0502020104020203" pitchFamily="34" charset="0"/>
              <a:cs typeface="Arial" pitchFamily="34" charset="0"/>
            </a:rPr>
            <a:t> </a:t>
          </a:r>
          <a:r>
            <a:rPr lang="es-ES" altLang="ja-JP" sz="1800" u="sng" kern="1200" dirty="0">
              <a:effectLst/>
              <a:latin typeface="Gill Sans MT" panose="020B0502020104020203" pitchFamily="34" charset="0"/>
              <a:cs typeface="Arial" pitchFamily="34" charset="0"/>
            </a:rPr>
            <a:t>mediante el cual se obtiene información sobre las </a:t>
          </a:r>
          <a:r>
            <a:rPr lang="es-ES" altLang="ja-JP" sz="1800" b="1" u="sng" kern="1200" dirty="0">
              <a:effectLst/>
              <a:latin typeface="Gill Sans MT" panose="020B0502020104020203" pitchFamily="34" charset="0"/>
              <a:cs typeface="Arial" pitchFamily="34" charset="0"/>
            </a:rPr>
            <a:t>plagas</a:t>
          </a:r>
          <a:r>
            <a:rPr lang="es-ES" altLang="ja-JP" sz="1800" u="sng" kern="1200" dirty="0">
              <a:effectLst/>
              <a:latin typeface="Gill Sans MT" panose="020B0502020104020203" pitchFamily="34" charset="0"/>
              <a:cs typeface="Arial" pitchFamily="34" charset="0"/>
            </a:rPr>
            <a:t> en </a:t>
          </a:r>
          <a:r>
            <a:rPr lang="es-ES" altLang="ja-JP" sz="1800" u="sng" kern="1200" dirty="0" smtClean="0">
              <a:effectLst/>
              <a:latin typeface="Gill Sans MT" panose="020B0502020104020203" pitchFamily="34" charset="0"/>
              <a:cs typeface="Arial" pitchFamily="34" charset="0"/>
            </a:rPr>
            <a:t>un </a:t>
          </a:r>
          <a:r>
            <a:rPr lang="es-ES" altLang="ja-JP" sz="1800" b="1" u="sng" kern="1200" dirty="0" smtClean="0">
              <a:effectLst/>
              <a:latin typeface="Gill Sans MT" panose="020B0502020104020203" pitchFamily="34" charset="0"/>
              <a:cs typeface="Arial" pitchFamily="34" charset="0"/>
            </a:rPr>
            <a:t>área</a:t>
          </a:r>
          <a:r>
            <a:rPr lang="es-ES" altLang="ja-JP" sz="1800" u="sng" kern="1200" dirty="0" smtClean="0">
              <a:effectLst/>
              <a:latin typeface="Gill Sans MT" panose="020B0502020104020203" pitchFamily="34" charset="0"/>
              <a:cs typeface="Arial" pitchFamily="34" charset="0"/>
            </a:rPr>
            <a:t> </a:t>
          </a:r>
          <a:r>
            <a:rPr lang="es-ES" altLang="ja-JP" sz="1800" u="sng" kern="1200" dirty="0">
              <a:effectLst/>
              <a:latin typeface="Gill Sans MT" panose="020B0502020104020203" pitchFamily="34" charset="0"/>
              <a:cs typeface="Arial" pitchFamily="34" charset="0"/>
            </a:rPr>
            <a:t>a través de la </a:t>
          </a:r>
          <a:r>
            <a:rPr lang="es-ES" altLang="ja-JP" sz="1800" b="1" u="sng" kern="1200" dirty="0">
              <a:effectLst/>
              <a:latin typeface="Gill Sans MT" panose="020B0502020104020203" pitchFamily="34" charset="0"/>
              <a:cs typeface="Arial" pitchFamily="34" charset="0"/>
            </a:rPr>
            <a:t>vigilancia general</a:t>
          </a:r>
          <a:r>
            <a:rPr lang="es-ES" altLang="ja-JP" sz="1800" u="sng" kern="1200" dirty="0">
              <a:effectLst/>
              <a:latin typeface="Gill Sans MT" panose="020B0502020104020203" pitchFamily="34" charset="0"/>
              <a:cs typeface="Arial" pitchFamily="34" charset="0"/>
            </a:rPr>
            <a:t>, la </a:t>
          </a:r>
          <a:r>
            <a:rPr lang="es-ES" altLang="ja-JP" sz="1800" b="1" u="sng" kern="1200" dirty="0">
              <a:effectLst/>
              <a:latin typeface="Gill Sans MT" panose="020B0502020104020203" pitchFamily="34" charset="0"/>
              <a:cs typeface="Arial" pitchFamily="34" charset="0"/>
            </a:rPr>
            <a:t>vigilancia específica </a:t>
          </a:r>
          <a:r>
            <a:rPr lang="es-ES" altLang="ja-JP" sz="1800" u="sng" kern="1200" dirty="0">
              <a:effectLst/>
              <a:latin typeface="Gill Sans MT" panose="020B0502020104020203" pitchFamily="34" charset="0"/>
              <a:cs typeface="Arial" pitchFamily="34" charset="0"/>
            </a:rPr>
            <a:t>o una combinación de ambas</a:t>
          </a:r>
          <a:r>
            <a:rPr lang="es-ES" altLang="ja-JP" sz="1800" kern="1200" dirty="0">
              <a:effectLst/>
              <a:latin typeface="Gill Sans MT" panose="020B0502020104020203" pitchFamily="34" charset="0"/>
              <a:cs typeface="Arial" pitchFamily="34" charset="0"/>
            </a:rPr>
            <a:t>,</a:t>
          </a:r>
          <a:r>
            <a:rPr lang="en-GB" sz="1800" b="1" kern="1200" dirty="0">
              <a:effectLst/>
              <a:latin typeface="Gill Sans MT" panose="020B0502020104020203" pitchFamily="34" charset="0"/>
            </a:rPr>
            <a:t> </a:t>
          </a:r>
          <a:r>
            <a:rPr lang="es-ES" sz="1800" strike="sngStrike" kern="1200" dirty="0">
              <a:latin typeface="Gill Sans MT" panose="020B0502020104020203" pitchFamily="34" charset="0"/>
            </a:rPr>
            <a:t>para recopilar y registrar información sobre la presencia o ausencia de una </a:t>
          </a:r>
          <a:r>
            <a:rPr lang="es-ES" sz="1800" b="1" strike="sngStrike" kern="1200" dirty="0">
              <a:latin typeface="Gill Sans MT" panose="020B0502020104020203" pitchFamily="34" charset="0"/>
            </a:rPr>
            <a:t>plaga</a:t>
          </a:r>
          <a:r>
            <a:rPr lang="es-ES" sz="1800" strike="sngStrike" kern="1200" dirty="0">
              <a:latin typeface="Gill Sans MT" panose="020B0502020104020203" pitchFamily="34" charset="0"/>
            </a:rPr>
            <a:t> mediante el uso de </a:t>
          </a:r>
          <a:r>
            <a:rPr lang="es-ES" sz="1800" b="1" strike="sngStrike" kern="1200" dirty="0">
              <a:latin typeface="Gill Sans MT" panose="020B0502020104020203" pitchFamily="34" charset="0"/>
            </a:rPr>
            <a:t>encuestas, monitoreo</a:t>
          </a:r>
          <a:r>
            <a:rPr lang="es-ES" sz="1800" strike="sngStrike" kern="1200" dirty="0">
              <a:latin typeface="Gill Sans MT" panose="020B0502020104020203" pitchFamily="34" charset="0"/>
            </a:rPr>
            <a:t> u otros procedimientos.</a:t>
          </a:r>
          <a:endParaRPr lang="en-US" sz="1800" i="1" kern="1200" dirty="0">
            <a:effectLst/>
            <a:latin typeface="Gill Sans MT" panose="020B0502020104020203" pitchFamily="34" charset="0"/>
          </a:endParaRPr>
        </a:p>
      </dsp:txBody>
      <dsp:txXfrm>
        <a:off x="0" y="975"/>
        <a:ext cx="5081903" cy="4646250"/>
      </dsp:txXfrm>
    </dsp:sp>
    <dsp:sp modelId="{3FC65156-527F-4E59-95F4-0814ED0C6D49}">
      <dsp:nvSpPr>
        <dsp:cNvPr id="0" name=""/>
        <dsp:cNvSpPr/>
      </dsp:nvSpPr>
      <dsp:spPr>
        <a:xfrm>
          <a:off x="222561" y="0"/>
          <a:ext cx="2582267" cy="65528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4459" tIns="0" rIns="134459" bIns="0" numCol="1" spcCol="1270" anchor="ctr" anchorCtr="0">
          <a:noAutofit/>
        </a:bodyPr>
        <a:lstStyle/>
        <a:p>
          <a:pPr lvl="0" algn="l" defTabSz="1244600">
            <a:lnSpc>
              <a:spcPct val="90000"/>
            </a:lnSpc>
            <a:spcBef>
              <a:spcPct val="0"/>
            </a:spcBef>
            <a:spcAft>
              <a:spcPct val="35000"/>
            </a:spcAft>
          </a:pPr>
          <a:r>
            <a:rPr lang="en-US" altLang="ja-JP"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r>
            <a:rPr lang="en-US" sz="2800" b="1" kern="1200" dirty="0" err="1">
              <a:solidFill>
                <a:prstClr val="white"/>
              </a:solidFill>
              <a:effectLst>
                <a:outerShdw blurRad="38100" dist="38100" dir="2700000" algn="tl">
                  <a:srgbClr val="000000">
                    <a:alpha val="43137"/>
                  </a:srgbClr>
                </a:outerShdw>
              </a:effectLst>
              <a:latin typeface="Calibri" panose="020F0502020204030204"/>
              <a:ea typeface="+mn-ea"/>
              <a:cs typeface="+mn-cs"/>
            </a:rPr>
            <a:t>Vigilancia</a:t>
          </a:r>
          <a:r>
            <a:rPr lang="en-US" altLang="ja-JP" sz="28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t>
          </a:r>
        </a:p>
      </dsp:txBody>
      <dsp:txXfrm>
        <a:off x="254549" y="31988"/>
        <a:ext cx="2518291" cy="59130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619725"/>
          <a:ext cx="6329081" cy="4284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1207" tIns="354076" rIns="491207" bIns="120904" numCol="1" spcCol="1270" anchor="t" anchorCtr="0">
          <a:noAutofit/>
        </a:bodyPr>
        <a:lstStyle/>
        <a:p>
          <a:pPr marL="171450" lvl="1" indent="-171450" algn="l"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El uso del término “</a:t>
          </a:r>
          <a:r>
            <a:rPr lang="es-ES" sz="1700" i="1" kern="1200" noProof="0" dirty="0">
              <a:solidFill>
                <a:schemeClr val="tx1"/>
              </a:solidFill>
              <a:effectLst/>
              <a:latin typeface="+mn-lt"/>
              <a:ea typeface="+mn-ea"/>
              <a:cs typeface="+mn-cs"/>
            </a:rPr>
            <a:t>medida fitosanitaria</a:t>
          </a:r>
          <a:r>
            <a:rPr lang="es-ES" sz="1700" kern="1200" noProof="0" dirty="0">
              <a:solidFill>
                <a:schemeClr val="tx1"/>
              </a:solidFill>
              <a:effectLst/>
              <a:latin typeface="+mn-lt"/>
              <a:ea typeface="+mn-ea"/>
              <a:cs typeface="+mn-cs"/>
            </a:rPr>
            <a:t>” en la definición actual de “</a:t>
          </a:r>
          <a:r>
            <a:rPr lang="es-ES" sz="1700" i="1" kern="1200" noProof="0" dirty="0">
              <a:solidFill>
                <a:schemeClr val="tx1"/>
              </a:solidFill>
              <a:effectLst/>
              <a:latin typeface="+mn-lt"/>
              <a:ea typeface="+mn-ea"/>
              <a:cs typeface="+mn-cs"/>
            </a:rPr>
            <a:t>medida de emergencia</a:t>
          </a:r>
          <a:r>
            <a:rPr lang="es-ES" sz="1700" kern="1200" noProof="0" dirty="0">
              <a:solidFill>
                <a:schemeClr val="tx1"/>
              </a:solidFill>
              <a:effectLst/>
              <a:latin typeface="+mn-lt"/>
              <a:ea typeface="+mn-ea"/>
              <a:cs typeface="+mn-cs"/>
            </a:rPr>
            <a:t>” podría implicar que una medida de emergencia puede ser usada únicamente para plagas reglamentadas, lo que contradice el texto de la Convención (Articulo  VII.6) y las NIMF. La medida de emergencia puede aplicarse ante la detección de una plaga aun no reglamentada pero que podría representar un peligro potencial.</a:t>
          </a:r>
          <a:endParaRPr lang="en-US" sz="1700" i="1" kern="1200" dirty="0">
            <a:effectLst/>
            <a:latin typeface="Gill Sans MT" panose="020B0502020104020203" pitchFamily="34" charset="0"/>
          </a:endParaRPr>
        </a:p>
        <a:p>
          <a:pPr marL="171450" lvl="1" indent="-171450" algn="l"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Por lo tanto “u</a:t>
          </a:r>
          <a:r>
            <a:rPr lang="es-ES" sz="1700" i="1" kern="1200" noProof="0" dirty="0">
              <a:solidFill>
                <a:schemeClr val="tx1"/>
              </a:solidFill>
              <a:effectLst/>
              <a:latin typeface="+mn-lt"/>
              <a:ea typeface="+mn-ea"/>
              <a:cs typeface="+mn-cs"/>
            </a:rPr>
            <a:t>na medida fitosanitaria establecida</a:t>
          </a:r>
          <a:r>
            <a:rPr lang="es-ES" sz="1700" kern="1200" noProof="0" dirty="0">
              <a:solidFill>
                <a:schemeClr val="tx1"/>
              </a:solidFill>
              <a:effectLst/>
              <a:latin typeface="+mn-lt"/>
              <a:ea typeface="+mn-ea"/>
              <a:cs typeface="+mn-cs"/>
            </a:rPr>
            <a:t>” se reemplazó con “</a:t>
          </a:r>
          <a:r>
            <a:rPr lang="es-ES" sz="1700" i="1" kern="1200" noProof="0" dirty="0">
              <a:solidFill>
                <a:schemeClr val="tx1"/>
              </a:solidFill>
              <a:effectLst/>
              <a:latin typeface="+mn-lt"/>
              <a:ea typeface="+mn-ea"/>
              <a:cs typeface="+mn-cs"/>
            </a:rPr>
            <a:t>Una norma oficial o procedimiento establecido para prevenir la entrada, el establecimiento o la dispersión de una plaga</a:t>
          </a:r>
          <a:r>
            <a:rPr lang="es-ES" sz="1700" kern="1200" noProof="0" dirty="0">
              <a:solidFill>
                <a:schemeClr val="tx1"/>
              </a:solidFill>
              <a:effectLst/>
              <a:latin typeface="+mn-lt"/>
              <a:ea typeface="+mn-ea"/>
              <a:cs typeface="+mn-cs"/>
            </a:rPr>
            <a:t>”.</a:t>
          </a:r>
          <a:endParaRPr lang="en-US" sz="1700" kern="1200" dirty="0">
            <a:latin typeface="Gill Sans MT" panose="020B0502020104020203" pitchFamily="34" charset="0"/>
          </a:endParaRPr>
        </a:p>
        <a:p>
          <a:pPr marL="171450" lvl="1" indent="-171450" algn="l"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La adición de “</a:t>
          </a:r>
          <a:r>
            <a:rPr lang="es-ES" sz="1700" i="1" kern="1200" noProof="0" dirty="0">
              <a:solidFill>
                <a:schemeClr val="tx1"/>
              </a:solidFill>
              <a:effectLst/>
              <a:latin typeface="+mn-lt"/>
              <a:ea typeface="+mn-ea"/>
              <a:cs typeface="+mn-cs"/>
            </a:rPr>
            <a:t>no abordada por las medidas fitosanitarias existentes</a:t>
          </a:r>
          <a:r>
            <a:rPr lang="es-ES" sz="1700" kern="1200" noProof="0" dirty="0">
              <a:solidFill>
                <a:schemeClr val="tx1"/>
              </a:solidFill>
              <a:effectLst/>
              <a:latin typeface="+mn-lt"/>
              <a:ea typeface="+mn-ea"/>
              <a:cs typeface="+mn-cs"/>
            </a:rPr>
            <a:t>” clarifica que la situación es critica desde el punto de vista fitosanitario y necesita ser abordada.</a:t>
          </a:r>
          <a:endParaRPr lang="en-US" sz="1700" kern="1200" dirty="0">
            <a:latin typeface="Gill Sans MT" panose="020B0502020104020203" pitchFamily="34" charset="0"/>
          </a:endParaRPr>
        </a:p>
      </dsp:txBody>
      <dsp:txXfrm>
        <a:off x="0" y="619725"/>
        <a:ext cx="6329081" cy="4284000"/>
      </dsp:txXfrm>
    </dsp:sp>
    <dsp:sp modelId="{3FC65156-527F-4E59-95F4-0814ED0C6D49}">
      <dsp:nvSpPr>
        <dsp:cNvPr id="0" name=""/>
        <dsp:cNvSpPr/>
      </dsp:nvSpPr>
      <dsp:spPr>
        <a:xfrm>
          <a:off x="500421" y="103959"/>
          <a:ext cx="5512206" cy="766686"/>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457" tIns="0" rIns="167457" bIns="0" numCol="1" spcCol="1270" anchor="ctr" anchorCtr="0">
          <a:noAutofit/>
        </a:bodyPr>
        <a:lstStyle/>
        <a:p>
          <a:pPr lvl="0" algn="r" defTabSz="800100">
            <a:lnSpc>
              <a:spcPct val="90000"/>
            </a:lnSpc>
            <a:spcBef>
              <a:spcPct val="0"/>
            </a:spcBef>
            <a:spcAft>
              <a:spcPct val="35000"/>
            </a:spcAft>
          </a:pPr>
          <a:r>
            <a:rPr lang="fr-CH" sz="1800" b="1" i="1" kern="1200"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kern="1200" dirty="0" smtClean="0">
              <a:effectLst>
                <a:outerShdw blurRad="38100" dist="38100" dir="2700000" algn="tl">
                  <a:srgbClr val="000000">
                    <a:alpha val="43137"/>
                  </a:srgbClr>
                </a:outerShdw>
              </a:effectLst>
              <a:latin typeface="Gill Sans MT" panose="020B0502020104020203" pitchFamily="34" charset="0"/>
            </a:rPr>
            <a:t> </a:t>
          </a:r>
          <a:r>
            <a:rPr lang="fr-CH" sz="1800" b="1" i="1" kern="1200" dirty="0" err="1" smtClean="0">
              <a:effectLst>
                <a:outerShdw blurRad="38100" dist="38100" dir="2700000" algn="tl">
                  <a:srgbClr val="000000">
                    <a:alpha val="43137"/>
                  </a:srgbClr>
                </a:outerShdw>
              </a:effectLst>
              <a:latin typeface="Gill Sans MT" panose="020B0502020104020203" pitchFamily="34" charset="0"/>
            </a:rPr>
            <a:t>desde</a:t>
          </a:r>
          <a:r>
            <a:rPr lang="fr-CH" sz="1800" b="1" i="1" kern="1200" dirty="0" smtClean="0">
              <a:effectLst>
                <a:outerShdw blurRad="38100" dist="38100" dir="2700000" algn="tl">
                  <a:srgbClr val="000000">
                    <a:alpha val="43137"/>
                  </a:srgbClr>
                </a:outerShdw>
              </a:effectLst>
              <a:latin typeface="Gill Sans MT" panose="020B0502020104020203" pitchFamily="34" charset="0"/>
            </a:rPr>
            <a:t> </a:t>
          </a:r>
          <a:r>
            <a:rPr lang="fr-CH"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la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r>
            <a:rPr lang="fr-CH" sz="1800" b="1" i="1" kern="1200" dirty="0">
              <a:effectLst>
                <a:outerShdw blurRad="38100" dist="38100" dir="2700000" algn="tl">
                  <a:srgbClr val="000000">
                    <a:alpha val="43137"/>
                  </a:srgbClr>
                </a:outerShdw>
              </a:effectLst>
              <a:latin typeface="Gill Sans MT" panose="020B0502020104020203" pitchFamily="34" charset="0"/>
            </a:rPr>
            <a:t> </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537848" y="141386"/>
        <a:ext cx="5437352" cy="69183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95389"/>
          <a:ext cx="4800600" cy="4258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270764" rIns="372580" bIns="128016" numCol="1" spcCol="1270" anchor="t" anchorCtr="0">
          <a:noAutofit/>
        </a:bodyPr>
        <a:lstStyle/>
        <a:p>
          <a:pPr marL="171450" lvl="1" indent="-171450" algn="ctr" defTabSz="800100">
            <a:lnSpc>
              <a:spcPct val="90000"/>
            </a:lnSpc>
            <a:spcBef>
              <a:spcPct val="0"/>
            </a:spcBef>
            <a:spcAft>
              <a:spcPct val="15000"/>
            </a:spcAft>
            <a:buChar char="••"/>
          </a:pPr>
          <a:r>
            <a:rPr lang="es-ES" altLang="ja-JP" sz="1800"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“Norma o procedimiento </a:t>
          </a:r>
          <a:r>
            <a:rPr lang="es-ES" altLang="ja-JP" sz="1800" b="1"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oficial</a:t>
          </a:r>
          <a:r>
            <a:rPr lang="es-ES" altLang="ja-JP" sz="1800"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 </a:t>
          </a:r>
          <a:r>
            <a:rPr lang="es-ES" sz="1800" b="1" strike="sngStrike" kern="1200" noProof="0" dirty="0">
              <a:latin typeface="Gill Sans MT" panose="020B0502020104020203" pitchFamily="34" charset="0"/>
            </a:rPr>
            <a:t>Medida fitosanitaria</a:t>
          </a:r>
          <a:r>
            <a:rPr lang="es-ES" sz="1800" strike="sngStrike" kern="1200" noProof="0" dirty="0">
              <a:latin typeface="Gill Sans MT" panose="020B0502020104020203" pitchFamily="34" charset="0"/>
            </a:rPr>
            <a:t> </a:t>
          </a:r>
          <a:r>
            <a:rPr lang="es-ES" sz="1800" strike="noStrike" kern="1200" noProof="0" dirty="0" smtClean="0">
              <a:latin typeface="Gill Sans MT" panose="020B0502020104020203" pitchFamily="34" charset="0"/>
            </a:rPr>
            <a:t>establecido rápidamente</a:t>
          </a:r>
          <a:r>
            <a:rPr lang="es-ES" sz="1800" strike="sngStrike" kern="1200" noProof="0" dirty="0" smtClean="0">
              <a:latin typeface="Gill Sans MT" panose="020B0502020104020203" pitchFamily="34" charset="0"/>
            </a:rPr>
            <a:t> </a:t>
          </a:r>
          <a:r>
            <a:rPr lang="es-ES" sz="1800" strike="sngStrike" kern="1200" noProof="0" dirty="0">
              <a:latin typeface="Gill Sans MT" panose="020B0502020104020203" pitchFamily="34" charset="0"/>
            </a:rPr>
            <a:t>en caso de urgencia</a:t>
          </a:r>
          <a:r>
            <a:rPr lang="es-ES" sz="1800" u="sng" strike="sngStrike" kern="1200" noProof="0" dirty="0">
              <a:latin typeface="Gill Sans MT" panose="020B0502020104020203" pitchFamily="34" charset="0"/>
            </a:rPr>
            <a:t> </a:t>
          </a:r>
          <a:r>
            <a:rPr lang="es-ES" sz="1800" u="sng" strike="noStrike" kern="1200" noProof="0" dirty="0" smtClean="0">
              <a:latin typeface="Gill Sans MT" panose="020B0502020104020203" pitchFamily="34" charset="0"/>
            </a:rPr>
            <a:t>para </a:t>
          </a:r>
          <a:r>
            <a:rPr lang="es-ES" sz="1800" u="sng" strike="noStrike" kern="1200" noProof="0" dirty="0">
              <a:latin typeface="Gill Sans MT" panose="020B0502020104020203" pitchFamily="34" charset="0"/>
            </a:rPr>
            <a:t>prevenir la </a:t>
          </a:r>
          <a:r>
            <a:rPr lang="es-ES" sz="1800" b="1" u="sng" strike="noStrike" kern="1200" noProof="0" dirty="0">
              <a:latin typeface="Gill Sans MT" panose="020B0502020104020203" pitchFamily="34" charset="0"/>
            </a:rPr>
            <a:t>entrada</a:t>
          </a:r>
          <a:r>
            <a:rPr lang="es-ES" sz="1800" u="sng" strike="noStrike" kern="1200" noProof="0" dirty="0">
              <a:latin typeface="Gill Sans MT" panose="020B0502020104020203" pitchFamily="34" charset="0"/>
            </a:rPr>
            <a:t>, el </a:t>
          </a:r>
          <a:r>
            <a:rPr lang="es-ES" sz="1800" b="1" u="sng" strike="noStrike" kern="1200" noProof="0" dirty="0">
              <a:latin typeface="Gill Sans MT" panose="020B0502020104020203" pitchFamily="34" charset="0"/>
            </a:rPr>
            <a:t>establecimiento</a:t>
          </a:r>
          <a:r>
            <a:rPr lang="es-ES" sz="1800" u="sng" strike="noStrike" kern="1200" noProof="0" dirty="0">
              <a:latin typeface="Gill Sans MT" panose="020B0502020104020203" pitchFamily="34" charset="0"/>
            </a:rPr>
            <a:t> o la </a:t>
          </a:r>
          <a:r>
            <a:rPr lang="es-ES" sz="1800" b="1" u="sng" strike="noStrike" kern="1200" noProof="0" dirty="0">
              <a:latin typeface="Gill Sans MT" panose="020B0502020104020203" pitchFamily="34" charset="0"/>
            </a:rPr>
            <a:t>dispersión</a:t>
          </a:r>
          <a:r>
            <a:rPr lang="es-ES" sz="1800" u="sng" strike="noStrike" kern="1200" noProof="0" dirty="0">
              <a:latin typeface="Gill Sans MT" panose="020B0502020104020203" pitchFamily="34" charset="0"/>
            </a:rPr>
            <a:t> de una </a:t>
          </a:r>
          <a:r>
            <a:rPr lang="es-ES" sz="1800" b="1" u="sng" strike="noStrike" kern="1200" noProof="0" dirty="0">
              <a:latin typeface="Gill Sans MT" panose="020B0502020104020203" pitchFamily="34" charset="0"/>
            </a:rPr>
            <a:t>plaga</a:t>
          </a:r>
          <a:r>
            <a:rPr lang="es-ES" sz="1800" strike="noStrike" kern="1200" noProof="0" dirty="0">
              <a:latin typeface="Gill Sans MT" panose="020B0502020104020203" pitchFamily="34" charset="0"/>
            </a:rPr>
            <a:t> ante</a:t>
          </a:r>
          <a:r>
            <a:rPr lang="es-ES" sz="1800" kern="1200" noProof="0" dirty="0">
              <a:latin typeface="Gill Sans MT" panose="020B0502020104020203" pitchFamily="34" charset="0"/>
            </a:rPr>
            <a:t> una situación </a:t>
          </a:r>
          <a:r>
            <a:rPr lang="es-ES" sz="1800" strike="sngStrike" kern="1200" noProof="0" dirty="0">
              <a:latin typeface="Gill Sans MT" panose="020B0502020104020203" pitchFamily="34" charset="0"/>
            </a:rPr>
            <a:t>fitosanitaria</a:t>
          </a:r>
          <a:r>
            <a:rPr lang="es-ES" sz="1800" kern="1200" noProof="0" dirty="0">
              <a:latin typeface="Gill Sans MT" panose="020B0502020104020203" pitchFamily="34" charset="0"/>
            </a:rPr>
            <a:t> nueva o imprevista </a:t>
          </a:r>
          <a:r>
            <a:rPr lang="es-ES" sz="1800" u="sng" kern="1200" noProof="0" dirty="0">
              <a:latin typeface="Gill Sans MT" panose="020B0502020104020203" pitchFamily="34" charset="0"/>
            </a:rPr>
            <a:t>que no se aborde en las </a:t>
          </a:r>
          <a:r>
            <a:rPr lang="es-ES" sz="1800" b="1" u="sng" kern="1200" noProof="0" dirty="0">
              <a:latin typeface="Gill Sans MT" panose="020B0502020104020203" pitchFamily="34" charset="0"/>
            </a:rPr>
            <a:t>medidas fitosanitarias</a:t>
          </a:r>
          <a:r>
            <a:rPr lang="es-ES" sz="1800" b="0" u="sng" kern="1200" noProof="0" dirty="0">
              <a:latin typeface="Gill Sans MT" panose="020B0502020104020203" pitchFamily="34" charset="0"/>
            </a:rPr>
            <a:t> existentes</a:t>
          </a:r>
          <a:r>
            <a:rPr lang="es-ES" sz="1800" kern="1200" noProof="0" dirty="0">
              <a:latin typeface="Gill Sans MT" panose="020B0502020104020203" pitchFamily="34" charset="0"/>
            </a:rPr>
            <a:t>. Una </a:t>
          </a:r>
          <a:r>
            <a:rPr lang="es-ES" sz="1800" b="1" kern="1200" noProof="0" dirty="0">
              <a:latin typeface="Gill Sans MT" panose="020B0502020104020203" pitchFamily="34" charset="0"/>
            </a:rPr>
            <a:t>medida de emergencia</a:t>
          </a:r>
          <a:r>
            <a:rPr lang="es-ES" sz="1800" kern="1200" noProof="0" dirty="0">
              <a:latin typeface="Gill Sans MT" panose="020B0502020104020203" pitchFamily="34" charset="0"/>
            </a:rPr>
            <a:t> puede ser o no una </a:t>
          </a:r>
          <a:r>
            <a:rPr lang="es-ES" sz="1800" b="1" kern="1200" noProof="0" dirty="0">
              <a:latin typeface="Gill Sans MT" panose="020B0502020104020203" pitchFamily="34" charset="0"/>
            </a:rPr>
            <a:t>medida provisional</a:t>
          </a:r>
          <a:r>
            <a:rPr lang="es-ES" altLang="ja-JP" sz="1800" strike="noStrike"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1800" strike="noStrike" kern="1200" dirty="0">
              <a:effectLst/>
              <a:latin typeface="Gill Sans MT" panose="020B0502020104020203" pitchFamily="34" charset="0"/>
              <a:cs typeface="Arial" pitchFamily="34" charset="0"/>
            </a:rPr>
            <a:t>”</a:t>
          </a:r>
          <a:endParaRPr lang="en-US" sz="1800" i="1" kern="1200" dirty="0">
            <a:effectLst/>
            <a:latin typeface="Gill Sans MT" panose="020B0502020104020203" pitchFamily="34" charset="0"/>
          </a:endParaRPr>
        </a:p>
      </dsp:txBody>
      <dsp:txXfrm>
        <a:off x="0" y="195389"/>
        <a:ext cx="4800600" cy="4258800"/>
      </dsp:txXfrm>
    </dsp:sp>
    <dsp:sp modelId="{3FC65156-527F-4E59-95F4-0814ED0C6D49}">
      <dsp:nvSpPr>
        <dsp:cNvPr id="0" name=""/>
        <dsp:cNvSpPr/>
      </dsp:nvSpPr>
      <dsp:spPr>
        <a:xfrm>
          <a:off x="240030" y="3509"/>
          <a:ext cx="4052800" cy="3837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244600">
            <a:lnSpc>
              <a:spcPct val="90000"/>
            </a:lnSpc>
            <a:spcBef>
              <a:spcPct val="0"/>
            </a:spcBef>
            <a:spcAft>
              <a:spcPct val="35000"/>
            </a:spcAft>
          </a:pPr>
          <a:r>
            <a:rPr lang="en-US" altLang="ja-JP" sz="2800" b="1" kern="1200" dirty="0">
              <a:effectLst>
                <a:outerShdw blurRad="38100" dist="38100" dir="2700000" algn="tl">
                  <a:srgbClr val="000000">
                    <a:alpha val="43137"/>
                  </a:srgbClr>
                </a:outerShdw>
              </a:effectLst>
              <a:latin typeface="+mn-lt"/>
              <a:cs typeface="Arial" pitchFamily="34" charset="0"/>
            </a:rPr>
            <a:t>“</a:t>
          </a:r>
          <a:r>
            <a:rPr lang="es-ES" altLang="ja-JP" sz="2800" b="1" kern="1200" noProof="0" dirty="0">
              <a:effectLst>
                <a:outerShdw blurRad="38100" dist="38100" dir="2700000" algn="tl">
                  <a:srgbClr val="000000">
                    <a:alpha val="43137"/>
                  </a:srgbClr>
                </a:outerShdw>
              </a:effectLst>
              <a:latin typeface="+mn-lt"/>
              <a:cs typeface="Arial" pitchFamily="34" charset="0"/>
            </a:rPr>
            <a:t>Medida de emergencia</a:t>
          </a:r>
          <a:r>
            <a:rPr lang="en-US" altLang="ja-JP" sz="2800" b="1" kern="1200" dirty="0">
              <a:effectLst>
                <a:outerShdw blurRad="38100" dist="38100" dir="2700000" algn="tl">
                  <a:srgbClr val="000000">
                    <a:alpha val="43137"/>
                  </a:srgbClr>
                </a:outerShdw>
              </a:effectLst>
              <a:latin typeface="+mn-lt"/>
              <a:cs typeface="Arial" pitchFamily="34" charset="0"/>
            </a:rPr>
            <a:t>”</a:t>
          </a:r>
        </a:p>
      </dsp:txBody>
      <dsp:txXfrm>
        <a:off x="258764" y="22243"/>
        <a:ext cx="4015332" cy="34629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48660"/>
          <a:ext cx="5486401" cy="43092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95732" rIns="425806" bIns="135128" numCol="1" spcCol="1270" anchor="t" anchorCtr="0">
          <a:noAutofit/>
        </a:bodyPr>
        <a:lstStyle/>
        <a:p>
          <a:pPr marL="285750" lvl="1" indent="-285750" algn="l" defTabSz="844550">
            <a:lnSpc>
              <a:spcPct val="90000"/>
            </a:lnSpc>
            <a:spcBef>
              <a:spcPct val="0"/>
            </a:spcBef>
            <a:spcAft>
              <a:spcPct val="15000"/>
            </a:spcAft>
            <a:buFont typeface="Arial" panose="020B0604020202020204" pitchFamily="34" charset="0"/>
            <a:buChar char="••"/>
          </a:pPr>
          <a:r>
            <a:rPr lang="es-ES" sz="1900" kern="1200" dirty="0">
              <a:solidFill>
                <a:schemeClr val="tx1"/>
              </a:solidFill>
              <a:effectLst/>
              <a:latin typeface="+mn-lt"/>
              <a:ea typeface="+mn-ea"/>
              <a:cs typeface="+mn-cs"/>
            </a:rPr>
            <a:t>Para subsanar la actual discrepancia entre la "normativa fitosanitaria" y la falta de una justificación técnica exhaustiva, el término</a:t>
          </a:r>
          <a:r>
            <a:rPr lang="es-ES" sz="1900" kern="1200" noProof="0" dirty="0">
              <a:solidFill>
                <a:schemeClr val="tx1"/>
              </a:solidFill>
              <a:effectLst/>
              <a:latin typeface="+mn-lt"/>
              <a:ea typeface="+mn-ea"/>
              <a:cs typeface="+mn-cs"/>
            </a:rPr>
            <a:t>“reglamentación fitosanitaria” se reemplaza por “norma oficial temporal ” para enfatizar que una medida provisional es de naturaleza temporal; las normas engloban leyes, reglamentaciones, estatutos, etc.; además las normas y los procedimientos son oficiales </a:t>
          </a:r>
          <a:endParaRPr lang="en-US" sz="1900" kern="1200" dirty="0">
            <a:solidFill>
              <a:schemeClr val="tx1"/>
            </a:solidFill>
            <a:effectLst/>
            <a:latin typeface="+mn-lt"/>
            <a:ea typeface="+mn-ea"/>
            <a:cs typeface="+mn-cs"/>
          </a:endParaRPr>
        </a:p>
        <a:p>
          <a:pPr marL="457200" lvl="1" indent="-285750" algn="l" defTabSz="844550">
            <a:lnSpc>
              <a:spcPct val="90000"/>
            </a:lnSpc>
            <a:spcBef>
              <a:spcPct val="0"/>
            </a:spcBef>
            <a:spcAft>
              <a:spcPct val="15000"/>
            </a:spcAft>
            <a:buFont typeface="Arial" panose="020B0604020202020204" pitchFamily="34" charset="0"/>
            <a:buChar char="••"/>
          </a:pPr>
          <a:r>
            <a:rPr lang="en-US" sz="1900" kern="1200" dirty="0">
              <a:solidFill>
                <a:schemeClr val="tx1"/>
              </a:solidFill>
              <a:effectLst/>
              <a:latin typeface="+mn-lt"/>
              <a:ea typeface="+mn-ea"/>
              <a:cs typeface="+mn-cs"/>
            </a:rPr>
            <a:t>“…</a:t>
          </a:r>
          <a:r>
            <a:rPr lang="es-ES" sz="1900" kern="1200" noProof="0" dirty="0">
              <a:solidFill>
                <a:schemeClr val="tx1"/>
              </a:solidFill>
              <a:effectLst/>
              <a:latin typeface="+mn-lt"/>
              <a:ea typeface="+mn-ea"/>
              <a:cs typeface="+mn-cs"/>
            </a:rPr>
            <a:t>para prevenir la entrada, el establecimiento o la dispersión de una plaga,</a:t>
          </a:r>
          <a:r>
            <a:rPr lang="en-US" sz="1900" kern="1200" dirty="0">
              <a:solidFill>
                <a:schemeClr val="tx1"/>
              </a:solidFill>
              <a:effectLst/>
              <a:latin typeface="+mn-lt"/>
              <a:ea typeface="+mn-ea"/>
              <a:cs typeface="+mn-cs"/>
            </a:rPr>
            <a:t>” </a:t>
          </a:r>
          <a:r>
            <a:rPr lang="es-ES" sz="1900" kern="1200" dirty="0">
              <a:solidFill>
                <a:schemeClr val="tx1"/>
              </a:solidFill>
              <a:effectLst/>
              <a:latin typeface="+mn-lt"/>
              <a:ea typeface="+mn-ea"/>
              <a:cs typeface="+mn-cs"/>
            </a:rPr>
            <a:t>califica el carácter fitosanitario y la intención de la norma o procedimiento.</a:t>
          </a:r>
          <a:endParaRPr lang="en-US" sz="1900" kern="1200" dirty="0">
            <a:solidFill>
              <a:schemeClr val="tx1"/>
            </a:solidFill>
            <a:effectLst/>
            <a:latin typeface="+mn-lt"/>
            <a:ea typeface="+mn-ea"/>
            <a:cs typeface="+mn-cs"/>
          </a:endParaRPr>
        </a:p>
      </dsp:txBody>
      <dsp:txXfrm>
        <a:off x="0" y="448660"/>
        <a:ext cx="5486401" cy="4309200"/>
      </dsp:txXfrm>
    </dsp:sp>
    <dsp:sp modelId="{3FC65156-527F-4E59-95F4-0814ED0C6D49}">
      <dsp:nvSpPr>
        <dsp:cNvPr id="0" name=""/>
        <dsp:cNvSpPr/>
      </dsp:nvSpPr>
      <dsp:spPr>
        <a:xfrm>
          <a:off x="108266" y="6069"/>
          <a:ext cx="5223862" cy="6863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r" defTabSz="800100">
            <a:lnSpc>
              <a:spcPct val="90000"/>
            </a:lnSpc>
            <a:spcBef>
              <a:spcPct val="0"/>
            </a:spcBef>
            <a:spcAft>
              <a:spcPct val="35000"/>
            </a:spcAft>
          </a:pPr>
          <a:r>
            <a:rPr lang="fr-CH" sz="1800" b="1" i="1" kern="1200"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kern="1200" dirty="0" smtClean="0">
              <a:effectLst>
                <a:outerShdw blurRad="38100" dist="38100" dir="2700000" algn="tl">
                  <a:srgbClr val="000000">
                    <a:alpha val="43137"/>
                  </a:srgbClr>
                </a:outerShdw>
              </a:effectLst>
              <a:latin typeface="Gill Sans MT" panose="020B0502020104020203" pitchFamily="34" charset="0"/>
            </a:rPr>
            <a:t> </a:t>
          </a: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kern="1200" dirty="0">
              <a:effectLst>
                <a:outerShdw blurRad="38100" dist="38100" dir="2700000" algn="tl">
                  <a:srgbClr val="000000">
                    <a:alpha val="43137"/>
                  </a:srgbClr>
                </a:outerShdw>
              </a:effectLst>
              <a:latin typeface="Gill Sans MT" panose="020B0502020104020203" pitchFamily="34" charset="0"/>
            </a:rPr>
            <a:t> </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41771" y="39574"/>
        <a:ext cx="5156852" cy="61935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88420"/>
          <a:ext cx="4800600" cy="3866235"/>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148129" rIns="372580" bIns="142240" numCol="1" spcCol="1270" anchor="t" anchorCtr="0">
          <a:noAutofit/>
        </a:bodyPr>
        <a:lstStyle/>
        <a:p>
          <a:pPr marL="228600" lvl="1" indent="-228600" algn="ctr" defTabSz="889000">
            <a:lnSpc>
              <a:spcPct val="90000"/>
            </a:lnSpc>
            <a:spcBef>
              <a:spcPct val="0"/>
            </a:spcBef>
            <a:spcAft>
              <a:spcPct val="15000"/>
            </a:spcAft>
            <a:buChar char="••"/>
          </a:pPr>
          <a:r>
            <a:rPr lang="es-ES" altLang="ja-JP" sz="200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2000" b="1" strike="sngStrike" kern="1200" dirty="0" smtClean="0"/>
            <a:t>Reglamentación </a:t>
          </a:r>
          <a:r>
            <a:rPr lang="es-ES" sz="2000" strike="sngStrike" kern="1200" dirty="0" smtClean="0"/>
            <a:t>o</a:t>
          </a:r>
          <a:r>
            <a:rPr lang="es-ES" sz="2000" kern="1200" dirty="0" smtClean="0"/>
            <a:t> Norma o </a:t>
          </a:r>
          <a:r>
            <a:rPr lang="es-ES" sz="2000" b="0" kern="1200" dirty="0" smtClean="0"/>
            <a:t>procedimiento</a:t>
          </a:r>
          <a:r>
            <a:rPr lang="es-ES" sz="2000" b="1" kern="1200" dirty="0" smtClean="0"/>
            <a:t> </a:t>
          </a:r>
          <a:r>
            <a:rPr lang="es-ES" sz="2000" b="1" strike="sngStrike" kern="1200" dirty="0" smtClean="0"/>
            <a:t>fitosanitario</a:t>
          </a:r>
          <a:r>
            <a:rPr lang="es-ES" sz="2000" kern="1200" dirty="0" smtClean="0"/>
            <a:t> </a:t>
          </a:r>
          <a:r>
            <a:rPr lang="es-ES" sz="2000" b="1" u="sng" kern="1200" dirty="0" smtClean="0"/>
            <a:t>oficial </a:t>
          </a:r>
          <a:r>
            <a:rPr lang="es-ES" sz="2000" b="0" u="sng" kern="1200" dirty="0" smtClean="0"/>
            <a:t>temporal para prevenir la </a:t>
          </a:r>
          <a:r>
            <a:rPr lang="es-ES" sz="2000" b="1" u="sng" kern="1200" dirty="0" smtClean="0"/>
            <a:t>entrada</a:t>
          </a:r>
          <a:r>
            <a:rPr lang="es-ES" sz="2000" b="0" u="sng" kern="1200" dirty="0" smtClean="0"/>
            <a:t>, el </a:t>
          </a:r>
          <a:r>
            <a:rPr lang="es-ES" sz="2000" b="1" u="sng" kern="1200" dirty="0" smtClean="0"/>
            <a:t>establecimiento</a:t>
          </a:r>
          <a:r>
            <a:rPr lang="es-ES" sz="2000" b="0" u="sng" kern="1200" dirty="0" smtClean="0"/>
            <a:t> o la </a:t>
          </a:r>
          <a:r>
            <a:rPr lang="es-ES" sz="2000" b="1" u="sng" kern="1200" dirty="0" smtClean="0"/>
            <a:t>dispersión</a:t>
          </a:r>
          <a:r>
            <a:rPr lang="es-ES" sz="2000" b="0" u="sng" kern="1200" dirty="0" smtClean="0"/>
            <a:t> de una </a:t>
          </a:r>
          <a:r>
            <a:rPr lang="es-ES" sz="2000" b="1" u="sng" kern="1200" dirty="0" smtClean="0"/>
            <a:t>plaga</a:t>
          </a:r>
          <a:r>
            <a:rPr lang="es-ES" sz="2000" b="0" u="sng" kern="1200" dirty="0" smtClean="0"/>
            <a:t> </a:t>
          </a:r>
          <a:r>
            <a:rPr lang="es-ES" sz="2000" kern="1200" dirty="0" smtClean="0"/>
            <a:t>establecido sin una justificación técnica completa, debido a la falta de información adecuada en el momento</a:t>
          </a:r>
          <a:r>
            <a:rPr lang="es-ES" sz="2000" strike="sngStrike" kern="1200" dirty="0" smtClean="0"/>
            <a:t>. Una </a:t>
          </a:r>
          <a:r>
            <a:rPr lang="es-ES" sz="2000" b="1" strike="sngStrike" kern="1200" dirty="0" smtClean="0"/>
            <a:t>medida provisional</a:t>
          </a:r>
          <a:r>
            <a:rPr lang="es-ES" sz="2000" kern="1200" dirty="0" smtClean="0"/>
            <a:t> </a:t>
          </a:r>
          <a:r>
            <a:rPr lang="es-ES" sz="2000" u="sng" kern="1200" dirty="0" smtClean="0"/>
            <a:t>y que </a:t>
          </a:r>
          <a:r>
            <a:rPr lang="es-ES" sz="2000" kern="1200" dirty="0" smtClean="0"/>
            <a:t>está sujeta a un examen periódico y a la justificación técnica completa lo antes posible</a:t>
          </a:r>
          <a:endParaRPr lang="en-US" sz="2000" i="1" kern="1200" dirty="0">
            <a:effectLst/>
            <a:latin typeface="Gill Sans MT" panose="020B0502020104020203" pitchFamily="34" charset="0"/>
          </a:endParaRPr>
        </a:p>
        <a:p>
          <a:pPr marL="228600" lvl="1" indent="-228600" algn="ctr" defTabSz="889000">
            <a:lnSpc>
              <a:spcPct val="90000"/>
            </a:lnSpc>
            <a:spcBef>
              <a:spcPct val="0"/>
            </a:spcBef>
            <a:spcAft>
              <a:spcPct val="15000"/>
            </a:spcAft>
            <a:buChar char="••"/>
          </a:pPr>
          <a:endParaRPr lang="en-US" sz="2000" i="1" kern="1200" dirty="0">
            <a:effectLst/>
            <a:latin typeface="Gill Sans MT" panose="020B0502020104020203" pitchFamily="34" charset="0"/>
          </a:endParaRPr>
        </a:p>
      </dsp:txBody>
      <dsp:txXfrm>
        <a:off x="0" y="588420"/>
        <a:ext cx="4800600" cy="3866235"/>
      </dsp:txXfrm>
    </dsp:sp>
    <dsp:sp modelId="{3FC65156-527F-4E59-95F4-0814ED0C6D49}">
      <dsp:nvSpPr>
        <dsp:cNvPr id="0" name=""/>
        <dsp:cNvSpPr/>
      </dsp:nvSpPr>
      <dsp:spPr>
        <a:xfrm>
          <a:off x="239795" y="3044"/>
          <a:ext cx="3922816" cy="64938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89000">
            <a:lnSpc>
              <a:spcPct val="90000"/>
            </a:lnSpc>
            <a:spcBef>
              <a:spcPct val="0"/>
            </a:spcBef>
            <a:spcAft>
              <a:spcPct val="35000"/>
            </a:spcAft>
          </a:pPr>
          <a:r>
            <a:rPr lang="es-ES" altLang="ja-JP" sz="2000" b="1" kern="1200" noProof="0" dirty="0">
              <a:effectLst>
                <a:outerShdw blurRad="38100" dist="38100" dir="2700000" algn="tl">
                  <a:srgbClr val="000000">
                    <a:alpha val="43137"/>
                  </a:srgbClr>
                </a:outerShdw>
              </a:effectLst>
              <a:latin typeface="Arial" pitchFamily="34" charset="0"/>
              <a:cs typeface="Arial" pitchFamily="34" charset="0"/>
            </a:rPr>
            <a:t>“Medida p</a:t>
          </a:r>
          <a:r>
            <a:rPr lang="es-ES" sz="2000" b="1" kern="1200" noProof="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rovisional</a:t>
          </a:r>
          <a:r>
            <a:rPr lang="es-ES" altLang="ja-JP" sz="2000" b="1" kern="1200" noProof="0" dirty="0">
              <a:effectLst>
                <a:outerShdw blurRad="38100" dist="38100" dir="2700000" algn="tl">
                  <a:srgbClr val="000000">
                    <a:alpha val="43137"/>
                  </a:srgbClr>
                </a:outerShdw>
              </a:effectLst>
              <a:latin typeface="Arial" pitchFamily="34" charset="0"/>
              <a:cs typeface="Arial" pitchFamily="34" charset="0"/>
            </a:rPr>
            <a:t>”</a:t>
          </a:r>
          <a:endParaRPr lang="en-US" altLang="ja-JP" sz="20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71495" y="34744"/>
        <a:ext cx="3859416" cy="58598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67958"/>
          <a:ext cx="6177280" cy="4399662"/>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9426" tIns="150628" rIns="479426" bIns="106680" numCol="1" spcCol="1270" anchor="t" anchorCtr="0">
          <a:noAutofit/>
        </a:bodyPr>
        <a:lstStyle/>
        <a:p>
          <a:pPr marL="182563" lvl="1" indent="-182563" algn="l" defTabSz="666750">
            <a:lnSpc>
              <a:spcPct val="100000"/>
            </a:lnSpc>
            <a:spcBef>
              <a:spcPct val="0"/>
            </a:spcBef>
            <a:spcAft>
              <a:spcPts val="300"/>
            </a:spcAft>
            <a:buFont typeface="Arial" panose="020B0604020202020204" pitchFamily="34" charset="0"/>
            <a:buChar char="••"/>
          </a:pPr>
          <a:r>
            <a:rPr lang="es-ES" sz="1500" kern="1200" spc="-10" baseline="0" noProof="0" dirty="0">
              <a:solidFill>
                <a:schemeClr val="tx1"/>
              </a:solidFill>
              <a:effectLst/>
              <a:latin typeface="+mn-lt"/>
              <a:ea typeface="+mn-ea"/>
              <a:cs typeface="+mn-cs"/>
            </a:rPr>
            <a:t>De acuerdo con el Articulo VII.2f de la Convención y la definición del término “</a:t>
          </a:r>
          <a:r>
            <a:rPr lang="es-ES" sz="1500" i="1" kern="1200" spc="-10" baseline="0" noProof="0" dirty="0">
              <a:solidFill>
                <a:schemeClr val="tx1"/>
              </a:solidFill>
              <a:effectLst/>
              <a:latin typeface="+mn-lt"/>
              <a:ea typeface="+mn-ea"/>
              <a:cs typeface="+mn-cs"/>
            </a:rPr>
            <a:t>procedimiento de verificación de cumplimiento (para un envío)</a:t>
          </a:r>
          <a:r>
            <a:rPr lang="es-ES" sz="1500" kern="1200" spc="-10" baseline="0" noProof="0" dirty="0">
              <a:solidFill>
                <a:schemeClr val="tx1"/>
              </a:solidFill>
              <a:effectLst/>
              <a:latin typeface="+mn-lt"/>
              <a:ea typeface="+mn-ea"/>
              <a:cs typeface="+mn-cs"/>
            </a:rPr>
            <a:t>”</a:t>
          </a:r>
          <a:r>
            <a:rPr lang="es-ES" sz="1500" i="1" kern="1200" spc="-10" baseline="0" noProof="0" dirty="0">
              <a:solidFill>
                <a:schemeClr val="tx1"/>
              </a:solidFill>
              <a:effectLst/>
              <a:latin typeface="+mn-lt"/>
              <a:ea typeface="+mn-ea"/>
              <a:cs typeface="+mn-cs"/>
            </a:rPr>
            <a:t>,</a:t>
          </a:r>
          <a:r>
            <a:rPr lang="es-ES" sz="1500" kern="1200" spc="-10" baseline="0" noProof="0" dirty="0">
              <a:solidFill>
                <a:schemeClr val="tx1"/>
              </a:solidFill>
              <a:effectLst/>
              <a:latin typeface="+mn-lt"/>
              <a:ea typeface="+mn-ea"/>
              <a:cs typeface="+mn-cs"/>
            </a:rPr>
            <a:t> el término “</a:t>
          </a:r>
          <a:r>
            <a:rPr lang="es-ES" sz="1500" i="1" kern="1200" spc="-10" baseline="0" noProof="0" dirty="0">
              <a:solidFill>
                <a:schemeClr val="tx1"/>
              </a:solidFill>
              <a:effectLst/>
              <a:latin typeface="+mn-lt"/>
              <a:ea typeface="+mn-ea"/>
              <a:cs typeface="+mn-cs"/>
            </a:rPr>
            <a:t>cumplimiento</a:t>
          </a:r>
          <a:r>
            <a:rPr lang="es-ES" sz="1500" kern="1200" spc="-10" baseline="0" noProof="0" dirty="0">
              <a:solidFill>
                <a:schemeClr val="tx1"/>
              </a:solidFill>
              <a:effectLst/>
              <a:latin typeface="+mn-lt"/>
              <a:ea typeface="+mn-ea"/>
              <a:cs typeface="+mn-cs"/>
            </a:rPr>
            <a:t>” está relacionado con envíos, y  las “Recomendaciones generales sobre el uso de términos en las NIMF” estipulan usar “</a:t>
          </a:r>
          <a:r>
            <a:rPr lang="es-ES" sz="1500" i="1" kern="1200" spc="-10" baseline="0" noProof="0" dirty="0">
              <a:solidFill>
                <a:schemeClr val="tx1"/>
              </a:solidFill>
              <a:effectLst/>
              <a:latin typeface="+mn-lt"/>
              <a:ea typeface="+mn-ea"/>
              <a:cs typeface="+mn-cs"/>
            </a:rPr>
            <a:t>conformidad” </a:t>
          </a:r>
          <a:r>
            <a:rPr lang="es-ES" sz="1500" i="0" kern="1200" spc="-10" baseline="0" noProof="0" dirty="0">
              <a:solidFill>
                <a:schemeClr val="tx1"/>
              </a:solidFill>
              <a:effectLst/>
              <a:latin typeface="+mn-lt"/>
              <a:ea typeface="+mn-ea"/>
              <a:cs typeface="+mn-cs"/>
            </a:rPr>
            <a:t>en otros casos</a:t>
          </a:r>
          <a:r>
            <a:rPr lang="es-ES" sz="1500" kern="1200" spc="-10" baseline="0" noProof="0" dirty="0">
              <a:solidFill>
                <a:schemeClr val="tx1"/>
              </a:solidFill>
              <a:effectLst/>
              <a:latin typeface="+mn-lt"/>
              <a:ea typeface="+mn-ea"/>
              <a:cs typeface="+mn-cs"/>
            </a:rPr>
            <a:t>. Como el término  “</a:t>
          </a:r>
          <a:r>
            <a:rPr lang="es-ES" sz="1500" i="1" kern="1200" spc="-10" baseline="0" noProof="0" dirty="0">
              <a:solidFill>
                <a:schemeClr val="tx1"/>
              </a:solidFill>
              <a:effectLst/>
              <a:latin typeface="+mn-lt"/>
              <a:ea typeface="+mn-ea"/>
              <a:cs typeface="+mn-cs"/>
            </a:rPr>
            <a:t>inspección”  </a:t>
          </a:r>
          <a:r>
            <a:rPr lang="es-ES" sz="1500" i="0" kern="1200" spc="-10" baseline="0" noProof="0" dirty="0">
              <a:solidFill>
                <a:schemeClr val="tx1"/>
              </a:solidFill>
              <a:effectLst/>
              <a:latin typeface="+mn-lt"/>
              <a:ea typeface="+mn-ea"/>
              <a:cs typeface="+mn-cs"/>
            </a:rPr>
            <a:t>se puede aplicar a otros ámbitos además de los envíos, se sustituyó </a:t>
          </a:r>
          <a:r>
            <a:rPr lang="es-ES" sz="1500" kern="1200" spc="-10" baseline="0" noProof="0" dirty="0">
              <a:solidFill>
                <a:schemeClr val="tx1"/>
              </a:solidFill>
              <a:effectLst/>
              <a:latin typeface="+mn-lt"/>
              <a:ea typeface="+mn-ea"/>
              <a:cs typeface="+mn-cs"/>
            </a:rPr>
            <a:t>“</a:t>
          </a:r>
          <a:r>
            <a:rPr lang="es-ES" sz="1500" i="1" kern="1200" spc="-10" baseline="0" noProof="0" dirty="0">
              <a:solidFill>
                <a:schemeClr val="tx1"/>
              </a:solidFill>
              <a:effectLst/>
              <a:latin typeface="+mn-lt"/>
              <a:ea typeface="+mn-ea"/>
              <a:cs typeface="+mn-cs"/>
            </a:rPr>
            <a:t>cumplimiento”</a:t>
          </a:r>
          <a:r>
            <a:rPr lang="es-ES" sz="1500" kern="1200" spc="-10" baseline="0" noProof="0" dirty="0">
              <a:solidFill>
                <a:schemeClr val="tx1"/>
              </a:solidFill>
              <a:effectLst/>
              <a:latin typeface="+mn-lt"/>
              <a:ea typeface="+mn-ea"/>
              <a:cs typeface="+mn-cs"/>
            </a:rPr>
            <a:t> por “</a:t>
          </a:r>
          <a:r>
            <a:rPr lang="es-ES" sz="1500" i="1" kern="1200" spc="-10" baseline="0" noProof="0" dirty="0">
              <a:solidFill>
                <a:schemeClr val="tx1"/>
              </a:solidFill>
              <a:effectLst/>
              <a:latin typeface="+mn-lt"/>
              <a:ea typeface="+mn-ea"/>
              <a:cs typeface="+mn-cs"/>
            </a:rPr>
            <a:t>conformidad</a:t>
          </a:r>
          <a:r>
            <a:rPr lang="es-ES" sz="1500" kern="1200" spc="-10" baseline="0" noProof="0" dirty="0">
              <a:solidFill>
                <a:schemeClr val="tx1"/>
              </a:solidFill>
              <a:effectLst/>
              <a:latin typeface="+mn-lt"/>
              <a:ea typeface="+mn-ea"/>
              <a:cs typeface="+mn-cs"/>
            </a:rPr>
            <a:t>”.</a:t>
          </a:r>
          <a:endParaRPr lang="en-US" sz="1500" i="1" kern="1200" spc="-10" baseline="0" dirty="0">
            <a:effectLst/>
            <a:latin typeface="Gill Sans MT" panose="020B0502020104020203" pitchFamily="34" charset="0"/>
          </a:endParaRPr>
        </a:p>
        <a:p>
          <a:pPr marL="182563" lvl="1" indent="-182563" algn="l" defTabSz="666750">
            <a:lnSpc>
              <a:spcPct val="100000"/>
            </a:lnSpc>
            <a:spcBef>
              <a:spcPct val="0"/>
            </a:spcBef>
            <a:spcAft>
              <a:spcPts val="300"/>
            </a:spcAft>
            <a:buFont typeface="Arial" panose="020B0604020202020204" pitchFamily="34" charset="0"/>
            <a:buChar char="••"/>
          </a:pPr>
          <a:r>
            <a:rPr lang="es-ES" sz="1500" kern="1200" spc="-10" baseline="0" noProof="0" dirty="0">
              <a:solidFill>
                <a:schemeClr val="tx1"/>
              </a:solidFill>
              <a:effectLst/>
              <a:latin typeface="+mn-lt"/>
              <a:ea typeface="+mn-ea"/>
              <a:cs typeface="+mn-cs"/>
            </a:rPr>
            <a:t>La palabra “</a:t>
          </a:r>
          <a:r>
            <a:rPr lang="es-ES" sz="1500" i="1" kern="1200" spc="-10" baseline="0" noProof="0" dirty="0">
              <a:solidFill>
                <a:schemeClr val="tx1"/>
              </a:solidFill>
              <a:effectLst/>
              <a:latin typeface="+mn-lt"/>
              <a:ea typeface="+mn-ea"/>
              <a:cs typeface="+mn-cs"/>
            </a:rPr>
            <a:t>determinar</a:t>
          </a:r>
          <a:r>
            <a:rPr lang="es-ES" sz="1500" kern="1200" spc="-10" baseline="0" noProof="0" dirty="0">
              <a:solidFill>
                <a:schemeClr val="tx1"/>
              </a:solidFill>
              <a:effectLst/>
              <a:latin typeface="+mn-lt"/>
              <a:ea typeface="+mn-ea"/>
              <a:cs typeface="+mn-cs"/>
            </a:rPr>
            <a:t>” se sustituyó por “</a:t>
          </a:r>
          <a:r>
            <a:rPr lang="es-ES" sz="1500" i="1" kern="1200" spc="-10" baseline="0" noProof="0" dirty="0">
              <a:solidFill>
                <a:schemeClr val="tx1"/>
              </a:solidFill>
              <a:effectLst/>
              <a:latin typeface="+mn-lt"/>
              <a:ea typeface="+mn-ea"/>
              <a:cs typeface="+mn-cs"/>
            </a:rPr>
            <a:t>comprobar</a:t>
          </a:r>
          <a:r>
            <a:rPr lang="es-ES" sz="1500" kern="1200" spc="-10" baseline="0" noProof="0" dirty="0">
              <a:solidFill>
                <a:schemeClr val="tx1"/>
              </a:solidFill>
              <a:effectLst/>
              <a:latin typeface="+mn-lt"/>
              <a:ea typeface="+mn-ea"/>
              <a:cs typeface="+mn-cs"/>
            </a:rPr>
            <a:t>” para reflejar el cambio de “</a:t>
          </a:r>
          <a:r>
            <a:rPr lang="es-ES" sz="1500" i="1" kern="1200" spc="-10" baseline="0" noProof="0" dirty="0">
              <a:solidFill>
                <a:schemeClr val="tx1"/>
              </a:solidFill>
              <a:effectLst/>
              <a:latin typeface="+mn-lt"/>
              <a:ea typeface="+mn-ea"/>
              <a:cs typeface="+mn-cs"/>
            </a:rPr>
            <a:t>cumplimiento</a:t>
          </a:r>
          <a:r>
            <a:rPr lang="es-ES" sz="1500" kern="1200" spc="-10" baseline="0" noProof="0" dirty="0">
              <a:solidFill>
                <a:schemeClr val="tx1"/>
              </a:solidFill>
              <a:effectLst/>
              <a:latin typeface="+mn-lt"/>
              <a:ea typeface="+mn-ea"/>
              <a:cs typeface="+mn-cs"/>
            </a:rPr>
            <a:t>” a “</a:t>
          </a:r>
          <a:r>
            <a:rPr lang="es-ES" sz="1500" i="1" kern="1200" spc="-10" baseline="0" noProof="0" dirty="0">
              <a:solidFill>
                <a:schemeClr val="tx1"/>
              </a:solidFill>
              <a:effectLst/>
              <a:latin typeface="+mn-lt"/>
              <a:ea typeface="+mn-ea"/>
              <a:cs typeface="+mn-cs"/>
            </a:rPr>
            <a:t>conformidad</a:t>
          </a:r>
          <a:r>
            <a:rPr lang="es-ES" sz="1500" kern="1200" spc="-10" baseline="0" noProof="0" dirty="0">
              <a:solidFill>
                <a:schemeClr val="tx1"/>
              </a:solidFill>
              <a:effectLst/>
              <a:latin typeface="+mn-lt"/>
              <a:ea typeface="+mn-ea"/>
              <a:cs typeface="+mn-cs"/>
            </a:rPr>
            <a:t>”.</a:t>
          </a:r>
          <a:endParaRPr lang="fr-FR" sz="1500" kern="1200" spc="-10" baseline="0" dirty="0">
            <a:latin typeface="Gill Sans MT" panose="020B0502020104020203" pitchFamily="34" charset="0"/>
          </a:endParaRPr>
        </a:p>
        <a:p>
          <a:pPr marL="182563" lvl="1" indent="-182563" algn="l" defTabSz="666750">
            <a:lnSpc>
              <a:spcPct val="100000"/>
            </a:lnSpc>
            <a:spcBef>
              <a:spcPct val="0"/>
            </a:spcBef>
            <a:spcAft>
              <a:spcPts val="300"/>
            </a:spcAft>
            <a:buFont typeface="Arial" panose="020B0604020202020204" pitchFamily="34" charset="0"/>
            <a:buChar char="••"/>
          </a:pPr>
          <a:r>
            <a:rPr lang="es-ES" sz="1500" i="1" kern="1200" spc="-10" baseline="0" noProof="0" dirty="0" smtClean="0">
              <a:solidFill>
                <a:schemeClr val="tx1"/>
              </a:solidFill>
              <a:effectLst/>
              <a:latin typeface="+mn-lt"/>
              <a:ea typeface="+mn-ea"/>
              <a:cs typeface="+mn-cs"/>
            </a:rPr>
            <a:t>“Reglamentaciones</a:t>
          </a:r>
          <a:r>
            <a:rPr lang="es-ES" sz="1500" kern="1200" spc="-10" baseline="0" noProof="0" dirty="0">
              <a:solidFill>
                <a:schemeClr val="tx1"/>
              </a:solidFill>
              <a:effectLst/>
              <a:latin typeface="+mn-lt"/>
              <a:ea typeface="+mn-ea"/>
              <a:cs typeface="+mn-cs"/>
            </a:rPr>
            <a:t>” se sustituyó por “</a:t>
          </a:r>
          <a:r>
            <a:rPr lang="es-ES" sz="1500" i="1" kern="1200" spc="-10" baseline="0" noProof="0" dirty="0">
              <a:solidFill>
                <a:schemeClr val="tx1"/>
              </a:solidFill>
              <a:effectLst/>
              <a:latin typeface="+mn-lt"/>
              <a:ea typeface="+mn-ea"/>
              <a:cs typeface="+mn-cs"/>
            </a:rPr>
            <a:t>requisitos</a:t>
          </a:r>
          <a:r>
            <a:rPr lang="es-ES" sz="1500" kern="1200" spc="-10" baseline="0" noProof="0" dirty="0">
              <a:solidFill>
                <a:schemeClr val="tx1"/>
              </a:solidFill>
              <a:effectLst/>
              <a:latin typeface="+mn-lt"/>
              <a:ea typeface="+mn-ea"/>
              <a:cs typeface="+mn-cs"/>
            </a:rPr>
            <a:t>”, ya que las reglamentaciones fitosanitarias pertenecen a un nivel superior y hacen referencia a plagas reglamentadas. Sin embargo, la inspección puede realizarse en otros escenarios distintos a la importación, tales como en los lugares o sitios de producción o a la exportación, y la inspección en dichos escenarios podrá no estar siempre relacionada con plagas reglamentadas.</a:t>
          </a:r>
          <a:endParaRPr lang="fr-FR" sz="1500" kern="1200" spc="-10" baseline="0" dirty="0">
            <a:latin typeface="Gill Sans MT" panose="020B0502020104020203" pitchFamily="34" charset="0"/>
          </a:endParaRPr>
        </a:p>
      </dsp:txBody>
      <dsp:txXfrm>
        <a:off x="0" y="567958"/>
        <a:ext cx="6177280" cy="4399662"/>
      </dsp:txXfrm>
    </dsp:sp>
    <dsp:sp modelId="{3FC65156-527F-4E59-95F4-0814ED0C6D49}">
      <dsp:nvSpPr>
        <dsp:cNvPr id="0" name=""/>
        <dsp:cNvSpPr/>
      </dsp:nvSpPr>
      <dsp:spPr>
        <a:xfrm>
          <a:off x="59039" y="777"/>
          <a:ext cx="5881408" cy="645512"/>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441" tIns="0" rIns="163441" bIns="0" numCol="1" spcCol="1270" anchor="ctr" anchorCtr="0">
          <a:noAutofit/>
        </a:bodyPr>
        <a:lstStyle/>
        <a:p>
          <a:pPr lvl="0" algn="r" defTabSz="800100">
            <a:lnSpc>
              <a:spcPct val="90000"/>
            </a:lnSpc>
            <a:spcBef>
              <a:spcPct val="0"/>
            </a:spcBef>
            <a:spcAft>
              <a:spcPct val="35000"/>
            </a:spcAft>
          </a:pPr>
          <a:r>
            <a:rPr lang="fr-CH" sz="1800" b="1" i="1" kern="1200" dirty="0" smtClean="0">
              <a:effectLst>
                <a:outerShdw blurRad="38100" dist="38100" dir="2700000" algn="tl">
                  <a:srgbClr val="000000">
                    <a:alpha val="43137"/>
                  </a:srgbClr>
                </a:outerShdw>
              </a:effectLst>
              <a:latin typeface="Gill Sans MT" panose="020B0502020104020203" pitchFamily="34" charset="0"/>
            </a:rPr>
            <a:t>Sin </a:t>
          </a:r>
          <a:r>
            <a:rPr lang="fr-CH" sz="1800" b="1" i="1" kern="1200" dirty="0" err="1" smtClean="0">
              <a:effectLst>
                <a:outerShdw blurRad="38100" dist="38100" dir="2700000" algn="tl">
                  <a:srgbClr val="000000">
                    <a:alpha val="43137"/>
                  </a:srgbClr>
                </a:outerShdw>
              </a:effectLst>
              <a:latin typeface="Gill Sans MT" panose="020B0502020104020203" pitchFamily="34" charset="0"/>
            </a:rPr>
            <a:t>modificación</a:t>
          </a:r>
          <a:r>
            <a:rPr lang="fr-CH" sz="1800" b="1" i="1" kern="1200" dirty="0" smtClean="0">
              <a:effectLst>
                <a:outerShdw blurRad="38100" dist="38100" dir="2700000" algn="tl">
                  <a:srgbClr val="000000">
                    <a:alpha val="43137"/>
                  </a:srgbClr>
                </a:outerShdw>
              </a:effectLst>
              <a:latin typeface="Gill Sans MT" panose="020B0502020104020203" pitchFamily="34" charset="0"/>
            </a:rPr>
            <a:t>  </a:t>
          </a: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kern="1200" dirty="0">
              <a:effectLst>
                <a:outerShdw blurRad="38100" dist="38100" dir="2700000" algn="tl">
                  <a:srgbClr val="000000">
                    <a:alpha val="43137"/>
                  </a:srgbClr>
                </a:outerShdw>
              </a:effectLst>
              <a:latin typeface="Gill Sans MT" panose="020B0502020104020203" pitchFamily="34" charset="0"/>
            </a:rPr>
            <a:t> </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90550" y="32288"/>
        <a:ext cx="5818386" cy="5824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078-26E9-4F80-A298-4ADD4455F8DB}">
      <dsp:nvSpPr>
        <dsp:cNvPr id="0" name=""/>
        <dsp:cNvSpPr/>
      </dsp:nvSpPr>
      <dsp:spPr>
        <a:xfrm>
          <a:off x="6603"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s-ES" sz="4400" kern="1200" noProof="0" dirty="0">
              <a:effectLst>
                <a:outerShdw blurRad="38100" dist="38100" dir="2700000" algn="tl">
                  <a:srgbClr val="000000">
                    <a:alpha val="43137"/>
                  </a:srgbClr>
                </a:outerShdw>
              </a:effectLst>
            </a:rPr>
            <a:t>Adiciones</a:t>
          </a:r>
          <a:endParaRPr lang="en-US" sz="4800" kern="1200" dirty="0">
            <a:effectLst/>
          </a:endParaRPr>
        </a:p>
      </dsp:txBody>
      <dsp:txXfrm>
        <a:off x="6603" y="225138"/>
        <a:ext cx="3775731" cy="1350816"/>
      </dsp:txXfrm>
    </dsp:sp>
    <dsp:sp modelId="{735BEF97-3A22-42FF-8621-DE2DDE457DCD}">
      <dsp:nvSpPr>
        <dsp:cNvPr id="0" name=""/>
        <dsp:cNvSpPr/>
      </dsp:nvSpPr>
      <dsp:spPr>
        <a:xfrm>
          <a:off x="233146" y="1486323"/>
          <a:ext cx="3322647" cy="9730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s-ES" sz="1800" kern="1200" noProof="0" dirty="0">
              <a:solidFill>
                <a:schemeClr val="bg1"/>
              </a:solidFill>
            </a:rPr>
            <a:t>Identidad (de un envío)</a:t>
          </a:r>
          <a:endParaRPr lang="en-US" sz="1800" kern="1200" dirty="0">
            <a:solidFill>
              <a:schemeClr val="bg1"/>
            </a:solidFill>
            <a:effectLst>
              <a:outerShdw blurRad="38100" dist="38100" dir="2700000" algn="tl">
                <a:srgbClr val="000000">
                  <a:alpha val="43137"/>
                </a:srgbClr>
              </a:outerShdw>
            </a:effectLst>
          </a:endParaRPr>
        </a:p>
      </dsp:txBody>
      <dsp:txXfrm>
        <a:off x="261646" y="1514823"/>
        <a:ext cx="3265647" cy="916066"/>
      </dsp:txXfrm>
    </dsp:sp>
    <dsp:sp modelId="{49B92527-5C7C-4875-BF59-0011BFE7279E}">
      <dsp:nvSpPr>
        <dsp:cNvPr id="0" name=""/>
        <dsp:cNvSpPr/>
      </dsp:nvSpPr>
      <dsp:spPr>
        <a:xfrm>
          <a:off x="233146" y="2609091"/>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s-ES" sz="1800" kern="1200" noProof="0" dirty="0">
              <a:solidFill>
                <a:schemeClr val="bg1"/>
              </a:solidFill>
            </a:rPr>
            <a:t>Vigilancia general</a:t>
          </a:r>
          <a:endParaRPr lang="en-US" sz="1800" kern="1200" dirty="0">
            <a:solidFill>
              <a:schemeClr val="bg1"/>
            </a:solidFill>
            <a:effectLst>
              <a:outerShdw blurRad="38100" dist="38100" dir="2700000" algn="tl">
                <a:srgbClr val="000000">
                  <a:alpha val="43137"/>
                </a:srgbClr>
              </a:outerShdw>
            </a:effectLst>
          </a:endParaRPr>
        </a:p>
      </dsp:txBody>
      <dsp:txXfrm>
        <a:off x="261646" y="2637591"/>
        <a:ext cx="3265647" cy="916066"/>
      </dsp:txXfrm>
    </dsp:sp>
    <dsp:sp modelId="{15F87500-79D8-4FBD-8F5E-F49341FF1BDF}">
      <dsp:nvSpPr>
        <dsp:cNvPr id="0" name=""/>
        <dsp:cNvSpPr/>
      </dsp:nvSpPr>
      <dsp:spPr>
        <a:xfrm>
          <a:off x="233146" y="3731860"/>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s-ES" sz="1800" kern="1200" noProof="0" dirty="0">
              <a:solidFill>
                <a:schemeClr val="bg1"/>
              </a:solidFill>
            </a:rPr>
            <a:t>Vigilancia específica</a:t>
          </a:r>
          <a:endParaRPr lang="en-US" sz="1800" kern="1200" dirty="0">
            <a:solidFill>
              <a:schemeClr val="bg1"/>
            </a:solidFill>
            <a:effectLst>
              <a:outerShdw blurRad="38100" dist="38100" dir="2700000" algn="tl">
                <a:srgbClr val="000000">
                  <a:alpha val="43137"/>
                </a:srgbClr>
              </a:outerShdw>
            </a:effectLst>
          </a:endParaRPr>
        </a:p>
      </dsp:txBody>
      <dsp:txXfrm>
        <a:off x="261646" y="3760360"/>
        <a:ext cx="3265647" cy="916066"/>
      </dsp:txXfrm>
    </dsp:sp>
    <dsp:sp modelId="{3506B1FA-E64B-495B-A967-61259BB14711}">
      <dsp:nvSpPr>
        <dsp:cNvPr id="0" name=""/>
        <dsp:cNvSpPr/>
      </dsp:nvSpPr>
      <dsp:spPr>
        <a:xfrm>
          <a:off x="409383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err="1">
              <a:effectLst/>
            </a:rPr>
            <a:t>Revisiones</a:t>
          </a:r>
          <a:endParaRPr lang="en-US" sz="6200" kern="1200" dirty="0">
            <a:effectLst/>
          </a:endParaRPr>
        </a:p>
      </dsp:txBody>
      <dsp:txXfrm>
        <a:off x="4093834" y="225138"/>
        <a:ext cx="3775731" cy="1350816"/>
      </dsp:txXfrm>
    </dsp:sp>
    <dsp:sp modelId="{D5233310-71F2-4A0A-BA42-9131AA861AE9}">
      <dsp:nvSpPr>
        <dsp:cNvPr id="0" name=""/>
        <dsp:cNvSpPr/>
      </dsp:nvSpPr>
      <dsp:spPr>
        <a:xfrm>
          <a:off x="4320376" y="1293679"/>
          <a:ext cx="3322647" cy="300251"/>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Vigilancia</a:t>
          </a:r>
          <a:endParaRPr lang="en-US" sz="1500" kern="1200" dirty="0">
            <a:solidFill>
              <a:schemeClr val="bg1"/>
            </a:solidFill>
            <a:effectLst>
              <a:outerShdw blurRad="38100" dist="38100" dir="2700000" algn="tl">
                <a:srgbClr val="000000">
                  <a:alpha val="43137"/>
                </a:srgbClr>
              </a:outerShdw>
            </a:effectLst>
          </a:endParaRPr>
        </a:p>
      </dsp:txBody>
      <dsp:txXfrm>
        <a:off x="4329170" y="1302473"/>
        <a:ext cx="3305059" cy="282663"/>
      </dsp:txXfrm>
    </dsp:sp>
    <dsp:sp modelId="{3BDF19D4-9D86-48AD-BBF4-C80175A43B41}">
      <dsp:nvSpPr>
        <dsp:cNvPr id="0" name=""/>
        <dsp:cNvSpPr/>
      </dsp:nvSpPr>
      <dsp:spPr>
        <a:xfrm>
          <a:off x="4320376" y="1640123"/>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Integridad (de un envío)</a:t>
          </a:r>
          <a:endParaRPr lang="en-US" sz="1500" kern="1200" dirty="0">
            <a:effectLst>
              <a:outerShdw blurRad="38100" dist="38100" dir="2700000" algn="tl">
                <a:srgbClr val="000000">
                  <a:alpha val="43137"/>
                </a:srgbClr>
              </a:outerShdw>
            </a:effectLst>
          </a:endParaRPr>
        </a:p>
      </dsp:txBody>
      <dsp:txXfrm>
        <a:off x="4329170" y="1648917"/>
        <a:ext cx="3305059" cy="282663"/>
      </dsp:txXfrm>
    </dsp:sp>
    <dsp:sp modelId="{0C0130DD-182D-4B71-A35F-36FD45EEA475}">
      <dsp:nvSpPr>
        <dsp:cNvPr id="0" name=""/>
        <dsp:cNvSpPr/>
      </dsp:nvSpPr>
      <dsp:spPr>
        <a:xfrm>
          <a:off x="4320376" y="1986567"/>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Seguridad fitosanitaria (de un envío)</a:t>
          </a:r>
          <a:endParaRPr lang="en-US" sz="1500" kern="1200" dirty="0">
            <a:effectLst>
              <a:outerShdw blurRad="38100" dist="38100" dir="2700000" algn="tl">
                <a:srgbClr val="000000">
                  <a:alpha val="43137"/>
                </a:srgbClr>
              </a:outerShdw>
            </a:effectLst>
          </a:endParaRPr>
        </a:p>
      </dsp:txBody>
      <dsp:txXfrm>
        <a:off x="4329170" y="1995361"/>
        <a:ext cx="3305059" cy="282663"/>
      </dsp:txXfrm>
    </dsp:sp>
    <dsp:sp modelId="{5F0EE217-8E7D-43DE-8226-F834D9CFFA1E}">
      <dsp:nvSpPr>
        <dsp:cNvPr id="0" name=""/>
        <dsp:cNvSpPr/>
      </dsp:nvSpPr>
      <dsp:spPr>
        <a:xfrm>
          <a:off x="4320376" y="2333011"/>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Medida de emergencia</a:t>
          </a:r>
          <a:endParaRPr lang="en-US" sz="1500" kern="1200" dirty="0">
            <a:effectLst>
              <a:outerShdw blurRad="38100" dist="38100" dir="2700000" algn="tl">
                <a:srgbClr val="000000">
                  <a:alpha val="43137"/>
                </a:srgbClr>
              </a:outerShdw>
            </a:effectLst>
          </a:endParaRPr>
        </a:p>
      </dsp:txBody>
      <dsp:txXfrm>
        <a:off x="4329170" y="2341805"/>
        <a:ext cx="3305059" cy="282663"/>
      </dsp:txXfrm>
    </dsp:sp>
    <dsp:sp modelId="{EFDB0D3A-A945-492A-8A8B-96F7E1D79861}">
      <dsp:nvSpPr>
        <dsp:cNvPr id="0" name=""/>
        <dsp:cNvSpPr/>
      </dsp:nvSpPr>
      <dsp:spPr>
        <a:xfrm>
          <a:off x="4320376" y="2679455"/>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Medida provisional</a:t>
          </a:r>
          <a:endParaRPr lang="en-US" sz="1500" kern="1200" dirty="0">
            <a:effectLst>
              <a:outerShdw blurRad="38100" dist="38100" dir="2700000" algn="tl">
                <a:srgbClr val="000000">
                  <a:alpha val="43137"/>
                </a:srgbClr>
              </a:outerShdw>
            </a:effectLst>
          </a:endParaRPr>
        </a:p>
      </dsp:txBody>
      <dsp:txXfrm>
        <a:off x="4329170" y="2688249"/>
        <a:ext cx="3305059" cy="282663"/>
      </dsp:txXfrm>
    </dsp:sp>
    <dsp:sp modelId="{95ADDDF1-93F3-4EBD-8407-BBB8B842E61C}">
      <dsp:nvSpPr>
        <dsp:cNvPr id="0" name=""/>
        <dsp:cNvSpPr/>
      </dsp:nvSpPr>
      <dsp:spPr>
        <a:xfrm>
          <a:off x="4320376" y="302589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Inspección</a:t>
          </a:r>
          <a:endParaRPr lang="en-US" sz="1500" kern="1200" dirty="0">
            <a:effectLst>
              <a:outerShdw blurRad="38100" dist="38100" dir="2700000" algn="tl">
                <a:srgbClr val="000000">
                  <a:alpha val="43137"/>
                </a:srgbClr>
              </a:outerShdw>
            </a:effectLst>
          </a:endParaRPr>
        </a:p>
      </dsp:txBody>
      <dsp:txXfrm>
        <a:off x="4329170" y="3034693"/>
        <a:ext cx="3305059" cy="282663"/>
      </dsp:txXfrm>
    </dsp:sp>
    <dsp:sp modelId="{3EAC8109-02B6-4E8E-91E5-449D6741C92C}">
      <dsp:nvSpPr>
        <dsp:cNvPr id="0" name=""/>
        <dsp:cNvSpPr/>
      </dsp:nvSpPr>
      <dsp:spPr>
        <a:xfrm>
          <a:off x="4320376" y="3372343"/>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Prueba</a:t>
          </a:r>
          <a:endParaRPr lang="en-US" sz="1500" kern="1200" dirty="0">
            <a:effectLst>
              <a:outerShdw blurRad="38100" dist="38100" dir="2700000" algn="tl">
                <a:srgbClr val="000000">
                  <a:alpha val="43137"/>
                </a:srgbClr>
              </a:outerShdw>
            </a:effectLst>
          </a:endParaRPr>
        </a:p>
      </dsp:txBody>
      <dsp:txXfrm>
        <a:off x="4329170" y="3381137"/>
        <a:ext cx="3305059" cy="282663"/>
      </dsp:txXfrm>
    </dsp:sp>
    <dsp:sp modelId="{5A9F8F98-E512-4FB7-B36C-CA5A203EE6E4}">
      <dsp:nvSpPr>
        <dsp:cNvPr id="0" name=""/>
        <dsp:cNvSpPr/>
      </dsp:nvSpPr>
      <dsp:spPr>
        <a:xfrm>
          <a:off x="4320376" y="3777068"/>
          <a:ext cx="3322647" cy="4462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noProof="0" dirty="0">
              <a:solidFill>
                <a:schemeClr val="bg1"/>
              </a:solidFill>
            </a:rPr>
            <a:t>Procedimiento de verificación de cumplimiento (para un envío)</a:t>
          </a:r>
          <a:endParaRPr lang="en-US" sz="1600" kern="1200" dirty="0">
            <a:effectLst>
              <a:outerShdw blurRad="38100" dist="38100" dir="2700000" algn="tl">
                <a:srgbClr val="000000">
                  <a:alpha val="43137"/>
                </a:srgbClr>
              </a:outerShdw>
            </a:effectLst>
          </a:endParaRPr>
        </a:p>
      </dsp:txBody>
      <dsp:txXfrm>
        <a:off x="4333447" y="3790139"/>
        <a:ext cx="3296505" cy="420124"/>
      </dsp:txXfrm>
    </dsp:sp>
    <dsp:sp modelId="{94731990-A079-4E73-B87F-85728EEBF64C}">
      <dsp:nvSpPr>
        <dsp:cNvPr id="0" name=""/>
        <dsp:cNvSpPr/>
      </dsp:nvSpPr>
      <dsp:spPr>
        <a:xfrm>
          <a:off x="4320376" y="430802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s-ES" sz="1500" kern="1200" noProof="0" dirty="0">
              <a:solidFill>
                <a:schemeClr val="bg1"/>
              </a:solidFill>
            </a:rPr>
            <a:t>Liberación (de un envío)</a:t>
          </a:r>
          <a:endParaRPr lang="en-US" sz="1500" kern="1200" dirty="0">
            <a:effectLst>
              <a:outerShdw blurRad="38100" dist="38100" dir="2700000" algn="tl">
                <a:srgbClr val="000000">
                  <a:alpha val="43137"/>
                </a:srgbClr>
              </a:outerShdw>
            </a:effectLst>
          </a:endParaRPr>
        </a:p>
      </dsp:txBody>
      <dsp:txXfrm>
        <a:off x="4329170" y="4316823"/>
        <a:ext cx="3305059" cy="282663"/>
      </dsp:txXfrm>
    </dsp:sp>
    <dsp:sp modelId="{A1B3A30C-2A3B-4B86-835D-A66F006B0CA0}">
      <dsp:nvSpPr>
        <dsp:cNvPr id="0" name=""/>
        <dsp:cNvSpPr/>
      </dsp:nvSpPr>
      <dsp:spPr>
        <a:xfrm>
          <a:off x="818106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err="1">
              <a:effectLst/>
            </a:rPr>
            <a:t>Supresiones</a:t>
          </a:r>
          <a:endParaRPr lang="en-US" sz="5400" kern="1200" dirty="0">
            <a:effectLst>
              <a:outerShdw blurRad="38100" dist="38100" dir="2700000" algn="tl">
                <a:srgbClr val="000000">
                  <a:alpha val="43137"/>
                </a:srgbClr>
              </a:outerShdw>
            </a:effectLst>
          </a:endParaRPr>
        </a:p>
      </dsp:txBody>
      <dsp:txXfrm>
        <a:off x="8181064" y="225138"/>
        <a:ext cx="3775731" cy="1350816"/>
      </dsp:txXfrm>
    </dsp:sp>
    <dsp:sp modelId="{AB706B4A-0B7D-46EF-8186-238D34135A34}">
      <dsp:nvSpPr>
        <dsp:cNvPr id="0" name=""/>
        <dsp:cNvSpPr/>
      </dsp:nvSpPr>
      <dsp:spPr>
        <a:xfrm>
          <a:off x="8407606" y="1487351"/>
          <a:ext cx="3322647" cy="1493397"/>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s-ES" sz="1800" kern="1200" noProof="0" dirty="0">
              <a:solidFill>
                <a:schemeClr val="bg1"/>
              </a:solidFill>
            </a:rPr>
            <a:t>Aprobación (de un envío)</a:t>
          </a:r>
          <a:endParaRPr lang="en-US" sz="1800" kern="1200" dirty="0">
            <a:effectLst>
              <a:outerShdw blurRad="38100" dist="38100" dir="2700000" algn="tl">
                <a:srgbClr val="000000">
                  <a:alpha val="43137"/>
                </a:srgbClr>
              </a:outerShdw>
            </a:effectLst>
          </a:endParaRPr>
        </a:p>
      </dsp:txBody>
      <dsp:txXfrm>
        <a:off x="8451346" y="1531091"/>
        <a:ext cx="3235167" cy="1405917"/>
      </dsp:txXfrm>
    </dsp:sp>
    <dsp:sp modelId="{17D62B9E-F0A2-4A17-98F5-BD5498E39705}">
      <dsp:nvSpPr>
        <dsp:cNvPr id="0" name=""/>
        <dsp:cNvSpPr/>
      </dsp:nvSpPr>
      <dsp:spPr>
        <a:xfrm>
          <a:off x="8407606" y="3210501"/>
          <a:ext cx="3322647" cy="1493397"/>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err="1">
              <a:effectLst>
                <a:outerShdw blurRad="38100" dist="38100" dir="2700000" algn="tl">
                  <a:srgbClr val="000000">
                    <a:alpha val="43137"/>
                  </a:srgbClr>
                </a:outerShdw>
              </a:effectLst>
            </a:rPr>
            <a:t>Germoplasma</a:t>
          </a:r>
          <a:endParaRPr lang="en-US" sz="1800" kern="1200" dirty="0">
            <a:effectLst>
              <a:outerShdw blurRad="38100" dist="38100" dir="2700000" algn="tl">
                <a:srgbClr val="000000">
                  <a:alpha val="43137"/>
                </a:srgbClr>
              </a:outerShdw>
            </a:effectLst>
          </a:endParaRPr>
        </a:p>
      </dsp:txBody>
      <dsp:txXfrm>
        <a:off x="8451346" y="3254241"/>
        <a:ext cx="3235167" cy="140591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14889"/>
          <a:ext cx="4800600" cy="3767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79044" rIns="372580" bIns="163576" numCol="1" spcCol="1270" anchor="t" anchorCtr="0">
          <a:noAutofit/>
        </a:bodyPr>
        <a:lstStyle/>
        <a:p>
          <a:pPr marL="228600" lvl="1" indent="-228600" algn="ctr" defTabSz="1022350">
            <a:lnSpc>
              <a:spcPct val="90000"/>
            </a:lnSpc>
            <a:spcBef>
              <a:spcPct val="0"/>
            </a:spcBef>
            <a:spcAft>
              <a:spcPct val="15000"/>
            </a:spcAft>
            <a:buChar char="••"/>
          </a:pPr>
          <a:r>
            <a:rPr lang="es-ES" altLang="ja-JP" sz="2300" kern="1200" noProof="0" dirty="0" smtClean="0">
              <a:effectLst>
                <a:outerShdw blurRad="38100" dist="38100" dir="2700000" algn="tl">
                  <a:srgbClr val="000000">
                    <a:alpha val="43137"/>
                  </a:srgbClr>
                </a:outerShdw>
              </a:effectLst>
              <a:latin typeface="Arial" pitchFamily="34" charset="0"/>
              <a:cs typeface="Arial" pitchFamily="34" charset="0"/>
            </a:rPr>
            <a:t>“E</a:t>
          </a:r>
          <a:r>
            <a:rPr lang="es-ES" sz="2300" b="1" kern="1200" noProof="0" dirty="0" smtClean="0"/>
            <a:t>xamen </a:t>
          </a:r>
          <a:r>
            <a:rPr lang="es-ES" sz="2300" b="1" kern="1200" noProof="0" dirty="0"/>
            <a:t>visual oficial </a:t>
          </a:r>
          <a:r>
            <a:rPr lang="es-ES" sz="2300" kern="1200" noProof="0" dirty="0"/>
            <a:t>de </a:t>
          </a:r>
          <a:r>
            <a:rPr lang="es-ES" sz="2300" b="1" kern="1200" noProof="0" dirty="0"/>
            <a:t>plantas</a:t>
          </a:r>
          <a:r>
            <a:rPr lang="es-ES" sz="2300" kern="1200" noProof="0" dirty="0"/>
            <a:t>, </a:t>
          </a:r>
          <a:r>
            <a:rPr lang="es-ES" sz="2300" b="1" kern="1200" noProof="0" dirty="0"/>
            <a:t>productos vegetales</a:t>
          </a:r>
          <a:r>
            <a:rPr lang="es-ES" sz="2300" kern="1200" noProof="0" dirty="0"/>
            <a:t> u otros </a:t>
          </a:r>
          <a:r>
            <a:rPr lang="es-ES" sz="2300" b="1" kern="1200" noProof="0" dirty="0"/>
            <a:t>artículos reglamentados</a:t>
          </a:r>
          <a:r>
            <a:rPr lang="es-ES" sz="2300" kern="1200" noProof="0" dirty="0"/>
            <a:t> para determinar si hay </a:t>
          </a:r>
          <a:r>
            <a:rPr lang="es-ES" sz="2300" b="1" kern="1200" noProof="0" dirty="0"/>
            <a:t>plagas</a:t>
          </a:r>
          <a:r>
            <a:rPr lang="es-ES" sz="2300" kern="1200" noProof="0" dirty="0"/>
            <a:t> o </a:t>
          </a:r>
          <a:r>
            <a:rPr lang="es-ES" sz="2300" strike="sngStrike" kern="1200" noProof="0" dirty="0"/>
            <a:t>determinar el cumplimiento </a:t>
          </a:r>
          <a:r>
            <a:rPr lang="es-ES" sz="2300" strike="noStrike" kern="1200" noProof="0" dirty="0"/>
            <a:t> </a:t>
          </a:r>
          <a:r>
            <a:rPr lang="es-ES" sz="2300" u="sng" kern="1200" noProof="0" dirty="0"/>
            <a:t>comprobar la conformidad </a:t>
          </a:r>
          <a:r>
            <a:rPr lang="es-ES" sz="2300" strike="noStrike" kern="1200" noProof="0" dirty="0"/>
            <a:t>con</a:t>
          </a:r>
          <a:r>
            <a:rPr lang="es-ES" sz="2300" strike="sngStrike" kern="1200" noProof="0" dirty="0"/>
            <a:t> las </a:t>
          </a:r>
          <a:r>
            <a:rPr lang="es-ES" sz="2300" b="1" strike="sngStrike" kern="1200" noProof="0" dirty="0"/>
            <a:t>reglamentaciones</a:t>
          </a:r>
          <a:r>
            <a:rPr lang="es-ES" sz="2300" strike="sngStrike" kern="1200" noProof="0" dirty="0"/>
            <a:t> </a:t>
          </a:r>
          <a:r>
            <a:rPr lang="es-ES" sz="2300" b="1" strike="sngStrike" kern="1200" noProof="0" dirty="0"/>
            <a:t>fitosanitarias </a:t>
          </a:r>
          <a:r>
            <a:rPr lang="es-ES" sz="2300" b="0" u="sng" strike="noStrike" kern="1200" noProof="0" dirty="0"/>
            <a:t>los requisitos fitosanitarios</a:t>
          </a:r>
          <a:endParaRPr lang="en-US" sz="2300" i="1" kern="1200" dirty="0">
            <a:effectLst/>
            <a:latin typeface="Gill Sans MT" panose="020B0502020104020203" pitchFamily="34" charset="0"/>
          </a:endParaRPr>
        </a:p>
      </dsp:txBody>
      <dsp:txXfrm>
        <a:off x="0" y="514889"/>
        <a:ext cx="4800600" cy="3767400"/>
      </dsp:txXfrm>
    </dsp:sp>
    <dsp:sp modelId="{3FC65156-527F-4E59-95F4-0814ED0C6D49}">
      <dsp:nvSpPr>
        <dsp:cNvPr id="0" name=""/>
        <dsp:cNvSpPr/>
      </dsp:nvSpPr>
      <dsp:spPr>
        <a:xfrm>
          <a:off x="240030" y="175409"/>
          <a:ext cx="3360420"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022350">
            <a:lnSpc>
              <a:spcPct val="90000"/>
            </a:lnSpc>
            <a:spcBef>
              <a:spcPct val="0"/>
            </a:spcBef>
            <a:spcAft>
              <a:spcPct val="35000"/>
            </a:spcAft>
          </a:pPr>
          <a:r>
            <a:rPr lang="en-US" altLang="ja-JP" sz="23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s-ES" sz="2300" b="1" kern="1200" noProof="0" dirty="0">
              <a:effectLst>
                <a:outerShdw blurRad="38100" dist="38100" dir="2700000" algn="tl">
                  <a:srgbClr val="000000">
                    <a:alpha val="43137"/>
                  </a:srgbClr>
                </a:outerShdw>
              </a:effectLst>
            </a:rPr>
            <a:t>Inspección</a:t>
          </a:r>
          <a:r>
            <a:rPr lang="en-US" altLang="ja-JP" sz="23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73174" y="208553"/>
        <a:ext cx="3294132" cy="61267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91600"/>
          <a:ext cx="5486401" cy="3969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12420" rIns="425806"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s-ES" sz="1500" kern="1200" dirty="0">
              <a:solidFill>
                <a:schemeClr val="tx1"/>
              </a:solidFill>
              <a:effectLst/>
              <a:latin typeface="+mn-lt"/>
              <a:ea typeface="+mn-ea"/>
              <a:cs typeface="+mn-cs"/>
            </a:rPr>
            <a:t>De acuerdo al  Artículo  VII.2f de la Convención y la definición de “</a:t>
          </a:r>
          <a:r>
            <a:rPr lang="es-ES" sz="1500" i="1" kern="1200" dirty="0">
              <a:solidFill>
                <a:schemeClr val="tx1"/>
              </a:solidFill>
              <a:effectLst/>
              <a:latin typeface="+mn-lt"/>
              <a:ea typeface="+mn-ea"/>
              <a:cs typeface="+mn-cs"/>
            </a:rPr>
            <a:t>procedimiento de verificación de cumplimiento (para un envío)”,</a:t>
          </a:r>
          <a:r>
            <a:rPr lang="es-ES" sz="1500" kern="1200" dirty="0">
              <a:solidFill>
                <a:schemeClr val="tx1"/>
              </a:solidFill>
              <a:effectLst/>
              <a:latin typeface="+mn-lt"/>
              <a:ea typeface="+mn-ea"/>
              <a:cs typeface="+mn-cs"/>
            </a:rPr>
            <a:t> los términos “</a:t>
          </a:r>
          <a:r>
            <a:rPr lang="es-ES" sz="1500" i="1" kern="1200" dirty="0">
              <a:solidFill>
                <a:schemeClr val="tx1"/>
              </a:solidFill>
              <a:effectLst/>
              <a:latin typeface="+mn-lt"/>
              <a:ea typeface="+mn-ea"/>
              <a:cs typeface="+mn-cs"/>
            </a:rPr>
            <a:t>cumplimiento</a:t>
          </a:r>
          <a:r>
            <a:rPr lang="es-ES" sz="1500" kern="1200" dirty="0">
              <a:solidFill>
                <a:schemeClr val="tx1"/>
              </a:solidFill>
              <a:effectLst/>
              <a:latin typeface="+mn-lt"/>
              <a:ea typeface="+mn-ea"/>
              <a:cs typeface="+mn-cs"/>
            </a:rPr>
            <a:t>” y “</a:t>
          </a:r>
          <a:r>
            <a:rPr lang="es-ES" sz="1500" i="1" kern="1200" dirty="0">
              <a:solidFill>
                <a:schemeClr val="tx1"/>
              </a:solidFill>
              <a:effectLst/>
              <a:latin typeface="+mn-lt"/>
              <a:ea typeface="+mn-ea"/>
              <a:cs typeface="+mn-cs"/>
            </a:rPr>
            <a:t>no cumplimiento</a:t>
          </a:r>
          <a:r>
            <a:rPr lang="es-ES" sz="1500" kern="1200" dirty="0">
              <a:solidFill>
                <a:schemeClr val="tx1"/>
              </a:solidFill>
              <a:effectLst/>
              <a:latin typeface="+mn-lt"/>
              <a:ea typeface="+mn-ea"/>
              <a:cs typeface="+mn-cs"/>
            </a:rPr>
            <a:t>” están relacionados con los envíos, y las “Recomendaciones generales sobre el uso de términos en las NIMF” estipulan usar “</a:t>
          </a:r>
          <a:r>
            <a:rPr lang="es-ES" sz="1500" i="1" kern="1200" dirty="0">
              <a:solidFill>
                <a:schemeClr val="tx1"/>
              </a:solidFill>
              <a:effectLst/>
              <a:latin typeface="+mn-lt"/>
              <a:ea typeface="+mn-ea"/>
              <a:cs typeface="+mn-cs"/>
            </a:rPr>
            <a:t>conformidad</a:t>
          </a:r>
          <a:r>
            <a:rPr lang="es-ES" sz="1500" kern="1200" dirty="0">
              <a:solidFill>
                <a:schemeClr val="tx1"/>
              </a:solidFill>
              <a:effectLst/>
              <a:latin typeface="+mn-lt"/>
              <a:ea typeface="+mn-ea"/>
              <a:cs typeface="+mn-cs"/>
            </a:rPr>
            <a:t>” en otros casos. Como el término </a:t>
          </a:r>
          <a:r>
            <a:rPr lang="es-ES" sz="1500" i="1" kern="1200" dirty="0">
              <a:solidFill>
                <a:schemeClr val="tx1"/>
              </a:solidFill>
              <a:effectLst/>
              <a:latin typeface="+mn-lt"/>
              <a:ea typeface="+mn-ea"/>
              <a:cs typeface="+mn-cs"/>
            </a:rPr>
            <a:t>prueba </a:t>
          </a:r>
          <a:r>
            <a:rPr lang="es-ES" sz="1500" kern="1200" dirty="0">
              <a:solidFill>
                <a:schemeClr val="tx1"/>
              </a:solidFill>
              <a:effectLst/>
              <a:latin typeface="+mn-lt"/>
              <a:ea typeface="+mn-ea"/>
              <a:cs typeface="+mn-cs"/>
            </a:rPr>
            <a:t>se puede usar en otros ámbitos además de en envíos, se sustituyó “</a:t>
          </a:r>
          <a:r>
            <a:rPr lang="es-ES" sz="1500" i="1" kern="1200" dirty="0">
              <a:solidFill>
                <a:schemeClr val="tx1"/>
              </a:solidFill>
              <a:effectLst/>
              <a:latin typeface="+mn-lt"/>
              <a:ea typeface="+mn-ea"/>
              <a:cs typeface="+mn-cs"/>
            </a:rPr>
            <a:t>cumplimiento</a:t>
          </a:r>
          <a:r>
            <a:rPr lang="es-ES" sz="1500" kern="1200" dirty="0">
              <a:solidFill>
                <a:schemeClr val="tx1"/>
              </a:solidFill>
              <a:effectLst/>
              <a:latin typeface="+mn-lt"/>
              <a:ea typeface="+mn-ea"/>
              <a:cs typeface="+mn-cs"/>
            </a:rPr>
            <a:t>” por “</a:t>
          </a:r>
          <a:r>
            <a:rPr lang="es-ES" sz="1500" i="1" kern="1200" dirty="0">
              <a:solidFill>
                <a:schemeClr val="tx1"/>
              </a:solidFill>
              <a:effectLst/>
              <a:latin typeface="+mn-lt"/>
              <a:ea typeface="+mn-ea"/>
              <a:cs typeface="+mn-cs"/>
            </a:rPr>
            <a:t>conformidad”.</a:t>
          </a:r>
          <a:endParaRPr lang="en-US" sz="1500" i="1" kern="1200" dirty="0">
            <a:effectLst/>
            <a:latin typeface="Gill Sans MT" panose="020B0502020104020203" pitchFamily="34" charset="0"/>
          </a:endParaRPr>
        </a:p>
        <a:p>
          <a:pPr marL="114300" lvl="1" indent="-114300" algn="l" defTabSz="666750">
            <a:lnSpc>
              <a:spcPct val="90000"/>
            </a:lnSpc>
            <a:spcBef>
              <a:spcPct val="0"/>
            </a:spcBef>
            <a:spcAft>
              <a:spcPct val="15000"/>
            </a:spcAft>
            <a:buFont typeface="Arial" panose="020B0604020202020204" pitchFamily="34" charset="0"/>
            <a:buChar char="••"/>
          </a:pPr>
          <a:r>
            <a:rPr lang="es-ES" sz="1500" kern="1200" dirty="0">
              <a:solidFill>
                <a:schemeClr val="tx1"/>
              </a:solidFill>
              <a:effectLst/>
              <a:latin typeface="+mn-lt"/>
              <a:ea typeface="+mn-ea"/>
              <a:cs typeface="+mn-cs"/>
            </a:rPr>
            <a:t>La palabra “</a:t>
          </a:r>
          <a:r>
            <a:rPr lang="es-ES" sz="1500" i="1" kern="1200" dirty="0">
              <a:solidFill>
                <a:schemeClr val="tx1"/>
              </a:solidFill>
              <a:effectLst/>
              <a:latin typeface="+mn-lt"/>
              <a:ea typeface="+mn-ea"/>
              <a:cs typeface="+mn-cs"/>
            </a:rPr>
            <a:t>determinar</a:t>
          </a:r>
          <a:r>
            <a:rPr lang="es-ES" sz="1500" kern="1200" dirty="0">
              <a:solidFill>
                <a:schemeClr val="tx1"/>
              </a:solidFill>
              <a:effectLst/>
              <a:latin typeface="+mn-lt"/>
              <a:ea typeface="+mn-ea"/>
              <a:cs typeface="+mn-cs"/>
            </a:rPr>
            <a:t>” se sustituyó por “</a:t>
          </a:r>
          <a:r>
            <a:rPr lang="es-ES" sz="1500" i="1" kern="1200" dirty="0">
              <a:solidFill>
                <a:schemeClr val="tx1"/>
              </a:solidFill>
              <a:effectLst/>
              <a:latin typeface="+mn-lt"/>
              <a:ea typeface="+mn-ea"/>
              <a:cs typeface="+mn-cs"/>
            </a:rPr>
            <a:t>verificar</a:t>
          </a:r>
          <a:r>
            <a:rPr lang="es-ES" sz="1500" kern="1200" dirty="0">
              <a:solidFill>
                <a:schemeClr val="tx1"/>
              </a:solidFill>
              <a:effectLst/>
              <a:latin typeface="+mn-lt"/>
              <a:ea typeface="+mn-ea"/>
              <a:cs typeface="+mn-cs"/>
            </a:rPr>
            <a:t>” para destacar que en el caso de realizar una prueba, la utilización de los métodos y tecnologías apropiados aseguraría que el resultado de la prueba sirva para tomar una decisión. En este caso, la prueba es una acción decisiva, y el uso de la palabra “verificar” sería mas apropiado para describir la acción.</a:t>
          </a:r>
          <a:endParaRPr lang="fr-FR" sz="1500" kern="1200" dirty="0">
            <a:latin typeface="Gill Sans MT" panose="020B0502020104020203" pitchFamily="34" charset="0"/>
          </a:endParaRPr>
        </a:p>
      </dsp:txBody>
      <dsp:txXfrm>
        <a:off x="0" y="591600"/>
        <a:ext cx="5486401" cy="3969000"/>
      </dsp:txXfrm>
    </dsp:sp>
    <dsp:sp modelId="{3FC65156-527F-4E59-95F4-0814ED0C6D49}">
      <dsp:nvSpPr>
        <dsp:cNvPr id="0" name=""/>
        <dsp:cNvSpPr/>
      </dsp:nvSpPr>
      <dsp:spPr>
        <a:xfrm>
          <a:off x="2" y="0"/>
          <a:ext cx="5223862" cy="5730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r" defTabSz="800100">
            <a:lnSpc>
              <a:spcPct val="90000"/>
            </a:lnSpc>
            <a:spcBef>
              <a:spcPct val="0"/>
            </a:spcBef>
            <a:spcAft>
              <a:spcPct val="35000"/>
            </a:spcAft>
          </a:pP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Sin modificación desde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kern="1200" dirty="0">
              <a:effectLst>
                <a:outerShdw blurRad="38100" dist="38100" dir="2700000" algn="tl">
                  <a:srgbClr val="000000">
                    <a:alpha val="43137"/>
                  </a:srgbClr>
                </a:outerShdw>
              </a:effectLst>
              <a:latin typeface="Gill Sans MT" panose="020B0502020104020203" pitchFamily="34" charset="0"/>
            </a:rPr>
            <a:t> </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7974" y="27972"/>
        <a:ext cx="5167918" cy="51705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16159"/>
          <a:ext cx="4800600" cy="3950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58216" rIns="372580" bIns="156464" numCol="1" spcCol="1270" anchor="t" anchorCtr="0">
          <a:noAutofit/>
        </a:bodyPr>
        <a:lstStyle/>
        <a:p>
          <a:pPr marL="228600" lvl="1" indent="-228600" algn="ctr" defTabSz="977900">
            <a:lnSpc>
              <a:spcPct val="90000"/>
            </a:lnSpc>
            <a:spcBef>
              <a:spcPct val="0"/>
            </a:spcBef>
            <a:spcAft>
              <a:spcPct val="15000"/>
            </a:spcAft>
            <a:buChar char="••"/>
          </a:pPr>
          <a:r>
            <a:rPr lang="es-ES" altLang="ja-JP" sz="2200" b="1" kern="1200" dirty="0">
              <a:effectLst>
                <a:outerShdw blurRad="38100" dist="38100" dir="2700000" algn="tl">
                  <a:srgbClr val="000000">
                    <a:alpha val="43137"/>
                  </a:srgbClr>
                </a:outerShdw>
              </a:effectLst>
              <a:latin typeface="Arial" pitchFamily="34" charset="0"/>
              <a:cs typeface="Arial" pitchFamily="34" charset="0"/>
            </a:rPr>
            <a:t>“</a:t>
          </a:r>
          <a:r>
            <a:rPr lang="es-ES" altLang="ja-JP" sz="2200" b="1" kern="1200" noProof="0" dirty="0">
              <a:effectLst>
                <a:outerShdw blurRad="38100" dist="38100" dir="2700000" algn="tl">
                  <a:srgbClr val="000000">
                    <a:alpha val="43137"/>
                  </a:srgbClr>
                </a:outerShdw>
              </a:effectLst>
              <a:latin typeface="Arial" pitchFamily="34" charset="0"/>
              <a:cs typeface="Arial" pitchFamily="34" charset="0"/>
            </a:rPr>
            <a:t>Prueba</a:t>
          </a:r>
          <a:r>
            <a:rPr lang="es-ES" altLang="ja-JP" sz="2200" b="1" kern="1200" dirty="0">
              <a:effectLst>
                <a:outerShdw blurRad="38100" dist="38100" dir="2700000" algn="tl">
                  <a:srgbClr val="000000">
                    <a:alpha val="43137"/>
                  </a:srgbClr>
                </a:outerShdw>
              </a:effectLst>
              <a:latin typeface="Arial" pitchFamily="34" charset="0"/>
              <a:cs typeface="Arial" pitchFamily="34" charset="0"/>
            </a:rPr>
            <a:t>”: </a:t>
          </a:r>
          <a:endParaRPr lang="en-US" sz="2200" i="1" kern="1200" dirty="0">
            <a:effectLst/>
            <a:latin typeface="Gill Sans MT" panose="020B0502020104020203" pitchFamily="34" charset="0"/>
          </a:endParaRPr>
        </a:p>
        <a:p>
          <a:pPr marL="228600" lvl="1" indent="-228600" algn="ctr" defTabSz="977900">
            <a:lnSpc>
              <a:spcPct val="90000"/>
            </a:lnSpc>
            <a:spcBef>
              <a:spcPct val="0"/>
            </a:spcBef>
            <a:spcAft>
              <a:spcPct val="15000"/>
            </a:spcAft>
            <a:buChar char="••"/>
          </a:pPr>
          <a:r>
            <a:rPr lang="es-ES" altLang="ja-JP" sz="2200" kern="1200" dirty="0">
              <a:effectLst>
                <a:outerShdw blurRad="38100" dist="38100" dir="2700000" algn="tl">
                  <a:srgbClr val="000000">
                    <a:alpha val="43137"/>
                  </a:srgbClr>
                </a:outerShdw>
              </a:effectLst>
              <a:latin typeface="Arial" pitchFamily="34" charset="0"/>
              <a:cs typeface="Arial" pitchFamily="34" charset="0"/>
            </a:rPr>
            <a:t>“Examen </a:t>
          </a:r>
          <a:r>
            <a:rPr lang="es-ES" altLang="ja-JP" sz="2200" b="1" kern="1200" dirty="0">
              <a:effectLst>
                <a:outerShdw blurRad="38100" dist="38100" dir="2700000" algn="tl">
                  <a:srgbClr val="000000">
                    <a:alpha val="43137"/>
                  </a:srgbClr>
                </a:outerShdw>
              </a:effectLst>
              <a:latin typeface="Arial" pitchFamily="34" charset="0"/>
              <a:cs typeface="Arial" pitchFamily="34" charset="0"/>
            </a:rPr>
            <a:t>o</a:t>
          </a:r>
          <a:r>
            <a:rPr lang="es-ES" sz="2200" b="1" kern="1200" dirty="0"/>
            <a:t>ficial, </a:t>
          </a:r>
          <a:r>
            <a:rPr lang="es-ES" sz="2200" b="0" kern="1200" dirty="0"/>
            <a:t>no visual, </a:t>
          </a:r>
          <a:r>
            <a:rPr lang="es-ES" sz="2200" kern="1200" dirty="0"/>
            <a:t>de </a:t>
          </a:r>
          <a:r>
            <a:rPr lang="es-ES" sz="2200" b="1" kern="1200" dirty="0"/>
            <a:t>plantas</a:t>
          </a:r>
          <a:r>
            <a:rPr lang="es-ES" sz="2200" kern="1200" dirty="0"/>
            <a:t>, </a:t>
          </a:r>
          <a:r>
            <a:rPr lang="es-ES" sz="2200" b="1" kern="1200" dirty="0"/>
            <a:t>productos vegetales</a:t>
          </a:r>
          <a:r>
            <a:rPr lang="es-ES" sz="2200" kern="1200" dirty="0"/>
            <a:t> u otros </a:t>
          </a:r>
          <a:r>
            <a:rPr lang="es-ES" sz="2200" b="1" kern="1200" dirty="0"/>
            <a:t>artículos reglamentados</a:t>
          </a:r>
          <a:r>
            <a:rPr lang="es-ES" sz="2200" kern="1200" dirty="0"/>
            <a:t>, para determinar la presencia de </a:t>
          </a:r>
          <a:r>
            <a:rPr lang="es-ES" sz="2200" b="1" kern="1200" dirty="0"/>
            <a:t>plagas</a:t>
          </a:r>
          <a:r>
            <a:rPr lang="es-ES" sz="2200" kern="1200" dirty="0"/>
            <a:t>, identificar tales </a:t>
          </a:r>
          <a:r>
            <a:rPr lang="es-ES" sz="2200" b="1" kern="1200" dirty="0"/>
            <a:t>plagas</a:t>
          </a:r>
          <a:r>
            <a:rPr lang="es-ES" sz="2200" kern="1200" dirty="0"/>
            <a:t> o </a:t>
          </a:r>
          <a:r>
            <a:rPr lang="es-ES" sz="2200" strike="sngStrike" kern="1200" dirty="0"/>
            <a:t>determinar el cumplimiento de</a:t>
          </a:r>
          <a:r>
            <a:rPr lang="es-ES" sz="2200" kern="1200" dirty="0"/>
            <a:t> </a:t>
          </a:r>
          <a:r>
            <a:rPr lang="es-ES" sz="2200" u="sng" kern="1200" dirty="0"/>
            <a:t>verificar la conformidad con </a:t>
          </a:r>
          <a:r>
            <a:rPr lang="es-ES" sz="2200" kern="1200" dirty="0"/>
            <a:t>requisitos fitosanitarios específicos”</a:t>
          </a:r>
          <a:endParaRPr lang="es-ES" sz="2200" strike="noStrike" kern="1200" dirty="0">
            <a:effectLst>
              <a:outerShdw blurRad="38100" dist="38100" dir="2700000" algn="tl">
                <a:srgbClr val="000000">
                  <a:alpha val="43137"/>
                </a:srgbClr>
              </a:outerShdw>
            </a:effectLst>
          </a:endParaRPr>
        </a:p>
      </dsp:txBody>
      <dsp:txXfrm>
        <a:off x="0" y="416159"/>
        <a:ext cx="4800600" cy="3950100"/>
      </dsp:txXfrm>
    </dsp:sp>
    <dsp:sp modelId="{3FC65156-527F-4E59-95F4-0814ED0C6D49}">
      <dsp:nvSpPr>
        <dsp:cNvPr id="0" name=""/>
        <dsp:cNvSpPr/>
      </dsp:nvSpPr>
      <dsp:spPr>
        <a:xfrm>
          <a:off x="240030" y="91439"/>
          <a:ext cx="336042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977900">
            <a:lnSpc>
              <a:spcPct val="90000"/>
            </a:lnSpc>
            <a:spcBef>
              <a:spcPct val="0"/>
            </a:spcBef>
            <a:spcAft>
              <a:spcPct val="35000"/>
            </a:spcAft>
          </a:pPr>
          <a:r>
            <a:rPr lang="en-US" altLang="ja-JP" sz="22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sz="2200" b="1" kern="1200" noProof="0" dirty="0" err="1">
              <a:effectLst>
                <a:outerShdw blurRad="38100" dist="38100" dir="2700000" algn="tl">
                  <a:srgbClr val="000000">
                    <a:alpha val="43137"/>
                  </a:srgbClr>
                </a:outerShdw>
              </a:effectLst>
              <a:latin typeface="Gill Sans MT" panose="020B0502020104020203" pitchFamily="34" charset="0"/>
              <a:cs typeface="Arial" pitchFamily="34" charset="0"/>
            </a:rPr>
            <a:t>Prueba</a:t>
          </a:r>
          <a:r>
            <a:rPr lang="en-US" altLang="ja-JP" sz="22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71733" y="123142"/>
        <a:ext cx="3297014" cy="58603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90942"/>
          <a:ext cx="5486401" cy="42336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33248" rIns="425806" bIns="113792"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s-ES" sz="1600" kern="1200" noProof="0" dirty="0">
              <a:solidFill>
                <a:schemeClr val="tx1"/>
              </a:solidFill>
              <a:effectLst/>
              <a:latin typeface="+mn-lt"/>
              <a:ea typeface="+mn-ea"/>
              <a:cs typeface="+mn-cs"/>
            </a:rPr>
            <a:t>El agregado “de comprobación de los documentos, verificación de la integridad del envío, y la inspección o prueba</a:t>
          </a:r>
          <a:r>
            <a:rPr lang="en-US" sz="1600" kern="1200" dirty="0">
              <a:solidFill>
                <a:schemeClr val="tx1"/>
              </a:solidFill>
              <a:effectLst/>
              <a:latin typeface="+mn-lt"/>
              <a:ea typeface="+mn-ea"/>
              <a:cs typeface="+mn-cs"/>
            </a:rPr>
            <a:t>” </a:t>
          </a:r>
          <a:r>
            <a:rPr lang="es-ES" sz="1600" kern="1200" dirty="0">
              <a:solidFill>
                <a:schemeClr val="tx1"/>
              </a:solidFill>
              <a:effectLst/>
              <a:latin typeface="+mn-lt"/>
              <a:ea typeface="+mn-ea"/>
              <a:cs typeface="+mn-cs"/>
            </a:rPr>
            <a:t>crea un vínculo conceptual y hace explícitos los elementos de los que puede constar un procedimiento de cumplimiento. </a:t>
          </a:r>
          <a:endParaRPr lang="en-US" sz="1600" kern="1200" dirty="0">
            <a:solidFill>
              <a:schemeClr val="tx1"/>
            </a:solidFill>
            <a:effectLst/>
            <a:latin typeface="+mn-lt"/>
            <a:ea typeface="+mn-ea"/>
            <a:cs typeface="+mn-cs"/>
          </a:endParaRPr>
        </a:p>
        <a:p>
          <a:pPr marL="171450" lvl="1" indent="-171450" algn="l" defTabSz="711200">
            <a:lnSpc>
              <a:spcPct val="90000"/>
            </a:lnSpc>
            <a:spcBef>
              <a:spcPct val="0"/>
            </a:spcBef>
            <a:spcAft>
              <a:spcPct val="15000"/>
            </a:spcAft>
            <a:buFont typeface="Arial" panose="020B0604020202020204" pitchFamily="34" charset="0"/>
            <a:buChar char="••"/>
          </a:pPr>
          <a:r>
            <a:rPr lang="es-ES" sz="1600" kern="1200" noProof="0" dirty="0">
              <a:solidFill>
                <a:schemeClr val="tx1"/>
              </a:solidFill>
              <a:effectLst/>
              <a:latin typeface="+mn-lt"/>
              <a:ea typeface="+mn-ea"/>
              <a:cs typeface="+mn-cs"/>
            </a:rPr>
            <a:t>Se sustituye “Procedimiento” por “proceso” para destacar una serie de etapas o acciones que se realizan.</a:t>
          </a:r>
          <a:endParaRPr lang="fr-FR" sz="1600" kern="1200" dirty="0">
            <a:solidFill>
              <a:schemeClr val="tx1"/>
            </a:solidFill>
            <a:effectLst/>
            <a:latin typeface="+mn-lt"/>
            <a:ea typeface="+mn-ea"/>
            <a:cs typeface="+mn-cs"/>
          </a:endParaRPr>
        </a:p>
        <a:p>
          <a:pPr marL="171450" lvl="1" indent="-171450" algn="l" defTabSz="711200">
            <a:lnSpc>
              <a:spcPct val="90000"/>
            </a:lnSpc>
            <a:spcBef>
              <a:spcPct val="0"/>
            </a:spcBef>
            <a:spcAft>
              <a:spcPct val="15000"/>
            </a:spcAft>
            <a:buFont typeface="Arial" panose="020B0604020202020204" pitchFamily="34" charset="0"/>
            <a:buChar char="••"/>
          </a:pPr>
          <a:r>
            <a:rPr lang="es-ES" sz="1600" kern="1200" dirty="0">
              <a:solidFill>
                <a:schemeClr val="tx1"/>
              </a:solidFill>
              <a:effectLst/>
              <a:latin typeface="+mn-lt"/>
              <a:ea typeface="+mn-ea"/>
              <a:cs typeface="+mn-cs"/>
            </a:rPr>
            <a:t>En la redacción actual, "medidas fitosanitarias" es potencialmente confusa, ya que en la NIMF 25 el término se refiere principalmente a las medidas que el propio país de tránsito puede aplicar al envío en tránsito; el cambio a "requisitos" aclara que un procedimiento de cumplimiento en el caso de tránsito tiene como objetivo verificar que un envío en tránsito cumple los requisitos fitosanitarios establecidos</a:t>
          </a:r>
          <a:r>
            <a:rPr lang="es-ES" sz="1600" i="0" kern="1200" dirty="0">
              <a:latin typeface="Gill Sans MT" panose="020B0502020104020203" pitchFamily="34" charset="0"/>
            </a:rPr>
            <a:t>.</a:t>
          </a:r>
          <a:endParaRPr lang="fr-FR" sz="1600" kern="1200" dirty="0">
            <a:latin typeface="Gill Sans MT" panose="020B0502020104020203" pitchFamily="34" charset="0"/>
          </a:endParaRPr>
        </a:p>
      </dsp:txBody>
      <dsp:txXfrm>
        <a:off x="0" y="490942"/>
        <a:ext cx="5486401" cy="4233600"/>
      </dsp:txXfrm>
    </dsp:sp>
    <dsp:sp modelId="{3FC65156-527F-4E59-95F4-0814ED0C6D49}">
      <dsp:nvSpPr>
        <dsp:cNvPr id="0" name=""/>
        <dsp:cNvSpPr/>
      </dsp:nvSpPr>
      <dsp:spPr>
        <a:xfrm>
          <a:off x="1344" y="76057"/>
          <a:ext cx="5223862" cy="651045"/>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r" defTabSz="800100">
            <a:lnSpc>
              <a:spcPct val="90000"/>
            </a:lnSpc>
            <a:spcBef>
              <a:spcPct val="0"/>
            </a:spcBef>
            <a:spcAft>
              <a:spcPct val="35000"/>
            </a:spcAft>
          </a:pP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Modificación desde </a:t>
          </a:r>
          <a:r>
            <a:rPr lang="fr-CH"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r>
            <a:rPr lang="fr-CH" sz="1800" b="1" i="1" kern="1200" dirty="0">
              <a:effectLst>
                <a:outerShdw blurRad="38100" dist="38100" dir="2700000" algn="tl">
                  <a:srgbClr val="000000">
                    <a:alpha val="43137"/>
                  </a:srgbClr>
                </a:outerShdw>
              </a:effectLst>
              <a:latin typeface="Gill Sans MT" panose="020B0502020104020203" pitchFamily="34" charset="0"/>
            </a:rPr>
            <a:t> </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33125" y="107838"/>
        <a:ext cx="5160300" cy="58748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194299"/>
          <a:ext cx="4800600" cy="3263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83184" rIns="372580" bIns="128016" numCol="1" spcCol="1270" anchor="t" anchorCtr="0">
          <a:noAutofit/>
        </a:bodyPr>
        <a:lstStyle/>
        <a:p>
          <a:pPr marL="171450" lvl="1" indent="-171450" algn="ctr" defTabSz="800100">
            <a:lnSpc>
              <a:spcPts val="2160"/>
            </a:lnSpc>
            <a:spcBef>
              <a:spcPct val="0"/>
            </a:spcBef>
            <a:spcAft>
              <a:spcPts val="0"/>
            </a:spcAft>
            <a:buChar char="••"/>
          </a:pPr>
          <a:r>
            <a:rPr lang="en-US" altLang="ja-JP" sz="1800" kern="1200" dirty="0">
              <a:effectLst/>
              <a:latin typeface="Gill Sans MT" panose="020B0502020104020203" pitchFamily="34" charset="0"/>
              <a:cs typeface="Arial" pitchFamily="34" charset="0"/>
            </a:rPr>
            <a:t>“</a:t>
          </a:r>
          <a:r>
            <a:rPr lang="es-ES_tradnl" altLang="ja-JP" sz="1800" b="1" strike="sngStrike" kern="1200" noProof="0" dirty="0"/>
            <a:t>Procedimiento</a:t>
          </a:r>
          <a:r>
            <a:rPr lang="es-ES_tradnl" altLang="ja-JP" sz="1800" b="1" kern="1200" noProof="0" dirty="0">
              <a:effectLst>
                <a:outerShdw blurRad="38100" dist="38100" dir="2700000" algn="tl">
                  <a:srgbClr val="000000">
                    <a:alpha val="43137"/>
                  </a:srgbClr>
                </a:outerShdw>
              </a:effectLst>
              <a:latin typeface="Arial" pitchFamily="34" charset="0"/>
              <a:cs typeface="Arial" pitchFamily="34" charset="0"/>
            </a:rPr>
            <a:t> </a:t>
          </a:r>
          <a:r>
            <a:rPr lang="es-ES_tradnl" altLang="ja-JP" sz="1800" u="sng" kern="1200" noProof="0" dirty="0"/>
            <a:t>Proceso </a:t>
          </a:r>
          <a:r>
            <a:rPr lang="es-ES_tradnl" altLang="ja-JP" sz="1800" b="1" kern="1200" noProof="0" dirty="0">
              <a:effectLst/>
              <a:latin typeface="Arial" pitchFamily="34" charset="0"/>
              <a:cs typeface="Arial" pitchFamily="34" charset="0"/>
            </a:rPr>
            <a:t>o</a:t>
          </a:r>
          <a:r>
            <a:rPr lang="es-ES_tradnl" sz="1800" b="1" kern="1200" noProof="0" dirty="0">
              <a:effectLst/>
            </a:rPr>
            <a:t>ficial</a:t>
          </a:r>
          <a:r>
            <a:rPr lang="es-ES_tradnl" sz="1800" b="1" kern="1200" noProof="0" dirty="0">
              <a:effectLst>
                <a:outerShdw blurRad="38100" dist="38100" dir="2700000" algn="tl">
                  <a:srgbClr val="000000">
                    <a:alpha val="43137"/>
                  </a:srgbClr>
                </a:outerShdw>
              </a:effectLst>
            </a:rPr>
            <a:t> </a:t>
          </a:r>
          <a:r>
            <a:rPr lang="es-ES_tradnl" sz="1800" strike="sngStrike" kern="1200" noProof="0" dirty="0">
              <a:effectLst/>
            </a:rPr>
            <a:t> </a:t>
          </a:r>
          <a:r>
            <a:rPr lang="es-ES_tradnl" sz="1800" strike="sngStrike" kern="1200" noProof="0" dirty="0"/>
            <a:t>usado para verificar </a:t>
          </a:r>
          <a:r>
            <a:rPr lang="es-ES" sz="1800" strike="sngStrike" kern="1200" noProof="0" dirty="0"/>
            <a:t>que  </a:t>
          </a:r>
          <a:r>
            <a:rPr lang="es-ES" sz="1800" u="sng" kern="1200" noProof="0" dirty="0"/>
            <a:t>de comprobación de los documentos, verificación de la </a:t>
          </a:r>
          <a:r>
            <a:rPr lang="es-ES" sz="1800" b="1" u="sng" kern="1200" noProof="0" dirty="0"/>
            <a:t>integridad </a:t>
          </a:r>
          <a:r>
            <a:rPr lang="es-ES" sz="1800" b="0" u="sng" kern="1200" noProof="0" dirty="0"/>
            <a:t>de un </a:t>
          </a:r>
          <a:r>
            <a:rPr lang="es-ES" sz="1800" b="1" u="sng" kern="1200" noProof="0" dirty="0"/>
            <a:t>envío</a:t>
          </a:r>
          <a:r>
            <a:rPr lang="es-ES" sz="1800" u="sng" kern="1200" noProof="0" dirty="0"/>
            <a:t> e</a:t>
          </a:r>
          <a:r>
            <a:rPr lang="es-ES" sz="1800" b="1" u="sng" kern="1200" noProof="0" dirty="0"/>
            <a:t> inspección </a:t>
          </a:r>
          <a:r>
            <a:rPr lang="es-ES" sz="1800" u="sng" kern="1200" noProof="0" dirty="0"/>
            <a:t>o</a:t>
          </a:r>
          <a:r>
            <a:rPr lang="es-ES" sz="1800" b="1" u="sng" kern="1200" noProof="0" dirty="0"/>
            <a:t> prueba </a:t>
          </a:r>
          <a:r>
            <a:rPr lang="es-ES" sz="1800" u="sng" kern="1200" noProof="0" dirty="0"/>
            <a:t>para </a:t>
          </a:r>
          <a:r>
            <a:rPr lang="es-ES" sz="1800" u="sng" kern="1200" noProof="0" dirty="0" smtClean="0"/>
            <a:t>verificar </a:t>
          </a:r>
          <a:r>
            <a:rPr lang="es-ES" sz="1800" u="none" kern="1200" noProof="0" dirty="0" smtClean="0"/>
            <a:t>si</a:t>
          </a:r>
          <a:r>
            <a:rPr lang="es-ES" sz="1800" kern="1200" noProof="0" dirty="0" smtClean="0"/>
            <a:t> </a:t>
          </a:r>
          <a:r>
            <a:rPr lang="es-ES" sz="1800" kern="1200" noProof="0" dirty="0"/>
            <a:t>un </a:t>
          </a:r>
          <a:r>
            <a:rPr lang="es-ES" sz="1800" b="1" kern="1200" noProof="0" dirty="0"/>
            <a:t>envío </a:t>
          </a:r>
          <a:r>
            <a:rPr lang="es-ES" sz="1800" kern="1200" noProof="0" dirty="0"/>
            <a:t>cumple con los </a:t>
          </a:r>
          <a:r>
            <a:rPr lang="es-ES" sz="1800" b="1" kern="1200" noProof="0" dirty="0"/>
            <a:t>requisitos fitosanitarios </a:t>
          </a:r>
          <a:r>
            <a:rPr lang="es-ES" sz="1800" b="0" kern="1200" noProof="0" dirty="0"/>
            <a:t>de</a:t>
          </a:r>
          <a:r>
            <a:rPr lang="es-ES" sz="1800" b="1" kern="1200" noProof="0" dirty="0"/>
            <a:t> importación </a:t>
          </a:r>
          <a:r>
            <a:rPr lang="es-ES" sz="1800" b="0" kern="1200" noProof="0" dirty="0"/>
            <a:t>o</a:t>
          </a:r>
          <a:r>
            <a:rPr lang="es-ES" sz="1800" b="1" kern="1200" noProof="0" dirty="0"/>
            <a:t> </a:t>
          </a:r>
          <a:r>
            <a:rPr lang="es-ES" sz="1800" b="0" u="none" strike="sngStrike" kern="1200" noProof="0" dirty="0" smtClean="0"/>
            <a:t>las </a:t>
          </a:r>
          <a:r>
            <a:rPr lang="es-ES" sz="1800" b="0" u="sng" strike="noStrike" kern="1200" noProof="0" dirty="0" smtClean="0"/>
            <a:t>los</a:t>
          </a:r>
          <a:r>
            <a:rPr lang="es-ES" sz="1800" b="0" u="sng" kern="1200" noProof="0" dirty="0" smtClean="0"/>
            <a:t> </a:t>
          </a:r>
          <a:r>
            <a:rPr lang="es-ES" sz="1800" b="1" strike="sngStrike" kern="1200" noProof="0" dirty="0"/>
            <a:t>medidas </a:t>
          </a:r>
          <a:r>
            <a:rPr lang="es-ES" sz="1800" b="1" strike="sngStrike" kern="1200" noProof="0" dirty="0" smtClean="0"/>
            <a:t>fitosanitarias </a:t>
          </a:r>
          <a:r>
            <a:rPr lang="es-ES" sz="1800" b="0" u="sng" kern="1200" noProof="0" dirty="0" smtClean="0"/>
            <a:t>requisitos fitosanitarios</a:t>
          </a:r>
          <a:r>
            <a:rPr lang="es-ES" sz="1800" b="0" kern="1200" noProof="0" dirty="0" smtClean="0"/>
            <a:t> </a:t>
          </a:r>
          <a:r>
            <a:rPr lang="es-ES" sz="1800" b="0" strike="sngStrike" kern="1200" noProof="0" dirty="0" smtClean="0"/>
            <a:t>relacionadas</a:t>
          </a:r>
          <a:r>
            <a:rPr lang="es-ES" sz="1800" b="1" kern="1200" noProof="0" dirty="0" smtClean="0"/>
            <a:t> </a:t>
          </a:r>
          <a:r>
            <a:rPr lang="es-ES" sz="1800" b="0" u="sng" kern="1200" noProof="0" dirty="0" smtClean="0"/>
            <a:t>relacionados</a:t>
          </a:r>
          <a:r>
            <a:rPr lang="es-ES" sz="1800" b="1" u="sng" kern="1200" noProof="0" dirty="0" smtClean="0"/>
            <a:t> </a:t>
          </a:r>
          <a:r>
            <a:rPr lang="es-ES" sz="1800" b="0" kern="1200" noProof="0" dirty="0" smtClean="0"/>
            <a:t>con</a:t>
          </a:r>
          <a:r>
            <a:rPr lang="es-ES" sz="1800" b="1" kern="1200" noProof="0" dirty="0" smtClean="0"/>
            <a:t> </a:t>
          </a:r>
          <a:r>
            <a:rPr lang="es-ES" sz="1800" b="0" kern="1200" noProof="0" dirty="0"/>
            <a:t>el</a:t>
          </a:r>
          <a:r>
            <a:rPr lang="es-ES" sz="1800" b="1" kern="1200" noProof="0" dirty="0"/>
            <a:t> </a:t>
          </a:r>
          <a:r>
            <a:rPr lang="es-ES" sz="1800" b="0" kern="1200" noProof="0" dirty="0"/>
            <a:t>tránsito</a:t>
          </a:r>
          <a:r>
            <a:rPr lang="en-US" altLang="ja-JP" sz="1800" strike="noStrike" kern="1200" dirty="0">
              <a:effectLst/>
              <a:latin typeface="Gill Sans MT" panose="020B0502020104020203" pitchFamily="34" charset="0"/>
              <a:cs typeface="Arial" pitchFamily="34" charset="0"/>
            </a:rPr>
            <a:t>”</a:t>
          </a:r>
          <a:endParaRPr lang="en-US" sz="1800" i="1" kern="1200" dirty="0">
            <a:effectLst/>
            <a:latin typeface="Gill Sans MT" panose="020B0502020104020203" pitchFamily="34" charset="0"/>
          </a:endParaRPr>
        </a:p>
      </dsp:txBody>
      <dsp:txXfrm>
        <a:off x="0" y="1194299"/>
        <a:ext cx="4800600" cy="3263400"/>
      </dsp:txXfrm>
    </dsp:sp>
    <dsp:sp modelId="{3FC65156-527F-4E59-95F4-0814ED0C6D49}">
      <dsp:nvSpPr>
        <dsp:cNvPr id="0" name=""/>
        <dsp:cNvSpPr/>
      </dsp:nvSpPr>
      <dsp:spPr>
        <a:xfrm>
          <a:off x="229720" y="0"/>
          <a:ext cx="4570879" cy="1551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066800">
            <a:lnSpc>
              <a:spcPts val="2880"/>
            </a:lnSpc>
            <a:spcBef>
              <a:spcPct val="0"/>
            </a:spcBef>
            <a:spcAft>
              <a:spcPts val="0"/>
            </a:spcAft>
          </a:pPr>
          <a:r>
            <a:rPr lang="en-US"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2400" b="1" kern="1200" dirty="0" err="1">
              <a:effectLst>
                <a:outerShdw blurRad="38100" dist="38100" dir="2700000" algn="tl">
                  <a:srgbClr val="000000">
                    <a:alpha val="43137"/>
                  </a:srgbClr>
                </a:outerShdw>
              </a:effectLst>
              <a:latin typeface="Gill Sans MT" panose="020B0502020104020203" pitchFamily="34" charset="0"/>
              <a:cs typeface="Arial" pitchFamily="34" charset="0"/>
            </a:rPr>
            <a:t>Procedimiento</a:t>
          </a:r>
          <a:r>
            <a:rPr lang="fr-FR"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 de </a:t>
          </a:r>
          <a:r>
            <a:rPr lang="fr-FR" altLang="ja-JP" sz="2400" b="1" kern="1200" dirty="0" err="1">
              <a:effectLst>
                <a:outerShdw blurRad="38100" dist="38100" dir="2700000" algn="tl">
                  <a:srgbClr val="000000">
                    <a:alpha val="43137"/>
                  </a:srgbClr>
                </a:outerShdw>
              </a:effectLst>
              <a:latin typeface="Gill Sans MT" panose="020B0502020104020203" pitchFamily="34" charset="0"/>
              <a:cs typeface="Arial" pitchFamily="34" charset="0"/>
            </a:rPr>
            <a:t>verificación</a:t>
          </a:r>
          <a:r>
            <a:rPr lang="fr-FR"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 </a:t>
          </a:r>
          <a:r>
            <a:rPr lang="es-ES_tradnl"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de cumplimiento </a:t>
          </a:r>
          <a:r>
            <a:rPr lang="es-ES_tradnl" altLang="ja-JP" sz="2400" b="1"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(para </a:t>
          </a:r>
          <a:r>
            <a:rPr lang="es-ES_tradnl" altLang="ja-JP" sz="2400" b="1" kern="1200" noProof="0" dirty="0" smtClean="0">
              <a:effectLst>
                <a:outerShdw blurRad="38100" dist="38100" dir="2700000" algn="tl">
                  <a:srgbClr val="000000">
                    <a:alpha val="43137"/>
                  </a:srgbClr>
                </a:outerShdw>
              </a:effectLst>
              <a:latin typeface="Gill Sans MT" panose="020B0502020104020203" pitchFamily="34" charset="0"/>
              <a:cs typeface="Arial" pitchFamily="34" charset="0"/>
            </a:rPr>
            <a:t>un envío</a:t>
          </a:r>
          <a:r>
            <a:rPr lang="en-GB" altLang="ja-JP" sz="2400" b="1" kern="1200" noProof="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305466" y="75746"/>
        <a:ext cx="4419387" cy="140017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668155"/>
          <a:ext cx="6096001" cy="3969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16560" rIns="473117" bIns="142240" numCol="1" spcCol="1270" anchor="t" anchorCtr="0">
          <a:noAutofit/>
        </a:bodyPr>
        <a:lstStyle/>
        <a:p>
          <a:pPr marL="285750" lvl="1" indent="-285750" algn="l" defTabSz="889000">
            <a:lnSpc>
              <a:spcPct val="90000"/>
            </a:lnSpc>
            <a:spcBef>
              <a:spcPct val="0"/>
            </a:spcBef>
            <a:spcAft>
              <a:spcPct val="15000"/>
            </a:spcAft>
            <a:buFont typeface="Arial" panose="020B0604020202020204" pitchFamily="34" charset="0"/>
            <a:buChar char="••"/>
          </a:pPr>
          <a:r>
            <a:rPr lang="es-ES" sz="2000" kern="1200" noProof="0" dirty="0">
              <a:solidFill>
                <a:schemeClr val="tx1"/>
              </a:solidFill>
              <a:effectLst/>
              <a:latin typeface="+mn-lt"/>
              <a:ea typeface="+mn-ea"/>
              <a:cs typeface="+mn-cs"/>
            </a:rPr>
            <a:t>La revisión no cambia la esencia de la definición, simplemente relaciona liberación con el procedimiento de verificación del cumplimiento en lugar de hacerlo a aprobación (término cuya eliminación se propone);</a:t>
          </a:r>
          <a:endParaRPr lang="en-US" sz="2000" kern="1200" dirty="0">
            <a:solidFill>
              <a:schemeClr val="tx1"/>
            </a:solidFill>
            <a:effectLst/>
            <a:latin typeface="+mn-lt"/>
            <a:ea typeface="+mn-ea"/>
            <a:cs typeface="+mn-cs"/>
          </a:endParaRPr>
        </a:p>
        <a:p>
          <a:pPr marL="457200" lvl="1" indent="-285750" algn="l" defTabSz="889000">
            <a:lnSpc>
              <a:spcPct val="90000"/>
            </a:lnSpc>
            <a:spcBef>
              <a:spcPct val="0"/>
            </a:spcBef>
            <a:spcAft>
              <a:spcPct val="15000"/>
            </a:spcAft>
            <a:buFont typeface="Arial" panose="020B0604020202020204" pitchFamily="34" charset="0"/>
            <a:buChar char="••"/>
          </a:pPr>
          <a:r>
            <a:rPr lang="es-ES" sz="2000" kern="1200" dirty="0">
              <a:solidFill>
                <a:schemeClr val="tx1"/>
              </a:solidFill>
              <a:effectLst/>
              <a:latin typeface="+mn-lt"/>
              <a:ea typeface="+mn-ea"/>
              <a:cs typeface="+mn-cs"/>
            </a:rPr>
            <a:t>Dado el calificativo "(de un envío)" del término, la inserción propuesta de "de un envío" es estrictamente redundante, pero hace que la redacción como definición independiente sea más clara en contraste con el término y la definición de "liberación (en el medio ambiente)“.</a:t>
          </a:r>
          <a:endParaRPr lang="en-US" sz="2000" kern="1200" dirty="0">
            <a:solidFill>
              <a:schemeClr val="tx1"/>
            </a:solidFill>
            <a:effectLst/>
            <a:latin typeface="+mn-lt"/>
            <a:ea typeface="+mn-ea"/>
            <a:cs typeface="+mn-cs"/>
          </a:endParaRPr>
        </a:p>
      </dsp:txBody>
      <dsp:txXfrm>
        <a:off x="0" y="668155"/>
        <a:ext cx="6096001" cy="3969000"/>
      </dsp:txXfrm>
    </dsp:sp>
    <dsp:sp modelId="{3FC65156-527F-4E59-95F4-0814ED0C6D49}">
      <dsp:nvSpPr>
        <dsp:cNvPr id="0" name=""/>
        <dsp:cNvSpPr/>
      </dsp:nvSpPr>
      <dsp:spPr>
        <a:xfrm>
          <a:off x="0" y="47214"/>
          <a:ext cx="5792569" cy="700403"/>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800100">
            <a:lnSpc>
              <a:spcPct val="90000"/>
            </a:lnSpc>
            <a:spcBef>
              <a:spcPct val="0"/>
            </a:spcBef>
            <a:spcAft>
              <a:spcPct val="35000"/>
            </a:spcAft>
          </a:pPr>
          <a:r>
            <a:rPr lang="es-ES" altLang="ja-JP" sz="1800" b="1" i="1" kern="1200" dirty="0" smtClean="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Modificación desde </a:t>
          </a:r>
          <a:r>
            <a:rPr lang="fr-CH" altLang="ja-JP"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la primera consulta</a:t>
          </a:r>
          <a:r>
            <a:rPr lang="fr-CH"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rPr>
            <a:t> </a:t>
          </a:r>
          <a:endParaRPr lang="en-US" altLang="ja-JP" sz="1800" b="1" i="1" kern="1200" dirty="0">
            <a:solidFill>
              <a:prstClr val="white"/>
            </a:solidFill>
            <a:effectLst>
              <a:outerShdw blurRad="38100" dist="38100" dir="2700000" algn="tl">
                <a:srgbClr val="000000">
                  <a:alpha val="43137"/>
                </a:srgbClr>
              </a:outerShdw>
            </a:effectLst>
            <a:latin typeface="Gill Sans MT" panose="020B0502020104020203" pitchFamily="34" charset="0"/>
            <a:ea typeface="+mn-ea"/>
            <a:cs typeface="+mn-cs"/>
          </a:endParaRPr>
        </a:p>
      </dsp:txBody>
      <dsp:txXfrm>
        <a:off x="34191" y="81405"/>
        <a:ext cx="5724187" cy="632021"/>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78844"/>
          <a:ext cx="4800600" cy="3928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04012" rIns="372580" bIns="206248" numCol="1" spcCol="1270" anchor="t" anchorCtr="0">
          <a:noAutofit/>
        </a:bodyPr>
        <a:lstStyle/>
        <a:p>
          <a:pPr marL="285750" lvl="1" indent="-285750" algn="ctr" defTabSz="1289050">
            <a:lnSpc>
              <a:spcPct val="90000"/>
            </a:lnSpc>
            <a:spcBef>
              <a:spcPct val="0"/>
            </a:spcBef>
            <a:spcAft>
              <a:spcPct val="15000"/>
            </a:spcAft>
            <a:buChar char="••"/>
          </a:pPr>
          <a:r>
            <a:rPr lang="es-ES" altLang="ja-JP" sz="2900" kern="1200" dirty="0">
              <a:effectLst>
                <a:outerShdw blurRad="38100" dist="38100" dir="2700000" algn="tl">
                  <a:srgbClr val="000000">
                    <a:alpha val="43137"/>
                  </a:srgbClr>
                </a:outerShdw>
              </a:effectLst>
              <a:latin typeface="Arial" pitchFamily="34" charset="0"/>
              <a:cs typeface="Arial" pitchFamily="34" charset="0"/>
            </a:rPr>
            <a:t>“</a:t>
          </a:r>
          <a:r>
            <a:rPr lang="es-ES" sz="2900" kern="1200" dirty="0"/>
            <a:t>Autorización para la </a:t>
          </a:r>
          <a:r>
            <a:rPr lang="es-ES" sz="2900" b="1" kern="1200" dirty="0"/>
            <a:t>entrada</a:t>
          </a:r>
          <a:r>
            <a:rPr lang="es-ES" sz="2900" kern="1200" dirty="0"/>
            <a:t> </a:t>
          </a:r>
          <a:r>
            <a:rPr lang="es-ES" sz="2900" u="sng" kern="1200" dirty="0" smtClean="0"/>
            <a:t>de un envío </a:t>
          </a:r>
          <a:r>
            <a:rPr lang="es-ES" sz="2900" kern="1200" dirty="0" smtClean="0"/>
            <a:t>luego </a:t>
          </a:r>
          <a:r>
            <a:rPr lang="es-ES" sz="2900" kern="1200" dirty="0"/>
            <a:t>de </a:t>
          </a:r>
          <a:r>
            <a:rPr lang="es-ES" sz="2900" b="0" u="sng" kern="1200" dirty="0"/>
            <a:t>la finalización del </a:t>
          </a:r>
          <a:r>
            <a:rPr lang="es-ES" sz="2900" b="1" u="sng" kern="1200" dirty="0"/>
            <a:t>procedimiento de verificación de cumplimiento</a:t>
          </a:r>
          <a:r>
            <a:rPr lang="es-ES" sz="2900" b="1" u="none" kern="1200" dirty="0"/>
            <a:t> </a:t>
          </a:r>
          <a:r>
            <a:rPr lang="es-ES" sz="2900" b="1" u="none" strike="sngStrike" kern="1200" dirty="0"/>
            <a:t>su aprobación</a:t>
          </a:r>
          <a:r>
            <a:rPr lang="es-ES" altLang="ja-JP" sz="29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2900" i="1" kern="1200" dirty="0">
            <a:effectLst/>
            <a:latin typeface="Gill Sans MT" panose="020B0502020104020203" pitchFamily="34" charset="0"/>
          </a:endParaRPr>
        </a:p>
      </dsp:txBody>
      <dsp:txXfrm>
        <a:off x="0" y="478844"/>
        <a:ext cx="4800600" cy="3928050"/>
      </dsp:txXfrm>
    </dsp:sp>
    <dsp:sp modelId="{3FC65156-527F-4E59-95F4-0814ED0C6D49}">
      <dsp:nvSpPr>
        <dsp:cNvPr id="0" name=""/>
        <dsp:cNvSpPr/>
      </dsp:nvSpPr>
      <dsp:spPr>
        <a:xfrm>
          <a:off x="228544" y="50804"/>
          <a:ext cx="4570879" cy="856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066800">
            <a:lnSpc>
              <a:spcPct val="90000"/>
            </a:lnSpc>
            <a:spcBef>
              <a:spcPct val="0"/>
            </a:spcBef>
            <a:spcAft>
              <a:spcPct val="35000"/>
            </a:spcAft>
          </a:pPr>
          <a:r>
            <a:rPr lang="en-US" altLang="ja-JP" sz="2400" b="1" kern="1200" dirty="0">
              <a:effectLst>
                <a:outerShdw blurRad="38100" dist="38100" dir="2700000" algn="tl">
                  <a:srgbClr val="000000">
                    <a:alpha val="43137"/>
                  </a:srgbClr>
                </a:outerShdw>
              </a:effectLst>
              <a:latin typeface="Arial" pitchFamily="34" charset="0"/>
              <a:cs typeface="Arial" pitchFamily="34" charset="0"/>
            </a:rPr>
            <a:t>“</a:t>
          </a:r>
          <a:r>
            <a:rPr lang="es-ES" altLang="ja-JP" sz="2400" b="1" kern="1200" dirty="0">
              <a:effectLst>
                <a:outerShdw blurRad="38100" dist="38100" dir="2700000" algn="tl">
                  <a:srgbClr val="000000">
                    <a:alpha val="43137"/>
                  </a:srgbClr>
                </a:outerShdw>
              </a:effectLst>
              <a:latin typeface="Arial" pitchFamily="34" charset="0"/>
              <a:cs typeface="Arial" pitchFamily="34" charset="0"/>
            </a:rPr>
            <a:t>Liberación </a:t>
          </a:r>
          <a:r>
            <a:rPr lang="es-ES" altLang="ja-JP" sz="2400" b="0" kern="1200" dirty="0">
              <a:effectLst>
                <a:outerShdw blurRad="38100" dist="38100" dir="2700000" algn="tl">
                  <a:srgbClr val="000000">
                    <a:alpha val="43137"/>
                  </a:srgbClr>
                </a:outerShdw>
              </a:effectLst>
              <a:latin typeface="Arial" pitchFamily="34" charset="0"/>
              <a:cs typeface="Arial" pitchFamily="34" charset="0"/>
            </a:rPr>
            <a:t>(de </a:t>
          </a:r>
          <a:r>
            <a:rPr lang="es-ES" altLang="ja-JP" sz="2400" b="0" kern="1200" dirty="0" smtClean="0">
              <a:effectLst>
                <a:outerShdw blurRad="38100" dist="38100" dir="2700000" algn="tl">
                  <a:srgbClr val="000000">
                    <a:alpha val="43137"/>
                  </a:srgbClr>
                </a:outerShdw>
              </a:effectLst>
              <a:latin typeface="Arial" pitchFamily="34" charset="0"/>
              <a:cs typeface="Arial" pitchFamily="34" charset="0"/>
            </a:rPr>
            <a:t>un </a:t>
          </a:r>
          <a:r>
            <a:rPr lang="es-ES" altLang="ja-JP" sz="2400" b="1" kern="1200" noProof="0" dirty="0" smtClean="0">
              <a:effectLst>
                <a:outerShdw blurRad="38100" dist="38100" dir="2700000" algn="tl">
                  <a:srgbClr val="000000">
                    <a:alpha val="43137"/>
                  </a:srgbClr>
                </a:outerShdw>
              </a:effectLst>
              <a:latin typeface="Arial" pitchFamily="34" charset="0"/>
              <a:cs typeface="Arial" pitchFamily="34" charset="0"/>
            </a:rPr>
            <a:t>envío</a:t>
          </a:r>
          <a:r>
            <a:rPr lang="es-ES" altLang="ja-JP" sz="2400" b="0" kern="1200" dirty="0">
              <a:effectLst>
                <a:outerShdw blurRad="38100" dist="38100" dir="2700000" algn="tl">
                  <a:srgbClr val="000000">
                    <a:alpha val="43137"/>
                  </a:srgbClr>
                </a:outerShdw>
              </a:effectLst>
              <a:latin typeface="Arial" pitchFamily="34" charset="0"/>
              <a:cs typeface="Arial" pitchFamily="34" charset="0"/>
            </a:rPr>
            <a:t>)</a:t>
          </a:r>
          <a:r>
            <a:rPr lang="es-ES" altLang="ja-JP" sz="2400" b="1" kern="1200" dirty="0">
              <a:effectLst>
                <a:outerShdw blurRad="38100" dist="38100" dir="2700000" algn="tl">
                  <a:srgbClr val="000000">
                    <a:alpha val="43137"/>
                  </a:srgbClr>
                </a:outerShdw>
              </a:effectLst>
              <a:latin typeface="Arial" pitchFamily="34" charset="0"/>
              <a:cs typeface="Arial" pitchFamily="34" charset="0"/>
            </a:rPr>
            <a:t>”: </a:t>
          </a:r>
          <a:endParaRPr lang="en-US"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70334" y="92594"/>
        <a:ext cx="4487299" cy="77250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75605"/>
          <a:ext cx="5486401" cy="4197375"/>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1332992" rIns="425806"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s-ES" sz="2000" kern="1200" noProof="0" dirty="0">
              <a:solidFill>
                <a:schemeClr val="tx1"/>
              </a:solidFill>
              <a:effectLst/>
              <a:latin typeface="+mn-lt"/>
              <a:ea typeface="+mn-ea"/>
              <a:cs typeface="+mn-cs"/>
            </a:rPr>
            <a:t>Los términos </a:t>
          </a:r>
          <a:r>
            <a:rPr lang="es-ES" sz="2000" kern="1200" noProof="0" dirty="0" smtClean="0">
              <a:solidFill>
                <a:schemeClr val="tx1"/>
              </a:solidFill>
              <a:effectLst/>
              <a:latin typeface="+mn-lt"/>
              <a:ea typeface="+mn-ea"/>
              <a:cs typeface="+mn-cs"/>
            </a:rPr>
            <a:t>“a</a:t>
          </a:r>
          <a:r>
            <a:rPr lang="es-ES" sz="2000" i="1" kern="1200" noProof="0" dirty="0" smtClean="0">
              <a:solidFill>
                <a:schemeClr val="tx1"/>
              </a:solidFill>
              <a:effectLst/>
              <a:latin typeface="+mn-lt"/>
              <a:ea typeface="+mn-ea"/>
              <a:cs typeface="+mn-cs"/>
            </a:rPr>
            <a:t>probación </a:t>
          </a:r>
          <a:r>
            <a:rPr lang="es-ES" sz="2000" i="1" kern="1200" noProof="0" dirty="0">
              <a:solidFill>
                <a:schemeClr val="tx1"/>
              </a:solidFill>
              <a:effectLst/>
              <a:latin typeface="+mn-lt"/>
              <a:ea typeface="+mn-ea"/>
              <a:cs typeface="+mn-cs"/>
            </a:rPr>
            <a:t>(de un envío)</a:t>
          </a:r>
          <a:r>
            <a:rPr lang="es-ES" sz="2000" kern="1200" noProof="0" dirty="0">
              <a:solidFill>
                <a:schemeClr val="tx1"/>
              </a:solidFill>
              <a:effectLst/>
              <a:latin typeface="+mn-lt"/>
              <a:ea typeface="+mn-ea"/>
              <a:cs typeface="+mn-cs"/>
            </a:rPr>
            <a:t>” y “</a:t>
          </a:r>
          <a:r>
            <a:rPr lang="es-ES" sz="2000" i="1" kern="1200" noProof="0" dirty="0">
              <a:solidFill>
                <a:schemeClr val="tx1"/>
              </a:solidFill>
              <a:effectLst/>
              <a:latin typeface="+mn-lt"/>
              <a:ea typeface="+mn-ea"/>
              <a:cs typeface="+mn-cs"/>
            </a:rPr>
            <a:t>procedimiento de verificación de cumplimiento (para un envío)</a:t>
          </a:r>
          <a:r>
            <a:rPr lang="es-ES" sz="2000" kern="1200" noProof="0" dirty="0">
              <a:solidFill>
                <a:schemeClr val="tx1"/>
              </a:solidFill>
              <a:effectLst/>
              <a:latin typeface="+mn-lt"/>
              <a:ea typeface="+mn-ea"/>
              <a:cs typeface="+mn-cs"/>
            </a:rPr>
            <a:t>” son casi sinónimos, dado el acuerdo general que se llegó en la consulta que la aprobación es un proceso más que el r</a:t>
          </a:r>
          <a:r>
            <a:rPr lang="es-ES" sz="2000" i="1" kern="1200" noProof="0" dirty="0">
              <a:solidFill>
                <a:schemeClr val="tx1"/>
              </a:solidFill>
              <a:effectLst/>
              <a:latin typeface="+mn-lt"/>
              <a:ea typeface="+mn-ea"/>
              <a:cs typeface="+mn-cs"/>
            </a:rPr>
            <a:t>esultado</a:t>
          </a:r>
          <a:r>
            <a:rPr lang="es-ES" sz="2000" kern="1200" noProof="0" dirty="0">
              <a:solidFill>
                <a:schemeClr val="tx1"/>
              </a:solidFill>
              <a:effectLst/>
              <a:latin typeface="+mn-lt"/>
              <a:ea typeface="+mn-ea"/>
              <a:cs typeface="+mn-cs"/>
            </a:rPr>
            <a:t> de tal proceso. Por lo tanto el término “</a:t>
          </a:r>
          <a:r>
            <a:rPr lang="es-ES" sz="2000" i="1" kern="1200" noProof="0" dirty="0">
              <a:solidFill>
                <a:schemeClr val="tx1"/>
              </a:solidFill>
              <a:effectLst/>
              <a:latin typeface="+mn-lt"/>
              <a:ea typeface="+mn-ea"/>
              <a:cs typeface="+mn-cs"/>
            </a:rPr>
            <a:t>aprobación (de un envío)</a:t>
          </a:r>
          <a:r>
            <a:rPr lang="es-ES" sz="2000" kern="1200" noProof="0" dirty="0">
              <a:solidFill>
                <a:schemeClr val="tx1"/>
              </a:solidFill>
              <a:effectLst/>
              <a:latin typeface="+mn-lt"/>
              <a:ea typeface="+mn-ea"/>
              <a:cs typeface="+mn-cs"/>
            </a:rPr>
            <a:t>” es redundante y se propone su eliminación del Glosario. </a:t>
          </a:r>
          <a:endParaRPr lang="en-US" sz="2000" i="1" kern="1200" dirty="0">
            <a:effectLst/>
            <a:latin typeface="Gill Sans MT"/>
          </a:endParaRPr>
        </a:p>
      </dsp:txBody>
      <dsp:txXfrm>
        <a:off x="0" y="475605"/>
        <a:ext cx="5486401" cy="4197375"/>
      </dsp:txXfrm>
    </dsp:sp>
    <dsp:sp modelId="{3FC65156-527F-4E59-95F4-0814ED0C6D49}">
      <dsp:nvSpPr>
        <dsp:cNvPr id="0" name=""/>
        <dsp:cNvSpPr/>
      </dsp:nvSpPr>
      <dsp:spPr>
        <a:xfrm>
          <a:off x="40199" y="0"/>
          <a:ext cx="5426109" cy="796407"/>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l" defTabSz="800100">
            <a:lnSpc>
              <a:spcPct val="90000"/>
            </a:lnSpc>
            <a:spcBef>
              <a:spcPct val="0"/>
            </a:spcBef>
            <a:spcAft>
              <a:spcPct val="35000"/>
            </a:spcAft>
          </a:pP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 desde </a:t>
          </a: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sz="1800" b="1" i="1" kern="1200" dirty="0">
            <a:effectLst>
              <a:outerShdw blurRad="38100" dist="38100" dir="2700000" algn="tl">
                <a:srgbClr val="000000">
                  <a:alpha val="43137"/>
                </a:srgbClr>
              </a:outerShdw>
            </a:effectLst>
            <a:latin typeface="Gill Sans MT"/>
          </a:endParaRPr>
        </a:p>
      </dsp:txBody>
      <dsp:txXfrm>
        <a:off x="79076" y="38877"/>
        <a:ext cx="5348355" cy="718653"/>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674092"/>
          <a:ext cx="5135880" cy="3685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8601" tIns="1353820" rIns="398601" bIns="256032" numCol="1" spcCol="1270" anchor="t" anchorCtr="0">
          <a:noAutofit/>
        </a:bodyPr>
        <a:lstStyle/>
        <a:p>
          <a:pPr marL="285750" lvl="1" indent="-285750" algn="ctr" defTabSz="1600200">
            <a:lnSpc>
              <a:spcPct val="90000"/>
            </a:lnSpc>
            <a:spcBef>
              <a:spcPct val="0"/>
            </a:spcBef>
            <a:spcAft>
              <a:spcPct val="15000"/>
            </a:spcAft>
            <a:buChar char="••"/>
          </a:pPr>
          <a:r>
            <a:rPr lang="es-ES" sz="3600" kern="1200" noProof="0" dirty="0">
              <a:solidFill>
                <a:schemeClr val="tx1"/>
              </a:solidFill>
              <a:effectLst/>
            </a:rPr>
            <a:t>“</a:t>
          </a:r>
          <a:r>
            <a:rPr lang="es-ES" sz="3600" kern="1200" noProof="0" dirty="0">
              <a:solidFill>
                <a:schemeClr val="tx1"/>
              </a:solidFill>
            </a:rPr>
            <a:t>Verificación del cumplimiento con las </a:t>
          </a:r>
          <a:r>
            <a:rPr lang="es-ES" sz="3600" b="1" kern="1200" noProof="0" dirty="0">
              <a:solidFill>
                <a:schemeClr val="tx1"/>
              </a:solidFill>
            </a:rPr>
            <a:t>reglamentaciones fitosanitarias</a:t>
          </a:r>
          <a:r>
            <a:rPr lang="en-US" sz="3600" kern="1200" dirty="0">
              <a:effectLst/>
              <a:latin typeface="Gill Sans MT"/>
            </a:rPr>
            <a:t>”</a:t>
          </a:r>
          <a:endParaRPr lang="en-US" sz="3600" i="1" kern="1200" dirty="0">
            <a:effectLst/>
            <a:latin typeface="Gill Sans MT"/>
          </a:endParaRPr>
        </a:p>
      </dsp:txBody>
      <dsp:txXfrm>
        <a:off x="0" y="674092"/>
        <a:ext cx="5135880" cy="3685500"/>
      </dsp:txXfrm>
    </dsp:sp>
    <dsp:sp modelId="{3FC65156-527F-4E59-95F4-0814ED0C6D49}">
      <dsp:nvSpPr>
        <dsp:cNvPr id="0" name=""/>
        <dsp:cNvSpPr/>
      </dsp:nvSpPr>
      <dsp:spPr>
        <a:xfrm>
          <a:off x="256794" y="98107"/>
          <a:ext cx="3794465" cy="15353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887" tIns="0" rIns="135887" bIns="0" numCol="1" spcCol="1270" anchor="ctr" anchorCtr="0">
          <a:noAutofit/>
        </a:bodyPr>
        <a:lstStyle/>
        <a:p>
          <a:pPr lvl="0" algn="ctr" defTabSz="1422400">
            <a:lnSpc>
              <a:spcPts val="3840"/>
            </a:lnSpc>
            <a:spcBef>
              <a:spcPct val="0"/>
            </a:spcBef>
            <a:spcAft>
              <a:spcPts val="0"/>
            </a:spcAft>
          </a:pPr>
          <a:r>
            <a:rPr lang="en-US" sz="3200" b="1" kern="1200" dirty="0">
              <a:solidFill>
                <a:schemeClr val="bg1"/>
              </a:solidFill>
              <a:effectLst>
                <a:outerShdw blurRad="38100" dist="38100" dir="2700000" algn="tl">
                  <a:srgbClr val="000000">
                    <a:alpha val="43137"/>
                  </a:srgbClr>
                </a:outerShdw>
              </a:effectLst>
              <a:latin typeface="Gill Sans MT"/>
            </a:rPr>
            <a:t>“</a:t>
          </a:r>
          <a:r>
            <a:rPr lang="en-US" sz="3200" b="1" kern="1200" dirty="0" err="1">
              <a:solidFill>
                <a:schemeClr val="bg1"/>
              </a:solidFill>
              <a:effectLst>
                <a:outerShdw blurRad="38100" dist="38100" dir="2700000" algn="tl">
                  <a:srgbClr val="000000">
                    <a:alpha val="43137"/>
                  </a:srgbClr>
                </a:outerShdw>
              </a:effectLst>
              <a:latin typeface="Gill Sans MT"/>
            </a:rPr>
            <a:t>Aprobación</a:t>
          </a:r>
          <a:r>
            <a:rPr lang="en-US" sz="3200" b="1" kern="1200" dirty="0">
              <a:solidFill>
                <a:schemeClr val="bg1"/>
              </a:solidFill>
              <a:effectLst>
                <a:outerShdw blurRad="38100" dist="38100" dir="2700000" algn="tl">
                  <a:srgbClr val="000000">
                    <a:alpha val="43137"/>
                  </a:srgbClr>
                </a:outerShdw>
              </a:effectLst>
              <a:latin typeface="Gill Sans MT"/>
            </a:rPr>
            <a:t> </a:t>
          </a:r>
          <a:r>
            <a:rPr lang="en-US" sz="3200" b="0" kern="1200" dirty="0">
              <a:solidFill>
                <a:schemeClr val="bg1"/>
              </a:solidFill>
              <a:effectLst>
                <a:outerShdw blurRad="38100" dist="38100" dir="2700000" algn="tl">
                  <a:srgbClr val="000000">
                    <a:alpha val="43137"/>
                  </a:srgbClr>
                </a:outerShdw>
              </a:effectLst>
              <a:latin typeface="Gill Sans MT"/>
            </a:rPr>
            <a:t>(de un </a:t>
          </a:r>
          <a:r>
            <a:rPr lang="en-US" sz="3200" b="0" kern="1200" dirty="0" err="1">
              <a:solidFill>
                <a:schemeClr val="bg1"/>
              </a:solidFill>
              <a:effectLst>
                <a:outerShdw blurRad="38100" dist="38100" dir="2700000" algn="tl">
                  <a:srgbClr val="000000">
                    <a:alpha val="43137"/>
                  </a:srgbClr>
                </a:outerShdw>
              </a:effectLst>
              <a:latin typeface="Gill Sans MT"/>
            </a:rPr>
            <a:t>envío</a:t>
          </a:r>
          <a:r>
            <a:rPr lang="en-US" sz="3200" b="0" kern="1200" dirty="0">
              <a:solidFill>
                <a:schemeClr val="bg1"/>
              </a:solidFill>
              <a:effectLst>
                <a:outerShdw blurRad="38100" dist="38100" dir="2700000" algn="tl">
                  <a:srgbClr val="000000">
                    <a:alpha val="43137"/>
                  </a:srgbClr>
                </a:outerShdw>
              </a:effectLst>
              <a:latin typeface="Gill Sans MT"/>
            </a:rPr>
            <a:t>)</a:t>
          </a:r>
          <a:r>
            <a:rPr lang="en-US" sz="3200" b="1" kern="1200" dirty="0">
              <a:solidFill>
                <a:schemeClr val="bg1"/>
              </a:solidFill>
              <a:effectLst>
                <a:outerShdw blurRad="38100" dist="38100" dir="2700000" algn="tl">
                  <a:srgbClr val="000000">
                    <a:alpha val="43137"/>
                  </a:srgbClr>
                </a:outerShdw>
              </a:effectLst>
              <a:latin typeface="Gill Sans MT"/>
            </a:rPr>
            <a:t>”</a:t>
          </a:r>
          <a:endParaRPr lang="en-US" altLang="ja-JP" sz="3200" b="1" kern="1200" dirty="0">
            <a:solidFill>
              <a:schemeClr val="bg1"/>
            </a:solidFill>
            <a:effectLst>
              <a:outerShdw blurRad="38100" dist="38100" dir="2700000" algn="tl">
                <a:srgbClr val="000000">
                  <a:alpha val="43137"/>
                </a:srgbClr>
              </a:outerShdw>
            </a:effectLst>
            <a:latin typeface="Gill Sans MT"/>
            <a:cs typeface="Arial" pitchFamily="34" charset="0"/>
          </a:endParaRPr>
        </a:p>
      </dsp:txBody>
      <dsp:txXfrm>
        <a:off x="331745" y="173058"/>
        <a:ext cx="3644563" cy="1385483"/>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84601"/>
          <a:ext cx="6096001" cy="4347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12420" rIns="473117"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s-ES" sz="1500" kern="1200" dirty="0">
              <a:latin typeface="Gill Sans MT" panose="020B0502020104020203" pitchFamily="34" charset="0"/>
            </a:rPr>
            <a:t>En la primera consulta, el CN había propuesto explicitar que el "</a:t>
          </a:r>
          <a:r>
            <a:rPr lang="es-ES" sz="1500" i="1" kern="1200" dirty="0">
              <a:latin typeface="Gill Sans MT" panose="020B0502020104020203" pitchFamily="34" charset="0"/>
            </a:rPr>
            <a:t>germoplasma</a:t>
          </a:r>
          <a:r>
            <a:rPr lang="es-ES" sz="1500" kern="1200" dirty="0">
              <a:latin typeface="Gill Sans MT" panose="020B0502020104020203" pitchFamily="34" charset="0"/>
            </a:rPr>
            <a:t>" es un subconjunto de las "</a:t>
          </a:r>
          <a:r>
            <a:rPr lang="es-ES" sz="1500" i="1" kern="1200" dirty="0">
              <a:latin typeface="Gill Sans MT" panose="020B0502020104020203" pitchFamily="34" charset="0"/>
            </a:rPr>
            <a:t>plantas para plantar</a:t>
          </a:r>
          <a:r>
            <a:rPr lang="es-ES" sz="1500" kern="1200" dirty="0">
              <a:latin typeface="Gill Sans MT" panose="020B0502020104020203" pitchFamily="34" charset="0"/>
            </a:rPr>
            <a:t>" y, por lo tanto, representa generalmente un riesgo mayor. </a:t>
          </a:r>
          <a:endParaRPr lang="en-US" sz="1500" i="1" kern="1200" dirty="0">
            <a:effectLst/>
            <a:latin typeface="Gill Sans MT" panose="020B0502020104020203" pitchFamily="34" charset="0"/>
          </a:endParaRPr>
        </a:p>
        <a:p>
          <a:pPr marL="114300" lvl="1" indent="-114300" algn="l" defTabSz="666750">
            <a:lnSpc>
              <a:spcPct val="90000"/>
            </a:lnSpc>
            <a:spcBef>
              <a:spcPct val="0"/>
            </a:spcBef>
            <a:spcAft>
              <a:spcPct val="15000"/>
            </a:spcAft>
            <a:buFont typeface="Arial" panose="020B0604020202020204" pitchFamily="34" charset="0"/>
            <a:buChar char="••"/>
          </a:pPr>
          <a:r>
            <a:rPr lang="es-ES" sz="1500" kern="1200" dirty="0">
              <a:latin typeface="Gill Sans MT" panose="020B0502020104020203" pitchFamily="34" charset="0"/>
            </a:rPr>
            <a:t>El CN-7 propone ahora que se supriman el término y la definición, porque: el término se utiliza raramente en las NIMF; la revisión </a:t>
          </a:r>
          <a:r>
            <a:rPr lang="es-ES" sz="1500" i="0" kern="1200" dirty="0">
              <a:latin typeface="Gill Sans MT" panose="020B0502020104020203" pitchFamily="34" charset="0"/>
            </a:rPr>
            <a:t>propuesta</a:t>
          </a:r>
          <a:r>
            <a:rPr lang="es-ES" sz="1500" kern="1200" dirty="0">
              <a:latin typeface="Gill Sans MT" panose="020B0502020104020203" pitchFamily="34" charset="0"/>
            </a:rPr>
            <a:t> puede dar lugar a confusión más que a claridad; la definición actual no difiere del significado ordinario del diccionario, no es específica de la CIPF y, por lo tanto, no es necesaria; la CMF ha suprimido recientemente del Glosario varios otros términos y definiciones relacionados con </a:t>
          </a:r>
          <a:r>
            <a:rPr lang="es-ES" sz="1500" kern="1200" dirty="0" smtClean="0">
              <a:latin typeface="Gill Sans MT" panose="020B0502020104020203" pitchFamily="34" charset="0"/>
            </a:rPr>
            <a:t>productos específicos.</a:t>
          </a:r>
          <a:endParaRPr lang="da-DK" sz="1500" kern="1200" dirty="0">
            <a:latin typeface="Gill Sans MT" panose="020B0502020104020203" pitchFamily="34" charset="0"/>
          </a:endParaRPr>
        </a:p>
      </dsp:txBody>
      <dsp:txXfrm>
        <a:off x="0" y="484601"/>
        <a:ext cx="6096001" cy="4347000"/>
      </dsp:txXfrm>
    </dsp:sp>
    <dsp:sp modelId="{3FC65156-527F-4E59-95F4-0814ED0C6D49}">
      <dsp:nvSpPr>
        <dsp:cNvPr id="0" name=""/>
        <dsp:cNvSpPr/>
      </dsp:nvSpPr>
      <dsp:spPr>
        <a:xfrm>
          <a:off x="0" y="0"/>
          <a:ext cx="5804292" cy="578327"/>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889000">
            <a:lnSpc>
              <a:spcPct val="90000"/>
            </a:lnSpc>
            <a:spcBef>
              <a:spcPct val="0"/>
            </a:spcBef>
            <a:spcAft>
              <a:spcPct val="35000"/>
            </a:spcAft>
          </a:pPr>
          <a:r>
            <a:rPr lang="es-ES" altLang="ja-JP" sz="20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a:t>
          </a:r>
          <a:r>
            <a:rPr lang="es-ES" altLang="ja-JP" sz="20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primera consulta</a:t>
          </a:r>
          <a:endParaRPr lang="en-US" sz="2000" b="1" i="1" kern="1200" dirty="0">
            <a:effectLst>
              <a:outerShdw blurRad="38100" dist="38100" dir="2700000" algn="tl">
                <a:srgbClr val="000000">
                  <a:alpha val="43137"/>
                </a:srgbClr>
              </a:outerShdw>
            </a:effectLst>
            <a:latin typeface="Gill Sans MT" panose="020B0502020104020203" pitchFamily="34" charset="0"/>
          </a:endParaRPr>
        </a:p>
      </dsp:txBody>
      <dsp:txXfrm>
        <a:off x="28232" y="28232"/>
        <a:ext cx="5747828" cy="5218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94430"/>
          <a:ext cx="4800600" cy="4258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541528" rIns="372580" bIns="184912" numCol="1" spcCol="1270" anchor="t" anchorCtr="0">
          <a:noAutofit/>
        </a:bodyPr>
        <a:lstStyle/>
        <a:p>
          <a:pPr marL="228600" lvl="1" indent="-228600" algn="ctr" defTabSz="1155700">
            <a:lnSpc>
              <a:spcPct val="90000"/>
            </a:lnSpc>
            <a:spcBef>
              <a:spcPct val="0"/>
            </a:spcBef>
            <a:spcAft>
              <a:spcPct val="15000"/>
            </a:spcAft>
            <a:buChar char="••"/>
          </a:pPr>
          <a:r>
            <a:rPr lang="es-ES" sz="2600" kern="1200" noProof="0" dirty="0">
              <a:solidFill>
                <a:schemeClr val="tx1"/>
              </a:solidFill>
              <a:effectLst/>
            </a:rPr>
            <a:t>“</a:t>
          </a:r>
          <a:r>
            <a:rPr lang="es-ES" sz="2600" kern="1200" noProof="0" dirty="0">
              <a:solidFill>
                <a:schemeClr val="tx1"/>
              </a:solidFill>
            </a:rPr>
            <a:t>Los componentes de un </a:t>
          </a:r>
          <a:r>
            <a:rPr lang="es-ES" sz="2600" b="1" kern="1200" noProof="0" dirty="0">
              <a:solidFill>
                <a:schemeClr val="tx1"/>
              </a:solidFill>
            </a:rPr>
            <a:t>envío</a:t>
          </a:r>
          <a:r>
            <a:rPr lang="es-ES" sz="2600" kern="1200" noProof="0" dirty="0">
              <a:solidFill>
                <a:schemeClr val="tx1"/>
              </a:solidFill>
            </a:rPr>
            <a:t> cubiertos por su </a:t>
          </a:r>
          <a:r>
            <a:rPr lang="es-ES" sz="2600" b="1" kern="1200" noProof="0" dirty="0">
              <a:solidFill>
                <a:schemeClr val="tx1"/>
              </a:solidFill>
            </a:rPr>
            <a:t>certificado fitosanitario</a:t>
          </a:r>
          <a:r>
            <a:rPr lang="es-ES" sz="2600" kern="1200" noProof="0" dirty="0">
              <a:solidFill>
                <a:schemeClr val="tx1"/>
              </a:solidFill>
            </a:rPr>
            <a:t> y descritos en las secciones “nombre del producto y cantidad declarada”, “nombre botánico de las </a:t>
          </a:r>
          <a:r>
            <a:rPr lang="es-ES" sz="2600" b="1" kern="1200" noProof="0" dirty="0">
              <a:solidFill>
                <a:schemeClr val="tx1"/>
              </a:solidFill>
            </a:rPr>
            <a:t>plantas</a:t>
          </a:r>
          <a:r>
            <a:rPr lang="es-ES" sz="2600" kern="1200" noProof="0" dirty="0">
              <a:solidFill>
                <a:schemeClr val="tx1"/>
              </a:solidFill>
            </a:rPr>
            <a:t>” y “lugar de origen”.</a:t>
          </a:r>
          <a:r>
            <a:rPr lang="es-ES" sz="2600" kern="1200" noProof="0" dirty="0">
              <a:solidFill>
                <a:schemeClr val="tx1"/>
              </a:solidFill>
              <a:effectLst/>
            </a:rPr>
            <a:t>”</a:t>
          </a:r>
          <a:endParaRPr lang="en-US" sz="2600" i="1" kern="1200" dirty="0">
            <a:solidFill>
              <a:schemeClr val="tx1"/>
            </a:solidFill>
            <a:effectLst/>
            <a:latin typeface="Gill Sans MT" panose="020B0502020104020203" pitchFamily="34" charset="0"/>
          </a:endParaRPr>
        </a:p>
      </dsp:txBody>
      <dsp:txXfrm>
        <a:off x="0" y="194430"/>
        <a:ext cx="4800600" cy="4258800"/>
      </dsp:txXfrm>
    </dsp:sp>
    <dsp:sp modelId="{3FC65156-527F-4E59-95F4-0814ED0C6D49}">
      <dsp:nvSpPr>
        <dsp:cNvPr id="0" name=""/>
        <dsp:cNvSpPr/>
      </dsp:nvSpPr>
      <dsp:spPr>
        <a:xfrm>
          <a:off x="228544" y="4469"/>
          <a:ext cx="4570879" cy="5737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155700">
            <a:lnSpc>
              <a:spcPct val="90000"/>
            </a:lnSpc>
            <a:spcBef>
              <a:spcPct val="0"/>
            </a:spcBef>
            <a:spcAft>
              <a:spcPct val="35000"/>
            </a:spcAft>
          </a:pPr>
          <a:r>
            <a:rPr lang="en-US" sz="2600" b="1" kern="1200" dirty="0">
              <a:effectLst>
                <a:outerShdw blurRad="38100" dist="38100" dir="2700000" algn="tl">
                  <a:srgbClr val="000000">
                    <a:alpha val="43137"/>
                  </a:srgbClr>
                </a:outerShdw>
              </a:effectLst>
              <a:latin typeface="Gill Sans MT" panose="020B0502020104020203" pitchFamily="34" charset="0"/>
            </a:rPr>
            <a:t>“I</a:t>
          </a:r>
          <a:r>
            <a:rPr lang="en-US" sz="2600" b="1" i="0" kern="1200" dirty="0">
              <a:effectLst>
                <a:outerShdw blurRad="38100" dist="38100" dir="2700000" algn="tl">
                  <a:srgbClr val="000000">
                    <a:alpha val="43137"/>
                  </a:srgbClr>
                </a:outerShdw>
              </a:effectLst>
              <a:latin typeface="Gill Sans MT" panose="020B0502020104020203" pitchFamily="34" charset="0"/>
            </a:rPr>
            <a:t>dentidad</a:t>
          </a:r>
          <a:r>
            <a:rPr lang="en-US" sz="2600" i="0" kern="1200" dirty="0">
              <a:effectLst>
                <a:outerShdw blurRad="38100" dist="38100" dir="2700000" algn="tl">
                  <a:srgbClr val="000000">
                    <a:alpha val="43137"/>
                  </a:srgbClr>
                </a:outerShdw>
              </a:effectLst>
              <a:latin typeface="Gill Sans MT" panose="020B0502020104020203" pitchFamily="34" charset="0"/>
            </a:rPr>
            <a:t> (de un </a:t>
          </a:r>
          <a:r>
            <a:rPr lang="en-US" sz="2600" b="1" i="0" kern="1200" dirty="0" err="1">
              <a:effectLst>
                <a:outerShdw blurRad="38100" dist="38100" dir="2700000" algn="tl">
                  <a:srgbClr val="000000">
                    <a:alpha val="43137"/>
                  </a:srgbClr>
                </a:outerShdw>
              </a:effectLst>
              <a:latin typeface="Gill Sans MT" panose="020B0502020104020203" pitchFamily="34" charset="0"/>
            </a:rPr>
            <a:t>envío</a:t>
          </a:r>
          <a:r>
            <a:rPr lang="en-US" sz="2600" i="0" kern="1200" dirty="0">
              <a:effectLst>
                <a:outerShdw blurRad="38100" dist="38100" dir="2700000" algn="tl">
                  <a:srgbClr val="000000">
                    <a:alpha val="43137"/>
                  </a:srgbClr>
                </a:outerShdw>
              </a:effectLst>
              <a:latin typeface="Gill Sans MT" panose="020B0502020104020203" pitchFamily="34" charset="0"/>
            </a:rPr>
            <a:t>)</a:t>
          </a:r>
          <a:r>
            <a:rPr lang="en-US" sz="2600" b="1" kern="1200" dirty="0">
              <a:effectLst>
                <a:outerShdw blurRad="38100" dist="38100" dir="2700000" algn="tl">
                  <a:srgbClr val="000000">
                    <a:alpha val="43137"/>
                  </a:srgbClr>
                </a:outerShdw>
              </a:effectLst>
              <a:latin typeface="Gill Sans MT" panose="020B0502020104020203" pitchFamily="34" charset="0"/>
            </a:rPr>
            <a:t>”</a:t>
          </a:r>
          <a:endParaRPr lang="en-US" altLang="ja-JP" sz="2600" u="none" kern="1200" dirty="0">
            <a:effectLst>
              <a:outerShdw blurRad="38100" dist="38100" dir="2700000" algn="tl">
                <a:srgbClr val="000000">
                  <a:alpha val="43137"/>
                </a:srgbClr>
              </a:outerShdw>
            </a:effectLst>
            <a:latin typeface="Gill Sans MT" panose="020B0502020104020203" pitchFamily="34" charset="0"/>
          </a:endParaRPr>
        </a:p>
      </dsp:txBody>
      <dsp:txXfrm>
        <a:off x="256551" y="32476"/>
        <a:ext cx="4514865" cy="517707"/>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750712"/>
          <a:ext cx="4800600" cy="34728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728980" rIns="372580" bIns="248920" numCol="1" spcCol="1270" anchor="t" anchorCtr="0">
          <a:noAutofit/>
        </a:bodyPr>
        <a:lstStyle/>
        <a:p>
          <a:pPr marL="285750" lvl="1" indent="-285750" algn="ctr" defTabSz="1555750">
            <a:lnSpc>
              <a:spcPct val="90000"/>
            </a:lnSpc>
            <a:spcBef>
              <a:spcPct val="0"/>
            </a:spcBef>
            <a:spcAft>
              <a:spcPct val="15000"/>
            </a:spcAft>
            <a:buChar char="••"/>
          </a:pPr>
          <a:r>
            <a:rPr lang="es-ES" altLang="ja-JP" sz="3500" kern="1200" noProof="0" dirty="0">
              <a:effectLst>
                <a:outerShdw blurRad="38100" dist="38100" dir="2700000" algn="tl">
                  <a:srgbClr val="000000">
                    <a:alpha val="43137"/>
                  </a:srgbClr>
                </a:outerShdw>
              </a:effectLst>
              <a:latin typeface="Arial" pitchFamily="34" charset="0"/>
              <a:cs typeface="Arial" pitchFamily="34" charset="0"/>
            </a:rPr>
            <a:t>“</a:t>
          </a:r>
          <a:r>
            <a:rPr lang="es-ES" sz="3500" b="1" kern="1200" noProof="0" dirty="0"/>
            <a:t>Plantas </a:t>
          </a:r>
          <a:r>
            <a:rPr lang="es-ES" sz="3500" b="1" u="sng" kern="1200" noProof="0" dirty="0"/>
            <a:t>para plantar</a:t>
          </a:r>
          <a:r>
            <a:rPr lang="es-ES" sz="3500" kern="1200" noProof="0" dirty="0"/>
            <a:t> destinadas al uso en programas de mejoramiento o  conservación</a:t>
          </a:r>
          <a:r>
            <a:rPr lang="en-US" altLang="ja-JP" sz="3500" strike="noStrike" kern="1200" dirty="0">
              <a:effectLst/>
              <a:latin typeface="Gill Sans MT" panose="020B0502020104020203" pitchFamily="34" charset="0"/>
              <a:cs typeface="Arial" pitchFamily="34" charset="0"/>
            </a:rPr>
            <a:t>”</a:t>
          </a:r>
          <a:endParaRPr lang="en-US" sz="3500" i="1" kern="1200" dirty="0">
            <a:effectLst/>
            <a:latin typeface="Gill Sans MT" panose="020B0502020104020203" pitchFamily="34" charset="0"/>
          </a:endParaRPr>
        </a:p>
      </dsp:txBody>
      <dsp:txXfrm>
        <a:off x="0" y="750712"/>
        <a:ext cx="4800600" cy="3472875"/>
      </dsp:txXfrm>
    </dsp:sp>
    <dsp:sp modelId="{3FC65156-527F-4E59-95F4-0814ED0C6D49}">
      <dsp:nvSpPr>
        <dsp:cNvPr id="0" name=""/>
        <dsp:cNvSpPr/>
      </dsp:nvSpPr>
      <dsp:spPr>
        <a:xfrm>
          <a:off x="240030" y="234112"/>
          <a:ext cx="3360420" cy="103320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555750">
            <a:lnSpc>
              <a:spcPct val="90000"/>
            </a:lnSpc>
            <a:spcBef>
              <a:spcPct val="0"/>
            </a:spcBef>
            <a:spcAft>
              <a:spcPct val="35000"/>
            </a:spcAft>
          </a:pPr>
          <a:r>
            <a:rPr lang="en-US" altLang="ja-JP" sz="35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s-ES" sz="3500" b="1" kern="1200" noProof="0" dirty="0">
              <a:effectLst>
                <a:outerShdw blurRad="38100" dist="38100" dir="2700000" algn="tl">
                  <a:srgbClr val="000000">
                    <a:alpha val="43137"/>
                  </a:srgbClr>
                </a:outerShdw>
              </a:effectLst>
            </a:rPr>
            <a:t>Germoplasma</a:t>
          </a:r>
          <a:r>
            <a:rPr lang="en-US" altLang="ja-JP" sz="35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90467" y="284549"/>
        <a:ext cx="3259546" cy="932326"/>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5175B6-35A5-4A6D-BA44-138324B361A9}">
      <dsp:nvSpPr>
        <dsp:cNvPr id="0" name=""/>
        <dsp:cNvSpPr/>
      </dsp:nvSpPr>
      <dsp:spPr>
        <a:xfrm>
          <a:off x="3909" y="1298"/>
          <a:ext cx="10583980"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S" sz="3000" kern="1200" dirty="0">
              <a:solidFill>
                <a:schemeClr val="tx1"/>
              </a:solidFill>
            </a:rPr>
            <a:t>Para más información sobre el</a:t>
          </a:r>
          <a:endParaRPr lang="fr-CH" sz="3000" kern="1200" dirty="0">
            <a:solidFill>
              <a:schemeClr val="tx1"/>
            </a:solidFill>
          </a:endParaRPr>
        </a:p>
        <a:p>
          <a:pPr lvl="0" algn="ctr" defTabSz="1333500">
            <a:lnSpc>
              <a:spcPct val="90000"/>
            </a:lnSpc>
            <a:spcBef>
              <a:spcPct val="0"/>
            </a:spcBef>
            <a:spcAft>
              <a:spcPct val="35000"/>
            </a:spcAft>
          </a:pPr>
          <a:r>
            <a:rPr lang="es-ES" sz="3000" kern="1200" dirty="0">
              <a:solidFill>
                <a:schemeClr val="tx1"/>
              </a:solidFill>
            </a:rPr>
            <a:t> 2021 Proyecto de Enmiendas a la NIMF 5, consulte también:</a:t>
          </a:r>
          <a:endParaRPr lang="fr-CH" sz="3000" kern="1200" dirty="0">
            <a:solidFill>
              <a:schemeClr val="tx1"/>
            </a:solidFill>
          </a:endParaRPr>
        </a:p>
      </dsp:txBody>
      <dsp:txXfrm>
        <a:off x="42324" y="39713"/>
        <a:ext cx="10507150" cy="1234765"/>
      </dsp:txXfrm>
    </dsp:sp>
    <dsp:sp modelId="{067EA067-5216-409A-9CA3-53EF5F52D6AB}">
      <dsp:nvSpPr>
        <dsp:cNvPr id="0" name=""/>
        <dsp:cNvSpPr/>
      </dsp:nvSpPr>
      <dsp:spPr>
        <a:xfrm>
          <a:off x="3909"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S" sz="3000" kern="1200" dirty="0">
              <a:hlinkClick xmlns:r="http://schemas.openxmlformats.org/officeDocument/2006/relationships" r:id="rId1"/>
            </a:rPr>
            <a:t>Informe de la reunión virtual del GTG de diciembre de 2021</a:t>
          </a:r>
          <a:endParaRPr lang="en-US" sz="3000" kern="1200" dirty="0"/>
        </a:p>
      </dsp:txBody>
      <dsp:txXfrm>
        <a:off x="42324" y="1620076"/>
        <a:ext cx="5001855" cy="1234765"/>
      </dsp:txXfrm>
    </dsp:sp>
    <dsp:sp modelId="{DB26923C-A4F1-46D6-BC92-3206CCB7A49F}">
      <dsp:nvSpPr>
        <dsp:cNvPr id="0" name=""/>
        <dsp:cNvSpPr/>
      </dsp:nvSpPr>
      <dsp:spPr>
        <a:xfrm>
          <a:off x="5509204"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S" sz="3000" kern="1200" dirty="0">
              <a:hlinkClick xmlns:r="http://schemas.openxmlformats.org/officeDocument/2006/relationships" r:id="rId2"/>
            </a:rPr>
            <a:t>Informe de la reunión virtual del CN-7 de mayo de 2022</a:t>
          </a:r>
          <a:endParaRPr lang="en-US" sz="3000" kern="1200" dirty="0">
            <a:hlinkClick xmlns:r="http://schemas.openxmlformats.org/officeDocument/2006/relationships" r:id="rId3"/>
          </a:endParaRPr>
        </a:p>
      </dsp:txBody>
      <dsp:txXfrm>
        <a:off x="5547619" y="1620076"/>
        <a:ext cx="5001855" cy="12347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86558"/>
          <a:ext cx="6429489" cy="4717819"/>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9000" tIns="104140" rIns="499000" bIns="120904" numCol="1" spcCol="1270" anchor="t" anchorCtr="0">
          <a:noAutofit/>
        </a:bodyPr>
        <a:lstStyle/>
        <a:p>
          <a:pPr marL="87313" lvl="1" indent="-87313" algn="just"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El objetivo de una “</a:t>
          </a:r>
          <a:r>
            <a:rPr lang="es-ES" sz="1700" i="1" kern="1200" noProof="0" dirty="0">
              <a:solidFill>
                <a:schemeClr val="tx1"/>
              </a:solidFill>
              <a:effectLst/>
              <a:latin typeface="+mn-lt"/>
              <a:ea typeface="+mn-ea"/>
              <a:cs typeface="+mn-cs"/>
            </a:rPr>
            <a:t>verificación de identidad</a:t>
          </a:r>
          <a:r>
            <a:rPr lang="es-ES" sz="1700" kern="1200" noProof="0" dirty="0">
              <a:solidFill>
                <a:schemeClr val="tx1"/>
              </a:solidFill>
              <a:effectLst/>
              <a:latin typeface="+mn-lt"/>
              <a:ea typeface="+mn-ea"/>
              <a:cs typeface="+mn-cs"/>
            </a:rPr>
            <a:t>” es asegurar que aquellos especímenes de plantas, productos vegetales </a:t>
          </a:r>
          <a:br>
            <a:rPr lang="es-ES" sz="1700" kern="1200" noProof="0" dirty="0">
              <a:solidFill>
                <a:schemeClr val="tx1"/>
              </a:solidFill>
              <a:effectLst/>
              <a:latin typeface="+mn-lt"/>
              <a:ea typeface="+mn-ea"/>
              <a:cs typeface="+mn-cs"/>
            </a:rPr>
          </a:br>
          <a:r>
            <a:rPr lang="es-ES" sz="1700" kern="1200" noProof="0" dirty="0">
              <a:solidFill>
                <a:schemeClr val="tx1"/>
              </a:solidFill>
              <a:effectLst/>
              <a:latin typeface="+mn-lt"/>
              <a:ea typeface="+mn-ea"/>
              <a:cs typeface="+mn-cs"/>
            </a:rPr>
            <a:t>u otros artículos (es decir, componentes de un lugar de origen en particular) que están a punto de ser importados son exclusivamente aquellos que han sido certificados.</a:t>
          </a:r>
          <a:endParaRPr lang="en-US" sz="1700" i="1" kern="1200" dirty="0">
            <a:effectLst/>
            <a:latin typeface="Gill Sans MT" panose="020B0502020104020203" pitchFamily="34" charset="0"/>
          </a:endParaRPr>
        </a:p>
        <a:p>
          <a:pPr marL="87313" lvl="1" indent="-87313" algn="just"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Por lo tanto, la </a:t>
          </a:r>
          <a:r>
            <a:rPr lang="es-ES" sz="1700" i="1" kern="1200" noProof="0" dirty="0">
              <a:solidFill>
                <a:schemeClr val="tx1"/>
              </a:solidFill>
              <a:effectLst/>
              <a:latin typeface="+mn-lt"/>
              <a:ea typeface="+mn-ea"/>
              <a:cs typeface="+mn-cs"/>
            </a:rPr>
            <a:t>“identidad“ </a:t>
          </a:r>
          <a:r>
            <a:rPr lang="es-ES" sz="1700" kern="1200" noProof="0" dirty="0">
              <a:solidFill>
                <a:schemeClr val="tx1"/>
              </a:solidFill>
              <a:effectLst/>
              <a:latin typeface="+mn-lt"/>
              <a:ea typeface="+mn-ea"/>
              <a:cs typeface="+mn-cs"/>
            </a:rPr>
            <a:t>de un envío comprende: sus componentes (su contenido material básico) y su origen </a:t>
          </a:r>
          <a:br>
            <a:rPr lang="es-ES" sz="1700" kern="1200" noProof="0" dirty="0">
              <a:solidFill>
                <a:schemeClr val="tx1"/>
              </a:solidFill>
              <a:effectLst/>
              <a:latin typeface="+mn-lt"/>
              <a:ea typeface="+mn-ea"/>
              <a:cs typeface="+mn-cs"/>
            </a:rPr>
          </a:br>
          <a:r>
            <a:rPr lang="es-ES" sz="1700" kern="1200" noProof="0" dirty="0">
              <a:solidFill>
                <a:schemeClr val="tx1"/>
              </a:solidFill>
              <a:effectLst/>
              <a:latin typeface="+mn-lt"/>
              <a:ea typeface="+mn-ea"/>
              <a:cs typeface="+mn-cs"/>
            </a:rPr>
            <a:t>(su característica inmaterial básica).</a:t>
          </a:r>
          <a:endParaRPr lang="en-US" sz="1700" kern="1200" dirty="0">
            <a:latin typeface="Gill Sans MT" panose="020B0502020104020203" pitchFamily="34" charset="0"/>
          </a:endParaRPr>
        </a:p>
        <a:p>
          <a:pPr marL="87313" lvl="1" indent="-87313" algn="just"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En términos generales, los “componentes” corresponden a las secciones del certificado fitosanitario “nombre del producto y cantidad declarada” </a:t>
          </a:r>
          <a:r>
            <a:rPr lang="es-ES" sz="1700" kern="1200" noProof="0" dirty="0" smtClean="0">
              <a:solidFill>
                <a:schemeClr val="tx1"/>
              </a:solidFill>
              <a:effectLst/>
              <a:latin typeface="+mn-lt"/>
              <a:ea typeface="+mn-ea"/>
              <a:cs typeface="+mn-cs"/>
            </a:rPr>
            <a:t>, </a:t>
          </a:r>
          <a:r>
            <a:rPr lang="es-ES" sz="1700" kern="1200" noProof="0" dirty="0">
              <a:solidFill>
                <a:schemeClr val="tx1"/>
              </a:solidFill>
              <a:effectLst/>
              <a:latin typeface="+mn-lt"/>
              <a:ea typeface="+mn-ea"/>
              <a:cs typeface="+mn-cs"/>
            </a:rPr>
            <a:t>“nombre botánico de las plantas”, </a:t>
          </a:r>
          <a:r>
            <a:rPr lang="fr-CH" sz="1700" kern="1200" noProof="0" dirty="0">
              <a:solidFill>
                <a:schemeClr val="tx1"/>
              </a:solidFill>
              <a:effectLst/>
              <a:latin typeface="+mn-lt"/>
              <a:ea typeface="+mn-ea"/>
              <a:cs typeface="+mn-cs"/>
            </a:rPr>
            <a:t>y </a:t>
          </a:r>
          <a:r>
            <a:rPr lang="es-ES" sz="1700" kern="1200" noProof="0" dirty="0">
              <a:solidFill>
                <a:schemeClr val="tx1"/>
              </a:solidFill>
              <a:effectLst/>
              <a:latin typeface="+mn-lt"/>
              <a:ea typeface="+mn-ea"/>
              <a:cs typeface="+mn-cs"/>
            </a:rPr>
            <a:t>“lugar de origen”</a:t>
          </a:r>
          <a:r>
            <a:rPr lang="en-US" sz="1700" kern="1200" dirty="0">
              <a:solidFill>
                <a:schemeClr val="tx1"/>
              </a:solidFill>
              <a:effectLst/>
              <a:latin typeface="+mn-lt"/>
              <a:ea typeface="+mn-ea"/>
              <a:cs typeface="+mn-cs"/>
            </a:rPr>
            <a:t> </a:t>
          </a:r>
          <a:r>
            <a:rPr lang="es-ES" sz="1700" kern="1200" dirty="0">
              <a:solidFill>
                <a:schemeClr val="tx1"/>
              </a:solidFill>
              <a:effectLst/>
              <a:latin typeface="+mn-lt"/>
              <a:ea typeface="+mn-ea"/>
              <a:cs typeface="+mn-cs"/>
            </a:rPr>
            <a:t>es la terminología y el concepto que se explican en la NIMF 12.</a:t>
          </a:r>
          <a:endParaRPr lang="en-US" altLang="ja-JP"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endParaRPr lang="en-US" altLang="ja-JP"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r>
            <a:rPr lang="es-ES" sz="1700" kern="1200" dirty="0">
              <a:solidFill>
                <a:schemeClr val="tx1"/>
              </a:solidFill>
              <a:effectLst/>
              <a:latin typeface="+mn-lt"/>
              <a:ea typeface="+mn-ea"/>
              <a:cs typeface="+mn-cs"/>
            </a:rPr>
            <a:t>El embalaje, los sellos, etc., no son elementos del envío </a:t>
          </a:r>
          <a:r>
            <a:rPr lang="es-ES" sz="1700" kern="1200" dirty="0" smtClean="0">
              <a:solidFill>
                <a:schemeClr val="tx1"/>
              </a:solidFill>
              <a:effectLst/>
              <a:latin typeface="+mn-lt"/>
              <a:ea typeface="+mn-ea"/>
              <a:cs typeface="+mn-cs"/>
            </a:rPr>
            <a:t>(</a:t>
          </a:r>
          <a:r>
            <a:rPr lang="es-ES" sz="1700" kern="1200" dirty="0">
              <a:solidFill>
                <a:schemeClr val="tx1"/>
              </a:solidFill>
              <a:effectLst/>
              <a:latin typeface="+mn-lt"/>
              <a:ea typeface="+mn-ea"/>
              <a:cs typeface="+mn-cs"/>
            </a:rPr>
            <a:t>tal como se define) y no son elementos de la identidad </a:t>
          </a:r>
          <a:r>
            <a:rPr lang="es-ES" sz="1700" kern="1200" dirty="0" smtClean="0">
              <a:solidFill>
                <a:schemeClr val="tx1"/>
              </a:solidFill>
              <a:effectLst/>
              <a:latin typeface="+mn-lt"/>
              <a:ea typeface="+mn-ea"/>
              <a:cs typeface="+mn-cs"/>
            </a:rPr>
            <a:t>del </a:t>
          </a:r>
          <a:r>
            <a:rPr lang="es-ES" sz="1700" kern="1200" dirty="0">
              <a:solidFill>
                <a:schemeClr val="tx1"/>
              </a:solidFill>
              <a:effectLst/>
              <a:latin typeface="+mn-lt"/>
              <a:ea typeface="+mn-ea"/>
              <a:cs typeface="+mn-cs"/>
            </a:rPr>
            <a:t>envío.</a:t>
          </a:r>
          <a:endParaRPr lang="en-US" altLang="ja-JP" sz="1700" kern="1200" dirty="0">
            <a:solidFill>
              <a:schemeClr val="tx1"/>
            </a:solidFill>
            <a:effectLst/>
            <a:latin typeface="+mn-lt"/>
            <a:ea typeface="+mn-ea"/>
            <a:cs typeface="+mn-cs"/>
          </a:endParaRPr>
        </a:p>
      </dsp:txBody>
      <dsp:txXfrm>
        <a:off x="0" y="386558"/>
        <a:ext cx="6429489" cy="4717819"/>
      </dsp:txXfrm>
    </dsp:sp>
    <dsp:sp modelId="{3FC65156-527F-4E59-95F4-0814ED0C6D49}">
      <dsp:nvSpPr>
        <dsp:cNvPr id="0" name=""/>
        <dsp:cNvSpPr/>
      </dsp:nvSpPr>
      <dsp:spPr>
        <a:xfrm>
          <a:off x="76020" y="10131"/>
          <a:ext cx="6121536" cy="459634"/>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114" tIns="0" rIns="170114" bIns="0" numCol="1" spcCol="1270" anchor="ctr" anchorCtr="0">
          <a:noAutofit/>
        </a:bodyPr>
        <a:lstStyle/>
        <a:p>
          <a:pPr lvl="0" algn="r" defTabSz="800100">
            <a:lnSpc>
              <a:spcPct val="90000"/>
            </a:lnSpc>
            <a:spcBef>
              <a:spcPct val="0"/>
            </a:spcBef>
            <a:spcAft>
              <a:spcPct val="35000"/>
            </a:spcAft>
          </a:pP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Ninguna </a:t>
          </a: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modificación con respecto a la primera consulta</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98457" y="32568"/>
        <a:ext cx="6076662" cy="4147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73982"/>
          <a:ext cx="6096001" cy="4413267"/>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74904" rIns="473117" bIns="120904" numCol="1" spcCol="1270" anchor="t" anchorCtr="0">
          <a:noAutofit/>
        </a:bodyPr>
        <a:lstStyle/>
        <a:p>
          <a:pPr marL="87313" lvl="1" indent="-87313" algn="just"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Al referirse a </a:t>
          </a:r>
          <a:r>
            <a:rPr lang="es-ES" sz="1700" kern="1200" noProof="0" dirty="0" smtClean="0">
              <a:solidFill>
                <a:schemeClr val="tx1"/>
              </a:solidFill>
              <a:effectLst/>
              <a:latin typeface="+mn-lt"/>
              <a:ea typeface="+mn-ea"/>
              <a:cs typeface="+mn-cs"/>
            </a:rPr>
            <a:t>“su </a:t>
          </a:r>
          <a:r>
            <a:rPr lang="es-ES" sz="1700" kern="1200" noProof="0" dirty="0">
              <a:solidFill>
                <a:schemeClr val="tx1"/>
              </a:solidFill>
              <a:effectLst/>
              <a:latin typeface="+mn-lt"/>
              <a:ea typeface="+mn-ea"/>
              <a:cs typeface="+mn-cs"/>
            </a:rPr>
            <a:t>identidad permanece inalterada</a:t>
          </a:r>
          <a:r>
            <a:rPr lang="en-US" sz="1700" kern="1200" dirty="0">
              <a:solidFill>
                <a:schemeClr val="tx1"/>
              </a:solidFill>
              <a:effectLst/>
              <a:latin typeface="+mn-lt"/>
              <a:ea typeface="+mn-ea"/>
              <a:cs typeface="+mn-cs"/>
            </a:rPr>
            <a:t>”, </a:t>
          </a:r>
          <a:r>
            <a:rPr lang="en-US" sz="1700" kern="1200" dirty="0" smtClean="0">
              <a:solidFill>
                <a:schemeClr val="tx1"/>
              </a:solidFill>
              <a:effectLst/>
              <a:latin typeface="+mn-lt"/>
              <a:ea typeface="+mn-ea"/>
              <a:cs typeface="+mn-cs"/>
            </a:rPr>
            <a:t>en la </a:t>
          </a:r>
          <a:r>
            <a:rPr lang="en-US" sz="1700" kern="1200" dirty="0" err="1" smtClean="0">
              <a:solidFill>
                <a:schemeClr val="tx1"/>
              </a:solidFill>
              <a:effectLst/>
              <a:latin typeface="+mn-lt"/>
              <a:ea typeface="+mn-ea"/>
              <a:cs typeface="+mn-cs"/>
            </a:rPr>
            <a:t>definición</a:t>
          </a:r>
          <a:r>
            <a:rPr lang="en-US" sz="1700" kern="1200" dirty="0" smtClean="0">
              <a:solidFill>
                <a:schemeClr val="tx1"/>
              </a:solidFill>
              <a:effectLst/>
              <a:latin typeface="+mn-lt"/>
              <a:ea typeface="+mn-ea"/>
              <a:cs typeface="+mn-cs"/>
            </a:rPr>
            <a:t>, </a:t>
          </a:r>
          <a:r>
            <a:rPr lang="es-ES" sz="1700" kern="1200" dirty="0" smtClean="0">
              <a:solidFill>
                <a:schemeClr val="tx1"/>
              </a:solidFill>
              <a:effectLst/>
              <a:latin typeface="+mn-lt"/>
              <a:ea typeface="+mn-ea"/>
              <a:cs typeface="+mn-cs"/>
            </a:rPr>
            <a:t>se </a:t>
          </a:r>
          <a:r>
            <a:rPr lang="es-ES" sz="1700" kern="1200" dirty="0">
              <a:solidFill>
                <a:schemeClr val="tx1"/>
              </a:solidFill>
              <a:effectLst/>
              <a:latin typeface="+mn-lt"/>
              <a:ea typeface="+mn-ea"/>
              <a:cs typeface="+mn-cs"/>
            </a:rPr>
            <a:t>aclara la relación entre los dos conceptos, se simplifica la definición de "integridad" y se hace hincapié en la principal preocupación fitosanitaria, a saber: que exactamente los especímenes de plantas, etc., que se van a importar sean exclusivamente los que han sido certificados.</a:t>
          </a:r>
          <a:endParaRPr lang="en-US"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endParaRPr lang="en-US"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r>
            <a:rPr lang="es-ES" sz="1700" kern="1200" dirty="0">
              <a:solidFill>
                <a:schemeClr val="tx1"/>
              </a:solidFill>
              <a:effectLst/>
              <a:latin typeface="+mn-lt"/>
              <a:ea typeface="+mn-ea"/>
              <a:cs typeface="+mn-cs"/>
            </a:rPr>
            <a:t>La preocupación por que "su embalaje no esté dañado y no presente otros signos de manipulación" se considera un elemento importante de la integridad.</a:t>
          </a:r>
          <a:endParaRPr lang="en-US"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endParaRPr lang="en-US" sz="1700" kern="1200" dirty="0">
            <a:solidFill>
              <a:schemeClr val="tx1"/>
            </a:solidFill>
            <a:effectLst/>
            <a:latin typeface="+mn-lt"/>
            <a:ea typeface="+mn-ea"/>
            <a:cs typeface="+mn-cs"/>
          </a:endParaRPr>
        </a:p>
        <a:p>
          <a:pPr marL="87313" lvl="1" indent="-87313" algn="just" defTabSz="755650">
            <a:lnSpc>
              <a:spcPct val="90000"/>
            </a:lnSpc>
            <a:spcBef>
              <a:spcPct val="0"/>
            </a:spcBef>
            <a:spcAft>
              <a:spcPct val="15000"/>
            </a:spcAft>
            <a:buFont typeface="Arial" panose="020B0604020202020204" pitchFamily="34" charset="0"/>
            <a:buChar char="••"/>
          </a:pPr>
          <a:r>
            <a:rPr lang="es-ES" sz="1700" kern="1200" noProof="0" dirty="0">
              <a:solidFill>
                <a:schemeClr val="tx1"/>
              </a:solidFill>
              <a:effectLst/>
              <a:latin typeface="+mn-lt"/>
              <a:ea typeface="+mn-ea"/>
              <a:cs typeface="+mn-cs"/>
            </a:rPr>
            <a:t>El texto introductorio “Estado de” se agregó para enfatizar que la integridad es el estado  (deseable) de un envío y no una acción que se toma en relación a este.</a:t>
          </a:r>
          <a:endParaRPr lang="en-US" sz="1700" kern="1200" dirty="0">
            <a:solidFill>
              <a:schemeClr val="tx1"/>
            </a:solidFill>
            <a:effectLst/>
            <a:latin typeface="+mn-lt"/>
            <a:ea typeface="+mn-ea"/>
            <a:cs typeface="+mn-cs"/>
          </a:endParaRPr>
        </a:p>
      </dsp:txBody>
      <dsp:txXfrm>
        <a:off x="0" y="573982"/>
        <a:ext cx="6096001" cy="4413267"/>
      </dsp:txXfrm>
    </dsp:sp>
    <dsp:sp modelId="{3FC65156-527F-4E59-95F4-0814ED0C6D49}">
      <dsp:nvSpPr>
        <dsp:cNvPr id="0" name=""/>
        <dsp:cNvSpPr/>
      </dsp:nvSpPr>
      <dsp:spPr>
        <a:xfrm>
          <a:off x="816970" y="0"/>
          <a:ext cx="4942698" cy="7654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00100">
            <a:lnSpc>
              <a:spcPct val="90000"/>
            </a:lnSpc>
            <a:spcBef>
              <a:spcPct val="0"/>
            </a:spcBef>
            <a:spcAft>
              <a:spcPct val="35000"/>
            </a:spcAft>
          </a:pP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primera consulta</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854336" y="37366"/>
        <a:ext cx="4867966" cy="6907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31630"/>
          <a:ext cx="4800600" cy="3704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Char char="••"/>
          </a:pPr>
          <a:r>
            <a:rPr lang="es-ES" altLang="ja-JP" sz="2100" kern="1200" noProof="0" dirty="0">
              <a:solidFill>
                <a:schemeClr val="tx1"/>
              </a:solidFill>
              <a:effectLst>
                <a:outerShdw blurRad="38100" dist="38100" dir="2700000" algn="tl">
                  <a:srgbClr val="000000">
                    <a:alpha val="43137"/>
                  </a:srgbClr>
                </a:outerShdw>
              </a:effectLst>
              <a:latin typeface="Arial" pitchFamily="34" charset="0"/>
              <a:cs typeface="Arial" pitchFamily="34" charset="0"/>
            </a:rPr>
            <a:t>“</a:t>
          </a:r>
          <a:r>
            <a:rPr lang="es-ES" sz="2100" strike="sngStrike" kern="1200" noProof="0" dirty="0">
              <a:solidFill>
                <a:schemeClr val="tx1"/>
              </a:solidFill>
            </a:rPr>
            <a:t>Composición </a:t>
          </a:r>
          <a:r>
            <a:rPr lang="es-ES" sz="2100" u="sng" kern="1200" noProof="0" dirty="0">
              <a:solidFill>
                <a:schemeClr val="tx1"/>
              </a:solidFill>
            </a:rPr>
            <a:t>Estado</a:t>
          </a:r>
          <a:r>
            <a:rPr lang="es-ES" sz="2100" kern="1200" noProof="0" dirty="0">
              <a:solidFill>
                <a:schemeClr val="tx1"/>
              </a:solidFill>
            </a:rPr>
            <a:t> de un </a:t>
          </a:r>
          <a:r>
            <a:rPr lang="es-ES" sz="2100" b="1" kern="1200" noProof="0" dirty="0">
              <a:solidFill>
                <a:schemeClr val="tx1"/>
              </a:solidFill>
            </a:rPr>
            <a:t>envío </a:t>
          </a:r>
          <a:r>
            <a:rPr lang="es-ES" sz="2100" u="sng" kern="1200" noProof="0" dirty="0">
              <a:solidFill>
                <a:schemeClr val="tx1"/>
              </a:solidFill>
            </a:rPr>
            <a:t>cuya </a:t>
          </a:r>
          <a:r>
            <a:rPr lang="es-ES" sz="2100" b="1" u="sng" kern="1200" noProof="0" dirty="0">
              <a:solidFill>
                <a:schemeClr val="tx1"/>
              </a:solidFill>
            </a:rPr>
            <a:t>identidad</a:t>
          </a:r>
          <a:r>
            <a:rPr lang="es-ES" sz="2100" u="sng" kern="1200" noProof="0" dirty="0">
              <a:solidFill>
                <a:schemeClr val="tx1"/>
              </a:solidFill>
            </a:rPr>
            <a:t> permanece </a:t>
          </a:r>
          <a:r>
            <a:rPr lang="es-ES" sz="2100" u="sng" kern="1200" noProof="0" dirty="0" smtClean="0">
              <a:solidFill>
                <a:schemeClr val="tx1"/>
              </a:solidFill>
            </a:rPr>
            <a:t>inalterada, su </a:t>
          </a:r>
          <a:r>
            <a:rPr lang="es-ES" sz="2100" b="1" u="sng" kern="1200" noProof="0" dirty="0">
              <a:solidFill>
                <a:schemeClr val="tx1"/>
              </a:solidFill>
            </a:rPr>
            <a:t>embalaje</a:t>
          </a:r>
          <a:r>
            <a:rPr lang="es-ES" sz="2100" u="sng" kern="1200" noProof="0" dirty="0">
              <a:solidFill>
                <a:schemeClr val="tx1"/>
              </a:solidFill>
            </a:rPr>
            <a:t> no </a:t>
          </a:r>
          <a:r>
            <a:rPr lang="es-ES" sz="2100" u="sng" kern="1200" noProof="0" dirty="0" smtClean="0">
              <a:solidFill>
                <a:schemeClr val="tx1"/>
              </a:solidFill>
            </a:rPr>
            <a:t>está dañado y no muestra otros signos de manipulación </a:t>
          </a:r>
          <a:r>
            <a:rPr lang="es-ES" sz="2100" strike="sngStrike" kern="1200" noProof="0" dirty="0" smtClean="0">
              <a:solidFill>
                <a:schemeClr val="tx1"/>
              </a:solidFill>
            </a:rPr>
            <a:t>tal </a:t>
          </a:r>
          <a:r>
            <a:rPr lang="es-ES" sz="2100" strike="sngStrike" kern="1200" noProof="0" dirty="0">
              <a:solidFill>
                <a:schemeClr val="tx1"/>
              </a:solidFill>
            </a:rPr>
            <a:t>como lo describe su </a:t>
          </a:r>
          <a:r>
            <a:rPr lang="es-ES" sz="2100" b="1" strike="sngStrike" kern="1200" noProof="0" dirty="0">
              <a:solidFill>
                <a:schemeClr val="tx1"/>
              </a:solidFill>
            </a:rPr>
            <a:t>certificado fitosanitario</a:t>
          </a:r>
          <a:r>
            <a:rPr lang="es-ES" sz="2100" strike="sngStrike" kern="1200" noProof="0" dirty="0">
              <a:solidFill>
                <a:schemeClr val="tx1"/>
              </a:solidFill>
            </a:rPr>
            <a:t> u otro documento </a:t>
          </a:r>
          <a:r>
            <a:rPr lang="es-ES" sz="2100" b="1" strike="sngStrike" kern="1200" noProof="0" dirty="0">
              <a:solidFill>
                <a:schemeClr val="tx1"/>
              </a:solidFill>
            </a:rPr>
            <a:t>oficialmente</a:t>
          </a:r>
          <a:r>
            <a:rPr lang="es-ES" sz="2100" strike="sngStrike" kern="1200" noProof="0" dirty="0">
              <a:solidFill>
                <a:schemeClr val="tx1"/>
              </a:solidFill>
            </a:rPr>
            <a:t> aceptable, mantenido sin pérdidas, adiciones ni sustituciones</a:t>
          </a:r>
          <a:r>
            <a:rPr lang="es-ES" altLang="ja-JP" sz="2100" strike="noStrike" kern="1200" noProof="0" dirty="0">
              <a:solidFill>
                <a:schemeClr val="tx1"/>
              </a:solidFill>
              <a:effectLst>
                <a:outerShdw blurRad="38100" dist="38100" dir="2700000" algn="tl">
                  <a:srgbClr val="000000">
                    <a:alpha val="43137"/>
                  </a:srgbClr>
                </a:outerShdw>
              </a:effectLst>
              <a:latin typeface="Arial" pitchFamily="34" charset="0"/>
              <a:cs typeface="Arial" pitchFamily="34" charset="0"/>
            </a:rPr>
            <a:t>”</a:t>
          </a:r>
          <a:endParaRPr lang="en-US" sz="2100" i="1" kern="1200" dirty="0">
            <a:solidFill>
              <a:schemeClr val="tx1"/>
            </a:solidFill>
            <a:effectLst/>
            <a:latin typeface="Gill Sans MT" panose="020B0502020104020203" pitchFamily="34" charset="0"/>
          </a:endParaRPr>
        </a:p>
      </dsp:txBody>
      <dsp:txXfrm>
        <a:off x="0" y="531630"/>
        <a:ext cx="4800600" cy="3704400"/>
      </dsp:txXfrm>
    </dsp:sp>
    <dsp:sp modelId="{3FC65156-527F-4E59-95F4-0814ED0C6D49}">
      <dsp:nvSpPr>
        <dsp:cNvPr id="0" name=""/>
        <dsp:cNvSpPr/>
      </dsp:nvSpPr>
      <dsp:spPr>
        <a:xfrm>
          <a:off x="240030" y="221669"/>
          <a:ext cx="4055287" cy="6199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933450">
            <a:lnSpc>
              <a:spcPct val="90000"/>
            </a:lnSpc>
            <a:spcBef>
              <a:spcPct val="0"/>
            </a:spcBef>
            <a:spcAft>
              <a:spcPct val="35000"/>
            </a:spcAft>
          </a:pPr>
          <a:r>
            <a:rPr lang="en-US" sz="2100" b="1" kern="1200" dirty="0">
              <a:effectLst>
                <a:outerShdw blurRad="38100" dist="38100" dir="2700000" algn="tl">
                  <a:srgbClr val="000000">
                    <a:alpha val="43137"/>
                  </a:srgbClr>
                </a:outerShdw>
              </a:effectLst>
              <a:latin typeface="Gill Sans MT" panose="020B0502020104020203" pitchFamily="34" charset="0"/>
            </a:rPr>
            <a:t>“</a:t>
          </a:r>
          <a:r>
            <a:rPr lang="en-US" sz="2100" b="1" kern="1200" dirty="0" err="1">
              <a:effectLst>
                <a:outerShdw blurRad="38100" dist="38100" dir="2700000" algn="tl">
                  <a:srgbClr val="000000">
                    <a:alpha val="43137"/>
                  </a:srgbClr>
                </a:outerShdw>
              </a:effectLst>
              <a:latin typeface="Gill Sans MT" panose="020B0502020104020203" pitchFamily="34" charset="0"/>
            </a:rPr>
            <a:t>Integridad</a:t>
          </a:r>
          <a:r>
            <a:rPr lang="en-US" sz="2100" i="0" kern="1200" dirty="0">
              <a:effectLst>
                <a:outerShdw blurRad="38100" dist="38100" dir="2700000" algn="tl">
                  <a:srgbClr val="000000">
                    <a:alpha val="43137"/>
                  </a:srgbClr>
                </a:outerShdw>
              </a:effectLst>
              <a:latin typeface="Gill Sans MT" panose="020B0502020104020203" pitchFamily="34" charset="0"/>
            </a:rPr>
            <a:t> (de un </a:t>
          </a:r>
          <a:r>
            <a:rPr lang="en-US" sz="2100" b="1" i="0" kern="1200" dirty="0" err="1">
              <a:effectLst>
                <a:outerShdw blurRad="38100" dist="38100" dir="2700000" algn="tl">
                  <a:srgbClr val="000000">
                    <a:alpha val="43137"/>
                  </a:srgbClr>
                </a:outerShdw>
              </a:effectLst>
              <a:latin typeface="Gill Sans MT" panose="020B0502020104020203" pitchFamily="34" charset="0"/>
            </a:rPr>
            <a:t>envío</a:t>
          </a:r>
          <a:r>
            <a:rPr lang="en-US" sz="2100" i="0" kern="1200" dirty="0">
              <a:effectLst>
                <a:outerShdw blurRad="38100" dist="38100" dir="2700000" algn="tl">
                  <a:srgbClr val="000000">
                    <a:alpha val="43137"/>
                  </a:srgbClr>
                </a:outerShdw>
              </a:effectLst>
              <a:latin typeface="Gill Sans MT" panose="020B0502020104020203" pitchFamily="34" charset="0"/>
            </a:rPr>
            <a:t>)</a:t>
          </a:r>
          <a:r>
            <a:rPr lang="en-US" sz="2100" b="1" kern="1200" dirty="0">
              <a:effectLst>
                <a:outerShdw blurRad="38100" dist="38100" dir="2700000" algn="tl">
                  <a:srgbClr val="000000">
                    <a:alpha val="43137"/>
                  </a:srgbClr>
                </a:outerShdw>
              </a:effectLst>
              <a:latin typeface="Gill Sans MT" panose="020B0502020104020203" pitchFamily="34" charset="0"/>
            </a:rPr>
            <a:t>”</a:t>
          </a:r>
          <a:endParaRPr lang="en-US" altLang="ja-JP" sz="2100" u="none" kern="1200" dirty="0">
            <a:effectLst>
              <a:outerShdw blurRad="38100" dist="38100" dir="2700000" algn="tl">
                <a:srgbClr val="000000">
                  <a:alpha val="43137"/>
                </a:srgbClr>
              </a:outerShdw>
            </a:effectLst>
            <a:latin typeface="Gill Sans MT" panose="020B0502020104020203" pitchFamily="34" charset="0"/>
          </a:endParaRPr>
        </a:p>
      </dsp:txBody>
      <dsp:txXfrm>
        <a:off x="270292" y="251931"/>
        <a:ext cx="3994763" cy="5593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96189"/>
          <a:ext cx="6096001" cy="46053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54076" rIns="473117" bIns="135128" numCol="1" spcCol="1270" anchor="t" anchorCtr="0">
          <a:noAutofit/>
        </a:bodyPr>
        <a:lstStyle/>
        <a:p>
          <a:pPr marL="171450" lvl="1" indent="0" algn="just" defTabSz="844550">
            <a:lnSpc>
              <a:spcPct val="90000"/>
            </a:lnSpc>
            <a:spcBef>
              <a:spcPct val="0"/>
            </a:spcBef>
            <a:spcAft>
              <a:spcPct val="15000"/>
            </a:spcAft>
            <a:buFont typeface="Arial" panose="020B0604020202020204" pitchFamily="34" charset="0"/>
            <a:buChar char="••"/>
          </a:pPr>
          <a:r>
            <a:rPr lang="es-ES" sz="1900" kern="1200" dirty="0">
              <a:solidFill>
                <a:schemeClr val="tx1"/>
              </a:solidFill>
              <a:effectLst/>
              <a:latin typeface="+mn-lt"/>
              <a:ea typeface="+mn-ea"/>
              <a:cs typeface="+mn-cs"/>
            </a:rPr>
            <a:t>El objetivo de la revisión es proporcionar una gramática correcta, una simplificación y una coherencia con las definiciones de identidad e integridad, sin cambiar el significado sustancial.</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smtClean="0">
              <a:solidFill>
                <a:schemeClr val="tx1"/>
              </a:solidFill>
              <a:effectLst/>
              <a:latin typeface="+mn-lt"/>
              <a:ea typeface="+mn-ea"/>
              <a:cs typeface="+mn-cs"/>
            </a:rPr>
            <a:t>“</a:t>
          </a:r>
          <a:r>
            <a:rPr lang="es-ES" sz="1900" i="1" kern="1200" noProof="0" dirty="0" smtClean="0">
              <a:solidFill>
                <a:schemeClr val="tx1"/>
              </a:solidFill>
              <a:effectLst/>
              <a:latin typeface="+mn-lt"/>
              <a:ea typeface="+mn-ea"/>
              <a:cs typeface="+mn-cs"/>
            </a:rPr>
            <a:t>Mantenimiento de la integridad</a:t>
          </a:r>
          <a:r>
            <a:rPr lang="es-ES" sz="1900" kern="1200" noProof="0" dirty="0" smtClean="0">
              <a:solidFill>
                <a:schemeClr val="tx1"/>
              </a:solidFill>
              <a:effectLst/>
              <a:latin typeface="+mn-lt"/>
              <a:ea typeface="+mn-ea"/>
              <a:cs typeface="+mn-cs"/>
            </a:rPr>
            <a:t>” se sustituyó por “</a:t>
          </a:r>
          <a:r>
            <a:rPr lang="es-ES" sz="1900" i="1" kern="1200" noProof="0" dirty="0" smtClean="0">
              <a:solidFill>
                <a:schemeClr val="tx1"/>
              </a:solidFill>
              <a:effectLst/>
              <a:latin typeface="+mn-lt"/>
              <a:ea typeface="+mn-ea"/>
              <a:cs typeface="+mn-cs"/>
            </a:rPr>
            <a:t>Estado…que ha mantenido su integridad</a:t>
          </a:r>
          <a:r>
            <a:rPr lang="es-ES" sz="1900" kern="1200" noProof="0" dirty="0" smtClean="0">
              <a:solidFill>
                <a:schemeClr val="tx1"/>
              </a:solidFill>
              <a:effectLst/>
              <a:latin typeface="+mn-lt"/>
              <a:ea typeface="+mn-ea"/>
              <a:cs typeface="+mn-cs"/>
            </a:rPr>
            <a:t>” para reflejar correctamente que la seguridad fitosanitaria es un estado y no una acción.</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a:solidFill>
                <a:schemeClr val="tx1"/>
              </a:solidFill>
              <a:effectLst/>
              <a:latin typeface="+mn-lt"/>
              <a:ea typeface="+mn-ea"/>
              <a:cs typeface="+mn-cs"/>
            </a:rPr>
            <a:t>La palabra “</a:t>
          </a:r>
          <a:r>
            <a:rPr lang="es-ES" sz="1900" i="1" kern="1200" noProof="0" dirty="0">
              <a:solidFill>
                <a:schemeClr val="tx1"/>
              </a:solidFill>
              <a:effectLst/>
              <a:latin typeface="+mn-lt"/>
              <a:ea typeface="+mn-ea"/>
              <a:cs typeface="+mn-cs"/>
            </a:rPr>
            <a:t>apropiadas</a:t>
          </a:r>
          <a:r>
            <a:rPr lang="es-ES" sz="1900" kern="1200" noProof="0" dirty="0">
              <a:solidFill>
                <a:schemeClr val="tx1"/>
              </a:solidFill>
              <a:effectLst/>
              <a:latin typeface="+mn-lt"/>
              <a:ea typeface="+mn-ea"/>
              <a:cs typeface="+mn-cs"/>
            </a:rPr>
            <a:t>” que califica las “</a:t>
          </a:r>
          <a:r>
            <a:rPr lang="es-ES" sz="1900" i="1" kern="1200" noProof="0" dirty="0">
              <a:solidFill>
                <a:schemeClr val="tx1"/>
              </a:solidFill>
              <a:effectLst/>
              <a:latin typeface="+mn-lt"/>
              <a:ea typeface="+mn-ea"/>
              <a:cs typeface="+mn-cs"/>
            </a:rPr>
            <a:t>medidas fitosanitarias</a:t>
          </a:r>
          <a:r>
            <a:rPr lang="es-ES" sz="1900" kern="1200" noProof="0" dirty="0">
              <a:solidFill>
                <a:schemeClr val="tx1"/>
              </a:solidFill>
              <a:effectLst/>
              <a:latin typeface="+mn-lt"/>
              <a:ea typeface="+mn-ea"/>
              <a:cs typeface="+mn-cs"/>
            </a:rPr>
            <a:t>” en la definición original se eliminó por considerarla innecesaria e inapropiada para una definición.</a:t>
          </a:r>
          <a:endParaRPr lang="en-US" sz="1900" kern="1200" dirty="0">
            <a:latin typeface="Gill Sans MT" panose="020B0502020104020203" pitchFamily="34" charset="0"/>
          </a:endParaRPr>
        </a:p>
      </dsp:txBody>
      <dsp:txXfrm>
        <a:off x="0" y="396189"/>
        <a:ext cx="6096001" cy="4605300"/>
      </dsp:txXfrm>
    </dsp:sp>
    <dsp:sp modelId="{3FC65156-527F-4E59-95F4-0814ED0C6D49}">
      <dsp:nvSpPr>
        <dsp:cNvPr id="0" name=""/>
        <dsp:cNvSpPr/>
      </dsp:nvSpPr>
      <dsp:spPr>
        <a:xfrm>
          <a:off x="537210" y="6195"/>
          <a:ext cx="5253990" cy="640914"/>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800100">
            <a:lnSpc>
              <a:spcPct val="90000"/>
            </a:lnSpc>
            <a:spcBef>
              <a:spcPct val="0"/>
            </a:spcBef>
            <a:spcAft>
              <a:spcPct val="35000"/>
            </a:spcAft>
          </a:pP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Ninguna modificación </a:t>
          </a:r>
          <a:r>
            <a:rPr lang="es-ES" altLang="ja-JP" sz="18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desde </a:t>
          </a: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la primera consulta</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568497" y="37482"/>
        <a:ext cx="5191416" cy="5783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283724"/>
          <a:ext cx="4800600" cy="3890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1353820" rIns="372580" bIns="142240" numCol="1" spcCol="1270" anchor="t" anchorCtr="0">
          <a:noAutofit/>
        </a:bodyPr>
        <a:lstStyle/>
        <a:p>
          <a:pPr marL="228600" lvl="1" indent="-228600" algn="ctr" defTabSz="889000">
            <a:lnSpc>
              <a:spcPct val="90000"/>
            </a:lnSpc>
            <a:spcBef>
              <a:spcPct val="0"/>
            </a:spcBef>
            <a:spcAft>
              <a:spcPct val="15000"/>
            </a:spcAft>
            <a:buChar char="••"/>
          </a:pPr>
          <a:r>
            <a:rPr lang="es-ES" altLang="ja-JP" sz="2000" kern="1200" noProof="0" dirty="0">
              <a:effectLst>
                <a:outerShdw blurRad="38100" dist="38100" dir="2700000" algn="tl">
                  <a:srgbClr val="000000">
                    <a:alpha val="43137"/>
                  </a:srgbClr>
                </a:outerShdw>
              </a:effectLst>
              <a:latin typeface="Arial" pitchFamily="34" charset="0"/>
              <a:cs typeface="Arial" pitchFamily="34" charset="0"/>
            </a:rPr>
            <a:t>“</a:t>
          </a:r>
          <a:r>
            <a:rPr lang="es-ES" sz="2000" strike="sngStrike" kern="1200" noProof="0" dirty="0"/>
            <a:t>Mantenimiento de la  </a:t>
          </a:r>
          <a:r>
            <a:rPr lang="es-ES" sz="2000" b="1" strike="sngStrike" kern="1200" noProof="0" dirty="0"/>
            <a:t>integridad</a:t>
          </a:r>
          <a:r>
            <a:rPr lang="es-ES" sz="2000" b="1" strike="noStrike" kern="1200" noProof="0" dirty="0"/>
            <a:t> </a:t>
          </a:r>
          <a:r>
            <a:rPr lang="es-ES" sz="2000" u="sng" kern="1200" noProof="0" dirty="0"/>
            <a:t>Estado </a:t>
          </a:r>
          <a:r>
            <a:rPr lang="es-ES" sz="2000" kern="1200" noProof="0" dirty="0"/>
            <a:t> de un </a:t>
          </a:r>
          <a:r>
            <a:rPr lang="es-ES" sz="2000" kern="1200" noProof="0" dirty="0">
              <a:solidFill>
                <a:schemeClr val="tx1"/>
              </a:solidFill>
            </a:rPr>
            <a:t>envío</a:t>
          </a:r>
          <a:r>
            <a:rPr lang="es-ES" sz="2000" b="1" kern="1200" noProof="0" dirty="0"/>
            <a:t>  </a:t>
          </a:r>
          <a:r>
            <a:rPr lang="es-ES" sz="2000" u="sng" kern="1200" noProof="0" dirty="0"/>
            <a:t>que ha mantenido su  </a:t>
          </a:r>
          <a:r>
            <a:rPr lang="es-ES" sz="2000" b="1" u="sng" kern="1200" noProof="0" dirty="0"/>
            <a:t>integridad</a:t>
          </a:r>
          <a:r>
            <a:rPr lang="es-ES" sz="2000" u="sng" kern="1200" noProof="0" dirty="0"/>
            <a:t> </a:t>
          </a:r>
          <a:r>
            <a:rPr lang="es-ES" sz="2000" kern="1200" noProof="0" dirty="0"/>
            <a:t>y en el que se ha prevenido </a:t>
          </a:r>
          <a:r>
            <a:rPr lang="es-ES" sz="2000" strike="sngStrike" kern="1200" noProof="0" dirty="0"/>
            <a:t>prevención de su </a:t>
          </a:r>
          <a:r>
            <a:rPr lang="es-ES" sz="2000" strike="noStrike" kern="1200" noProof="0" dirty="0"/>
            <a:t>la</a:t>
          </a:r>
          <a:r>
            <a:rPr lang="es-ES" sz="2000" kern="1200" noProof="0" dirty="0"/>
            <a:t> </a:t>
          </a:r>
          <a:r>
            <a:rPr lang="es-ES" sz="2000" b="1" kern="1200" noProof="0" dirty="0"/>
            <a:t>infestación</a:t>
          </a:r>
          <a:r>
            <a:rPr lang="es-ES" sz="2000" kern="1200" noProof="0" dirty="0"/>
            <a:t> y </a:t>
          </a:r>
          <a:r>
            <a:rPr lang="es-ES" sz="2000" b="1" kern="1200" noProof="0" dirty="0"/>
            <a:t>contaminación</a:t>
          </a:r>
          <a:r>
            <a:rPr lang="es-ES" sz="2000" kern="1200" noProof="0" dirty="0"/>
            <a:t> por </a:t>
          </a:r>
          <a:r>
            <a:rPr lang="es-ES" sz="2000" b="1" kern="1200" noProof="0" dirty="0"/>
            <a:t>plagas reglamentadas</a:t>
          </a:r>
          <a:r>
            <a:rPr lang="es-ES" sz="2000" kern="1200" noProof="0" dirty="0"/>
            <a:t> mediante la aplicación de </a:t>
          </a:r>
          <a:r>
            <a:rPr lang="es-ES" sz="2000" b="1" kern="1200" noProof="0" dirty="0"/>
            <a:t>medidas fitosanitarias</a:t>
          </a:r>
          <a:r>
            <a:rPr lang="es-ES" sz="2000" kern="1200" noProof="0" dirty="0"/>
            <a:t> </a:t>
          </a:r>
          <a:r>
            <a:rPr lang="es-ES" sz="2000" strike="sngStrike" kern="1200" noProof="0" dirty="0"/>
            <a:t>apropiadas</a:t>
          </a:r>
          <a:r>
            <a:rPr lang="es-ES" altLang="ja-JP" sz="2000" strike="noStrike" kern="1200" noProof="0" dirty="0">
              <a:effectLst>
                <a:outerShdw blurRad="38100" dist="38100" dir="2700000" algn="tl">
                  <a:srgbClr val="000000">
                    <a:alpha val="43137"/>
                  </a:srgbClr>
                </a:outerShdw>
              </a:effectLst>
              <a:latin typeface="Arial" pitchFamily="34" charset="0"/>
              <a:cs typeface="Arial" pitchFamily="34" charset="0"/>
            </a:rPr>
            <a:t>”</a:t>
          </a:r>
          <a:endParaRPr lang="en-US" sz="2000" b="0" i="1" kern="1200" dirty="0">
            <a:solidFill>
              <a:schemeClr val="tx1"/>
            </a:solidFill>
            <a:effectLst/>
            <a:latin typeface="Gill Sans MT" panose="020B0502020104020203" pitchFamily="34" charset="0"/>
          </a:endParaRPr>
        </a:p>
      </dsp:txBody>
      <dsp:txXfrm>
        <a:off x="0" y="283724"/>
        <a:ext cx="4800600" cy="3890250"/>
      </dsp:txXfrm>
    </dsp:sp>
    <dsp:sp modelId="{3FC65156-527F-4E59-95F4-0814ED0C6D49}">
      <dsp:nvSpPr>
        <dsp:cNvPr id="0" name=""/>
        <dsp:cNvSpPr/>
      </dsp:nvSpPr>
      <dsp:spPr>
        <a:xfrm>
          <a:off x="232529" y="424085"/>
          <a:ext cx="4567400" cy="81903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89000">
            <a:lnSpc>
              <a:spcPct val="90000"/>
            </a:lnSpc>
            <a:spcBef>
              <a:spcPct val="0"/>
            </a:spcBef>
            <a:spcAft>
              <a:spcPct val="35000"/>
            </a:spcAft>
          </a:pPr>
          <a:r>
            <a:rPr lang="en-US" altLang="ja-JP" sz="20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b="1" kern="1200" dirty="0" err="1">
              <a:effectLst>
                <a:outerShdw blurRad="38100" dist="38100" dir="2700000" algn="tl">
                  <a:srgbClr val="000000">
                    <a:alpha val="43137"/>
                  </a:srgbClr>
                </a:outerShdw>
              </a:effectLst>
              <a:latin typeface="Gill Sans MT" panose="020B0502020104020203" pitchFamily="34" charset="0"/>
            </a:rPr>
            <a:t>Seguridad</a:t>
          </a:r>
          <a:r>
            <a:rPr lang="en-GB" b="1" kern="1200" dirty="0">
              <a:effectLst>
                <a:outerShdw blurRad="38100" dist="38100" dir="2700000" algn="tl">
                  <a:srgbClr val="000000">
                    <a:alpha val="43137"/>
                  </a:srgbClr>
                </a:outerShdw>
              </a:effectLst>
              <a:latin typeface="Gill Sans MT" panose="020B0502020104020203" pitchFamily="34" charset="0"/>
            </a:rPr>
            <a:t> </a:t>
          </a:r>
          <a:r>
            <a:rPr lang="en-GB" b="1" kern="1200" dirty="0" err="1">
              <a:effectLst>
                <a:outerShdw blurRad="38100" dist="38100" dir="2700000" algn="tl">
                  <a:srgbClr val="000000">
                    <a:alpha val="43137"/>
                  </a:srgbClr>
                </a:outerShdw>
              </a:effectLst>
              <a:latin typeface="Gill Sans MT" panose="020B0502020104020203" pitchFamily="34" charset="0"/>
            </a:rPr>
            <a:t>fitosanitaria</a:t>
          </a:r>
          <a:r>
            <a:rPr lang="en-GB" b="1" kern="1200" dirty="0">
              <a:effectLst>
                <a:outerShdw blurRad="38100" dist="38100" dir="2700000" algn="tl">
                  <a:srgbClr val="000000">
                    <a:alpha val="43137"/>
                  </a:srgbClr>
                </a:outerShdw>
              </a:effectLst>
              <a:latin typeface="Gill Sans MT" panose="020B0502020104020203" pitchFamily="34" charset="0"/>
            </a:rPr>
            <a:t> </a:t>
          </a:r>
          <a:r>
            <a:rPr lang="en-GB" sz="2000" kern="1200" dirty="0">
              <a:effectLst>
                <a:outerShdw blurRad="38100" dist="38100" dir="2700000" algn="tl">
                  <a:srgbClr val="000000">
                    <a:alpha val="43137"/>
                  </a:srgbClr>
                </a:outerShdw>
              </a:effectLst>
              <a:latin typeface="Gill Sans MT" panose="020B0502020104020203" pitchFamily="34" charset="0"/>
            </a:rPr>
            <a:t>(de un </a:t>
          </a:r>
          <a:r>
            <a:rPr lang="en-GB" sz="2000" b="1" kern="1200" dirty="0" err="1">
              <a:effectLst>
                <a:outerShdw blurRad="38100" dist="38100" dir="2700000" algn="tl">
                  <a:srgbClr val="000000">
                    <a:alpha val="43137"/>
                  </a:srgbClr>
                </a:outerShdw>
              </a:effectLst>
              <a:latin typeface="Gill Sans MT" panose="020B0502020104020203" pitchFamily="34" charset="0"/>
            </a:rPr>
            <a:t>envío</a:t>
          </a:r>
          <a:r>
            <a:rPr lang="en-GB" sz="2000" kern="1200" dirty="0">
              <a:effectLst>
                <a:outerShdw blurRad="38100" dist="38100" dir="2700000" algn="tl">
                  <a:srgbClr val="000000">
                    <a:alpha val="43137"/>
                  </a:srgbClr>
                </a:outerShdw>
              </a:effectLst>
              <a:latin typeface="Gill Sans MT" panose="020B0502020104020203" pitchFamily="34" charset="0"/>
            </a:rPr>
            <a:t>)</a:t>
          </a:r>
          <a:r>
            <a:rPr lang="en-US" altLang="ja-JP" sz="20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000" u="none" kern="1200" dirty="0">
            <a:effectLst>
              <a:outerShdw blurRad="38100" dist="38100" dir="2700000" algn="tl">
                <a:srgbClr val="000000">
                  <a:alpha val="43137"/>
                </a:srgbClr>
              </a:outerShdw>
            </a:effectLst>
            <a:latin typeface="Gill Sans MT" panose="020B0502020104020203" pitchFamily="34" charset="0"/>
          </a:endParaRPr>
        </a:p>
      </dsp:txBody>
      <dsp:txXfrm>
        <a:off x="272511" y="464067"/>
        <a:ext cx="4487436" cy="7390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293798"/>
          <a:ext cx="6096000" cy="47124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708152" rIns="473117" bIns="135128" numCol="1" spcCol="1270" anchor="t" anchorCtr="0">
          <a:noAutofit/>
        </a:bodyPr>
        <a:lstStyle/>
        <a:p>
          <a:pPr marL="171450" lvl="1" indent="0" algn="just" defTabSz="844550">
            <a:lnSpc>
              <a:spcPct val="90000"/>
            </a:lnSpc>
            <a:spcBef>
              <a:spcPct val="0"/>
            </a:spcBef>
            <a:spcAft>
              <a:spcPct val="15000"/>
            </a:spcAft>
            <a:buFont typeface="Arial" panose="020B0604020202020204" pitchFamily="34" charset="0"/>
            <a:buChar char="••"/>
          </a:pPr>
          <a:r>
            <a:rPr lang="es-ES" sz="1900" kern="1200" dirty="0">
              <a:solidFill>
                <a:schemeClr val="tx1"/>
              </a:solidFill>
              <a:effectLst/>
              <a:latin typeface="+mn-lt"/>
              <a:ea typeface="+mn-ea"/>
              <a:cs typeface="+mn-cs"/>
            </a:rPr>
            <a:t>El proceso global de vigilancia, ya sea general o específico, es oficial, mientras que las "diversas fuentes" de datos pueden ser oficiales o no oficiales.</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smtClean="0">
              <a:solidFill>
                <a:schemeClr val="tx1"/>
              </a:solidFill>
              <a:effectLst/>
              <a:latin typeface="+mn-lt"/>
              <a:ea typeface="+mn-ea"/>
              <a:cs typeface="+mn-cs"/>
            </a:rPr>
            <a:t>Los “datos” hacen referencia a los datos en bruto recolectados, los cuales luego de analizados y verificados se transforman en “información”. </a:t>
          </a:r>
          <a:endParaRPr lang="en-US" sz="1900" kern="1200" dirty="0">
            <a:solidFill>
              <a:schemeClr val="tx1"/>
            </a:solidFill>
            <a:effectLst/>
            <a:latin typeface="+mn-lt"/>
            <a:ea typeface="+mn-ea"/>
            <a:cs typeface="+mn-cs"/>
          </a:endParaRPr>
        </a:p>
        <a:p>
          <a:pPr marL="171450" lvl="1" indent="0" algn="just" defTabSz="844550">
            <a:lnSpc>
              <a:spcPct val="90000"/>
            </a:lnSpc>
            <a:spcBef>
              <a:spcPct val="0"/>
            </a:spcBef>
            <a:spcAft>
              <a:spcPct val="15000"/>
            </a:spcAft>
            <a:buFont typeface="Arial" panose="020B0604020202020204" pitchFamily="34" charset="0"/>
            <a:buChar char="••"/>
          </a:pPr>
          <a:r>
            <a:rPr lang="es-ES" sz="1900" kern="1200" noProof="0" dirty="0">
              <a:solidFill>
                <a:schemeClr val="tx1"/>
              </a:solidFill>
              <a:effectLst/>
              <a:latin typeface="+mn-lt"/>
              <a:ea typeface="+mn-ea"/>
              <a:cs typeface="+mn-cs"/>
            </a:rPr>
            <a:t>Los datos que se obtienen de la vigilancia general no son oficiales hasta que se hayan aprobado por la ONPF, por lo tanto el proceso no termina con la recolección de datos dado que el análisis y la verificación son también elementos importantes del proceso si se utilizan fuentes de datos no oficiales.</a:t>
          </a:r>
          <a:endParaRPr lang="en-US" altLang="ja-JP" sz="1900" kern="1200" dirty="0">
            <a:solidFill>
              <a:schemeClr val="tx1"/>
            </a:solidFill>
            <a:effectLst/>
            <a:latin typeface="+mn-lt"/>
            <a:ea typeface="+mn-ea"/>
            <a:cs typeface="+mn-cs"/>
          </a:endParaRPr>
        </a:p>
      </dsp:txBody>
      <dsp:txXfrm>
        <a:off x="0" y="293798"/>
        <a:ext cx="6096000" cy="4712400"/>
      </dsp:txXfrm>
    </dsp:sp>
    <dsp:sp modelId="{6572EBB2-FC9F-4732-AC23-321926A29CC6}">
      <dsp:nvSpPr>
        <dsp:cNvPr id="0" name=""/>
        <dsp:cNvSpPr/>
      </dsp:nvSpPr>
      <dsp:spPr>
        <a:xfrm>
          <a:off x="1088562" y="0"/>
          <a:ext cx="4624535" cy="794151"/>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800100">
            <a:lnSpc>
              <a:spcPct val="90000"/>
            </a:lnSpc>
            <a:spcBef>
              <a:spcPct val="0"/>
            </a:spcBef>
            <a:spcAft>
              <a:spcPct val="35000"/>
            </a:spcAft>
          </a:pPr>
          <a:r>
            <a:rPr lang="es-E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Modificación desde la primera consulta</a:t>
          </a:r>
          <a:endParaRPr lang="en-US" sz="1800" b="1" kern="1200" dirty="0">
            <a:effectLst>
              <a:outerShdw blurRad="38100" dist="38100" dir="2700000" algn="tl">
                <a:srgbClr val="000000">
                  <a:alpha val="43137"/>
                </a:srgbClr>
              </a:outerShdw>
            </a:effectLst>
            <a:latin typeface="Gill Sans MT" panose="020B0502020104020203" pitchFamily="34" charset="0"/>
          </a:endParaRPr>
        </a:p>
      </dsp:txBody>
      <dsp:txXfrm>
        <a:off x="1127329" y="38767"/>
        <a:ext cx="4547001" cy="71661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11/07/2022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‹Nº›</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11/07/2022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‹Nº›</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58989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466568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97442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10212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1681696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60352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1651825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4279097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366300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CH" altLang="ja-JP" sz="1600" b="0" dirty="0">
                <a:effectLst/>
                <a:latin typeface="Gill Sans MT" panose="020B0502020104020203" pitchFamily="34" charset="0"/>
              </a:rPr>
              <a:t>El </a:t>
            </a:r>
            <a:r>
              <a:rPr lang="fr-CH" altLang="ja-JP" sz="1600" b="0" dirty="0" err="1">
                <a:effectLst/>
                <a:latin typeface="Gill Sans MT" panose="020B0502020104020203" pitchFamily="34" charset="0"/>
              </a:rPr>
              <a:t>Glosario</a:t>
            </a:r>
            <a:r>
              <a:rPr lang="fr-CH" altLang="ja-JP" sz="1600" b="0" dirty="0">
                <a:effectLst/>
                <a:latin typeface="Gill Sans MT" panose="020B0502020104020203" pitchFamily="34" charset="0"/>
              </a:rPr>
              <a:t> se </a:t>
            </a:r>
            <a:r>
              <a:rPr lang="fr-CH" altLang="ja-JP" sz="1600" b="0" dirty="0" err="1">
                <a:effectLst/>
                <a:latin typeface="Gill Sans MT" panose="020B0502020104020203" pitchFamily="34" charset="0"/>
              </a:rPr>
              <a:t>actualiza</a:t>
            </a:r>
            <a:r>
              <a:rPr lang="fr-CH" altLang="ja-JP" sz="1600" b="0" dirty="0">
                <a:effectLst/>
                <a:latin typeface="Gill Sans MT" panose="020B0502020104020203" pitchFamily="34" charset="0"/>
              </a:rPr>
              <a:t> de forma continua. </a:t>
            </a:r>
            <a:r>
              <a:rPr lang="fr-CH" altLang="ja-JP" sz="1600" b="0" dirty="0" err="1">
                <a:effectLst/>
                <a:latin typeface="Gill Sans MT" panose="020B0502020104020203" pitchFamily="34" charset="0"/>
              </a:rPr>
              <a:t>Esto</a:t>
            </a:r>
            <a:r>
              <a:rPr lang="fr-CH" altLang="ja-JP" sz="1600" b="0" dirty="0">
                <a:effectLst/>
                <a:latin typeface="Gill Sans MT" panose="020B0502020104020203" pitchFamily="34" charset="0"/>
              </a:rPr>
              <a:t> </a:t>
            </a:r>
            <a:r>
              <a:rPr lang="fr-CH" altLang="ja-JP" sz="1600" b="0" dirty="0" err="1">
                <a:effectLst/>
                <a:latin typeface="Gill Sans MT" panose="020B0502020104020203" pitchFamily="34" charset="0"/>
              </a:rPr>
              <a:t>puede</a:t>
            </a:r>
            <a:r>
              <a:rPr lang="fr-CH" altLang="ja-JP" sz="1600" b="0" dirty="0">
                <a:effectLst/>
                <a:latin typeface="Gill Sans MT" panose="020B0502020104020203" pitchFamily="34" charset="0"/>
              </a:rPr>
              <a:t> </a:t>
            </a:r>
            <a:r>
              <a:rPr lang="fr-CH" altLang="ja-JP" sz="1600" b="0" dirty="0" err="1">
                <a:effectLst/>
                <a:latin typeface="Gill Sans MT" panose="020B0502020104020203" pitchFamily="34" charset="0"/>
              </a:rPr>
              <a:t>implicar</a:t>
            </a:r>
            <a:r>
              <a:rPr lang="fr-CH" altLang="ja-JP" sz="1600" b="0" dirty="0">
                <a:effectLst/>
                <a:latin typeface="Gill Sans MT" panose="020B0502020104020203" pitchFamily="34" charset="0"/>
              </a:rPr>
              <a:t> </a:t>
            </a:r>
            <a:r>
              <a:rPr lang="fr-CH" altLang="ja-JP" sz="1600" b="0" dirty="0" err="1">
                <a:effectLst/>
                <a:latin typeface="Gill Sans MT" panose="020B0502020104020203" pitchFamily="34" charset="0"/>
              </a:rPr>
              <a:t>adiciones</a:t>
            </a:r>
            <a:r>
              <a:rPr lang="fr-CH" altLang="ja-JP" sz="1600" b="0" dirty="0">
                <a:effectLst/>
                <a:latin typeface="Gill Sans MT" panose="020B0502020104020203" pitchFamily="34" charset="0"/>
              </a:rPr>
              <a:t>, </a:t>
            </a:r>
            <a:r>
              <a:rPr lang="fr-CH" altLang="ja-JP" sz="1600" b="0" dirty="0" err="1">
                <a:effectLst/>
                <a:latin typeface="Gill Sans MT" panose="020B0502020104020203" pitchFamily="34" charset="0"/>
              </a:rPr>
              <a:t>revisiones</a:t>
            </a:r>
            <a:r>
              <a:rPr lang="fr-CH" altLang="ja-JP" sz="1600" b="0" dirty="0">
                <a:effectLst/>
                <a:latin typeface="Gill Sans MT" panose="020B0502020104020203" pitchFamily="34" charset="0"/>
              </a:rPr>
              <a:t>, </a:t>
            </a:r>
            <a:r>
              <a:rPr lang="fr-CH" altLang="ja-JP" sz="1600" b="0" dirty="0" err="1">
                <a:effectLst/>
                <a:latin typeface="Gill Sans MT" panose="020B0502020104020203" pitchFamily="34" charset="0"/>
              </a:rPr>
              <a:t>supresiones</a:t>
            </a:r>
            <a:r>
              <a:rPr lang="fr-CH" altLang="ja-JP" sz="1600" b="0" dirty="0">
                <a:effectLst/>
                <a:latin typeface="Gill Sans MT" panose="020B0502020104020203" pitchFamily="34" charset="0"/>
              </a:rPr>
              <a:t>.</a:t>
            </a:r>
            <a:endParaRPr lang="en-US" sz="1600" b="0" dirty="0">
              <a:effectLst/>
              <a:latin typeface="Gill Sans MT" panose="020B0502020104020203" pitchFamily="34" charset="0"/>
            </a:endParaRPr>
          </a:p>
          <a:p>
            <a:pPr marL="0" marR="0" lvl="0" indent="-456514" algn="l" defTabSz="1219170" rtl="0" eaLnBrk="1" fontAlgn="auto" latinLnBrk="0" hangingPunct="1">
              <a:lnSpc>
                <a:spcPct val="100000"/>
              </a:lnSpc>
              <a:spcBef>
                <a:spcPts val="0"/>
              </a:spcBef>
              <a:spcAft>
                <a:spcPts val="600"/>
              </a:spcAft>
              <a:buClrTx/>
              <a:buSzTx/>
              <a:buFontTx/>
              <a:buNone/>
              <a:tabLst/>
              <a:defRPr/>
            </a:pPr>
            <a:r>
              <a:rPr lang="es-ES" altLang="ja-JP" sz="1600" kern="1200" dirty="0">
                <a:effectLst/>
                <a:latin typeface="Gill Sans MT" panose="020B0502020104020203" pitchFamily="34" charset="0"/>
              </a:rPr>
              <a:t>Por ello, ¡asegúrese </a:t>
            </a:r>
            <a:r>
              <a:rPr lang="es-ES" altLang="ja-JP" sz="1600" b="0" kern="1200" dirty="0">
                <a:effectLst/>
                <a:latin typeface="Gill Sans MT" panose="020B0502020104020203" pitchFamily="34" charset="0"/>
              </a:rPr>
              <a:t>de utilizar </a:t>
            </a:r>
            <a:r>
              <a:rPr lang="es-ES" altLang="ja-JP" sz="1600" b="0" u="none" kern="1200" dirty="0">
                <a:solidFill>
                  <a:srgbClr val="C00000"/>
                </a:solidFill>
                <a:effectLst/>
                <a:latin typeface="Gill Sans MT" panose="020B0502020104020203" pitchFamily="34" charset="0"/>
                <a:ea typeface="游ゴシック" panose="020B0400000000000000" pitchFamily="34" charset="-128"/>
                <a:cs typeface="+mn-cs"/>
              </a:rPr>
              <a:t>únicamente la última versión</a:t>
            </a:r>
            <a:r>
              <a:rPr lang="es-ES" altLang="ja-JP" sz="1600" b="0" kern="1200" dirty="0">
                <a:effectLst/>
                <a:latin typeface="Gill Sans MT" panose="020B0502020104020203" pitchFamily="34" charset="0"/>
              </a:rPr>
              <a:t> del Glosario!</a:t>
            </a:r>
            <a:r>
              <a:rPr lang="fr-CH" altLang="ja-JP" sz="1600" b="0" kern="1200" dirty="0">
                <a:effectLst/>
                <a:latin typeface="Gill Sans MT" panose="020B0502020104020203" pitchFamily="34" charset="0"/>
              </a:rPr>
              <a:t> </a:t>
            </a:r>
            <a:r>
              <a:rPr lang="es-ES" altLang="ja-JP" sz="1600" dirty="0"/>
              <a:t>Disponible en el PFI, en la página de normas adoptadas: https://www.ippc.int/es/core-activities/standards-setting/ispms/.</a:t>
            </a:r>
            <a:endParaRPr lang="en-US" altLang="ja-JP" sz="1600" dirty="0"/>
          </a:p>
          <a:p>
            <a:pPr indent="-456514">
              <a:spcAft>
                <a:spcPts val="600"/>
              </a:spcAft>
            </a:pPr>
            <a:r>
              <a:rPr lang="es-ES" altLang="ja-JP" sz="1600" dirty="0">
                <a:solidFill>
                  <a:srgbClr val="FF0000"/>
                </a:solidFill>
              </a:rPr>
              <a:t>En el Proyecto de Enmiendas 2021 a la NIMF 5, las propuestas son 3 adiciones, 3 revisiones y 1 supresión. </a:t>
            </a:r>
          </a:p>
          <a:p>
            <a:pPr indent="-456514">
              <a:spcAft>
                <a:spcPts val="600"/>
              </a:spcAft>
            </a:pPr>
            <a:r>
              <a:rPr lang="es-ES" altLang="ja-JP" sz="1600" dirty="0">
                <a:solidFill>
                  <a:srgbClr val="FF0000"/>
                </a:solidFill>
              </a:rPr>
              <a:t>El Grupo Técnico del Glosario (GTG) propuso las enmiendas de 2021 en su reunión virtual de enero de 2021.</a:t>
            </a:r>
          </a:p>
          <a:p>
            <a:pPr indent="-456514">
              <a:spcAft>
                <a:spcPts val="600"/>
              </a:spcAft>
            </a:pPr>
            <a:r>
              <a:rPr lang="es-ES" altLang="ja-JP" sz="1600" dirty="0">
                <a:solidFill>
                  <a:srgbClr val="FF0000"/>
                </a:solidFill>
              </a:rPr>
              <a:t>El Comité de Normas (CN) revisó las enmiendas de 2021 a través del sistema de comentarios en línea y las aprobó para su primera consulta en su reunión virtual de mayo de 2021.</a:t>
            </a:r>
          </a:p>
          <a:p>
            <a:pPr indent="-456514">
              <a:spcAft>
                <a:spcPts val="600"/>
              </a:spcAft>
            </a:pPr>
            <a:endParaRPr lang="es-ES" altLang="ja-JP" sz="1600" dirty="0">
              <a:solidFill>
                <a:srgbClr val="FF0000"/>
              </a:solidFill>
            </a:endParaRPr>
          </a:p>
          <a:p>
            <a:pPr indent="-456514">
              <a:spcAft>
                <a:spcPts val="600"/>
              </a:spcAft>
            </a:pPr>
            <a:endParaRPr lang="es-ES" altLang="ja-JP" sz="1600" dirty="0">
              <a:solidFill>
                <a:srgbClr val="FF0000"/>
              </a:solidFill>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2741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s-ES" sz="1600" noProof="0" dirty="0"/>
              <a:t>En las Enmiendas al Glosario de 2021, algunos términos y definiciones se proponen como un “paquete” dado que las propuestas están </a:t>
            </a:r>
            <a:r>
              <a:rPr lang="es-ES" sz="1600" noProof="0" dirty="0" err="1"/>
              <a:t>inter-relacionadas</a:t>
            </a:r>
            <a:r>
              <a:rPr lang="es-ES" sz="1600" noProof="0" dirty="0"/>
              <a:t>. Por lo tanto en esta presentación, las propuestas de cada “paquete” se presentan en conjunto. Los “paquetes” son:</a:t>
            </a:r>
          </a:p>
          <a:p>
            <a:pPr marL="171450" indent="-171450" fontAlgn="auto">
              <a:spcBef>
                <a:spcPts val="0"/>
              </a:spcBef>
              <a:spcAft>
                <a:spcPts val="0"/>
              </a:spcAft>
              <a:buFontTx/>
              <a:buChar char="-"/>
              <a:defRPr/>
            </a:pPr>
            <a:r>
              <a:rPr lang="es-ES" sz="1600" noProof="0" dirty="0"/>
              <a:t>Las definiciones interrelacionadas de los términos indicados en rojo: “</a:t>
            </a:r>
            <a:r>
              <a:rPr lang="es-ES" sz="1600" i="1" noProof="0" dirty="0"/>
              <a:t>identidad (de un envío)</a:t>
            </a:r>
            <a:r>
              <a:rPr lang="es-ES" sz="1600" noProof="0" dirty="0"/>
              <a:t>”, “</a:t>
            </a:r>
            <a:r>
              <a:rPr lang="es-ES" sz="1600" i="1" noProof="0" dirty="0"/>
              <a:t>integridad (de un envío)</a:t>
            </a:r>
            <a:r>
              <a:rPr lang="es-ES" sz="1600" noProof="0" dirty="0"/>
              <a:t>” y “</a:t>
            </a:r>
            <a:r>
              <a:rPr lang="es-ES" sz="1600" i="1" noProof="0" dirty="0"/>
              <a:t>seguridad fitosanitaria (de un envío)</a:t>
            </a:r>
            <a:r>
              <a:rPr lang="es-ES" sz="1600" noProof="0" dirty="0"/>
              <a:t>” ;</a:t>
            </a:r>
          </a:p>
          <a:p>
            <a:pPr marL="171450" indent="-171450" fontAlgn="auto">
              <a:spcBef>
                <a:spcPts val="0"/>
              </a:spcBef>
              <a:spcAft>
                <a:spcPts val="0"/>
              </a:spcAft>
              <a:buFontTx/>
              <a:buChar char="-"/>
              <a:defRPr/>
            </a:pPr>
            <a:r>
              <a:rPr lang="es-ES" sz="1600" noProof="0" dirty="0"/>
              <a:t>Las definiciones interrelacionadas de los términos indicados en verde: </a:t>
            </a:r>
            <a:r>
              <a:rPr lang="es-ES" sz="1600" i="1" noProof="0" dirty="0"/>
              <a:t>“vigilancia general </a:t>
            </a:r>
            <a:r>
              <a:rPr lang="es-ES" sz="1600" noProof="0" dirty="0"/>
              <a:t>”, “</a:t>
            </a:r>
            <a:r>
              <a:rPr lang="es-ES" sz="1600" i="1" noProof="0" dirty="0"/>
              <a:t>vigilancia específica</a:t>
            </a:r>
            <a:r>
              <a:rPr lang="es-ES" sz="1600" noProof="0" dirty="0"/>
              <a:t>” y “</a:t>
            </a:r>
            <a:r>
              <a:rPr lang="es-ES" sz="1600" i="1" noProof="0" dirty="0"/>
              <a:t>vigilancia</a:t>
            </a:r>
            <a:r>
              <a:rPr lang="es-ES" sz="1600" noProof="0" dirty="0"/>
              <a:t>”;</a:t>
            </a:r>
          </a:p>
          <a:p>
            <a:pPr marL="171450" indent="-171450" fontAlgn="auto">
              <a:spcBef>
                <a:spcPts val="0"/>
              </a:spcBef>
              <a:spcAft>
                <a:spcPts val="0"/>
              </a:spcAft>
              <a:buFontTx/>
              <a:buChar char="-"/>
              <a:defRPr/>
            </a:pPr>
            <a:r>
              <a:rPr lang="es-ES" sz="1600" noProof="0" dirty="0"/>
              <a:t>Las definiciones interrelacionadas de los términos indicados en marrón: “</a:t>
            </a:r>
            <a:r>
              <a:rPr lang="es-ES" sz="1600" i="1" noProof="0" dirty="0"/>
              <a:t>medida de emergencia</a:t>
            </a:r>
            <a:r>
              <a:rPr lang="es-ES" sz="1600" noProof="0" dirty="0"/>
              <a:t>” y “</a:t>
            </a:r>
            <a:r>
              <a:rPr lang="es-ES" sz="1600" i="1" noProof="0" dirty="0"/>
              <a:t>medida provisional</a:t>
            </a:r>
            <a:r>
              <a:rPr lang="es-ES" sz="1600" noProof="0" dirty="0"/>
              <a:t>”;</a:t>
            </a:r>
          </a:p>
          <a:p>
            <a:pPr marL="171450" indent="-171450" fontAlgn="auto">
              <a:spcBef>
                <a:spcPts val="0"/>
              </a:spcBef>
              <a:spcAft>
                <a:spcPts val="0"/>
              </a:spcAft>
              <a:buFontTx/>
              <a:buChar char="-"/>
              <a:defRPr/>
            </a:pPr>
            <a:r>
              <a:rPr lang="es-ES" sz="1600" noProof="0" dirty="0"/>
              <a:t>Las definiciones interrelacionadas de los términos indicados en azul: “</a:t>
            </a:r>
            <a:r>
              <a:rPr lang="es-ES" sz="1600" i="1" noProof="0" dirty="0"/>
              <a:t>inspección</a:t>
            </a:r>
            <a:r>
              <a:rPr lang="es-ES" sz="1600" noProof="0" dirty="0"/>
              <a:t>”, “</a:t>
            </a:r>
            <a:r>
              <a:rPr lang="es-ES" sz="1600" i="1" noProof="0" dirty="0"/>
              <a:t>prueba</a:t>
            </a:r>
            <a:r>
              <a:rPr lang="es-ES" sz="1600" noProof="0" dirty="0"/>
              <a:t>”, “</a:t>
            </a:r>
            <a:r>
              <a:rPr lang="es-ES" sz="1600" i="1" noProof="0" dirty="0"/>
              <a:t>procedimiento de verificación </a:t>
            </a:r>
            <a:r>
              <a:rPr lang="es-ES" sz="1600" i="1" noProof="0" dirty="0" err="1"/>
              <a:t>dei</a:t>
            </a:r>
            <a:r>
              <a:rPr lang="es-ES" sz="1600" i="1" noProof="0" dirty="0"/>
              <a:t> cumplimiento (para un envío)</a:t>
            </a:r>
            <a:r>
              <a:rPr lang="es-ES" sz="1600" noProof="0" dirty="0"/>
              <a:t>”, “</a:t>
            </a:r>
            <a:r>
              <a:rPr lang="es-ES" sz="1600" i="1" noProof="0" dirty="0"/>
              <a:t>aprobación (de un envío)</a:t>
            </a:r>
            <a:r>
              <a:rPr lang="es-ES" sz="1600" noProof="0" dirty="0"/>
              <a:t>” y “</a:t>
            </a:r>
            <a:r>
              <a:rPr lang="es-ES" sz="1600" i="1" noProof="0" dirty="0"/>
              <a:t>liberación (de un envío)</a:t>
            </a:r>
            <a:r>
              <a:rPr lang="es-ES" sz="1600" noProof="0" dirty="0"/>
              <a:t>”.</a:t>
            </a:r>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115836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804842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939381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1450619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188385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528255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3732828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28C01E-949B-4081-9A28-4BF989B3AE2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4F969CF9-D1CD-4100-AD8B-E6C01BC08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2AD3BB9-7674-47B3-BCDC-3131FA98DE0C}"/>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1FA2DC66-B5B3-4DB5-BDF6-FDC2054C2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5F59E17-4E8D-4D2C-8520-EFB67CA6BB2A}"/>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209713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D4AFD9-3625-4755-B235-109CBB992D8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7AAC0B1A-9543-438A-85E7-96DC690E38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139BA962-B61B-434D-BD0E-5ACD4F04E5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7C99C29F-F51C-497A-AA3B-216048C7D7F9}"/>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6" name="Footer Placeholder 5">
            <a:extLst>
              <a:ext uri="{FF2B5EF4-FFF2-40B4-BE49-F238E27FC236}">
                <a16:creationId xmlns:a16="http://schemas.microsoft.com/office/drawing/2014/main" xmlns="" id="{1BBD1340-49CF-4733-B3D0-6D16F8258D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7C84A4D-E9C6-460D-990B-D75D81EE8FF4}"/>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427822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ABD660-FC8D-49E2-AE3C-584DE4A044B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264C123-A267-4791-96A4-B9B8CD809A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4C21EB16-96AF-481A-9CE8-8FBFB42711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4709CDA4-3951-4984-B088-93497EDEF8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090A2F9-4EEE-4C99-9CEE-AAA47224980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2E34385-46FD-413E-BE5A-E651924BEB49}"/>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8" name="Footer Placeholder 7">
            <a:extLst>
              <a:ext uri="{FF2B5EF4-FFF2-40B4-BE49-F238E27FC236}">
                <a16:creationId xmlns:a16="http://schemas.microsoft.com/office/drawing/2014/main" xmlns="" id="{5016BE7C-2D50-4B3F-9172-F3A08208AD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E373CAA6-7D82-4FC4-9186-2B5CCC8E0B53}"/>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3046536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984E18-4620-4BB1-845A-1F7C5044B67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B977C1FB-E778-4F28-8FB5-0FAAF38316AF}"/>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4" name="Footer Placeholder 3">
            <a:extLst>
              <a:ext uri="{FF2B5EF4-FFF2-40B4-BE49-F238E27FC236}">
                <a16:creationId xmlns:a16="http://schemas.microsoft.com/office/drawing/2014/main" xmlns="" id="{909C4A34-F3AB-45A3-BCA7-393B125895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89D1856B-4F01-4F44-AB9F-DD2FEA968AEE}"/>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3357958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A91EEA71-246C-45AA-AF69-F37C8822D9BE}"/>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3" name="Footer Placeholder 2">
            <a:extLst>
              <a:ext uri="{FF2B5EF4-FFF2-40B4-BE49-F238E27FC236}">
                <a16:creationId xmlns:a16="http://schemas.microsoft.com/office/drawing/2014/main" xmlns="" id="{DEBB0E38-E908-40F5-ABF1-C9517CD2FC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B2BA8FF7-674E-41C7-A7F1-F9D2E7050EED}"/>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94308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99DAE9-73F3-4ED9-B1C8-9BEA385EF6D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383D8F53-C57B-4D87-9F5E-5533147426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256AFAE8-5A85-486C-BC8D-6E366D43F9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23A5EFD-7852-45B7-8B7D-8CE54EC6E4E3}"/>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6" name="Footer Placeholder 5">
            <a:extLst>
              <a:ext uri="{FF2B5EF4-FFF2-40B4-BE49-F238E27FC236}">
                <a16:creationId xmlns:a16="http://schemas.microsoft.com/office/drawing/2014/main" xmlns="" id="{E7604337-5DD5-47BB-9C69-AF164FD18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B4DF8F62-5466-40B1-A9CF-A103F4532A6F}"/>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1615277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A7AB59-F9F7-4601-AB5A-4B2ECDD610B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575577B8-2FC9-4581-A734-CAABEFCF0D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97A6FF64-02FD-413F-A3B6-B3000C8BA8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4BBA651-3B2F-4CEC-95F1-5A4743F47674}"/>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6" name="Footer Placeholder 5">
            <a:extLst>
              <a:ext uri="{FF2B5EF4-FFF2-40B4-BE49-F238E27FC236}">
                <a16:creationId xmlns:a16="http://schemas.microsoft.com/office/drawing/2014/main" xmlns="" id="{1A094073-E66B-40AE-A2C9-677F00C4ED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938F23F-61C2-4074-8071-9056CA06B523}"/>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68085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6F4E61-6EEC-4AF3-A53B-5A29FC3CE5E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9A7923F-1D49-4583-9483-C57020866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C09179-BB68-40A4-B57E-79968C83079C}"/>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77C8AA0F-4FB0-498E-A969-0D608AAAA4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9D149B6-11BF-42C4-B02D-1C214624B0A1}"/>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4198499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70AD44F-035E-499E-A4F8-D02B97FF8524}"/>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80B9BDF0-BFCC-493F-8935-891F9DD2CB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C65895C-0A3D-4120-8AA8-A01B988E3F61}"/>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32501B8F-42D6-455E-BB6A-DE4413E8FE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9C19A57-0C15-4EFD-9840-AA9E0D50AF63}"/>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2910907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681875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DB663E-CAEB-4D2C-9EA0-D649A256885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97FCFD40-DD54-45C8-B586-C01F63162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471A56B9-1AAD-4A38-8985-936AF5C98D91}"/>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4F9D2523-D65C-4FA3-AF07-81DF6E5605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CEAB67A-D76D-4BB4-9E7E-716433039175}"/>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324741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DBD771-31C8-4F26-A2AC-D191FF64CF2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0757C54-D980-4D6A-A16C-668A257A97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EB6E39E-30EC-4580-B909-EB523F8CFAE5}"/>
              </a:ext>
            </a:extLst>
          </p:cNvPr>
          <p:cNvSpPr>
            <a:spLocks noGrp="1"/>
          </p:cNvSpPr>
          <p:nvPr>
            <p:ph type="dt" sz="half" idx="10"/>
          </p:nvPr>
        </p:nvSpPr>
        <p:spPr/>
        <p:txBody>
          <a:body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81F039C2-F1FC-47A3-B35D-910600D84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EBA9760-05A7-411A-A736-F7EB7EF39728}"/>
              </a:ext>
            </a:extLst>
          </p:cNvPr>
          <p:cNvSpPr>
            <a:spLocks noGrp="1"/>
          </p:cNvSpPr>
          <p:nvPr>
            <p:ph type="sldNum" sz="quarter" idx="12"/>
          </p:nvPr>
        </p:nvSpPr>
        <p:spPr/>
        <p:txBody>
          <a:bodyPr/>
          <a:lstStyle/>
          <a:p>
            <a:fld id="{F4AD3E27-9F6F-4407-A51A-6C42809F1F30}" type="slidenum">
              <a:rPr lang="en-US" smtClean="0"/>
              <a:t>‹Nº›</a:t>
            </a:fld>
            <a:endParaRPr lang="en-US"/>
          </a:p>
        </p:txBody>
      </p:sp>
    </p:spTree>
    <p:extLst>
      <p:ext uri="{BB962C8B-B14F-4D97-AF65-F5344CB8AC3E}">
        <p14:creationId xmlns:p14="http://schemas.microsoft.com/office/powerpoint/2010/main" val="7274367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4.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3.em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2.emf"/><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xmlns="" id="{A133ADE3-A5A0-2645-9D97-F63324C4A172}"/>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latin typeface="Gill Sans MT" panose="020B0502020104020203" pitchFamily="34" charset="0"/>
              </a:rPr>
              <a:t>2022 IPPC Regional Workshops</a:t>
            </a:r>
          </a:p>
        </p:txBody>
      </p: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2022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ext Placeholder 5">
            <a:extLst>
              <a:ext uri="{FF2B5EF4-FFF2-40B4-BE49-F238E27FC236}">
                <a16:creationId xmlns:a16="http://schemas.microsoft.com/office/drawing/2014/main" xmlns="" id="{25F4E449-8FFD-484F-980B-71A1B91CFED3}"/>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latin typeface="Gill Sans MT" panose="020B0502020104020203" pitchFamily="34" charset="0"/>
              </a:rPr>
              <a:t>‹Nº›</a:t>
            </a:fld>
            <a:endParaRPr lang="en-US">
              <a:solidFill>
                <a:schemeClr val="tx1"/>
              </a:solidFill>
              <a:latin typeface="Gill Sans MT" panose="020B0502020104020203" pitchFamily="34" charset="0"/>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C5A22D0E-43EF-413F-A1DD-C2DE8BFB9F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2AA4454-05A6-4DBC-99D1-1D3ABF084E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21CE8-8EC4-4281-8A14-2135E6026369}" type="datetimeFigureOut">
              <a:rPr lang="en-US" smtClean="0"/>
              <a:t>7/11/2022</a:t>
            </a:fld>
            <a:endParaRPr lang="en-US"/>
          </a:p>
        </p:txBody>
      </p:sp>
      <p:sp>
        <p:nvSpPr>
          <p:cNvPr id="5" name="Footer Placeholder 4">
            <a:extLst>
              <a:ext uri="{FF2B5EF4-FFF2-40B4-BE49-F238E27FC236}">
                <a16:creationId xmlns:a16="http://schemas.microsoft.com/office/drawing/2014/main" xmlns="" id="{92392FAB-9F34-4D22-987F-94023E627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9E3E9A24-C69B-48F6-AFB5-31F5A462EA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D3E27-9F6F-4407-A51A-6C42809F1F30}" type="slidenum">
              <a:rPr lang="en-US" smtClean="0"/>
              <a:t>‹Nº›</a:t>
            </a:fld>
            <a:endParaRPr lang="en-US"/>
          </a:p>
        </p:txBody>
      </p:sp>
      <p:pic>
        <p:nvPicPr>
          <p:cNvPr id="7" name="Picture 6">
            <a:extLst>
              <a:ext uri="{FF2B5EF4-FFF2-40B4-BE49-F238E27FC236}">
                <a16:creationId xmlns:a16="http://schemas.microsoft.com/office/drawing/2014/main" xmlns="" id="{6105E754-0EAE-499D-8F97-E62C7059DC7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8" name="Connettore 1 31">
            <a:extLst>
              <a:ext uri="{FF2B5EF4-FFF2-40B4-BE49-F238E27FC236}">
                <a16:creationId xmlns:a16="http://schemas.microsoft.com/office/drawing/2014/main" xmlns="" id="{8E067D0B-1D1F-4FCB-996E-CCADFB29482A}"/>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xmlns="" id="{5F98EDF4-8F8E-4568-9F26-21006D0D3B0C}"/>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 IPPC Regional Workshops</a:t>
            </a:r>
          </a:p>
        </p:txBody>
      </p:sp>
      <p:sp>
        <p:nvSpPr>
          <p:cNvPr id="10" name="Text Placeholder 5">
            <a:extLst>
              <a:ext uri="{FF2B5EF4-FFF2-40B4-BE49-F238E27FC236}">
                <a16:creationId xmlns:a16="http://schemas.microsoft.com/office/drawing/2014/main" xmlns="" id="{BD66CDF5-D827-4B10-91FE-05A60BB699F4}"/>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a:t>
            </a:r>
            <a:r>
              <a:rPr lang="ru-RU">
                <a:solidFill>
                  <a:srgbClr val="00825F"/>
                </a:solidFill>
                <a:latin typeface="Gill Sans MT" panose="020B0502020104020203" pitchFamily="34" charset="0"/>
              </a:rPr>
              <a:t>2</a:t>
            </a:r>
            <a:r>
              <a:rPr lang="en-US">
                <a:solidFill>
                  <a:srgbClr val="00825F"/>
                </a:solidFill>
                <a:latin typeface="Gill Sans MT" panose="020B0502020104020203" pitchFamily="34" charset="0"/>
              </a:rPr>
              <a:t>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1" name="Immagine 9">
            <a:extLst>
              <a:ext uri="{FF2B5EF4-FFF2-40B4-BE49-F238E27FC236}">
                <a16:creationId xmlns:a16="http://schemas.microsoft.com/office/drawing/2014/main" xmlns="" id="{E7C15819-C4CE-4768-A3D8-14C256F2D190}"/>
              </a:ext>
            </a:extLst>
          </p:cNvPr>
          <p:cNvPicPr>
            <a:picLocks noChangeAspect="1"/>
          </p:cNvPicPr>
          <p:nvPr userDrawn="1"/>
        </p:nvPicPr>
        <p:blipFill rotWithShape="1">
          <a:blip r:embed="rId15"/>
          <a:srcRect r="29216"/>
          <a:stretch/>
        </p:blipFill>
        <p:spPr>
          <a:xfrm>
            <a:off x="539598" y="218898"/>
            <a:ext cx="1877238" cy="516014"/>
          </a:xfrm>
          <a:prstGeom prst="rect">
            <a:avLst/>
          </a:prstGeom>
        </p:spPr>
      </p:pic>
      <p:pic>
        <p:nvPicPr>
          <p:cNvPr id="12" name="Picture 11">
            <a:extLst>
              <a:ext uri="{FF2B5EF4-FFF2-40B4-BE49-F238E27FC236}">
                <a16:creationId xmlns:a16="http://schemas.microsoft.com/office/drawing/2014/main" xmlns="" id="{3C37D28C-9310-491C-86DC-FF0C35F855BD}"/>
              </a:ext>
            </a:extLst>
          </p:cNvPr>
          <p:cNvPicPr>
            <a:picLocks noChangeAspect="1"/>
          </p:cNvPicPr>
          <p:nvPr userDrawn="1"/>
        </p:nvPicPr>
        <p:blipFill>
          <a:blip r:embed="rId16"/>
          <a:stretch>
            <a:fillRect/>
          </a:stretch>
        </p:blipFill>
        <p:spPr>
          <a:xfrm>
            <a:off x="9806784" y="233705"/>
            <a:ext cx="2016059" cy="516015"/>
          </a:xfrm>
          <a:prstGeom prst="rect">
            <a:avLst/>
          </a:prstGeom>
        </p:spPr>
      </p:pic>
      <p:sp>
        <p:nvSpPr>
          <p:cNvPr id="13" name="Rectangle 12">
            <a:extLst>
              <a:ext uri="{FF2B5EF4-FFF2-40B4-BE49-F238E27FC236}">
                <a16:creationId xmlns:a16="http://schemas.microsoft.com/office/drawing/2014/main" xmlns="" id="{64DC0FCD-395E-4B57-84DF-C78A8A6B526D}"/>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4" name="Text Placeholder 5">
            <a:extLst>
              <a:ext uri="{FF2B5EF4-FFF2-40B4-BE49-F238E27FC236}">
                <a16:creationId xmlns:a16="http://schemas.microsoft.com/office/drawing/2014/main" xmlns="" id="{BF510E1F-835E-4E47-885B-E1120A50A65B}"/>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rPr>
              <a:t>‹Nº›</a:t>
            </a:fld>
            <a:endParaRPr lang="en-US">
              <a:solidFill>
                <a:schemeClr val="tx1"/>
              </a:solidFill>
            </a:endParaRPr>
          </a:p>
        </p:txBody>
      </p:sp>
    </p:spTree>
    <p:extLst>
      <p:ext uri="{BB962C8B-B14F-4D97-AF65-F5344CB8AC3E}">
        <p14:creationId xmlns:p14="http://schemas.microsoft.com/office/powerpoint/2010/main" val="1129196546"/>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0.xml"/><Relationship Id="rId3" Type="http://schemas.openxmlformats.org/officeDocument/2006/relationships/diagramData" Target="../diagrams/data19.xml"/><Relationship Id="rId7" Type="http://schemas.microsoft.com/office/2007/relationships/diagramDrawing" Target="../diagrams/drawing19.xml"/><Relationship Id="rId12" Type="http://schemas.microsoft.com/office/2007/relationships/diagramDrawing" Target="../diagrams/drawing20.xml"/><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diagramColors" Target="../diagrams/colors19.xml"/><Relationship Id="rId11" Type="http://schemas.openxmlformats.org/officeDocument/2006/relationships/diagramColors" Target="../diagrams/colors20.xml"/><Relationship Id="rId5" Type="http://schemas.openxmlformats.org/officeDocument/2006/relationships/diagramQuickStyle" Target="../diagrams/quickStyle19.xml"/><Relationship Id="rId10" Type="http://schemas.openxmlformats.org/officeDocument/2006/relationships/diagramQuickStyle" Target="../diagrams/quickStyle20.xml"/><Relationship Id="rId4" Type="http://schemas.openxmlformats.org/officeDocument/2006/relationships/diagramLayout" Target="../diagrams/layout19.xml"/><Relationship Id="rId9" Type="http://schemas.openxmlformats.org/officeDocument/2006/relationships/diagramLayout" Target="../diagrams/layout20.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22.xml"/><Relationship Id="rId3" Type="http://schemas.openxmlformats.org/officeDocument/2006/relationships/diagramData" Target="../diagrams/data21.xml"/><Relationship Id="rId7" Type="http://schemas.microsoft.com/office/2007/relationships/diagramDrawing" Target="../diagrams/drawing21.xml"/><Relationship Id="rId12" Type="http://schemas.microsoft.com/office/2007/relationships/diagramDrawing" Target="../diagrams/drawing22.xml"/><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diagramColors" Target="../diagrams/colors21.xml"/><Relationship Id="rId11" Type="http://schemas.openxmlformats.org/officeDocument/2006/relationships/diagramColors" Target="../diagrams/colors22.xml"/><Relationship Id="rId5" Type="http://schemas.openxmlformats.org/officeDocument/2006/relationships/diagramQuickStyle" Target="../diagrams/quickStyle21.xml"/><Relationship Id="rId10" Type="http://schemas.openxmlformats.org/officeDocument/2006/relationships/diagramQuickStyle" Target="../diagrams/quickStyle22.xml"/><Relationship Id="rId4" Type="http://schemas.openxmlformats.org/officeDocument/2006/relationships/diagramLayout" Target="../diagrams/layout21.xml"/><Relationship Id="rId9" Type="http://schemas.openxmlformats.org/officeDocument/2006/relationships/diagramLayout" Target="../diagrams/layout2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diagramData" Target="../diagrams/data23.xml"/><Relationship Id="rId7" Type="http://schemas.microsoft.com/office/2007/relationships/diagramDrawing" Target="../diagrams/drawing23.xml"/><Relationship Id="rId12" Type="http://schemas.microsoft.com/office/2007/relationships/diagramDrawing" Target="../diagrams/drawing24.xml"/><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0" Type="http://schemas.openxmlformats.org/officeDocument/2006/relationships/diagramQuickStyle" Target="../diagrams/quickStyle24.xml"/><Relationship Id="rId4" Type="http://schemas.openxmlformats.org/officeDocument/2006/relationships/diagramLayout" Target="../diagrams/layout23.xml"/><Relationship Id="rId9" Type="http://schemas.openxmlformats.org/officeDocument/2006/relationships/diagramLayout" Target="../diagrams/layout24.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6.xml"/><Relationship Id="rId3" Type="http://schemas.openxmlformats.org/officeDocument/2006/relationships/diagramData" Target="../diagrams/data25.xml"/><Relationship Id="rId7" Type="http://schemas.microsoft.com/office/2007/relationships/diagramDrawing" Target="../diagrams/drawing25.xml"/><Relationship Id="rId12" Type="http://schemas.microsoft.com/office/2007/relationships/diagramDrawing" Target="../diagrams/drawing26.xml"/><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diagramColors" Target="../diagrams/colors25.xml"/><Relationship Id="rId11" Type="http://schemas.openxmlformats.org/officeDocument/2006/relationships/diagramColors" Target="../diagrams/colors26.xml"/><Relationship Id="rId5" Type="http://schemas.openxmlformats.org/officeDocument/2006/relationships/diagramQuickStyle" Target="../diagrams/quickStyle25.xml"/><Relationship Id="rId10" Type="http://schemas.openxmlformats.org/officeDocument/2006/relationships/diagramQuickStyle" Target="../diagrams/quickStyle26.xml"/><Relationship Id="rId4" Type="http://schemas.openxmlformats.org/officeDocument/2006/relationships/diagramLayout" Target="../diagrams/layout25.xml"/><Relationship Id="rId9" Type="http://schemas.openxmlformats.org/officeDocument/2006/relationships/diagramLayout" Target="../diagrams/layout2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8.xml"/><Relationship Id="rId3" Type="http://schemas.openxmlformats.org/officeDocument/2006/relationships/diagramData" Target="../diagrams/data27.xml"/><Relationship Id="rId7" Type="http://schemas.microsoft.com/office/2007/relationships/diagramDrawing" Target="../diagrams/drawing27.xml"/><Relationship Id="rId12" Type="http://schemas.microsoft.com/office/2007/relationships/diagramDrawing" Target="../diagrams/drawing28.xml"/><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diagramColors" Target="../diagrams/colors27.xml"/><Relationship Id="rId11" Type="http://schemas.openxmlformats.org/officeDocument/2006/relationships/diagramColors" Target="../diagrams/colors28.xml"/><Relationship Id="rId5" Type="http://schemas.openxmlformats.org/officeDocument/2006/relationships/diagramQuickStyle" Target="../diagrams/quickStyle27.xml"/><Relationship Id="rId10" Type="http://schemas.openxmlformats.org/officeDocument/2006/relationships/diagramQuickStyle" Target="../diagrams/quickStyle28.xml"/><Relationship Id="rId4" Type="http://schemas.openxmlformats.org/officeDocument/2006/relationships/diagramLayout" Target="../diagrams/layout27.xml"/><Relationship Id="rId9" Type="http://schemas.openxmlformats.org/officeDocument/2006/relationships/diagramLayout" Target="../diagrams/layout28.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0.xml"/><Relationship Id="rId3" Type="http://schemas.openxmlformats.org/officeDocument/2006/relationships/diagramData" Target="../diagrams/data29.xml"/><Relationship Id="rId7" Type="http://schemas.microsoft.com/office/2007/relationships/diagramDrawing" Target="../diagrams/drawing29.xml"/><Relationship Id="rId12" Type="http://schemas.microsoft.com/office/2007/relationships/diagramDrawing" Target="../diagrams/drawing30.xm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diagramColors" Target="../diagrams/colors29.xml"/><Relationship Id="rId11" Type="http://schemas.openxmlformats.org/officeDocument/2006/relationships/diagramColors" Target="../diagrams/colors30.xml"/><Relationship Id="rId5" Type="http://schemas.openxmlformats.org/officeDocument/2006/relationships/diagramQuickStyle" Target="../diagrams/quickStyle29.xml"/><Relationship Id="rId10" Type="http://schemas.openxmlformats.org/officeDocument/2006/relationships/diagramQuickStyle" Target="../diagrams/quickStyle30.xml"/><Relationship Id="rId4" Type="http://schemas.openxmlformats.org/officeDocument/2006/relationships/diagramLayout" Target="../diagrams/layout29.xml"/><Relationship Id="rId9" Type="http://schemas.openxmlformats.org/officeDocument/2006/relationships/diagramLayout" Target="../diagrams/layout3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9.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2.xml"/><Relationship Id="rId3" Type="http://schemas.openxmlformats.org/officeDocument/2006/relationships/diagramData" Target="../diagrams/data11.xml"/><Relationship Id="rId7" Type="http://schemas.microsoft.com/office/2007/relationships/diagramDrawing" Target="../diagrams/drawing11.xml"/><Relationship Id="rId12" Type="http://schemas.microsoft.com/office/2007/relationships/diagramDrawing" Target="../diagrams/drawing12.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diagramColors" Target="../diagrams/colors11.xml"/><Relationship Id="rId11" Type="http://schemas.openxmlformats.org/officeDocument/2006/relationships/diagramColors" Target="../diagrams/colors12.xml"/><Relationship Id="rId5" Type="http://schemas.openxmlformats.org/officeDocument/2006/relationships/diagramQuickStyle" Target="../diagrams/quickStyle11.xml"/><Relationship Id="rId10" Type="http://schemas.openxmlformats.org/officeDocument/2006/relationships/diagramQuickStyle" Target="../diagrams/quickStyle12.xml"/><Relationship Id="rId4" Type="http://schemas.openxmlformats.org/officeDocument/2006/relationships/diagramLayout" Target="../diagrams/layout11.xml"/><Relationship Id="rId9"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46369" y="4654893"/>
            <a:ext cx="12649866" cy="1672281"/>
          </a:xfrm>
        </p:spPr>
        <p:txBody>
          <a:bodyPr anchor="ctr"/>
          <a:lstStyle/>
          <a:p>
            <a:pPr lvl="0" algn="just">
              <a:lnSpc>
                <a:spcPct val="100000"/>
              </a:lnSpc>
            </a:pPr>
            <a:r>
              <a:rPr lang="es-ES" sz="2700" dirty="0" smtClean="0">
                <a:latin typeface="Gill Sans MT" panose="020B0502020104020203" pitchFamily="34" charset="0"/>
              </a:rPr>
              <a:t>Borrador 2022 Enmiendas a la NIMF 5 </a:t>
            </a:r>
            <a:r>
              <a:rPr lang="es-ES" sz="2700" b="0" i="0" dirty="0" smtClean="0">
                <a:latin typeface="Gill Sans MT" panose="020B0502020104020203" pitchFamily="34" charset="0"/>
              </a:rPr>
              <a:t>(</a:t>
            </a:r>
            <a:r>
              <a:rPr lang="es-ES" sz="2700" b="0" i="1" dirty="0" smtClean="0">
                <a:latin typeface="Gill Sans MT" panose="020B0502020104020203" pitchFamily="34" charset="0"/>
              </a:rPr>
              <a:t>Glosario de términos  fitosanitarios</a:t>
            </a:r>
            <a:r>
              <a:rPr lang="es-ES" sz="2700" b="0" i="0" dirty="0" smtClean="0">
                <a:latin typeface="Gill Sans MT" panose="020B0502020104020203" pitchFamily="34" charset="0"/>
              </a:rPr>
              <a:t>) (1994-001). Prioridad 1.</a:t>
            </a:r>
            <a:br>
              <a:rPr lang="es-ES" sz="2700" b="0" i="0" dirty="0" smtClean="0">
                <a:latin typeface="Gill Sans MT" panose="020B0502020104020203" pitchFamily="34" charset="0"/>
              </a:rPr>
            </a:br>
            <a:r>
              <a:rPr lang="es-ES" sz="2700" b="0" i="0" dirty="0" smtClean="0">
                <a:latin typeface="Gill Sans MT" panose="020B0502020104020203" pitchFamily="34" charset="0"/>
              </a:rPr>
              <a:t>Segundo período de consulta (1 julio - 30 septiembre 2022)</a:t>
            </a:r>
            <a:endParaRPr lang="es-ES" sz="2700" b="0" i="0" dirty="0">
              <a:latin typeface="Gill Sans MT" panose="020B0502020104020203" pitchFamily="34" charset="0"/>
            </a:endParaRPr>
          </a:p>
        </p:txBody>
      </p:sp>
      <p:sp>
        <p:nvSpPr>
          <p:cNvPr id="7" name="Subtitle 6"/>
          <p:cNvSpPr>
            <a:spLocks noGrp="1"/>
          </p:cNvSpPr>
          <p:nvPr>
            <p:ph type="subTitle" idx="1"/>
          </p:nvPr>
        </p:nvSpPr>
        <p:spPr>
          <a:xfrm>
            <a:off x="0" y="6497053"/>
            <a:ext cx="7579895" cy="360947"/>
          </a:xfrm>
        </p:spPr>
        <p:txBody>
          <a:bodyPr/>
          <a:lstStyle/>
          <a:p>
            <a:r>
              <a:rPr lang="en-GB" sz="2000" dirty="0">
                <a:latin typeface="Gill Sans MT" panose="020B0502020104020203" pitchFamily="34" charset="0"/>
              </a:rPr>
              <a:t>Taller Regional de la CIPF 2022</a:t>
            </a:r>
            <a:endParaRPr lang="en-US" sz="2000" dirty="0">
              <a:latin typeface="Gill Sans MT" panose="020B0502020104020203" pitchFamily="34" charset="0"/>
            </a:endParaRPr>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a:xfrm>
            <a:off x="0" y="1604319"/>
            <a:ext cx="12203497" cy="3050574"/>
          </a:xfrm>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Medida</a:t>
            </a:r>
            <a:r>
              <a:rPr lang="en-US" sz="2400" dirty="0">
                <a:latin typeface="Gill Sans MT" panose="020B0502020104020203" pitchFamily="34" charset="0"/>
              </a:rPr>
              <a:t> de </a:t>
            </a:r>
            <a:r>
              <a:rPr lang="en-US" sz="2400" dirty="0" err="1">
                <a:latin typeface="Gill Sans MT" panose="020B0502020104020203" pitchFamily="34" charset="0"/>
              </a:rPr>
              <a:t>emergencia</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3967702568"/>
              </p:ext>
            </p:extLst>
          </p:nvPr>
        </p:nvGraphicFramePr>
        <p:xfrm>
          <a:off x="5647766" y="1333949"/>
          <a:ext cx="6329082"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413371844"/>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5F239520-041F-56E9-8D3D-D1544FFAF07F}"/>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8B8E0D67-ACF1-8168-5D6C-1378D623FE23}"/>
              </a:ext>
            </a:extLst>
          </p:cNvPr>
          <p:cNvSpPr txBox="1">
            <a:spLocks/>
          </p:cNvSpPr>
          <p:nvPr/>
        </p:nvSpPr>
        <p:spPr>
          <a:xfrm>
            <a:off x="518160" y="914400"/>
            <a:ext cx="1155352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809640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Medida</a:t>
            </a:r>
            <a:r>
              <a:rPr lang="en-US" sz="2400" dirty="0">
                <a:latin typeface="Gill Sans MT" panose="020B0502020104020203" pitchFamily="34" charset="0"/>
              </a:rPr>
              <a:t> provisional”</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577314349"/>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1804695005"/>
              </p:ext>
            </p:extLst>
          </p:nvPr>
        </p:nvGraphicFramePr>
        <p:xfrm>
          <a:off x="483476" y="1450427"/>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61CCAD44-DCC5-E389-2A38-AD46B473D746}"/>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4FD74357-5B19-31EB-C721-C8C93E3478AE}"/>
              </a:ext>
            </a:extLst>
          </p:cNvPr>
          <p:cNvSpPr txBox="1">
            <a:spLocks/>
          </p:cNvSpPr>
          <p:nvPr/>
        </p:nvSpPr>
        <p:spPr>
          <a:xfrm>
            <a:off x="701040" y="914400"/>
            <a:ext cx="1137064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515368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s-ES" sz="2400" dirty="0">
                <a:latin typeface="Gill Sans MT" panose="020B0502020104020203" pitchFamily="34" charset="0"/>
              </a:rPr>
              <a:t>Inspección</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1756963086"/>
              </p:ext>
            </p:extLst>
          </p:nvPr>
        </p:nvGraphicFramePr>
        <p:xfrm>
          <a:off x="5770879" y="1371600"/>
          <a:ext cx="6177281" cy="4988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2573169654"/>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8CF3FC1B-E172-743D-E1E8-CBE6C2568055}"/>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EE7C73EE-1243-9D23-71AE-A9AF65CFE73A}"/>
              </a:ext>
            </a:extLst>
          </p:cNvPr>
          <p:cNvSpPr txBox="1">
            <a:spLocks/>
          </p:cNvSpPr>
          <p:nvPr/>
        </p:nvSpPr>
        <p:spPr>
          <a:xfrm>
            <a:off x="609600" y="914400"/>
            <a:ext cx="114620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50250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kumimoji="0" lang="en-US" sz="2400" b="1" i="0" u="none" strike="noStrike" kern="1200" cap="none" spc="0" normalizeH="0" baseline="0" noProof="0" dirty="0" err="1">
                <a:ln>
                  <a:noFill/>
                </a:ln>
                <a:solidFill>
                  <a:srgbClr val="00825F"/>
                </a:solidFill>
                <a:effectLst/>
                <a:uLnTx/>
                <a:uFillTx/>
                <a:latin typeface="Gill Sans MT" panose="020B0502020104020203" pitchFamily="34" charset="0"/>
                <a:ea typeface="+mj-ea"/>
                <a:cs typeface="+mj-cs"/>
              </a:rPr>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Prueba</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1361149454"/>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484910658"/>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CAC01C83-E6E7-3BA2-FC3A-145873C3F64C}"/>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2FAC900D-3D2D-C198-389C-F74AE5C1DE5E}"/>
              </a:ext>
            </a:extLst>
          </p:cNvPr>
          <p:cNvSpPr txBox="1">
            <a:spLocks/>
          </p:cNvSpPr>
          <p:nvPr/>
        </p:nvSpPr>
        <p:spPr>
          <a:xfrm>
            <a:off x="497840" y="914400"/>
            <a:ext cx="1157384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577930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685800"/>
          </a:xfrm>
        </p:spPr>
        <p:txBody>
          <a:bodyPr anchor="ctr"/>
          <a:lstStyle/>
          <a:p>
            <a:pPr algn="ctr">
              <a:lnSpc>
                <a:spcPct val="100000"/>
              </a:lnSpc>
            </a:pPr>
            <a:r>
              <a:rPr lang="en-US" sz="2400" dirty="0">
                <a:latin typeface="Gill Sans MT" panose="020B0502020104020203" pitchFamily="34" charset="0"/>
              </a:rPr>
              <a:t/>
            </a:r>
            <a:br>
              <a:rPr lang="en-US" sz="2400" dirty="0">
                <a:latin typeface="Gill Sans MT" panose="020B0502020104020203" pitchFamily="34" charset="0"/>
              </a:rPr>
            </a:br>
            <a:r>
              <a:rPr lang="en-US" sz="2400" dirty="0" err="1">
                <a:latin typeface="Gill Sans MT" panose="020B0502020104020203" pitchFamily="34" charset="0"/>
              </a:rPr>
              <a:t>Revisión</a:t>
            </a:r>
            <a:r>
              <a:rPr lang="en-US" sz="2000" dirty="0">
                <a:latin typeface="Gill Sans MT" panose="020B0502020104020203" pitchFamily="34" charset="0"/>
              </a:rPr>
              <a:t/>
            </a:r>
            <a:br>
              <a:rPr lang="en-US" sz="2000" dirty="0">
                <a:latin typeface="Gill Sans MT" panose="020B0502020104020203" pitchFamily="34" charset="0"/>
              </a:rPr>
            </a:br>
            <a:r>
              <a:rPr lang="en-US" sz="2400" dirty="0">
                <a:latin typeface="Gill Sans MT" panose="020B0502020104020203" pitchFamily="34" charset="0"/>
              </a:rPr>
              <a:t>“</a:t>
            </a:r>
            <a:r>
              <a:rPr lang="fr-FR" altLang="ja-JP" sz="1800" dirty="0" err="1">
                <a:latin typeface="Gill Sans MT" panose="020B0502020104020203" pitchFamily="34" charset="0"/>
              </a:rPr>
              <a:t>Procedimiento</a:t>
            </a:r>
            <a:r>
              <a:rPr lang="fr-FR" altLang="ja-JP" sz="1800" dirty="0">
                <a:latin typeface="Gill Sans MT" panose="020B0502020104020203" pitchFamily="34" charset="0"/>
              </a:rPr>
              <a:t> de </a:t>
            </a:r>
            <a:r>
              <a:rPr lang="fr-FR" altLang="ja-JP" sz="1800" dirty="0" err="1">
                <a:latin typeface="Gill Sans MT" panose="020B0502020104020203" pitchFamily="34" charset="0"/>
              </a:rPr>
              <a:t>verificación</a:t>
            </a:r>
            <a:r>
              <a:rPr lang="fr-FR" altLang="ja-JP" sz="1800" dirty="0">
                <a:latin typeface="Gill Sans MT" panose="020B0502020104020203" pitchFamily="34" charset="0"/>
              </a:rPr>
              <a:t> </a:t>
            </a:r>
            <a:r>
              <a:rPr lang="es-ES_tradnl" altLang="ja-JP" sz="1800" dirty="0">
                <a:latin typeface="Gill Sans MT" panose="020B0502020104020203" pitchFamily="34" charset="0"/>
              </a:rPr>
              <a:t>de cumplimiento </a:t>
            </a:r>
            <a:br>
              <a:rPr lang="es-ES_tradnl" altLang="ja-JP" sz="1800" dirty="0">
                <a:latin typeface="Gill Sans MT" panose="020B0502020104020203" pitchFamily="34" charset="0"/>
              </a:rPr>
            </a:br>
            <a:r>
              <a:rPr lang="es-ES_tradnl" altLang="ja-JP" sz="1800" dirty="0">
                <a:latin typeface="Gill Sans MT" panose="020B0502020104020203" pitchFamily="34" charset="0"/>
              </a:rPr>
              <a:t>(para un envío</a:t>
            </a:r>
            <a:r>
              <a:rPr lang="en-GB" altLang="ja-JP" sz="1800" dirty="0">
                <a:latin typeface="Gill Sans MT" panose="020B0502020104020203" pitchFamily="34" charset="0"/>
              </a:rPr>
              <a:t>)</a:t>
            </a:r>
            <a:r>
              <a:rPr lang="en-US" sz="1800" dirty="0">
                <a:latin typeface="Gill Sans MT" panose="020B0502020104020203" pitchFamily="34" charset="0"/>
              </a:rPr>
              <a:t>”</a:t>
            </a:r>
            <a:endParaRPr lang="x-none" sz="18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491465159"/>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279526200"/>
              </p:ext>
            </p:extLst>
          </p:nvPr>
        </p:nvGraphicFramePr>
        <p:xfrm>
          <a:off x="609600" y="170434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6FC27C31-9DC1-C27A-F86E-032F7EDB7B99}"/>
              </a:ext>
            </a:extLst>
          </p:cNvPr>
          <p:cNvSpPr>
            <a:spLocks noGrp="1"/>
          </p:cNvSpPr>
          <p:nvPr>
            <p:ph type="subTitle" idx="1"/>
          </p:nvPr>
        </p:nvSpPr>
        <p:spPr>
          <a:xfrm>
            <a:off x="0" y="6386696"/>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9" name="Subtitle 6">
            <a:extLst>
              <a:ext uri="{FF2B5EF4-FFF2-40B4-BE49-F238E27FC236}">
                <a16:creationId xmlns:a16="http://schemas.microsoft.com/office/drawing/2014/main" xmlns="" id="{30FDE65B-3CA4-0983-171C-D77CA79ED4A9}"/>
              </a:ext>
            </a:extLst>
          </p:cNvPr>
          <p:cNvSpPr txBox="1">
            <a:spLocks/>
          </p:cNvSpPr>
          <p:nvPr/>
        </p:nvSpPr>
        <p:spPr>
          <a:xfrm>
            <a:off x="0" y="1000493"/>
            <a:ext cx="12192000" cy="360947"/>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a:p>
            <a:pPr marL="722313">
              <a:lnSpc>
                <a:spcPct val="100000"/>
              </a:lnSpc>
              <a:spcBef>
                <a:spcPts val="600"/>
              </a:spcBef>
            </a:pPr>
            <a:endParaRPr lang="es-ES"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37139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Liberación</a:t>
            </a:r>
            <a:r>
              <a:rPr lang="en-US" sz="2400" dirty="0">
                <a:latin typeface="Gill Sans MT" panose="020B0502020104020203" pitchFamily="34" charset="0"/>
              </a:rPr>
              <a:t> (de un </a:t>
            </a:r>
            <a:r>
              <a:rPr lang="en-US" sz="2400" dirty="0" err="1">
                <a:latin typeface="Gill Sans MT" panose="020B0502020104020203" pitchFamily="34" charset="0"/>
              </a:rPr>
              <a:t>envío</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3613384188"/>
              </p:ext>
            </p:extLst>
          </p:nvPr>
        </p:nvGraphicFramePr>
        <p:xfrm>
          <a:off x="5870088" y="1371600"/>
          <a:ext cx="6096001" cy="4900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2578618744"/>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C3110A5A-40E4-D047-221F-00E4BD56D204}"/>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36A479EB-E48A-5119-64B7-373DE9800E27}"/>
              </a:ext>
            </a:extLst>
          </p:cNvPr>
          <p:cNvSpPr txBox="1">
            <a:spLocks/>
          </p:cNvSpPr>
          <p:nvPr/>
        </p:nvSpPr>
        <p:spPr>
          <a:xfrm>
            <a:off x="609600" y="942340"/>
            <a:ext cx="114620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484723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Eliminación</a:t>
            </a:r>
            <a:r>
              <a:rPr lang="en-US" dirty="0">
                <a:latin typeface="Gill Sans MT" panose="020B0502020104020203" pitchFamily="34" charset="0"/>
              </a:rPr>
              <a:t/>
            </a:r>
            <a:br>
              <a:rPr lang="en-US" dirty="0">
                <a:latin typeface="Gill Sans MT" panose="020B0502020104020203" pitchFamily="34" charset="0"/>
              </a:rPr>
            </a:br>
            <a:r>
              <a:rPr lang="en-US" sz="2400" dirty="0">
                <a:latin typeface="Gill Sans MT" panose="020B0502020104020203" pitchFamily="34" charset="0"/>
              </a:rPr>
              <a:t>“</a:t>
            </a:r>
            <a:r>
              <a:rPr lang="es-ES" sz="2400" dirty="0">
                <a:latin typeface="Gill Sans MT" panose="020B0502020104020203" pitchFamily="34" charset="0"/>
              </a:rPr>
              <a:t>Aprobación (de un envío)”</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2524813963"/>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46545179"/>
              </p:ext>
            </p:extLst>
          </p:nvPr>
        </p:nvGraphicFramePr>
        <p:xfrm>
          <a:off x="274320" y="1371600"/>
          <a:ext cx="513588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9856CCEA-F54A-12E2-1E2C-1406A74298DC}"/>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232FD000-1DDA-8E42-FA03-C43A8124C1F3}"/>
              </a:ext>
            </a:extLst>
          </p:cNvPr>
          <p:cNvSpPr txBox="1">
            <a:spLocks/>
          </p:cNvSpPr>
          <p:nvPr/>
        </p:nvSpPr>
        <p:spPr>
          <a:xfrm>
            <a:off x="0" y="990600"/>
            <a:ext cx="12100560"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612063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latin typeface="Gill Sans MT" panose="020B0502020104020203" pitchFamily="34" charset="0"/>
              </a:rPr>
              <a:t>Eliminación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Germoplasma</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2097843634"/>
              </p:ext>
            </p:extLst>
          </p:nvPr>
        </p:nvGraphicFramePr>
        <p:xfrm>
          <a:off x="5859330" y="1355464"/>
          <a:ext cx="6096001" cy="4959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1395713067"/>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6053EB10-7EFC-36FA-9E60-FC87187F6975}"/>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9" name="Subtitle 6">
            <a:extLst>
              <a:ext uri="{FF2B5EF4-FFF2-40B4-BE49-F238E27FC236}">
                <a16:creationId xmlns:a16="http://schemas.microsoft.com/office/drawing/2014/main" xmlns="" id="{052059BF-2924-F62E-4CF9-98A22028AF5A}"/>
              </a:ext>
            </a:extLst>
          </p:cNvPr>
          <p:cNvSpPr txBox="1">
            <a:spLocks/>
          </p:cNvSpPr>
          <p:nvPr/>
        </p:nvSpPr>
        <p:spPr>
          <a:xfrm>
            <a:off x="0" y="975360"/>
            <a:ext cx="12192000" cy="360947"/>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a:t>
            </a:r>
            <a:r>
              <a:rPr lang="es-ES" sz="1700" b="1" dirty="0" smtClean="0">
                <a:solidFill>
                  <a:srgbClr val="00825F"/>
                </a:solidFill>
                <a:latin typeface="Gill Sans MT" panose="020B0502020104020203" pitchFamily="34" charset="0"/>
              </a:rPr>
              <a:t>1</a:t>
            </a:r>
            <a:r>
              <a:rPr lang="es-ES" sz="1700" b="1" dirty="0">
                <a:solidFill>
                  <a:srgbClr val="00825F"/>
                </a:solidFill>
                <a:latin typeface="Gill Sans MT" panose="020B0502020104020203" pitchFamily="34" charset="0"/>
              </a:rPr>
              <a:t>M</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568992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1"/>
            <a:ext cx="12192000" cy="1121903"/>
          </a:xfrm>
        </p:spPr>
        <p:txBody>
          <a:bodyPr anchor="ctr"/>
          <a:lstStyle/>
          <a:p>
            <a:pPr algn="ctr"/>
            <a:r>
              <a:rPr lang="en-US" sz="2400" dirty="0">
                <a:latin typeface="Gill Sans MT" panose="020B0502020104020203" pitchFamily="34" charset="0"/>
              </a:rPr>
              <a:t>Enlaces</a:t>
            </a:r>
            <a:endParaRPr lang="x-none" sz="2400" dirty="0">
              <a:latin typeface="Gill Sans MT" panose="020B0502020104020203" pitchFamily="34" charset="0"/>
            </a:endParaRPr>
          </a:p>
        </p:txBody>
      </p:sp>
      <p:graphicFrame>
        <p:nvGraphicFramePr>
          <p:cNvPr id="4" name="Diagram 3">
            <a:extLst>
              <a:ext uri="{FF2B5EF4-FFF2-40B4-BE49-F238E27FC236}">
                <a16:creationId xmlns:a16="http://schemas.microsoft.com/office/drawing/2014/main" xmlns="" id="{E5EE2FBF-A347-4DFA-B044-6213BEBAA7B3}"/>
              </a:ext>
            </a:extLst>
          </p:cNvPr>
          <p:cNvGraphicFramePr/>
          <p:nvPr>
            <p:extLst>
              <p:ext uri="{D42A27DB-BD31-4B8C-83A1-F6EECF244321}">
                <p14:modId xmlns:p14="http://schemas.microsoft.com/office/powerpoint/2010/main" val="3906453735"/>
              </p:ext>
            </p:extLst>
          </p:nvPr>
        </p:nvGraphicFramePr>
        <p:xfrm>
          <a:off x="800100" y="2362200"/>
          <a:ext cx="10591800" cy="2894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ubtitle 6">
            <a:extLst>
              <a:ext uri="{FF2B5EF4-FFF2-40B4-BE49-F238E27FC236}">
                <a16:creationId xmlns:a16="http://schemas.microsoft.com/office/drawing/2014/main" xmlns="" id="{19237994-457B-43C2-893B-6A9E56F0CE19}"/>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6" name="Subtitle 6">
            <a:extLst>
              <a:ext uri="{FF2B5EF4-FFF2-40B4-BE49-F238E27FC236}">
                <a16:creationId xmlns:a16="http://schemas.microsoft.com/office/drawing/2014/main" xmlns="" id="{07A17DCD-C8FC-9187-42CF-48DC9B578B47}"/>
              </a:ext>
            </a:extLst>
          </p:cNvPr>
          <p:cNvSpPr txBox="1">
            <a:spLocks/>
          </p:cNvSpPr>
          <p:nvPr/>
        </p:nvSpPr>
        <p:spPr>
          <a:xfrm>
            <a:off x="0" y="975360"/>
            <a:ext cx="12192000" cy="360947"/>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a:p>
            <a:pPr marL="722313">
              <a:lnSpc>
                <a:spcPct val="100000"/>
              </a:lnSpc>
              <a:spcBef>
                <a:spcPts val="600"/>
              </a:spcBef>
            </a:pPr>
            <a:endParaRPr lang="es-ES"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799464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a:latin typeface="Gill Sans MT" panose="020B0502020104020203" pitchFamily="34" charset="0"/>
              </a:rPr>
              <a:t>¡Gracias!</a:t>
            </a:r>
          </a:p>
        </p:txBody>
      </p:sp>
      <p:sp>
        <p:nvSpPr>
          <p:cNvPr id="3" name="Rectangle 2">
            <a:extLst>
              <a:ext uri="{FF2B5EF4-FFF2-40B4-BE49-F238E27FC236}">
                <a16:creationId xmlns:a16="http://schemas.microsoft.com/office/drawing/2014/main" xmlns="" id="{A5343FCF-8DD9-BC48-8DE5-A30633EF8F93}"/>
              </a:ext>
            </a:extLst>
          </p:cNvPr>
          <p:cNvSpPr/>
          <p:nvPr/>
        </p:nvSpPr>
        <p:spPr>
          <a:xfrm>
            <a:off x="228600" y="4364367"/>
            <a:ext cx="4953000" cy="1569660"/>
          </a:xfrm>
          <a:prstGeom prst="rect">
            <a:avLst/>
          </a:prstGeom>
        </p:spPr>
        <p:txBody>
          <a:bodyPr wrap="square">
            <a:spAutoFit/>
          </a:bodyPr>
          <a:lstStyle/>
          <a:p>
            <a:r>
              <a:rPr lang="fr-FR" altLang="en-US" sz="1600" b="1" dirty="0" err="1">
                <a:solidFill>
                  <a:schemeClr val="bg1"/>
                </a:solidFill>
                <a:ea typeface="Arial Unicode MS" panose="020B0604020202020204" pitchFamily="34" charset="-128"/>
                <a:cs typeface="Arial" panose="020B0604020202020204" pitchFamily="34" charset="0"/>
              </a:rPr>
              <a:t>Secretaría</a:t>
            </a:r>
            <a:r>
              <a:rPr lang="fr-FR" altLang="en-US" sz="1600" b="1" dirty="0">
                <a:solidFill>
                  <a:schemeClr val="bg1"/>
                </a:solidFill>
                <a:ea typeface="Arial Unicode MS" panose="020B0604020202020204" pitchFamily="34" charset="-128"/>
                <a:cs typeface="Arial" panose="020B0604020202020204" pitchFamily="34" charset="0"/>
              </a:rPr>
              <a:t> de la CIPF</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Organización de las Naciones Unidas </a:t>
            </a:r>
            <a:br>
              <a:rPr lang="es-ES" altLang="en-US" sz="1600"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para la Alimentación y la Agricultura (FAO)</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endParaRPr lang="x-none"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s-ES" dirty="0"/>
              <a:t>Antecedentes</a:t>
            </a:r>
            <a:endParaRPr lang="x-none" dirty="0">
              <a:latin typeface="Gill Sans MT" panose="020B0502020104020203" pitchFamily="34" charset="0"/>
            </a:endParaRPr>
          </a:p>
        </p:txBody>
      </p:sp>
      <p:graphicFrame>
        <p:nvGraphicFramePr>
          <p:cNvPr id="3" name="Diagram 2">
            <a:extLst>
              <a:ext uri="{FF2B5EF4-FFF2-40B4-BE49-F238E27FC236}">
                <a16:creationId xmlns:a16="http://schemas.microsoft.com/office/drawing/2014/main" xmlns="" id="{39D4934C-286B-4DFC-ADF7-0D880A7F31F5}"/>
              </a:ext>
            </a:extLst>
          </p:cNvPr>
          <p:cNvGraphicFramePr/>
          <p:nvPr>
            <p:extLst>
              <p:ext uri="{D42A27DB-BD31-4B8C-83A1-F6EECF244321}">
                <p14:modId xmlns:p14="http://schemas.microsoft.com/office/powerpoint/2010/main" val="668273807"/>
              </p:ext>
            </p:extLst>
          </p:nvPr>
        </p:nvGraphicFramePr>
        <p:xfrm>
          <a:off x="120316" y="1295400"/>
          <a:ext cx="12039600" cy="50661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ubtitle 6">
            <a:extLst>
              <a:ext uri="{FF2B5EF4-FFF2-40B4-BE49-F238E27FC236}">
                <a16:creationId xmlns:a16="http://schemas.microsoft.com/office/drawing/2014/main" xmlns="" id="{975761CE-D97F-CDE7-69AC-9BAE98F510D7}"/>
              </a:ext>
            </a:extLst>
          </p:cNvPr>
          <p:cNvSpPr>
            <a:spLocks noGrp="1"/>
          </p:cNvSpPr>
          <p:nvPr>
            <p:ph type="subTitle" idx="1"/>
          </p:nvPr>
        </p:nvSpPr>
        <p:spPr>
          <a:xfrm>
            <a:off x="0" y="6497053"/>
            <a:ext cx="7579895" cy="360947"/>
          </a:xfrm>
          <a:solidFill>
            <a:schemeClr val="bg1"/>
          </a:solidFill>
        </p:spPr>
        <p:txBody>
          <a:bodyPr>
            <a:normAutofit/>
          </a:bodyPr>
          <a:lstStyle/>
          <a:p>
            <a:r>
              <a:rPr lang="en-GB" b="1" dirty="0">
                <a:latin typeface="Gill Sans MT" panose="020B0502020104020203" pitchFamily="34" charset="0"/>
              </a:rPr>
              <a:t>Taller Regional de la CIPF 2022</a:t>
            </a:r>
            <a:endParaRPr lang="en-US" b="1" dirty="0">
              <a:latin typeface="Gill Sans MT" panose="020B0502020104020203" pitchFamily="34" charset="0"/>
            </a:endParaRPr>
          </a:p>
        </p:txBody>
      </p:sp>
      <p:sp>
        <p:nvSpPr>
          <p:cNvPr id="5" name="Subtitle 6">
            <a:extLst>
              <a:ext uri="{FF2B5EF4-FFF2-40B4-BE49-F238E27FC236}">
                <a16:creationId xmlns:a16="http://schemas.microsoft.com/office/drawing/2014/main" xmlns="" id="{E27A3DEB-2A0F-38C8-CEF1-A0D5B1AF9D48}"/>
              </a:ext>
            </a:extLst>
          </p:cNvPr>
          <p:cNvSpPr txBox="1">
            <a:spLocks/>
          </p:cNvSpPr>
          <p:nvPr/>
        </p:nvSpPr>
        <p:spPr>
          <a:xfrm>
            <a:off x="829444" y="924560"/>
            <a:ext cx="108651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600" b="1" dirty="0">
                <a:solidFill>
                  <a:srgbClr val="00825F"/>
                </a:solidFill>
                <a:latin typeface="Gill Sans MT" panose="020B0502020104020203" pitchFamily="34" charset="0"/>
              </a:rPr>
              <a:t>Borrador 2022 Enmiendas a la NIMF 5 (</a:t>
            </a:r>
            <a:r>
              <a:rPr lang="es-ES" sz="1600" b="1" i="1" dirty="0">
                <a:solidFill>
                  <a:srgbClr val="00825F"/>
                </a:solidFill>
                <a:latin typeface="Gill Sans MT" panose="020B0502020104020203" pitchFamily="34" charset="0"/>
              </a:rPr>
              <a:t>Glosario de términos fitosanitarios</a:t>
            </a:r>
            <a:r>
              <a:rPr lang="es-ES" sz="1600" b="1" dirty="0">
                <a:solidFill>
                  <a:srgbClr val="00825F"/>
                </a:solidFill>
                <a:latin typeface="Gill Sans MT" panose="020B0502020104020203" pitchFamily="34" charset="0"/>
              </a:rPr>
              <a:t>) (1994-001), Prioridad 1</a:t>
            </a:r>
            <a:endParaRPr lang="en-GB" sz="16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800" dirty="0">
                <a:latin typeface="Gill Sans MT" panose="020B0502020104020203" pitchFamily="34" charset="0"/>
              </a:rPr>
              <a:t>Lista de </a:t>
            </a:r>
            <a:r>
              <a:rPr lang="en-US" sz="2800" dirty="0" err="1">
                <a:latin typeface="Gill Sans MT" panose="020B0502020104020203" pitchFamily="34" charset="0"/>
              </a:rPr>
              <a:t>enmiendas</a:t>
            </a:r>
            <a:endParaRPr lang="en-US" sz="2800" dirty="0">
              <a:latin typeface="Gill Sans MT" panose="020B0502020104020203" pitchFamily="34" charset="0"/>
            </a:endParaRPr>
          </a:p>
        </p:txBody>
      </p:sp>
      <p:graphicFrame>
        <p:nvGraphicFramePr>
          <p:cNvPr id="4" name="Content Placeholder 5">
            <a:extLst>
              <a:ext uri="{FF2B5EF4-FFF2-40B4-BE49-F238E27FC236}">
                <a16:creationId xmlns:a16="http://schemas.microsoft.com/office/drawing/2014/main" xmlns="" id="{6F8E5CC3-2005-44B2-975B-F0A60A99D97B}"/>
              </a:ext>
            </a:extLst>
          </p:cNvPr>
          <p:cNvGraphicFramePr>
            <a:graphicFrameLocks/>
          </p:cNvGraphicFramePr>
          <p:nvPr>
            <p:extLst>
              <p:ext uri="{D42A27DB-BD31-4B8C-83A1-F6EECF244321}">
                <p14:modId xmlns:p14="http://schemas.microsoft.com/office/powerpoint/2010/main" val="1315984632"/>
              </p:ext>
            </p:extLst>
          </p:nvPr>
        </p:nvGraphicFramePr>
        <p:xfrm>
          <a:off x="114300" y="1371600"/>
          <a:ext cx="119634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ubtitle 6">
            <a:extLst>
              <a:ext uri="{FF2B5EF4-FFF2-40B4-BE49-F238E27FC236}">
                <a16:creationId xmlns:a16="http://schemas.microsoft.com/office/drawing/2014/main" xmlns="" id="{6CE73019-722D-9EB8-9A96-BF4E777BE198}"/>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6" name="Subtitle 6">
            <a:extLst>
              <a:ext uri="{FF2B5EF4-FFF2-40B4-BE49-F238E27FC236}">
                <a16:creationId xmlns:a16="http://schemas.microsoft.com/office/drawing/2014/main" xmlns="" id="{09704876-E2C1-3EFB-63D8-41CA5546F141}"/>
              </a:ext>
            </a:extLst>
          </p:cNvPr>
          <p:cNvSpPr txBox="1">
            <a:spLocks/>
          </p:cNvSpPr>
          <p:nvPr/>
        </p:nvSpPr>
        <p:spPr>
          <a:xfrm>
            <a:off x="830580" y="904374"/>
            <a:ext cx="108651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600" b="1" dirty="0">
                <a:solidFill>
                  <a:srgbClr val="00825F"/>
                </a:solidFill>
                <a:latin typeface="Gill Sans MT" panose="020B0502020104020203" pitchFamily="34" charset="0"/>
              </a:rPr>
              <a:t>Borrador 2022 Enmiendas a la NIMF 5 (</a:t>
            </a:r>
            <a:r>
              <a:rPr lang="es-ES" sz="1600" b="1" i="1" dirty="0">
                <a:solidFill>
                  <a:srgbClr val="00825F"/>
                </a:solidFill>
                <a:latin typeface="Gill Sans MT" panose="020B0502020104020203" pitchFamily="34" charset="0"/>
              </a:rPr>
              <a:t>Glosario de términos fitosanitarios</a:t>
            </a:r>
            <a:r>
              <a:rPr lang="es-ES" sz="1600" b="1" dirty="0">
                <a:solidFill>
                  <a:srgbClr val="00825F"/>
                </a:solidFill>
                <a:latin typeface="Gill Sans MT" panose="020B0502020104020203" pitchFamily="34" charset="0"/>
              </a:rPr>
              <a:t>) (1994-001), Prioridad 1</a:t>
            </a:r>
            <a:endParaRPr lang="en-GB" sz="16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416295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t>Adición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“Identidad (de un </a:t>
            </a:r>
            <a:r>
              <a:rPr lang="en-US" sz="2400" dirty="0" err="1">
                <a:latin typeface="Gill Sans MT" panose="020B0502020104020203" pitchFamily="34" charset="0"/>
              </a:rPr>
              <a:t>envío</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7" name="Diagram 6">
            <a:extLst>
              <a:ext uri="{FF2B5EF4-FFF2-40B4-BE49-F238E27FC236}">
                <a16:creationId xmlns:a16="http://schemas.microsoft.com/office/drawing/2014/main" xmlns="" id="{B8B1A4BE-30F5-47CF-8075-2B45151AEFC5}"/>
              </a:ext>
            </a:extLst>
          </p:cNvPr>
          <p:cNvGraphicFramePr/>
          <p:nvPr>
            <p:extLst>
              <p:ext uri="{D42A27DB-BD31-4B8C-83A1-F6EECF244321}">
                <p14:modId xmlns:p14="http://schemas.microsoft.com/office/powerpoint/2010/main" val="3017322254"/>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xmlns="" id="{4165095E-1154-4378-A611-BFEFDE7ECD8D}"/>
              </a:ext>
            </a:extLst>
          </p:cNvPr>
          <p:cNvGraphicFramePr/>
          <p:nvPr>
            <p:extLst>
              <p:ext uri="{D42A27DB-BD31-4B8C-83A1-F6EECF244321}">
                <p14:modId xmlns:p14="http://schemas.microsoft.com/office/powerpoint/2010/main" val="1301425874"/>
              </p:ext>
            </p:extLst>
          </p:nvPr>
        </p:nvGraphicFramePr>
        <p:xfrm>
          <a:off x="5642195" y="1104900"/>
          <a:ext cx="6429489" cy="51046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Subtitle 6">
            <a:extLst>
              <a:ext uri="{FF2B5EF4-FFF2-40B4-BE49-F238E27FC236}">
                <a16:creationId xmlns:a16="http://schemas.microsoft.com/office/drawing/2014/main" xmlns="" id="{51F6F4C8-8DAB-A1C8-6E6A-CBB136305EFC}"/>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6" name="Subtitle 6">
            <a:extLst>
              <a:ext uri="{FF2B5EF4-FFF2-40B4-BE49-F238E27FC236}">
                <a16:creationId xmlns:a16="http://schemas.microsoft.com/office/drawing/2014/main" xmlns="" id="{986220ED-C226-931A-5B9F-66ECCEF0EF60}"/>
              </a:ext>
            </a:extLst>
          </p:cNvPr>
          <p:cNvSpPr txBox="1">
            <a:spLocks/>
          </p:cNvSpPr>
          <p:nvPr/>
        </p:nvSpPr>
        <p:spPr>
          <a:xfrm>
            <a:off x="881380" y="914400"/>
            <a:ext cx="108651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600" b="1" dirty="0">
                <a:solidFill>
                  <a:srgbClr val="00825F"/>
                </a:solidFill>
                <a:latin typeface="Gill Sans MT" panose="020B0502020104020203" pitchFamily="34" charset="0"/>
              </a:rPr>
              <a:t>Borrador 2022 Enmiendas a la NIMF 5 (</a:t>
            </a:r>
            <a:r>
              <a:rPr lang="es-ES" sz="1600" b="1" i="1" dirty="0">
                <a:solidFill>
                  <a:srgbClr val="00825F"/>
                </a:solidFill>
                <a:latin typeface="Gill Sans MT" panose="020B0502020104020203" pitchFamily="34" charset="0"/>
              </a:rPr>
              <a:t>Glosario de términos fitosanitarios</a:t>
            </a:r>
            <a:r>
              <a:rPr lang="es-ES" sz="1600" b="1" dirty="0">
                <a:solidFill>
                  <a:srgbClr val="00825F"/>
                </a:solidFill>
                <a:latin typeface="Gill Sans MT" panose="020B0502020104020203" pitchFamily="34" charset="0"/>
              </a:rPr>
              <a:t>) (1994-001), Prioridad 1</a:t>
            </a:r>
            <a:endParaRPr lang="en-GB" sz="16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668086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Integridad</a:t>
            </a:r>
            <a:r>
              <a:rPr lang="en-US" sz="2400" dirty="0">
                <a:latin typeface="Gill Sans MT" panose="020B0502020104020203" pitchFamily="34" charset="0"/>
              </a:rPr>
              <a:t> (de un </a:t>
            </a:r>
            <a:r>
              <a:rPr lang="en-US" sz="2400" dirty="0" err="1">
                <a:latin typeface="Gill Sans MT" panose="020B0502020104020203" pitchFamily="34" charset="0"/>
              </a:rPr>
              <a:t>envío</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4" name="Diagram 3">
            <a:extLst>
              <a:ext uri="{FF2B5EF4-FFF2-40B4-BE49-F238E27FC236}">
                <a16:creationId xmlns:a16="http://schemas.microsoft.com/office/drawing/2014/main" xmlns="" id="{290631A4-377F-4491-94A5-BB8D18EA7E61}"/>
              </a:ext>
            </a:extLst>
          </p:cNvPr>
          <p:cNvGraphicFramePr/>
          <p:nvPr>
            <p:extLst>
              <p:ext uri="{D42A27DB-BD31-4B8C-83A1-F6EECF244321}">
                <p14:modId xmlns:p14="http://schemas.microsoft.com/office/powerpoint/2010/main" val="965132226"/>
              </p:ext>
            </p:extLst>
          </p:nvPr>
        </p:nvGraphicFramePr>
        <p:xfrm>
          <a:off x="5805543" y="1264023"/>
          <a:ext cx="6096001" cy="50614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xmlns="" id="{100416DD-59B1-4DC4-8CAB-7FC8FF91A42B}"/>
              </a:ext>
            </a:extLst>
          </p:cNvPr>
          <p:cNvGraphicFramePr/>
          <p:nvPr>
            <p:extLst>
              <p:ext uri="{D42A27DB-BD31-4B8C-83A1-F6EECF244321}">
                <p14:modId xmlns:p14="http://schemas.microsoft.com/office/powerpoint/2010/main" val="1688876843"/>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Subtitle 6">
            <a:extLst>
              <a:ext uri="{FF2B5EF4-FFF2-40B4-BE49-F238E27FC236}">
                <a16:creationId xmlns:a16="http://schemas.microsoft.com/office/drawing/2014/main" xmlns="" id="{F5215A6A-06DD-E2BF-2001-E461D310DB13}"/>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7" name="Subtitle 6">
            <a:extLst>
              <a:ext uri="{FF2B5EF4-FFF2-40B4-BE49-F238E27FC236}">
                <a16:creationId xmlns:a16="http://schemas.microsoft.com/office/drawing/2014/main" xmlns="" id="{89E0BDAF-36E2-8BEE-01C4-C5C5180198BF}"/>
              </a:ext>
            </a:extLst>
          </p:cNvPr>
          <p:cNvSpPr txBox="1">
            <a:spLocks/>
          </p:cNvSpPr>
          <p:nvPr/>
        </p:nvSpPr>
        <p:spPr>
          <a:xfrm>
            <a:off x="290456" y="904822"/>
            <a:ext cx="11410388"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2159152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s-ES" altLang="ja-JP" sz="2400" dirty="0"/>
              <a:t>Seguridad fitosanitaria</a:t>
            </a:r>
            <a:r>
              <a:rPr lang="es-ES" sz="2400" dirty="0"/>
              <a:t> (de un envío)</a:t>
            </a:r>
            <a:r>
              <a:rPr lang="en-US" sz="2400" dirty="0"/>
              <a:t>”</a:t>
            </a:r>
            <a:endParaRPr lang="x-none" sz="2400" dirty="0"/>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1047946815"/>
              </p:ext>
            </p:extLst>
          </p:nvPr>
        </p:nvGraphicFramePr>
        <p:xfrm>
          <a:off x="5690176" y="1261415"/>
          <a:ext cx="6096001"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1298784432"/>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FDEACAF8-E188-161D-281B-11BBB76CE61B}"/>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154C6641-D8E5-A68B-ABF9-45F174EDA5F3}"/>
              </a:ext>
            </a:extLst>
          </p:cNvPr>
          <p:cNvSpPr txBox="1">
            <a:spLocks/>
          </p:cNvSpPr>
          <p:nvPr/>
        </p:nvSpPr>
        <p:spPr>
          <a:xfrm>
            <a:off x="223520" y="911859"/>
            <a:ext cx="11443747"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a:t>
            </a:r>
            <a:r>
              <a:rPr lang="es-ES" sz="1600" b="1" dirty="0">
                <a:solidFill>
                  <a:srgbClr val="00825F"/>
                </a:solidFill>
                <a:latin typeface="Gill Sans MT" panose="020B0502020104020203" pitchFamily="34" charset="0"/>
              </a:rPr>
              <a:t>1</a:t>
            </a:r>
            <a:endParaRPr lang="en-GB" sz="16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007248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t>Adición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Vigilancia</a:t>
            </a:r>
            <a:r>
              <a:rPr lang="en-US" sz="2400" dirty="0">
                <a:latin typeface="Gill Sans MT" panose="020B0502020104020203" pitchFamily="34" charset="0"/>
              </a:rPr>
              <a:t> general”</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68993D4D-80F7-4D3C-BE6A-8B9FF71E4D2D}"/>
              </a:ext>
            </a:extLst>
          </p:cNvPr>
          <p:cNvGraphicFramePr/>
          <p:nvPr>
            <p:extLst>
              <p:ext uri="{D42A27DB-BD31-4B8C-83A1-F6EECF244321}">
                <p14:modId xmlns:p14="http://schemas.microsoft.com/office/powerpoint/2010/main" val="422099234"/>
              </p:ext>
            </p:extLst>
          </p:nvPr>
        </p:nvGraphicFramePr>
        <p:xfrm>
          <a:off x="5869303" y="1413167"/>
          <a:ext cx="6096000" cy="5007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xmlns="" id="{84216A96-05EF-439E-843C-94518363488E}"/>
              </a:ext>
            </a:extLst>
          </p:cNvPr>
          <p:cNvGraphicFramePr/>
          <p:nvPr>
            <p:extLst>
              <p:ext uri="{D42A27DB-BD31-4B8C-83A1-F6EECF244321}">
                <p14:modId xmlns:p14="http://schemas.microsoft.com/office/powerpoint/2010/main" val="2437249764"/>
              </p:ext>
            </p:extLst>
          </p:nvPr>
        </p:nvGraphicFramePr>
        <p:xfrm>
          <a:off x="609600" y="1714500"/>
          <a:ext cx="4800600"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Subtitle 6">
            <a:extLst>
              <a:ext uri="{FF2B5EF4-FFF2-40B4-BE49-F238E27FC236}">
                <a16:creationId xmlns:a16="http://schemas.microsoft.com/office/drawing/2014/main" xmlns="" id="{00A1AE15-3F2C-4F2D-E0C9-81177DB6D569}"/>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7" name="Subtitle 6">
            <a:extLst>
              <a:ext uri="{FF2B5EF4-FFF2-40B4-BE49-F238E27FC236}">
                <a16:creationId xmlns:a16="http://schemas.microsoft.com/office/drawing/2014/main" xmlns="" id="{7F951E75-BEEC-B785-9D0A-10B3AE1BFCB3}"/>
              </a:ext>
            </a:extLst>
          </p:cNvPr>
          <p:cNvSpPr txBox="1">
            <a:spLocks/>
          </p:cNvSpPr>
          <p:nvPr/>
        </p:nvSpPr>
        <p:spPr>
          <a:xfrm>
            <a:off x="528320" y="914400"/>
            <a:ext cx="1154336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a:t>
            </a:r>
            <a:r>
              <a:rPr lang="es-ES" sz="1600" b="1" dirty="0">
                <a:solidFill>
                  <a:srgbClr val="00825F"/>
                </a:solidFill>
                <a:latin typeface="Gill Sans MT" panose="020B0502020104020203" pitchFamily="34" charset="0"/>
              </a:rPr>
              <a:t>1</a:t>
            </a:r>
            <a:endParaRPr lang="en-GB" sz="16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2032717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n-US" sz="2400" dirty="0" err="1"/>
              <a:t>Adición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Vigilancia</a:t>
            </a:r>
            <a:r>
              <a:rPr lang="en-US" sz="2400" dirty="0">
                <a:latin typeface="Gill Sans MT" panose="020B0502020104020203" pitchFamily="34" charset="0"/>
              </a:rPr>
              <a:t> </a:t>
            </a:r>
            <a:r>
              <a:rPr lang="en-US" sz="2400" dirty="0" err="1">
                <a:latin typeface="Gill Sans MT" panose="020B0502020104020203" pitchFamily="34" charset="0"/>
              </a:rPr>
              <a:t>específica</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68993D4D-80F7-4D3C-BE6A-8B9FF71E4D2D}"/>
              </a:ext>
            </a:extLst>
          </p:cNvPr>
          <p:cNvGraphicFramePr/>
          <p:nvPr>
            <p:extLst>
              <p:ext uri="{D42A27DB-BD31-4B8C-83A1-F6EECF244321}">
                <p14:modId xmlns:p14="http://schemas.microsoft.com/office/powerpoint/2010/main" val="602577546"/>
              </p:ext>
            </p:extLst>
          </p:nvPr>
        </p:nvGraphicFramePr>
        <p:xfrm>
          <a:off x="5669279" y="1371600"/>
          <a:ext cx="6318325" cy="5018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xmlns="" id="{84216A96-05EF-439E-843C-94518363488E}"/>
              </a:ext>
            </a:extLst>
          </p:cNvPr>
          <p:cNvGraphicFramePr/>
          <p:nvPr>
            <p:extLst>
              <p:ext uri="{D42A27DB-BD31-4B8C-83A1-F6EECF244321}">
                <p14:modId xmlns:p14="http://schemas.microsoft.com/office/powerpoint/2010/main" val="3700429141"/>
              </p:ext>
            </p:extLst>
          </p:nvPr>
        </p:nvGraphicFramePr>
        <p:xfrm>
          <a:off x="609600" y="1714500"/>
          <a:ext cx="4800600"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Subtitle 6">
            <a:extLst>
              <a:ext uri="{FF2B5EF4-FFF2-40B4-BE49-F238E27FC236}">
                <a16:creationId xmlns:a16="http://schemas.microsoft.com/office/drawing/2014/main" xmlns="" id="{18485929-A984-BA80-AA9A-5A418513428F}"/>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7" name="Subtitle 6">
            <a:extLst>
              <a:ext uri="{FF2B5EF4-FFF2-40B4-BE49-F238E27FC236}">
                <a16:creationId xmlns:a16="http://schemas.microsoft.com/office/drawing/2014/main" xmlns="" id="{1152EE41-7CC6-FCE6-4CB8-DA5D9DCCE296}"/>
              </a:ext>
            </a:extLst>
          </p:cNvPr>
          <p:cNvSpPr txBox="1">
            <a:spLocks/>
          </p:cNvSpPr>
          <p:nvPr/>
        </p:nvSpPr>
        <p:spPr>
          <a:xfrm>
            <a:off x="609600" y="914400"/>
            <a:ext cx="1146208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526783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a:off x="0" y="0"/>
            <a:ext cx="12192000" cy="914400"/>
          </a:xfrm>
        </p:spPr>
        <p:txBody>
          <a:bodyPr anchor="ctr"/>
          <a:lstStyle/>
          <a:p>
            <a:pPr algn="ctr"/>
            <a:r>
              <a:rPr lang="es-ES" sz="2400" dirty="0"/>
              <a:t>Revisión</a:t>
            </a:r>
            <a:r>
              <a:rPr lang="en-US" sz="2400" dirty="0">
                <a:latin typeface="Gill Sans MT" panose="020B0502020104020203" pitchFamily="34" charset="0"/>
              </a:rPr>
              <a:t/>
            </a:r>
            <a:br>
              <a:rPr lang="en-US" sz="2400" dirty="0">
                <a:latin typeface="Gill Sans MT" panose="020B0502020104020203" pitchFamily="34" charset="0"/>
              </a:rPr>
            </a:br>
            <a:r>
              <a:rPr lang="en-US" sz="2400" dirty="0">
                <a:latin typeface="Gill Sans MT" panose="020B0502020104020203" pitchFamily="34" charset="0"/>
              </a:rPr>
              <a:t>“</a:t>
            </a:r>
            <a:r>
              <a:rPr lang="en-US" sz="2400" dirty="0" err="1">
                <a:latin typeface="Gill Sans MT" panose="020B0502020104020203" pitchFamily="34" charset="0"/>
              </a:rPr>
              <a:t>Vigilancia</a:t>
            </a:r>
            <a:r>
              <a:rPr lang="en-US" sz="2400" dirty="0">
                <a:latin typeface="Gill Sans MT" panose="020B0502020104020203" pitchFamily="34" charset="0"/>
              </a:rPr>
              <a:t>”</a:t>
            </a:r>
            <a:endParaRPr lang="x-none" sz="2400" dirty="0">
              <a:latin typeface="Gill Sans MT" panose="020B0502020104020203" pitchFamily="34" charset="0"/>
            </a:endParaRPr>
          </a:p>
        </p:txBody>
      </p:sp>
      <p:graphicFrame>
        <p:nvGraphicFramePr>
          <p:cNvPr id="5" name="Diagram 4">
            <a:extLst>
              <a:ext uri="{FF2B5EF4-FFF2-40B4-BE49-F238E27FC236}">
                <a16:creationId xmlns:a16="http://schemas.microsoft.com/office/drawing/2014/main" xmlns="" id="{C97CE1CA-6107-4B91-8A96-119A3C6EDB61}"/>
              </a:ext>
            </a:extLst>
          </p:cNvPr>
          <p:cNvGraphicFramePr/>
          <p:nvPr>
            <p:extLst>
              <p:ext uri="{D42A27DB-BD31-4B8C-83A1-F6EECF244321}">
                <p14:modId xmlns:p14="http://schemas.microsoft.com/office/powerpoint/2010/main" val="3729571583"/>
              </p:ext>
            </p:extLst>
          </p:nvPr>
        </p:nvGraphicFramePr>
        <p:xfrm>
          <a:off x="5583220" y="1371599"/>
          <a:ext cx="6447416" cy="5050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xmlns="" id="{93EB433E-BD18-4050-B655-7C13147613BE}"/>
              </a:ext>
            </a:extLst>
          </p:cNvPr>
          <p:cNvGraphicFramePr/>
          <p:nvPr>
            <p:extLst>
              <p:ext uri="{D42A27DB-BD31-4B8C-83A1-F6EECF244321}">
                <p14:modId xmlns:p14="http://schemas.microsoft.com/office/powerpoint/2010/main" val="3030435331"/>
              </p:ext>
            </p:extLst>
          </p:nvPr>
        </p:nvGraphicFramePr>
        <p:xfrm>
          <a:off x="381000" y="1295400"/>
          <a:ext cx="5081904" cy="4648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Subtitle 6">
            <a:extLst>
              <a:ext uri="{FF2B5EF4-FFF2-40B4-BE49-F238E27FC236}">
                <a16:creationId xmlns:a16="http://schemas.microsoft.com/office/drawing/2014/main" xmlns="" id="{A62F6D54-4CFE-7C73-DA3D-F0F3FA23BA75}"/>
              </a:ext>
            </a:extLst>
          </p:cNvPr>
          <p:cNvSpPr>
            <a:spLocks noGrp="1"/>
          </p:cNvSpPr>
          <p:nvPr>
            <p:ph type="subTitle" idx="1"/>
          </p:nvPr>
        </p:nvSpPr>
        <p:spPr>
          <a:xfrm>
            <a:off x="0" y="6497053"/>
            <a:ext cx="7579895" cy="360947"/>
          </a:xfrm>
          <a:solidFill>
            <a:schemeClr val="bg1"/>
          </a:solidFill>
        </p:spPr>
        <p:txBody>
          <a:bodyPr>
            <a:normAutofit/>
          </a:bodyPr>
          <a:lstStyle/>
          <a:p>
            <a:r>
              <a:rPr lang="en-GB" sz="1400" dirty="0">
                <a:latin typeface="Gill Sans MT" panose="020B0502020104020203" pitchFamily="34" charset="0"/>
              </a:rPr>
              <a:t>Taller Regional de la CIPF 2022</a:t>
            </a:r>
            <a:endParaRPr lang="en-US" sz="1400" dirty="0">
              <a:latin typeface="Gill Sans MT" panose="020B0502020104020203" pitchFamily="34" charset="0"/>
            </a:endParaRPr>
          </a:p>
        </p:txBody>
      </p:sp>
      <p:sp>
        <p:nvSpPr>
          <p:cNvPr id="8" name="Subtitle 6">
            <a:extLst>
              <a:ext uri="{FF2B5EF4-FFF2-40B4-BE49-F238E27FC236}">
                <a16:creationId xmlns:a16="http://schemas.microsoft.com/office/drawing/2014/main" xmlns="" id="{4F5AC70F-A8BE-A422-DDC8-1ABBB955016C}"/>
              </a:ext>
            </a:extLst>
          </p:cNvPr>
          <p:cNvSpPr txBox="1">
            <a:spLocks/>
          </p:cNvSpPr>
          <p:nvPr/>
        </p:nvSpPr>
        <p:spPr>
          <a:xfrm>
            <a:off x="294640" y="914400"/>
            <a:ext cx="11777044" cy="3810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22313">
              <a:lnSpc>
                <a:spcPct val="100000"/>
              </a:lnSpc>
              <a:spcBef>
                <a:spcPts val="600"/>
              </a:spcBef>
            </a:pPr>
            <a:r>
              <a:rPr lang="es-ES" sz="1700" b="1" dirty="0">
                <a:solidFill>
                  <a:srgbClr val="00825F"/>
                </a:solidFill>
                <a:latin typeface="Gill Sans MT" panose="020B0502020104020203" pitchFamily="34" charset="0"/>
              </a:rPr>
              <a:t>Borrador 2022 Enmiendas a la NIMF 5 (</a:t>
            </a:r>
            <a:r>
              <a:rPr lang="es-ES" sz="1700" b="1" i="1" dirty="0">
                <a:solidFill>
                  <a:srgbClr val="00825F"/>
                </a:solidFill>
                <a:latin typeface="Gill Sans MT" panose="020B0502020104020203" pitchFamily="34" charset="0"/>
              </a:rPr>
              <a:t>Glosario de términos fitosanitarios</a:t>
            </a:r>
            <a:r>
              <a:rPr lang="es-ES" sz="1700" b="1" dirty="0">
                <a:solidFill>
                  <a:srgbClr val="00825F"/>
                </a:solidFill>
                <a:latin typeface="Gill Sans MT" panose="020B0502020104020203" pitchFamily="34" charset="0"/>
              </a:rPr>
              <a:t>) (1994-001), Prioridad 1</a:t>
            </a:r>
            <a:endParaRPr lang="en-GB" sz="17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96994429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343395A-497B-4F27-B26A-845755676E97}">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purl.org/dc/elements/1.1/"/>
    <ds:schemaRef ds:uri="http://purl.org/dc/terms/"/>
    <ds:schemaRef ds:uri="http://schemas.microsoft.com/office/2006/documentManagement/types"/>
    <ds:schemaRef ds:uri="ea6feb38-a85a-45e8-92e9-814486bbe375"/>
    <ds:schemaRef ds:uri="http://schemas.microsoft.com/office/infopath/2007/PartnerControls"/>
    <ds:schemaRef ds:uri="a05d7f75-f42e-4288-8809-604fd4d9691f"/>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131</TotalTime>
  <Words>3236</Words>
  <Application>Microsoft Office PowerPoint</Application>
  <PresentationFormat>Panorámica</PresentationFormat>
  <Paragraphs>194</Paragraphs>
  <Slides>19</Slides>
  <Notes>17</Notes>
  <HiddenSlides>0</HiddenSlides>
  <MMClips>0</MMClips>
  <ScaleCrop>false</ScaleCrop>
  <HeadingPairs>
    <vt:vector size="6" baseType="variant">
      <vt:variant>
        <vt:lpstr>Fuentes usadas</vt:lpstr>
      </vt:variant>
      <vt:variant>
        <vt:i4>11</vt:i4>
      </vt:variant>
      <vt:variant>
        <vt:lpstr>Tema</vt:lpstr>
      </vt:variant>
      <vt:variant>
        <vt:i4>4</vt:i4>
      </vt:variant>
      <vt:variant>
        <vt:lpstr>Títulos de diapositiva</vt:lpstr>
      </vt:variant>
      <vt:variant>
        <vt:i4>19</vt:i4>
      </vt:variant>
    </vt:vector>
  </HeadingPairs>
  <TitlesOfParts>
    <vt:vector size="34" baseType="lpstr">
      <vt:lpstr>Arial Unicode MS</vt:lpstr>
      <vt:lpstr>ＭＳ Ｐゴシック</vt:lpstr>
      <vt:lpstr>.AppleSystemUIFont</vt:lpstr>
      <vt:lpstr>Arial</vt:lpstr>
      <vt:lpstr>Calibri</vt:lpstr>
      <vt:lpstr>Calibri Light</vt:lpstr>
      <vt:lpstr>Georgia</vt:lpstr>
      <vt:lpstr>Gill Sans MT</vt:lpstr>
      <vt:lpstr>Wingdings</vt:lpstr>
      <vt:lpstr>游ゴシック</vt:lpstr>
      <vt:lpstr>游ゴシック Light</vt:lpstr>
      <vt:lpstr>COVER</vt:lpstr>
      <vt:lpstr>1_COVER</vt:lpstr>
      <vt:lpstr>Internal screen</vt:lpstr>
      <vt:lpstr>Office Theme</vt:lpstr>
      <vt:lpstr>Borrador 2022 Enmiendas a la NIMF 5 (Glosario de términos  fitosanitarios) (1994-001). Prioridad 1. Segundo período de consulta (1 julio - 30 septiembre 2022)</vt:lpstr>
      <vt:lpstr>Antecedentes</vt:lpstr>
      <vt:lpstr>Lista de enmiendas</vt:lpstr>
      <vt:lpstr>Adición “Identidad (de un envío)”</vt:lpstr>
      <vt:lpstr>Revisión “Integridad (de un envío)”</vt:lpstr>
      <vt:lpstr>Revisión “Seguridad fitosanitaria (de un envío)”</vt:lpstr>
      <vt:lpstr>Adición “Vigilancia general”</vt:lpstr>
      <vt:lpstr>Adición “Vigilancia específica”</vt:lpstr>
      <vt:lpstr>Revisión “Vigilancia”</vt:lpstr>
      <vt:lpstr>Revisión “Medida de emergencia”</vt:lpstr>
      <vt:lpstr>Revisión “Medida provisional”</vt:lpstr>
      <vt:lpstr>Revisión “Inspección”</vt:lpstr>
      <vt:lpstr>Revisión “Prueba”</vt:lpstr>
      <vt:lpstr> Revisión “Procedimiento de verificación de cumplimiento  (para un envío)”</vt:lpstr>
      <vt:lpstr>Revisión “Liberación (de un envío)”</vt:lpstr>
      <vt:lpstr>Eliminación “Aprobación (de un envío)”</vt:lpstr>
      <vt:lpstr>Eliminación “Germoplasma”</vt:lpstr>
      <vt:lpstr>Enlaces</vt:lpstr>
      <vt:lpstr>¡Gracias!</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Melcho Beatriz</cp:lastModifiedBy>
  <cp:revision>53</cp:revision>
  <cp:lastPrinted>2018-12-10T09:55:32Z</cp:lastPrinted>
  <dcterms:created xsi:type="dcterms:W3CDTF">2019-07-18T08:44:31Z</dcterms:created>
  <dcterms:modified xsi:type="dcterms:W3CDTF">2022-07-11T14:48:31Z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