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omments/modernComment_107_961DDB03.xml" ContentType="application/vnd.ms-powerpoint.comments+xml"/>
  <Override PartName="/ppt/notesSlides/notesSlide1.xml" ContentType="application/vnd.openxmlformats-officedocument.presentationml.notesSlide+xml"/>
  <Override PartName="/ppt/comments/modernComment_101_72EF25F.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16_39DB2D0.xml" ContentType="application/vnd.ms-powerpoint.comments+xml"/>
  <Override PartName="/ppt/notesSlides/notesSlide4.xml" ContentType="application/vnd.openxmlformats-officedocument.presentationml.notesSlide+xml"/>
  <Override PartName="/ppt/comments/modernComment_117_ED5ECD3E.xml" ContentType="application/vnd.ms-powerpoint.comments+xml"/>
  <Override PartName="/ppt/notesSlides/notesSlide5.xml" ContentType="application/vnd.openxmlformats-officedocument.presentationml.notesSlide+xml"/>
  <Override PartName="/ppt/comments/modernComment_10C_C456DD80.xml" ContentType="application/vnd.ms-powerpoint.comments+xml"/>
  <Override PartName="/ppt/notesSlides/notesSlide6.xml" ContentType="application/vnd.openxmlformats-officedocument.presentationml.notesSlide+xml"/>
  <Override PartName="/ppt/comments/modernComment_106_56C6A1BF.xml" ContentType="application/vnd.ms-powerpoint.comments+xml"/>
  <Override PartName="/ppt/notesSlides/notesSlide7.xml" ContentType="application/vnd.openxmlformats-officedocument.presentationml.notesSlide+xml"/>
  <Override PartName="/ppt/comments/modernComment_113_6C012849.xml" ContentType="application/vnd.ms-powerpoint.comments+xml"/>
  <Override PartName="/ppt/comments/modernComment_10F_AB2E6E17.xml" ContentType="application/vnd.ms-powerpoint.comments+xml"/>
  <Override PartName="/ppt/comments/modernComment_10D_2516EB82.xml" ContentType="application/vnd.ms-powerpoint.comments+xml"/>
  <Override PartName="/ppt/notesSlides/notesSlide8.xml" ContentType="application/vnd.openxmlformats-officedocument.presentationml.notesSlide+xml"/>
  <Override PartName="/ppt/comments/modernComment_114_FCD585F3.xml" ContentType="application/vnd.ms-powerpoint.comments+xml"/>
  <Override PartName="/ppt/notesSlides/notesSlide9.xml" ContentType="application/vnd.openxmlformats-officedocument.presentationml.notesSlide+xml"/>
  <Override PartName="/ppt/comments/modernComment_115_5041AEDC.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57" r:id="rId8"/>
    <p:sldId id="280" r:id="rId9"/>
    <p:sldId id="278" r:id="rId10"/>
    <p:sldId id="279" r:id="rId11"/>
    <p:sldId id="268" r:id="rId12"/>
    <p:sldId id="262" r:id="rId13"/>
    <p:sldId id="270" r:id="rId14"/>
    <p:sldId id="275" r:id="rId15"/>
    <p:sldId id="271" r:id="rId16"/>
    <p:sldId id="269" r:id="rId17"/>
    <p:sldId id="276" r:id="rId18"/>
    <p:sldId id="272" r:id="rId19"/>
    <p:sldId id="277"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45FC1B-F6CF-BFAA-F54A-6EF96C6DB8AD}" name="Ferraro, Lisa (NSPD)" initials="F(" userId="S::lisa.ferraro@fao.org::fe5a26b0-ac7e-4ffd-a576-4461e2a17792" providerId="AD"/>
  <p188:author id="{CFAE7C6C-AD59-DA11-07E7-D20581E3EE4D}" name="Frio, Mutya(FAOPH)" initials="FM" userId="S::mutya.frio@fao.org::13aa0542-3f7b-4094-8c6b-b1ffabe63e5e" providerId="AD"/>
  <p188:author id="{CA67F4DD-A8DE-4058-B63C-0DC95EE075A5}" name="ElBadry, Nader (NSPD)" initials="E(" userId="S::nader.elbadry@fao.org::77068a43-0784-4207-a03c-16890b89062d"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5792C9"/>
    <a:srgbClr val="00CC00"/>
    <a:srgbClr val="008000"/>
    <a:srgbClr val="006699"/>
    <a:srgbClr val="009999"/>
    <a:srgbClr val="336699"/>
    <a:srgbClr val="3366CC"/>
    <a:srgbClr val="00CC99"/>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BF1B4-2650-4D42-BAF6-398AD46A8610}" v="214" dt="2022-05-30T23:27:44.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7"/>
    <p:restoredTop sz="91774" autoAdjust="0"/>
  </p:normalViewPr>
  <p:slideViewPr>
    <p:cSldViewPr snapToGrid="0">
      <p:cViewPr varScale="1">
        <p:scale>
          <a:sx n="97" d="100"/>
          <a:sy n="97" d="100"/>
        </p:scale>
        <p:origin x="952" y="20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milo Beltran Montoya" userId="9dcd01be5ee7e1a3" providerId="LiveId" clId="{BB7BF1B4-2650-4D42-BAF6-398AD46A8610}"/>
    <pc:docChg chg="undo custSel addSld delSld modSld">
      <pc:chgData name="Camilo Beltran Montoya" userId="9dcd01be5ee7e1a3" providerId="LiveId" clId="{BB7BF1B4-2650-4D42-BAF6-398AD46A8610}" dt="2022-05-30T23:27:54.104" v="4082" actId="1076"/>
      <pc:docMkLst>
        <pc:docMk/>
      </pc:docMkLst>
      <pc:sldChg chg="addSp delSp modSp mod">
        <pc:chgData name="Camilo Beltran Montoya" userId="9dcd01be5ee7e1a3" providerId="LiveId" clId="{BB7BF1B4-2650-4D42-BAF6-398AD46A8610}" dt="2022-05-30T23:27:54.104" v="4082" actId="1076"/>
        <pc:sldMkLst>
          <pc:docMk/>
          <pc:sldMk cId="120517215" sldId="257"/>
        </pc:sldMkLst>
        <pc:spChg chg="del mod">
          <ac:chgData name="Camilo Beltran Montoya" userId="9dcd01be5ee7e1a3" providerId="LiveId" clId="{BB7BF1B4-2650-4D42-BAF6-398AD46A8610}" dt="2022-05-30T23:24:04.627" v="4045" actId="21"/>
          <ac:spMkLst>
            <pc:docMk/>
            <pc:sldMk cId="120517215" sldId="257"/>
            <ac:spMk id="4" creationId="{4322BB85-BEFA-819F-79DA-5802E3008445}"/>
          </ac:spMkLst>
        </pc:spChg>
        <pc:spChg chg="add mod">
          <ac:chgData name="Camilo Beltran Montoya" userId="9dcd01be5ee7e1a3" providerId="LiveId" clId="{BB7BF1B4-2650-4D42-BAF6-398AD46A8610}" dt="2022-05-30T23:25:58.805" v="4069" actId="14100"/>
          <ac:spMkLst>
            <pc:docMk/>
            <pc:sldMk cId="120517215" sldId="257"/>
            <ac:spMk id="5" creationId="{DBFB53E9-7CEB-4334-8B38-832A96970112}"/>
          </ac:spMkLst>
        </pc:spChg>
        <pc:spChg chg="mod">
          <ac:chgData name="Camilo Beltran Montoya" userId="9dcd01be5ee7e1a3" providerId="LiveId" clId="{BB7BF1B4-2650-4D42-BAF6-398AD46A8610}" dt="2022-05-30T18:44:17.915" v="1530" actId="164"/>
          <ac:spMkLst>
            <pc:docMk/>
            <pc:sldMk cId="120517215" sldId="257"/>
            <ac:spMk id="8" creationId="{00000000-0000-0000-0000-000000000000}"/>
          </ac:spMkLst>
        </pc:spChg>
        <pc:spChg chg="mod">
          <ac:chgData name="Camilo Beltran Montoya" userId="9dcd01be5ee7e1a3" providerId="LiveId" clId="{BB7BF1B4-2650-4D42-BAF6-398AD46A8610}" dt="2022-05-30T18:44:17.915" v="1530" actId="164"/>
          <ac:spMkLst>
            <pc:docMk/>
            <pc:sldMk cId="120517215" sldId="257"/>
            <ac:spMk id="11" creationId="{6F61B562-F463-4407-806C-5053791A3A8B}"/>
          </ac:spMkLst>
        </pc:spChg>
        <pc:spChg chg="mod">
          <ac:chgData name="Camilo Beltran Montoya" userId="9dcd01be5ee7e1a3" providerId="LiveId" clId="{BB7BF1B4-2650-4D42-BAF6-398AD46A8610}" dt="2022-05-30T18:44:17.915" v="1530" actId="164"/>
          <ac:spMkLst>
            <pc:docMk/>
            <pc:sldMk cId="120517215" sldId="257"/>
            <ac:spMk id="12" creationId="{135E6544-6BEF-455E-A171-F62F6393B047}"/>
          </ac:spMkLst>
        </pc:spChg>
        <pc:spChg chg="add del mod">
          <ac:chgData name="Camilo Beltran Montoya" userId="9dcd01be5ee7e1a3" providerId="LiveId" clId="{BB7BF1B4-2650-4D42-BAF6-398AD46A8610}" dt="2022-05-30T23:25:28.083" v="4063" actId="21"/>
          <ac:spMkLst>
            <pc:docMk/>
            <pc:sldMk cId="120517215" sldId="257"/>
            <ac:spMk id="13" creationId="{8D6EB0FC-6A67-4D23-92FB-C71CC0D9CA41}"/>
          </ac:spMkLst>
        </pc:spChg>
        <pc:spChg chg="mod">
          <ac:chgData name="Camilo Beltran Montoya" userId="9dcd01be5ee7e1a3" providerId="LiveId" clId="{BB7BF1B4-2650-4D42-BAF6-398AD46A8610}" dt="2022-05-30T23:24:08.210" v="4047"/>
          <ac:spMkLst>
            <pc:docMk/>
            <pc:sldMk cId="120517215" sldId="257"/>
            <ac:spMk id="16" creationId="{CE7E9ED9-9CFF-4AB3-9B73-C003E01B9E4C}"/>
          </ac:spMkLst>
        </pc:spChg>
        <pc:spChg chg="mod">
          <ac:chgData name="Camilo Beltran Montoya" userId="9dcd01be5ee7e1a3" providerId="LiveId" clId="{BB7BF1B4-2650-4D42-BAF6-398AD46A8610}" dt="2022-05-30T23:24:26.075" v="4051" actId="14100"/>
          <ac:spMkLst>
            <pc:docMk/>
            <pc:sldMk cId="120517215" sldId="257"/>
            <ac:spMk id="17" creationId="{3DF7CF6C-C169-4829-97BF-745D0B60C4F0}"/>
          </ac:spMkLst>
        </pc:spChg>
        <pc:spChg chg="mod">
          <ac:chgData name="Camilo Beltran Montoya" userId="9dcd01be5ee7e1a3" providerId="LiveId" clId="{BB7BF1B4-2650-4D42-BAF6-398AD46A8610}" dt="2022-05-30T23:24:08.210" v="4047"/>
          <ac:spMkLst>
            <pc:docMk/>
            <pc:sldMk cId="120517215" sldId="257"/>
            <ac:spMk id="19" creationId="{D94EFD94-3450-4E3F-968A-0C350BB305FE}"/>
          </ac:spMkLst>
        </pc:spChg>
        <pc:spChg chg="mod">
          <ac:chgData name="Camilo Beltran Montoya" userId="9dcd01be5ee7e1a3" providerId="LiveId" clId="{BB7BF1B4-2650-4D42-BAF6-398AD46A8610}" dt="2022-05-30T23:24:08.210" v="4047"/>
          <ac:spMkLst>
            <pc:docMk/>
            <pc:sldMk cId="120517215" sldId="257"/>
            <ac:spMk id="22" creationId="{FC709565-5DDA-4387-B684-8942BC33AC5A}"/>
          </ac:spMkLst>
        </pc:spChg>
        <pc:spChg chg="add mod">
          <ac:chgData name="Camilo Beltran Montoya" userId="9dcd01be5ee7e1a3" providerId="LiveId" clId="{BB7BF1B4-2650-4D42-BAF6-398AD46A8610}" dt="2022-05-30T23:25:42.466" v="4066" actId="1076"/>
          <ac:spMkLst>
            <pc:docMk/>
            <pc:sldMk cId="120517215" sldId="257"/>
            <ac:spMk id="23" creationId="{64B27017-B35D-49CD-B954-701B98B09458}"/>
          </ac:spMkLst>
        </pc:spChg>
        <pc:spChg chg="mod topLvl">
          <ac:chgData name="Camilo Beltran Montoya" userId="9dcd01be5ee7e1a3" providerId="LiveId" clId="{BB7BF1B4-2650-4D42-BAF6-398AD46A8610}" dt="2022-05-30T23:27:40.837" v="4075" actId="165"/>
          <ac:spMkLst>
            <pc:docMk/>
            <pc:sldMk cId="120517215" sldId="257"/>
            <ac:spMk id="25" creationId="{21170266-DE7F-4A3B-A281-341B4FB2FDAE}"/>
          </ac:spMkLst>
        </pc:spChg>
        <pc:spChg chg="mod topLvl">
          <ac:chgData name="Camilo Beltran Montoya" userId="9dcd01be5ee7e1a3" providerId="LiveId" clId="{BB7BF1B4-2650-4D42-BAF6-398AD46A8610}" dt="2022-05-30T23:27:40.837" v="4075" actId="165"/>
          <ac:spMkLst>
            <pc:docMk/>
            <pc:sldMk cId="120517215" sldId="257"/>
            <ac:spMk id="26" creationId="{B056DE2E-FC7E-46D4-A48E-57CED8884019}"/>
          </ac:spMkLst>
        </pc:spChg>
        <pc:spChg chg="mod topLvl">
          <ac:chgData name="Camilo Beltran Montoya" userId="9dcd01be5ee7e1a3" providerId="LiveId" clId="{BB7BF1B4-2650-4D42-BAF6-398AD46A8610}" dt="2022-05-30T23:27:40.837" v="4075" actId="165"/>
          <ac:spMkLst>
            <pc:docMk/>
            <pc:sldMk cId="120517215" sldId="257"/>
            <ac:spMk id="29" creationId="{849184E5-0DDE-4DCB-809F-A4EE6C6642E1}"/>
          </ac:spMkLst>
        </pc:spChg>
        <pc:grpChg chg="add del mod">
          <ac:chgData name="Camilo Beltran Montoya" userId="9dcd01be5ee7e1a3" providerId="LiveId" clId="{BB7BF1B4-2650-4D42-BAF6-398AD46A8610}" dt="2022-05-30T23:25:28.083" v="4063" actId="21"/>
          <ac:grpSpMkLst>
            <pc:docMk/>
            <pc:sldMk cId="120517215" sldId="257"/>
            <ac:grpSpMk id="15" creationId="{D474EBDC-683D-42CE-96D8-70A83BF9D43D}"/>
          </ac:grpSpMkLst>
        </pc:grpChg>
        <pc:grpChg chg="add del mod">
          <ac:chgData name="Camilo Beltran Montoya" userId="9dcd01be5ee7e1a3" providerId="LiveId" clId="{BB7BF1B4-2650-4D42-BAF6-398AD46A8610}" dt="2022-05-30T23:24:04.627" v="4045" actId="21"/>
          <ac:grpSpMkLst>
            <pc:docMk/>
            <pc:sldMk cId="120517215" sldId="257"/>
            <ac:grpSpMk id="18" creationId="{4754A50F-2A4B-4026-A7E9-061E67761EE6}"/>
          </ac:grpSpMkLst>
        </pc:grpChg>
        <pc:grpChg chg="add del mod">
          <ac:chgData name="Camilo Beltran Montoya" userId="9dcd01be5ee7e1a3" providerId="LiveId" clId="{BB7BF1B4-2650-4D42-BAF6-398AD46A8610}" dt="2022-05-30T23:27:40.837" v="4075" actId="165"/>
          <ac:grpSpMkLst>
            <pc:docMk/>
            <pc:sldMk cId="120517215" sldId="257"/>
            <ac:grpSpMk id="24" creationId="{96D6DAB0-98EC-44DE-A2E7-472E1A82AD81}"/>
          </ac:grpSpMkLst>
        </pc:grpChg>
        <pc:picChg chg="mod">
          <ac:chgData name="Camilo Beltran Montoya" userId="9dcd01be5ee7e1a3" providerId="LiveId" clId="{BB7BF1B4-2650-4D42-BAF6-398AD46A8610}" dt="2022-05-30T23:05:15.565" v="3779" actId="1076"/>
          <ac:picMkLst>
            <pc:docMk/>
            <pc:sldMk cId="120517215" sldId="257"/>
            <ac:picMk id="6" creationId="{43BAA9D7-0538-8D23-D74D-3EF8C1BE60D4}"/>
          </ac:picMkLst>
        </pc:picChg>
        <pc:picChg chg="mod">
          <ac:chgData name="Camilo Beltran Montoya" userId="9dcd01be5ee7e1a3" providerId="LiveId" clId="{BB7BF1B4-2650-4D42-BAF6-398AD46A8610}" dt="2022-05-30T23:26:16.961" v="4073" actId="1076"/>
          <ac:picMkLst>
            <pc:docMk/>
            <pc:sldMk cId="120517215" sldId="257"/>
            <ac:picMk id="9" creationId="{00000000-0000-0000-0000-000000000000}"/>
          </ac:picMkLst>
        </pc:picChg>
        <pc:picChg chg="mod">
          <ac:chgData name="Camilo Beltran Montoya" userId="9dcd01be5ee7e1a3" providerId="LiveId" clId="{BB7BF1B4-2650-4D42-BAF6-398AD46A8610}" dt="2022-05-30T18:44:17.915" v="1530" actId="164"/>
          <ac:picMkLst>
            <pc:docMk/>
            <pc:sldMk cId="120517215" sldId="257"/>
            <ac:picMk id="14" creationId="{25BAFDDB-5FCD-4CD4-85E8-02957DE1B83F}"/>
          </ac:picMkLst>
        </pc:picChg>
        <pc:picChg chg="mod">
          <ac:chgData name="Camilo Beltran Montoya" userId="9dcd01be5ee7e1a3" providerId="LiveId" clId="{BB7BF1B4-2650-4D42-BAF6-398AD46A8610}" dt="2022-05-30T23:24:08.210" v="4047"/>
          <ac:picMkLst>
            <pc:docMk/>
            <pc:sldMk cId="120517215" sldId="257"/>
            <ac:picMk id="20" creationId="{95250021-E4F6-4A5B-AFC6-3BDAAC9B8C95}"/>
          </ac:picMkLst>
        </pc:picChg>
        <pc:picChg chg="mod">
          <ac:chgData name="Camilo Beltran Montoya" userId="9dcd01be5ee7e1a3" providerId="LiveId" clId="{BB7BF1B4-2650-4D42-BAF6-398AD46A8610}" dt="2022-05-30T23:24:08.210" v="4047"/>
          <ac:picMkLst>
            <pc:docMk/>
            <pc:sldMk cId="120517215" sldId="257"/>
            <ac:picMk id="21" creationId="{F0328B60-667E-4973-A770-E703969D647C}"/>
          </ac:picMkLst>
        </pc:picChg>
        <pc:picChg chg="del mod topLvl">
          <ac:chgData name="Camilo Beltran Montoya" userId="9dcd01be5ee7e1a3" providerId="LiveId" clId="{BB7BF1B4-2650-4D42-BAF6-398AD46A8610}" dt="2022-05-30T23:27:42.687" v="4076" actId="478"/>
          <ac:picMkLst>
            <pc:docMk/>
            <pc:sldMk cId="120517215" sldId="257"/>
            <ac:picMk id="27" creationId="{776C6F1C-ED23-44CC-BFEC-5C2C392E255D}"/>
          </ac:picMkLst>
        </pc:picChg>
        <pc:picChg chg="mod topLvl">
          <ac:chgData name="Camilo Beltran Montoya" userId="9dcd01be5ee7e1a3" providerId="LiveId" clId="{BB7BF1B4-2650-4D42-BAF6-398AD46A8610}" dt="2022-05-30T23:27:40.837" v="4075" actId="165"/>
          <ac:picMkLst>
            <pc:docMk/>
            <pc:sldMk cId="120517215" sldId="257"/>
            <ac:picMk id="28" creationId="{64CA83A7-231D-4E02-B2BA-A7F7285F97BE}"/>
          </ac:picMkLst>
        </pc:picChg>
        <pc:picChg chg="add mod">
          <ac:chgData name="Camilo Beltran Montoya" userId="9dcd01be5ee7e1a3" providerId="LiveId" clId="{BB7BF1B4-2650-4D42-BAF6-398AD46A8610}" dt="2022-05-30T23:27:54.104" v="4082" actId="1076"/>
          <ac:picMkLst>
            <pc:docMk/>
            <pc:sldMk cId="120517215" sldId="257"/>
            <ac:picMk id="30" creationId="{0DAF6370-B6CC-44B0-9B04-7FE0249A4D51}"/>
          </ac:picMkLst>
        </pc:picChg>
      </pc:sldChg>
      <pc:sldChg chg="addSp delSp modSp mod modCm">
        <pc:chgData name="Camilo Beltran Montoya" userId="9dcd01be5ee7e1a3" providerId="LiveId" clId="{BB7BF1B4-2650-4D42-BAF6-398AD46A8610}" dt="2022-05-30T22:55:18.995" v="3725" actId="207"/>
        <pc:sldMkLst>
          <pc:docMk/>
          <pc:sldMk cId="1455858111" sldId="262"/>
        </pc:sldMkLst>
        <pc:spChg chg="mod">
          <ac:chgData name="Camilo Beltran Montoya" userId="9dcd01be5ee7e1a3" providerId="LiveId" clId="{BB7BF1B4-2650-4D42-BAF6-398AD46A8610}" dt="2022-05-30T19:29:10.790" v="1922" actId="2085"/>
          <ac:spMkLst>
            <pc:docMk/>
            <pc:sldMk cId="1455858111" sldId="262"/>
            <ac:spMk id="3" creationId="{0CE68BB7-DD3C-664A-AC9D-74A5FE280DD9}"/>
          </ac:spMkLst>
        </pc:spChg>
        <pc:spChg chg="mod topLvl">
          <ac:chgData name="Camilo Beltran Montoya" userId="9dcd01be5ee7e1a3" providerId="LiveId" clId="{BB7BF1B4-2650-4D42-BAF6-398AD46A8610}" dt="2022-05-30T22:54:25.250" v="3714" actId="207"/>
          <ac:spMkLst>
            <pc:docMk/>
            <pc:sldMk cId="1455858111" sldId="262"/>
            <ac:spMk id="4" creationId="{7C79DEBF-3A33-4198-A820-BDBE2697B3E5}"/>
          </ac:spMkLst>
        </pc:spChg>
        <pc:spChg chg="mod topLvl">
          <ac:chgData name="Camilo Beltran Montoya" userId="9dcd01be5ee7e1a3" providerId="LiveId" clId="{BB7BF1B4-2650-4D42-BAF6-398AD46A8610}" dt="2022-05-30T22:20:55.425" v="3289" actId="208"/>
          <ac:spMkLst>
            <pc:docMk/>
            <pc:sldMk cId="1455858111" sldId="262"/>
            <ac:spMk id="5" creationId="{389383ED-ABE1-439E-AC7C-7CA402748B9B}"/>
          </ac:spMkLst>
        </pc:spChg>
        <pc:spChg chg="mod topLvl">
          <ac:chgData name="Camilo Beltran Montoya" userId="9dcd01be5ee7e1a3" providerId="LiveId" clId="{BB7BF1B4-2650-4D42-BAF6-398AD46A8610}" dt="2022-05-30T22:54:36.544" v="3717" actId="207"/>
          <ac:spMkLst>
            <pc:docMk/>
            <pc:sldMk cId="1455858111" sldId="262"/>
            <ac:spMk id="6" creationId="{76E4809F-3E8A-49CC-933C-332629BF06F9}"/>
          </ac:spMkLst>
        </pc:spChg>
        <pc:spChg chg="mod topLvl">
          <ac:chgData name="Camilo Beltran Montoya" userId="9dcd01be5ee7e1a3" providerId="LiveId" clId="{BB7BF1B4-2650-4D42-BAF6-398AD46A8610}" dt="2022-05-30T19:45:46.353" v="2190" actId="14100"/>
          <ac:spMkLst>
            <pc:docMk/>
            <pc:sldMk cId="1455858111" sldId="262"/>
            <ac:spMk id="7" creationId="{FB5C94D1-85FF-492A-8812-9DB06EB72102}"/>
          </ac:spMkLst>
        </pc:spChg>
        <pc:spChg chg="mod topLvl">
          <ac:chgData name="Camilo Beltran Montoya" userId="9dcd01be5ee7e1a3" providerId="LiveId" clId="{BB7BF1B4-2650-4D42-BAF6-398AD46A8610}" dt="2022-05-30T22:54:44.413" v="3719" actId="207"/>
          <ac:spMkLst>
            <pc:docMk/>
            <pc:sldMk cId="1455858111" sldId="262"/>
            <ac:spMk id="8" creationId="{C657D30C-71A1-43FF-9E82-763122313769}"/>
          </ac:spMkLst>
        </pc:spChg>
        <pc:spChg chg="add mod ord">
          <ac:chgData name="Camilo Beltran Montoya" userId="9dcd01be5ee7e1a3" providerId="LiveId" clId="{BB7BF1B4-2650-4D42-BAF6-398AD46A8610}" dt="2022-05-30T19:44:23.150" v="2173" actId="208"/>
          <ac:spMkLst>
            <pc:docMk/>
            <pc:sldMk cId="1455858111" sldId="262"/>
            <ac:spMk id="9" creationId="{09CF25F0-93DB-4CCE-B2A7-D81F78D3C101}"/>
          </ac:spMkLst>
        </pc:spChg>
        <pc:spChg chg="mod topLvl">
          <ac:chgData name="Camilo Beltran Montoya" userId="9dcd01be5ee7e1a3" providerId="LiveId" clId="{BB7BF1B4-2650-4D42-BAF6-398AD46A8610}" dt="2022-05-30T19:45:48.748" v="2191" actId="14100"/>
          <ac:spMkLst>
            <pc:docMk/>
            <pc:sldMk cId="1455858111" sldId="262"/>
            <ac:spMk id="10" creationId="{E16D81F5-FC72-4EB0-9EE0-23E3491185CE}"/>
          </ac:spMkLst>
        </pc:spChg>
        <pc:spChg chg="mod">
          <ac:chgData name="Camilo Beltran Montoya" userId="9dcd01be5ee7e1a3" providerId="LiveId" clId="{BB7BF1B4-2650-4D42-BAF6-398AD46A8610}" dt="2022-05-30T19:14:26.425" v="1803" actId="18245"/>
          <ac:spMkLst>
            <pc:docMk/>
            <pc:sldMk cId="1455858111" sldId="262"/>
            <ac:spMk id="13" creationId="{48220A2E-A226-477A-AA3C-4F9044FEF959}"/>
          </ac:spMkLst>
        </pc:spChg>
        <pc:spChg chg="mod">
          <ac:chgData name="Camilo Beltran Montoya" userId="9dcd01be5ee7e1a3" providerId="LiveId" clId="{BB7BF1B4-2650-4D42-BAF6-398AD46A8610}" dt="2022-05-30T19:14:26.425" v="1803" actId="18245"/>
          <ac:spMkLst>
            <pc:docMk/>
            <pc:sldMk cId="1455858111" sldId="262"/>
            <ac:spMk id="14" creationId="{0BA5B6B3-6E68-4C7B-B1F3-8A186F6363A3}"/>
          </ac:spMkLst>
        </pc:spChg>
        <pc:spChg chg="mod">
          <ac:chgData name="Camilo Beltran Montoya" userId="9dcd01be5ee7e1a3" providerId="LiveId" clId="{BB7BF1B4-2650-4D42-BAF6-398AD46A8610}" dt="2022-05-30T19:14:26.425" v="1803" actId="18245"/>
          <ac:spMkLst>
            <pc:docMk/>
            <pc:sldMk cId="1455858111" sldId="262"/>
            <ac:spMk id="15" creationId="{2E23F165-E697-46DA-BB10-11619C0F6BE2}"/>
          </ac:spMkLst>
        </pc:spChg>
        <pc:spChg chg="mod">
          <ac:chgData name="Camilo Beltran Montoya" userId="9dcd01be5ee7e1a3" providerId="LiveId" clId="{BB7BF1B4-2650-4D42-BAF6-398AD46A8610}" dt="2022-05-30T19:14:26.425" v="1803" actId="18245"/>
          <ac:spMkLst>
            <pc:docMk/>
            <pc:sldMk cId="1455858111" sldId="262"/>
            <ac:spMk id="16" creationId="{520FF9F3-36CE-4D94-BDEF-95DA68D11EDD}"/>
          </ac:spMkLst>
        </pc:spChg>
        <pc:spChg chg="mod">
          <ac:chgData name="Camilo Beltran Montoya" userId="9dcd01be5ee7e1a3" providerId="LiveId" clId="{BB7BF1B4-2650-4D42-BAF6-398AD46A8610}" dt="2022-05-30T19:14:26.425" v="1803" actId="18245"/>
          <ac:spMkLst>
            <pc:docMk/>
            <pc:sldMk cId="1455858111" sldId="262"/>
            <ac:spMk id="17" creationId="{3C37465B-228A-4AD2-B5B8-01E095B0172F}"/>
          </ac:spMkLst>
        </pc:spChg>
        <pc:spChg chg="mod">
          <ac:chgData name="Camilo Beltran Montoya" userId="9dcd01be5ee7e1a3" providerId="LiveId" clId="{BB7BF1B4-2650-4D42-BAF6-398AD46A8610}" dt="2022-05-30T19:14:26.425" v="1803" actId="18245"/>
          <ac:spMkLst>
            <pc:docMk/>
            <pc:sldMk cId="1455858111" sldId="262"/>
            <ac:spMk id="18" creationId="{7D2347CE-00E7-49F4-A3F1-ADD41B6AB65E}"/>
          </ac:spMkLst>
        </pc:spChg>
        <pc:spChg chg="mod">
          <ac:chgData name="Camilo Beltran Montoya" userId="9dcd01be5ee7e1a3" providerId="LiveId" clId="{BB7BF1B4-2650-4D42-BAF6-398AD46A8610}" dt="2022-05-30T19:14:26.425" v="1803" actId="18245"/>
          <ac:spMkLst>
            <pc:docMk/>
            <pc:sldMk cId="1455858111" sldId="262"/>
            <ac:spMk id="19" creationId="{873C8F64-529A-4C55-827B-907E60B1AF2F}"/>
          </ac:spMkLst>
        </pc:spChg>
        <pc:spChg chg="mod">
          <ac:chgData name="Camilo Beltran Montoya" userId="9dcd01be5ee7e1a3" providerId="LiveId" clId="{BB7BF1B4-2650-4D42-BAF6-398AD46A8610}" dt="2022-05-30T19:14:01.079" v="1802" actId="18245"/>
          <ac:spMkLst>
            <pc:docMk/>
            <pc:sldMk cId="1455858111" sldId="262"/>
            <ac:spMk id="20" creationId="{5F0D9E35-E38D-46F7-ABF4-353A5E056D5A}"/>
          </ac:spMkLst>
        </pc:spChg>
        <pc:spChg chg="add mod ord">
          <ac:chgData name="Camilo Beltran Montoya" userId="9dcd01be5ee7e1a3" providerId="LiveId" clId="{BB7BF1B4-2650-4D42-BAF6-398AD46A8610}" dt="2022-05-30T19:44:23.150" v="2173" actId="208"/>
          <ac:spMkLst>
            <pc:docMk/>
            <pc:sldMk cId="1455858111" sldId="262"/>
            <ac:spMk id="20" creationId="{D3008F94-6A68-438B-9A16-1CCCEABA00F3}"/>
          </ac:spMkLst>
        </pc:spChg>
        <pc:spChg chg="mod topLvl">
          <ac:chgData name="Camilo Beltran Montoya" userId="9dcd01be5ee7e1a3" providerId="LiveId" clId="{BB7BF1B4-2650-4D42-BAF6-398AD46A8610}" dt="2022-05-30T22:54:13.392" v="3713" actId="207"/>
          <ac:spMkLst>
            <pc:docMk/>
            <pc:sldMk cId="1455858111" sldId="262"/>
            <ac:spMk id="22" creationId="{34A715C6-DBAB-48F5-82D8-889368E5D8E1}"/>
          </ac:spMkLst>
        </pc:spChg>
        <pc:spChg chg="mod topLvl">
          <ac:chgData name="Camilo Beltran Montoya" userId="9dcd01be5ee7e1a3" providerId="LiveId" clId="{BB7BF1B4-2650-4D42-BAF6-398AD46A8610}" dt="2022-05-30T19:46:20.194" v="2200" actId="1076"/>
          <ac:spMkLst>
            <pc:docMk/>
            <pc:sldMk cId="1455858111" sldId="262"/>
            <ac:spMk id="23" creationId="{26958646-3964-48C2-AC89-8768F8463899}"/>
          </ac:spMkLst>
        </pc:spChg>
        <pc:spChg chg="mod topLvl">
          <ac:chgData name="Camilo Beltran Montoya" userId="9dcd01be5ee7e1a3" providerId="LiveId" clId="{BB7BF1B4-2650-4D42-BAF6-398AD46A8610}" dt="2022-05-30T22:55:07.570" v="3721" actId="207"/>
          <ac:spMkLst>
            <pc:docMk/>
            <pc:sldMk cId="1455858111" sldId="262"/>
            <ac:spMk id="24" creationId="{5A99C454-2088-4693-813A-9303EE9E33D9}"/>
          </ac:spMkLst>
        </pc:spChg>
        <pc:spChg chg="mod topLvl">
          <ac:chgData name="Camilo Beltran Montoya" userId="9dcd01be5ee7e1a3" providerId="LiveId" clId="{BB7BF1B4-2650-4D42-BAF6-398AD46A8610}" dt="2022-05-30T19:46:16.129" v="2199" actId="1076"/>
          <ac:spMkLst>
            <pc:docMk/>
            <pc:sldMk cId="1455858111" sldId="262"/>
            <ac:spMk id="25" creationId="{0B602749-A94A-4710-A1B0-362BE7493E85}"/>
          </ac:spMkLst>
        </pc:spChg>
        <pc:spChg chg="mod topLvl">
          <ac:chgData name="Camilo Beltran Montoya" userId="9dcd01be5ee7e1a3" providerId="LiveId" clId="{BB7BF1B4-2650-4D42-BAF6-398AD46A8610}" dt="2022-05-30T22:55:16.332" v="3724" actId="207"/>
          <ac:spMkLst>
            <pc:docMk/>
            <pc:sldMk cId="1455858111" sldId="262"/>
            <ac:spMk id="26" creationId="{26C8CD1C-ADC1-4059-A2C0-E6BDD28266E7}"/>
          </ac:spMkLst>
        </pc:spChg>
        <pc:spChg chg="mod topLvl">
          <ac:chgData name="Camilo Beltran Montoya" userId="9dcd01be5ee7e1a3" providerId="LiveId" clId="{BB7BF1B4-2650-4D42-BAF6-398AD46A8610}" dt="2022-05-30T19:46:13.381" v="2198" actId="1076"/>
          <ac:spMkLst>
            <pc:docMk/>
            <pc:sldMk cId="1455858111" sldId="262"/>
            <ac:spMk id="27" creationId="{2E963EC0-F39F-4FC7-9278-B0211E383743}"/>
          </ac:spMkLst>
        </pc:spChg>
        <pc:spChg chg="mod topLvl">
          <ac:chgData name="Camilo Beltran Montoya" userId="9dcd01be5ee7e1a3" providerId="LiveId" clId="{BB7BF1B4-2650-4D42-BAF6-398AD46A8610}" dt="2022-05-30T22:55:18.995" v="3725" actId="207"/>
          <ac:spMkLst>
            <pc:docMk/>
            <pc:sldMk cId="1455858111" sldId="262"/>
            <ac:spMk id="28" creationId="{B8D04B8B-27AC-47B7-A82C-1F571C30783E}"/>
          </ac:spMkLst>
        </pc:spChg>
        <pc:spChg chg="mod topLvl">
          <ac:chgData name="Camilo Beltran Montoya" userId="9dcd01be5ee7e1a3" providerId="LiveId" clId="{BB7BF1B4-2650-4D42-BAF6-398AD46A8610}" dt="2022-05-30T20:05:28.700" v="2390" actId="1036"/>
          <ac:spMkLst>
            <pc:docMk/>
            <pc:sldMk cId="1455858111" sldId="262"/>
            <ac:spMk id="29" creationId="{2E174ABA-B903-422B-90F1-CE3ED7E05A88}"/>
          </ac:spMkLst>
        </pc:spChg>
        <pc:spChg chg="add mod ord">
          <ac:chgData name="Camilo Beltran Montoya" userId="9dcd01be5ee7e1a3" providerId="LiveId" clId="{BB7BF1B4-2650-4D42-BAF6-398AD46A8610}" dt="2022-05-30T19:44:23.150" v="2173" actId="208"/>
          <ac:spMkLst>
            <pc:docMk/>
            <pc:sldMk cId="1455858111" sldId="262"/>
            <ac:spMk id="30" creationId="{8BF7A230-7C5A-49F2-8F7F-8C433DE501C4}"/>
          </ac:spMkLst>
        </pc:spChg>
        <pc:spChg chg="add mod ord">
          <ac:chgData name="Camilo Beltran Montoya" userId="9dcd01be5ee7e1a3" providerId="LiveId" clId="{BB7BF1B4-2650-4D42-BAF6-398AD46A8610}" dt="2022-05-30T19:38:19.549" v="2089" actId="208"/>
          <ac:spMkLst>
            <pc:docMk/>
            <pc:sldMk cId="1455858111" sldId="262"/>
            <ac:spMk id="31" creationId="{A60E389E-E982-48FD-B92C-1CA8CB0EFECF}"/>
          </ac:spMkLst>
        </pc:spChg>
        <pc:spChg chg="add mod ord">
          <ac:chgData name="Camilo Beltran Montoya" userId="9dcd01be5ee7e1a3" providerId="LiveId" clId="{BB7BF1B4-2650-4D42-BAF6-398AD46A8610}" dt="2022-05-30T19:38:22.623" v="2091" actId="207"/>
          <ac:spMkLst>
            <pc:docMk/>
            <pc:sldMk cId="1455858111" sldId="262"/>
            <ac:spMk id="32" creationId="{70E34B46-F12B-4D1F-A310-92CB6EDDC72C}"/>
          </ac:spMkLst>
        </pc:spChg>
        <pc:spChg chg="add mod ord">
          <ac:chgData name="Camilo Beltran Montoya" userId="9dcd01be5ee7e1a3" providerId="LiveId" clId="{BB7BF1B4-2650-4D42-BAF6-398AD46A8610}" dt="2022-05-30T19:39:31.006" v="2113" actId="14100"/>
          <ac:spMkLst>
            <pc:docMk/>
            <pc:sldMk cId="1455858111" sldId="262"/>
            <ac:spMk id="33" creationId="{9A577928-2CA8-40FC-A17F-E3CE7CE01258}"/>
          </ac:spMkLst>
        </pc:spChg>
        <pc:spChg chg="add mod ord">
          <ac:chgData name="Camilo Beltran Montoya" userId="9dcd01be5ee7e1a3" providerId="LiveId" clId="{BB7BF1B4-2650-4D42-BAF6-398AD46A8610}" dt="2022-05-30T20:05:28.700" v="2390" actId="1036"/>
          <ac:spMkLst>
            <pc:docMk/>
            <pc:sldMk cId="1455858111" sldId="262"/>
            <ac:spMk id="34" creationId="{CE374FFE-D783-4D7D-B6DE-5C7B759EA5BB}"/>
          </ac:spMkLst>
        </pc:spChg>
        <pc:grpChg chg="del mod">
          <ac:chgData name="Camilo Beltran Montoya" userId="9dcd01be5ee7e1a3" providerId="LiveId" clId="{BB7BF1B4-2650-4D42-BAF6-398AD46A8610}" dt="2022-05-30T19:27:48.534" v="1910" actId="165"/>
          <ac:grpSpMkLst>
            <pc:docMk/>
            <pc:sldMk cId="1455858111" sldId="262"/>
            <ac:grpSpMk id="2" creationId="{511B968C-3A0F-4F78-B514-FB3E2B2EA999}"/>
          </ac:grpSpMkLst>
        </pc:grpChg>
        <pc:grpChg chg="mod">
          <ac:chgData name="Camilo Beltran Montoya" userId="9dcd01be5ee7e1a3" providerId="LiveId" clId="{BB7BF1B4-2650-4D42-BAF6-398AD46A8610}" dt="2022-05-30T19:14:26.425" v="1803" actId="18245"/>
          <ac:grpSpMkLst>
            <pc:docMk/>
            <pc:sldMk cId="1455858111" sldId="262"/>
            <ac:grpSpMk id="12" creationId="{57482C75-08F9-4339-A0A4-5939C7D16080}"/>
          </ac:grpSpMkLst>
        </pc:grpChg>
        <pc:grpChg chg="del mod">
          <ac:chgData name="Camilo Beltran Montoya" userId="9dcd01be5ee7e1a3" providerId="LiveId" clId="{BB7BF1B4-2650-4D42-BAF6-398AD46A8610}" dt="2022-05-30T19:27:48.534" v="1910" actId="165"/>
          <ac:grpSpMkLst>
            <pc:docMk/>
            <pc:sldMk cId="1455858111" sldId="262"/>
            <ac:grpSpMk id="21" creationId="{0112FC74-C406-434C-8A2F-709379435FEA}"/>
          </ac:grpSpMkLst>
        </pc:grpChg>
        <pc:graphicFrameChg chg="del">
          <ac:chgData name="Camilo Beltran Montoya" userId="9dcd01be5ee7e1a3" providerId="LiveId" clId="{BB7BF1B4-2650-4D42-BAF6-398AD46A8610}" dt="2022-05-30T19:13:52.620" v="1800" actId="18245"/>
          <ac:graphicFrameMkLst>
            <pc:docMk/>
            <pc:sldMk cId="1455858111" sldId="262"/>
            <ac:graphicFrameMk id="9" creationId="{00000000-0000-0000-0000-000000000000}"/>
          </ac:graphicFrameMkLst>
        </pc:graphicFrameChg>
        <pc:graphicFrameChg chg="add del">
          <ac:chgData name="Camilo Beltran Montoya" userId="9dcd01be5ee7e1a3" providerId="LiveId" clId="{BB7BF1B4-2650-4D42-BAF6-398AD46A8610}" dt="2022-05-30T19:14:32.072" v="1804" actId="18245"/>
          <ac:graphicFrameMkLst>
            <pc:docMk/>
            <pc:sldMk cId="1455858111" sldId="262"/>
            <ac:graphicFrameMk id="11" creationId="{00000000-0000-0000-0000-000000000000}"/>
          </ac:graphicFrameMkLst>
        </pc:graphicFrameChg>
      </pc:sldChg>
      <pc:sldChg chg="addSp delSp modSp mod">
        <pc:chgData name="Camilo Beltran Montoya" userId="9dcd01be5ee7e1a3" providerId="LiveId" clId="{BB7BF1B4-2650-4D42-BAF6-398AD46A8610}" dt="2022-05-30T22:57:34.749" v="3744" actId="1076"/>
        <pc:sldMkLst>
          <pc:docMk/>
          <pc:sldMk cId="3294027136" sldId="268"/>
        </pc:sldMkLst>
        <pc:spChg chg="mod topLvl">
          <ac:chgData name="Camilo Beltran Montoya" userId="9dcd01be5ee7e1a3" providerId="LiveId" clId="{BB7BF1B4-2650-4D42-BAF6-398AD46A8610}" dt="2022-05-30T22:56:28.961" v="3727" actId="208"/>
          <ac:spMkLst>
            <pc:docMk/>
            <pc:sldMk cId="3294027136" sldId="268"/>
            <ac:spMk id="3" creationId="{3BEA42A9-827E-49CB-83E1-984527B23235}"/>
          </ac:spMkLst>
        </pc:spChg>
        <pc:spChg chg="mod topLvl">
          <ac:chgData name="Camilo Beltran Montoya" userId="9dcd01be5ee7e1a3" providerId="LiveId" clId="{BB7BF1B4-2650-4D42-BAF6-398AD46A8610}" dt="2022-05-30T19:24:06.876" v="1877" actId="165"/>
          <ac:spMkLst>
            <pc:docMk/>
            <pc:sldMk cId="3294027136" sldId="268"/>
            <ac:spMk id="4" creationId="{2E7CD7E7-56EE-4D47-9FF7-584F3AF45AB4}"/>
          </ac:spMkLst>
        </pc:spChg>
        <pc:spChg chg="mod">
          <ac:chgData name="Camilo Beltran Montoya" userId="9dcd01be5ee7e1a3" providerId="LiveId" clId="{BB7BF1B4-2650-4D42-BAF6-398AD46A8610}" dt="2022-05-30T18:52:30.809" v="1704" actId="1076"/>
          <ac:spMkLst>
            <pc:docMk/>
            <pc:sldMk cId="3294027136" sldId="268"/>
            <ac:spMk id="5" creationId="{00000000-0000-0000-0000-000000000000}"/>
          </ac:spMkLst>
        </pc:spChg>
        <pc:spChg chg="mod topLvl">
          <ac:chgData name="Camilo Beltran Montoya" userId="9dcd01be5ee7e1a3" providerId="LiveId" clId="{BB7BF1B4-2650-4D42-BAF6-398AD46A8610}" dt="2022-05-30T22:56:36.457" v="3730" actId="208"/>
          <ac:spMkLst>
            <pc:docMk/>
            <pc:sldMk cId="3294027136" sldId="268"/>
            <ac:spMk id="7" creationId="{A5221784-E561-4EB3-A9F6-741B7F05DD81}"/>
          </ac:spMkLst>
        </pc:spChg>
        <pc:spChg chg="mod topLvl">
          <ac:chgData name="Camilo Beltran Montoya" userId="9dcd01be5ee7e1a3" providerId="LiveId" clId="{BB7BF1B4-2650-4D42-BAF6-398AD46A8610}" dt="2022-05-30T19:24:06.876" v="1877" actId="165"/>
          <ac:spMkLst>
            <pc:docMk/>
            <pc:sldMk cId="3294027136" sldId="268"/>
            <ac:spMk id="8" creationId="{E968FE08-28C5-4F69-9A82-825C7D71F61E}"/>
          </ac:spMkLst>
        </pc:spChg>
        <pc:spChg chg="mod topLvl">
          <ac:chgData name="Camilo Beltran Montoya" userId="9dcd01be5ee7e1a3" providerId="LiveId" clId="{BB7BF1B4-2650-4D42-BAF6-398AD46A8610}" dt="2022-05-30T22:56:40.553" v="3732" actId="208"/>
          <ac:spMkLst>
            <pc:docMk/>
            <pc:sldMk cId="3294027136" sldId="268"/>
            <ac:spMk id="9" creationId="{756652AC-AEB2-4AF0-BB12-D44DB63EF158}"/>
          </ac:spMkLst>
        </pc:spChg>
        <pc:spChg chg="mod topLvl">
          <ac:chgData name="Camilo Beltran Montoya" userId="9dcd01be5ee7e1a3" providerId="LiveId" clId="{BB7BF1B4-2650-4D42-BAF6-398AD46A8610}" dt="2022-05-30T19:24:06.876" v="1877" actId="165"/>
          <ac:spMkLst>
            <pc:docMk/>
            <pc:sldMk cId="3294027136" sldId="268"/>
            <ac:spMk id="10" creationId="{29BC6E15-889B-4D7E-8E89-17891CBD71BA}"/>
          </ac:spMkLst>
        </pc:spChg>
        <pc:spChg chg="mod topLvl">
          <ac:chgData name="Camilo Beltran Montoya" userId="9dcd01be5ee7e1a3" providerId="LiveId" clId="{BB7BF1B4-2650-4D42-BAF6-398AD46A8610}" dt="2022-05-30T22:56:42.399" v="3733" actId="208"/>
          <ac:spMkLst>
            <pc:docMk/>
            <pc:sldMk cId="3294027136" sldId="268"/>
            <ac:spMk id="11" creationId="{49C5274D-32E4-4B1C-B16B-BE4745C59690}"/>
          </ac:spMkLst>
        </pc:spChg>
        <pc:spChg chg="mod topLvl">
          <ac:chgData name="Camilo Beltran Montoya" userId="9dcd01be5ee7e1a3" providerId="LiveId" clId="{BB7BF1B4-2650-4D42-BAF6-398AD46A8610}" dt="2022-05-30T22:57:34.749" v="3744" actId="1076"/>
          <ac:spMkLst>
            <pc:docMk/>
            <pc:sldMk cId="3294027136" sldId="268"/>
            <ac:spMk id="12" creationId="{4BA96419-0C00-4B77-BD19-BCDC6AB11AE8}"/>
          </ac:spMkLst>
        </pc:spChg>
        <pc:spChg chg="mod topLvl">
          <ac:chgData name="Camilo Beltran Montoya" userId="9dcd01be5ee7e1a3" providerId="LiveId" clId="{BB7BF1B4-2650-4D42-BAF6-398AD46A8610}" dt="2022-05-30T22:56:45.716" v="3734" actId="208"/>
          <ac:spMkLst>
            <pc:docMk/>
            <pc:sldMk cId="3294027136" sldId="268"/>
            <ac:spMk id="13" creationId="{2A48A826-A7DD-4594-B281-005539C736CC}"/>
          </ac:spMkLst>
        </pc:spChg>
        <pc:spChg chg="mod topLvl">
          <ac:chgData name="Camilo Beltran Montoya" userId="9dcd01be5ee7e1a3" providerId="LiveId" clId="{BB7BF1B4-2650-4D42-BAF6-398AD46A8610}" dt="2022-05-30T22:56:59.644" v="3736" actId="2085"/>
          <ac:spMkLst>
            <pc:docMk/>
            <pc:sldMk cId="3294027136" sldId="268"/>
            <ac:spMk id="14" creationId="{A4C3AF46-D595-4734-83AC-5E5950A07A6D}"/>
          </ac:spMkLst>
        </pc:spChg>
        <pc:spChg chg="mod topLvl">
          <ac:chgData name="Camilo Beltran Montoya" userId="9dcd01be5ee7e1a3" providerId="LiveId" clId="{BB7BF1B4-2650-4D42-BAF6-398AD46A8610}" dt="2022-05-30T22:57:13.571" v="3741" actId="208"/>
          <ac:spMkLst>
            <pc:docMk/>
            <pc:sldMk cId="3294027136" sldId="268"/>
            <ac:spMk id="15" creationId="{00D0DBAD-BFA8-4EA2-9D0D-8382F047EA0F}"/>
          </ac:spMkLst>
        </pc:spChg>
        <pc:spChg chg="mod topLvl">
          <ac:chgData name="Camilo Beltran Montoya" userId="9dcd01be5ee7e1a3" providerId="LiveId" clId="{BB7BF1B4-2650-4D42-BAF6-398AD46A8610}" dt="2022-05-30T19:24:06.876" v="1877" actId="165"/>
          <ac:spMkLst>
            <pc:docMk/>
            <pc:sldMk cId="3294027136" sldId="268"/>
            <ac:spMk id="16" creationId="{91EE3782-D027-4C64-BFD8-08F12696EA68}"/>
          </ac:spMkLst>
        </pc:spChg>
        <pc:spChg chg="mod topLvl">
          <ac:chgData name="Camilo Beltran Montoya" userId="9dcd01be5ee7e1a3" providerId="LiveId" clId="{BB7BF1B4-2650-4D42-BAF6-398AD46A8610}" dt="2022-05-30T22:57:24.592" v="3743" actId="1076"/>
          <ac:spMkLst>
            <pc:docMk/>
            <pc:sldMk cId="3294027136" sldId="268"/>
            <ac:spMk id="17" creationId="{0855FB80-360F-4C3B-B070-76B82BA011C9}"/>
          </ac:spMkLst>
        </pc:spChg>
        <pc:spChg chg="mod topLvl">
          <ac:chgData name="Camilo Beltran Montoya" userId="9dcd01be5ee7e1a3" providerId="LiveId" clId="{BB7BF1B4-2650-4D42-BAF6-398AD46A8610}" dt="2022-05-30T22:19:57.069" v="3281" actId="1076"/>
          <ac:spMkLst>
            <pc:docMk/>
            <pc:sldMk cId="3294027136" sldId="268"/>
            <ac:spMk id="18" creationId="{6E181D13-8F9A-4E3F-9B8B-AA2EF2F7F526}"/>
          </ac:spMkLst>
        </pc:spChg>
        <pc:spChg chg="mod topLvl">
          <ac:chgData name="Camilo Beltran Montoya" userId="9dcd01be5ee7e1a3" providerId="LiveId" clId="{BB7BF1B4-2650-4D42-BAF6-398AD46A8610}" dt="2022-05-30T19:27:32.846" v="1908" actId="1076"/>
          <ac:spMkLst>
            <pc:docMk/>
            <pc:sldMk cId="3294027136" sldId="268"/>
            <ac:spMk id="19" creationId="{20E10000-BBF1-46B4-81D9-3E25EDF821C8}"/>
          </ac:spMkLst>
        </pc:spChg>
        <pc:spChg chg="add mod topLvl">
          <ac:chgData name="Camilo Beltran Montoya" userId="9dcd01be5ee7e1a3" providerId="LiveId" clId="{BB7BF1B4-2650-4D42-BAF6-398AD46A8610}" dt="2022-05-30T22:55:53.508" v="3726" actId="208"/>
          <ac:spMkLst>
            <pc:docMk/>
            <pc:sldMk cId="3294027136" sldId="268"/>
            <ac:spMk id="20" creationId="{A39AA795-E2A4-42A2-B526-A00CC05FB4F7}"/>
          </ac:spMkLst>
        </pc:spChg>
        <pc:spChg chg="add mod topLvl">
          <ac:chgData name="Camilo Beltran Montoya" userId="9dcd01be5ee7e1a3" providerId="LiveId" clId="{BB7BF1B4-2650-4D42-BAF6-398AD46A8610}" dt="2022-05-30T22:56:32.791" v="3728" actId="208"/>
          <ac:spMkLst>
            <pc:docMk/>
            <pc:sldMk cId="3294027136" sldId="268"/>
            <ac:spMk id="23" creationId="{79DA33BC-9A1D-4F46-A404-F4CC69D24811}"/>
          </ac:spMkLst>
        </pc:spChg>
        <pc:spChg chg="add mod topLvl">
          <ac:chgData name="Camilo Beltran Montoya" userId="9dcd01be5ee7e1a3" providerId="LiveId" clId="{BB7BF1B4-2650-4D42-BAF6-398AD46A8610}" dt="2022-05-30T22:56:34.603" v="3729" actId="208"/>
          <ac:spMkLst>
            <pc:docMk/>
            <pc:sldMk cId="3294027136" sldId="268"/>
            <ac:spMk id="24" creationId="{EC3A5A36-802D-448E-BCA3-B36AD8E1C8B6}"/>
          </ac:spMkLst>
        </pc:spChg>
        <pc:spChg chg="add mod topLvl">
          <ac:chgData name="Camilo Beltran Montoya" userId="9dcd01be5ee7e1a3" providerId="LiveId" clId="{BB7BF1B4-2650-4D42-BAF6-398AD46A8610}" dt="2022-05-30T22:56:38.591" v="3731" actId="208"/>
          <ac:spMkLst>
            <pc:docMk/>
            <pc:sldMk cId="3294027136" sldId="268"/>
            <ac:spMk id="25" creationId="{2F18FA6A-6BCD-4582-A486-B4F9B6891668}"/>
          </ac:spMkLst>
        </pc:spChg>
        <pc:spChg chg="add mod topLvl">
          <ac:chgData name="Camilo Beltran Montoya" userId="9dcd01be5ee7e1a3" providerId="LiveId" clId="{BB7BF1B4-2650-4D42-BAF6-398AD46A8610}" dt="2022-05-30T22:56:48.501" v="3735" actId="208"/>
          <ac:spMkLst>
            <pc:docMk/>
            <pc:sldMk cId="3294027136" sldId="268"/>
            <ac:spMk id="26" creationId="{3A5BE65D-99C4-46C4-83AE-6EFBE123F6D5}"/>
          </ac:spMkLst>
        </pc:spChg>
        <pc:spChg chg="add mod topLvl">
          <ac:chgData name="Camilo Beltran Montoya" userId="9dcd01be5ee7e1a3" providerId="LiveId" clId="{BB7BF1B4-2650-4D42-BAF6-398AD46A8610}" dt="2022-05-30T22:57:08.101" v="3739" actId="208"/>
          <ac:spMkLst>
            <pc:docMk/>
            <pc:sldMk cId="3294027136" sldId="268"/>
            <ac:spMk id="27" creationId="{13B5AB3E-995F-4F57-AE5E-BAEA4F52190D}"/>
          </ac:spMkLst>
        </pc:spChg>
        <pc:spChg chg="add del mod">
          <ac:chgData name="Camilo Beltran Montoya" userId="9dcd01be5ee7e1a3" providerId="LiveId" clId="{BB7BF1B4-2650-4D42-BAF6-398AD46A8610}" dt="2022-05-30T18:43:18.332" v="1520" actId="478"/>
          <ac:spMkLst>
            <pc:docMk/>
            <pc:sldMk cId="3294027136" sldId="268"/>
            <ac:spMk id="28" creationId="{D010C9C6-0F79-4706-A399-412FF7728B3E}"/>
          </ac:spMkLst>
        </pc:spChg>
        <pc:spChg chg="add mod topLvl">
          <ac:chgData name="Camilo Beltran Montoya" userId="9dcd01be5ee7e1a3" providerId="LiveId" clId="{BB7BF1B4-2650-4D42-BAF6-398AD46A8610}" dt="2022-05-30T22:57:11.248" v="3740" actId="208"/>
          <ac:spMkLst>
            <pc:docMk/>
            <pc:sldMk cId="3294027136" sldId="268"/>
            <ac:spMk id="29" creationId="{815FC1BB-5CC6-4450-9D48-0A6F21F8FAB6}"/>
          </ac:spMkLst>
        </pc:spChg>
        <pc:spChg chg="add mod topLvl">
          <ac:chgData name="Camilo Beltran Montoya" userId="9dcd01be5ee7e1a3" providerId="LiveId" clId="{BB7BF1B4-2650-4D42-BAF6-398AD46A8610}" dt="2022-05-30T22:20:14.113" v="3284" actId="14100"/>
          <ac:spMkLst>
            <pc:docMk/>
            <pc:sldMk cId="3294027136" sldId="268"/>
            <ac:spMk id="30" creationId="{CA509D74-2101-451A-BD9A-9662CA2630AE}"/>
          </ac:spMkLst>
        </pc:spChg>
        <pc:spChg chg="mod">
          <ac:chgData name="Camilo Beltran Montoya" userId="9dcd01be5ee7e1a3" providerId="LiveId" clId="{BB7BF1B4-2650-4D42-BAF6-398AD46A8610}" dt="2022-05-30T18:45:11.201" v="1542" actId="255"/>
          <ac:spMkLst>
            <pc:docMk/>
            <pc:sldMk cId="3294027136" sldId="268"/>
            <ac:spMk id="32" creationId="{CC4398A5-3F00-4E45-B683-0830B1AFD8F5}"/>
          </ac:spMkLst>
        </pc:spChg>
        <pc:spChg chg="mod">
          <ac:chgData name="Camilo Beltran Montoya" userId="9dcd01be5ee7e1a3" providerId="LiveId" clId="{BB7BF1B4-2650-4D42-BAF6-398AD46A8610}" dt="2022-05-30T18:45:11.201" v="1542" actId="255"/>
          <ac:spMkLst>
            <pc:docMk/>
            <pc:sldMk cId="3294027136" sldId="268"/>
            <ac:spMk id="33" creationId="{31D4D252-B728-4966-BABF-8DE341B98D85}"/>
          </ac:spMkLst>
        </pc:spChg>
        <pc:spChg chg="mod">
          <ac:chgData name="Camilo Beltran Montoya" userId="9dcd01be5ee7e1a3" providerId="LiveId" clId="{BB7BF1B4-2650-4D42-BAF6-398AD46A8610}" dt="2022-05-30T18:45:11.201" v="1542" actId="255"/>
          <ac:spMkLst>
            <pc:docMk/>
            <pc:sldMk cId="3294027136" sldId="268"/>
            <ac:spMk id="36" creationId="{C67DC8A0-54FB-4C71-BFDF-925A7464BC51}"/>
          </ac:spMkLst>
        </pc:spChg>
        <pc:spChg chg="add mod topLvl">
          <ac:chgData name="Camilo Beltran Montoya" userId="9dcd01be5ee7e1a3" providerId="LiveId" clId="{BB7BF1B4-2650-4D42-BAF6-398AD46A8610}" dt="2022-05-30T22:20:28.996" v="3285" actId="2085"/>
          <ac:spMkLst>
            <pc:docMk/>
            <pc:sldMk cId="3294027136" sldId="268"/>
            <ac:spMk id="37" creationId="{D40E81E0-F18A-4D42-A4DB-1AD5F9C8610A}"/>
          </ac:spMkLst>
        </pc:spChg>
        <pc:spChg chg="add mod topLvl">
          <ac:chgData name="Camilo Beltran Montoya" userId="9dcd01be5ee7e1a3" providerId="LiveId" clId="{BB7BF1B4-2650-4D42-BAF6-398AD46A8610}" dt="2022-05-30T19:26:38.352" v="1901" actId="20577"/>
          <ac:spMkLst>
            <pc:docMk/>
            <pc:sldMk cId="3294027136" sldId="268"/>
            <ac:spMk id="39" creationId="{E7A10439-128B-4910-BFF1-EFC6667B6DCD}"/>
          </ac:spMkLst>
        </pc:spChg>
        <pc:spChg chg="add mod topLvl">
          <ac:chgData name="Camilo Beltran Montoya" userId="9dcd01be5ee7e1a3" providerId="LiveId" clId="{BB7BF1B4-2650-4D42-BAF6-398AD46A8610}" dt="2022-05-30T19:26:41.678" v="1902" actId="20577"/>
          <ac:spMkLst>
            <pc:docMk/>
            <pc:sldMk cId="3294027136" sldId="268"/>
            <ac:spMk id="41" creationId="{532FFE8F-D892-40EF-8B9B-2536B92066D0}"/>
          </ac:spMkLst>
        </pc:spChg>
        <pc:spChg chg="add mod topLvl">
          <ac:chgData name="Camilo Beltran Montoya" userId="9dcd01be5ee7e1a3" providerId="LiveId" clId="{BB7BF1B4-2650-4D42-BAF6-398AD46A8610}" dt="2022-05-30T19:24:06.876" v="1877" actId="165"/>
          <ac:spMkLst>
            <pc:docMk/>
            <pc:sldMk cId="3294027136" sldId="268"/>
            <ac:spMk id="43" creationId="{E6AD49EF-3524-47D0-A0F5-ADCBEDB7749E}"/>
          </ac:spMkLst>
        </pc:spChg>
        <pc:spChg chg="add mod topLvl">
          <ac:chgData name="Camilo Beltran Montoya" userId="9dcd01be5ee7e1a3" providerId="LiveId" clId="{BB7BF1B4-2650-4D42-BAF6-398AD46A8610}" dt="2022-05-30T19:24:06.876" v="1877" actId="165"/>
          <ac:spMkLst>
            <pc:docMk/>
            <pc:sldMk cId="3294027136" sldId="268"/>
            <ac:spMk id="45" creationId="{8EA7AFA6-208C-400A-B271-AF222D51CE7D}"/>
          </ac:spMkLst>
        </pc:spChg>
        <pc:spChg chg="add mod topLvl">
          <ac:chgData name="Camilo Beltran Montoya" userId="9dcd01be5ee7e1a3" providerId="LiveId" clId="{BB7BF1B4-2650-4D42-BAF6-398AD46A8610}" dt="2022-05-30T19:26:34.892" v="1900" actId="6549"/>
          <ac:spMkLst>
            <pc:docMk/>
            <pc:sldMk cId="3294027136" sldId="268"/>
            <ac:spMk id="47" creationId="{AB5B8C4F-9400-43B1-B638-19652EAD141E}"/>
          </ac:spMkLst>
        </pc:spChg>
        <pc:spChg chg="add mod topLvl">
          <ac:chgData name="Camilo Beltran Montoya" userId="9dcd01be5ee7e1a3" providerId="LiveId" clId="{BB7BF1B4-2650-4D42-BAF6-398AD46A8610}" dt="2022-05-30T19:24:06.876" v="1877" actId="165"/>
          <ac:spMkLst>
            <pc:docMk/>
            <pc:sldMk cId="3294027136" sldId="268"/>
            <ac:spMk id="49" creationId="{91345D02-E22A-4843-B6B8-47BA42ADC97F}"/>
          </ac:spMkLst>
        </pc:spChg>
        <pc:spChg chg="add mod topLvl">
          <ac:chgData name="Camilo Beltran Montoya" userId="9dcd01be5ee7e1a3" providerId="LiveId" clId="{BB7BF1B4-2650-4D42-BAF6-398AD46A8610}" dt="2022-05-30T19:26:31.884" v="1899" actId="6549"/>
          <ac:spMkLst>
            <pc:docMk/>
            <pc:sldMk cId="3294027136" sldId="268"/>
            <ac:spMk id="51" creationId="{EE190EC5-8280-4BF6-8A55-1893AFF9A61C}"/>
          </ac:spMkLst>
        </pc:spChg>
        <pc:spChg chg="add del mod">
          <ac:chgData name="Camilo Beltran Montoya" userId="9dcd01be5ee7e1a3" providerId="LiveId" clId="{BB7BF1B4-2650-4D42-BAF6-398AD46A8610}" dt="2022-05-30T19:08:50.234" v="1725" actId="478"/>
          <ac:spMkLst>
            <pc:docMk/>
            <pc:sldMk cId="3294027136" sldId="268"/>
            <ac:spMk id="52" creationId="{B21BC065-04AC-4E03-A143-757D0F2D0A3A}"/>
          </ac:spMkLst>
        </pc:spChg>
        <pc:grpChg chg="del mod">
          <ac:chgData name="Camilo Beltran Montoya" userId="9dcd01be5ee7e1a3" providerId="LiveId" clId="{BB7BF1B4-2650-4D42-BAF6-398AD46A8610}" dt="2022-05-30T18:35:34.088" v="1432" actId="165"/>
          <ac:grpSpMkLst>
            <pc:docMk/>
            <pc:sldMk cId="3294027136" sldId="268"/>
            <ac:grpSpMk id="2" creationId="{3993ED0C-8959-46D2-A21F-3A6EE0F3250C}"/>
          </ac:grpSpMkLst>
        </pc:grpChg>
        <pc:grpChg chg="add del mod">
          <ac:chgData name="Camilo Beltran Montoya" userId="9dcd01be5ee7e1a3" providerId="LiveId" clId="{BB7BF1B4-2650-4D42-BAF6-398AD46A8610}" dt="2022-05-30T19:24:06.876" v="1877" actId="165"/>
          <ac:grpSpMkLst>
            <pc:docMk/>
            <pc:sldMk cId="3294027136" sldId="268"/>
            <ac:grpSpMk id="2" creationId="{3C2B1299-C2E1-4D52-B2EC-17F1AC2DAF2D}"/>
          </ac:grpSpMkLst>
        </pc:grpChg>
        <pc:grpChg chg="add del mod">
          <ac:chgData name="Camilo Beltran Montoya" userId="9dcd01be5ee7e1a3" providerId="LiveId" clId="{BB7BF1B4-2650-4D42-BAF6-398AD46A8610}" dt="2022-05-30T18:45:12.187" v="1545"/>
          <ac:grpSpMkLst>
            <pc:docMk/>
            <pc:sldMk cId="3294027136" sldId="268"/>
            <ac:grpSpMk id="31" creationId="{88C2E283-2C06-4298-BE56-D911C4EF516F}"/>
          </ac:grpSpMkLst>
        </pc:grpChg>
        <pc:graphicFrameChg chg="del">
          <ac:chgData name="Camilo Beltran Montoya" userId="9dcd01be5ee7e1a3" providerId="LiveId" clId="{BB7BF1B4-2650-4D42-BAF6-398AD46A8610}" dt="2022-05-30T18:20:34.887" v="1428" actId="18245"/>
          <ac:graphicFrameMkLst>
            <pc:docMk/>
            <pc:sldMk cId="3294027136" sldId="268"/>
            <ac:graphicFrameMk id="6" creationId="{00000000-0000-0000-0000-000000000000}"/>
          </ac:graphicFrameMkLst>
        </pc:graphicFrameChg>
        <pc:picChg chg="add del mod ord topLvl modCrop">
          <ac:chgData name="Camilo Beltran Montoya" userId="9dcd01be5ee7e1a3" providerId="LiveId" clId="{BB7BF1B4-2650-4D42-BAF6-398AD46A8610}" dt="2022-05-30T19:24:06.876" v="1877" actId="165"/>
          <ac:picMkLst>
            <pc:docMk/>
            <pc:sldMk cId="3294027136" sldId="268"/>
            <ac:picMk id="22" creationId="{2F0AAE9F-FDF3-B20E-A83E-AA334A32B6DF}"/>
          </ac:picMkLst>
        </pc:picChg>
        <pc:picChg chg="mod">
          <ac:chgData name="Camilo Beltran Montoya" userId="9dcd01be5ee7e1a3" providerId="LiveId" clId="{BB7BF1B4-2650-4D42-BAF6-398AD46A8610}" dt="2022-05-30T18:44:26.634" v="1532"/>
          <ac:picMkLst>
            <pc:docMk/>
            <pc:sldMk cId="3294027136" sldId="268"/>
            <ac:picMk id="34" creationId="{412BECC1-FB2B-4ED6-A0B8-60E820613CF2}"/>
          </ac:picMkLst>
        </pc:picChg>
        <pc:picChg chg="mod">
          <ac:chgData name="Camilo Beltran Montoya" userId="9dcd01be5ee7e1a3" providerId="LiveId" clId="{BB7BF1B4-2650-4D42-BAF6-398AD46A8610}" dt="2022-05-30T18:44:26.634" v="1532"/>
          <ac:picMkLst>
            <pc:docMk/>
            <pc:sldMk cId="3294027136" sldId="268"/>
            <ac:picMk id="35" creationId="{91994CF3-7974-4A1E-90DB-9C6F0C03D23B}"/>
          </ac:picMkLst>
        </pc:picChg>
      </pc:sldChg>
      <pc:sldChg chg="addSp delSp modSp mod">
        <pc:chgData name="Camilo Beltran Montoya" userId="9dcd01be5ee7e1a3" providerId="LiveId" clId="{BB7BF1B4-2650-4D42-BAF6-398AD46A8610}" dt="2022-05-30T22:32:11.484" v="3402" actId="1036"/>
        <pc:sldMkLst>
          <pc:docMk/>
          <pc:sldMk cId="622259074" sldId="269"/>
        </pc:sldMkLst>
        <pc:spChg chg="mod">
          <ac:chgData name="Camilo Beltran Montoya" userId="9dcd01be5ee7e1a3" providerId="LiveId" clId="{BB7BF1B4-2650-4D42-BAF6-398AD46A8610}" dt="2022-05-30T21:14:13.727" v="2794" actId="1076"/>
          <ac:spMkLst>
            <pc:docMk/>
            <pc:sldMk cId="622259074" sldId="269"/>
            <ac:spMk id="3" creationId="{0CE68BB7-DD3C-664A-AC9D-74A5FE280DD9}"/>
          </ac:spMkLst>
        </pc:spChg>
        <pc:spChg chg="mod topLvl">
          <ac:chgData name="Camilo Beltran Montoya" userId="9dcd01be5ee7e1a3" providerId="LiveId" clId="{BB7BF1B4-2650-4D42-BAF6-398AD46A8610}" dt="2022-05-30T22:32:11.484" v="3402" actId="1036"/>
          <ac:spMkLst>
            <pc:docMk/>
            <pc:sldMk cId="622259074" sldId="269"/>
            <ac:spMk id="4" creationId="{99D8346B-4918-4995-AC08-2DE707090B85}"/>
          </ac:spMkLst>
        </pc:spChg>
        <pc:spChg chg="mod topLvl">
          <ac:chgData name="Camilo Beltran Montoya" userId="9dcd01be5ee7e1a3" providerId="LiveId" clId="{BB7BF1B4-2650-4D42-BAF6-398AD46A8610}" dt="2022-05-30T22:32:07.296" v="3394" actId="1035"/>
          <ac:spMkLst>
            <pc:docMk/>
            <pc:sldMk cId="622259074" sldId="269"/>
            <ac:spMk id="6" creationId="{2589F24B-62C3-491B-9CE6-C5811C4206C6}"/>
          </ac:spMkLst>
        </pc:spChg>
        <pc:spChg chg="del mod ord topLvl">
          <ac:chgData name="Camilo Beltran Montoya" userId="9dcd01be5ee7e1a3" providerId="LiveId" clId="{BB7BF1B4-2650-4D42-BAF6-398AD46A8610}" dt="2022-05-30T22:26:58.581" v="3318" actId="478"/>
          <ac:spMkLst>
            <pc:docMk/>
            <pc:sldMk cId="622259074" sldId="269"/>
            <ac:spMk id="7" creationId="{715B7047-0113-4BB3-9E22-E886D59F4915}"/>
          </ac:spMkLst>
        </pc:spChg>
        <pc:spChg chg="mod topLvl">
          <ac:chgData name="Camilo Beltran Montoya" userId="9dcd01be5ee7e1a3" providerId="LiveId" clId="{BB7BF1B4-2650-4D42-BAF6-398AD46A8610}" dt="2022-05-30T22:32:07.296" v="3394" actId="1035"/>
          <ac:spMkLst>
            <pc:docMk/>
            <pc:sldMk cId="622259074" sldId="269"/>
            <ac:spMk id="8" creationId="{157B31A5-CA7E-4133-8FC2-4A799950EAD2}"/>
          </ac:spMkLst>
        </pc:spChg>
        <pc:spChg chg="del mod ord topLvl">
          <ac:chgData name="Camilo Beltran Montoya" userId="9dcd01be5ee7e1a3" providerId="LiveId" clId="{BB7BF1B4-2650-4D42-BAF6-398AD46A8610}" dt="2022-05-30T22:26:59.276" v="3319" actId="478"/>
          <ac:spMkLst>
            <pc:docMk/>
            <pc:sldMk cId="622259074" sldId="269"/>
            <ac:spMk id="9" creationId="{CAD9050E-2E9F-4683-971F-E4CD4DFA1C58}"/>
          </ac:spMkLst>
        </pc:spChg>
        <pc:spChg chg="mod topLvl">
          <ac:chgData name="Camilo Beltran Montoya" userId="9dcd01be5ee7e1a3" providerId="LiveId" clId="{BB7BF1B4-2650-4D42-BAF6-398AD46A8610}" dt="2022-05-30T22:32:07.296" v="3394" actId="1035"/>
          <ac:spMkLst>
            <pc:docMk/>
            <pc:sldMk cId="622259074" sldId="269"/>
            <ac:spMk id="10" creationId="{7D62FD9D-7084-41BB-9850-86E496872D72}"/>
          </ac:spMkLst>
        </pc:spChg>
        <pc:spChg chg="del mod ord topLvl">
          <ac:chgData name="Camilo Beltran Montoya" userId="9dcd01be5ee7e1a3" providerId="LiveId" clId="{BB7BF1B4-2650-4D42-BAF6-398AD46A8610}" dt="2022-05-30T22:26:59.967" v="3320" actId="478"/>
          <ac:spMkLst>
            <pc:docMk/>
            <pc:sldMk cId="622259074" sldId="269"/>
            <ac:spMk id="11" creationId="{2E84AEEE-D945-46EF-B269-652A7CC431F4}"/>
          </ac:spMkLst>
        </pc:spChg>
        <pc:spChg chg="add mod ord">
          <ac:chgData name="Camilo Beltran Montoya" userId="9dcd01be5ee7e1a3" providerId="LiveId" clId="{BB7BF1B4-2650-4D42-BAF6-398AD46A8610}" dt="2022-05-30T22:32:07.296" v="3394" actId="1035"/>
          <ac:spMkLst>
            <pc:docMk/>
            <pc:sldMk cId="622259074" sldId="269"/>
            <ac:spMk id="12" creationId="{5207F729-7F6D-4049-A20A-1123BFE9DC45}"/>
          </ac:spMkLst>
        </pc:spChg>
        <pc:spChg chg="add mod ord">
          <ac:chgData name="Camilo Beltran Montoya" userId="9dcd01be5ee7e1a3" providerId="LiveId" clId="{BB7BF1B4-2650-4D42-BAF6-398AD46A8610}" dt="2022-05-30T22:32:07.296" v="3394" actId="1035"/>
          <ac:spMkLst>
            <pc:docMk/>
            <pc:sldMk cId="622259074" sldId="269"/>
            <ac:spMk id="13" creationId="{4135DEF6-CCCA-46BC-9AD0-4E6833171978}"/>
          </ac:spMkLst>
        </pc:spChg>
        <pc:spChg chg="add mod ord">
          <ac:chgData name="Camilo Beltran Montoya" userId="9dcd01be5ee7e1a3" providerId="LiveId" clId="{BB7BF1B4-2650-4D42-BAF6-398AD46A8610}" dt="2022-05-30T22:32:07.296" v="3394" actId="1035"/>
          <ac:spMkLst>
            <pc:docMk/>
            <pc:sldMk cId="622259074" sldId="269"/>
            <ac:spMk id="14" creationId="{210C94ED-005D-43F0-A208-C5CF66523643}"/>
          </ac:spMkLst>
        </pc:spChg>
        <pc:spChg chg="add mod ord">
          <ac:chgData name="Camilo Beltran Montoya" userId="9dcd01be5ee7e1a3" providerId="LiveId" clId="{BB7BF1B4-2650-4D42-BAF6-398AD46A8610}" dt="2022-05-30T22:30:28.645" v="3362" actId="164"/>
          <ac:spMkLst>
            <pc:docMk/>
            <pc:sldMk cId="622259074" sldId="269"/>
            <ac:spMk id="15" creationId="{3C0A29D0-1F6D-40F3-B62E-03B2186B5CEC}"/>
          </ac:spMkLst>
        </pc:spChg>
        <pc:spChg chg="add del mod">
          <ac:chgData name="Camilo Beltran Montoya" userId="9dcd01be5ee7e1a3" providerId="LiveId" clId="{BB7BF1B4-2650-4D42-BAF6-398AD46A8610}" dt="2022-05-30T21:17:23.817" v="2826" actId="478"/>
          <ac:spMkLst>
            <pc:docMk/>
            <pc:sldMk cId="622259074" sldId="269"/>
            <ac:spMk id="16" creationId="{AD57CA3C-8ECD-46F0-B0FF-EC065567577B}"/>
          </ac:spMkLst>
        </pc:spChg>
        <pc:spChg chg="add mod">
          <ac:chgData name="Camilo Beltran Montoya" userId="9dcd01be5ee7e1a3" providerId="LiveId" clId="{BB7BF1B4-2650-4D42-BAF6-398AD46A8610}" dt="2022-05-30T22:30:22.471" v="3361" actId="164"/>
          <ac:spMkLst>
            <pc:docMk/>
            <pc:sldMk cId="622259074" sldId="269"/>
            <ac:spMk id="17" creationId="{45561A38-7351-49AA-A96D-E20FCB668BD2}"/>
          </ac:spMkLst>
        </pc:spChg>
        <pc:spChg chg="add mod">
          <ac:chgData name="Camilo Beltran Montoya" userId="9dcd01be5ee7e1a3" providerId="LiveId" clId="{BB7BF1B4-2650-4D42-BAF6-398AD46A8610}" dt="2022-05-30T22:30:18.087" v="3360" actId="164"/>
          <ac:spMkLst>
            <pc:docMk/>
            <pc:sldMk cId="622259074" sldId="269"/>
            <ac:spMk id="18" creationId="{ED29B024-92E4-4707-9326-67BEA642FABF}"/>
          </ac:spMkLst>
        </pc:spChg>
        <pc:grpChg chg="del mod">
          <ac:chgData name="Camilo Beltran Montoya" userId="9dcd01be5ee7e1a3" providerId="LiveId" clId="{BB7BF1B4-2650-4D42-BAF6-398AD46A8610}" dt="2022-05-30T20:55:13.895" v="2661" actId="165"/>
          <ac:grpSpMkLst>
            <pc:docMk/>
            <pc:sldMk cId="622259074" sldId="269"/>
            <ac:grpSpMk id="2" creationId="{16CE92DC-13F7-4DB2-9A7F-80B425C78F2C}"/>
          </ac:grpSpMkLst>
        </pc:grpChg>
        <pc:grpChg chg="add mod">
          <ac:chgData name="Camilo Beltran Montoya" userId="9dcd01be5ee7e1a3" providerId="LiveId" clId="{BB7BF1B4-2650-4D42-BAF6-398AD46A8610}" dt="2022-05-30T22:32:07.296" v="3394" actId="1035"/>
          <ac:grpSpMkLst>
            <pc:docMk/>
            <pc:sldMk cId="622259074" sldId="269"/>
            <ac:grpSpMk id="23" creationId="{F7F7D7FA-57BA-41F9-86B3-33C5F72FF727}"/>
          </ac:grpSpMkLst>
        </pc:grpChg>
        <pc:grpChg chg="add mod">
          <ac:chgData name="Camilo Beltran Montoya" userId="9dcd01be5ee7e1a3" providerId="LiveId" clId="{BB7BF1B4-2650-4D42-BAF6-398AD46A8610}" dt="2022-05-30T22:32:07.296" v="3394" actId="1035"/>
          <ac:grpSpMkLst>
            <pc:docMk/>
            <pc:sldMk cId="622259074" sldId="269"/>
            <ac:grpSpMk id="24" creationId="{298B9576-D3BC-402A-8841-D0989BA536EB}"/>
          </ac:grpSpMkLst>
        </pc:grpChg>
        <pc:grpChg chg="add mod">
          <ac:chgData name="Camilo Beltran Montoya" userId="9dcd01be5ee7e1a3" providerId="LiveId" clId="{BB7BF1B4-2650-4D42-BAF6-398AD46A8610}" dt="2022-05-30T22:32:07.296" v="3394" actId="1035"/>
          <ac:grpSpMkLst>
            <pc:docMk/>
            <pc:sldMk cId="622259074" sldId="269"/>
            <ac:grpSpMk id="25" creationId="{DFB00CD6-EF50-48BE-A998-0F1A1AA615FD}"/>
          </ac:grpSpMkLst>
        </pc:grpChg>
        <pc:graphicFrameChg chg="del">
          <ac:chgData name="Camilo Beltran Montoya" userId="9dcd01be5ee7e1a3" providerId="LiveId" clId="{BB7BF1B4-2650-4D42-BAF6-398AD46A8610}" dt="2022-05-30T20:54:43.247" v="2659" actId="18245"/>
          <ac:graphicFrameMkLst>
            <pc:docMk/>
            <pc:sldMk cId="622259074" sldId="269"/>
            <ac:graphicFrameMk id="5" creationId="{00000000-0000-0000-0000-000000000000}"/>
          </ac:graphicFrameMkLst>
        </pc:graphicFrameChg>
        <pc:picChg chg="add mod modCrop">
          <ac:chgData name="Camilo Beltran Montoya" userId="9dcd01be5ee7e1a3" providerId="LiveId" clId="{BB7BF1B4-2650-4D42-BAF6-398AD46A8610}" dt="2022-05-30T22:30:28.645" v="3362" actId="164"/>
          <ac:picMkLst>
            <pc:docMk/>
            <pc:sldMk cId="622259074" sldId="269"/>
            <ac:picMk id="20" creationId="{DA1C9E8E-DF2C-4AC2-BB19-D7918178CBDA}"/>
          </ac:picMkLst>
        </pc:picChg>
        <pc:picChg chg="add mod modCrop">
          <ac:chgData name="Camilo Beltran Montoya" userId="9dcd01be5ee7e1a3" providerId="LiveId" clId="{BB7BF1B4-2650-4D42-BAF6-398AD46A8610}" dt="2022-05-30T22:30:22.471" v="3361" actId="164"/>
          <ac:picMkLst>
            <pc:docMk/>
            <pc:sldMk cId="622259074" sldId="269"/>
            <ac:picMk id="21" creationId="{D6906F59-FF97-4C4E-8F4E-0FAA33458BF2}"/>
          </ac:picMkLst>
        </pc:picChg>
        <pc:picChg chg="add mod modCrop">
          <ac:chgData name="Camilo Beltran Montoya" userId="9dcd01be5ee7e1a3" providerId="LiveId" clId="{BB7BF1B4-2650-4D42-BAF6-398AD46A8610}" dt="2022-05-30T22:30:18.087" v="3360" actId="164"/>
          <ac:picMkLst>
            <pc:docMk/>
            <pc:sldMk cId="622259074" sldId="269"/>
            <ac:picMk id="22" creationId="{E67FE7D8-6D10-44AF-A1FC-8EFA2C6808C2}"/>
          </ac:picMkLst>
        </pc:picChg>
      </pc:sldChg>
      <pc:sldChg chg="addSp delSp modSp mod">
        <pc:chgData name="Camilo Beltran Montoya" userId="9dcd01be5ee7e1a3" providerId="LiveId" clId="{BB7BF1B4-2650-4D42-BAF6-398AD46A8610}" dt="2022-05-30T22:24:10.075" v="3317" actId="1076"/>
        <pc:sldMkLst>
          <pc:docMk/>
          <pc:sldMk cId="2242569181" sldId="270"/>
        </pc:sldMkLst>
        <pc:spChg chg="mod">
          <ac:chgData name="Camilo Beltran Montoya" userId="9dcd01be5ee7e1a3" providerId="LiveId" clId="{BB7BF1B4-2650-4D42-BAF6-398AD46A8610}" dt="2022-05-30T19:49:12.689" v="2223" actId="207"/>
          <ac:spMkLst>
            <pc:docMk/>
            <pc:sldMk cId="2242569181" sldId="270"/>
            <ac:spMk id="3" creationId="{0CE68BB7-DD3C-664A-AC9D-74A5FE280DD9}"/>
          </ac:spMkLst>
        </pc:spChg>
        <pc:spChg chg="mod">
          <ac:chgData name="Camilo Beltran Montoya" userId="9dcd01be5ee7e1a3" providerId="LiveId" clId="{BB7BF1B4-2650-4D42-BAF6-398AD46A8610}" dt="2022-05-30T19:50:51.831" v="2243" actId="1076"/>
          <ac:spMkLst>
            <pc:docMk/>
            <pc:sldMk cId="2242569181" sldId="270"/>
            <ac:spMk id="5" creationId="{00000000-0000-0000-0000-000000000000}"/>
          </ac:spMkLst>
        </pc:spChg>
        <pc:spChg chg="add mod ord">
          <ac:chgData name="Camilo Beltran Montoya" userId="9dcd01be5ee7e1a3" providerId="LiveId" clId="{BB7BF1B4-2650-4D42-BAF6-398AD46A8610}" dt="2022-05-30T22:22:35.305" v="3298" actId="207"/>
          <ac:spMkLst>
            <pc:docMk/>
            <pc:sldMk cId="2242569181" sldId="270"/>
            <ac:spMk id="6" creationId="{92994FDB-2222-43E7-859F-0FB76637C783}"/>
          </ac:spMkLst>
        </pc:spChg>
        <pc:spChg chg="mod">
          <ac:chgData name="Camilo Beltran Montoya" userId="9dcd01be5ee7e1a3" providerId="LiveId" clId="{BB7BF1B4-2650-4D42-BAF6-398AD46A8610}" dt="2022-05-30T22:23:48.243" v="3314" actId="403"/>
          <ac:spMkLst>
            <pc:docMk/>
            <pc:sldMk cId="2242569181" sldId="270"/>
            <ac:spMk id="8" creationId="{00000000-0000-0000-0000-000000000000}"/>
          </ac:spMkLst>
        </pc:spChg>
        <pc:spChg chg="mod">
          <ac:chgData name="Camilo Beltran Montoya" userId="9dcd01be5ee7e1a3" providerId="LiveId" clId="{BB7BF1B4-2650-4D42-BAF6-398AD46A8610}" dt="2022-05-30T22:23:46.609" v="3313" actId="403"/>
          <ac:spMkLst>
            <pc:docMk/>
            <pc:sldMk cId="2242569181" sldId="270"/>
            <ac:spMk id="10" creationId="{00000000-0000-0000-0000-000000000000}"/>
          </ac:spMkLst>
        </pc:spChg>
        <pc:spChg chg="mod">
          <ac:chgData name="Camilo Beltran Montoya" userId="9dcd01be5ee7e1a3" providerId="LiveId" clId="{BB7BF1B4-2650-4D42-BAF6-398AD46A8610}" dt="2022-05-30T22:24:04.393" v="3316" actId="1076"/>
          <ac:spMkLst>
            <pc:docMk/>
            <pc:sldMk cId="2242569181" sldId="270"/>
            <ac:spMk id="11" creationId="{00000000-0000-0000-0000-000000000000}"/>
          </ac:spMkLst>
        </pc:spChg>
        <pc:spChg chg="mod">
          <ac:chgData name="Camilo Beltran Montoya" userId="9dcd01be5ee7e1a3" providerId="LiveId" clId="{BB7BF1B4-2650-4D42-BAF6-398AD46A8610}" dt="2022-05-30T22:23:50.419" v="3315" actId="403"/>
          <ac:spMkLst>
            <pc:docMk/>
            <pc:sldMk cId="2242569181" sldId="270"/>
            <ac:spMk id="12" creationId="{00000000-0000-0000-0000-000000000000}"/>
          </ac:spMkLst>
        </pc:spChg>
        <pc:spChg chg="del mod">
          <ac:chgData name="Camilo Beltran Montoya" userId="9dcd01be5ee7e1a3" providerId="LiveId" clId="{BB7BF1B4-2650-4D42-BAF6-398AD46A8610}" dt="2022-05-30T19:54:05.471" v="2275" actId="478"/>
          <ac:spMkLst>
            <pc:docMk/>
            <pc:sldMk cId="2242569181" sldId="270"/>
            <ac:spMk id="13" creationId="{00000000-0000-0000-0000-000000000000}"/>
          </ac:spMkLst>
        </pc:spChg>
        <pc:spChg chg="del mod">
          <ac:chgData name="Camilo Beltran Montoya" userId="9dcd01be5ee7e1a3" providerId="LiveId" clId="{BB7BF1B4-2650-4D42-BAF6-398AD46A8610}" dt="2022-05-30T19:54:03.652" v="2273" actId="478"/>
          <ac:spMkLst>
            <pc:docMk/>
            <pc:sldMk cId="2242569181" sldId="270"/>
            <ac:spMk id="14" creationId="{00000000-0000-0000-0000-000000000000}"/>
          </ac:spMkLst>
        </pc:spChg>
        <pc:spChg chg="del mod">
          <ac:chgData name="Camilo Beltran Montoya" userId="9dcd01be5ee7e1a3" providerId="LiveId" clId="{BB7BF1B4-2650-4D42-BAF6-398AD46A8610}" dt="2022-05-30T19:56:29.615" v="2311" actId="478"/>
          <ac:spMkLst>
            <pc:docMk/>
            <pc:sldMk cId="2242569181" sldId="270"/>
            <ac:spMk id="16" creationId="{00000000-0000-0000-0000-000000000000}"/>
          </ac:spMkLst>
        </pc:spChg>
        <pc:spChg chg="del mod">
          <ac:chgData name="Camilo Beltran Montoya" userId="9dcd01be5ee7e1a3" providerId="LiveId" clId="{BB7BF1B4-2650-4D42-BAF6-398AD46A8610}" dt="2022-05-30T19:54:02.957" v="2272" actId="478"/>
          <ac:spMkLst>
            <pc:docMk/>
            <pc:sldMk cId="2242569181" sldId="270"/>
            <ac:spMk id="17" creationId="{00000000-0000-0000-0000-000000000000}"/>
          </ac:spMkLst>
        </pc:spChg>
        <pc:spChg chg="del mod">
          <ac:chgData name="Camilo Beltran Montoya" userId="9dcd01be5ee7e1a3" providerId="LiveId" clId="{BB7BF1B4-2650-4D42-BAF6-398AD46A8610}" dt="2022-05-30T19:54:04.287" v="2274" actId="478"/>
          <ac:spMkLst>
            <pc:docMk/>
            <pc:sldMk cId="2242569181" sldId="270"/>
            <ac:spMk id="18" creationId="{00000000-0000-0000-0000-000000000000}"/>
          </ac:spMkLst>
        </pc:spChg>
        <pc:spChg chg="mod">
          <ac:chgData name="Camilo Beltran Montoya" userId="9dcd01be5ee7e1a3" providerId="LiveId" clId="{BB7BF1B4-2650-4D42-BAF6-398AD46A8610}" dt="2022-05-30T22:23:43.563" v="3312" actId="403"/>
          <ac:spMkLst>
            <pc:docMk/>
            <pc:sldMk cId="2242569181" sldId="270"/>
            <ac:spMk id="19" creationId="{00000000-0000-0000-0000-000000000000}"/>
          </ac:spMkLst>
        </pc:spChg>
        <pc:spChg chg="del mod">
          <ac:chgData name="Camilo Beltran Montoya" userId="9dcd01be5ee7e1a3" providerId="LiveId" clId="{BB7BF1B4-2650-4D42-BAF6-398AD46A8610}" dt="2022-05-30T19:51:38.253" v="2250" actId="478"/>
          <ac:spMkLst>
            <pc:docMk/>
            <pc:sldMk cId="2242569181" sldId="270"/>
            <ac:spMk id="20" creationId="{00000000-0000-0000-0000-000000000000}"/>
          </ac:spMkLst>
        </pc:spChg>
        <pc:spChg chg="del mod">
          <ac:chgData name="Camilo Beltran Montoya" userId="9dcd01be5ee7e1a3" providerId="LiveId" clId="{BB7BF1B4-2650-4D42-BAF6-398AD46A8610}" dt="2022-05-30T19:54:02.106" v="2271" actId="478"/>
          <ac:spMkLst>
            <pc:docMk/>
            <pc:sldMk cId="2242569181" sldId="270"/>
            <ac:spMk id="21" creationId="{00000000-0000-0000-0000-000000000000}"/>
          </ac:spMkLst>
        </pc:spChg>
        <pc:spChg chg="del mod">
          <ac:chgData name="Camilo Beltran Montoya" userId="9dcd01be5ee7e1a3" providerId="LiveId" clId="{BB7BF1B4-2650-4D42-BAF6-398AD46A8610}" dt="2022-05-30T19:54:06.124" v="2276" actId="478"/>
          <ac:spMkLst>
            <pc:docMk/>
            <pc:sldMk cId="2242569181" sldId="270"/>
            <ac:spMk id="22" creationId="{00000000-0000-0000-0000-000000000000}"/>
          </ac:spMkLst>
        </pc:spChg>
        <pc:spChg chg="add mod">
          <ac:chgData name="Camilo Beltran Montoya" userId="9dcd01be5ee7e1a3" providerId="LiveId" clId="{BB7BF1B4-2650-4D42-BAF6-398AD46A8610}" dt="2022-05-30T19:53:48.436" v="2269" actId="1076"/>
          <ac:spMkLst>
            <pc:docMk/>
            <pc:sldMk cId="2242569181" sldId="270"/>
            <ac:spMk id="23" creationId="{3F48C504-E153-4AA2-923C-475915129C96}"/>
          </ac:spMkLst>
        </pc:spChg>
        <pc:spChg chg="add mod">
          <ac:chgData name="Camilo Beltran Montoya" userId="9dcd01be5ee7e1a3" providerId="LiveId" clId="{BB7BF1B4-2650-4D42-BAF6-398AD46A8610}" dt="2022-05-30T22:22:59.943" v="3305" actId="207"/>
          <ac:spMkLst>
            <pc:docMk/>
            <pc:sldMk cId="2242569181" sldId="270"/>
            <ac:spMk id="24" creationId="{04B54DAE-B64C-47BA-8543-C90A95A8D398}"/>
          </ac:spMkLst>
        </pc:spChg>
        <pc:spChg chg="add mod">
          <ac:chgData name="Camilo Beltran Montoya" userId="9dcd01be5ee7e1a3" providerId="LiveId" clId="{BB7BF1B4-2650-4D42-BAF6-398AD46A8610}" dt="2022-05-30T22:24:10.075" v="3317" actId="1076"/>
          <ac:spMkLst>
            <pc:docMk/>
            <pc:sldMk cId="2242569181" sldId="270"/>
            <ac:spMk id="25" creationId="{70E2C456-6D6A-4C03-B57A-38D091B5D49C}"/>
          </ac:spMkLst>
        </pc:spChg>
        <pc:spChg chg="add mod">
          <ac:chgData name="Camilo Beltran Montoya" userId="9dcd01be5ee7e1a3" providerId="LiveId" clId="{BB7BF1B4-2650-4D42-BAF6-398AD46A8610}" dt="2022-05-30T22:22:31.347" v="3296" actId="207"/>
          <ac:spMkLst>
            <pc:docMk/>
            <pc:sldMk cId="2242569181" sldId="270"/>
            <ac:spMk id="26" creationId="{5BFBCC8F-ECED-4368-8F56-B8C16C3F2A2E}"/>
          </ac:spMkLst>
        </pc:spChg>
        <pc:spChg chg="add del mod">
          <ac:chgData name="Camilo Beltran Montoya" userId="9dcd01be5ee7e1a3" providerId="LiveId" clId="{BB7BF1B4-2650-4D42-BAF6-398AD46A8610}" dt="2022-05-30T19:55:00.989" v="2294" actId="21"/>
          <ac:spMkLst>
            <pc:docMk/>
            <pc:sldMk cId="2242569181" sldId="270"/>
            <ac:spMk id="27" creationId="{74C48D80-C8C4-4AFE-8679-9EB93D54FB84}"/>
          </ac:spMkLst>
        </pc:spChg>
        <pc:spChg chg="add del mod">
          <ac:chgData name="Camilo Beltran Montoya" userId="9dcd01be5ee7e1a3" providerId="LiveId" clId="{BB7BF1B4-2650-4D42-BAF6-398AD46A8610}" dt="2022-05-30T19:55:00.989" v="2294" actId="21"/>
          <ac:spMkLst>
            <pc:docMk/>
            <pc:sldMk cId="2242569181" sldId="270"/>
            <ac:spMk id="28" creationId="{6FC0B37B-4BE0-45B0-A724-3E4E6E10C57F}"/>
          </ac:spMkLst>
        </pc:spChg>
        <pc:spChg chg="add mod">
          <ac:chgData name="Camilo Beltran Montoya" userId="9dcd01be5ee7e1a3" providerId="LiveId" clId="{BB7BF1B4-2650-4D42-BAF6-398AD46A8610}" dt="2022-05-30T22:22:41.946" v="3301" actId="207"/>
          <ac:spMkLst>
            <pc:docMk/>
            <pc:sldMk cId="2242569181" sldId="270"/>
            <ac:spMk id="29" creationId="{FD9C246F-5524-4F22-94CD-83F9B6A6893F}"/>
          </ac:spMkLst>
        </pc:spChg>
        <pc:spChg chg="add mod">
          <ac:chgData name="Camilo Beltran Montoya" userId="9dcd01be5ee7e1a3" providerId="LiveId" clId="{BB7BF1B4-2650-4D42-BAF6-398AD46A8610}" dt="2022-05-30T22:22:44.166" v="3302" actId="207"/>
          <ac:spMkLst>
            <pc:docMk/>
            <pc:sldMk cId="2242569181" sldId="270"/>
            <ac:spMk id="30" creationId="{760FBD37-300B-4132-85C0-4C584EB9C045}"/>
          </ac:spMkLst>
        </pc:spChg>
        <pc:spChg chg="add mod">
          <ac:chgData name="Camilo Beltran Montoya" userId="9dcd01be5ee7e1a3" providerId="LiveId" clId="{BB7BF1B4-2650-4D42-BAF6-398AD46A8610}" dt="2022-05-30T22:22:37.513" v="3299" actId="207"/>
          <ac:spMkLst>
            <pc:docMk/>
            <pc:sldMk cId="2242569181" sldId="270"/>
            <ac:spMk id="31" creationId="{F2A8FAA9-100A-4A52-831D-7E50E466B1E8}"/>
          </ac:spMkLst>
        </pc:spChg>
        <pc:spChg chg="add mod">
          <ac:chgData name="Camilo Beltran Montoya" userId="9dcd01be5ee7e1a3" providerId="LiveId" clId="{BB7BF1B4-2650-4D42-BAF6-398AD46A8610}" dt="2022-05-30T22:22:39.624" v="3300" actId="207"/>
          <ac:spMkLst>
            <pc:docMk/>
            <pc:sldMk cId="2242569181" sldId="270"/>
            <ac:spMk id="32" creationId="{325C08FF-61C3-4504-83E6-E35350645E9E}"/>
          </ac:spMkLst>
        </pc:spChg>
        <pc:spChg chg="add mod">
          <ac:chgData name="Camilo Beltran Montoya" userId="9dcd01be5ee7e1a3" providerId="LiveId" clId="{BB7BF1B4-2650-4D42-BAF6-398AD46A8610}" dt="2022-05-30T22:22:45.877" v="3303" actId="207"/>
          <ac:spMkLst>
            <pc:docMk/>
            <pc:sldMk cId="2242569181" sldId="270"/>
            <ac:spMk id="33" creationId="{53A60E6F-CEA3-441E-94EE-2D6DA17CEDD3}"/>
          </ac:spMkLst>
        </pc:spChg>
        <pc:picChg chg="mod">
          <ac:chgData name="Camilo Beltran Montoya" userId="9dcd01be5ee7e1a3" providerId="LiveId" clId="{BB7BF1B4-2650-4D42-BAF6-398AD46A8610}" dt="2022-05-30T19:50:51.831" v="2243" actId="1076"/>
          <ac:picMkLst>
            <pc:docMk/>
            <pc:sldMk cId="2242569181" sldId="270"/>
            <ac:picMk id="7" creationId="{00000000-0000-0000-0000-000000000000}"/>
          </ac:picMkLst>
        </pc:picChg>
      </pc:sldChg>
      <pc:sldChg chg="addSp delSp modSp mod">
        <pc:chgData name="Camilo Beltran Montoya" userId="9dcd01be5ee7e1a3" providerId="LiveId" clId="{BB7BF1B4-2650-4D42-BAF6-398AD46A8610}" dt="2022-05-30T22:06:31.928" v="3136" actId="1076"/>
        <pc:sldMkLst>
          <pc:docMk/>
          <pc:sldMk cId="2871946775" sldId="271"/>
        </pc:sldMkLst>
        <pc:spChg chg="mod">
          <ac:chgData name="Camilo Beltran Montoya" userId="9dcd01be5ee7e1a3" providerId="LiveId" clId="{BB7BF1B4-2650-4D42-BAF6-398AD46A8610}" dt="2022-05-30T20:46:33.261" v="2618" actId="1076"/>
          <ac:spMkLst>
            <pc:docMk/>
            <pc:sldMk cId="2871946775" sldId="271"/>
            <ac:spMk id="3" creationId="{0CE68BB7-DD3C-664A-AC9D-74A5FE280DD9}"/>
          </ac:spMkLst>
        </pc:spChg>
        <pc:spChg chg="mod">
          <ac:chgData name="Camilo Beltran Montoya" userId="9dcd01be5ee7e1a3" providerId="LiveId" clId="{BB7BF1B4-2650-4D42-BAF6-398AD46A8610}" dt="2022-05-30T20:41:43.407" v="2551" actId="14100"/>
          <ac:spMkLst>
            <pc:docMk/>
            <pc:sldMk cId="2871946775" sldId="271"/>
            <ac:spMk id="6" creationId="{00000000-0000-0000-0000-000000000000}"/>
          </ac:spMkLst>
        </pc:spChg>
        <pc:spChg chg="mod">
          <ac:chgData name="Camilo Beltran Montoya" userId="9dcd01be5ee7e1a3" providerId="LiveId" clId="{BB7BF1B4-2650-4D42-BAF6-398AD46A8610}" dt="2022-05-30T20:46:25.665" v="2617" actId="1076"/>
          <ac:spMkLst>
            <pc:docMk/>
            <pc:sldMk cId="2871946775" sldId="271"/>
            <ac:spMk id="7" creationId="{00000000-0000-0000-0000-000000000000}"/>
          </ac:spMkLst>
        </pc:spChg>
        <pc:spChg chg="add del mod ord">
          <ac:chgData name="Camilo Beltran Montoya" userId="9dcd01be5ee7e1a3" providerId="LiveId" clId="{BB7BF1B4-2650-4D42-BAF6-398AD46A8610}" dt="2022-05-30T20:43:12.839" v="2561" actId="478"/>
          <ac:spMkLst>
            <pc:docMk/>
            <pc:sldMk cId="2871946775" sldId="271"/>
            <ac:spMk id="8" creationId="{F2BA301E-F1F7-4028-8A81-C8B9C4BCB2E2}"/>
          </ac:spMkLst>
        </pc:spChg>
        <pc:spChg chg="add mod">
          <ac:chgData name="Camilo Beltran Montoya" userId="9dcd01be5ee7e1a3" providerId="LiveId" clId="{BB7BF1B4-2650-4D42-BAF6-398AD46A8610}" dt="2022-05-30T20:45:26.780" v="2603" actId="1076"/>
          <ac:spMkLst>
            <pc:docMk/>
            <pc:sldMk cId="2871946775" sldId="271"/>
            <ac:spMk id="9" creationId="{CBE64814-196F-463C-8C29-C955A0D7FF3D}"/>
          </ac:spMkLst>
        </pc:spChg>
        <pc:spChg chg="add del mod ord">
          <ac:chgData name="Camilo Beltran Montoya" userId="9dcd01be5ee7e1a3" providerId="LiveId" clId="{BB7BF1B4-2650-4D42-BAF6-398AD46A8610}" dt="2022-05-30T20:45:04.529" v="2597" actId="478"/>
          <ac:spMkLst>
            <pc:docMk/>
            <pc:sldMk cId="2871946775" sldId="271"/>
            <ac:spMk id="10" creationId="{A43B2A80-5EF2-447C-AF76-7875C2EC4EEF}"/>
          </ac:spMkLst>
        </pc:spChg>
        <pc:spChg chg="add mod">
          <ac:chgData name="Camilo Beltran Montoya" userId="9dcd01be5ee7e1a3" providerId="LiveId" clId="{BB7BF1B4-2650-4D42-BAF6-398AD46A8610}" dt="2022-05-30T20:46:06.591" v="2613" actId="1076"/>
          <ac:spMkLst>
            <pc:docMk/>
            <pc:sldMk cId="2871946775" sldId="271"/>
            <ac:spMk id="11" creationId="{2AEFE577-4023-4737-9F6B-2A0A35C18F22}"/>
          </ac:spMkLst>
        </pc:spChg>
        <pc:spChg chg="add mod ord">
          <ac:chgData name="Camilo Beltran Montoya" userId="9dcd01be5ee7e1a3" providerId="LiveId" clId="{BB7BF1B4-2650-4D42-BAF6-398AD46A8610}" dt="2022-05-30T22:05:52.044" v="3118" actId="14100"/>
          <ac:spMkLst>
            <pc:docMk/>
            <pc:sldMk cId="2871946775" sldId="271"/>
            <ac:spMk id="12" creationId="{E8964D9D-148F-4DBE-91A2-61208D9C96B4}"/>
          </ac:spMkLst>
        </pc:spChg>
        <pc:spChg chg="add del mod ord">
          <ac:chgData name="Camilo Beltran Montoya" userId="9dcd01be5ee7e1a3" providerId="LiveId" clId="{BB7BF1B4-2650-4D42-BAF6-398AD46A8610}" dt="2022-05-30T20:43:14.755" v="2562" actId="478"/>
          <ac:spMkLst>
            <pc:docMk/>
            <pc:sldMk cId="2871946775" sldId="271"/>
            <ac:spMk id="13" creationId="{46E586EF-D303-49E3-AADB-EC00FA8732AC}"/>
          </ac:spMkLst>
        </pc:spChg>
        <pc:spChg chg="add mod">
          <ac:chgData name="Camilo Beltran Montoya" userId="9dcd01be5ee7e1a3" providerId="LiveId" clId="{BB7BF1B4-2650-4D42-BAF6-398AD46A8610}" dt="2022-05-30T20:46:15.226" v="2614" actId="1076"/>
          <ac:spMkLst>
            <pc:docMk/>
            <pc:sldMk cId="2871946775" sldId="271"/>
            <ac:spMk id="14" creationId="{2F369A0A-FB9D-42F9-8B45-0980DA657DC3}"/>
          </ac:spMkLst>
        </pc:spChg>
        <pc:spChg chg="del mod topLvl">
          <ac:chgData name="Camilo Beltran Montoya" userId="9dcd01be5ee7e1a3" providerId="LiveId" clId="{BB7BF1B4-2650-4D42-BAF6-398AD46A8610}" dt="2022-05-30T20:48:51.373" v="2629" actId="478"/>
          <ac:spMkLst>
            <pc:docMk/>
            <pc:sldMk cId="2871946775" sldId="271"/>
            <ac:spMk id="16" creationId="{61AA5A79-FEFB-44E4-9992-B4E23D6B5463}"/>
          </ac:spMkLst>
        </pc:spChg>
        <pc:spChg chg="add del mod ord">
          <ac:chgData name="Camilo Beltran Montoya" userId="9dcd01be5ee7e1a3" providerId="LiveId" clId="{BB7BF1B4-2650-4D42-BAF6-398AD46A8610}" dt="2022-05-30T22:06:00.516" v="3121" actId="478"/>
          <ac:spMkLst>
            <pc:docMk/>
            <pc:sldMk cId="2871946775" sldId="271"/>
            <ac:spMk id="17" creationId="{894EF949-79BE-45B1-88D3-0A8C08EAFAAA}"/>
          </ac:spMkLst>
        </pc:spChg>
        <pc:spChg chg="mod topLvl">
          <ac:chgData name="Camilo Beltran Montoya" userId="9dcd01be5ee7e1a3" providerId="LiveId" clId="{BB7BF1B4-2650-4D42-BAF6-398AD46A8610}" dt="2022-05-30T22:06:25.313" v="3135" actId="207"/>
          <ac:spMkLst>
            <pc:docMk/>
            <pc:sldMk cId="2871946775" sldId="271"/>
            <ac:spMk id="18" creationId="{26D0755B-F0CD-4C18-983B-53FDD6E79E16}"/>
          </ac:spMkLst>
        </pc:spChg>
        <pc:spChg chg="del mod topLvl">
          <ac:chgData name="Camilo Beltran Montoya" userId="9dcd01be5ee7e1a3" providerId="LiveId" clId="{BB7BF1B4-2650-4D42-BAF6-398AD46A8610}" dt="2022-05-30T21:51:18.080" v="3099" actId="478"/>
          <ac:spMkLst>
            <pc:docMk/>
            <pc:sldMk cId="2871946775" sldId="271"/>
            <ac:spMk id="19" creationId="{389AD7EC-FCCC-409B-BA18-EFC65228F79A}"/>
          </ac:spMkLst>
        </pc:spChg>
        <pc:spChg chg="mod topLvl">
          <ac:chgData name="Camilo Beltran Montoya" userId="9dcd01be5ee7e1a3" providerId="LiveId" clId="{BB7BF1B4-2650-4D42-BAF6-398AD46A8610}" dt="2022-05-30T22:06:25.313" v="3135" actId="207"/>
          <ac:spMkLst>
            <pc:docMk/>
            <pc:sldMk cId="2871946775" sldId="271"/>
            <ac:spMk id="20" creationId="{700F41E3-E38A-45A6-A93F-BC5417D91F61}"/>
          </ac:spMkLst>
        </pc:spChg>
        <pc:spChg chg="del mod topLvl">
          <ac:chgData name="Camilo Beltran Montoya" userId="9dcd01be5ee7e1a3" providerId="LiveId" clId="{BB7BF1B4-2650-4D42-BAF6-398AD46A8610}" dt="2022-05-30T20:48:42.396" v="2626" actId="478"/>
          <ac:spMkLst>
            <pc:docMk/>
            <pc:sldMk cId="2871946775" sldId="271"/>
            <ac:spMk id="21" creationId="{CA712FCA-D912-4418-9018-13EEE3E46FBF}"/>
          </ac:spMkLst>
        </pc:spChg>
        <pc:spChg chg="mod topLvl">
          <ac:chgData name="Camilo Beltran Montoya" userId="9dcd01be5ee7e1a3" providerId="LiveId" clId="{BB7BF1B4-2650-4D42-BAF6-398AD46A8610}" dt="2022-05-30T22:06:25.313" v="3135" actId="207"/>
          <ac:spMkLst>
            <pc:docMk/>
            <pc:sldMk cId="2871946775" sldId="271"/>
            <ac:spMk id="22" creationId="{77C50DFA-A078-4EEE-A389-2918828B7883}"/>
          </ac:spMkLst>
        </pc:spChg>
        <pc:spChg chg="del mod topLvl">
          <ac:chgData name="Camilo Beltran Montoya" userId="9dcd01be5ee7e1a3" providerId="LiveId" clId="{BB7BF1B4-2650-4D42-BAF6-398AD46A8610}" dt="2022-05-30T20:48:40.714" v="2625" actId="478"/>
          <ac:spMkLst>
            <pc:docMk/>
            <pc:sldMk cId="2871946775" sldId="271"/>
            <ac:spMk id="23" creationId="{71EE265D-1406-4E89-87ED-9300C355ED23}"/>
          </ac:spMkLst>
        </pc:spChg>
        <pc:spChg chg="mod topLvl">
          <ac:chgData name="Camilo Beltran Montoya" userId="9dcd01be5ee7e1a3" providerId="LiveId" clId="{BB7BF1B4-2650-4D42-BAF6-398AD46A8610}" dt="2022-05-30T22:06:25.313" v="3135" actId="207"/>
          <ac:spMkLst>
            <pc:docMk/>
            <pc:sldMk cId="2871946775" sldId="271"/>
            <ac:spMk id="24" creationId="{343AB42C-613E-4802-9C19-C3FBB716D2FA}"/>
          </ac:spMkLst>
        </pc:spChg>
        <pc:spChg chg="del mod topLvl">
          <ac:chgData name="Camilo Beltran Montoya" userId="9dcd01be5ee7e1a3" providerId="LiveId" clId="{BB7BF1B4-2650-4D42-BAF6-398AD46A8610}" dt="2022-05-30T20:48:38.848" v="2624" actId="478"/>
          <ac:spMkLst>
            <pc:docMk/>
            <pc:sldMk cId="2871946775" sldId="271"/>
            <ac:spMk id="25" creationId="{60720400-160B-473E-B6C0-95F4D1E28FE0}"/>
          </ac:spMkLst>
        </pc:spChg>
        <pc:spChg chg="mod topLvl">
          <ac:chgData name="Camilo Beltran Montoya" userId="9dcd01be5ee7e1a3" providerId="LiveId" clId="{BB7BF1B4-2650-4D42-BAF6-398AD46A8610}" dt="2022-05-30T22:06:25.313" v="3135" actId="207"/>
          <ac:spMkLst>
            <pc:docMk/>
            <pc:sldMk cId="2871946775" sldId="271"/>
            <ac:spMk id="26" creationId="{51E53D66-E561-42C1-8DEE-D29FDC610EF8}"/>
          </ac:spMkLst>
        </pc:spChg>
        <pc:spChg chg="add mod ord">
          <ac:chgData name="Camilo Beltran Montoya" userId="9dcd01be5ee7e1a3" providerId="LiveId" clId="{BB7BF1B4-2650-4D42-BAF6-398AD46A8610}" dt="2022-05-30T22:06:25.313" v="3135" actId="207"/>
          <ac:spMkLst>
            <pc:docMk/>
            <pc:sldMk cId="2871946775" sldId="271"/>
            <ac:spMk id="35" creationId="{C17EB7C4-E64B-4818-9096-98E1D7AD4C4F}"/>
          </ac:spMkLst>
        </pc:spChg>
        <pc:spChg chg="add mod ord">
          <ac:chgData name="Camilo Beltran Montoya" userId="9dcd01be5ee7e1a3" providerId="LiveId" clId="{BB7BF1B4-2650-4D42-BAF6-398AD46A8610}" dt="2022-05-30T22:06:01.970" v="3122" actId="167"/>
          <ac:spMkLst>
            <pc:docMk/>
            <pc:sldMk cId="2871946775" sldId="271"/>
            <ac:spMk id="37" creationId="{758724B8-3167-4CE9-AA24-D3955E780FC8}"/>
          </ac:spMkLst>
        </pc:spChg>
        <pc:grpChg chg="del mod">
          <ac:chgData name="Camilo Beltran Montoya" userId="9dcd01be5ee7e1a3" providerId="LiveId" clId="{BB7BF1B4-2650-4D42-BAF6-398AD46A8610}" dt="2022-05-30T20:47:36.865" v="2623" actId="165"/>
          <ac:grpSpMkLst>
            <pc:docMk/>
            <pc:sldMk cId="2871946775" sldId="271"/>
            <ac:grpSpMk id="15" creationId="{DCCD463F-4DA8-452A-9928-EE6281111777}"/>
          </ac:grpSpMkLst>
        </pc:grpChg>
        <pc:grpChg chg="del mod">
          <ac:chgData name="Camilo Beltran Montoya" userId="9dcd01be5ee7e1a3" providerId="LiveId" clId="{BB7BF1B4-2650-4D42-BAF6-398AD46A8610}" dt="2022-05-30T20:47:09.095" v="2620" actId="165"/>
          <ac:grpSpMkLst>
            <pc:docMk/>
            <pc:sldMk cId="2871946775" sldId="271"/>
            <ac:grpSpMk id="30" creationId="{6B796C40-A03B-18D7-2095-E6451CE9B832}"/>
          </ac:grpSpMkLst>
        </pc:grpChg>
        <pc:grpChg chg="add mod">
          <ac:chgData name="Camilo Beltran Montoya" userId="9dcd01be5ee7e1a3" providerId="LiveId" clId="{BB7BF1B4-2650-4D42-BAF6-398AD46A8610}" dt="2022-05-30T22:06:31.928" v="3136" actId="1076"/>
          <ac:grpSpMkLst>
            <pc:docMk/>
            <pc:sldMk cId="2871946775" sldId="271"/>
            <ac:grpSpMk id="36" creationId="{1DA31C34-464D-4F37-82B5-263AFD2F51FF}"/>
          </ac:grpSpMkLst>
        </pc:grpChg>
        <pc:graphicFrameChg chg="del mod topLvl">
          <ac:chgData name="Camilo Beltran Montoya" userId="9dcd01be5ee7e1a3" providerId="LiveId" clId="{BB7BF1B4-2650-4D42-BAF6-398AD46A8610}" dt="2022-05-30T20:47:28.502" v="2622" actId="18245"/>
          <ac:graphicFrameMkLst>
            <pc:docMk/>
            <pc:sldMk cId="2871946775" sldId="271"/>
            <ac:graphicFrameMk id="5" creationId="{00000000-0000-0000-0000-000000000000}"/>
          </ac:graphicFrameMkLst>
        </pc:graphicFrameChg>
        <pc:picChg chg="add mod modCrop">
          <ac:chgData name="Camilo Beltran Montoya" userId="9dcd01be5ee7e1a3" providerId="LiveId" clId="{BB7BF1B4-2650-4D42-BAF6-398AD46A8610}" dt="2022-05-30T21:52:02.297" v="3107" actId="164"/>
          <ac:picMkLst>
            <pc:docMk/>
            <pc:sldMk cId="2871946775" sldId="271"/>
            <ac:picMk id="28" creationId="{9E052C7E-5B87-470C-A577-3928A4B8BC15}"/>
          </ac:picMkLst>
        </pc:picChg>
        <pc:picChg chg="add del mod ord topLvl modCrop">
          <ac:chgData name="Camilo Beltran Montoya" userId="9dcd01be5ee7e1a3" providerId="LiveId" clId="{BB7BF1B4-2650-4D42-BAF6-398AD46A8610}" dt="2022-05-30T21:52:02.297" v="3107" actId="164"/>
          <ac:picMkLst>
            <pc:docMk/>
            <pc:sldMk cId="2871946775" sldId="271"/>
            <ac:picMk id="29" creationId="{B1A3F120-671A-924E-3BD0-9F78CF564369}"/>
          </ac:picMkLst>
        </pc:picChg>
        <pc:picChg chg="add del mod">
          <ac:chgData name="Camilo Beltran Montoya" userId="9dcd01be5ee7e1a3" providerId="LiveId" clId="{BB7BF1B4-2650-4D42-BAF6-398AD46A8610}" dt="2022-05-30T21:49:45.797" v="3082" actId="478"/>
          <ac:picMkLst>
            <pc:docMk/>
            <pc:sldMk cId="2871946775" sldId="271"/>
            <ac:picMk id="31" creationId="{449716BE-6307-4EFF-9692-ED3EC161C76B}"/>
          </ac:picMkLst>
        </pc:picChg>
        <pc:picChg chg="add mod modCrop">
          <ac:chgData name="Camilo Beltran Montoya" userId="9dcd01be5ee7e1a3" providerId="LiveId" clId="{BB7BF1B4-2650-4D42-BAF6-398AD46A8610}" dt="2022-05-30T21:52:02.297" v="3107" actId="164"/>
          <ac:picMkLst>
            <pc:docMk/>
            <pc:sldMk cId="2871946775" sldId="271"/>
            <ac:picMk id="32" creationId="{6E7B06B8-0B7B-49EA-9222-B5461EF50132}"/>
          </ac:picMkLst>
        </pc:picChg>
        <pc:cxnChg chg="add del mod">
          <ac:chgData name="Camilo Beltran Montoya" userId="9dcd01be5ee7e1a3" providerId="LiveId" clId="{BB7BF1B4-2650-4D42-BAF6-398AD46A8610}" dt="2022-05-30T21:50:15.758" v="3088" actId="478"/>
          <ac:cxnSpMkLst>
            <pc:docMk/>
            <pc:sldMk cId="2871946775" sldId="271"/>
            <ac:cxnSpMk id="34" creationId="{8232D5FD-E5C9-4D83-B6F2-0B21DEE6210D}"/>
          </ac:cxnSpMkLst>
        </pc:cxnChg>
      </pc:sldChg>
      <pc:sldChg chg="addSp delSp modSp mod">
        <pc:chgData name="Camilo Beltran Montoya" userId="9dcd01be5ee7e1a3" providerId="LiveId" clId="{BB7BF1B4-2650-4D42-BAF6-398AD46A8610}" dt="2022-05-30T23:00:11.914" v="3769" actId="1076"/>
        <pc:sldMkLst>
          <pc:docMk/>
          <pc:sldMk cId="2114970111" sldId="272"/>
        </pc:sldMkLst>
        <pc:spChg chg="add del mod">
          <ac:chgData name="Camilo Beltran Montoya" userId="9dcd01be5ee7e1a3" providerId="LiveId" clId="{BB7BF1B4-2650-4D42-BAF6-398AD46A8610}" dt="2022-05-30T22:48:52.973" v="3664" actId="1076"/>
          <ac:spMkLst>
            <pc:docMk/>
            <pc:sldMk cId="2114970111" sldId="272"/>
            <ac:spMk id="3" creationId="{0CE68BB7-DD3C-664A-AC9D-74A5FE280DD9}"/>
          </ac:spMkLst>
        </pc:spChg>
        <pc:spChg chg="add del mod topLvl">
          <ac:chgData name="Camilo Beltran Montoya" userId="9dcd01be5ee7e1a3" providerId="LiveId" clId="{BB7BF1B4-2650-4D42-BAF6-398AD46A8610}" dt="2022-05-30T22:42:50.166" v="3537" actId="478"/>
          <ac:spMkLst>
            <pc:docMk/>
            <pc:sldMk cId="2114970111" sldId="272"/>
            <ac:spMk id="4" creationId="{BBAFF27F-B6A0-49F3-98F9-AE00D3335E39}"/>
          </ac:spMkLst>
        </pc:spChg>
        <pc:spChg chg="add del mod ord topLvl">
          <ac:chgData name="Camilo Beltran Montoya" userId="9dcd01be5ee7e1a3" providerId="LiveId" clId="{BB7BF1B4-2650-4D42-BAF6-398AD46A8610}" dt="2022-05-30T22:48:49.171" v="3663" actId="1036"/>
          <ac:spMkLst>
            <pc:docMk/>
            <pc:sldMk cId="2114970111" sldId="272"/>
            <ac:spMk id="6" creationId="{E139BC15-DAC9-45E5-B0BC-3EAF58C35891}"/>
          </ac:spMkLst>
        </pc:spChg>
        <pc:spChg chg="mod topLvl">
          <ac:chgData name="Camilo Beltran Montoya" userId="9dcd01be5ee7e1a3" providerId="LiveId" clId="{BB7BF1B4-2650-4D42-BAF6-398AD46A8610}" dt="2022-05-30T22:49:04.867" v="3666" actId="1076"/>
          <ac:spMkLst>
            <pc:docMk/>
            <pc:sldMk cId="2114970111" sldId="272"/>
            <ac:spMk id="7" creationId="{65A921DE-6D11-4E28-80B9-D058E17AFFCD}"/>
          </ac:spMkLst>
        </pc:spChg>
        <pc:spChg chg="mod ord topLvl">
          <ac:chgData name="Camilo Beltran Montoya" userId="9dcd01be5ee7e1a3" providerId="LiveId" clId="{BB7BF1B4-2650-4D42-BAF6-398AD46A8610}" dt="2022-05-30T22:48:49.171" v="3663" actId="1036"/>
          <ac:spMkLst>
            <pc:docMk/>
            <pc:sldMk cId="2114970111" sldId="272"/>
            <ac:spMk id="8" creationId="{776B6EDA-90B7-42E6-B3DC-98382F40CA32}"/>
          </ac:spMkLst>
        </pc:spChg>
        <pc:spChg chg="del mod topLvl">
          <ac:chgData name="Camilo Beltran Montoya" userId="9dcd01be5ee7e1a3" providerId="LiveId" clId="{BB7BF1B4-2650-4D42-BAF6-398AD46A8610}" dt="2022-05-30T22:43:53.144" v="3558" actId="478"/>
          <ac:spMkLst>
            <pc:docMk/>
            <pc:sldMk cId="2114970111" sldId="272"/>
            <ac:spMk id="9" creationId="{E8B5CF08-25BD-41F9-BB88-81A122E6E3B0}"/>
          </ac:spMkLst>
        </pc:spChg>
        <pc:spChg chg="mod ord topLvl">
          <ac:chgData name="Camilo Beltran Montoya" userId="9dcd01be5ee7e1a3" providerId="LiveId" clId="{BB7BF1B4-2650-4D42-BAF6-398AD46A8610}" dt="2022-05-30T22:48:49.171" v="3663" actId="1036"/>
          <ac:spMkLst>
            <pc:docMk/>
            <pc:sldMk cId="2114970111" sldId="272"/>
            <ac:spMk id="10" creationId="{1B7E43C8-9596-4849-91E9-E5155B9D53A1}"/>
          </ac:spMkLst>
        </pc:spChg>
        <pc:spChg chg="mod topLvl">
          <ac:chgData name="Camilo Beltran Montoya" userId="9dcd01be5ee7e1a3" providerId="LiveId" clId="{BB7BF1B4-2650-4D42-BAF6-398AD46A8610}" dt="2022-05-30T22:48:49.171" v="3663" actId="1036"/>
          <ac:spMkLst>
            <pc:docMk/>
            <pc:sldMk cId="2114970111" sldId="272"/>
            <ac:spMk id="11" creationId="{00225E8B-7039-4034-88DF-C9EDAE0B1598}"/>
          </ac:spMkLst>
        </pc:spChg>
        <pc:spChg chg="add del mod ord topLvl">
          <ac:chgData name="Camilo Beltran Montoya" userId="9dcd01be5ee7e1a3" providerId="LiveId" clId="{BB7BF1B4-2650-4D42-BAF6-398AD46A8610}" dt="2022-05-30T23:00:11.914" v="3769" actId="1076"/>
          <ac:spMkLst>
            <pc:docMk/>
            <pc:sldMk cId="2114970111" sldId="272"/>
            <ac:spMk id="12" creationId="{9F15CE69-9941-458E-AF21-4F071CBA6AC9}"/>
          </ac:spMkLst>
        </pc:spChg>
        <pc:spChg chg="mod topLvl">
          <ac:chgData name="Camilo Beltran Montoya" userId="9dcd01be5ee7e1a3" providerId="LiveId" clId="{BB7BF1B4-2650-4D42-BAF6-398AD46A8610}" dt="2022-05-30T22:48:49.171" v="3663" actId="1036"/>
          <ac:spMkLst>
            <pc:docMk/>
            <pc:sldMk cId="2114970111" sldId="272"/>
            <ac:spMk id="13" creationId="{EF6D697F-F393-4034-99E2-A9A0B94E9806}"/>
          </ac:spMkLst>
        </pc:spChg>
        <pc:spChg chg="mod ord topLvl">
          <ac:chgData name="Camilo Beltran Montoya" userId="9dcd01be5ee7e1a3" providerId="LiveId" clId="{BB7BF1B4-2650-4D42-BAF6-398AD46A8610}" dt="2022-05-30T22:48:49.171" v="3663" actId="1036"/>
          <ac:spMkLst>
            <pc:docMk/>
            <pc:sldMk cId="2114970111" sldId="272"/>
            <ac:spMk id="14" creationId="{F77F4FA9-1F5A-4F50-AEF3-C437539DAA63}"/>
          </ac:spMkLst>
        </pc:spChg>
        <pc:spChg chg="mod topLvl">
          <ac:chgData name="Camilo Beltran Montoya" userId="9dcd01be5ee7e1a3" providerId="LiveId" clId="{BB7BF1B4-2650-4D42-BAF6-398AD46A8610}" dt="2022-05-30T22:48:49.171" v="3663" actId="1036"/>
          <ac:spMkLst>
            <pc:docMk/>
            <pc:sldMk cId="2114970111" sldId="272"/>
            <ac:spMk id="15" creationId="{AF5CBF5C-2278-4394-96DE-367764BD49F3}"/>
          </ac:spMkLst>
        </pc:spChg>
        <pc:spChg chg="mod ord topLvl">
          <ac:chgData name="Camilo Beltran Montoya" userId="9dcd01be5ee7e1a3" providerId="LiveId" clId="{BB7BF1B4-2650-4D42-BAF6-398AD46A8610}" dt="2022-05-30T22:48:49.171" v="3663" actId="1036"/>
          <ac:spMkLst>
            <pc:docMk/>
            <pc:sldMk cId="2114970111" sldId="272"/>
            <ac:spMk id="16" creationId="{0226F9DB-13D2-4006-9E03-6D3A4BC9A615}"/>
          </ac:spMkLst>
        </pc:spChg>
        <pc:spChg chg="mod topLvl">
          <ac:chgData name="Camilo Beltran Montoya" userId="9dcd01be5ee7e1a3" providerId="LiveId" clId="{BB7BF1B4-2650-4D42-BAF6-398AD46A8610}" dt="2022-05-30T22:48:49.171" v="3663" actId="1036"/>
          <ac:spMkLst>
            <pc:docMk/>
            <pc:sldMk cId="2114970111" sldId="272"/>
            <ac:spMk id="17" creationId="{F8807F7F-1177-4133-A5D2-C2FB3DBB82D4}"/>
          </ac:spMkLst>
        </pc:spChg>
        <pc:spChg chg="mod ord topLvl">
          <ac:chgData name="Camilo Beltran Montoya" userId="9dcd01be5ee7e1a3" providerId="LiveId" clId="{BB7BF1B4-2650-4D42-BAF6-398AD46A8610}" dt="2022-05-30T22:48:49.171" v="3663" actId="1036"/>
          <ac:spMkLst>
            <pc:docMk/>
            <pc:sldMk cId="2114970111" sldId="272"/>
            <ac:spMk id="18" creationId="{A40D86FF-C4EF-4049-AE9A-2ACDFA144ED6}"/>
          </ac:spMkLst>
        </pc:spChg>
        <pc:spChg chg="mod topLvl">
          <ac:chgData name="Camilo Beltran Montoya" userId="9dcd01be5ee7e1a3" providerId="LiveId" clId="{BB7BF1B4-2650-4D42-BAF6-398AD46A8610}" dt="2022-05-30T22:49:08.659" v="3667" actId="1076"/>
          <ac:spMkLst>
            <pc:docMk/>
            <pc:sldMk cId="2114970111" sldId="272"/>
            <ac:spMk id="19" creationId="{5F7BB0F8-2984-4906-BC07-8C91A54BCEDA}"/>
          </ac:spMkLst>
        </pc:spChg>
        <pc:spChg chg="add del mod ord">
          <ac:chgData name="Camilo Beltran Montoya" userId="9dcd01be5ee7e1a3" providerId="LiveId" clId="{BB7BF1B4-2650-4D42-BAF6-398AD46A8610}" dt="2022-05-30T22:43:30.278" v="3551" actId="478"/>
          <ac:spMkLst>
            <pc:docMk/>
            <pc:sldMk cId="2114970111" sldId="272"/>
            <ac:spMk id="20" creationId="{5A2B7AED-B4B6-41E4-BBB8-84614A11F658}"/>
          </ac:spMkLst>
        </pc:spChg>
        <pc:spChg chg="add del mod ord">
          <ac:chgData name="Camilo Beltran Montoya" userId="9dcd01be5ee7e1a3" providerId="LiveId" clId="{BB7BF1B4-2650-4D42-BAF6-398AD46A8610}" dt="2022-05-30T22:43:53.786" v="3559" actId="478"/>
          <ac:spMkLst>
            <pc:docMk/>
            <pc:sldMk cId="2114970111" sldId="272"/>
            <ac:spMk id="21" creationId="{A703AC7E-222E-4469-8941-00A420A905A2}"/>
          </ac:spMkLst>
        </pc:spChg>
        <pc:spChg chg="add del mod">
          <ac:chgData name="Camilo Beltran Montoya" userId="9dcd01be5ee7e1a3" providerId="LiveId" clId="{BB7BF1B4-2650-4D42-BAF6-398AD46A8610}" dt="2022-05-30T21:09:42.798" v="2726"/>
          <ac:spMkLst>
            <pc:docMk/>
            <pc:sldMk cId="2114970111" sldId="272"/>
            <ac:spMk id="22" creationId="{F36EC1F3-5A35-4B98-B2EC-90904D4139D9}"/>
          </ac:spMkLst>
        </pc:spChg>
        <pc:spChg chg="add del mod ord">
          <ac:chgData name="Camilo Beltran Montoya" userId="9dcd01be5ee7e1a3" providerId="LiveId" clId="{BB7BF1B4-2650-4D42-BAF6-398AD46A8610}" dt="2022-05-30T22:44:18.689" v="3570" actId="478"/>
          <ac:spMkLst>
            <pc:docMk/>
            <pc:sldMk cId="2114970111" sldId="272"/>
            <ac:spMk id="23" creationId="{C12F6182-561F-4479-9471-4A5428336BBE}"/>
          </ac:spMkLst>
        </pc:spChg>
        <pc:spChg chg="add del mod ord">
          <ac:chgData name="Camilo Beltran Montoya" userId="9dcd01be5ee7e1a3" providerId="LiveId" clId="{BB7BF1B4-2650-4D42-BAF6-398AD46A8610}" dt="2022-05-30T22:44:30.347" v="3574" actId="478"/>
          <ac:spMkLst>
            <pc:docMk/>
            <pc:sldMk cId="2114970111" sldId="272"/>
            <ac:spMk id="24" creationId="{7E3965AC-1643-4A35-A6B9-FFD70ABD7BF5}"/>
          </ac:spMkLst>
        </pc:spChg>
        <pc:spChg chg="add del mod ord">
          <ac:chgData name="Camilo Beltran Montoya" userId="9dcd01be5ee7e1a3" providerId="LiveId" clId="{BB7BF1B4-2650-4D42-BAF6-398AD46A8610}" dt="2022-05-30T22:44:55.027" v="3584" actId="478"/>
          <ac:spMkLst>
            <pc:docMk/>
            <pc:sldMk cId="2114970111" sldId="272"/>
            <ac:spMk id="25" creationId="{5566A92C-3234-474B-ADF9-91D68C8CCBC3}"/>
          </ac:spMkLst>
        </pc:spChg>
        <pc:spChg chg="add del mod ord">
          <ac:chgData name="Camilo Beltran Montoya" userId="9dcd01be5ee7e1a3" providerId="LiveId" clId="{BB7BF1B4-2650-4D42-BAF6-398AD46A8610}" dt="2022-05-30T22:45:05.838" v="3589" actId="478"/>
          <ac:spMkLst>
            <pc:docMk/>
            <pc:sldMk cId="2114970111" sldId="272"/>
            <ac:spMk id="26" creationId="{80EE19E1-5F77-4C77-98F2-A2BE1B84A8F9}"/>
          </ac:spMkLst>
        </pc:spChg>
        <pc:spChg chg="add del mod ord">
          <ac:chgData name="Camilo Beltran Montoya" userId="9dcd01be5ee7e1a3" providerId="LiveId" clId="{BB7BF1B4-2650-4D42-BAF6-398AD46A8610}" dt="2022-05-30T22:45:18.650" v="3593" actId="478"/>
          <ac:spMkLst>
            <pc:docMk/>
            <pc:sldMk cId="2114970111" sldId="272"/>
            <ac:spMk id="27" creationId="{D0B9BF65-37A5-48D5-9638-19F57AC0C195}"/>
          </ac:spMkLst>
        </pc:spChg>
        <pc:spChg chg="add mod">
          <ac:chgData name="Camilo Beltran Montoya" userId="9dcd01be5ee7e1a3" providerId="LiveId" clId="{BB7BF1B4-2650-4D42-BAF6-398AD46A8610}" dt="2022-05-30T22:40:22.751" v="3520" actId="571"/>
          <ac:spMkLst>
            <pc:docMk/>
            <pc:sldMk cId="2114970111" sldId="272"/>
            <ac:spMk id="30" creationId="{C813C43C-9E63-446C-9EA7-AD58864FC8AB}"/>
          </ac:spMkLst>
        </pc:spChg>
        <pc:spChg chg="add mod">
          <ac:chgData name="Camilo Beltran Montoya" userId="9dcd01be5ee7e1a3" providerId="LiveId" clId="{BB7BF1B4-2650-4D42-BAF6-398AD46A8610}" dt="2022-05-30T22:40:22.751" v="3520" actId="571"/>
          <ac:spMkLst>
            <pc:docMk/>
            <pc:sldMk cId="2114970111" sldId="272"/>
            <ac:spMk id="31" creationId="{671BA8E2-78C6-4B54-8F06-50A7BDF32EB0}"/>
          </ac:spMkLst>
        </pc:spChg>
        <pc:spChg chg="add mod">
          <ac:chgData name="Camilo Beltran Montoya" userId="9dcd01be5ee7e1a3" providerId="LiveId" clId="{BB7BF1B4-2650-4D42-BAF6-398AD46A8610}" dt="2022-05-30T22:40:22.751" v="3520" actId="571"/>
          <ac:spMkLst>
            <pc:docMk/>
            <pc:sldMk cId="2114970111" sldId="272"/>
            <ac:spMk id="32" creationId="{C8541C81-86FC-4C60-A9CF-04C3E4489843}"/>
          </ac:spMkLst>
        </pc:spChg>
        <pc:spChg chg="add del mod">
          <ac:chgData name="Camilo Beltran Montoya" userId="9dcd01be5ee7e1a3" providerId="LiveId" clId="{BB7BF1B4-2650-4D42-BAF6-398AD46A8610}" dt="2022-05-30T22:42:46.976" v="3536" actId="478"/>
          <ac:spMkLst>
            <pc:docMk/>
            <pc:sldMk cId="2114970111" sldId="272"/>
            <ac:spMk id="34" creationId="{F3223CA5-06B8-44C9-8904-2FD1AFE76C03}"/>
          </ac:spMkLst>
        </pc:spChg>
        <pc:spChg chg="add mod">
          <ac:chgData name="Camilo Beltran Montoya" userId="9dcd01be5ee7e1a3" providerId="LiveId" clId="{BB7BF1B4-2650-4D42-BAF6-398AD46A8610}" dt="2022-05-30T22:48:58.785" v="3665" actId="1076"/>
          <ac:spMkLst>
            <pc:docMk/>
            <pc:sldMk cId="2114970111" sldId="272"/>
            <ac:spMk id="35" creationId="{38823282-B592-4A0C-99A5-AC793699E564}"/>
          </ac:spMkLst>
        </pc:spChg>
        <pc:spChg chg="add mod ord">
          <ac:chgData name="Camilo Beltran Montoya" userId="9dcd01be5ee7e1a3" providerId="LiveId" clId="{BB7BF1B4-2650-4D42-BAF6-398AD46A8610}" dt="2022-05-30T22:51:56.758" v="3711" actId="1035"/>
          <ac:spMkLst>
            <pc:docMk/>
            <pc:sldMk cId="2114970111" sldId="272"/>
            <ac:spMk id="36" creationId="{FB2B89AE-4AD2-4666-93B2-3154BF3180E8}"/>
          </ac:spMkLst>
        </pc:spChg>
        <pc:spChg chg="add mod ord">
          <ac:chgData name="Camilo Beltran Montoya" userId="9dcd01be5ee7e1a3" providerId="LiveId" clId="{BB7BF1B4-2650-4D42-BAF6-398AD46A8610}" dt="2022-05-30T22:51:53.134" v="3709" actId="1035"/>
          <ac:spMkLst>
            <pc:docMk/>
            <pc:sldMk cId="2114970111" sldId="272"/>
            <ac:spMk id="37" creationId="{BACD58CF-DF23-4159-8889-B2C08BF1EB0C}"/>
          </ac:spMkLst>
        </pc:spChg>
        <pc:grpChg chg="del mod">
          <ac:chgData name="Camilo Beltran Montoya" userId="9dcd01be5ee7e1a3" providerId="LiveId" clId="{BB7BF1B4-2650-4D42-BAF6-398AD46A8610}" dt="2022-05-30T21:01:36.156" v="2665" actId="165"/>
          <ac:grpSpMkLst>
            <pc:docMk/>
            <pc:sldMk cId="2114970111" sldId="272"/>
            <ac:grpSpMk id="2" creationId="{EBE372B1-2F30-4B02-B47C-04A6C7094AB3}"/>
          </ac:grpSpMkLst>
        </pc:grpChg>
        <pc:graphicFrameChg chg="del">
          <ac:chgData name="Camilo Beltran Montoya" userId="9dcd01be5ee7e1a3" providerId="LiveId" clId="{BB7BF1B4-2650-4D42-BAF6-398AD46A8610}" dt="2022-05-30T21:01:21.781" v="2663" actId="18245"/>
          <ac:graphicFrameMkLst>
            <pc:docMk/>
            <pc:sldMk cId="2114970111" sldId="272"/>
            <ac:graphicFrameMk id="5" creationId="{00000000-0000-0000-0000-000000000000}"/>
          </ac:graphicFrameMkLst>
        </pc:graphicFrameChg>
        <pc:picChg chg="add del mod modCrop">
          <ac:chgData name="Camilo Beltran Montoya" userId="9dcd01be5ee7e1a3" providerId="LiveId" clId="{BB7BF1B4-2650-4D42-BAF6-398AD46A8610}" dt="2022-05-30T22:43:00.155" v="3539" actId="478"/>
          <ac:picMkLst>
            <pc:docMk/>
            <pc:sldMk cId="2114970111" sldId="272"/>
            <ac:picMk id="29" creationId="{C73C0691-CFA1-499B-9096-B2D665F03B34}"/>
          </ac:picMkLst>
        </pc:picChg>
        <pc:picChg chg="add mod modCrop">
          <ac:chgData name="Camilo Beltran Montoya" userId="9dcd01be5ee7e1a3" providerId="LiveId" clId="{BB7BF1B4-2650-4D42-BAF6-398AD46A8610}" dt="2022-05-30T22:50:36.955" v="3686" actId="1037"/>
          <ac:picMkLst>
            <pc:docMk/>
            <pc:sldMk cId="2114970111" sldId="272"/>
            <ac:picMk id="39" creationId="{A096130B-3330-4791-86D3-90F6E667A740}"/>
          </ac:picMkLst>
        </pc:picChg>
        <pc:picChg chg="add mod">
          <ac:chgData name="Camilo Beltran Montoya" userId="9dcd01be5ee7e1a3" providerId="LiveId" clId="{BB7BF1B4-2650-4D42-BAF6-398AD46A8610}" dt="2022-05-30T22:50:45.419" v="3688" actId="1076"/>
          <ac:picMkLst>
            <pc:docMk/>
            <pc:sldMk cId="2114970111" sldId="272"/>
            <ac:picMk id="40" creationId="{971EB345-0E8C-45F4-9F5A-03E87BDDC152}"/>
          </ac:picMkLst>
        </pc:picChg>
        <pc:picChg chg="add mod">
          <ac:chgData name="Camilo Beltran Montoya" userId="9dcd01be5ee7e1a3" providerId="LiveId" clId="{BB7BF1B4-2650-4D42-BAF6-398AD46A8610}" dt="2022-05-30T22:50:52.470" v="3690" actId="1076"/>
          <ac:picMkLst>
            <pc:docMk/>
            <pc:sldMk cId="2114970111" sldId="272"/>
            <ac:picMk id="41" creationId="{8B8D5500-EC59-463B-9048-ADF4E79AFF2A}"/>
          </ac:picMkLst>
        </pc:picChg>
        <pc:picChg chg="add mod">
          <ac:chgData name="Camilo Beltran Montoya" userId="9dcd01be5ee7e1a3" providerId="LiveId" clId="{BB7BF1B4-2650-4D42-BAF6-398AD46A8610}" dt="2022-05-30T22:50:58.188" v="3692" actId="1076"/>
          <ac:picMkLst>
            <pc:docMk/>
            <pc:sldMk cId="2114970111" sldId="272"/>
            <ac:picMk id="42" creationId="{058966E9-3E91-4E9A-9A05-993229411C63}"/>
          </ac:picMkLst>
        </pc:picChg>
        <pc:picChg chg="add mod">
          <ac:chgData name="Camilo Beltran Montoya" userId="9dcd01be5ee7e1a3" providerId="LiveId" clId="{BB7BF1B4-2650-4D42-BAF6-398AD46A8610}" dt="2022-05-30T22:51:09.652" v="3694" actId="1076"/>
          <ac:picMkLst>
            <pc:docMk/>
            <pc:sldMk cId="2114970111" sldId="272"/>
            <ac:picMk id="43" creationId="{236DEE6D-3550-4475-BD7A-C54CF6F494A5}"/>
          </ac:picMkLst>
        </pc:picChg>
        <pc:picChg chg="add mod">
          <ac:chgData name="Camilo Beltran Montoya" userId="9dcd01be5ee7e1a3" providerId="LiveId" clId="{BB7BF1B4-2650-4D42-BAF6-398AD46A8610}" dt="2022-05-30T22:51:23.975" v="3698" actId="1036"/>
          <ac:picMkLst>
            <pc:docMk/>
            <pc:sldMk cId="2114970111" sldId="272"/>
            <ac:picMk id="44" creationId="{DC2D2633-2FB4-414B-99FD-701C11CA7DD8}"/>
          </ac:picMkLst>
        </pc:picChg>
        <pc:picChg chg="add mod">
          <ac:chgData name="Camilo Beltran Montoya" userId="9dcd01be5ee7e1a3" providerId="LiveId" clId="{BB7BF1B4-2650-4D42-BAF6-398AD46A8610}" dt="2022-05-30T22:51:36.915" v="3703" actId="1037"/>
          <ac:picMkLst>
            <pc:docMk/>
            <pc:sldMk cId="2114970111" sldId="272"/>
            <ac:picMk id="45" creationId="{665DEE94-B1C7-4A2B-B336-22A3B32AB91D}"/>
          </ac:picMkLst>
        </pc:picChg>
      </pc:sldChg>
      <pc:sldChg chg="addSp delSp modSp mod">
        <pc:chgData name="Camilo Beltran Montoya" userId="9dcd01be5ee7e1a3" providerId="LiveId" clId="{BB7BF1B4-2650-4D42-BAF6-398AD46A8610}" dt="2022-05-30T22:32:49.703" v="3404" actId="207"/>
        <pc:sldMkLst>
          <pc:docMk/>
          <pc:sldMk cId="1812015177" sldId="275"/>
        </pc:sldMkLst>
        <pc:spChg chg="mod topLvl">
          <ac:chgData name="Camilo Beltran Montoya" userId="9dcd01be5ee7e1a3" providerId="LiveId" clId="{BB7BF1B4-2650-4D42-BAF6-398AD46A8610}" dt="2022-05-30T22:17:40.566" v="3246" actId="20577"/>
          <ac:spMkLst>
            <pc:docMk/>
            <pc:sldMk cId="1812015177" sldId="275"/>
            <ac:spMk id="3" creationId="{1809AB6A-D0BF-40C0-A605-578A7DDE238A}"/>
          </ac:spMkLst>
        </pc:spChg>
        <pc:spChg chg="mod topLvl">
          <ac:chgData name="Camilo Beltran Montoya" userId="9dcd01be5ee7e1a3" providerId="LiveId" clId="{BB7BF1B4-2650-4D42-BAF6-398AD46A8610}" dt="2022-05-30T22:32:49.703" v="3404" actId="207"/>
          <ac:spMkLst>
            <pc:docMk/>
            <pc:sldMk cId="1812015177" sldId="275"/>
            <ac:spMk id="4" creationId="{680AD12F-5D37-489F-AF48-B86C10862739}"/>
          </ac:spMkLst>
        </pc:spChg>
        <pc:spChg chg="mod topLvl">
          <ac:chgData name="Camilo Beltran Montoya" userId="9dcd01be5ee7e1a3" providerId="LiveId" clId="{BB7BF1B4-2650-4D42-BAF6-398AD46A8610}" dt="2022-05-30T22:17:38.738" v="3245" actId="20577"/>
          <ac:spMkLst>
            <pc:docMk/>
            <pc:sldMk cId="1812015177" sldId="275"/>
            <ac:spMk id="7" creationId="{D2FFFC6F-36E2-4762-B664-4713CCE5C957}"/>
          </ac:spMkLst>
        </pc:spChg>
        <pc:spChg chg="mod topLvl">
          <ac:chgData name="Camilo Beltran Montoya" userId="9dcd01be5ee7e1a3" providerId="LiveId" clId="{BB7BF1B4-2650-4D42-BAF6-398AD46A8610}" dt="2022-05-30T22:14:45.742" v="3200" actId="14100"/>
          <ac:spMkLst>
            <pc:docMk/>
            <pc:sldMk cId="1812015177" sldId="275"/>
            <ac:spMk id="8" creationId="{05D2B525-6341-41F9-A378-D2C9A96A64D2}"/>
          </ac:spMkLst>
        </pc:spChg>
        <pc:spChg chg="mod topLvl">
          <ac:chgData name="Camilo Beltran Montoya" userId="9dcd01be5ee7e1a3" providerId="LiveId" clId="{BB7BF1B4-2650-4D42-BAF6-398AD46A8610}" dt="2022-05-30T22:17:30.096" v="3243" actId="20577"/>
          <ac:spMkLst>
            <pc:docMk/>
            <pc:sldMk cId="1812015177" sldId="275"/>
            <ac:spMk id="9" creationId="{CF0CF6C0-A54C-4431-B0A5-C53BFE42E625}"/>
          </ac:spMkLst>
        </pc:spChg>
        <pc:spChg chg="mod topLvl">
          <ac:chgData name="Camilo Beltran Montoya" userId="9dcd01be5ee7e1a3" providerId="LiveId" clId="{BB7BF1B4-2650-4D42-BAF6-398AD46A8610}" dt="2022-05-30T22:14:43.643" v="3199" actId="14100"/>
          <ac:spMkLst>
            <pc:docMk/>
            <pc:sldMk cId="1812015177" sldId="275"/>
            <ac:spMk id="10" creationId="{0D9F40B6-5669-4F15-9D6E-0453AE58D6B0}"/>
          </ac:spMkLst>
        </pc:spChg>
        <pc:spChg chg="mod topLvl">
          <ac:chgData name="Camilo Beltran Montoya" userId="9dcd01be5ee7e1a3" providerId="LiveId" clId="{BB7BF1B4-2650-4D42-BAF6-398AD46A8610}" dt="2022-05-30T22:16:45.133" v="3237" actId="14100"/>
          <ac:spMkLst>
            <pc:docMk/>
            <pc:sldMk cId="1812015177" sldId="275"/>
            <ac:spMk id="11" creationId="{EB82F4BE-A239-4CCD-AF8D-27B18DB46F22}"/>
          </ac:spMkLst>
        </pc:spChg>
        <pc:spChg chg="mod topLvl">
          <ac:chgData name="Camilo Beltran Montoya" userId="9dcd01be5ee7e1a3" providerId="LiveId" clId="{BB7BF1B4-2650-4D42-BAF6-398AD46A8610}" dt="2022-05-30T22:15:06.029" v="3206" actId="14100"/>
          <ac:spMkLst>
            <pc:docMk/>
            <pc:sldMk cId="1812015177" sldId="275"/>
            <ac:spMk id="12" creationId="{A8601322-AF11-4443-B3E8-68C85BE76C8D}"/>
          </ac:spMkLst>
        </pc:spChg>
        <pc:spChg chg="mod topLvl">
          <ac:chgData name="Camilo Beltran Montoya" userId="9dcd01be5ee7e1a3" providerId="LiveId" clId="{BB7BF1B4-2650-4D42-BAF6-398AD46A8610}" dt="2022-05-30T22:17:42.322" v="3247" actId="20577"/>
          <ac:spMkLst>
            <pc:docMk/>
            <pc:sldMk cId="1812015177" sldId="275"/>
            <ac:spMk id="13" creationId="{26E8A59D-3114-4374-AB72-41A3CE4ADE91}"/>
          </ac:spMkLst>
        </pc:spChg>
        <pc:spChg chg="mod topLvl">
          <ac:chgData name="Camilo Beltran Montoya" userId="9dcd01be5ee7e1a3" providerId="LiveId" clId="{BB7BF1B4-2650-4D42-BAF6-398AD46A8610}" dt="2022-05-30T22:15:15.884" v="3208" actId="14100"/>
          <ac:spMkLst>
            <pc:docMk/>
            <pc:sldMk cId="1812015177" sldId="275"/>
            <ac:spMk id="14" creationId="{7716EC96-844F-4FE2-8ACB-8089505AD336}"/>
          </ac:spMkLst>
        </pc:spChg>
        <pc:grpChg chg="del mod">
          <ac:chgData name="Camilo Beltran Montoya" userId="9dcd01be5ee7e1a3" providerId="LiveId" clId="{BB7BF1B4-2650-4D42-BAF6-398AD46A8610}" dt="2022-05-30T20:07:15.571" v="2392" actId="165"/>
          <ac:grpSpMkLst>
            <pc:docMk/>
            <pc:sldMk cId="1812015177" sldId="275"/>
            <ac:grpSpMk id="2" creationId="{A9DBF181-7D3E-495B-B902-740A812C9AFB}"/>
          </ac:grpSpMkLst>
        </pc:grpChg>
        <pc:graphicFrameChg chg="del">
          <ac:chgData name="Camilo Beltran Montoya" userId="9dcd01be5ee7e1a3" providerId="LiveId" clId="{BB7BF1B4-2650-4D42-BAF6-398AD46A8610}" dt="2022-05-30T20:07:05.372" v="2391" actId="18245"/>
          <ac:graphicFrameMkLst>
            <pc:docMk/>
            <pc:sldMk cId="1812015177" sldId="275"/>
            <ac:graphicFrameMk id="6" creationId="{00000000-0000-0000-0000-000000000000}"/>
          </ac:graphicFrameMkLst>
        </pc:graphicFrameChg>
        <pc:picChg chg="add del">
          <ac:chgData name="Camilo Beltran Montoya" userId="9dcd01be5ee7e1a3" providerId="LiveId" clId="{BB7BF1B4-2650-4D42-BAF6-398AD46A8610}" dt="2022-05-30T20:24:45.949" v="2455" actId="478"/>
          <ac:picMkLst>
            <pc:docMk/>
            <pc:sldMk cId="1812015177" sldId="275"/>
            <ac:picMk id="16" creationId="{36D9B098-2FE9-4585-9775-85C0A1CD73B4}"/>
          </ac:picMkLst>
        </pc:picChg>
        <pc:picChg chg="add del mod ord modCrop">
          <ac:chgData name="Camilo Beltran Montoya" userId="9dcd01be5ee7e1a3" providerId="LiveId" clId="{BB7BF1B4-2650-4D42-BAF6-398AD46A8610}" dt="2022-05-30T22:11:47.618" v="3171" actId="478"/>
          <ac:picMkLst>
            <pc:docMk/>
            <pc:sldMk cId="1812015177" sldId="275"/>
            <ac:picMk id="18" creationId="{DA7A8052-29BC-479A-A0E4-B3190DB3BB27}"/>
          </ac:picMkLst>
        </pc:picChg>
        <pc:picChg chg="add del mod modCrop">
          <ac:chgData name="Camilo Beltran Montoya" userId="9dcd01be5ee7e1a3" providerId="LiveId" clId="{BB7BF1B4-2650-4D42-BAF6-398AD46A8610}" dt="2022-05-30T22:12:11.125" v="3178" actId="478"/>
          <ac:picMkLst>
            <pc:docMk/>
            <pc:sldMk cId="1812015177" sldId="275"/>
            <ac:picMk id="20" creationId="{B21F5DAB-0F7A-41A2-B44B-F3E85F36C1FA}"/>
          </ac:picMkLst>
        </pc:picChg>
        <pc:picChg chg="add del mod">
          <ac:chgData name="Camilo Beltran Montoya" userId="9dcd01be5ee7e1a3" providerId="LiveId" clId="{BB7BF1B4-2650-4D42-BAF6-398AD46A8610}" dt="2022-05-30T22:13:03.843" v="3183" actId="478"/>
          <ac:picMkLst>
            <pc:docMk/>
            <pc:sldMk cId="1812015177" sldId="275"/>
            <ac:picMk id="22" creationId="{5E7A1BF4-0E56-451C-96D6-EA6D00FF0A87}"/>
          </ac:picMkLst>
        </pc:picChg>
        <pc:picChg chg="add mod modCrop">
          <ac:chgData name="Camilo Beltran Montoya" userId="9dcd01be5ee7e1a3" providerId="LiveId" clId="{BB7BF1B4-2650-4D42-BAF6-398AD46A8610}" dt="2022-05-30T22:18:49.315" v="3266" actId="732"/>
          <ac:picMkLst>
            <pc:docMk/>
            <pc:sldMk cId="1812015177" sldId="275"/>
            <ac:picMk id="24" creationId="{47E89951-5058-4636-8679-E83D17D6AF49}"/>
          </ac:picMkLst>
        </pc:picChg>
      </pc:sldChg>
      <pc:sldChg chg="addSp delSp modSp mod">
        <pc:chgData name="Camilo Beltran Montoya" userId="9dcd01be5ee7e1a3" providerId="LiveId" clId="{BB7BF1B4-2650-4D42-BAF6-398AD46A8610}" dt="2022-05-30T22:35:24.480" v="3423" actId="12"/>
        <pc:sldMkLst>
          <pc:docMk/>
          <pc:sldMk cId="4241851891" sldId="276"/>
        </pc:sldMkLst>
        <pc:spChg chg="mod">
          <ac:chgData name="Camilo Beltran Montoya" userId="9dcd01be5ee7e1a3" providerId="LiveId" clId="{BB7BF1B4-2650-4D42-BAF6-398AD46A8610}" dt="2022-05-30T22:35:24.480" v="3423" actId="12"/>
          <ac:spMkLst>
            <pc:docMk/>
            <pc:sldMk cId="4241851891" sldId="276"/>
            <ac:spMk id="2" creationId="{16CAE4D8-B039-0649-BDEF-444210836B94}"/>
          </ac:spMkLst>
        </pc:spChg>
        <pc:spChg chg="add mod">
          <ac:chgData name="Camilo Beltran Montoya" userId="9dcd01be5ee7e1a3" providerId="LiveId" clId="{BB7BF1B4-2650-4D42-BAF6-398AD46A8610}" dt="2022-05-30T22:34:31.358" v="3411" actId="14100"/>
          <ac:spMkLst>
            <pc:docMk/>
            <pc:sldMk cId="4241851891" sldId="276"/>
            <ac:spMk id="5" creationId="{7CD352DB-0D00-40E8-B7E7-B0EB2FF22BC6}"/>
          </ac:spMkLst>
        </pc:spChg>
        <pc:spChg chg="add mod ord">
          <ac:chgData name="Camilo Beltran Montoya" userId="9dcd01be5ee7e1a3" providerId="LiveId" clId="{BB7BF1B4-2650-4D42-BAF6-398AD46A8610}" dt="2022-05-30T22:33:35.936" v="3405" actId="207"/>
          <ac:spMkLst>
            <pc:docMk/>
            <pc:sldMk cId="4241851891" sldId="276"/>
            <ac:spMk id="6" creationId="{F5023F56-C30D-4DC8-8DDF-213C08A1FE50}"/>
          </ac:spMkLst>
        </pc:spChg>
        <pc:spChg chg="add mod ord">
          <ac:chgData name="Camilo Beltran Montoya" userId="9dcd01be5ee7e1a3" providerId="LiveId" clId="{BB7BF1B4-2650-4D42-BAF6-398AD46A8610}" dt="2022-05-30T22:33:40.713" v="3406" actId="207"/>
          <ac:spMkLst>
            <pc:docMk/>
            <pc:sldMk cId="4241851891" sldId="276"/>
            <ac:spMk id="7" creationId="{3A9BCCDC-650C-4EF6-8114-5CB4082306E1}"/>
          </ac:spMkLst>
        </pc:spChg>
        <pc:spChg chg="add mod ord">
          <ac:chgData name="Camilo Beltran Montoya" userId="9dcd01be5ee7e1a3" providerId="LiveId" clId="{BB7BF1B4-2650-4D42-BAF6-398AD46A8610}" dt="2022-05-30T22:33:44.456" v="3407" actId="207"/>
          <ac:spMkLst>
            <pc:docMk/>
            <pc:sldMk cId="4241851891" sldId="276"/>
            <ac:spMk id="8" creationId="{A9E7930E-D675-49DB-8CF5-AE10BCDC9C76}"/>
          </ac:spMkLst>
        </pc:spChg>
        <pc:spChg chg="add mod ord">
          <ac:chgData name="Camilo Beltran Montoya" userId="9dcd01be5ee7e1a3" providerId="LiveId" clId="{BB7BF1B4-2650-4D42-BAF6-398AD46A8610}" dt="2022-05-30T22:33:55.175" v="3408" actId="207"/>
          <ac:spMkLst>
            <pc:docMk/>
            <pc:sldMk cId="4241851891" sldId="276"/>
            <ac:spMk id="9" creationId="{2C505C09-9014-46A7-9136-98AC8914FD22}"/>
          </ac:spMkLst>
        </pc:spChg>
        <pc:spChg chg="add mod">
          <ac:chgData name="Camilo Beltran Montoya" userId="9dcd01be5ee7e1a3" providerId="LiveId" clId="{BB7BF1B4-2650-4D42-BAF6-398AD46A8610}" dt="2022-05-30T21:30:20.266" v="2989" actId="1076"/>
          <ac:spMkLst>
            <pc:docMk/>
            <pc:sldMk cId="4241851891" sldId="276"/>
            <ac:spMk id="11" creationId="{CC2A69DD-AEF9-47B9-B412-3704CD6F43E5}"/>
          </ac:spMkLst>
        </pc:spChg>
        <pc:picChg chg="del mod modCrop">
          <ac:chgData name="Camilo Beltran Montoya" userId="9dcd01be5ee7e1a3" providerId="LiveId" clId="{BB7BF1B4-2650-4D42-BAF6-398AD46A8610}" dt="2022-05-30T21:24:00.128" v="2932" actId="478"/>
          <ac:picMkLst>
            <pc:docMk/>
            <pc:sldMk cId="4241851891" sldId="276"/>
            <ac:picMk id="4" creationId="{6CDC1E69-98D8-E467-F5F0-8B7B6EAB64F5}"/>
          </ac:picMkLst>
        </pc:picChg>
        <pc:picChg chg="add mod modCrop">
          <ac:chgData name="Camilo Beltran Montoya" userId="9dcd01be5ee7e1a3" providerId="LiveId" clId="{BB7BF1B4-2650-4D42-BAF6-398AD46A8610}" dt="2022-05-30T22:34:06.547" v="3409" actId="1582"/>
          <ac:picMkLst>
            <pc:docMk/>
            <pc:sldMk cId="4241851891" sldId="276"/>
            <ac:picMk id="13" creationId="{303E56F3-0D54-4B69-981A-B77A0062C079}"/>
          </ac:picMkLst>
        </pc:picChg>
      </pc:sldChg>
      <pc:sldChg chg="modSp mod modCm">
        <pc:chgData name="Camilo Beltran Montoya" userId="9dcd01be5ee7e1a3" providerId="LiveId" clId="{BB7BF1B4-2650-4D42-BAF6-398AD46A8610}" dt="2022-05-30T23:00:02.391" v="3768" actId="207"/>
        <pc:sldMkLst>
          <pc:docMk/>
          <pc:sldMk cId="1346481884" sldId="277"/>
        </pc:sldMkLst>
        <pc:spChg chg="mod">
          <ac:chgData name="Camilo Beltran Montoya" userId="9dcd01be5ee7e1a3" providerId="LiveId" clId="{BB7BF1B4-2650-4D42-BAF6-398AD46A8610}" dt="2022-05-30T23:00:02.391" v="3768" actId="207"/>
          <ac:spMkLst>
            <pc:docMk/>
            <pc:sldMk cId="1346481884" sldId="277"/>
            <ac:spMk id="2" creationId="{16CAE4D8-B039-0649-BDEF-444210836B94}"/>
          </ac:spMkLst>
        </pc:spChg>
      </pc:sldChg>
      <pc:sldChg chg="addSp delSp modSp add del mod">
        <pc:chgData name="Camilo Beltran Montoya" userId="9dcd01be5ee7e1a3" providerId="LiveId" clId="{BB7BF1B4-2650-4D42-BAF6-398AD46A8610}" dt="2022-05-30T23:23:47.128" v="4043" actId="404"/>
        <pc:sldMkLst>
          <pc:docMk/>
          <pc:sldMk cId="60666576" sldId="278"/>
        </pc:sldMkLst>
        <pc:spChg chg="mod">
          <ac:chgData name="Camilo Beltran Montoya" userId="9dcd01be5ee7e1a3" providerId="LiveId" clId="{BB7BF1B4-2650-4D42-BAF6-398AD46A8610}" dt="2022-05-30T16:49:19.468" v="67" actId="1076"/>
          <ac:spMkLst>
            <pc:docMk/>
            <pc:sldMk cId="60666576" sldId="278"/>
            <ac:spMk id="5" creationId="{00000000-0000-0000-0000-000000000000}"/>
          </ac:spMkLst>
        </pc:spChg>
        <pc:spChg chg="mod">
          <ac:chgData name="Camilo Beltran Montoya" userId="9dcd01be5ee7e1a3" providerId="LiveId" clId="{BB7BF1B4-2650-4D42-BAF6-398AD46A8610}" dt="2022-05-30T17:38:07.461" v="430" actId="1035"/>
          <ac:spMkLst>
            <pc:docMk/>
            <pc:sldMk cId="60666576" sldId="278"/>
            <ac:spMk id="6" creationId="{00000000-0000-0000-0000-000000000000}"/>
          </ac:spMkLst>
        </pc:spChg>
        <pc:spChg chg="del mod topLvl">
          <ac:chgData name="Camilo Beltran Montoya" userId="9dcd01be5ee7e1a3" providerId="LiveId" clId="{BB7BF1B4-2650-4D42-BAF6-398AD46A8610}" dt="2022-05-30T17:56:01.289" v="1186" actId="165"/>
          <ac:spMkLst>
            <pc:docMk/>
            <pc:sldMk cId="60666576" sldId="278"/>
            <ac:spMk id="14" creationId="{6EEA4550-A976-4B94-B905-3A80B1646E0D}"/>
          </ac:spMkLst>
        </pc:spChg>
        <pc:spChg chg="mod">
          <ac:chgData name="Camilo Beltran Montoya" userId="9dcd01be5ee7e1a3" providerId="LiveId" clId="{BB7BF1B4-2650-4D42-BAF6-398AD46A8610}" dt="2022-05-30T17:56:01.289" v="1186" actId="165"/>
          <ac:spMkLst>
            <pc:docMk/>
            <pc:sldMk cId="60666576" sldId="278"/>
            <ac:spMk id="15" creationId="{A6AB5EA3-5149-4F45-B7D8-67B593F360D9}"/>
          </ac:spMkLst>
        </pc:spChg>
        <pc:spChg chg="mod topLvl">
          <ac:chgData name="Camilo Beltran Montoya" userId="9dcd01be5ee7e1a3" providerId="LiveId" clId="{BB7BF1B4-2650-4D42-BAF6-398AD46A8610}" dt="2022-05-30T23:23:34.923" v="4041" actId="15"/>
          <ac:spMkLst>
            <pc:docMk/>
            <pc:sldMk cId="60666576" sldId="278"/>
            <ac:spMk id="19" creationId="{5C511A39-0C08-2A4B-8D48-F4A5785A6AE7}"/>
          </ac:spMkLst>
        </pc:spChg>
        <pc:spChg chg="del mod topLvl">
          <ac:chgData name="Camilo Beltran Montoya" userId="9dcd01be5ee7e1a3" providerId="LiveId" clId="{BB7BF1B4-2650-4D42-BAF6-398AD46A8610}" dt="2022-05-30T17:56:10.120" v="1188" actId="165"/>
          <ac:spMkLst>
            <pc:docMk/>
            <pc:sldMk cId="60666576" sldId="278"/>
            <ac:spMk id="20" creationId="{D7E1C267-087F-9D41-93E4-F69F545A179F}"/>
          </ac:spMkLst>
        </pc:spChg>
        <pc:spChg chg="del mod topLvl">
          <ac:chgData name="Camilo Beltran Montoya" userId="9dcd01be5ee7e1a3" providerId="LiveId" clId="{BB7BF1B4-2650-4D42-BAF6-398AD46A8610}" dt="2022-05-30T17:56:10.120" v="1188" actId="165"/>
          <ac:spMkLst>
            <pc:docMk/>
            <pc:sldMk cId="60666576" sldId="278"/>
            <ac:spMk id="21" creationId="{93300451-4322-B144-977D-0678B5C5A5A4}"/>
          </ac:spMkLst>
        </pc:spChg>
        <pc:spChg chg="mod topLvl">
          <ac:chgData name="Camilo Beltran Montoya" userId="9dcd01be5ee7e1a3" providerId="LiveId" clId="{BB7BF1B4-2650-4D42-BAF6-398AD46A8610}" dt="2022-05-30T17:56:10.120" v="1188" actId="165"/>
          <ac:spMkLst>
            <pc:docMk/>
            <pc:sldMk cId="60666576" sldId="278"/>
            <ac:spMk id="24" creationId="{129E1EE1-1CE4-7144-9290-A29724344C6A}"/>
          </ac:spMkLst>
        </pc:spChg>
        <pc:spChg chg="mod topLvl">
          <ac:chgData name="Camilo Beltran Montoya" userId="9dcd01be5ee7e1a3" providerId="LiveId" clId="{BB7BF1B4-2650-4D42-BAF6-398AD46A8610}" dt="2022-05-30T23:23:43.176" v="4042" actId="404"/>
          <ac:spMkLst>
            <pc:docMk/>
            <pc:sldMk cId="60666576" sldId="278"/>
            <ac:spMk id="28" creationId="{3A15670F-2946-4642-A89E-51A82B9FC22D}"/>
          </ac:spMkLst>
        </pc:spChg>
        <pc:spChg chg="del mod ord topLvl">
          <ac:chgData name="Camilo Beltran Montoya" userId="9dcd01be5ee7e1a3" providerId="LiveId" clId="{BB7BF1B4-2650-4D42-BAF6-398AD46A8610}" dt="2022-05-30T17:56:18.475" v="1191" actId="165"/>
          <ac:spMkLst>
            <pc:docMk/>
            <pc:sldMk cId="60666576" sldId="278"/>
            <ac:spMk id="29" creationId="{A372BC83-AC02-F74F-B1CC-90BCC2DAA38C}"/>
          </ac:spMkLst>
        </pc:spChg>
        <pc:spChg chg="mod topLvl">
          <ac:chgData name="Camilo Beltran Montoya" userId="9dcd01be5ee7e1a3" providerId="LiveId" clId="{BB7BF1B4-2650-4D42-BAF6-398AD46A8610}" dt="2022-05-30T17:56:18.475" v="1191" actId="165"/>
          <ac:spMkLst>
            <pc:docMk/>
            <pc:sldMk cId="60666576" sldId="278"/>
            <ac:spMk id="31" creationId="{6F481BDB-0A2F-EB49-AC00-98A74CD332B0}"/>
          </ac:spMkLst>
        </pc:spChg>
        <pc:spChg chg="mod">
          <ac:chgData name="Camilo Beltran Montoya" userId="9dcd01be5ee7e1a3" providerId="LiveId" clId="{BB7BF1B4-2650-4D42-BAF6-398AD46A8610}" dt="2022-05-30T17:56:01.289" v="1186" actId="165"/>
          <ac:spMkLst>
            <pc:docMk/>
            <pc:sldMk cId="60666576" sldId="278"/>
            <ac:spMk id="34" creationId="{A3DA351A-45BF-5146-ABF0-102C67E65161}"/>
          </ac:spMkLst>
        </pc:spChg>
        <pc:spChg chg="del mod">
          <ac:chgData name="Camilo Beltran Montoya" userId="9dcd01be5ee7e1a3" providerId="LiveId" clId="{BB7BF1B4-2650-4D42-BAF6-398AD46A8610}" dt="2022-05-30T17:56:01.289" v="1186" actId="165"/>
          <ac:spMkLst>
            <pc:docMk/>
            <pc:sldMk cId="60666576" sldId="278"/>
            <ac:spMk id="35" creationId="{4FE74156-9FB8-B446-B831-E6B3DAF75228}"/>
          </ac:spMkLst>
        </pc:spChg>
        <pc:spChg chg="mod">
          <ac:chgData name="Camilo Beltran Montoya" userId="9dcd01be5ee7e1a3" providerId="LiveId" clId="{BB7BF1B4-2650-4D42-BAF6-398AD46A8610}" dt="2022-05-30T23:23:47.128" v="4043" actId="404"/>
          <ac:spMkLst>
            <pc:docMk/>
            <pc:sldMk cId="60666576" sldId="278"/>
            <ac:spMk id="37" creationId="{A8DBA397-86FD-084E-8354-A0A04C8B7484}"/>
          </ac:spMkLst>
        </pc:spChg>
        <pc:spChg chg="del mod ord">
          <ac:chgData name="Camilo Beltran Montoya" userId="9dcd01be5ee7e1a3" providerId="LiveId" clId="{BB7BF1B4-2650-4D42-BAF6-398AD46A8610}" dt="2022-05-30T17:56:01.289" v="1186" actId="165"/>
          <ac:spMkLst>
            <pc:docMk/>
            <pc:sldMk cId="60666576" sldId="278"/>
            <ac:spMk id="40" creationId="{DB41ED30-F992-9F41-86C2-CC7CBFCDE402}"/>
          </ac:spMkLst>
        </pc:spChg>
        <pc:spChg chg="del mod">
          <ac:chgData name="Camilo Beltran Montoya" userId="9dcd01be5ee7e1a3" providerId="LiveId" clId="{BB7BF1B4-2650-4D42-BAF6-398AD46A8610}" dt="2022-05-30T17:56:01.289" v="1186" actId="165"/>
          <ac:spMkLst>
            <pc:docMk/>
            <pc:sldMk cId="60666576" sldId="278"/>
            <ac:spMk id="42" creationId="{F881BB25-936D-CF40-A3D3-9522CDD1A98C}"/>
          </ac:spMkLst>
        </pc:spChg>
        <pc:spChg chg="del mod">
          <ac:chgData name="Camilo Beltran Montoya" userId="9dcd01be5ee7e1a3" providerId="LiveId" clId="{BB7BF1B4-2650-4D42-BAF6-398AD46A8610}" dt="2022-05-30T17:56:01.289" v="1186" actId="165"/>
          <ac:spMkLst>
            <pc:docMk/>
            <pc:sldMk cId="60666576" sldId="278"/>
            <ac:spMk id="43" creationId="{66D197AA-7632-2143-A88B-18D1F01286F7}"/>
          </ac:spMkLst>
        </pc:spChg>
        <pc:spChg chg="mod">
          <ac:chgData name="Camilo Beltran Montoya" userId="9dcd01be5ee7e1a3" providerId="LiveId" clId="{BB7BF1B4-2650-4D42-BAF6-398AD46A8610}" dt="2022-05-30T17:46:56.755" v="843" actId="1076"/>
          <ac:spMkLst>
            <pc:docMk/>
            <pc:sldMk cId="60666576" sldId="278"/>
            <ac:spMk id="46" creationId="{6F481BDB-0A2F-EB49-AC00-98A74CD332B0}"/>
          </ac:spMkLst>
        </pc:spChg>
        <pc:spChg chg="mod">
          <ac:chgData name="Camilo Beltran Montoya" userId="9dcd01be5ee7e1a3" providerId="LiveId" clId="{BB7BF1B4-2650-4D42-BAF6-398AD46A8610}" dt="2022-05-30T17:38:07.461" v="430" actId="1035"/>
          <ac:spMkLst>
            <pc:docMk/>
            <pc:sldMk cId="60666576" sldId="278"/>
            <ac:spMk id="47" creationId="{58BB82BA-55C9-4400-BA13-0467C7AED791}"/>
          </ac:spMkLst>
        </pc:spChg>
        <pc:spChg chg="mod">
          <ac:chgData name="Camilo Beltran Montoya" userId="9dcd01be5ee7e1a3" providerId="LiveId" clId="{BB7BF1B4-2650-4D42-BAF6-398AD46A8610}" dt="2022-05-30T17:40:05.451" v="450" actId="14100"/>
          <ac:spMkLst>
            <pc:docMk/>
            <pc:sldMk cId="60666576" sldId="278"/>
            <ac:spMk id="48" creationId="{B1611D7A-AAAB-4337-8155-2B002D691F6E}"/>
          </ac:spMkLst>
        </pc:spChg>
        <pc:spChg chg="del mod">
          <ac:chgData name="Camilo Beltran Montoya" userId="9dcd01be5ee7e1a3" providerId="LiveId" clId="{BB7BF1B4-2650-4D42-BAF6-398AD46A8610}" dt="2022-05-30T17:33:35.033" v="342" actId="478"/>
          <ac:spMkLst>
            <pc:docMk/>
            <pc:sldMk cId="60666576" sldId="278"/>
            <ac:spMk id="49" creationId="{64C3C462-3C79-451D-B928-2B768184FA05}"/>
          </ac:spMkLst>
        </pc:spChg>
        <pc:spChg chg="del mod">
          <ac:chgData name="Camilo Beltran Montoya" userId="9dcd01be5ee7e1a3" providerId="LiveId" clId="{BB7BF1B4-2650-4D42-BAF6-398AD46A8610}" dt="2022-05-30T17:35:38.206" v="370" actId="478"/>
          <ac:spMkLst>
            <pc:docMk/>
            <pc:sldMk cId="60666576" sldId="278"/>
            <ac:spMk id="50" creationId="{75D781EB-0115-492B-9322-B9CD16B42C73}"/>
          </ac:spMkLst>
        </pc:spChg>
        <pc:spChg chg="del">
          <ac:chgData name="Camilo Beltran Montoya" userId="9dcd01be5ee7e1a3" providerId="LiveId" clId="{BB7BF1B4-2650-4D42-BAF6-398AD46A8610}" dt="2022-05-30T17:32:46.914" v="331" actId="478"/>
          <ac:spMkLst>
            <pc:docMk/>
            <pc:sldMk cId="60666576" sldId="278"/>
            <ac:spMk id="70" creationId="{2E6912F2-29D2-4F00-ABFC-3463F6191AA0}"/>
          </ac:spMkLst>
        </pc:spChg>
        <pc:spChg chg="add del mod">
          <ac:chgData name="Camilo Beltran Montoya" userId="9dcd01be5ee7e1a3" providerId="LiveId" clId="{BB7BF1B4-2650-4D42-BAF6-398AD46A8610}" dt="2022-05-30T17:25:54.278" v="243" actId="478"/>
          <ac:spMkLst>
            <pc:docMk/>
            <pc:sldMk cId="60666576" sldId="278"/>
            <ac:spMk id="77" creationId="{FE05DE73-D189-4C9C-8985-2AAECE492E14}"/>
          </ac:spMkLst>
        </pc:spChg>
        <pc:spChg chg="add del mod">
          <ac:chgData name="Camilo Beltran Montoya" userId="9dcd01be5ee7e1a3" providerId="LiveId" clId="{BB7BF1B4-2650-4D42-BAF6-398AD46A8610}" dt="2022-05-30T17:25:56.569" v="244" actId="478"/>
          <ac:spMkLst>
            <pc:docMk/>
            <pc:sldMk cId="60666576" sldId="278"/>
            <ac:spMk id="78" creationId="{C8232FC3-9C48-46D5-B71B-F7CDC5F133FD}"/>
          </ac:spMkLst>
        </pc:spChg>
        <pc:spChg chg="add del mod">
          <ac:chgData name="Camilo Beltran Montoya" userId="9dcd01be5ee7e1a3" providerId="LiveId" clId="{BB7BF1B4-2650-4D42-BAF6-398AD46A8610}" dt="2022-05-30T17:25:57.988" v="245" actId="478"/>
          <ac:spMkLst>
            <pc:docMk/>
            <pc:sldMk cId="60666576" sldId="278"/>
            <ac:spMk id="79" creationId="{F8BD29C3-04EA-47CC-A71C-6956E29B63E2}"/>
          </ac:spMkLst>
        </pc:spChg>
        <pc:spChg chg="add del mod">
          <ac:chgData name="Camilo Beltran Montoya" userId="9dcd01be5ee7e1a3" providerId="LiveId" clId="{BB7BF1B4-2650-4D42-BAF6-398AD46A8610}" dt="2022-05-30T17:25:59.869" v="246" actId="478"/>
          <ac:spMkLst>
            <pc:docMk/>
            <pc:sldMk cId="60666576" sldId="278"/>
            <ac:spMk id="80" creationId="{86B1B55D-D8F7-4B85-929E-2BDF733B9B07}"/>
          </ac:spMkLst>
        </pc:spChg>
        <pc:spChg chg="add del mod">
          <ac:chgData name="Camilo Beltran Montoya" userId="9dcd01be5ee7e1a3" providerId="LiveId" clId="{BB7BF1B4-2650-4D42-BAF6-398AD46A8610}" dt="2022-05-30T17:21:05.627" v="197" actId="478"/>
          <ac:spMkLst>
            <pc:docMk/>
            <pc:sldMk cId="60666576" sldId="278"/>
            <ac:spMk id="81" creationId="{6CB2C063-F436-454A-B64C-799D7AAB7170}"/>
          </ac:spMkLst>
        </pc:spChg>
        <pc:spChg chg="add del mod">
          <ac:chgData name="Camilo Beltran Montoya" userId="9dcd01be5ee7e1a3" providerId="LiveId" clId="{BB7BF1B4-2650-4D42-BAF6-398AD46A8610}" dt="2022-05-30T16:51:16.217" v="78" actId="478"/>
          <ac:spMkLst>
            <pc:docMk/>
            <pc:sldMk cId="60666576" sldId="278"/>
            <ac:spMk id="82" creationId="{684A3984-79B8-4E93-A960-BF8110180F59}"/>
          </ac:spMkLst>
        </pc:spChg>
        <pc:spChg chg="add del mod">
          <ac:chgData name="Camilo Beltran Montoya" userId="9dcd01be5ee7e1a3" providerId="LiveId" clId="{BB7BF1B4-2650-4D42-BAF6-398AD46A8610}" dt="2022-05-30T16:51:15.629" v="77" actId="478"/>
          <ac:spMkLst>
            <pc:docMk/>
            <pc:sldMk cId="60666576" sldId="278"/>
            <ac:spMk id="83" creationId="{853E691E-63DB-4141-924E-A9AA6DA3161B}"/>
          </ac:spMkLst>
        </pc:spChg>
        <pc:spChg chg="add del mod">
          <ac:chgData name="Camilo Beltran Montoya" userId="9dcd01be5ee7e1a3" providerId="LiveId" clId="{BB7BF1B4-2650-4D42-BAF6-398AD46A8610}" dt="2022-05-30T16:51:15.023" v="76" actId="478"/>
          <ac:spMkLst>
            <pc:docMk/>
            <pc:sldMk cId="60666576" sldId="278"/>
            <ac:spMk id="84" creationId="{69F3F537-2D8A-4A86-8D7F-9468B9A4DAA5}"/>
          </ac:spMkLst>
        </pc:spChg>
        <pc:spChg chg="add del mod">
          <ac:chgData name="Camilo Beltran Montoya" userId="9dcd01be5ee7e1a3" providerId="LiveId" clId="{BB7BF1B4-2650-4D42-BAF6-398AD46A8610}" dt="2022-05-30T16:52:00.165" v="86" actId="478"/>
          <ac:spMkLst>
            <pc:docMk/>
            <pc:sldMk cId="60666576" sldId="278"/>
            <ac:spMk id="85" creationId="{E386E7EA-ED9F-4608-8B83-D92796FD43B5}"/>
          </ac:spMkLst>
        </pc:spChg>
        <pc:spChg chg="add del mod">
          <ac:chgData name="Camilo Beltran Montoya" userId="9dcd01be5ee7e1a3" providerId="LiveId" clId="{BB7BF1B4-2650-4D42-BAF6-398AD46A8610}" dt="2022-05-30T16:51:59.363" v="85" actId="478"/>
          <ac:spMkLst>
            <pc:docMk/>
            <pc:sldMk cId="60666576" sldId="278"/>
            <ac:spMk id="86" creationId="{86DBA490-C680-42E9-A694-A37C2777EA63}"/>
          </ac:spMkLst>
        </pc:spChg>
        <pc:spChg chg="add del mod">
          <ac:chgData name="Camilo Beltran Montoya" userId="9dcd01be5ee7e1a3" providerId="LiveId" clId="{BB7BF1B4-2650-4D42-BAF6-398AD46A8610}" dt="2022-05-30T16:52:28.489" v="96" actId="478"/>
          <ac:spMkLst>
            <pc:docMk/>
            <pc:sldMk cId="60666576" sldId="278"/>
            <ac:spMk id="87" creationId="{6631E3C5-D9BB-4AC2-AD40-7676CBE01641}"/>
          </ac:spMkLst>
        </pc:spChg>
        <pc:spChg chg="add del mod">
          <ac:chgData name="Camilo Beltran Montoya" userId="9dcd01be5ee7e1a3" providerId="LiveId" clId="{BB7BF1B4-2650-4D42-BAF6-398AD46A8610}" dt="2022-05-30T16:52:27.971" v="95" actId="478"/>
          <ac:spMkLst>
            <pc:docMk/>
            <pc:sldMk cId="60666576" sldId="278"/>
            <ac:spMk id="88" creationId="{8E698F3C-E865-4D00-800E-9B592B4A995E}"/>
          </ac:spMkLst>
        </pc:spChg>
        <pc:spChg chg="add del mod">
          <ac:chgData name="Camilo Beltran Montoya" userId="9dcd01be5ee7e1a3" providerId="LiveId" clId="{BB7BF1B4-2650-4D42-BAF6-398AD46A8610}" dt="2022-05-30T16:52:27.435" v="94" actId="478"/>
          <ac:spMkLst>
            <pc:docMk/>
            <pc:sldMk cId="60666576" sldId="278"/>
            <ac:spMk id="89" creationId="{2F3E59DE-3599-4022-B0CC-772E5E8A2C60}"/>
          </ac:spMkLst>
        </pc:spChg>
        <pc:spChg chg="add del mod">
          <ac:chgData name="Camilo Beltran Montoya" userId="9dcd01be5ee7e1a3" providerId="LiveId" clId="{BB7BF1B4-2650-4D42-BAF6-398AD46A8610}" dt="2022-05-30T16:53:00.669" v="107" actId="478"/>
          <ac:spMkLst>
            <pc:docMk/>
            <pc:sldMk cId="60666576" sldId="278"/>
            <ac:spMk id="90" creationId="{F8D688D0-72C5-4D8F-9F8F-95BB5A36DAA3}"/>
          </ac:spMkLst>
        </pc:spChg>
        <pc:spChg chg="add del mod">
          <ac:chgData name="Camilo Beltran Montoya" userId="9dcd01be5ee7e1a3" providerId="LiveId" clId="{BB7BF1B4-2650-4D42-BAF6-398AD46A8610}" dt="2022-05-30T16:52:59.626" v="106" actId="478"/>
          <ac:spMkLst>
            <pc:docMk/>
            <pc:sldMk cId="60666576" sldId="278"/>
            <ac:spMk id="91" creationId="{11CA7336-6468-4A6D-9D14-581EC6230D3B}"/>
          </ac:spMkLst>
        </pc:spChg>
        <pc:spChg chg="add del mod">
          <ac:chgData name="Camilo Beltran Montoya" userId="9dcd01be5ee7e1a3" providerId="LiveId" clId="{BB7BF1B4-2650-4D42-BAF6-398AD46A8610}" dt="2022-05-30T16:52:58.979" v="105" actId="478"/>
          <ac:spMkLst>
            <pc:docMk/>
            <pc:sldMk cId="60666576" sldId="278"/>
            <ac:spMk id="92" creationId="{57456EAD-A17D-48EA-82A6-88E3FCA110D3}"/>
          </ac:spMkLst>
        </pc:spChg>
        <pc:spChg chg="add del mod">
          <ac:chgData name="Camilo Beltran Montoya" userId="9dcd01be5ee7e1a3" providerId="LiveId" clId="{BB7BF1B4-2650-4D42-BAF6-398AD46A8610}" dt="2022-05-30T16:53:54.479" v="114" actId="478"/>
          <ac:spMkLst>
            <pc:docMk/>
            <pc:sldMk cId="60666576" sldId="278"/>
            <ac:spMk id="93" creationId="{2BB4E406-9D10-4FF4-9851-66CEBB580844}"/>
          </ac:spMkLst>
        </pc:spChg>
        <pc:spChg chg="add del mod">
          <ac:chgData name="Camilo Beltran Montoya" userId="9dcd01be5ee7e1a3" providerId="LiveId" clId="{BB7BF1B4-2650-4D42-BAF6-398AD46A8610}" dt="2022-05-30T17:14:50.014" v="117" actId="478"/>
          <ac:spMkLst>
            <pc:docMk/>
            <pc:sldMk cId="60666576" sldId="278"/>
            <ac:spMk id="94" creationId="{2A26C3A7-7FA4-4275-A711-6C002882CCF5}"/>
          </ac:spMkLst>
        </pc:spChg>
        <pc:spChg chg="add del mod">
          <ac:chgData name="Camilo Beltran Montoya" userId="9dcd01be5ee7e1a3" providerId="LiveId" clId="{BB7BF1B4-2650-4D42-BAF6-398AD46A8610}" dt="2022-05-30T17:15:09.685" v="121" actId="21"/>
          <ac:spMkLst>
            <pc:docMk/>
            <pc:sldMk cId="60666576" sldId="278"/>
            <ac:spMk id="95" creationId="{2E8DF603-028D-4D8C-A432-37B478338E19}"/>
          </ac:spMkLst>
        </pc:spChg>
        <pc:spChg chg="add del mod">
          <ac:chgData name="Camilo Beltran Montoya" userId="9dcd01be5ee7e1a3" providerId="LiveId" clId="{BB7BF1B4-2650-4D42-BAF6-398AD46A8610}" dt="2022-05-30T17:15:28.493" v="129" actId="478"/>
          <ac:spMkLst>
            <pc:docMk/>
            <pc:sldMk cId="60666576" sldId="278"/>
            <ac:spMk id="96" creationId="{7CCC8AAF-54D0-4845-B217-E8655206C553}"/>
          </ac:spMkLst>
        </pc:spChg>
        <pc:spChg chg="add del mod">
          <ac:chgData name="Camilo Beltran Montoya" userId="9dcd01be5ee7e1a3" providerId="LiveId" clId="{BB7BF1B4-2650-4D42-BAF6-398AD46A8610}" dt="2022-05-30T17:15:27.789" v="128" actId="478"/>
          <ac:spMkLst>
            <pc:docMk/>
            <pc:sldMk cId="60666576" sldId="278"/>
            <ac:spMk id="97" creationId="{9850D159-2292-42AC-8A49-35BD93A0C068}"/>
          </ac:spMkLst>
        </pc:spChg>
        <pc:spChg chg="add del mod">
          <ac:chgData name="Camilo Beltran Montoya" userId="9dcd01be5ee7e1a3" providerId="LiveId" clId="{BB7BF1B4-2650-4D42-BAF6-398AD46A8610}" dt="2022-05-30T17:15:27.175" v="127" actId="478"/>
          <ac:spMkLst>
            <pc:docMk/>
            <pc:sldMk cId="60666576" sldId="278"/>
            <ac:spMk id="98" creationId="{A8DDF7E2-2687-420B-B993-CCAC21C7C00B}"/>
          </ac:spMkLst>
        </pc:spChg>
        <pc:spChg chg="add del mod">
          <ac:chgData name="Camilo Beltran Montoya" userId="9dcd01be5ee7e1a3" providerId="LiveId" clId="{BB7BF1B4-2650-4D42-BAF6-398AD46A8610}" dt="2022-05-30T17:21:06.487" v="198" actId="478"/>
          <ac:spMkLst>
            <pc:docMk/>
            <pc:sldMk cId="60666576" sldId="278"/>
            <ac:spMk id="99" creationId="{D9706812-9E39-44CA-B102-B1825F64E380}"/>
          </ac:spMkLst>
        </pc:spChg>
        <pc:spChg chg="add del mod">
          <ac:chgData name="Camilo Beltran Montoya" userId="9dcd01be5ee7e1a3" providerId="LiveId" clId="{BB7BF1B4-2650-4D42-BAF6-398AD46A8610}" dt="2022-05-30T17:21:07.371" v="199" actId="478"/>
          <ac:spMkLst>
            <pc:docMk/>
            <pc:sldMk cId="60666576" sldId="278"/>
            <ac:spMk id="100" creationId="{F35DC934-D7A6-49DA-9100-14CF4AE23002}"/>
          </ac:spMkLst>
        </pc:spChg>
        <pc:spChg chg="add del mod">
          <ac:chgData name="Camilo Beltran Montoya" userId="9dcd01be5ee7e1a3" providerId="LiveId" clId="{BB7BF1B4-2650-4D42-BAF6-398AD46A8610}" dt="2022-05-30T17:21:10.849" v="200" actId="478"/>
          <ac:spMkLst>
            <pc:docMk/>
            <pc:sldMk cId="60666576" sldId="278"/>
            <ac:spMk id="101" creationId="{13FA3327-F8BC-4EDB-B0CA-0684517F4397}"/>
          </ac:spMkLst>
        </pc:spChg>
        <pc:spChg chg="add del mod">
          <ac:chgData name="Camilo Beltran Montoya" userId="9dcd01be5ee7e1a3" providerId="LiveId" clId="{BB7BF1B4-2650-4D42-BAF6-398AD46A8610}" dt="2022-05-30T17:16:59.118" v="150" actId="478"/>
          <ac:spMkLst>
            <pc:docMk/>
            <pc:sldMk cId="60666576" sldId="278"/>
            <ac:spMk id="102" creationId="{172589DC-40E2-4380-B4C2-C21055864A9D}"/>
          </ac:spMkLst>
        </pc:spChg>
        <pc:spChg chg="add del mod">
          <ac:chgData name="Camilo Beltran Montoya" userId="9dcd01be5ee7e1a3" providerId="LiveId" clId="{BB7BF1B4-2650-4D42-BAF6-398AD46A8610}" dt="2022-05-30T17:16:58.522" v="149" actId="478"/>
          <ac:spMkLst>
            <pc:docMk/>
            <pc:sldMk cId="60666576" sldId="278"/>
            <ac:spMk id="103" creationId="{8B6DF629-F278-45AB-BB1B-EB91D4C8AF63}"/>
          </ac:spMkLst>
        </pc:spChg>
        <pc:spChg chg="add del mod">
          <ac:chgData name="Camilo Beltran Montoya" userId="9dcd01be5ee7e1a3" providerId="LiveId" clId="{BB7BF1B4-2650-4D42-BAF6-398AD46A8610}" dt="2022-05-30T17:18:13.006" v="168" actId="478"/>
          <ac:spMkLst>
            <pc:docMk/>
            <pc:sldMk cId="60666576" sldId="278"/>
            <ac:spMk id="104" creationId="{C6C0EC69-DE48-4A05-8E70-BA2DA8E504C1}"/>
          </ac:spMkLst>
        </pc:spChg>
        <pc:spChg chg="add del mod">
          <ac:chgData name="Camilo Beltran Montoya" userId="9dcd01be5ee7e1a3" providerId="LiveId" clId="{BB7BF1B4-2650-4D42-BAF6-398AD46A8610}" dt="2022-05-30T17:17:40.043" v="160" actId="478"/>
          <ac:spMkLst>
            <pc:docMk/>
            <pc:sldMk cId="60666576" sldId="278"/>
            <ac:spMk id="105" creationId="{39848A4D-25A9-4773-9EFD-352562A982E8}"/>
          </ac:spMkLst>
        </pc:spChg>
        <pc:spChg chg="add del mod">
          <ac:chgData name="Camilo Beltran Montoya" userId="9dcd01be5ee7e1a3" providerId="LiveId" clId="{BB7BF1B4-2650-4D42-BAF6-398AD46A8610}" dt="2022-05-30T17:18:12.084" v="167" actId="478"/>
          <ac:spMkLst>
            <pc:docMk/>
            <pc:sldMk cId="60666576" sldId="278"/>
            <ac:spMk id="106" creationId="{1777FD9C-1602-4B0B-9E97-9B3C40FDA2F3}"/>
          </ac:spMkLst>
        </pc:spChg>
        <pc:spChg chg="add del">
          <ac:chgData name="Camilo Beltran Montoya" userId="9dcd01be5ee7e1a3" providerId="LiveId" clId="{BB7BF1B4-2650-4D42-BAF6-398AD46A8610}" dt="2022-05-30T17:18:37.477" v="170" actId="478"/>
          <ac:spMkLst>
            <pc:docMk/>
            <pc:sldMk cId="60666576" sldId="278"/>
            <ac:spMk id="107" creationId="{15C99471-5D1C-4BB5-B7EC-1403F67BEB3E}"/>
          </ac:spMkLst>
        </pc:spChg>
        <pc:spChg chg="add del mod">
          <ac:chgData name="Camilo Beltran Montoya" userId="9dcd01be5ee7e1a3" providerId="LiveId" clId="{BB7BF1B4-2650-4D42-BAF6-398AD46A8610}" dt="2022-05-30T17:19:07.693" v="176" actId="478"/>
          <ac:spMkLst>
            <pc:docMk/>
            <pc:sldMk cId="60666576" sldId="278"/>
            <ac:spMk id="108" creationId="{E24A2588-1E00-4E5D-8E59-0EDE9D8128BC}"/>
          </ac:spMkLst>
        </pc:spChg>
        <pc:spChg chg="add del mod ord">
          <ac:chgData name="Camilo Beltran Montoya" userId="9dcd01be5ee7e1a3" providerId="LiveId" clId="{BB7BF1B4-2650-4D42-BAF6-398AD46A8610}" dt="2022-05-30T17:25:44.074" v="242" actId="478"/>
          <ac:spMkLst>
            <pc:docMk/>
            <pc:sldMk cId="60666576" sldId="278"/>
            <ac:spMk id="109" creationId="{518927C0-063C-49FE-AD32-0BC5A89EBBBB}"/>
          </ac:spMkLst>
        </pc:spChg>
        <pc:spChg chg="add del mod">
          <ac:chgData name="Camilo Beltran Montoya" userId="9dcd01be5ee7e1a3" providerId="LiveId" clId="{BB7BF1B4-2650-4D42-BAF6-398AD46A8610}" dt="2022-05-30T17:20:00.286" v="189" actId="478"/>
          <ac:spMkLst>
            <pc:docMk/>
            <pc:sldMk cId="60666576" sldId="278"/>
            <ac:spMk id="110" creationId="{93C937B8-132A-4E93-B7CB-BE07D09BC811}"/>
          </ac:spMkLst>
        </pc:spChg>
        <pc:spChg chg="add del mod">
          <ac:chgData name="Camilo Beltran Montoya" userId="9dcd01be5ee7e1a3" providerId="LiveId" clId="{BB7BF1B4-2650-4D42-BAF6-398AD46A8610}" dt="2022-05-30T17:20:52.470" v="196" actId="478"/>
          <ac:spMkLst>
            <pc:docMk/>
            <pc:sldMk cId="60666576" sldId="278"/>
            <ac:spMk id="111" creationId="{8D0DDE66-5E54-4248-B747-E88F5D053183}"/>
          </ac:spMkLst>
        </pc:spChg>
        <pc:spChg chg="add del mod">
          <ac:chgData name="Camilo Beltran Montoya" userId="9dcd01be5ee7e1a3" providerId="LiveId" clId="{BB7BF1B4-2650-4D42-BAF6-398AD46A8610}" dt="2022-05-30T17:22:39.800" v="211" actId="478"/>
          <ac:spMkLst>
            <pc:docMk/>
            <pc:sldMk cId="60666576" sldId="278"/>
            <ac:spMk id="112" creationId="{9D89448C-6071-4891-9786-1170D406C8ED}"/>
          </ac:spMkLst>
        </pc:spChg>
        <pc:spChg chg="add del mod">
          <ac:chgData name="Camilo Beltran Montoya" userId="9dcd01be5ee7e1a3" providerId="LiveId" clId="{BB7BF1B4-2650-4D42-BAF6-398AD46A8610}" dt="2022-05-30T17:23:35.233" v="234" actId="478"/>
          <ac:spMkLst>
            <pc:docMk/>
            <pc:sldMk cId="60666576" sldId="278"/>
            <ac:spMk id="113" creationId="{C311E5DD-976C-4893-A3A0-55AB21987AA0}"/>
          </ac:spMkLst>
        </pc:spChg>
        <pc:spChg chg="add mod ord">
          <ac:chgData name="Camilo Beltran Montoya" userId="9dcd01be5ee7e1a3" providerId="LiveId" clId="{BB7BF1B4-2650-4D42-BAF6-398AD46A8610}" dt="2022-05-30T17:47:43.627" v="845" actId="14100"/>
          <ac:spMkLst>
            <pc:docMk/>
            <pc:sldMk cId="60666576" sldId="278"/>
            <ac:spMk id="114" creationId="{BC44CF49-B04B-47E6-AABD-73E0C3DC5344}"/>
          </ac:spMkLst>
        </pc:spChg>
        <pc:spChg chg="add del mod ord">
          <ac:chgData name="Camilo Beltran Montoya" userId="9dcd01be5ee7e1a3" providerId="LiveId" clId="{BB7BF1B4-2650-4D42-BAF6-398AD46A8610}" dt="2022-05-30T17:38:03.385" v="401" actId="21"/>
          <ac:spMkLst>
            <pc:docMk/>
            <pc:sldMk cId="60666576" sldId="278"/>
            <ac:spMk id="115" creationId="{49D267A9-D600-40A8-BC80-E6C0FA375D0C}"/>
          </ac:spMkLst>
        </pc:spChg>
        <pc:spChg chg="add mod ord">
          <ac:chgData name="Camilo Beltran Montoya" userId="9dcd01be5ee7e1a3" providerId="LiveId" clId="{BB7BF1B4-2650-4D42-BAF6-398AD46A8610}" dt="2022-05-30T17:45:31.401" v="659" actId="207"/>
          <ac:spMkLst>
            <pc:docMk/>
            <pc:sldMk cId="60666576" sldId="278"/>
            <ac:spMk id="116" creationId="{25AC2B66-920F-4A18-B687-95CACA45DB2E}"/>
          </ac:spMkLst>
        </pc:spChg>
        <pc:spChg chg="add del mod">
          <ac:chgData name="Camilo Beltran Montoya" userId="9dcd01be5ee7e1a3" providerId="LiveId" clId="{BB7BF1B4-2650-4D42-BAF6-398AD46A8610}" dt="2022-05-30T17:38:03.385" v="401" actId="21"/>
          <ac:spMkLst>
            <pc:docMk/>
            <pc:sldMk cId="60666576" sldId="278"/>
            <ac:spMk id="117" creationId="{FFD727CA-4516-4758-8847-7D1944C00FE0}"/>
          </ac:spMkLst>
        </pc:spChg>
        <pc:spChg chg="add del mod ord">
          <ac:chgData name="Camilo Beltran Montoya" userId="9dcd01be5ee7e1a3" providerId="LiveId" clId="{BB7BF1B4-2650-4D42-BAF6-398AD46A8610}" dt="2022-05-30T17:38:03.385" v="401" actId="21"/>
          <ac:spMkLst>
            <pc:docMk/>
            <pc:sldMk cId="60666576" sldId="278"/>
            <ac:spMk id="118" creationId="{397CE4C0-CA47-48AC-8910-55410645DD2F}"/>
          </ac:spMkLst>
        </pc:spChg>
        <pc:spChg chg="add del mod">
          <ac:chgData name="Camilo Beltran Montoya" userId="9dcd01be5ee7e1a3" providerId="LiveId" clId="{BB7BF1B4-2650-4D42-BAF6-398AD46A8610}" dt="2022-05-30T17:38:03.385" v="401" actId="21"/>
          <ac:spMkLst>
            <pc:docMk/>
            <pc:sldMk cId="60666576" sldId="278"/>
            <ac:spMk id="119" creationId="{9979394E-6726-4B7C-921E-8CC0B803BB3C}"/>
          </ac:spMkLst>
        </pc:spChg>
        <pc:spChg chg="add del mod ord">
          <ac:chgData name="Camilo Beltran Montoya" userId="9dcd01be5ee7e1a3" providerId="LiveId" clId="{BB7BF1B4-2650-4D42-BAF6-398AD46A8610}" dt="2022-05-30T17:38:03.385" v="401" actId="21"/>
          <ac:spMkLst>
            <pc:docMk/>
            <pc:sldMk cId="60666576" sldId="278"/>
            <ac:spMk id="120" creationId="{8FF9DD8E-0B30-46F5-869E-E3CCF3DA21E4}"/>
          </ac:spMkLst>
        </pc:spChg>
        <pc:spChg chg="add mod ord">
          <ac:chgData name="Camilo Beltran Montoya" userId="9dcd01be5ee7e1a3" providerId="LiveId" clId="{BB7BF1B4-2650-4D42-BAF6-398AD46A8610}" dt="2022-05-30T17:45:41.297" v="676" actId="207"/>
          <ac:spMkLst>
            <pc:docMk/>
            <pc:sldMk cId="60666576" sldId="278"/>
            <ac:spMk id="121" creationId="{9FA8FD27-C29E-44E7-A44B-482F221BA1A5}"/>
          </ac:spMkLst>
        </pc:spChg>
        <pc:spChg chg="add del mod ord">
          <ac:chgData name="Camilo Beltran Montoya" userId="9dcd01be5ee7e1a3" providerId="LiveId" clId="{BB7BF1B4-2650-4D42-BAF6-398AD46A8610}" dt="2022-05-30T17:39:05.853" v="434" actId="21"/>
          <ac:spMkLst>
            <pc:docMk/>
            <pc:sldMk cId="60666576" sldId="278"/>
            <ac:spMk id="122" creationId="{0F8EB895-BD40-4649-B257-E6E2E74ACE28}"/>
          </ac:spMkLst>
        </pc:spChg>
        <pc:spChg chg="add del mod ord">
          <ac:chgData name="Camilo Beltran Montoya" userId="9dcd01be5ee7e1a3" providerId="LiveId" clId="{BB7BF1B4-2650-4D42-BAF6-398AD46A8610}" dt="2022-05-30T17:39:05.853" v="434" actId="21"/>
          <ac:spMkLst>
            <pc:docMk/>
            <pc:sldMk cId="60666576" sldId="278"/>
            <ac:spMk id="123" creationId="{54804CED-ED11-4B32-B642-A2FEC56EAD82}"/>
          </ac:spMkLst>
        </pc:spChg>
        <pc:spChg chg="add mod ord">
          <ac:chgData name="Camilo Beltran Montoya" userId="9dcd01be5ee7e1a3" providerId="LiveId" clId="{BB7BF1B4-2650-4D42-BAF6-398AD46A8610}" dt="2022-05-30T17:46:39.993" v="840" actId="207"/>
          <ac:spMkLst>
            <pc:docMk/>
            <pc:sldMk cId="60666576" sldId="278"/>
            <ac:spMk id="124" creationId="{AD557929-D37F-4B85-9BE1-32827D12C908}"/>
          </ac:spMkLst>
        </pc:spChg>
        <pc:spChg chg="add del mod">
          <ac:chgData name="Camilo Beltran Montoya" userId="9dcd01be5ee7e1a3" providerId="LiveId" clId="{BB7BF1B4-2650-4D42-BAF6-398AD46A8610}" dt="2022-05-30T17:39:43.563" v="443" actId="478"/>
          <ac:spMkLst>
            <pc:docMk/>
            <pc:sldMk cId="60666576" sldId="278"/>
            <ac:spMk id="125" creationId="{9A81ADB1-D4ED-4BFD-BEC4-9270DE1FA311}"/>
          </ac:spMkLst>
        </pc:spChg>
        <pc:spChg chg="add del mod">
          <ac:chgData name="Camilo Beltran Montoya" userId="9dcd01be5ee7e1a3" providerId="LiveId" clId="{BB7BF1B4-2650-4D42-BAF6-398AD46A8610}" dt="2022-05-30T17:39:45.706" v="445" actId="478"/>
          <ac:spMkLst>
            <pc:docMk/>
            <pc:sldMk cId="60666576" sldId="278"/>
            <ac:spMk id="126" creationId="{E1CBE920-42EC-43D7-B9F6-DC920339B4FA}"/>
          </ac:spMkLst>
        </pc:spChg>
        <pc:spChg chg="add del mod">
          <ac:chgData name="Camilo Beltran Montoya" userId="9dcd01be5ee7e1a3" providerId="LiveId" clId="{BB7BF1B4-2650-4D42-BAF6-398AD46A8610}" dt="2022-05-30T17:39:47.457" v="447" actId="478"/>
          <ac:spMkLst>
            <pc:docMk/>
            <pc:sldMk cId="60666576" sldId="278"/>
            <ac:spMk id="127" creationId="{B96FBC83-5C64-46B6-A333-39D08D2320B9}"/>
          </ac:spMkLst>
        </pc:spChg>
        <pc:spChg chg="add mod">
          <ac:chgData name="Camilo Beltran Montoya" userId="9dcd01be5ee7e1a3" providerId="LiveId" clId="{BB7BF1B4-2650-4D42-BAF6-398AD46A8610}" dt="2022-05-30T17:43:10.487" v="480" actId="1076"/>
          <ac:spMkLst>
            <pc:docMk/>
            <pc:sldMk cId="60666576" sldId="278"/>
            <ac:spMk id="128" creationId="{DEABBF51-D1B2-468C-8912-8206BD65A8DD}"/>
          </ac:spMkLst>
        </pc:spChg>
        <pc:spChg chg="add mod">
          <ac:chgData name="Camilo Beltran Montoya" userId="9dcd01be5ee7e1a3" providerId="LiveId" clId="{BB7BF1B4-2650-4D42-BAF6-398AD46A8610}" dt="2022-05-30T17:42:58.414" v="477" actId="1076"/>
          <ac:spMkLst>
            <pc:docMk/>
            <pc:sldMk cId="60666576" sldId="278"/>
            <ac:spMk id="131" creationId="{E00350C8-A768-46AD-95E2-3897696C7642}"/>
          </ac:spMkLst>
        </pc:spChg>
        <pc:spChg chg="add mod">
          <ac:chgData name="Camilo Beltran Montoya" userId="9dcd01be5ee7e1a3" providerId="LiveId" clId="{BB7BF1B4-2650-4D42-BAF6-398AD46A8610}" dt="2022-05-30T17:42:44.045" v="475" actId="1076"/>
          <ac:spMkLst>
            <pc:docMk/>
            <pc:sldMk cId="60666576" sldId="278"/>
            <ac:spMk id="132" creationId="{ED9222D3-58D3-420A-B4E1-315AC928F04D}"/>
          </ac:spMkLst>
        </pc:spChg>
        <pc:spChg chg="add del mod">
          <ac:chgData name="Camilo Beltran Montoya" userId="9dcd01be5ee7e1a3" providerId="LiveId" clId="{BB7BF1B4-2650-4D42-BAF6-398AD46A8610}" dt="2022-05-30T17:39:46.820" v="446" actId="478"/>
          <ac:spMkLst>
            <pc:docMk/>
            <pc:sldMk cId="60666576" sldId="278"/>
            <ac:spMk id="133" creationId="{77116320-6E0D-44E5-BBC5-0CEF173DDB22}"/>
          </ac:spMkLst>
        </pc:spChg>
        <pc:spChg chg="add mod">
          <ac:chgData name="Camilo Beltran Montoya" userId="9dcd01be5ee7e1a3" providerId="LiveId" clId="{BB7BF1B4-2650-4D42-BAF6-398AD46A8610}" dt="2022-05-30T17:43:03.446" v="478" actId="1076"/>
          <ac:spMkLst>
            <pc:docMk/>
            <pc:sldMk cId="60666576" sldId="278"/>
            <ac:spMk id="134" creationId="{A42D047E-D9CD-4F72-8CF2-DF6F78B94D40}"/>
          </ac:spMkLst>
        </pc:spChg>
        <pc:spChg chg="add del mod">
          <ac:chgData name="Camilo Beltran Montoya" userId="9dcd01be5ee7e1a3" providerId="LiveId" clId="{BB7BF1B4-2650-4D42-BAF6-398AD46A8610}" dt="2022-05-30T17:39:44.894" v="444" actId="478"/>
          <ac:spMkLst>
            <pc:docMk/>
            <pc:sldMk cId="60666576" sldId="278"/>
            <ac:spMk id="135" creationId="{4FE693DE-59BB-4B4F-BE2B-4B42CAA6051A}"/>
          </ac:spMkLst>
        </pc:spChg>
        <pc:spChg chg="add mod">
          <ac:chgData name="Camilo Beltran Montoya" userId="9dcd01be5ee7e1a3" providerId="LiveId" clId="{BB7BF1B4-2650-4D42-BAF6-398AD46A8610}" dt="2022-05-30T17:46:04.537" v="681" actId="1076"/>
          <ac:spMkLst>
            <pc:docMk/>
            <pc:sldMk cId="60666576" sldId="278"/>
            <ac:spMk id="136" creationId="{DD84CC03-CEDF-4BD3-AC46-98B8971B6D06}"/>
          </ac:spMkLst>
        </pc:spChg>
        <pc:spChg chg="add mod ord">
          <ac:chgData name="Camilo Beltran Montoya" userId="9dcd01be5ee7e1a3" providerId="LiveId" clId="{BB7BF1B4-2650-4D42-BAF6-398AD46A8610}" dt="2022-05-30T17:46:10.463" v="683" actId="14100"/>
          <ac:spMkLst>
            <pc:docMk/>
            <pc:sldMk cId="60666576" sldId="278"/>
            <ac:spMk id="137" creationId="{69879DED-A7DA-4EA5-84A9-C7083C5CE2DE}"/>
          </ac:spMkLst>
        </pc:spChg>
        <pc:spChg chg="add mod">
          <ac:chgData name="Camilo Beltran Montoya" userId="9dcd01be5ee7e1a3" providerId="LiveId" clId="{BB7BF1B4-2650-4D42-BAF6-398AD46A8610}" dt="2022-05-30T17:45:45.136" v="677" actId="207"/>
          <ac:spMkLst>
            <pc:docMk/>
            <pc:sldMk cId="60666576" sldId="278"/>
            <ac:spMk id="138" creationId="{CB58B027-692A-4F78-BEE0-0F9F3956EC6A}"/>
          </ac:spMkLst>
        </pc:spChg>
        <pc:spChg chg="add mod">
          <ac:chgData name="Camilo Beltran Montoya" userId="9dcd01be5ee7e1a3" providerId="LiveId" clId="{BB7BF1B4-2650-4D42-BAF6-398AD46A8610}" dt="2022-05-30T17:45:59.209" v="680" actId="1076"/>
          <ac:spMkLst>
            <pc:docMk/>
            <pc:sldMk cId="60666576" sldId="278"/>
            <ac:spMk id="139" creationId="{A2921C80-4137-4311-9791-81A2A88F449A}"/>
          </ac:spMkLst>
        </pc:spChg>
        <pc:spChg chg="add mod">
          <ac:chgData name="Camilo Beltran Montoya" userId="9dcd01be5ee7e1a3" providerId="LiveId" clId="{BB7BF1B4-2650-4D42-BAF6-398AD46A8610}" dt="2022-05-30T17:43:25.330" v="483" actId="1076"/>
          <ac:spMkLst>
            <pc:docMk/>
            <pc:sldMk cId="60666576" sldId="278"/>
            <ac:spMk id="140" creationId="{E61BD1E9-CD55-43BA-8C8F-F2E05A4EE500}"/>
          </ac:spMkLst>
        </pc:spChg>
        <pc:spChg chg="add mod">
          <ac:chgData name="Camilo Beltran Montoya" userId="9dcd01be5ee7e1a3" providerId="LiveId" clId="{BB7BF1B4-2650-4D42-BAF6-398AD46A8610}" dt="2022-05-30T17:40:42.039" v="459" actId="1076"/>
          <ac:spMkLst>
            <pc:docMk/>
            <pc:sldMk cId="60666576" sldId="278"/>
            <ac:spMk id="141" creationId="{5F753552-9618-457E-8A26-9B2BB442A88E}"/>
          </ac:spMkLst>
        </pc:spChg>
        <pc:grpChg chg="del">
          <ac:chgData name="Camilo Beltran Montoya" userId="9dcd01be5ee7e1a3" providerId="LiveId" clId="{BB7BF1B4-2650-4D42-BAF6-398AD46A8610}" dt="2022-05-30T17:56:01.289" v="1186" actId="165"/>
          <ac:grpSpMkLst>
            <pc:docMk/>
            <pc:sldMk cId="60666576" sldId="278"/>
            <ac:grpSpMk id="7" creationId="{145338F2-EB22-4C29-A0E2-D4A414A75DAE}"/>
          </ac:grpSpMkLst>
        </pc:grpChg>
        <pc:grpChg chg="mod topLvl">
          <ac:chgData name="Camilo Beltran Montoya" userId="9dcd01be5ee7e1a3" providerId="LiveId" clId="{BB7BF1B4-2650-4D42-BAF6-398AD46A8610}" dt="2022-05-30T17:56:01.289" v="1186" actId="165"/>
          <ac:grpSpMkLst>
            <pc:docMk/>
            <pc:sldMk cId="60666576" sldId="278"/>
            <ac:grpSpMk id="9" creationId="{65788D44-80DC-0C42-8A76-26295DDFD46B}"/>
          </ac:grpSpMkLst>
        </pc:grpChg>
        <pc:grpChg chg="mod topLvl">
          <ac:chgData name="Camilo Beltran Montoya" userId="9dcd01be5ee7e1a3" providerId="LiveId" clId="{BB7BF1B4-2650-4D42-BAF6-398AD46A8610}" dt="2022-05-30T17:56:01.289" v="1186" actId="165"/>
          <ac:grpSpMkLst>
            <pc:docMk/>
            <pc:sldMk cId="60666576" sldId="278"/>
            <ac:grpSpMk id="10" creationId="{D6EA0120-B0B7-ED4F-A869-76B01CBF70F0}"/>
          </ac:grpSpMkLst>
        </pc:grpChg>
        <pc:grpChg chg="del mod topLvl">
          <ac:chgData name="Camilo Beltran Montoya" userId="9dcd01be5ee7e1a3" providerId="LiveId" clId="{BB7BF1B4-2650-4D42-BAF6-398AD46A8610}" dt="2022-05-30T17:56:18.475" v="1191" actId="165"/>
          <ac:grpSpMkLst>
            <pc:docMk/>
            <pc:sldMk cId="60666576" sldId="278"/>
            <ac:grpSpMk id="11" creationId="{C048C38D-FFDF-C443-AEB7-1789A299F75E}"/>
          </ac:grpSpMkLst>
        </pc:grpChg>
        <pc:grpChg chg="del mod topLvl">
          <ac:chgData name="Camilo Beltran Montoya" userId="9dcd01be5ee7e1a3" providerId="LiveId" clId="{BB7BF1B4-2650-4D42-BAF6-398AD46A8610}" dt="2022-05-30T17:56:06.573" v="1187" actId="165"/>
          <ac:grpSpMkLst>
            <pc:docMk/>
            <pc:sldMk cId="60666576" sldId="278"/>
            <ac:grpSpMk id="12" creationId="{662CF057-F991-E440-BCDB-6B003C6559FF}"/>
          </ac:grpSpMkLst>
        </pc:grpChg>
        <pc:grpChg chg="mod topLvl">
          <ac:chgData name="Camilo Beltran Montoya" userId="9dcd01be5ee7e1a3" providerId="LiveId" clId="{BB7BF1B4-2650-4D42-BAF6-398AD46A8610}" dt="2022-05-30T17:56:01.289" v="1186" actId="165"/>
          <ac:grpSpMkLst>
            <pc:docMk/>
            <pc:sldMk cId="60666576" sldId="278"/>
            <ac:grpSpMk id="13" creationId="{353B0088-5C47-F449-9209-43A93FA2DCCA}"/>
          </ac:grpSpMkLst>
        </pc:grpChg>
        <pc:grpChg chg="del mod topLvl">
          <ac:chgData name="Camilo Beltran Montoya" userId="9dcd01be5ee7e1a3" providerId="LiveId" clId="{BB7BF1B4-2650-4D42-BAF6-398AD46A8610}" dt="2022-05-30T17:56:10.120" v="1188" actId="165"/>
          <ac:grpSpMkLst>
            <pc:docMk/>
            <pc:sldMk cId="60666576" sldId="278"/>
            <ac:grpSpMk id="18" creationId="{4566E33C-6A32-9748-B442-95C6B307D4FB}"/>
          </ac:grpSpMkLst>
        </pc:grpChg>
        <pc:picChg chg="mod topLvl">
          <ac:chgData name="Camilo Beltran Montoya" userId="9dcd01be5ee7e1a3" providerId="LiveId" clId="{BB7BF1B4-2650-4D42-BAF6-398AD46A8610}" dt="2022-05-30T17:56:10.120" v="1188" actId="165"/>
          <ac:picMkLst>
            <pc:docMk/>
            <pc:sldMk cId="60666576" sldId="278"/>
            <ac:picMk id="22" creationId="{C542B82F-BCDA-0046-8F6F-CA9AA713D914}"/>
          </ac:picMkLst>
        </pc:picChg>
        <pc:picChg chg="mod topLvl">
          <ac:chgData name="Camilo Beltran Montoya" userId="9dcd01be5ee7e1a3" providerId="LiveId" clId="{BB7BF1B4-2650-4D42-BAF6-398AD46A8610}" dt="2022-05-30T17:56:10.120" v="1188" actId="165"/>
          <ac:picMkLst>
            <pc:docMk/>
            <pc:sldMk cId="60666576" sldId="278"/>
            <ac:picMk id="23" creationId="{EF87B153-B3D1-0347-AA26-5C0E77775230}"/>
          </ac:picMkLst>
        </pc:picChg>
        <pc:picChg chg="mod topLvl">
          <ac:chgData name="Camilo Beltran Montoya" userId="9dcd01be5ee7e1a3" providerId="LiveId" clId="{BB7BF1B4-2650-4D42-BAF6-398AD46A8610}" dt="2022-05-30T17:56:18.475" v="1191" actId="165"/>
          <ac:picMkLst>
            <pc:docMk/>
            <pc:sldMk cId="60666576" sldId="278"/>
            <ac:picMk id="30" creationId="{7502D73D-B9E5-0A4A-ABCD-3FBAC9272C1A}"/>
          </ac:picMkLst>
        </pc:picChg>
        <pc:picChg chg="del mod">
          <ac:chgData name="Camilo Beltran Montoya" userId="9dcd01be5ee7e1a3" providerId="LiveId" clId="{BB7BF1B4-2650-4D42-BAF6-398AD46A8610}" dt="2022-05-30T17:56:01.289" v="1186" actId="165"/>
          <ac:picMkLst>
            <pc:docMk/>
            <pc:sldMk cId="60666576" sldId="278"/>
            <ac:picMk id="36" creationId="{F97231C4-B83C-C64E-8889-947D66959964}"/>
          </ac:picMkLst>
        </pc:picChg>
        <pc:picChg chg="mod">
          <ac:chgData name="Camilo Beltran Montoya" userId="9dcd01be5ee7e1a3" providerId="LiveId" clId="{BB7BF1B4-2650-4D42-BAF6-398AD46A8610}" dt="2022-05-30T17:56:01.289" v="1186" actId="165"/>
          <ac:picMkLst>
            <pc:docMk/>
            <pc:sldMk cId="60666576" sldId="278"/>
            <ac:picMk id="41" creationId="{CA323453-0730-554A-88F6-D6E27E0DA4CD}"/>
          </ac:picMkLst>
        </pc:picChg>
        <pc:picChg chg="del mod">
          <ac:chgData name="Camilo Beltran Montoya" userId="9dcd01be5ee7e1a3" providerId="LiveId" clId="{BB7BF1B4-2650-4D42-BAF6-398AD46A8610}" dt="2022-05-30T17:27:02.080" v="259" actId="478"/>
          <ac:picMkLst>
            <pc:docMk/>
            <pc:sldMk cId="60666576" sldId="278"/>
            <ac:picMk id="62" creationId="{36442210-B7C0-420A-A5F2-DD3E7D0926E1}"/>
          </ac:picMkLst>
        </pc:picChg>
        <pc:picChg chg="del mod">
          <ac:chgData name="Camilo Beltran Montoya" userId="9dcd01be5ee7e1a3" providerId="LiveId" clId="{BB7BF1B4-2650-4D42-BAF6-398AD46A8610}" dt="2022-05-30T17:27:02.686" v="260" actId="478"/>
          <ac:picMkLst>
            <pc:docMk/>
            <pc:sldMk cId="60666576" sldId="278"/>
            <ac:picMk id="63" creationId="{3C77878E-CBFE-4367-A789-FE12E5060002}"/>
          </ac:picMkLst>
        </pc:picChg>
        <pc:picChg chg="del mod">
          <ac:chgData name="Camilo Beltran Montoya" userId="9dcd01be5ee7e1a3" providerId="LiveId" clId="{BB7BF1B4-2650-4D42-BAF6-398AD46A8610}" dt="2022-05-30T17:27:03.454" v="261" actId="478"/>
          <ac:picMkLst>
            <pc:docMk/>
            <pc:sldMk cId="60666576" sldId="278"/>
            <ac:picMk id="64" creationId="{1C207C45-CBF6-490C-94E1-95E06B841C6D}"/>
          </ac:picMkLst>
        </pc:picChg>
        <pc:picChg chg="del mod">
          <ac:chgData name="Camilo Beltran Montoya" userId="9dcd01be5ee7e1a3" providerId="LiveId" clId="{BB7BF1B4-2650-4D42-BAF6-398AD46A8610}" dt="2022-05-30T17:27:04.296" v="262" actId="478"/>
          <ac:picMkLst>
            <pc:docMk/>
            <pc:sldMk cId="60666576" sldId="278"/>
            <ac:picMk id="65" creationId="{0A46DB1D-2B8A-4483-8AC1-078F362E602E}"/>
          </ac:picMkLst>
        </pc:picChg>
        <pc:cxnChg chg="mod">
          <ac:chgData name="Camilo Beltran Montoya" userId="9dcd01be5ee7e1a3" providerId="LiveId" clId="{BB7BF1B4-2650-4D42-BAF6-398AD46A8610}" dt="2022-05-30T17:56:01.289" v="1186" actId="165"/>
          <ac:cxnSpMkLst>
            <pc:docMk/>
            <pc:sldMk cId="60666576" sldId="278"/>
            <ac:cxnSpMk id="16" creationId="{D97D1590-4790-7444-93AD-39A78F060395}"/>
          </ac:cxnSpMkLst>
        </pc:cxnChg>
        <pc:cxnChg chg="del mod topLvl">
          <ac:chgData name="Camilo Beltran Montoya" userId="9dcd01be5ee7e1a3" providerId="LiveId" clId="{BB7BF1B4-2650-4D42-BAF6-398AD46A8610}" dt="2022-05-30T17:56:15.314" v="1190" actId="478"/>
          <ac:cxnSpMkLst>
            <pc:docMk/>
            <pc:sldMk cId="60666576" sldId="278"/>
            <ac:cxnSpMk id="17" creationId="{8157C52A-2155-8B47-9FE2-6AE84BDE92D0}"/>
          </ac:cxnSpMkLst>
        </pc:cxnChg>
        <pc:cxnChg chg="del mod topLvl">
          <ac:chgData name="Camilo Beltran Montoya" userId="9dcd01be5ee7e1a3" providerId="LiveId" clId="{BB7BF1B4-2650-4D42-BAF6-398AD46A8610}" dt="2022-05-30T17:56:10.120" v="1188" actId="165"/>
          <ac:cxnSpMkLst>
            <pc:docMk/>
            <pc:sldMk cId="60666576" sldId="278"/>
            <ac:cxnSpMk id="25" creationId="{ABFF18C1-1F5D-B44A-9321-10E8F55F3942}"/>
          </ac:cxnSpMkLst>
        </pc:cxnChg>
        <pc:cxnChg chg="del mod topLvl">
          <ac:chgData name="Camilo Beltran Montoya" userId="9dcd01be5ee7e1a3" providerId="LiveId" clId="{BB7BF1B4-2650-4D42-BAF6-398AD46A8610}" dt="2022-05-30T17:56:10.120" v="1188" actId="165"/>
          <ac:cxnSpMkLst>
            <pc:docMk/>
            <pc:sldMk cId="60666576" sldId="278"/>
            <ac:cxnSpMk id="26" creationId="{C72A8409-F275-7940-BCBB-2A8E41657336}"/>
          </ac:cxnSpMkLst>
        </pc:cxnChg>
        <pc:cxnChg chg="del mod topLvl">
          <ac:chgData name="Camilo Beltran Montoya" userId="9dcd01be5ee7e1a3" providerId="LiveId" clId="{BB7BF1B4-2650-4D42-BAF6-398AD46A8610}" dt="2022-05-30T17:56:13.965" v="1189" actId="478"/>
          <ac:cxnSpMkLst>
            <pc:docMk/>
            <pc:sldMk cId="60666576" sldId="278"/>
            <ac:cxnSpMk id="27" creationId="{005F4FD3-CF55-474C-8AFA-F82C73767617}"/>
          </ac:cxnSpMkLst>
        </pc:cxnChg>
        <pc:cxnChg chg="del mod topLvl">
          <ac:chgData name="Camilo Beltran Montoya" userId="9dcd01be5ee7e1a3" providerId="LiveId" clId="{BB7BF1B4-2650-4D42-BAF6-398AD46A8610}" dt="2022-05-30T17:56:18.475" v="1191" actId="165"/>
          <ac:cxnSpMkLst>
            <pc:docMk/>
            <pc:sldMk cId="60666576" sldId="278"/>
            <ac:cxnSpMk id="32" creationId="{2FBD942A-ADEC-A946-8444-0E8AA65DF8E2}"/>
          </ac:cxnSpMkLst>
        </pc:cxnChg>
        <pc:cxnChg chg="del mod topLvl">
          <ac:chgData name="Camilo Beltran Montoya" userId="9dcd01be5ee7e1a3" providerId="LiveId" clId="{BB7BF1B4-2650-4D42-BAF6-398AD46A8610}" dt="2022-05-30T17:56:29.639" v="1193" actId="693"/>
          <ac:cxnSpMkLst>
            <pc:docMk/>
            <pc:sldMk cId="60666576" sldId="278"/>
            <ac:cxnSpMk id="33" creationId="{A15DFE2E-57D0-3441-8301-5457096F8772}"/>
          </ac:cxnSpMkLst>
        </pc:cxnChg>
        <pc:cxnChg chg="del mod">
          <ac:chgData name="Camilo Beltran Montoya" userId="9dcd01be5ee7e1a3" providerId="LiveId" clId="{BB7BF1B4-2650-4D42-BAF6-398AD46A8610}" dt="2022-05-30T17:56:01.289" v="1186" actId="165"/>
          <ac:cxnSpMkLst>
            <pc:docMk/>
            <pc:sldMk cId="60666576" sldId="278"/>
            <ac:cxnSpMk id="38" creationId="{80798479-9245-654E-AFCC-F7F680694D56}"/>
          </ac:cxnSpMkLst>
        </pc:cxnChg>
        <pc:cxnChg chg="del mod">
          <ac:chgData name="Camilo Beltran Montoya" userId="9dcd01be5ee7e1a3" providerId="LiveId" clId="{BB7BF1B4-2650-4D42-BAF6-398AD46A8610}" dt="2022-05-30T17:56:01.289" v="1186" actId="165"/>
          <ac:cxnSpMkLst>
            <pc:docMk/>
            <pc:sldMk cId="60666576" sldId="278"/>
            <ac:cxnSpMk id="39" creationId="{5F1DC0A3-65BB-DE47-BA99-BF0B6C339038}"/>
          </ac:cxnSpMkLst>
        </pc:cxnChg>
        <pc:cxnChg chg="add mod">
          <ac:chgData name="Camilo Beltran Montoya" userId="9dcd01be5ee7e1a3" providerId="LiveId" clId="{BB7BF1B4-2650-4D42-BAF6-398AD46A8610}" dt="2022-05-30T17:38:07.461" v="430" actId="1035"/>
          <ac:cxnSpMkLst>
            <pc:docMk/>
            <pc:sldMk cId="60666576" sldId="278"/>
            <ac:cxnSpMk id="74" creationId="{3E9D6DB5-91D6-4E17-B481-4501945A2D40}"/>
          </ac:cxnSpMkLst>
        </pc:cxnChg>
        <pc:cxnChg chg="add mod">
          <ac:chgData name="Camilo Beltran Montoya" userId="9dcd01be5ee7e1a3" providerId="LiveId" clId="{BB7BF1B4-2650-4D42-BAF6-398AD46A8610}" dt="2022-05-30T17:38:29.322" v="432" actId="1076"/>
          <ac:cxnSpMkLst>
            <pc:docMk/>
            <pc:sldMk cId="60666576" sldId="278"/>
            <ac:cxnSpMk id="129" creationId="{4B0996DA-7392-4AE4-A09D-0C74A5901D7A}"/>
          </ac:cxnSpMkLst>
        </pc:cxnChg>
        <pc:cxnChg chg="add mod">
          <ac:chgData name="Camilo Beltran Montoya" userId="9dcd01be5ee7e1a3" providerId="LiveId" clId="{BB7BF1B4-2650-4D42-BAF6-398AD46A8610}" dt="2022-05-30T17:38:29.322" v="432" actId="1076"/>
          <ac:cxnSpMkLst>
            <pc:docMk/>
            <pc:sldMk cId="60666576" sldId="278"/>
            <ac:cxnSpMk id="130" creationId="{B5573835-455D-4F49-B198-2297BB24366C}"/>
          </ac:cxnSpMkLst>
        </pc:cxnChg>
      </pc:sldChg>
      <pc:sldChg chg="addSp delSp modSp mod">
        <pc:chgData name="Camilo Beltran Montoya" userId="9dcd01be5ee7e1a3" providerId="LiveId" clId="{BB7BF1B4-2650-4D42-BAF6-398AD46A8610}" dt="2022-05-30T23:01:58.773" v="3774" actId="1076"/>
        <pc:sldMkLst>
          <pc:docMk/>
          <pc:sldMk cId="3982413118" sldId="279"/>
        </pc:sldMkLst>
        <pc:spChg chg="add del mod ord">
          <ac:chgData name="Camilo Beltran Montoya" userId="9dcd01be5ee7e1a3" providerId="LiveId" clId="{BB7BF1B4-2650-4D42-BAF6-398AD46A8610}" dt="2022-05-30T19:59:54.435" v="2361" actId="478"/>
          <ac:spMkLst>
            <pc:docMk/>
            <pc:sldMk cId="3982413118" sldId="279"/>
            <ac:spMk id="2" creationId="{B3654B46-ACD0-4749-AA9C-4F1C74117595}"/>
          </ac:spMkLst>
        </pc:spChg>
        <pc:spChg chg="del mod topLvl">
          <ac:chgData name="Camilo Beltran Montoya" userId="9dcd01be5ee7e1a3" providerId="LiveId" clId="{BB7BF1B4-2650-4D42-BAF6-398AD46A8610}" dt="2022-05-30T18:07:08.134" v="1313" actId="478"/>
          <ac:spMkLst>
            <pc:docMk/>
            <pc:sldMk cId="3982413118" sldId="279"/>
            <ac:spMk id="4" creationId="{2A98A50F-6822-47B5-A170-5CC6B262ACA0}"/>
          </ac:spMkLst>
        </pc:spChg>
        <pc:spChg chg="mod">
          <ac:chgData name="Camilo Beltran Montoya" userId="9dcd01be5ee7e1a3" providerId="LiveId" clId="{BB7BF1B4-2650-4D42-BAF6-398AD46A8610}" dt="2022-05-30T23:01:58.773" v="3774" actId="1076"/>
          <ac:spMkLst>
            <pc:docMk/>
            <pc:sldMk cId="3982413118" sldId="279"/>
            <ac:spMk id="5" creationId="{BF13C2C3-3C27-6748-B8C5-8E7FB4480433}"/>
          </ac:spMkLst>
        </pc:spChg>
        <pc:spChg chg="mod topLvl">
          <ac:chgData name="Camilo Beltran Montoya" userId="9dcd01be5ee7e1a3" providerId="LiveId" clId="{BB7BF1B4-2650-4D42-BAF6-398AD46A8610}" dt="2022-05-30T22:59:25.189" v="3761" actId="207"/>
          <ac:spMkLst>
            <pc:docMk/>
            <pc:sldMk cId="3982413118" sldId="279"/>
            <ac:spMk id="6" creationId="{4D1E2E8D-E5F6-4B10-B153-7B5288EED6D3}"/>
          </ac:spMkLst>
        </pc:spChg>
        <pc:spChg chg="mod topLvl">
          <ac:chgData name="Camilo Beltran Montoya" userId="9dcd01be5ee7e1a3" providerId="LiveId" clId="{BB7BF1B4-2650-4D42-BAF6-398AD46A8610}" dt="2022-05-30T22:59:25.189" v="3761" actId="207"/>
          <ac:spMkLst>
            <pc:docMk/>
            <pc:sldMk cId="3982413118" sldId="279"/>
            <ac:spMk id="7" creationId="{20FEA67F-5EF4-48F3-9DA9-4077D14CEC02}"/>
          </ac:spMkLst>
        </pc:spChg>
        <pc:spChg chg="mod topLvl">
          <ac:chgData name="Camilo Beltran Montoya" userId="9dcd01be5ee7e1a3" providerId="LiveId" clId="{BB7BF1B4-2650-4D42-BAF6-398AD46A8610}" dt="2022-05-30T22:59:25.189" v="3761" actId="207"/>
          <ac:spMkLst>
            <pc:docMk/>
            <pc:sldMk cId="3982413118" sldId="279"/>
            <ac:spMk id="8" creationId="{604B3B4E-F8B9-4847-AE3B-10170837D13A}"/>
          </ac:spMkLst>
        </pc:spChg>
        <pc:spChg chg="del mod topLvl">
          <ac:chgData name="Camilo Beltran Montoya" userId="9dcd01be5ee7e1a3" providerId="LiveId" clId="{BB7BF1B4-2650-4D42-BAF6-398AD46A8610}" dt="2022-05-30T18:07:38.008" v="1326" actId="478"/>
          <ac:spMkLst>
            <pc:docMk/>
            <pc:sldMk cId="3982413118" sldId="279"/>
            <ac:spMk id="9" creationId="{6480D227-8B12-4FFE-A4EA-D1B2E0613DCA}"/>
          </ac:spMkLst>
        </pc:spChg>
        <pc:spChg chg="mod topLvl">
          <ac:chgData name="Camilo Beltran Montoya" userId="9dcd01be5ee7e1a3" providerId="LiveId" clId="{BB7BF1B4-2650-4D42-BAF6-398AD46A8610}" dt="2022-05-30T20:01:30.597" v="2377" actId="207"/>
          <ac:spMkLst>
            <pc:docMk/>
            <pc:sldMk cId="3982413118" sldId="279"/>
            <ac:spMk id="10" creationId="{6E2CF07B-302C-4CAA-856B-13DDDE0D3FD9}"/>
          </ac:spMkLst>
        </pc:spChg>
        <pc:spChg chg="mod topLvl">
          <ac:chgData name="Camilo Beltran Montoya" userId="9dcd01be5ee7e1a3" providerId="LiveId" clId="{BB7BF1B4-2650-4D42-BAF6-398AD46A8610}" dt="2022-05-30T20:01:32.956" v="2378" actId="207"/>
          <ac:spMkLst>
            <pc:docMk/>
            <pc:sldMk cId="3982413118" sldId="279"/>
            <ac:spMk id="11" creationId="{F6BB542A-0581-498E-905C-BC6BD2ADCDEB}"/>
          </ac:spMkLst>
        </pc:spChg>
        <pc:spChg chg="mod topLvl">
          <ac:chgData name="Camilo Beltran Montoya" userId="9dcd01be5ee7e1a3" providerId="LiveId" clId="{BB7BF1B4-2650-4D42-BAF6-398AD46A8610}" dt="2022-05-30T20:01:35.963" v="2379" actId="207"/>
          <ac:spMkLst>
            <pc:docMk/>
            <pc:sldMk cId="3982413118" sldId="279"/>
            <ac:spMk id="12" creationId="{3EFED2DD-3836-4E5C-B933-0E073CBF62F8}"/>
          </ac:spMkLst>
        </pc:spChg>
        <pc:spChg chg="del mod topLvl">
          <ac:chgData name="Camilo Beltran Montoya" userId="9dcd01be5ee7e1a3" providerId="LiveId" clId="{BB7BF1B4-2650-4D42-BAF6-398AD46A8610}" dt="2022-05-30T18:07:36.149" v="1325" actId="478"/>
          <ac:spMkLst>
            <pc:docMk/>
            <pc:sldMk cId="3982413118" sldId="279"/>
            <ac:spMk id="13" creationId="{3DDC8EB9-2FDD-47CF-BFAA-7BDBC2DAB694}"/>
          </ac:spMkLst>
        </pc:spChg>
        <pc:spChg chg="mod topLvl">
          <ac:chgData name="Camilo Beltran Montoya" userId="9dcd01be5ee7e1a3" providerId="LiveId" clId="{BB7BF1B4-2650-4D42-BAF6-398AD46A8610}" dt="2022-05-30T20:01:38.026" v="2380" actId="207"/>
          <ac:spMkLst>
            <pc:docMk/>
            <pc:sldMk cId="3982413118" sldId="279"/>
            <ac:spMk id="14" creationId="{32C63B8E-99AC-413A-89C0-8A49C46C9F17}"/>
          </ac:spMkLst>
        </pc:spChg>
        <pc:spChg chg="mod topLvl">
          <ac:chgData name="Camilo Beltran Montoya" userId="9dcd01be5ee7e1a3" providerId="LiveId" clId="{BB7BF1B4-2650-4D42-BAF6-398AD46A8610}" dt="2022-05-30T20:01:40.299" v="2381" actId="207"/>
          <ac:spMkLst>
            <pc:docMk/>
            <pc:sldMk cId="3982413118" sldId="279"/>
            <ac:spMk id="15" creationId="{FDC3A205-129A-417B-B087-758B5BE555FF}"/>
          </ac:spMkLst>
        </pc:spChg>
        <pc:spChg chg="add del mod ord">
          <ac:chgData name="Camilo Beltran Montoya" userId="9dcd01be5ee7e1a3" providerId="LiveId" clId="{BB7BF1B4-2650-4D42-BAF6-398AD46A8610}" dt="2022-05-30T22:59:27.706" v="3764" actId="207"/>
          <ac:spMkLst>
            <pc:docMk/>
            <pc:sldMk cId="3982413118" sldId="279"/>
            <ac:spMk id="16" creationId="{A94002FC-3D7F-47DA-BED6-A224F44FF9D7}"/>
          </ac:spMkLst>
        </pc:spChg>
        <pc:spChg chg="add del mod">
          <ac:chgData name="Camilo Beltran Montoya" userId="9dcd01be5ee7e1a3" providerId="LiveId" clId="{BB7BF1B4-2650-4D42-BAF6-398AD46A8610}" dt="2022-05-30T18:05:24.695" v="1288" actId="478"/>
          <ac:spMkLst>
            <pc:docMk/>
            <pc:sldMk cId="3982413118" sldId="279"/>
            <ac:spMk id="18" creationId="{97ECC10A-4DCD-4D6C-A5B8-1FB83A8194DC}"/>
          </ac:spMkLst>
        </pc:spChg>
        <pc:spChg chg="add del mod">
          <ac:chgData name="Camilo Beltran Montoya" userId="9dcd01be5ee7e1a3" providerId="LiveId" clId="{BB7BF1B4-2650-4D42-BAF6-398AD46A8610}" dt="2022-05-30T18:05:25.661" v="1289" actId="478"/>
          <ac:spMkLst>
            <pc:docMk/>
            <pc:sldMk cId="3982413118" sldId="279"/>
            <ac:spMk id="19" creationId="{1088D75C-8AC4-4D6B-BAAE-5417F1924E0C}"/>
          </ac:spMkLst>
        </pc:spChg>
        <pc:spChg chg="add del mod">
          <ac:chgData name="Camilo Beltran Montoya" userId="9dcd01be5ee7e1a3" providerId="LiveId" clId="{BB7BF1B4-2650-4D42-BAF6-398AD46A8610}" dt="2022-05-30T18:05:23.593" v="1287" actId="478"/>
          <ac:spMkLst>
            <pc:docMk/>
            <pc:sldMk cId="3982413118" sldId="279"/>
            <ac:spMk id="20" creationId="{6A574CBC-60CC-4414-B450-D5E385060F7B}"/>
          </ac:spMkLst>
        </pc:spChg>
        <pc:spChg chg="add mod">
          <ac:chgData name="Camilo Beltran Montoya" userId="9dcd01be5ee7e1a3" providerId="LiveId" clId="{BB7BF1B4-2650-4D42-BAF6-398AD46A8610}" dt="2022-05-30T22:58:28.569" v="3750" actId="207"/>
          <ac:spMkLst>
            <pc:docMk/>
            <pc:sldMk cId="3982413118" sldId="279"/>
            <ac:spMk id="22" creationId="{5AC44B6C-C000-4DCA-81C5-D9754C91245F}"/>
          </ac:spMkLst>
        </pc:spChg>
        <pc:spChg chg="add mod">
          <ac:chgData name="Camilo Beltran Montoya" userId="9dcd01be5ee7e1a3" providerId="LiveId" clId="{BB7BF1B4-2650-4D42-BAF6-398AD46A8610}" dt="2022-05-30T22:58:33.356" v="3753" actId="113"/>
          <ac:spMkLst>
            <pc:docMk/>
            <pc:sldMk cId="3982413118" sldId="279"/>
            <ac:spMk id="24" creationId="{FEA29A9D-9A98-4177-AB51-14505A55464F}"/>
          </ac:spMkLst>
        </pc:spChg>
        <pc:spChg chg="add mod">
          <ac:chgData name="Camilo Beltran Montoya" userId="9dcd01be5ee7e1a3" providerId="LiveId" clId="{BB7BF1B4-2650-4D42-BAF6-398AD46A8610}" dt="2022-05-30T22:58:36.680" v="3756" actId="113"/>
          <ac:spMkLst>
            <pc:docMk/>
            <pc:sldMk cId="3982413118" sldId="279"/>
            <ac:spMk id="26" creationId="{8066FA9E-6F9C-4B6F-ADA6-CFE3BA9E0DFB}"/>
          </ac:spMkLst>
        </pc:spChg>
        <pc:spChg chg="add mod ord">
          <ac:chgData name="Camilo Beltran Montoya" userId="9dcd01be5ee7e1a3" providerId="LiveId" clId="{BB7BF1B4-2650-4D42-BAF6-398AD46A8610}" dt="2022-05-30T22:59:27.080" v="3763" actId="207"/>
          <ac:spMkLst>
            <pc:docMk/>
            <pc:sldMk cId="3982413118" sldId="279"/>
            <ac:spMk id="28" creationId="{CFA47D9D-51C0-4115-84C4-3624E55A74A7}"/>
          </ac:spMkLst>
        </pc:spChg>
        <pc:spChg chg="add mod ord">
          <ac:chgData name="Camilo Beltran Montoya" userId="9dcd01be5ee7e1a3" providerId="LiveId" clId="{BB7BF1B4-2650-4D42-BAF6-398AD46A8610}" dt="2022-05-30T22:59:26.634" v="3762" actId="207"/>
          <ac:spMkLst>
            <pc:docMk/>
            <pc:sldMk cId="3982413118" sldId="279"/>
            <ac:spMk id="29" creationId="{3BEBB42C-F942-47B9-BA73-2AE87B98D736}"/>
          </ac:spMkLst>
        </pc:spChg>
        <pc:spChg chg="add del mod ord">
          <ac:chgData name="Camilo Beltran Montoya" userId="9dcd01be5ee7e1a3" providerId="LiveId" clId="{BB7BF1B4-2650-4D42-BAF6-398AD46A8610}" dt="2022-05-30T22:58:06.928" v="3746" actId="207"/>
          <ac:spMkLst>
            <pc:docMk/>
            <pc:sldMk cId="3982413118" sldId="279"/>
            <ac:spMk id="30" creationId="{4CDDE7AE-417B-4800-838E-3FB2949521E5}"/>
          </ac:spMkLst>
        </pc:spChg>
        <pc:spChg chg="add mod ord">
          <ac:chgData name="Camilo Beltran Montoya" userId="9dcd01be5ee7e1a3" providerId="LiveId" clId="{BB7BF1B4-2650-4D42-BAF6-398AD46A8610}" dt="2022-05-30T20:01:56.587" v="2383" actId="207"/>
          <ac:spMkLst>
            <pc:docMk/>
            <pc:sldMk cId="3982413118" sldId="279"/>
            <ac:spMk id="31" creationId="{0BA1A705-3BA8-4595-A93C-6E6F806CC411}"/>
          </ac:spMkLst>
        </pc:spChg>
        <pc:spChg chg="add mod ord">
          <ac:chgData name="Camilo Beltran Montoya" userId="9dcd01be5ee7e1a3" providerId="LiveId" clId="{BB7BF1B4-2650-4D42-BAF6-398AD46A8610}" dt="2022-05-30T20:01:47.390" v="2382" actId="207"/>
          <ac:spMkLst>
            <pc:docMk/>
            <pc:sldMk cId="3982413118" sldId="279"/>
            <ac:spMk id="32" creationId="{8F2FA271-C59D-4852-9A31-03775CE94555}"/>
          </ac:spMkLst>
        </pc:spChg>
        <pc:grpChg chg="del mod">
          <ac:chgData name="Camilo Beltran Montoya" userId="9dcd01be5ee7e1a3" providerId="LiveId" clId="{BB7BF1B4-2650-4D42-BAF6-398AD46A8610}" dt="2022-05-30T17:58:29.723" v="1198" actId="165"/>
          <ac:grpSpMkLst>
            <pc:docMk/>
            <pc:sldMk cId="3982413118" sldId="279"/>
            <ac:grpSpMk id="2" creationId="{3DACB2F0-A294-48BA-8CB9-7504A64CE6C7}"/>
          </ac:grpSpMkLst>
        </pc:grpChg>
        <pc:graphicFrameChg chg="del mod">
          <ac:chgData name="Camilo Beltran Montoya" userId="9dcd01be5ee7e1a3" providerId="LiveId" clId="{BB7BF1B4-2650-4D42-BAF6-398AD46A8610}" dt="2022-05-30T17:58:22.484" v="1197" actId="18245"/>
          <ac:graphicFrameMkLst>
            <pc:docMk/>
            <pc:sldMk cId="3982413118" sldId="279"/>
            <ac:graphicFrameMk id="3" creationId="{00000000-0000-0000-0000-000000000000}"/>
          </ac:graphicFrameMkLst>
        </pc:graphicFrameChg>
        <pc:picChg chg="add mod modCrop">
          <ac:chgData name="Camilo Beltran Montoya" userId="9dcd01be5ee7e1a3" providerId="LiveId" clId="{BB7BF1B4-2650-4D42-BAF6-398AD46A8610}" dt="2022-05-30T19:58:49.217" v="2340"/>
          <ac:picMkLst>
            <pc:docMk/>
            <pc:sldMk cId="3982413118" sldId="279"/>
            <ac:picMk id="33" creationId="{9CC870DA-6B02-41E4-A215-821BB00575E3}"/>
          </ac:picMkLst>
        </pc:picChg>
        <pc:picChg chg="add mod modCrop">
          <ac:chgData name="Camilo Beltran Montoya" userId="9dcd01be5ee7e1a3" providerId="LiveId" clId="{BB7BF1B4-2650-4D42-BAF6-398AD46A8610}" dt="2022-05-30T18:19:23.493" v="1419" actId="732"/>
          <ac:picMkLst>
            <pc:docMk/>
            <pc:sldMk cId="3982413118" sldId="279"/>
            <ac:picMk id="34" creationId="{5CFC8C6F-6224-4068-ADCB-D84D10B3A3B6}"/>
          </ac:picMkLst>
        </pc:picChg>
        <pc:picChg chg="add mod modCrop">
          <ac:chgData name="Camilo Beltran Montoya" userId="9dcd01be5ee7e1a3" providerId="LiveId" clId="{BB7BF1B4-2650-4D42-BAF6-398AD46A8610}" dt="2022-05-30T18:19:06.597" v="1416" actId="732"/>
          <ac:picMkLst>
            <pc:docMk/>
            <pc:sldMk cId="3982413118" sldId="279"/>
            <ac:picMk id="35" creationId="{14A68D00-ACC6-44D6-A26C-F912AED8326C}"/>
          </ac:picMkLst>
        </pc:picChg>
      </pc:sldChg>
      <pc:sldChg chg="addSp delSp modSp mod">
        <pc:chgData name="Camilo Beltran Montoya" userId="9dcd01be5ee7e1a3" providerId="LiveId" clId="{BB7BF1B4-2650-4D42-BAF6-398AD46A8610}" dt="2022-05-30T23:21:25.753" v="4002" actId="1076"/>
        <pc:sldMkLst>
          <pc:docMk/>
          <pc:sldMk cId="2906579665" sldId="280"/>
        </pc:sldMkLst>
        <pc:spChg chg="add mod ord">
          <ac:chgData name="Camilo Beltran Montoya" userId="9dcd01be5ee7e1a3" providerId="LiveId" clId="{BB7BF1B4-2650-4D42-BAF6-398AD46A8610}" dt="2022-05-30T23:21:17.285" v="4001" actId="1038"/>
          <ac:spMkLst>
            <pc:docMk/>
            <pc:sldMk cId="2906579665" sldId="280"/>
            <ac:spMk id="2" creationId="{A1C2A590-B4ED-4007-97CB-9B957C6E59D7}"/>
          </ac:spMkLst>
        </pc:spChg>
        <pc:spChg chg="mod">
          <ac:chgData name="Camilo Beltran Montoya" userId="9dcd01be5ee7e1a3" providerId="LiveId" clId="{BB7BF1B4-2650-4D42-BAF6-398AD46A8610}" dt="2022-05-30T23:21:17.285" v="4001" actId="1038"/>
          <ac:spMkLst>
            <pc:docMk/>
            <pc:sldMk cId="2906579665" sldId="280"/>
            <ac:spMk id="8" creationId="{55E22B71-D115-597B-FB34-AB50FBA3E73E}"/>
          </ac:spMkLst>
        </pc:spChg>
        <pc:spChg chg="mod">
          <ac:chgData name="Camilo Beltran Montoya" userId="9dcd01be5ee7e1a3" providerId="LiveId" clId="{BB7BF1B4-2650-4D42-BAF6-398AD46A8610}" dt="2022-05-30T23:16:48.929" v="3955" actId="207"/>
          <ac:spMkLst>
            <pc:docMk/>
            <pc:sldMk cId="2906579665" sldId="280"/>
            <ac:spMk id="11" creationId="{78FC9A1F-6545-285C-039A-6CF5207D7894}"/>
          </ac:spMkLst>
        </pc:spChg>
        <pc:spChg chg="mod">
          <ac:chgData name="Camilo Beltran Montoya" userId="9dcd01be5ee7e1a3" providerId="LiveId" clId="{BB7BF1B4-2650-4D42-BAF6-398AD46A8610}" dt="2022-05-30T23:21:17.285" v="4001" actId="1038"/>
          <ac:spMkLst>
            <pc:docMk/>
            <pc:sldMk cId="2906579665" sldId="280"/>
            <ac:spMk id="13" creationId="{69DA0893-D991-746B-C622-FAC423AC2284}"/>
          </ac:spMkLst>
        </pc:spChg>
        <pc:spChg chg="mod">
          <ac:chgData name="Camilo Beltran Montoya" userId="9dcd01be5ee7e1a3" providerId="LiveId" clId="{BB7BF1B4-2650-4D42-BAF6-398AD46A8610}" dt="2022-05-30T23:21:17.285" v="4001" actId="1038"/>
          <ac:spMkLst>
            <pc:docMk/>
            <pc:sldMk cId="2906579665" sldId="280"/>
            <ac:spMk id="16" creationId="{8CC334BB-DBCA-97E1-DA18-7DD21D0EEADF}"/>
          </ac:spMkLst>
        </pc:spChg>
        <pc:spChg chg="mod">
          <ac:chgData name="Camilo Beltran Montoya" userId="9dcd01be5ee7e1a3" providerId="LiveId" clId="{BB7BF1B4-2650-4D42-BAF6-398AD46A8610}" dt="2022-05-30T23:21:17.285" v="4001" actId="1038"/>
          <ac:spMkLst>
            <pc:docMk/>
            <pc:sldMk cId="2906579665" sldId="280"/>
            <ac:spMk id="20" creationId="{C53B7171-E222-6281-1B42-F1A2F3A63FB9}"/>
          </ac:spMkLst>
        </pc:spChg>
        <pc:spChg chg="mod">
          <ac:chgData name="Camilo Beltran Montoya" userId="9dcd01be5ee7e1a3" providerId="LiveId" clId="{BB7BF1B4-2650-4D42-BAF6-398AD46A8610}" dt="2022-05-30T23:21:17.285" v="4001" actId="1038"/>
          <ac:spMkLst>
            <pc:docMk/>
            <pc:sldMk cId="2906579665" sldId="280"/>
            <ac:spMk id="23" creationId="{45DD7BB3-2382-0EB8-9740-66C47DFC6EAF}"/>
          </ac:spMkLst>
        </pc:spChg>
        <pc:spChg chg="mod">
          <ac:chgData name="Camilo Beltran Montoya" userId="9dcd01be5ee7e1a3" providerId="LiveId" clId="{BB7BF1B4-2650-4D42-BAF6-398AD46A8610}" dt="2022-05-30T23:21:17.285" v="4001" actId="1038"/>
          <ac:spMkLst>
            <pc:docMk/>
            <pc:sldMk cId="2906579665" sldId="280"/>
            <ac:spMk id="26" creationId="{EB4B5D28-CA22-46A8-43A1-6C3B952F13F8}"/>
          </ac:spMkLst>
        </pc:spChg>
        <pc:spChg chg="mod">
          <ac:chgData name="Camilo Beltran Montoya" userId="9dcd01be5ee7e1a3" providerId="LiveId" clId="{BB7BF1B4-2650-4D42-BAF6-398AD46A8610}" dt="2022-05-30T23:21:17.285" v="4001" actId="1038"/>
          <ac:spMkLst>
            <pc:docMk/>
            <pc:sldMk cId="2906579665" sldId="280"/>
            <ac:spMk id="28" creationId="{D2C16DB8-BA49-8643-0F8A-2EB873FA16C8}"/>
          </ac:spMkLst>
        </pc:spChg>
        <pc:spChg chg="mod">
          <ac:chgData name="Camilo Beltran Montoya" userId="9dcd01be5ee7e1a3" providerId="LiveId" clId="{BB7BF1B4-2650-4D42-BAF6-398AD46A8610}" dt="2022-05-30T23:21:17.285" v="4001" actId="1038"/>
          <ac:spMkLst>
            <pc:docMk/>
            <pc:sldMk cId="2906579665" sldId="280"/>
            <ac:spMk id="31" creationId="{722B8023-C5EB-0B18-79C1-C7AF999DFC42}"/>
          </ac:spMkLst>
        </pc:spChg>
        <pc:spChg chg="add mod ord">
          <ac:chgData name="Camilo Beltran Montoya" userId="9dcd01be5ee7e1a3" providerId="LiveId" clId="{BB7BF1B4-2650-4D42-BAF6-398AD46A8610}" dt="2022-05-30T23:21:17.285" v="4001" actId="1038"/>
          <ac:spMkLst>
            <pc:docMk/>
            <pc:sldMk cId="2906579665" sldId="280"/>
            <ac:spMk id="35" creationId="{8A6CA5D6-DBB5-48BC-938C-50C61AD52C93}"/>
          </ac:spMkLst>
        </pc:spChg>
        <pc:spChg chg="add mod ord">
          <ac:chgData name="Camilo Beltran Montoya" userId="9dcd01be5ee7e1a3" providerId="LiveId" clId="{BB7BF1B4-2650-4D42-BAF6-398AD46A8610}" dt="2022-05-30T23:21:17.285" v="4001" actId="1038"/>
          <ac:spMkLst>
            <pc:docMk/>
            <pc:sldMk cId="2906579665" sldId="280"/>
            <ac:spMk id="41" creationId="{A0D48CE5-1961-46F6-84DC-6C89E75D631D}"/>
          </ac:spMkLst>
        </pc:spChg>
        <pc:spChg chg="mod">
          <ac:chgData name="Camilo Beltran Montoya" userId="9dcd01be5ee7e1a3" providerId="LiveId" clId="{BB7BF1B4-2650-4D42-BAF6-398AD46A8610}" dt="2022-05-30T23:21:17.285" v="4001" actId="1038"/>
          <ac:spMkLst>
            <pc:docMk/>
            <pc:sldMk cId="2906579665" sldId="280"/>
            <ac:spMk id="42" creationId="{3B70F1C4-543D-CF5D-B768-6F288CE4BAEB}"/>
          </ac:spMkLst>
        </pc:spChg>
        <pc:spChg chg="add mod ord">
          <ac:chgData name="Camilo Beltran Montoya" userId="9dcd01be5ee7e1a3" providerId="LiveId" clId="{BB7BF1B4-2650-4D42-BAF6-398AD46A8610}" dt="2022-05-30T23:21:17.285" v="4001" actId="1038"/>
          <ac:spMkLst>
            <pc:docMk/>
            <pc:sldMk cId="2906579665" sldId="280"/>
            <ac:spMk id="44" creationId="{287DCDA7-B942-4DA1-B67A-F58BE3CDD53A}"/>
          </ac:spMkLst>
        </pc:spChg>
        <pc:spChg chg="mod">
          <ac:chgData name="Camilo Beltran Montoya" userId="9dcd01be5ee7e1a3" providerId="LiveId" clId="{BB7BF1B4-2650-4D42-BAF6-398AD46A8610}" dt="2022-05-30T23:21:17.285" v="4001" actId="1038"/>
          <ac:spMkLst>
            <pc:docMk/>
            <pc:sldMk cId="2906579665" sldId="280"/>
            <ac:spMk id="45" creationId="{D9D217D3-88BE-D569-8C44-AA295FD3120C}"/>
          </ac:spMkLst>
        </pc:spChg>
        <pc:spChg chg="add mod ord">
          <ac:chgData name="Camilo Beltran Montoya" userId="9dcd01be5ee7e1a3" providerId="LiveId" clId="{BB7BF1B4-2650-4D42-BAF6-398AD46A8610}" dt="2022-05-30T23:21:17.285" v="4001" actId="1038"/>
          <ac:spMkLst>
            <pc:docMk/>
            <pc:sldMk cId="2906579665" sldId="280"/>
            <ac:spMk id="47" creationId="{C17C4E29-2630-456D-BC42-3AC1421DE146}"/>
          </ac:spMkLst>
        </pc:spChg>
        <pc:spChg chg="mod">
          <ac:chgData name="Camilo Beltran Montoya" userId="9dcd01be5ee7e1a3" providerId="LiveId" clId="{BB7BF1B4-2650-4D42-BAF6-398AD46A8610}" dt="2022-05-30T23:21:17.285" v="4001" actId="1038"/>
          <ac:spMkLst>
            <pc:docMk/>
            <pc:sldMk cId="2906579665" sldId="280"/>
            <ac:spMk id="48" creationId="{87D5BEB8-63C6-9CC3-5E2E-6E860AF2C8E6}"/>
          </ac:spMkLst>
        </pc:spChg>
        <pc:spChg chg="add mod ord">
          <ac:chgData name="Camilo Beltran Montoya" userId="9dcd01be5ee7e1a3" providerId="LiveId" clId="{BB7BF1B4-2650-4D42-BAF6-398AD46A8610}" dt="2022-05-30T23:21:17.285" v="4001" actId="1038"/>
          <ac:spMkLst>
            <pc:docMk/>
            <pc:sldMk cId="2906579665" sldId="280"/>
            <ac:spMk id="49" creationId="{59A63816-C702-4FAA-A567-DF6678057CFC}"/>
          </ac:spMkLst>
        </pc:spChg>
        <pc:spChg chg="mod">
          <ac:chgData name="Camilo Beltran Montoya" userId="9dcd01be5ee7e1a3" providerId="LiveId" clId="{BB7BF1B4-2650-4D42-BAF6-398AD46A8610}" dt="2022-05-30T23:21:17.285" v="4001" actId="1038"/>
          <ac:spMkLst>
            <pc:docMk/>
            <pc:sldMk cId="2906579665" sldId="280"/>
            <ac:spMk id="50" creationId="{300112A9-A603-949C-EB92-5F31F9A91291}"/>
          </ac:spMkLst>
        </pc:spChg>
        <pc:spChg chg="add mod ord">
          <ac:chgData name="Camilo Beltran Montoya" userId="9dcd01be5ee7e1a3" providerId="LiveId" clId="{BB7BF1B4-2650-4D42-BAF6-398AD46A8610}" dt="2022-05-30T23:21:17.285" v="4001" actId="1038"/>
          <ac:spMkLst>
            <pc:docMk/>
            <pc:sldMk cId="2906579665" sldId="280"/>
            <ac:spMk id="51" creationId="{A8B7B1CC-495F-41F6-BB14-AEA0B01C8CCB}"/>
          </ac:spMkLst>
        </pc:spChg>
        <pc:spChg chg="add del mod">
          <ac:chgData name="Camilo Beltran Montoya" userId="9dcd01be5ee7e1a3" providerId="LiveId" clId="{BB7BF1B4-2650-4D42-BAF6-398AD46A8610}" dt="2022-05-30T23:11:43.903" v="3890" actId="478"/>
          <ac:spMkLst>
            <pc:docMk/>
            <pc:sldMk cId="2906579665" sldId="280"/>
            <ac:spMk id="52" creationId="{E6C6EA4F-2EA6-47A0-9F21-AE57C7BA1BCB}"/>
          </ac:spMkLst>
        </pc:spChg>
        <pc:spChg chg="add del mod">
          <ac:chgData name="Camilo Beltran Montoya" userId="9dcd01be5ee7e1a3" providerId="LiveId" clId="{BB7BF1B4-2650-4D42-BAF6-398AD46A8610}" dt="2022-05-30T23:11:27.769" v="3875"/>
          <ac:spMkLst>
            <pc:docMk/>
            <pc:sldMk cId="2906579665" sldId="280"/>
            <ac:spMk id="53" creationId="{3E8EEBC4-EA29-4711-9920-FE514275B891}"/>
          </ac:spMkLst>
        </pc:spChg>
        <pc:spChg chg="add mod ord">
          <ac:chgData name="Camilo Beltran Montoya" userId="9dcd01be5ee7e1a3" providerId="LiveId" clId="{BB7BF1B4-2650-4D42-BAF6-398AD46A8610}" dt="2022-05-30T23:21:17.285" v="4001" actId="1038"/>
          <ac:spMkLst>
            <pc:docMk/>
            <pc:sldMk cId="2906579665" sldId="280"/>
            <ac:spMk id="54" creationId="{F6F856AF-5B22-487F-BB47-08C829425A2C}"/>
          </ac:spMkLst>
        </pc:spChg>
        <pc:spChg chg="mod">
          <ac:chgData name="Camilo Beltran Montoya" userId="9dcd01be5ee7e1a3" providerId="LiveId" clId="{BB7BF1B4-2650-4D42-BAF6-398AD46A8610}" dt="2022-05-30T23:21:17.285" v="4001" actId="1038"/>
          <ac:spMkLst>
            <pc:docMk/>
            <pc:sldMk cId="2906579665" sldId="280"/>
            <ac:spMk id="55" creationId="{EA872865-AFA0-AAE9-8432-5CA46D230D77}"/>
          </ac:spMkLst>
        </pc:spChg>
        <pc:spChg chg="add mod ord">
          <ac:chgData name="Camilo Beltran Montoya" userId="9dcd01be5ee7e1a3" providerId="LiveId" clId="{BB7BF1B4-2650-4D42-BAF6-398AD46A8610}" dt="2022-05-30T23:21:17.285" v="4001" actId="1038"/>
          <ac:spMkLst>
            <pc:docMk/>
            <pc:sldMk cId="2906579665" sldId="280"/>
            <ac:spMk id="56" creationId="{DDECFBB2-FD61-41F8-B9F4-87BF64BD3957}"/>
          </ac:spMkLst>
        </pc:spChg>
        <pc:spChg chg="mod">
          <ac:chgData name="Camilo Beltran Montoya" userId="9dcd01be5ee7e1a3" providerId="LiveId" clId="{BB7BF1B4-2650-4D42-BAF6-398AD46A8610}" dt="2022-05-30T23:21:25.753" v="4002" actId="1076"/>
          <ac:spMkLst>
            <pc:docMk/>
            <pc:sldMk cId="2906579665" sldId="280"/>
            <ac:spMk id="57" creationId="{57A58874-B36C-9FF2-1AB4-B999C3DA575D}"/>
          </ac:spMkLst>
        </pc:spChg>
        <pc:spChg chg="add del mod ord">
          <ac:chgData name="Camilo Beltran Montoya" userId="9dcd01be5ee7e1a3" providerId="LiveId" clId="{BB7BF1B4-2650-4D42-BAF6-398AD46A8610}" dt="2022-05-30T23:21:17.285" v="4001" actId="1038"/>
          <ac:spMkLst>
            <pc:docMk/>
            <pc:sldMk cId="2906579665" sldId="280"/>
            <ac:spMk id="58" creationId="{B544525A-BB9F-4B9B-8809-AE45592AB17C}"/>
          </ac:spMkLst>
        </pc:spChg>
        <pc:grpChg chg="mod">
          <ac:chgData name="Camilo Beltran Montoya" userId="9dcd01be5ee7e1a3" providerId="LiveId" clId="{BB7BF1B4-2650-4D42-BAF6-398AD46A8610}" dt="2022-05-30T23:21:17.285" v="4001" actId="1038"/>
          <ac:grpSpMkLst>
            <pc:docMk/>
            <pc:sldMk cId="2906579665" sldId="280"/>
            <ac:grpSpMk id="9" creationId="{A423150D-1B1E-7FA5-2694-2A507DCB459C}"/>
          </ac:grpSpMkLst>
        </pc:grpChg>
        <pc:picChg chg="mod">
          <ac:chgData name="Camilo Beltran Montoya" userId="9dcd01be5ee7e1a3" providerId="LiveId" clId="{BB7BF1B4-2650-4D42-BAF6-398AD46A8610}" dt="2022-05-30T21:37:08.209" v="3045" actId="208"/>
          <ac:picMkLst>
            <pc:docMk/>
            <pc:sldMk cId="2906579665" sldId="280"/>
            <ac:picMk id="10" creationId="{4A4B10D5-9D21-C392-5852-E123998D90E2}"/>
          </ac:picMkLst>
        </pc:picChg>
        <pc:picChg chg="mod">
          <ac:chgData name="Camilo Beltran Montoya" userId="9dcd01be5ee7e1a3" providerId="LiveId" clId="{BB7BF1B4-2650-4D42-BAF6-398AD46A8610}" dt="2022-05-30T23:21:17.285" v="4001" actId="1038"/>
          <ac:picMkLst>
            <pc:docMk/>
            <pc:sldMk cId="2906579665" sldId="280"/>
            <ac:picMk id="14" creationId="{9EC893AD-1EC5-CD3B-2C70-805CA97E1A86}"/>
          </ac:picMkLst>
        </pc:picChg>
        <pc:picChg chg="mod">
          <ac:chgData name="Camilo Beltran Montoya" userId="9dcd01be5ee7e1a3" providerId="LiveId" clId="{BB7BF1B4-2650-4D42-BAF6-398AD46A8610}" dt="2022-05-30T23:21:17.285" v="4001" actId="1038"/>
          <ac:picMkLst>
            <pc:docMk/>
            <pc:sldMk cId="2906579665" sldId="280"/>
            <ac:picMk id="17" creationId="{9DCA981C-4776-2E5A-B152-53F5D0C75A53}"/>
          </ac:picMkLst>
        </pc:picChg>
        <pc:picChg chg="mod">
          <ac:chgData name="Camilo Beltran Montoya" userId="9dcd01be5ee7e1a3" providerId="LiveId" clId="{BB7BF1B4-2650-4D42-BAF6-398AD46A8610}" dt="2022-05-30T23:21:17.285" v="4001" actId="1038"/>
          <ac:picMkLst>
            <pc:docMk/>
            <pc:sldMk cId="2906579665" sldId="280"/>
            <ac:picMk id="19" creationId="{9810F6D6-0EBE-BC04-1924-FB11E80DD22B}"/>
          </ac:picMkLst>
        </pc:picChg>
        <pc:picChg chg="mod">
          <ac:chgData name="Camilo Beltran Montoya" userId="9dcd01be5ee7e1a3" providerId="LiveId" clId="{BB7BF1B4-2650-4D42-BAF6-398AD46A8610}" dt="2022-05-30T23:21:17.285" v="4001" actId="1038"/>
          <ac:picMkLst>
            <pc:docMk/>
            <pc:sldMk cId="2906579665" sldId="280"/>
            <ac:picMk id="22" creationId="{9A2290C9-3AF2-D2D9-5148-BF9D04CA6626}"/>
          </ac:picMkLst>
        </pc:picChg>
        <pc:picChg chg="mod">
          <ac:chgData name="Camilo Beltran Montoya" userId="9dcd01be5ee7e1a3" providerId="LiveId" clId="{BB7BF1B4-2650-4D42-BAF6-398AD46A8610}" dt="2022-05-30T23:21:17.285" v="4001" actId="1038"/>
          <ac:picMkLst>
            <pc:docMk/>
            <pc:sldMk cId="2906579665" sldId="280"/>
            <ac:picMk id="25" creationId="{C5EE63FD-D790-05B8-B059-97D28004A91A}"/>
          </ac:picMkLst>
        </pc:picChg>
        <pc:picChg chg="mod">
          <ac:chgData name="Camilo Beltran Montoya" userId="9dcd01be5ee7e1a3" providerId="LiveId" clId="{BB7BF1B4-2650-4D42-BAF6-398AD46A8610}" dt="2022-05-30T23:21:17.285" v="4001" actId="1038"/>
          <ac:picMkLst>
            <pc:docMk/>
            <pc:sldMk cId="2906579665" sldId="280"/>
            <ac:picMk id="29" creationId="{DC5FE32D-4231-8F9A-2C40-EEDF0A65CE5D}"/>
          </ac:picMkLst>
        </pc:picChg>
        <pc:picChg chg="mod">
          <ac:chgData name="Camilo Beltran Montoya" userId="9dcd01be5ee7e1a3" providerId="LiveId" clId="{BB7BF1B4-2650-4D42-BAF6-398AD46A8610}" dt="2022-05-30T23:21:17.285" v="4001" actId="1038"/>
          <ac:picMkLst>
            <pc:docMk/>
            <pc:sldMk cId="2906579665" sldId="280"/>
            <ac:picMk id="32" creationId="{6D3E0446-552C-322D-13F4-6C3C48345961}"/>
          </ac:picMkLst>
        </pc:picChg>
        <pc:picChg chg="mod">
          <ac:chgData name="Camilo Beltran Montoya" userId="9dcd01be5ee7e1a3" providerId="LiveId" clId="{BB7BF1B4-2650-4D42-BAF6-398AD46A8610}" dt="2022-05-30T23:21:17.285" v="4001" actId="1038"/>
          <ac:picMkLst>
            <pc:docMk/>
            <pc:sldMk cId="2906579665" sldId="280"/>
            <ac:picMk id="46" creationId="{4C23FF65-6D2B-75DD-10A4-F20BC7E4DD29}"/>
          </ac:picMkLst>
        </pc:picChg>
        <pc:cxnChg chg="del">
          <ac:chgData name="Camilo Beltran Montoya" userId="9dcd01be5ee7e1a3" providerId="LiveId" clId="{BB7BF1B4-2650-4D42-BAF6-398AD46A8610}" dt="2022-05-30T23:07:26.229" v="3803" actId="478"/>
          <ac:cxnSpMkLst>
            <pc:docMk/>
            <pc:sldMk cId="2906579665" sldId="280"/>
            <ac:cxnSpMk id="33" creationId="{34DB8AC4-32DC-ED81-1A79-3291F1AB113E}"/>
          </ac:cxnSpMkLst>
        </pc:cxnChg>
        <pc:cxnChg chg="del">
          <ac:chgData name="Camilo Beltran Montoya" userId="9dcd01be5ee7e1a3" providerId="LiveId" clId="{BB7BF1B4-2650-4D42-BAF6-398AD46A8610}" dt="2022-05-30T23:13:39.560" v="3918" actId="478"/>
          <ac:cxnSpMkLst>
            <pc:docMk/>
            <pc:sldMk cId="2906579665" sldId="280"/>
            <ac:cxnSpMk id="36" creationId="{41F1533F-EFB2-1230-594F-DE724D4A1EB7}"/>
          </ac:cxnSpMkLst>
        </pc:cxnChg>
        <pc:cxnChg chg="del">
          <ac:chgData name="Camilo Beltran Montoya" userId="9dcd01be5ee7e1a3" providerId="LiveId" clId="{BB7BF1B4-2650-4D42-BAF6-398AD46A8610}" dt="2022-05-30T23:13:20.739" v="3913" actId="478"/>
          <ac:cxnSpMkLst>
            <pc:docMk/>
            <pc:sldMk cId="2906579665" sldId="280"/>
            <ac:cxnSpMk id="37" creationId="{57D8F0B2-E271-60DE-C2D2-23E7FE31A4E8}"/>
          </ac:cxnSpMkLst>
        </pc:cxnChg>
        <pc:cxnChg chg="del">
          <ac:chgData name="Camilo Beltran Montoya" userId="9dcd01be5ee7e1a3" providerId="LiveId" clId="{BB7BF1B4-2650-4D42-BAF6-398AD46A8610}" dt="2022-05-30T23:13:19.150" v="3912" actId="478"/>
          <ac:cxnSpMkLst>
            <pc:docMk/>
            <pc:sldMk cId="2906579665" sldId="280"/>
            <ac:cxnSpMk id="38" creationId="{305D3CE3-3367-D2B1-F2EC-A2BDF7344A95}"/>
          </ac:cxnSpMkLst>
        </pc:cxnChg>
        <pc:cxnChg chg="del">
          <ac:chgData name="Camilo Beltran Montoya" userId="9dcd01be5ee7e1a3" providerId="LiveId" clId="{BB7BF1B4-2650-4D42-BAF6-398AD46A8610}" dt="2022-05-30T23:13:22.757" v="3914" actId="478"/>
          <ac:cxnSpMkLst>
            <pc:docMk/>
            <pc:sldMk cId="2906579665" sldId="280"/>
            <ac:cxnSpMk id="39" creationId="{3B34AAA8-3B0B-CA23-AECE-F8316CE8CD8A}"/>
          </ac:cxnSpMkLst>
        </pc:cxnChg>
        <pc:cxnChg chg="del">
          <ac:chgData name="Camilo Beltran Montoya" userId="9dcd01be5ee7e1a3" providerId="LiveId" clId="{BB7BF1B4-2650-4D42-BAF6-398AD46A8610}" dt="2022-05-30T23:13:41.206" v="3919" actId="478"/>
          <ac:cxnSpMkLst>
            <pc:docMk/>
            <pc:sldMk cId="2906579665" sldId="280"/>
            <ac:cxnSpMk id="40" creationId="{2F1547D2-C552-C3C7-8CB6-2084534E2DC2}"/>
          </ac:cxnSpMkLst>
        </pc:cxnChg>
        <pc:cxnChg chg="del">
          <ac:chgData name="Camilo Beltran Montoya" userId="9dcd01be5ee7e1a3" providerId="LiveId" clId="{BB7BF1B4-2650-4D42-BAF6-398AD46A8610}" dt="2022-05-30T23:13:32.117" v="3917" actId="478"/>
          <ac:cxnSpMkLst>
            <pc:docMk/>
            <pc:sldMk cId="2906579665" sldId="280"/>
            <ac:cxnSpMk id="43" creationId="{7BB2E81A-D38F-153A-E837-82E562455E19}"/>
          </ac:cxnSpMkLst>
        </pc:cxnChg>
      </pc:sldChg>
      <pc:sldChg chg="new del">
        <pc:chgData name="Camilo Beltran Montoya" userId="9dcd01be5ee7e1a3" providerId="LiveId" clId="{BB7BF1B4-2650-4D42-BAF6-398AD46A8610}" dt="2022-05-30T22:05:12.679" v="3112" actId="47"/>
        <pc:sldMkLst>
          <pc:docMk/>
          <pc:sldMk cId="297182537" sldId="281"/>
        </pc:sldMkLst>
      </pc:sldChg>
      <pc:sldChg chg="add del">
        <pc:chgData name="Camilo Beltran Montoya" userId="9dcd01be5ee7e1a3" providerId="LiveId" clId="{BB7BF1B4-2650-4D42-BAF6-398AD46A8610}" dt="2022-05-30T17:57:26.623" v="1195" actId="47"/>
        <pc:sldMkLst>
          <pc:docMk/>
          <pc:sldMk cId="503209636" sldId="281"/>
        </pc:sldMkLst>
      </pc:sldChg>
      <pc:sldChg chg="delSp add del mod">
        <pc:chgData name="Camilo Beltran Montoya" userId="9dcd01be5ee7e1a3" providerId="LiveId" clId="{BB7BF1B4-2650-4D42-BAF6-398AD46A8610}" dt="2022-05-30T23:21:33.395" v="4003" actId="47"/>
        <pc:sldMkLst>
          <pc:docMk/>
          <pc:sldMk cId="1291535545" sldId="281"/>
        </pc:sldMkLst>
        <pc:spChg chg="del">
          <ac:chgData name="Camilo Beltran Montoya" userId="9dcd01be5ee7e1a3" providerId="LiveId" clId="{BB7BF1B4-2650-4D42-BAF6-398AD46A8610}" dt="2022-05-30T23:06:10.734" v="3784" actId="478"/>
          <ac:spMkLst>
            <pc:docMk/>
            <pc:sldMk cId="1291535545" sldId="281"/>
            <ac:spMk id="2" creationId="{A1C2A590-B4ED-4007-97CB-9B957C6E59D7}"/>
          </ac:spMkLst>
        </pc:spChg>
      </pc:sldChg>
      <pc:sldChg chg="add del">
        <pc:chgData name="Camilo Beltran Montoya" userId="9dcd01be5ee7e1a3" providerId="LiveId" clId="{BB7BF1B4-2650-4D42-BAF6-398AD46A8610}" dt="2022-05-30T18:35:21.101" v="1431" actId="47"/>
        <pc:sldMkLst>
          <pc:docMk/>
          <pc:sldMk cId="1765522118" sldId="281"/>
        </pc:sldMkLst>
      </pc:sldChg>
      <pc:sldChg chg="add del">
        <pc:chgData name="Camilo Beltran Montoya" userId="9dcd01be5ee7e1a3" providerId="LiveId" clId="{BB7BF1B4-2650-4D42-BAF6-398AD46A8610}" dt="2022-05-30T22:01:53.402" v="3110" actId="47"/>
        <pc:sldMkLst>
          <pc:docMk/>
          <pc:sldMk cId="2108528794" sldId="281"/>
        </pc:sldMkLst>
      </pc:sldChg>
      <pc:sldChg chg="add del">
        <pc:chgData name="Camilo Beltran Montoya" userId="9dcd01be5ee7e1a3" providerId="LiveId" clId="{BB7BF1B4-2650-4D42-BAF6-398AD46A8610}" dt="2022-05-30T19:27:39.870" v="1909" actId="47"/>
        <pc:sldMkLst>
          <pc:docMk/>
          <pc:sldMk cId="2938580672" sldId="281"/>
        </pc:sldMkLst>
      </pc:sldChg>
      <pc:sldChg chg="addSp delSp modSp add del mod">
        <pc:chgData name="Camilo Beltran Montoya" userId="9dcd01be5ee7e1a3" providerId="LiveId" clId="{BB7BF1B4-2650-4D42-BAF6-398AD46A8610}" dt="2022-05-30T17:55:46.719" v="1184" actId="47"/>
        <pc:sldMkLst>
          <pc:docMk/>
          <pc:sldMk cId="3511562033" sldId="281"/>
        </pc:sldMkLst>
        <pc:spChg chg="add del mod ord">
          <ac:chgData name="Camilo Beltran Montoya" userId="9dcd01be5ee7e1a3" providerId="LiveId" clId="{BB7BF1B4-2650-4D42-BAF6-398AD46A8610}" dt="2022-05-30T17:50:52.426" v="1123" actId="11529"/>
          <ac:spMkLst>
            <pc:docMk/>
            <pc:sldMk cId="3511562033" sldId="281"/>
            <ac:spMk id="8" creationId="{316427C3-3B99-4A21-B519-9AAE52EBFEDA}"/>
          </ac:spMkLst>
        </pc:spChg>
        <pc:spChg chg="mod topLvl">
          <ac:chgData name="Camilo Beltran Montoya" userId="9dcd01be5ee7e1a3" providerId="LiveId" clId="{BB7BF1B4-2650-4D42-BAF6-398AD46A8610}" dt="2022-05-30T17:54:59.958" v="1182" actId="1076"/>
          <ac:spMkLst>
            <pc:docMk/>
            <pc:sldMk cId="3511562033" sldId="281"/>
            <ac:spMk id="14" creationId="{6EEA4550-A976-4B94-B905-3A80B1646E0D}"/>
          </ac:spMkLst>
        </pc:spChg>
        <pc:spChg chg="mod topLvl">
          <ac:chgData name="Camilo Beltran Montoya" userId="9dcd01be5ee7e1a3" providerId="LiveId" clId="{BB7BF1B4-2650-4D42-BAF6-398AD46A8610}" dt="2022-05-30T17:54:59.958" v="1182" actId="1076"/>
          <ac:spMkLst>
            <pc:docMk/>
            <pc:sldMk cId="3511562033" sldId="281"/>
            <ac:spMk id="15" creationId="{A6AB5EA3-5149-4F45-B7D8-67B593F360D9}"/>
          </ac:spMkLst>
        </pc:spChg>
        <pc:spChg chg="mod">
          <ac:chgData name="Camilo Beltran Montoya" userId="9dcd01be5ee7e1a3" providerId="LiveId" clId="{BB7BF1B4-2650-4D42-BAF6-398AD46A8610}" dt="2022-05-30T17:54:18.010" v="1172" actId="165"/>
          <ac:spMkLst>
            <pc:docMk/>
            <pc:sldMk cId="3511562033" sldId="281"/>
            <ac:spMk id="19" creationId="{5C511A39-0C08-2A4B-8D48-F4A5785A6AE7}"/>
          </ac:spMkLst>
        </pc:spChg>
        <pc:spChg chg="mod">
          <ac:chgData name="Camilo Beltran Montoya" userId="9dcd01be5ee7e1a3" providerId="LiveId" clId="{BB7BF1B4-2650-4D42-BAF6-398AD46A8610}" dt="2022-05-30T17:54:18.010" v="1172" actId="165"/>
          <ac:spMkLst>
            <pc:docMk/>
            <pc:sldMk cId="3511562033" sldId="281"/>
            <ac:spMk id="20" creationId="{D7E1C267-087F-9D41-93E4-F69F545A179F}"/>
          </ac:spMkLst>
        </pc:spChg>
        <pc:spChg chg="mod">
          <ac:chgData name="Camilo Beltran Montoya" userId="9dcd01be5ee7e1a3" providerId="LiveId" clId="{BB7BF1B4-2650-4D42-BAF6-398AD46A8610}" dt="2022-05-30T17:54:18.010" v="1172" actId="165"/>
          <ac:spMkLst>
            <pc:docMk/>
            <pc:sldMk cId="3511562033" sldId="281"/>
            <ac:spMk id="21" creationId="{93300451-4322-B144-977D-0678B5C5A5A4}"/>
          </ac:spMkLst>
        </pc:spChg>
        <pc:spChg chg="mod ord">
          <ac:chgData name="Camilo Beltran Montoya" userId="9dcd01be5ee7e1a3" providerId="LiveId" clId="{BB7BF1B4-2650-4D42-BAF6-398AD46A8610}" dt="2022-05-30T17:54:18.010" v="1172" actId="165"/>
          <ac:spMkLst>
            <pc:docMk/>
            <pc:sldMk cId="3511562033" sldId="281"/>
            <ac:spMk id="24" creationId="{129E1EE1-1CE4-7144-9290-A29724344C6A}"/>
          </ac:spMkLst>
        </pc:spChg>
        <pc:spChg chg="mod">
          <ac:chgData name="Camilo Beltran Montoya" userId="9dcd01be5ee7e1a3" providerId="LiveId" clId="{BB7BF1B4-2650-4D42-BAF6-398AD46A8610}" dt="2022-05-30T17:54:18.010" v="1172" actId="165"/>
          <ac:spMkLst>
            <pc:docMk/>
            <pc:sldMk cId="3511562033" sldId="281"/>
            <ac:spMk id="28" creationId="{3A15670F-2946-4642-A89E-51A82B9FC22D}"/>
          </ac:spMkLst>
        </pc:spChg>
        <pc:spChg chg="mod">
          <ac:chgData name="Camilo Beltran Montoya" userId="9dcd01be5ee7e1a3" providerId="LiveId" clId="{BB7BF1B4-2650-4D42-BAF6-398AD46A8610}" dt="2022-05-30T17:54:18.010" v="1172" actId="165"/>
          <ac:spMkLst>
            <pc:docMk/>
            <pc:sldMk cId="3511562033" sldId="281"/>
            <ac:spMk id="29" creationId="{A372BC83-AC02-F74F-B1CC-90BCC2DAA38C}"/>
          </ac:spMkLst>
        </pc:spChg>
        <pc:spChg chg="mod ord">
          <ac:chgData name="Camilo Beltran Montoya" userId="9dcd01be5ee7e1a3" providerId="LiveId" clId="{BB7BF1B4-2650-4D42-BAF6-398AD46A8610}" dt="2022-05-30T17:54:18.010" v="1172" actId="165"/>
          <ac:spMkLst>
            <pc:docMk/>
            <pc:sldMk cId="3511562033" sldId="281"/>
            <ac:spMk id="31" creationId="{6F481BDB-0A2F-EB49-AC00-98A74CD332B0}"/>
          </ac:spMkLst>
        </pc:spChg>
        <pc:spChg chg="mod">
          <ac:chgData name="Camilo Beltran Montoya" userId="9dcd01be5ee7e1a3" providerId="LiveId" clId="{BB7BF1B4-2650-4D42-BAF6-398AD46A8610}" dt="2022-05-30T17:54:18.010" v="1172" actId="165"/>
          <ac:spMkLst>
            <pc:docMk/>
            <pc:sldMk cId="3511562033" sldId="281"/>
            <ac:spMk id="34" creationId="{A3DA351A-45BF-5146-ABF0-102C67E65161}"/>
          </ac:spMkLst>
        </pc:spChg>
        <pc:spChg chg="mod">
          <ac:chgData name="Camilo Beltran Montoya" userId="9dcd01be5ee7e1a3" providerId="LiveId" clId="{BB7BF1B4-2650-4D42-BAF6-398AD46A8610}" dt="2022-05-30T17:54:18.010" v="1172" actId="165"/>
          <ac:spMkLst>
            <pc:docMk/>
            <pc:sldMk cId="3511562033" sldId="281"/>
            <ac:spMk id="35" creationId="{4FE74156-9FB8-B446-B831-E6B3DAF75228}"/>
          </ac:spMkLst>
        </pc:spChg>
        <pc:spChg chg="mod">
          <ac:chgData name="Camilo Beltran Montoya" userId="9dcd01be5ee7e1a3" providerId="LiveId" clId="{BB7BF1B4-2650-4D42-BAF6-398AD46A8610}" dt="2022-05-30T17:54:18.010" v="1172" actId="165"/>
          <ac:spMkLst>
            <pc:docMk/>
            <pc:sldMk cId="3511562033" sldId="281"/>
            <ac:spMk id="37" creationId="{A8DBA397-86FD-084E-8354-A0A04C8B7484}"/>
          </ac:spMkLst>
        </pc:spChg>
        <pc:spChg chg="mod">
          <ac:chgData name="Camilo Beltran Montoya" userId="9dcd01be5ee7e1a3" providerId="LiveId" clId="{BB7BF1B4-2650-4D42-BAF6-398AD46A8610}" dt="2022-05-30T17:54:18.010" v="1172" actId="165"/>
          <ac:spMkLst>
            <pc:docMk/>
            <pc:sldMk cId="3511562033" sldId="281"/>
            <ac:spMk id="40" creationId="{DB41ED30-F992-9F41-86C2-CC7CBFCDE402}"/>
          </ac:spMkLst>
        </pc:spChg>
        <pc:spChg chg="mod">
          <ac:chgData name="Camilo Beltran Montoya" userId="9dcd01be5ee7e1a3" providerId="LiveId" clId="{BB7BF1B4-2650-4D42-BAF6-398AD46A8610}" dt="2022-05-30T17:54:18.010" v="1172" actId="165"/>
          <ac:spMkLst>
            <pc:docMk/>
            <pc:sldMk cId="3511562033" sldId="281"/>
            <ac:spMk id="42" creationId="{F881BB25-936D-CF40-A3D3-9522CDD1A98C}"/>
          </ac:spMkLst>
        </pc:spChg>
        <pc:spChg chg="mod">
          <ac:chgData name="Camilo Beltran Montoya" userId="9dcd01be5ee7e1a3" providerId="LiveId" clId="{BB7BF1B4-2650-4D42-BAF6-398AD46A8610}" dt="2022-05-30T17:54:18.010" v="1172" actId="165"/>
          <ac:spMkLst>
            <pc:docMk/>
            <pc:sldMk cId="3511562033" sldId="281"/>
            <ac:spMk id="43" creationId="{66D197AA-7632-2143-A88B-18D1F01286F7}"/>
          </ac:spMkLst>
        </pc:spChg>
        <pc:spChg chg="add del mod ord">
          <ac:chgData name="Camilo Beltran Montoya" userId="9dcd01be5ee7e1a3" providerId="LiveId" clId="{BB7BF1B4-2650-4D42-BAF6-398AD46A8610}" dt="2022-05-30T17:51:58.444" v="1138"/>
          <ac:spMkLst>
            <pc:docMk/>
            <pc:sldMk cId="3511562033" sldId="281"/>
            <ac:spMk id="45" creationId="{603D1CA6-980B-423D-9D43-95179BEDD868}"/>
          </ac:spMkLst>
        </pc:spChg>
        <pc:spChg chg="mod">
          <ac:chgData name="Camilo Beltran Montoya" userId="9dcd01be5ee7e1a3" providerId="LiveId" clId="{BB7BF1B4-2650-4D42-BAF6-398AD46A8610}" dt="2022-05-30T17:54:44.254" v="1180" actId="20577"/>
          <ac:spMkLst>
            <pc:docMk/>
            <pc:sldMk cId="3511562033" sldId="281"/>
            <ac:spMk id="46" creationId="{6F481BDB-0A2F-EB49-AC00-98A74CD332B0}"/>
          </ac:spMkLst>
        </pc:spChg>
        <pc:grpChg chg="del mod ord">
          <ac:chgData name="Camilo Beltran Montoya" userId="9dcd01be5ee7e1a3" providerId="LiveId" clId="{BB7BF1B4-2650-4D42-BAF6-398AD46A8610}" dt="2022-05-30T17:54:18.010" v="1172" actId="165"/>
          <ac:grpSpMkLst>
            <pc:docMk/>
            <pc:sldMk cId="3511562033" sldId="281"/>
            <ac:grpSpMk id="7" creationId="{145338F2-EB22-4C29-A0E2-D4A414A75DAE}"/>
          </ac:grpSpMkLst>
        </pc:grpChg>
        <pc:grpChg chg="mod topLvl">
          <ac:chgData name="Camilo Beltran Montoya" userId="9dcd01be5ee7e1a3" providerId="LiveId" clId="{BB7BF1B4-2650-4D42-BAF6-398AD46A8610}" dt="2022-05-30T17:54:18.010" v="1172" actId="165"/>
          <ac:grpSpMkLst>
            <pc:docMk/>
            <pc:sldMk cId="3511562033" sldId="281"/>
            <ac:grpSpMk id="9" creationId="{65788D44-80DC-0C42-8A76-26295DDFD46B}"/>
          </ac:grpSpMkLst>
        </pc:grpChg>
        <pc:grpChg chg="mod topLvl">
          <ac:chgData name="Camilo Beltran Montoya" userId="9dcd01be5ee7e1a3" providerId="LiveId" clId="{BB7BF1B4-2650-4D42-BAF6-398AD46A8610}" dt="2022-05-30T17:54:18.010" v="1172" actId="165"/>
          <ac:grpSpMkLst>
            <pc:docMk/>
            <pc:sldMk cId="3511562033" sldId="281"/>
            <ac:grpSpMk id="10" creationId="{D6EA0120-B0B7-ED4F-A869-76B01CBF70F0}"/>
          </ac:grpSpMkLst>
        </pc:grpChg>
        <pc:grpChg chg="mod topLvl">
          <ac:chgData name="Camilo Beltran Montoya" userId="9dcd01be5ee7e1a3" providerId="LiveId" clId="{BB7BF1B4-2650-4D42-BAF6-398AD46A8610}" dt="2022-05-30T17:54:18.010" v="1172" actId="165"/>
          <ac:grpSpMkLst>
            <pc:docMk/>
            <pc:sldMk cId="3511562033" sldId="281"/>
            <ac:grpSpMk id="11" creationId="{C048C38D-FFDF-C443-AEB7-1789A299F75E}"/>
          </ac:grpSpMkLst>
        </pc:grpChg>
        <pc:grpChg chg="del">
          <ac:chgData name="Camilo Beltran Montoya" userId="9dcd01be5ee7e1a3" providerId="LiveId" clId="{BB7BF1B4-2650-4D42-BAF6-398AD46A8610}" dt="2022-05-30T17:48:25.870" v="849" actId="478"/>
          <ac:grpSpMkLst>
            <pc:docMk/>
            <pc:sldMk cId="3511562033" sldId="281"/>
            <ac:grpSpMk id="12" creationId="{662CF057-F991-E440-BCDB-6B003C6559FF}"/>
          </ac:grpSpMkLst>
        </pc:grpChg>
        <pc:grpChg chg="del mod topLvl">
          <ac:chgData name="Camilo Beltran Montoya" userId="9dcd01be5ee7e1a3" providerId="LiveId" clId="{BB7BF1B4-2650-4D42-BAF6-398AD46A8610}" dt="2022-05-30T17:54:29.915" v="1175" actId="165"/>
          <ac:grpSpMkLst>
            <pc:docMk/>
            <pc:sldMk cId="3511562033" sldId="281"/>
            <ac:grpSpMk id="13" creationId="{353B0088-5C47-F449-9209-43A93FA2DCCA}"/>
          </ac:grpSpMkLst>
        </pc:grpChg>
        <pc:grpChg chg="mod topLvl">
          <ac:chgData name="Camilo Beltran Montoya" userId="9dcd01be5ee7e1a3" providerId="LiveId" clId="{BB7BF1B4-2650-4D42-BAF6-398AD46A8610}" dt="2022-05-30T17:54:18.010" v="1172" actId="165"/>
          <ac:grpSpMkLst>
            <pc:docMk/>
            <pc:sldMk cId="3511562033" sldId="281"/>
            <ac:grpSpMk id="18" creationId="{4566E33C-6A32-9748-B442-95C6B307D4FB}"/>
          </ac:grpSpMkLst>
        </pc:grpChg>
        <pc:picChg chg="mod">
          <ac:chgData name="Camilo Beltran Montoya" userId="9dcd01be5ee7e1a3" providerId="LiveId" clId="{BB7BF1B4-2650-4D42-BAF6-398AD46A8610}" dt="2022-05-30T17:54:18.010" v="1172" actId="165"/>
          <ac:picMkLst>
            <pc:docMk/>
            <pc:sldMk cId="3511562033" sldId="281"/>
            <ac:picMk id="22" creationId="{C542B82F-BCDA-0046-8F6F-CA9AA713D914}"/>
          </ac:picMkLst>
        </pc:picChg>
        <pc:picChg chg="mod">
          <ac:chgData name="Camilo Beltran Montoya" userId="9dcd01be5ee7e1a3" providerId="LiveId" clId="{BB7BF1B4-2650-4D42-BAF6-398AD46A8610}" dt="2022-05-30T17:54:18.010" v="1172" actId="165"/>
          <ac:picMkLst>
            <pc:docMk/>
            <pc:sldMk cId="3511562033" sldId="281"/>
            <ac:picMk id="23" creationId="{EF87B153-B3D1-0347-AA26-5C0E77775230}"/>
          </ac:picMkLst>
        </pc:picChg>
        <pc:picChg chg="mod">
          <ac:chgData name="Camilo Beltran Montoya" userId="9dcd01be5ee7e1a3" providerId="LiveId" clId="{BB7BF1B4-2650-4D42-BAF6-398AD46A8610}" dt="2022-05-30T17:54:18.010" v="1172" actId="165"/>
          <ac:picMkLst>
            <pc:docMk/>
            <pc:sldMk cId="3511562033" sldId="281"/>
            <ac:picMk id="30" creationId="{7502D73D-B9E5-0A4A-ABCD-3FBAC9272C1A}"/>
          </ac:picMkLst>
        </pc:picChg>
        <pc:picChg chg="mod">
          <ac:chgData name="Camilo Beltran Montoya" userId="9dcd01be5ee7e1a3" providerId="LiveId" clId="{BB7BF1B4-2650-4D42-BAF6-398AD46A8610}" dt="2022-05-30T17:54:18.010" v="1172" actId="165"/>
          <ac:picMkLst>
            <pc:docMk/>
            <pc:sldMk cId="3511562033" sldId="281"/>
            <ac:picMk id="36" creationId="{F97231C4-B83C-C64E-8889-947D66959964}"/>
          </ac:picMkLst>
        </pc:picChg>
        <pc:picChg chg="mod">
          <ac:chgData name="Camilo Beltran Montoya" userId="9dcd01be5ee7e1a3" providerId="LiveId" clId="{BB7BF1B4-2650-4D42-BAF6-398AD46A8610}" dt="2022-05-30T17:54:18.010" v="1172" actId="165"/>
          <ac:picMkLst>
            <pc:docMk/>
            <pc:sldMk cId="3511562033" sldId="281"/>
            <ac:picMk id="41" creationId="{CA323453-0730-554A-88F6-D6E27E0DA4CD}"/>
          </ac:picMkLst>
        </pc:picChg>
        <pc:cxnChg chg="mod topLvl">
          <ac:chgData name="Camilo Beltran Montoya" userId="9dcd01be5ee7e1a3" providerId="LiveId" clId="{BB7BF1B4-2650-4D42-BAF6-398AD46A8610}" dt="2022-05-30T17:54:29.915" v="1175" actId="165"/>
          <ac:cxnSpMkLst>
            <pc:docMk/>
            <pc:sldMk cId="3511562033" sldId="281"/>
            <ac:cxnSpMk id="16" creationId="{D97D1590-4790-7444-93AD-39A78F060395}"/>
          </ac:cxnSpMkLst>
        </pc:cxnChg>
        <pc:cxnChg chg="del">
          <ac:chgData name="Camilo Beltran Montoya" userId="9dcd01be5ee7e1a3" providerId="LiveId" clId="{BB7BF1B4-2650-4D42-BAF6-398AD46A8610}" dt="2022-05-30T17:48:25.870" v="849" actId="478"/>
          <ac:cxnSpMkLst>
            <pc:docMk/>
            <pc:sldMk cId="3511562033" sldId="281"/>
            <ac:cxnSpMk id="17" creationId="{8157C52A-2155-8B47-9FE2-6AE84BDE92D0}"/>
          </ac:cxnSpMkLst>
        </pc:cxnChg>
        <pc:cxnChg chg="mod">
          <ac:chgData name="Camilo Beltran Montoya" userId="9dcd01be5ee7e1a3" providerId="LiveId" clId="{BB7BF1B4-2650-4D42-BAF6-398AD46A8610}" dt="2022-05-30T17:54:18.010" v="1172" actId="165"/>
          <ac:cxnSpMkLst>
            <pc:docMk/>
            <pc:sldMk cId="3511562033" sldId="281"/>
            <ac:cxnSpMk id="25" creationId="{ABFF18C1-1F5D-B44A-9321-10E8F55F3942}"/>
          </ac:cxnSpMkLst>
        </pc:cxnChg>
        <pc:cxnChg chg="mod">
          <ac:chgData name="Camilo Beltran Montoya" userId="9dcd01be5ee7e1a3" providerId="LiveId" clId="{BB7BF1B4-2650-4D42-BAF6-398AD46A8610}" dt="2022-05-30T17:54:18.010" v="1172" actId="165"/>
          <ac:cxnSpMkLst>
            <pc:docMk/>
            <pc:sldMk cId="3511562033" sldId="281"/>
            <ac:cxnSpMk id="26" creationId="{C72A8409-F275-7940-BCBB-2A8E41657336}"/>
          </ac:cxnSpMkLst>
        </pc:cxnChg>
        <pc:cxnChg chg="del">
          <ac:chgData name="Camilo Beltran Montoya" userId="9dcd01be5ee7e1a3" providerId="LiveId" clId="{BB7BF1B4-2650-4D42-BAF6-398AD46A8610}" dt="2022-05-30T17:48:23.014" v="848" actId="478"/>
          <ac:cxnSpMkLst>
            <pc:docMk/>
            <pc:sldMk cId="3511562033" sldId="281"/>
            <ac:cxnSpMk id="27" creationId="{005F4FD3-CF55-474C-8AFA-F82C73767617}"/>
          </ac:cxnSpMkLst>
        </pc:cxnChg>
        <pc:cxnChg chg="mod">
          <ac:chgData name="Camilo Beltran Montoya" userId="9dcd01be5ee7e1a3" providerId="LiveId" clId="{BB7BF1B4-2650-4D42-BAF6-398AD46A8610}" dt="2022-05-30T17:54:18.010" v="1172" actId="165"/>
          <ac:cxnSpMkLst>
            <pc:docMk/>
            <pc:sldMk cId="3511562033" sldId="281"/>
            <ac:cxnSpMk id="32" creationId="{2FBD942A-ADEC-A946-8444-0E8AA65DF8E2}"/>
          </ac:cxnSpMkLst>
        </pc:cxnChg>
        <pc:cxnChg chg="mod">
          <ac:chgData name="Camilo Beltran Montoya" userId="9dcd01be5ee7e1a3" providerId="LiveId" clId="{BB7BF1B4-2650-4D42-BAF6-398AD46A8610}" dt="2022-05-30T17:54:18.010" v="1172" actId="165"/>
          <ac:cxnSpMkLst>
            <pc:docMk/>
            <pc:sldMk cId="3511562033" sldId="281"/>
            <ac:cxnSpMk id="33" creationId="{A15DFE2E-57D0-3441-8301-5457096F8772}"/>
          </ac:cxnSpMkLst>
        </pc:cxnChg>
        <pc:cxnChg chg="mod">
          <ac:chgData name="Camilo Beltran Montoya" userId="9dcd01be5ee7e1a3" providerId="LiveId" clId="{BB7BF1B4-2650-4D42-BAF6-398AD46A8610}" dt="2022-05-30T17:54:18.010" v="1172" actId="165"/>
          <ac:cxnSpMkLst>
            <pc:docMk/>
            <pc:sldMk cId="3511562033" sldId="281"/>
            <ac:cxnSpMk id="38" creationId="{80798479-9245-654E-AFCC-F7F680694D56}"/>
          </ac:cxnSpMkLst>
        </pc:cxnChg>
        <pc:cxnChg chg="mod">
          <ac:chgData name="Camilo Beltran Montoya" userId="9dcd01be5ee7e1a3" providerId="LiveId" clId="{BB7BF1B4-2650-4D42-BAF6-398AD46A8610}" dt="2022-05-30T17:54:18.010" v="1172" actId="165"/>
          <ac:cxnSpMkLst>
            <pc:docMk/>
            <pc:sldMk cId="3511562033" sldId="281"/>
            <ac:cxnSpMk id="39" creationId="{5F1DC0A3-65BB-DE47-BA99-BF0B6C339038}"/>
          </ac:cxnSpMkLst>
        </pc:cxnChg>
      </pc:sldChg>
      <pc:sldChg chg="add del">
        <pc:chgData name="Camilo Beltran Montoya" userId="9dcd01be5ee7e1a3" providerId="LiveId" clId="{BB7BF1B4-2650-4D42-BAF6-398AD46A8610}" dt="2022-05-30T17:41:28.207" v="471" actId="47"/>
        <pc:sldMkLst>
          <pc:docMk/>
          <pc:sldMk cId="3376323039" sldId="282"/>
        </pc:sldMkLst>
      </pc:sldChg>
      <pc:sldChg chg="add del">
        <pc:chgData name="Camilo Beltran Montoya" userId="9dcd01be5ee7e1a3" providerId="LiveId" clId="{BB7BF1B4-2650-4D42-BAF6-398AD46A8610}" dt="2022-05-30T23:06:17.999" v="3786"/>
        <pc:sldMkLst>
          <pc:docMk/>
          <pc:sldMk cId="4237056203" sldId="282"/>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04E6A48E-F040-47E2-B2B9-E089595514E1}" authorId="{CFAE7C6C-AD59-DA11-07E7-D20581E3EE4D}" status="resolved" created="2022-05-12T14:45:01.686">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replyLst>
      <p188:reply id="{1A77D458-34FE-4E46-B72F-FD6898B272AF}" authorId="{9BB5F3F9-348E-AED9-6146-011F4CFE7F56}" created="2022-05-13T07:31:46.268">
        <p188:txBody>
          <a:bodyPr/>
          <a:lstStyle/>
          <a:p>
            <a:r>
              <a:rPr lang="en-US"/>
              <a:t>[@Frio, Mutya(FAOPH)] can we take the same wording and structure of the factsheet? Verify compliance of what?</a:t>
            </a:r>
          </a:p>
        </p188:txBody>
      </p188:reply>
      <p188:reply id="{1CFB5CCB-FE44-4427-8A52-C475B0846102}" authorId="{9BB5F3F9-348E-AED9-6146-011F4CFE7F56}" created="2022-05-13T07:50:30.868">
        <p188:txBody>
          <a:bodyPr/>
          <a:lstStyle/>
          <a:p>
            <a:r>
              <a:rPr lang="en-US"/>
              <a:t>Component page need to be quoted from here, with a screenshot of it.</a:t>
            </a:r>
          </a:p>
        </p188:txBody>
      </p188:reply>
      <p188:reply id="{7019FFC2-3790-484A-B2DA-5EE51D63D723}" authorId="{CFAE7C6C-AD59-DA11-07E7-D20581E3EE4D}" created="2022-05-13T07:54:31.906">
        <p188:txBody>
          <a:bodyPr/>
          <a:lstStyle/>
          <a:p>
            <a:r>
              <a:rPr lang="en-US"/>
              <a:t>I would prefer to keep the wordings here as they refer to the original functions of IRSS when it was adopted in 2008, i.e.,a system of verification of compliance with the IPPC. Please see IRSS history slide from Brent's files: https://unfao.sharepoint.com/:p:/r/sites/IPPC/_layouts/15/Doc.aspx?sourcedoc=%7B8B9EA224-E3D0-4A4C-A311-EA337824D244%7D&amp;file=PPT2_IRSS%20History_2021-11-29.pptx&amp;action=edit&amp;mobileredirect=true
We now describe the Observatory in the factsheet as "an evaluation system established to facilitate the implementation of the International Plant Protection Convention (IPPC)..."</a:t>
            </a:r>
          </a:p>
        </p188:txBody>
      </p188:reply>
    </p188:replyLst>
    <p188:txBody>
      <a:bodyPr/>
      <a:lstStyle/>
      <a:p>
        <a:r>
          <a:rPr lang="en-US"/>
          <a:t>I moved the illustrations below where it's more appropriate after the last bullet point</a:t>
        </a:r>
      </a:p>
    </p188:txBody>
  </p188:cm>
</p188:cmLst>
</file>

<file path=ppt/comments/modernComment_106_56C6A1BF.xml><?xml version="1.0" encoding="utf-8"?>
<p188:cmLst xmlns:a="http://schemas.openxmlformats.org/drawingml/2006/main" xmlns:r="http://schemas.openxmlformats.org/officeDocument/2006/relationships" xmlns:p188="http://schemas.microsoft.com/office/powerpoint/2018/8/main">
  <p188:cm id="{34A242B2-2067-45E5-86AE-7A96D6330357}" authorId="{CA67F4DD-A8DE-4058-B63C-0DC95EE075A5}" created="2022-05-12T00:12:11.273">
    <ac:deMkLst xmlns:ac="http://schemas.microsoft.com/office/drawing/2013/main/command">
      <pc:docMk xmlns:pc="http://schemas.microsoft.com/office/powerpoint/2013/main/command"/>
      <pc:sldMk xmlns:pc="http://schemas.microsoft.com/office/powerpoint/2013/main/command" cId="1455858111" sldId="262"/>
      <ac:graphicFrameMk id="9" creationId="{00000000-0000-0000-0000-000000000000}"/>
    </ac:deMkLst>
    <p188:txBody>
      <a:bodyPr/>
      <a:lstStyle/>
      <a:p>
        <a:r>
          <a:rPr lang="en-US"/>
          <a:t>I'm confused here because ..CPM adopted the allocation of a baseline fund only for fixed costs or to support staff from existing units within Sec. or it will be let by full-time staff? Specially the recommendation says without compromising other secretariat activities!</a:t>
        </a:r>
      </a:p>
    </p188:txBody>
  </p188:cm>
  <p188:cm id="{63086F28-253B-4DB6-9E7A-C940B346FFAD}" authorId="{9BB5F3F9-348E-AED9-6146-011F4CFE7F56}" created="2022-05-13T07:42:38.776">
    <pc:sldMkLst xmlns:pc="http://schemas.microsoft.com/office/powerpoint/2013/main/command">
      <pc:docMk/>
      <pc:sldMk cId="1455858111" sldId="262"/>
    </pc:sldMkLst>
    <p188:txBody>
      <a:bodyPr/>
      <a:lstStyle/>
      <a:p>
        <a:r>
          <a:rPr lang="en-US"/>
          <a:t>Here do we want to state the different with something nobody knew about, or just state what the IPPC Observatory is?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EE110E20-C11A-4CDE-A935-9CB13DA429F1}" authorId="{9BB5F3F9-348E-AED9-6146-011F4CFE7F56}" created="2022-05-13T07:43:07.481">
    <pc:sldMkLst xmlns:pc="http://schemas.microsoft.com/office/powerpoint/2013/main/command">
      <pc:docMk/>
      <pc:sldMk cId="2518539011" sldId="263"/>
    </pc:sldMkLst>
    <p188:txBody>
      <a:bodyPr/>
      <a:lstStyle/>
      <a:p>
        <a:r>
          <a:rPr lang="en-US"/>
          <a:t>Can we plan the displaying of the video during this presentation?</a:t>
        </a:r>
      </a:p>
    </p188:txBody>
  </p188:cm>
</p188:cmLst>
</file>

<file path=ppt/comments/modernComment_10C_C456DD80.xml><?xml version="1.0" encoding="utf-8"?>
<p188:cmLst xmlns:a="http://schemas.openxmlformats.org/drawingml/2006/main" xmlns:r="http://schemas.openxmlformats.org/officeDocument/2006/relationships" xmlns:p188="http://schemas.microsoft.com/office/powerpoint/2018/8/main">
  <p188:cm id="{AA870349-DFDB-4E5F-B238-BB05D3C68BDE}" authorId="{9BB5F3F9-348E-AED9-6146-011F4CFE7F56}" created="2022-05-13T07:41:40.804">
    <pc:sldMkLst xmlns:pc="http://schemas.microsoft.com/office/powerpoint/2013/main/command">
      <pc:docMk/>
      <pc:sldMk cId="3294027136" sldId="268"/>
    </pc:sldMkLst>
    <p188:txBody>
      <a:bodyPr/>
      <a:lstStyle/>
      <a:p>
        <a:r>
          <a:rPr lang="en-US"/>
          <a:t>Do CPs need to know about all the steps? The result counts!  I would remove this slide and put the logo in very big.</a:t>
        </a:r>
      </a:p>
    </p188:txBody>
  </p188:cm>
</p188:cmLst>
</file>

<file path=ppt/comments/modernComment_10D_2516EB82.xml><?xml version="1.0" encoding="utf-8"?>
<p188:cmLst xmlns:a="http://schemas.openxmlformats.org/drawingml/2006/main" xmlns:r="http://schemas.openxmlformats.org/officeDocument/2006/relationships" xmlns:p188="http://schemas.microsoft.com/office/powerpoint/2018/8/main">
  <p188:cm id="{01E94E3C-7637-45B2-96C9-A06B2DB741C3}" authorId="{9BB5F3F9-348E-AED9-6146-011F4CFE7F56}" created="2022-05-13T07:48:21.407">
    <pc:sldMkLst xmlns:pc="http://schemas.microsoft.com/office/powerpoint/2013/main/command">
      <pc:docMk/>
      <pc:sldMk cId="622259074" sldId="269"/>
    </pc:sldMkLst>
    <p188:txBody>
      <a:bodyPr/>
      <a:lstStyle/>
      <a:p>
        <a:r>
          <a:rPr lang="en-US"/>
          <a:t>could this slide be more visually appealing?</a:t>
        </a:r>
      </a:p>
    </p188:txBody>
  </p188:cm>
</p188:cmLst>
</file>

<file path=ppt/comments/modernComment_10F_AB2E6E17.xml><?xml version="1.0" encoding="utf-8"?>
<p188:cmLst xmlns:a="http://schemas.openxmlformats.org/drawingml/2006/main" xmlns:r="http://schemas.openxmlformats.org/officeDocument/2006/relationships" xmlns:p188="http://schemas.microsoft.com/office/powerpoint/2018/8/main">
  <p188:cm id="{3BD1582C-D0AF-4479-B1AA-81B5961E96D9}" authorId="{B345FC1B-F6CF-BFAA-F54A-6EF96C6DB8AD}" created="2022-05-11T13:49:31.210">
    <pc:sldMkLst xmlns:pc="http://schemas.microsoft.com/office/powerpoint/2013/main/command">
      <pc:docMk/>
      <pc:sldMk cId="2871946775" sldId="271"/>
    </pc:sldMkLst>
    <p188:replyLst>
      <p188:reply id="{997C2CE3-2CFB-43AA-94D0-89E4230AEE85}" authorId="{CA67F4DD-A8DE-4058-B63C-0DC95EE075A5}" created="2022-05-11T21:30:05.701">
        <p188:txBody>
          <a:bodyPr/>
          <a:lstStyle/>
          <a:p>
            <a:r>
              <a:rPr lang="en-US"/>
              <a:t>I tried a solution, pls check this!</a:t>
            </a:r>
          </a:p>
        </p188:txBody>
      </p188:reply>
    </p188:replyLst>
    <p188:txBody>
      <a:bodyPr/>
      <a:lstStyle/>
      <a:p>
        <a:r>
          <a:rPr lang="en-US"/>
          <a:t>[@Koumba, Descartes (NSP)] the IPPC Observatory logo is a bit stretched, have tried to change it but I think you copy/pasted an image.</a:t>
        </a:r>
      </a:p>
    </p188:txBody>
  </p188:cm>
  <p188:cm id="{B7FD2628-9589-413E-A1D9-16ED60967256}" authorId="{9BB5F3F9-348E-AED9-6146-011F4CFE7F56}" created="2022-05-13T07:47:46.155">
    <pc:sldMkLst xmlns:pc="http://schemas.microsoft.com/office/powerpoint/2013/main/command">
      <pc:docMk/>
      <pc:sldMk cId="2871946775" sldId="271"/>
    </pc:sldMkLst>
    <p188:txBody>
      <a:bodyPr/>
      <a:lstStyle/>
      <a:p>
        <a:r>
          <a:rPr lang="en-US"/>
          <a:t>the factsheet picture should be different, these are ISPMs</a:t>
        </a:r>
      </a:p>
    </p188:txBody>
  </p188:cm>
</p188:cmLst>
</file>

<file path=ppt/comments/modernComment_113_6C012849.xml><?xml version="1.0" encoding="utf-8"?>
<p188:cmLst xmlns:a="http://schemas.openxmlformats.org/drawingml/2006/main" xmlns:r="http://schemas.openxmlformats.org/officeDocument/2006/relationships" xmlns:p188="http://schemas.microsoft.com/office/powerpoint/2018/8/main">
  <p188:cm id="{30FD34B3-8307-45F5-8CBB-9DB847C71289}" authorId="{9BB5F3F9-348E-AED9-6146-011F4CFE7F56}" created="2022-05-13T07:46:28.291">
    <pc:sldMkLst xmlns:pc="http://schemas.microsoft.com/office/powerpoint/2013/main/command">
      <pc:docMk/>
      <pc:sldMk cId="1812015177" sldId="275"/>
    </pc:sldMkLst>
    <p188:txBody>
      <a:bodyPr/>
      <a:lstStyle/>
      <a:p>
        <a:r>
          <a:rPr lang="en-US"/>
          <a:t>Could we have a visual slide with picture of the text of the convention, of some ISPMs and the SF to illustrate what is being monitored and how?</a:t>
        </a:r>
      </a:p>
    </p188:txBody>
  </p188:cm>
</p188:cmLst>
</file>

<file path=ppt/comments/modernComment_114_FCD585F3.xml><?xml version="1.0" encoding="utf-8"?>
<p188:cmLst xmlns:a="http://schemas.openxmlformats.org/drawingml/2006/main" xmlns:r="http://schemas.openxmlformats.org/officeDocument/2006/relationships" xmlns:p188="http://schemas.microsoft.com/office/powerpoint/2018/8/main">
  <p188:cm id="{CEA806C9-9950-41E3-BA8E-B959829F1A40}" authorId="{9BB5F3F9-348E-AED9-6146-011F4CFE7F56}" created="2022-05-13T07:51:35.012">
    <pc:sldMkLst xmlns:pc="http://schemas.microsoft.com/office/powerpoint/2013/main/command">
      <pc:docMk/>
      <pc:sldMk cId="4241851891" sldId="276"/>
    </pc:sldMkLst>
    <p188:txBody>
      <a:bodyPr/>
      <a:lstStyle/>
      <a:p>
        <a:r>
          <a:rPr lang="en-US"/>
          <a:t>Could it be more concrete? Should'nt this come earlier in the presentation?</a:t>
        </a:r>
      </a:p>
    </p188:txBody>
  </p188:cm>
</p188:cmLst>
</file>

<file path=ppt/comments/modernComment_115_5041AEDC.xml><?xml version="1.0" encoding="utf-8"?>
<p188:cmLst xmlns:a="http://schemas.openxmlformats.org/drawingml/2006/main" xmlns:r="http://schemas.openxmlformats.org/officeDocument/2006/relationships" xmlns:p188="http://schemas.microsoft.com/office/powerpoint/2018/8/main">
  <p188:cm id="{0DE85882-9BA1-43DC-AC7F-80EDA2CB5B47}" authorId="{9BB5F3F9-348E-AED9-6146-011F4CFE7F56}" created="2022-05-13T07:49:05.300">
    <ac:txMkLst xmlns:ac="http://schemas.microsoft.com/office/drawing/2013/main/command">
      <pc:docMk xmlns:pc="http://schemas.microsoft.com/office/powerpoint/2013/main/command"/>
      <pc:sldMk xmlns:pc="http://schemas.microsoft.com/office/powerpoint/2013/main/command" cId="1346481884" sldId="277"/>
      <ac:spMk id="2" creationId="{16CAE4D8-B039-0649-BDEF-444210836B94}"/>
      <ac:txMk cp="305">
        <ac:context len="449" hash="1483270497"/>
      </ac:txMk>
    </ac:txMkLst>
    <p188:pos x="5127171" y="3124200"/>
    <p188:replyLst>
      <p188:reply id="{D972852B-72CC-4A6D-97E7-3F338A8356AE}" authorId="{9BB5F3F9-348E-AED9-6146-011F4CFE7F56}" created="2022-05-13T07:50:06.023">
        <p188:txBody>
          <a:bodyPr/>
          <a:lstStyle/>
          <a:p>
            <a:r>
              <a:rPr lang="en-US"/>
              <a:t>Can we include a link to the component pages?</a:t>
            </a:r>
          </a:p>
        </p188:txBody>
      </p188:reply>
    </p188:replyLst>
    <p188:txBody>
      <a:bodyPr/>
      <a:lstStyle/>
      <a:p>
        <a:r>
          <a:rPr lang="en-US"/>
          <a:t>do we need this? It will be on the IC subgroup webpage</a:t>
        </a:r>
      </a:p>
    </p188:txBody>
  </p188:cm>
</p188:cmLst>
</file>

<file path=ppt/comments/modernComment_116_39DB2D0.xml><?xml version="1.0" encoding="utf-8"?>
<p188:cmLst xmlns:a="http://schemas.openxmlformats.org/drawingml/2006/main" xmlns:r="http://schemas.openxmlformats.org/officeDocument/2006/relationships" xmlns:p188="http://schemas.microsoft.com/office/powerpoint/2018/8/main">
  <p188:cm id="{5E40C3C3-FE99-4D88-B49D-691A32826C95}" authorId="{9BB5F3F9-348E-AED9-6146-011F4CFE7F56}" created="2022-05-13T07:35:31.766">
    <ac:deMkLst xmlns:ac="http://schemas.microsoft.com/office/drawing/2013/main/command">
      <pc:docMk xmlns:pc="http://schemas.microsoft.com/office/powerpoint/2013/main/command"/>
      <pc:sldMk xmlns:pc="http://schemas.microsoft.com/office/powerpoint/2013/main/command" cId="60666576" sldId="278"/>
      <ac:spMk id="28" creationId="{3A15670F-2946-4642-A89E-51A82B9FC22D}"/>
    </ac:deMkLst>
    <p188:txBody>
      <a:bodyPr/>
      <a:lstStyle/>
      <a:p>
        <a:r>
          <a:rPr lang="en-US"/>
          <a:t>is the detail under 2007 and 2008 really interesting? I think it is too detailed.</a:t>
        </a:r>
      </a:p>
    </p188:txBody>
  </p188:cm>
</p188:cmLst>
</file>

<file path=ppt/comments/modernComment_117_ED5ECD3E.xml><?xml version="1.0" encoding="utf-8"?>
<p188:cmLst xmlns:a="http://schemas.openxmlformats.org/drawingml/2006/main" xmlns:r="http://schemas.openxmlformats.org/officeDocument/2006/relationships" xmlns:p188="http://schemas.microsoft.com/office/powerpoint/2018/8/main">
  <p188:cm id="{CDE2AB67-E505-4A4C-8FFA-7F21FBAB3932}" authorId="{9BB5F3F9-348E-AED9-6146-011F4CFE7F56}" created="2022-05-13T07:36:32.301">
    <pc:sldMkLst xmlns:pc="http://schemas.microsoft.com/office/powerpoint/2013/main/command">
      <pc:docMk/>
      <pc:sldMk cId="3982413118" sldId="279"/>
    </pc:sldMkLst>
    <p188:txBody>
      <a:bodyPr/>
      <a:lstStyle/>
      <a:p>
        <a:r>
          <a:rPr lang="en-US"/>
          <a:t>Can the text in integration be also in bold as for other boxes?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hf hd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3001703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1092685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1219170" rtl="1" eaLnBrk="1" latinLnBrk="0" hangingPunct="1"/>
            <a:endParaRPr lang="en-EG"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1127163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5</a:t>
            </a:fld>
            <a:endParaRPr lang="en-US"/>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961189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564376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1219170" rtl="1" eaLnBrk="1" latinLnBrk="0" hangingPunct="1"/>
            <a:endParaRPr lang="en-EG"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511165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83129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09864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7543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IPPC Observatory</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IPPC OBSERVATORY</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microsoft.com/office/2018/10/relationships/comments" Target="../comments/modernComment_107_961DDB03.xml"/><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8/10/relationships/comments" Target="../comments/modernComment_10F_AB2E6E17.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microsoft.com/office/2018/10/relationships/comments" Target="../comments/modernComment_10D_2516EB82.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microsoft.com/office/2018/10/relationships/comments" Target="../comments/modernComment_114_FCD585F3.xm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core-activities/implementation-review-and-support-system/" TargetMode="External"/><Relationship Id="rId2" Type="http://schemas.microsoft.com/office/2018/10/relationships/comments" Target="../comments/modernComment_115_5041AEDC.xml"/><Relationship Id="rId1" Type="http://schemas.openxmlformats.org/officeDocument/2006/relationships/slideLayout" Target="../slideLayouts/slideLayout4.xml"/><Relationship Id="rId6" Type="http://schemas.openxmlformats.org/officeDocument/2006/relationships/hyperlink" Target="https://www.ippc.int/en/publications/87720/" TargetMode="External"/><Relationship Id="rId5" Type="http://schemas.openxmlformats.org/officeDocument/2006/relationships/hyperlink" Target="https://www.ippc.int/en/publications/86154/" TargetMode="External"/><Relationship Id="rId4" Type="http://schemas.openxmlformats.org/officeDocument/2006/relationships/hyperlink" Target="https://www.ippc.int/en/core-activities/capacity-development/capacity-development-committee/ic-sub-group/ic-sub-group-for-the-ippc-observatory/"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microsoft.com/office/2018/10/relationships/comments" Target="../comments/modernComment_101_72EF25F.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17" Type="http://schemas.openxmlformats.org/officeDocument/2006/relationships/image" Target="../media/image24.png"/><Relationship Id="rId2" Type="http://schemas.openxmlformats.org/officeDocument/2006/relationships/notesSlide" Target="../notesSlides/notesSlide2.xml"/><Relationship Id="rId16" Type="http://schemas.openxmlformats.org/officeDocument/2006/relationships/image" Target="../media/image23.svg"/><Relationship Id="rId20" Type="http://schemas.openxmlformats.org/officeDocument/2006/relationships/image" Target="../media/image27.svg"/><Relationship Id="rId1" Type="http://schemas.openxmlformats.org/officeDocument/2006/relationships/slideLayout" Target="../slideLayouts/slideLayout5.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svg"/><Relationship Id="rId19"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s>
</file>

<file path=ppt/slides/_rels/slide4.xml.rels><?xml version="1.0" encoding="UTF-8" standalone="yes"?>
<Relationships xmlns="http://schemas.openxmlformats.org/package/2006/relationships"><Relationship Id="rId3" Type="http://schemas.microsoft.com/office/2018/10/relationships/comments" Target="../comments/modernComment_116_39DB2D0.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17_ED5ECD3E.xml"/><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microsoft.com/office/2018/10/relationships/comments" Target="../comments/modernComment_10C_C456DD80.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56C6A1BF.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13_6C012849.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5841966"/>
            <a:ext cx="12192000" cy="449180"/>
          </a:xfrm>
        </p:spPr>
        <p:txBody>
          <a:bodyPr/>
          <a:lstStyle/>
          <a:p>
            <a:r>
              <a:rPr lang="en-GB" dirty="0"/>
              <a:t>IPPC OBSERVATORY</a:t>
            </a:r>
            <a:endParaRPr lang="en-US"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pic>
        <p:nvPicPr>
          <p:cNvPr id="2" name="Picture 1"/>
          <p:cNvPicPr>
            <a:picLocks noChangeAspect="1"/>
          </p:cNvPicPr>
          <p:nvPr/>
        </p:nvPicPr>
        <p:blipFill>
          <a:blip r:embed="rId4"/>
          <a:stretch>
            <a:fillRect/>
          </a:stretch>
        </p:blipFill>
        <p:spPr>
          <a:xfrm>
            <a:off x="9372600" y="4682077"/>
            <a:ext cx="2498501" cy="1384479"/>
          </a:xfrm>
          <a:prstGeom prst="rect">
            <a:avLst/>
          </a:prstGeom>
        </p:spPr>
      </p:pic>
      <p:sp>
        <p:nvSpPr>
          <p:cNvPr id="7" name="TextBox 6">
            <a:extLst>
              <a:ext uri="{FF2B5EF4-FFF2-40B4-BE49-F238E27FC236}">
                <a16:creationId xmlns:a16="http://schemas.microsoft.com/office/drawing/2014/main" id="{3E117E2D-B80A-4E4A-B71B-485E11C0A198}"/>
              </a:ext>
            </a:extLst>
          </p:cNvPr>
          <p:cNvSpPr txBox="1"/>
          <p:nvPr/>
        </p:nvSpPr>
        <p:spPr>
          <a:xfrm>
            <a:off x="1758402" y="5036423"/>
            <a:ext cx="7630674" cy="701731"/>
          </a:xfrm>
          <a:prstGeom prst="rect">
            <a:avLst/>
          </a:prstGeom>
          <a:noFill/>
        </p:spPr>
        <p:txBody>
          <a:bodyPr wrap="square">
            <a:spAutoFit/>
          </a:bodyPr>
          <a:lstStyle/>
          <a:p>
            <a:pPr marL="0" algn="r" defTabSz="914400">
              <a:lnSpc>
                <a:spcPct val="90000"/>
              </a:lnSpc>
              <a:spcBef>
                <a:spcPct val="0"/>
              </a:spcBef>
            </a:pPr>
            <a:r>
              <a:rPr lang="ar-SA" sz="4400" dirty="0">
                <a:solidFill>
                  <a:srgbClr val="00825F"/>
                </a:solidFill>
                <a:latin typeface="Georgia" charset="0"/>
              </a:rPr>
              <a:t>مرصد الاتفاقية الدولية لوقاية النباتات</a:t>
            </a:r>
            <a:endParaRPr lang="en-EG" sz="4400" dirty="0">
              <a:solidFill>
                <a:srgbClr val="00825F"/>
              </a:solidFill>
              <a:latin typeface="Georgia" charset="0"/>
            </a:endParaRPr>
          </a:p>
        </p:txBody>
      </p:sp>
    </p:spTree>
    <p:extLst>
      <p:ext uri="{BB962C8B-B14F-4D97-AF65-F5344CB8AC3E}">
        <p14:creationId xmlns:p14="http://schemas.microsoft.com/office/powerpoint/2010/main" val="2518539011"/>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6">
            <a:extLst>
              <a:ext uri="{FF2B5EF4-FFF2-40B4-BE49-F238E27FC236}">
                <a16:creationId xmlns:a16="http://schemas.microsoft.com/office/drawing/2014/main" id="{758724B8-3167-4CE9-AA24-D3955E780FC8}"/>
              </a:ext>
            </a:extLst>
          </p:cNvPr>
          <p:cNvSpPr/>
          <p:nvPr/>
        </p:nvSpPr>
        <p:spPr>
          <a:xfrm>
            <a:off x="2924169" y="2837824"/>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C17EB7C4-E64B-4818-9096-98E1D7AD4C4F}"/>
              </a:ext>
            </a:extLst>
          </p:cNvPr>
          <p:cNvSpPr/>
          <p:nvPr/>
        </p:nvSpPr>
        <p:spPr>
          <a:xfrm>
            <a:off x="0" y="5923283"/>
            <a:ext cx="12192000" cy="774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solidFill>
                <a:srgbClr val="008000"/>
              </a:solidFill>
            </a:endParaRPr>
          </a:p>
        </p:txBody>
      </p:sp>
      <p:sp>
        <p:nvSpPr>
          <p:cNvPr id="12" name="Rectangle: Rounded Corners 11">
            <a:extLst>
              <a:ext uri="{FF2B5EF4-FFF2-40B4-BE49-F238E27FC236}">
                <a16:creationId xmlns:a16="http://schemas.microsoft.com/office/drawing/2014/main" id="{E8964D9D-148F-4DBE-91A2-61208D9C96B4}"/>
              </a:ext>
            </a:extLst>
          </p:cNvPr>
          <p:cNvSpPr/>
          <p:nvPr/>
        </p:nvSpPr>
        <p:spPr>
          <a:xfrm>
            <a:off x="2924169" y="1443777"/>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944391"/>
            <a:ext cx="7120246" cy="296840"/>
          </a:xfrm>
        </p:spPr>
        <p:txBody>
          <a:bodyPr/>
          <a:lstStyle/>
          <a:p>
            <a:r>
              <a:rPr lang="ar-SA" sz="2400" dirty="0"/>
              <a:t>تحسين التواصل</a:t>
            </a:r>
            <a:endParaRPr lang="en-IT" sz="2400" dirty="0"/>
          </a:p>
        </p:txBody>
      </p:sp>
      <p:sp>
        <p:nvSpPr>
          <p:cNvPr id="6" name="TextBox 5"/>
          <p:cNvSpPr txBox="1"/>
          <p:nvPr/>
        </p:nvSpPr>
        <p:spPr>
          <a:xfrm>
            <a:off x="762000" y="1752600"/>
            <a:ext cx="5357288" cy="1752600"/>
          </a:xfrm>
          <a:prstGeom prst="rect">
            <a:avLst/>
          </a:prstGeom>
        </p:spPr>
        <p:txBody>
          <a:bodyPr wrap="square" lIns="540000" tIns="0" rIns="360000" rtlCol="0" anchor="t" anchorCtr="0">
            <a:spAutoFit/>
          </a:bodyPr>
          <a:lstStyle/>
          <a:p>
            <a:endParaRPr lang="en-US"/>
          </a:p>
        </p:txBody>
      </p:sp>
      <p:sp>
        <p:nvSpPr>
          <p:cNvPr id="7" name="Rectangle 6"/>
          <p:cNvSpPr/>
          <p:nvPr/>
        </p:nvSpPr>
        <p:spPr>
          <a:xfrm>
            <a:off x="3042799" y="2982891"/>
            <a:ext cx="8473873" cy="830997"/>
          </a:xfrm>
          <a:prstGeom prst="rect">
            <a:avLst/>
          </a:prstGeom>
        </p:spPr>
        <p:txBody>
          <a:bodyPr wrap="square">
            <a:spAutoFit/>
          </a:bodyPr>
          <a:lstStyle/>
          <a:p>
            <a:pPr algn="just" rtl="1"/>
            <a:r>
              <a:rPr lang="ar-EG" dirty="0"/>
              <a:t>هي إحدى ركائز مرصد الاتفاقية الدولية لوقاية النباتات لزيادة الوعي بالنتائج والإنجازات داخل مجتمع الاتفاقية الدولية لوقاية النباتات.</a:t>
            </a:r>
            <a:endParaRPr lang="en-US" dirty="0"/>
          </a:p>
        </p:txBody>
      </p:sp>
      <p:sp>
        <p:nvSpPr>
          <p:cNvPr id="18" name="Freeform: Shape 17">
            <a:extLst>
              <a:ext uri="{FF2B5EF4-FFF2-40B4-BE49-F238E27FC236}">
                <a16:creationId xmlns:a16="http://schemas.microsoft.com/office/drawing/2014/main" id="{26D0755B-F0CD-4C18-983B-53FDD6E79E16}"/>
              </a:ext>
            </a:extLst>
          </p:cNvPr>
          <p:cNvSpPr/>
          <p:nvPr/>
        </p:nvSpPr>
        <p:spPr>
          <a:xfrm>
            <a:off x="60373" y="6018851"/>
            <a:ext cx="2318630"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ar-EG" sz="1800" b="1" dirty="0">
                <a:solidFill>
                  <a:srgbClr val="008000"/>
                </a:solidFill>
              </a:rPr>
              <a:t>تحديث استراتيجية التواصل وخطة العمل</a:t>
            </a:r>
          </a:p>
        </p:txBody>
      </p:sp>
      <p:sp>
        <p:nvSpPr>
          <p:cNvPr id="20" name="Freeform: Shape 19">
            <a:extLst>
              <a:ext uri="{FF2B5EF4-FFF2-40B4-BE49-F238E27FC236}">
                <a16:creationId xmlns:a16="http://schemas.microsoft.com/office/drawing/2014/main" id="{700F41E3-E38A-45A6-A93F-BC5417D91F61}"/>
              </a:ext>
            </a:extLst>
          </p:cNvPr>
          <p:cNvSpPr/>
          <p:nvPr/>
        </p:nvSpPr>
        <p:spPr>
          <a:xfrm>
            <a:off x="2708459" y="6037350"/>
            <a:ext cx="1986257"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ar-EG" sz="1800" b="1" dirty="0">
                <a:solidFill>
                  <a:srgbClr val="008000"/>
                </a:solidFill>
              </a:rPr>
              <a:t>شعار جديد لمرصد الاتفاقية الدولية لوقاية النباتات</a:t>
            </a:r>
            <a:endParaRPr lang="en-US" sz="1800" b="1" kern="1200" dirty="0">
              <a:solidFill>
                <a:srgbClr val="008000"/>
              </a:solidFill>
            </a:endParaRPr>
          </a:p>
        </p:txBody>
      </p:sp>
      <p:sp>
        <p:nvSpPr>
          <p:cNvPr id="22" name="Freeform: Shape 21">
            <a:extLst>
              <a:ext uri="{FF2B5EF4-FFF2-40B4-BE49-F238E27FC236}">
                <a16:creationId xmlns:a16="http://schemas.microsoft.com/office/drawing/2014/main" id="{77C50DFA-A078-4EEE-A389-2918828B7883}"/>
              </a:ext>
            </a:extLst>
          </p:cNvPr>
          <p:cNvSpPr/>
          <p:nvPr/>
        </p:nvSpPr>
        <p:spPr>
          <a:xfrm>
            <a:off x="5135951" y="6003725"/>
            <a:ext cx="1869995"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ar-EG" sz="1800" b="1" dirty="0">
                <a:solidFill>
                  <a:srgbClr val="008000"/>
                </a:solidFill>
              </a:rPr>
              <a:t>فيديو توضيحي لمرصد الاتفاقية الدولية لوقاية النباتات</a:t>
            </a:r>
            <a:endParaRPr lang="en-US" sz="1800" b="1" kern="1200" dirty="0">
              <a:solidFill>
                <a:srgbClr val="008000"/>
              </a:solidFill>
            </a:endParaRPr>
          </a:p>
        </p:txBody>
      </p:sp>
      <p:sp>
        <p:nvSpPr>
          <p:cNvPr id="24" name="Freeform: Shape 23">
            <a:extLst>
              <a:ext uri="{FF2B5EF4-FFF2-40B4-BE49-F238E27FC236}">
                <a16:creationId xmlns:a16="http://schemas.microsoft.com/office/drawing/2014/main" id="{343AB42C-613E-4802-9C19-C3FBB716D2FA}"/>
              </a:ext>
            </a:extLst>
          </p:cNvPr>
          <p:cNvSpPr/>
          <p:nvPr/>
        </p:nvSpPr>
        <p:spPr>
          <a:xfrm>
            <a:off x="7287743" y="6013112"/>
            <a:ext cx="2311230"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ar-SA" sz="1800" b="1" kern="1200" dirty="0">
                <a:solidFill>
                  <a:srgbClr val="008000"/>
                </a:solidFill>
              </a:rPr>
              <a:t>إعادة تصميم ورقة الحقائق لمرصد الاتفاقية</a:t>
            </a:r>
            <a:endParaRPr lang="en-US" sz="1800" b="1" kern="1200" dirty="0">
              <a:solidFill>
                <a:srgbClr val="008000"/>
              </a:solidFill>
            </a:endParaRPr>
          </a:p>
        </p:txBody>
      </p:sp>
      <p:sp>
        <p:nvSpPr>
          <p:cNvPr id="26" name="Freeform: Shape 25">
            <a:extLst>
              <a:ext uri="{FF2B5EF4-FFF2-40B4-BE49-F238E27FC236}">
                <a16:creationId xmlns:a16="http://schemas.microsoft.com/office/drawing/2014/main" id="{51E53D66-E561-42C1-8DEE-D29FDC610EF8}"/>
              </a:ext>
            </a:extLst>
          </p:cNvPr>
          <p:cNvSpPr/>
          <p:nvPr/>
        </p:nvSpPr>
        <p:spPr>
          <a:xfrm>
            <a:off x="9786987" y="6013111"/>
            <a:ext cx="2042928"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ar-SA" sz="1800" b="1" kern="1200" dirty="0">
                <a:solidFill>
                  <a:srgbClr val="008000"/>
                </a:solidFill>
              </a:rPr>
              <a:t>رسائل مستهدفة بعد كل دراسة</a:t>
            </a:r>
            <a:endParaRPr lang="en-US" sz="1800" b="1" kern="1200" dirty="0">
              <a:solidFill>
                <a:srgbClr val="008000"/>
              </a:solidFill>
            </a:endParaRPr>
          </a:p>
        </p:txBody>
      </p:sp>
      <p:sp>
        <p:nvSpPr>
          <p:cNvPr id="9" name="TextBox 8">
            <a:extLst>
              <a:ext uri="{FF2B5EF4-FFF2-40B4-BE49-F238E27FC236}">
                <a16:creationId xmlns:a16="http://schemas.microsoft.com/office/drawing/2014/main" id="{CBE64814-196F-463C-8C29-C955A0D7FF3D}"/>
              </a:ext>
            </a:extLst>
          </p:cNvPr>
          <p:cNvSpPr txBox="1"/>
          <p:nvPr/>
        </p:nvSpPr>
        <p:spPr>
          <a:xfrm>
            <a:off x="320511" y="1582815"/>
            <a:ext cx="2323750" cy="830997"/>
          </a:xfrm>
          <a:prstGeom prst="rect">
            <a:avLst/>
          </a:prstGeom>
          <a:noFill/>
        </p:spPr>
        <p:txBody>
          <a:bodyPr wrap="square">
            <a:spAutoFit/>
          </a:bodyPr>
          <a:lstStyle/>
          <a:p>
            <a:pPr algn="ctr"/>
            <a:r>
              <a:rPr lang="ar-SA" b="1" dirty="0">
                <a:solidFill>
                  <a:srgbClr val="008000"/>
                </a:solidFill>
              </a:rPr>
              <a:t>تعزيز</a:t>
            </a:r>
          </a:p>
          <a:p>
            <a:pPr algn="ctr"/>
            <a:r>
              <a:rPr lang="ar-SA" b="1" dirty="0">
                <a:solidFill>
                  <a:srgbClr val="008000"/>
                </a:solidFill>
              </a:rPr>
              <a:t>التواصل</a:t>
            </a:r>
            <a:endParaRPr lang="en-US" dirty="0">
              <a:solidFill>
                <a:srgbClr val="008000"/>
              </a:solidFill>
            </a:endParaRPr>
          </a:p>
        </p:txBody>
      </p:sp>
      <p:sp>
        <p:nvSpPr>
          <p:cNvPr id="11" name="TextBox 10">
            <a:extLst>
              <a:ext uri="{FF2B5EF4-FFF2-40B4-BE49-F238E27FC236}">
                <a16:creationId xmlns:a16="http://schemas.microsoft.com/office/drawing/2014/main" id="{2AEFE577-4023-4737-9F6B-2A0A35C18F22}"/>
              </a:ext>
            </a:extLst>
          </p:cNvPr>
          <p:cNvSpPr txBox="1"/>
          <p:nvPr/>
        </p:nvSpPr>
        <p:spPr>
          <a:xfrm>
            <a:off x="162184" y="2982891"/>
            <a:ext cx="2685709" cy="830997"/>
          </a:xfrm>
          <a:prstGeom prst="rect">
            <a:avLst/>
          </a:prstGeom>
          <a:noFill/>
        </p:spPr>
        <p:txBody>
          <a:bodyPr wrap="square">
            <a:spAutoFit/>
          </a:bodyPr>
          <a:lstStyle/>
          <a:p>
            <a:pPr algn="ctr"/>
            <a:r>
              <a:rPr lang="ar-SA" b="1" dirty="0">
                <a:solidFill>
                  <a:srgbClr val="008000"/>
                </a:solidFill>
              </a:rPr>
              <a:t>تواصل</a:t>
            </a:r>
          </a:p>
          <a:p>
            <a:pPr algn="ctr"/>
            <a:r>
              <a:rPr lang="ar-SA" b="1" dirty="0">
                <a:solidFill>
                  <a:srgbClr val="008000"/>
                </a:solidFill>
              </a:rPr>
              <a:t>مستهدف</a:t>
            </a:r>
            <a:endParaRPr lang="en-US" dirty="0"/>
          </a:p>
        </p:txBody>
      </p:sp>
      <p:sp>
        <p:nvSpPr>
          <p:cNvPr id="14" name="Rectangle 13">
            <a:extLst>
              <a:ext uri="{FF2B5EF4-FFF2-40B4-BE49-F238E27FC236}">
                <a16:creationId xmlns:a16="http://schemas.microsoft.com/office/drawing/2014/main" id="{2F369A0A-FB9D-42F9-8B45-0980DA657DC3}"/>
              </a:ext>
            </a:extLst>
          </p:cNvPr>
          <p:cNvSpPr/>
          <p:nvPr/>
        </p:nvSpPr>
        <p:spPr>
          <a:xfrm>
            <a:off x="2924169" y="1516661"/>
            <a:ext cx="8592503" cy="830997"/>
          </a:xfrm>
          <a:prstGeom prst="rect">
            <a:avLst/>
          </a:prstGeom>
        </p:spPr>
        <p:txBody>
          <a:bodyPr wrap="square">
            <a:spAutoFit/>
          </a:bodyPr>
          <a:lstStyle/>
          <a:p>
            <a:pPr algn="just" rtl="1"/>
            <a:r>
              <a:rPr lang="ar-EG" b="1" dirty="0"/>
              <a:t>اضافة إلى مهمة التواصل لإيصال الرسائل للقضايا المختلفة</a:t>
            </a:r>
            <a:r>
              <a:rPr lang="ar-EG" dirty="0"/>
              <a:t>، سيتم مشاركتها مع الأطراف المتعاقدة في نهاية الدراسات والاستطلاعات</a:t>
            </a:r>
            <a:endParaRPr lang="en-US" dirty="0"/>
          </a:p>
        </p:txBody>
      </p:sp>
      <p:grpSp>
        <p:nvGrpSpPr>
          <p:cNvPr id="36" name="Group 35">
            <a:extLst>
              <a:ext uri="{FF2B5EF4-FFF2-40B4-BE49-F238E27FC236}">
                <a16:creationId xmlns:a16="http://schemas.microsoft.com/office/drawing/2014/main" id="{1DA31C34-464D-4F37-82B5-263AFD2F51FF}"/>
              </a:ext>
            </a:extLst>
          </p:cNvPr>
          <p:cNvGrpSpPr/>
          <p:nvPr/>
        </p:nvGrpSpPr>
        <p:grpSpPr>
          <a:xfrm>
            <a:off x="162184" y="4020434"/>
            <a:ext cx="11516301" cy="1724952"/>
            <a:chOff x="94591" y="4162950"/>
            <a:chExt cx="11516301" cy="1724952"/>
          </a:xfrm>
        </p:grpSpPr>
        <p:pic>
          <p:nvPicPr>
            <p:cNvPr id="29" name="Picture 28" descr="Logo, company name&#10;&#10;Description automatically generated">
              <a:extLst>
                <a:ext uri="{FF2B5EF4-FFF2-40B4-BE49-F238E27FC236}">
                  <a16:creationId xmlns:a16="http://schemas.microsoft.com/office/drawing/2014/main" id="{B1A3F120-671A-924E-3BD0-9F78CF564369}"/>
                </a:ext>
              </a:extLst>
            </p:cNvPr>
            <p:cNvPicPr>
              <a:picLocks noChangeAspect="1"/>
            </p:cNvPicPr>
            <p:nvPr/>
          </p:nvPicPr>
          <p:blipFill rotWithShape="1">
            <a:blip r:embed="rId3"/>
            <a:srcRect l="10975" t="9005" r="9403" b="13244"/>
            <a:stretch/>
          </p:blipFill>
          <p:spPr>
            <a:xfrm>
              <a:off x="2346969" y="4371585"/>
              <a:ext cx="2620221" cy="1425793"/>
            </a:xfrm>
            <a:prstGeom prst="rect">
              <a:avLst/>
            </a:prstGeom>
          </p:spPr>
        </p:pic>
        <p:pic>
          <p:nvPicPr>
            <p:cNvPr id="28" name="Picture 27" descr="Graphical user interface, application&#10;&#10;Description automatically generated">
              <a:extLst>
                <a:ext uri="{FF2B5EF4-FFF2-40B4-BE49-F238E27FC236}">
                  <a16:creationId xmlns:a16="http://schemas.microsoft.com/office/drawing/2014/main" id="{9E052C7E-5B87-470C-A577-3928A4B8BC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9906" r="77795" b="26667"/>
            <a:stretch/>
          </p:blipFill>
          <p:spPr>
            <a:xfrm>
              <a:off x="94591" y="4162950"/>
              <a:ext cx="1992827" cy="1687447"/>
            </a:xfrm>
            <a:prstGeom prst="rect">
              <a:avLst/>
            </a:prstGeom>
          </p:spPr>
        </p:pic>
        <p:pic>
          <p:nvPicPr>
            <p:cNvPr id="32" name="Picture 31" descr="Graphical user interface, application&#10;&#10;Description automatically generated">
              <a:extLst>
                <a:ext uri="{FF2B5EF4-FFF2-40B4-BE49-F238E27FC236}">
                  <a16:creationId xmlns:a16="http://schemas.microsoft.com/office/drawing/2014/main" id="{6E7B06B8-0B7B-49EA-9222-B5461EF501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495" t="39906" r="2357" b="26667"/>
            <a:stretch/>
          </p:blipFill>
          <p:spPr>
            <a:xfrm>
              <a:off x="5135951" y="4200455"/>
              <a:ext cx="6474941" cy="1687447"/>
            </a:xfrm>
            <a:prstGeom prst="rect">
              <a:avLst/>
            </a:prstGeom>
          </p:spPr>
        </p:pic>
      </p:grpSp>
    </p:spTree>
    <p:extLst>
      <p:ext uri="{BB962C8B-B14F-4D97-AF65-F5344CB8AC3E}">
        <p14:creationId xmlns:p14="http://schemas.microsoft.com/office/powerpoint/2010/main" val="2871946775"/>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210C94ED-005D-43F0-A208-C5CF66523643}"/>
              </a:ext>
            </a:extLst>
          </p:cNvPr>
          <p:cNvSpPr/>
          <p:nvPr/>
        </p:nvSpPr>
        <p:spPr>
          <a:xfrm>
            <a:off x="1420502" y="4823827"/>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13" name="Rectangle: Rounded Corners 12">
            <a:extLst>
              <a:ext uri="{FF2B5EF4-FFF2-40B4-BE49-F238E27FC236}">
                <a16:creationId xmlns:a16="http://schemas.microsoft.com/office/drawing/2014/main" id="{4135DEF6-CCCA-46BC-9AD0-4E6833171978}"/>
              </a:ext>
            </a:extLst>
          </p:cNvPr>
          <p:cNvSpPr/>
          <p:nvPr/>
        </p:nvSpPr>
        <p:spPr>
          <a:xfrm>
            <a:off x="1475380" y="3396384"/>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5207F729-7F6D-4049-A20A-1123BFE9DC45}"/>
              </a:ext>
            </a:extLst>
          </p:cNvPr>
          <p:cNvSpPr/>
          <p:nvPr/>
        </p:nvSpPr>
        <p:spPr>
          <a:xfrm>
            <a:off x="1475381" y="1806370"/>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00"/>
              </a:solidFill>
            </a:endParaRPr>
          </a:p>
        </p:txBody>
      </p:sp>
      <p:sp>
        <p:nvSpPr>
          <p:cNvPr id="4" name="Block Arc 3">
            <a:extLst>
              <a:ext uri="{FF2B5EF4-FFF2-40B4-BE49-F238E27FC236}">
                <a16:creationId xmlns:a16="http://schemas.microsoft.com/office/drawing/2014/main" id="{99D8346B-4918-4995-AC08-2DE707090B85}"/>
              </a:ext>
            </a:extLst>
          </p:cNvPr>
          <p:cNvSpPr/>
          <p:nvPr/>
        </p:nvSpPr>
        <p:spPr>
          <a:xfrm>
            <a:off x="-5098375" y="647686"/>
            <a:ext cx="6441647" cy="6441647"/>
          </a:xfrm>
          <a:prstGeom prst="blockArc">
            <a:avLst>
              <a:gd name="adj1" fmla="val 18900000"/>
              <a:gd name="adj2" fmla="val 2700000"/>
              <a:gd name="adj3" fmla="val 335"/>
            </a:avLst>
          </a:prstGeom>
          <a:solidFill>
            <a:srgbClr val="008000"/>
          </a:solidFill>
          <a:ln w="38100">
            <a:solidFill>
              <a:srgbClr val="008000"/>
            </a:solidFill>
          </a:ln>
        </p:spPr>
        <p:style>
          <a:lnRef idx="2">
            <a:schemeClr val="dk2">
              <a:shade val="60000"/>
              <a:hueOff val="0"/>
              <a:satOff val="0"/>
              <a:lumOff val="0"/>
              <a:alphaOff val="0"/>
            </a:schemeClr>
          </a:lnRef>
          <a:fillRef idx="0">
            <a:schemeClr val="dk2">
              <a:hueOff val="0"/>
              <a:satOff val="0"/>
              <a:lumOff val="0"/>
              <a:alphaOff val="0"/>
            </a:schemeClr>
          </a:fillRef>
          <a:effectRef idx="0">
            <a:schemeClr val="dk2">
              <a:hueOff val="0"/>
              <a:satOff val="0"/>
              <a:lumOff val="0"/>
              <a:alphaOff val="0"/>
            </a:schemeClr>
          </a:effectRef>
          <a:fontRef idx="minor">
            <a:schemeClr val="tx1">
              <a:hueOff val="0"/>
              <a:satOff val="0"/>
              <a:lumOff val="0"/>
              <a:alphaOff val="0"/>
            </a:schemeClr>
          </a:fontRef>
        </p:style>
      </p:sp>
      <p:sp>
        <p:nvSpPr>
          <p:cNvPr id="6" name="Freeform: Shape 5">
            <a:extLst>
              <a:ext uri="{FF2B5EF4-FFF2-40B4-BE49-F238E27FC236}">
                <a16:creationId xmlns:a16="http://schemas.microsoft.com/office/drawing/2014/main" id="{2589F24B-62C3-491B-9CE6-C5811C4206C6}"/>
              </a:ext>
            </a:extLst>
          </p:cNvPr>
          <p:cNvSpPr/>
          <p:nvPr/>
        </p:nvSpPr>
        <p:spPr>
          <a:xfrm>
            <a:off x="1127522" y="1925991"/>
            <a:ext cx="10660919"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lvl="0" algn="just" defTabSz="1289050" rtl="1">
              <a:lnSpc>
                <a:spcPct val="90000"/>
              </a:lnSpc>
              <a:spcBef>
                <a:spcPct val="0"/>
              </a:spcBef>
              <a:spcAft>
                <a:spcPct val="35000"/>
              </a:spcAft>
            </a:pPr>
            <a:r>
              <a:rPr lang="ar-EG" sz="2900" dirty="0">
                <a:solidFill>
                  <a:srgbClr val="006600"/>
                </a:solidFill>
              </a:rPr>
              <a:t>تقديم </a:t>
            </a:r>
            <a:r>
              <a:rPr lang="ar-EG" sz="2900" b="1" dirty="0">
                <a:solidFill>
                  <a:srgbClr val="006600"/>
                </a:solidFill>
              </a:rPr>
              <a:t>موضوعات للدراسة </a:t>
            </a:r>
            <a:r>
              <a:rPr lang="ar-EG" sz="2900" dirty="0">
                <a:solidFill>
                  <a:srgbClr val="006600"/>
                </a:solidFill>
              </a:rPr>
              <a:t>حول التحديات التي تواجه تنفيذ الاتفاقية الدولية لوقاية النباتات والمعايير الدولية لتدابير الصحة النباتية</a:t>
            </a:r>
            <a:endParaRPr lang="en-US" sz="2900" kern="1200" dirty="0">
              <a:solidFill>
                <a:srgbClr val="006600"/>
              </a:solidFill>
            </a:endParaRPr>
          </a:p>
        </p:txBody>
      </p:sp>
      <p:sp>
        <p:nvSpPr>
          <p:cNvPr id="8" name="Freeform: Shape 7">
            <a:extLst>
              <a:ext uri="{FF2B5EF4-FFF2-40B4-BE49-F238E27FC236}">
                <a16:creationId xmlns:a16="http://schemas.microsoft.com/office/drawing/2014/main" id="{157B31A5-CA7E-4133-8FC2-4A799950EAD2}"/>
              </a:ext>
            </a:extLst>
          </p:cNvPr>
          <p:cNvSpPr/>
          <p:nvPr/>
        </p:nvSpPr>
        <p:spPr>
          <a:xfrm>
            <a:off x="1475381" y="3475282"/>
            <a:ext cx="10313060" cy="956971"/>
          </a:xfrm>
          <a:custGeom>
            <a:avLst/>
            <a:gdLst>
              <a:gd name="connsiteX0" fmla="*/ 0 w 10313060"/>
              <a:gd name="connsiteY0" fmla="*/ 0 h 956971"/>
              <a:gd name="connsiteX1" fmla="*/ 10313060 w 10313060"/>
              <a:gd name="connsiteY1" fmla="*/ 0 h 956971"/>
              <a:gd name="connsiteX2" fmla="*/ 10313060 w 10313060"/>
              <a:gd name="connsiteY2" fmla="*/ 956971 h 956971"/>
              <a:gd name="connsiteX3" fmla="*/ 0 w 10313060"/>
              <a:gd name="connsiteY3" fmla="*/ 956971 h 956971"/>
              <a:gd name="connsiteX4" fmla="*/ 0 w 10313060"/>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3060" h="956971">
                <a:moveTo>
                  <a:pt x="0" y="0"/>
                </a:moveTo>
                <a:lnTo>
                  <a:pt x="10313060" y="0"/>
                </a:lnTo>
                <a:lnTo>
                  <a:pt x="10313060" y="956971"/>
                </a:lnTo>
                <a:lnTo>
                  <a:pt x="0" y="956971"/>
                </a:lnTo>
                <a:lnTo>
                  <a:pt x="0" y="0"/>
                </a:lnTo>
                <a:close/>
              </a:path>
            </a:pathLst>
          </a:custGeom>
          <a:no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marL="0" lvl="0" indent="0" algn="r" defTabSz="1289050" rtl="1">
              <a:lnSpc>
                <a:spcPct val="90000"/>
              </a:lnSpc>
              <a:spcBef>
                <a:spcPct val="0"/>
              </a:spcBef>
              <a:spcAft>
                <a:spcPct val="35000"/>
              </a:spcAft>
              <a:buNone/>
            </a:pPr>
            <a:r>
              <a:rPr lang="ar-SA" sz="2900" kern="1200" dirty="0">
                <a:solidFill>
                  <a:srgbClr val="006600"/>
                </a:solidFill>
              </a:rPr>
              <a:t>الرد علي استطلاعات الرأي </a:t>
            </a:r>
            <a:r>
              <a:rPr lang="ar-SA" sz="2900" b="1" kern="1200" dirty="0">
                <a:solidFill>
                  <a:srgbClr val="006600"/>
                </a:solidFill>
              </a:rPr>
              <a:t>للمسوحات والدراسات</a:t>
            </a:r>
            <a:endParaRPr lang="en-US" sz="2900" b="1" kern="1200" dirty="0">
              <a:solidFill>
                <a:srgbClr val="006600"/>
              </a:solidFill>
            </a:endParaRPr>
          </a:p>
        </p:txBody>
      </p:sp>
      <p:sp>
        <p:nvSpPr>
          <p:cNvPr id="10" name="Freeform: Shape 9">
            <a:extLst>
              <a:ext uri="{FF2B5EF4-FFF2-40B4-BE49-F238E27FC236}">
                <a16:creationId xmlns:a16="http://schemas.microsoft.com/office/drawing/2014/main" id="{7D62FD9D-7084-41BB-9850-86E496872D72}"/>
              </a:ext>
            </a:extLst>
          </p:cNvPr>
          <p:cNvSpPr/>
          <p:nvPr/>
        </p:nvSpPr>
        <p:spPr>
          <a:xfrm>
            <a:off x="1127522" y="4978273"/>
            <a:ext cx="10660919"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lvl="0" algn="r" defTabSz="1289050" rtl="1">
              <a:lnSpc>
                <a:spcPct val="90000"/>
              </a:lnSpc>
              <a:spcBef>
                <a:spcPct val="0"/>
              </a:spcBef>
              <a:spcAft>
                <a:spcPct val="35000"/>
              </a:spcAft>
            </a:pPr>
            <a:r>
              <a:rPr lang="ar-EG" sz="2900" dirty="0">
                <a:solidFill>
                  <a:srgbClr val="006600"/>
                </a:solidFill>
              </a:rPr>
              <a:t>تقديم </a:t>
            </a:r>
            <a:r>
              <a:rPr lang="ar-EG" sz="2900" b="1" dirty="0">
                <a:solidFill>
                  <a:srgbClr val="006600"/>
                </a:solidFill>
              </a:rPr>
              <a:t>التمويل</a:t>
            </a:r>
            <a:r>
              <a:rPr lang="ar-EG" sz="2900" dirty="0">
                <a:solidFill>
                  <a:srgbClr val="006600"/>
                </a:solidFill>
              </a:rPr>
              <a:t> للدراسات والمسوحات وتنفيذ خطة العمل وخطة الاتصال</a:t>
            </a:r>
            <a:endParaRPr lang="en-US" sz="2900" kern="1200" dirty="0">
              <a:solidFill>
                <a:srgbClr val="006600"/>
              </a:solidFill>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925989"/>
            <a:ext cx="7120246" cy="296840"/>
          </a:xfrm>
        </p:spPr>
        <p:txBody>
          <a:bodyPr/>
          <a:lstStyle/>
          <a:p>
            <a:r>
              <a:rPr lang="ar-SA" sz="2400" dirty="0"/>
              <a:t>كيف يمكن للأطراف المتعاقدة المساهمة</a:t>
            </a:r>
            <a:endParaRPr lang="en-IT" sz="2400" dirty="0"/>
          </a:p>
        </p:txBody>
      </p:sp>
      <p:grpSp>
        <p:nvGrpSpPr>
          <p:cNvPr id="25" name="Group 24">
            <a:extLst>
              <a:ext uri="{FF2B5EF4-FFF2-40B4-BE49-F238E27FC236}">
                <a16:creationId xmlns:a16="http://schemas.microsoft.com/office/drawing/2014/main" id="{DFB00CD6-EF50-48BE-A998-0F1A1AA615FD}"/>
              </a:ext>
            </a:extLst>
          </p:cNvPr>
          <p:cNvGrpSpPr/>
          <p:nvPr/>
        </p:nvGrpSpPr>
        <p:grpSpPr>
          <a:xfrm>
            <a:off x="131506" y="1518110"/>
            <a:ext cx="1685925" cy="1467365"/>
            <a:chOff x="0" y="1577332"/>
            <a:chExt cx="1685925" cy="1467365"/>
          </a:xfrm>
        </p:grpSpPr>
        <p:sp>
          <p:nvSpPr>
            <p:cNvPr id="15" name="Oval 14">
              <a:extLst>
                <a:ext uri="{FF2B5EF4-FFF2-40B4-BE49-F238E27FC236}">
                  <a16:creationId xmlns:a16="http://schemas.microsoft.com/office/drawing/2014/main" id="{3C0A29D0-1F6D-40F3-B62E-03B2186B5CEC}"/>
                </a:ext>
              </a:extLst>
            </p:cNvPr>
            <p:cNvSpPr/>
            <p:nvPr/>
          </p:nvSpPr>
          <p:spPr>
            <a:xfrm>
              <a:off x="130632" y="1577332"/>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Graphical user interface, application&#10;&#10;Description automatically generated">
              <a:extLst>
                <a:ext uri="{FF2B5EF4-FFF2-40B4-BE49-F238E27FC236}">
                  <a16:creationId xmlns:a16="http://schemas.microsoft.com/office/drawing/2014/main" id="{DA1C9E8E-DF2C-4AC2-BB19-D7918178C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919" r="65160" b="30371"/>
            <a:stretch/>
          </p:blipFill>
          <p:spPr>
            <a:xfrm>
              <a:off x="0" y="1724842"/>
              <a:ext cx="1685925" cy="1135335"/>
            </a:xfrm>
            <a:prstGeom prst="rect">
              <a:avLst/>
            </a:prstGeom>
          </p:spPr>
        </p:pic>
      </p:grpSp>
      <p:grpSp>
        <p:nvGrpSpPr>
          <p:cNvPr id="24" name="Group 23">
            <a:extLst>
              <a:ext uri="{FF2B5EF4-FFF2-40B4-BE49-F238E27FC236}">
                <a16:creationId xmlns:a16="http://schemas.microsoft.com/office/drawing/2014/main" id="{298B9576-D3BC-402A-8841-D0989BA536EB}"/>
              </a:ext>
            </a:extLst>
          </p:cNvPr>
          <p:cNvGrpSpPr/>
          <p:nvPr/>
        </p:nvGrpSpPr>
        <p:grpSpPr>
          <a:xfrm>
            <a:off x="550677" y="3127246"/>
            <a:ext cx="1588513" cy="1467365"/>
            <a:chOff x="398277" y="3079621"/>
            <a:chExt cx="1588513" cy="1467365"/>
          </a:xfrm>
        </p:grpSpPr>
        <p:sp>
          <p:nvSpPr>
            <p:cNvPr id="17" name="Oval 16">
              <a:extLst>
                <a:ext uri="{FF2B5EF4-FFF2-40B4-BE49-F238E27FC236}">
                  <a16:creationId xmlns:a16="http://schemas.microsoft.com/office/drawing/2014/main" id="{45561A38-7351-49AA-A96D-E20FCB668BD2}"/>
                </a:ext>
              </a:extLst>
            </p:cNvPr>
            <p:cNvSpPr/>
            <p:nvPr/>
          </p:nvSpPr>
          <p:spPr>
            <a:xfrm>
              <a:off x="485242" y="3079621"/>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Graphical user interface, application&#10;&#10;Description automatically generated">
              <a:extLst>
                <a:ext uri="{FF2B5EF4-FFF2-40B4-BE49-F238E27FC236}">
                  <a16:creationId xmlns:a16="http://schemas.microsoft.com/office/drawing/2014/main" id="{D6906F59-FF97-4C4E-8F4E-0FAA33458BF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3628" t="27919" r="37576" b="30371"/>
            <a:stretch/>
          </p:blipFill>
          <p:spPr>
            <a:xfrm>
              <a:off x="398277" y="3117530"/>
              <a:ext cx="1588513" cy="1294253"/>
            </a:xfrm>
            <a:prstGeom prst="rect">
              <a:avLst/>
            </a:prstGeom>
          </p:spPr>
        </p:pic>
      </p:grpSp>
      <p:grpSp>
        <p:nvGrpSpPr>
          <p:cNvPr id="23" name="Group 22">
            <a:extLst>
              <a:ext uri="{FF2B5EF4-FFF2-40B4-BE49-F238E27FC236}">
                <a16:creationId xmlns:a16="http://schemas.microsoft.com/office/drawing/2014/main" id="{F7F7D7FA-57BA-41F9-86B3-33C5F72FF727}"/>
              </a:ext>
            </a:extLst>
          </p:cNvPr>
          <p:cNvGrpSpPr/>
          <p:nvPr/>
        </p:nvGrpSpPr>
        <p:grpSpPr>
          <a:xfrm>
            <a:off x="262138" y="4782500"/>
            <a:ext cx="1501548" cy="1467365"/>
            <a:chOff x="130632" y="4645177"/>
            <a:chExt cx="1501548" cy="1467365"/>
          </a:xfrm>
        </p:grpSpPr>
        <p:sp>
          <p:nvSpPr>
            <p:cNvPr id="18" name="Oval 17">
              <a:extLst>
                <a:ext uri="{FF2B5EF4-FFF2-40B4-BE49-F238E27FC236}">
                  <a16:creationId xmlns:a16="http://schemas.microsoft.com/office/drawing/2014/main" id="{ED29B024-92E4-4707-9326-67BEA642FABF}"/>
                </a:ext>
              </a:extLst>
            </p:cNvPr>
            <p:cNvSpPr/>
            <p:nvPr/>
          </p:nvSpPr>
          <p:spPr>
            <a:xfrm>
              <a:off x="130632" y="4645177"/>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Graphical user interface, application&#10;&#10;Description automatically generated">
              <a:extLst>
                <a:ext uri="{FF2B5EF4-FFF2-40B4-BE49-F238E27FC236}">
                  <a16:creationId xmlns:a16="http://schemas.microsoft.com/office/drawing/2014/main" id="{E67FE7D8-6D10-44AF-A1FC-8EFA2C6808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6690" t="27919" b="30371"/>
            <a:stretch/>
          </p:blipFill>
          <p:spPr>
            <a:xfrm>
              <a:off x="255376" y="4828164"/>
              <a:ext cx="1376804" cy="969757"/>
            </a:xfrm>
            <a:prstGeom prst="rect">
              <a:avLst/>
            </a:prstGeom>
          </p:spPr>
        </p:pic>
      </p:grpSp>
    </p:spTree>
    <p:extLst>
      <p:ext uri="{BB962C8B-B14F-4D97-AF65-F5344CB8AC3E}">
        <p14:creationId xmlns:p14="http://schemas.microsoft.com/office/powerpoint/2010/main" val="622259074"/>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C505C09-9014-46A7-9136-98AC8914FD22}"/>
              </a:ext>
            </a:extLst>
          </p:cNvPr>
          <p:cNvSpPr/>
          <p:nvPr/>
        </p:nvSpPr>
        <p:spPr>
          <a:xfrm>
            <a:off x="5708685" y="5860470"/>
            <a:ext cx="6206795" cy="71561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8" name="Rectangle: Rounded Corners 7">
            <a:extLst>
              <a:ext uri="{FF2B5EF4-FFF2-40B4-BE49-F238E27FC236}">
                <a16:creationId xmlns:a16="http://schemas.microsoft.com/office/drawing/2014/main" id="{A9E7930E-D675-49DB-8CF5-AE10BCDC9C76}"/>
              </a:ext>
            </a:extLst>
          </p:cNvPr>
          <p:cNvSpPr/>
          <p:nvPr/>
        </p:nvSpPr>
        <p:spPr>
          <a:xfrm>
            <a:off x="5708685" y="4566055"/>
            <a:ext cx="6206795" cy="85107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7" name="Rectangle: Rounded Corners 6">
            <a:extLst>
              <a:ext uri="{FF2B5EF4-FFF2-40B4-BE49-F238E27FC236}">
                <a16:creationId xmlns:a16="http://schemas.microsoft.com/office/drawing/2014/main" id="{3A9BCCDC-650C-4EF6-8114-5CB4082306E1}"/>
              </a:ext>
            </a:extLst>
          </p:cNvPr>
          <p:cNvSpPr/>
          <p:nvPr/>
        </p:nvSpPr>
        <p:spPr>
          <a:xfrm>
            <a:off x="5708685" y="3373150"/>
            <a:ext cx="6206795" cy="7022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6" name="Rectangle: Rounded Corners 5">
            <a:extLst>
              <a:ext uri="{FF2B5EF4-FFF2-40B4-BE49-F238E27FC236}">
                <a16:creationId xmlns:a16="http://schemas.microsoft.com/office/drawing/2014/main" id="{F5023F56-C30D-4DC8-8DDF-213C08A1FE50}"/>
              </a:ext>
            </a:extLst>
          </p:cNvPr>
          <p:cNvSpPr/>
          <p:nvPr/>
        </p:nvSpPr>
        <p:spPr>
          <a:xfrm>
            <a:off x="5708685" y="2082182"/>
            <a:ext cx="6206795" cy="81070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376338" y="1733068"/>
            <a:ext cx="6718679" cy="4737005"/>
          </a:xfrm>
        </p:spPr>
        <p:txBody>
          <a:bodyPr lIns="540000" tIns="0" rIns="360000" bIns="45720" anchor="t" anchorCtr="0"/>
          <a:lstStyle/>
          <a:p>
            <a:pPr algn="just" rtl="1"/>
            <a:r>
              <a:rPr lang="ar-EG" sz="2400" b="1" dirty="0">
                <a:solidFill>
                  <a:srgbClr val="008000"/>
                </a:solidFill>
              </a:rPr>
              <a:t>تبادل الفجوات والتحديات والممارسات الجيدة</a:t>
            </a:r>
            <a:endParaRPr lang="en-US" sz="2400" b="1" dirty="0">
              <a:solidFill>
                <a:srgbClr val="008000"/>
              </a:solidFill>
            </a:endParaRPr>
          </a:p>
          <a:p>
            <a:pPr marL="342900" indent="-342900" algn="just" rtl="1">
              <a:buFont typeface="Arial" panose="020B0604020202020204" pitchFamily="34" charset="0"/>
              <a:buChar char="•"/>
            </a:pPr>
            <a:r>
              <a:rPr lang="ar-EG" sz="1600" dirty="0"/>
              <a:t>يمكن ان يساعد استخدام توافر المعلومات المتعلقة بالفجوات التنفيذية والتحديات والممارسات الجيدة لدعم الأطراف المتعاقدة في صنع القرار وبناء توافق في الآراء وتحديد أفضل السبل لتحسين أساليب التنفيذ.</a:t>
            </a:r>
            <a:endParaRPr lang="en-US" sz="1600" dirty="0">
              <a:cs typeface="Calibri"/>
            </a:endParaRPr>
          </a:p>
          <a:p>
            <a:pPr algn="just" rtl="1"/>
            <a:r>
              <a:rPr lang="ar-SA" sz="2400" b="1" dirty="0">
                <a:solidFill>
                  <a:srgbClr val="008000"/>
                </a:solidFill>
              </a:rPr>
              <a:t>فهم افضل لتنفيذ الاتفاقية الدولية لوقاية النباتات</a:t>
            </a:r>
            <a:endParaRPr lang="en-US" sz="2400" b="1" dirty="0">
              <a:solidFill>
                <a:srgbClr val="008000"/>
              </a:solidFill>
              <a:cs typeface="Calibri"/>
            </a:endParaRPr>
          </a:p>
          <a:p>
            <a:pPr marL="342900" indent="-342900" algn="just" rtl="1">
              <a:buFont typeface="Arial" panose="020B0604020202020204" pitchFamily="34" charset="0"/>
              <a:buChar char="•"/>
            </a:pPr>
            <a:r>
              <a:rPr lang="ar-EG" sz="1600" dirty="0"/>
              <a:t>يدعم فهم كيفية تنفيذ الاتفاقية الدولية لوقاية النباتات على المستويات الوطنية والإقليمية والعالمية تحديد التحديات الملحة والقضايا الناشئة، مما يتيح التحسن المستمر بمرور الوقت لنظام الصحة النباتية.</a:t>
            </a:r>
            <a:r>
              <a:rPr lang="en-US" sz="1600" dirty="0"/>
              <a:t>  </a:t>
            </a:r>
          </a:p>
          <a:p>
            <a:pPr algn="just" rtl="1"/>
            <a:r>
              <a:rPr lang="ar-SA" sz="2400" b="1" dirty="0">
                <a:solidFill>
                  <a:srgbClr val="008000"/>
                </a:solidFill>
              </a:rPr>
              <a:t>صفحة المكونات</a:t>
            </a:r>
            <a:endParaRPr lang="en-US" sz="2400" b="1" dirty="0">
              <a:solidFill>
                <a:srgbClr val="008000"/>
              </a:solidFill>
              <a:cs typeface="Calibri"/>
            </a:endParaRPr>
          </a:p>
          <a:p>
            <a:pPr marL="342900" indent="-342900" algn="just" rtl="1">
              <a:buFont typeface="Arial" panose="020B0604020202020204" pitchFamily="34" charset="0"/>
              <a:buChar char="•"/>
            </a:pPr>
            <a:r>
              <a:rPr lang="ar-EG" sz="1600" dirty="0"/>
              <a:t>هي صفحة مجمعة للمعايير الدولية لتدابير الصحة النباتية والأدلة الارشادية للاتفاقية الدولية لوقاية النباتات ومواد التدريب والمعلومات الأخرى المتعلقة بمكونات النظام الوطني للصحة النباتية التي تم تجميعها في مكان واحد ،يمكن الوصول إليه بسهولة.</a:t>
            </a:r>
            <a:endParaRPr lang="en-US" dirty="0">
              <a:cs typeface="Calibri"/>
            </a:endParaRPr>
          </a:p>
          <a:p>
            <a:pPr algn="just" rtl="1"/>
            <a:r>
              <a:rPr lang="ar-SA" sz="2400" b="1" dirty="0">
                <a:solidFill>
                  <a:srgbClr val="008000"/>
                </a:solidFill>
              </a:rPr>
              <a:t>الرسائل المستهدفة من الدراسات</a:t>
            </a:r>
            <a:endParaRPr lang="en-US" sz="2400" b="1" dirty="0">
              <a:solidFill>
                <a:srgbClr val="008000"/>
              </a:solidFill>
              <a:cs typeface="Calibri"/>
            </a:endParaRPr>
          </a:p>
          <a:p>
            <a:pPr marL="342900" indent="-342900" algn="just" rtl="1">
              <a:buFont typeface="Arial" panose="020B0604020202020204" pitchFamily="34" charset="0"/>
              <a:buChar char="•"/>
            </a:pPr>
            <a:r>
              <a:rPr lang="ar-EG" sz="1600" dirty="0"/>
              <a:t>سيتم دائما تبادل التوصيات الرئيسية والممارسات الجيدة والدروس المستفادة من الدراسات مع المنظمات الوطنية والإقليمية لوقاية النباتات.</a:t>
            </a:r>
            <a:endParaRPr lang="en-IT" sz="24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32657" y="942110"/>
            <a:ext cx="7120246" cy="296840"/>
          </a:xfrm>
        </p:spPr>
        <p:txBody>
          <a:bodyPr/>
          <a:lstStyle/>
          <a:p>
            <a:r>
              <a:rPr lang="ar-EG" sz="2400" dirty="0"/>
              <a:t>فوائد عائدة علي الأطراف المتعاقدة</a:t>
            </a:r>
            <a:endParaRPr lang="en-IT" sz="2400"/>
          </a:p>
        </p:txBody>
      </p:sp>
      <p:sp>
        <p:nvSpPr>
          <p:cNvPr id="5" name="Subtitle 1">
            <a:extLst>
              <a:ext uri="{FF2B5EF4-FFF2-40B4-BE49-F238E27FC236}">
                <a16:creationId xmlns:a16="http://schemas.microsoft.com/office/drawing/2014/main" id="{7CD352DB-0D00-40E8-B7E7-B0EB2FF22BC6}"/>
              </a:ext>
            </a:extLst>
          </p:cNvPr>
          <p:cNvSpPr txBox="1">
            <a:spLocks/>
          </p:cNvSpPr>
          <p:nvPr/>
        </p:nvSpPr>
        <p:spPr>
          <a:xfrm>
            <a:off x="247357" y="4918364"/>
            <a:ext cx="5070078" cy="62070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rtl="1">
              <a:lnSpc>
                <a:spcPct val="100000"/>
              </a:lnSpc>
              <a:spcBef>
                <a:spcPts val="0"/>
              </a:spcBef>
            </a:pPr>
            <a:r>
              <a:rPr lang="ar-SA" sz="3200" b="1" dirty="0">
                <a:solidFill>
                  <a:srgbClr val="008000"/>
                </a:solidFill>
              </a:rPr>
              <a:t>نظم الصحة النباتية</a:t>
            </a:r>
            <a:endParaRPr lang="en-US" sz="3200" b="1" dirty="0">
              <a:solidFill>
                <a:srgbClr val="008000"/>
              </a:solidFill>
            </a:endParaRPr>
          </a:p>
        </p:txBody>
      </p:sp>
      <p:sp>
        <p:nvSpPr>
          <p:cNvPr id="11" name="TextBox 10">
            <a:extLst>
              <a:ext uri="{FF2B5EF4-FFF2-40B4-BE49-F238E27FC236}">
                <a16:creationId xmlns:a16="http://schemas.microsoft.com/office/drawing/2014/main" id="{CC2A69DD-AEF9-47B9-B412-3704CD6F43E5}"/>
              </a:ext>
            </a:extLst>
          </p:cNvPr>
          <p:cNvSpPr txBox="1"/>
          <p:nvPr/>
        </p:nvSpPr>
        <p:spPr>
          <a:xfrm>
            <a:off x="306261" y="5420380"/>
            <a:ext cx="4924193" cy="523220"/>
          </a:xfrm>
          <a:prstGeom prst="rect">
            <a:avLst/>
          </a:prstGeom>
          <a:noFill/>
        </p:spPr>
        <p:txBody>
          <a:bodyPr wrap="square">
            <a:spAutoFit/>
          </a:bodyPr>
          <a:lstStyle/>
          <a:p>
            <a:pPr algn="ctr"/>
            <a:r>
              <a:rPr lang="en-US" sz="1400" dirty="0">
                <a:solidFill>
                  <a:srgbClr val="5792C9"/>
                </a:solidFill>
              </a:rPr>
              <a:t>https://www.ippc.int/en/core-activities/capacity-development/phytosanitary-system/</a:t>
            </a:r>
          </a:p>
        </p:txBody>
      </p:sp>
      <p:pic>
        <p:nvPicPr>
          <p:cNvPr id="13" name="Picture 12">
            <a:extLst>
              <a:ext uri="{FF2B5EF4-FFF2-40B4-BE49-F238E27FC236}">
                <a16:creationId xmlns:a16="http://schemas.microsoft.com/office/drawing/2014/main" id="{303E56F3-0D54-4B69-981A-B77A0062C079}"/>
              </a:ext>
            </a:extLst>
          </p:cNvPr>
          <p:cNvPicPr>
            <a:picLocks noChangeAspect="1"/>
          </p:cNvPicPr>
          <p:nvPr/>
        </p:nvPicPr>
        <p:blipFill rotWithShape="1">
          <a:blip r:embed="rId4"/>
          <a:srcRect t="11111"/>
          <a:stretch/>
        </p:blipFill>
        <p:spPr>
          <a:xfrm>
            <a:off x="247357" y="1654827"/>
            <a:ext cx="4983098" cy="3110003"/>
          </a:xfrm>
          <a:prstGeom prst="roundRect">
            <a:avLst>
              <a:gd name="adj" fmla="val 8594"/>
            </a:avLst>
          </a:prstGeom>
          <a:solidFill>
            <a:srgbClr val="FFFFFF">
              <a:shade val="85000"/>
            </a:srgbClr>
          </a:solidFill>
          <a:ln w="3175">
            <a:solidFill>
              <a:srgbClr val="008000"/>
            </a:solidFill>
          </a:ln>
          <a:effectLst/>
        </p:spPr>
      </p:pic>
    </p:spTree>
    <p:extLst>
      <p:ext uri="{BB962C8B-B14F-4D97-AF65-F5344CB8AC3E}">
        <p14:creationId xmlns:p14="http://schemas.microsoft.com/office/powerpoint/2010/main" val="4241851891"/>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BACD58CF-DF23-4159-8889-B2C08BF1EB0C}"/>
              </a:ext>
            </a:extLst>
          </p:cNvPr>
          <p:cNvSpPr/>
          <p:nvPr/>
        </p:nvSpPr>
        <p:spPr>
          <a:xfrm>
            <a:off x="-46759" y="2494380"/>
            <a:ext cx="12238759" cy="1478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6600"/>
              </a:solidFill>
            </a:endParaRPr>
          </a:p>
        </p:txBody>
      </p:sp>
      <p:sp>
        <p:nvSpPr>
          <p:cNvPr id="36" name="Rectangle 35">
            <a:extLst>
              <a:ext uri="{FF2B5EF4-FFF2-40B4-BE49-F238E27FC236}">
                <a16:creationId xmlns:a16="http://schemas.microsoft.com/office/drawing/2014/main" id="{FB2B89AE-4AD2-4666-93B2-3154BF3180E8}"/>
              </a:ext>
            </a:extLst>
          </p:cNvPr>
          <p:cNvSpPr/>
          <p:nvPr/>
        </p:nvSpPr>
        <p:spPr>
          <a:xfrm>
            <a:off x="-46759" y="5103240"/>
            <a:ext cx="12238759" cy="1321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b="1">
              <a:solidFill>
                <a:srgbClr val="006600"/>
              </a:solidFill>
            </a:endParaRPr>
          </a:p>
        </p:txBody>
      </p:sp>
      <p:sp>
        <p:nvSpPr>
          <p:cNvPr id="6" name="Freeform: Shape 5">
            <a:extLst>
              <a:ext uri="{FF2B5EF4-FFF2-40B4-BE49-F238E27FC236}">
                <a16:creationId xmlns:a16="http://schemas.microsoft.com/office/drawing/2014/main" id="{E139BC15-DAC9-45E5-B0BC-3EAF58C35891}"/>
              </a:ext>
            </a:extLst>
          </p:cNvPr>
          <p:cNvSpPr/>
          <p:nvPr/>
        </p:nvSpPr>
        <p:spPr>
          <a:xfrm>
            <a:off x="-217701" y="2958463"/>
            <a:ext cx="3075305"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ar-SA" b="1" kern="1200" dirty="0">
                <a:solidFill>
                  <a:srgbClr val="006600"/>
                </a:solidFill>
              </a:rPr>
              <a:t>البحث عن </a:t>
            </a:r>
            <a:r>
              <a:rPr lang="ar-SA" b="1" dirty="0">
                <a:solidFill>
                  <a:srgbClr val="006600"/>
                </a:solidFill>
              </a:rPr>
              <a:t>موارد تمويل لتنفيذ خطة العمل</a:t>
            </a:r>
            <a:endParaRPr lang="en-US" b="1" kern="1200" dirty="0">
              <a:solidFill>
                <a:srgbClr val="006600"/>
              </a:solidFill>
            </a:endParaRPr>
          </a:p>
        </p:txBody>
      </p:sp>
      <p:sp>
        <p:nvSpPr>
          <p:cNvPr id="8" name="Freeform: Shape 7">
            <a:extLst>
              <a:ext uri="{FF2B5EF4-FFF2-40B4-BE49-F238E27FC236}">
                <a16:creationId xmlns:a16="http://schemas.microsoft.com/office/drawing/2014/main" id="{776B6EDA-90B7-42E6-B3DC-98382F40CA32}"/>
              </a:ext>
            </a:extLst>
          </p:cNvPr>
          <p:cNvSpPr/>
          <p:nvPr/>
        </p:nvSpPr>
        <p:spPr>
          <a:xfrm>
            <a:off x="2772412" y="2977462"/>
            <a:ext cx="3179952" cy="258546"/>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956445"/>
              <a:satOff val="846"/>
              <a:lumOff val="1503"/>
              <a:alphaOff val="0"/>
            </a:schemeClr>
          </a:fillRef>
          <a:effectRef idx="2">
            <a:schemeClr val="accent2">
              <a:hueOff val="-956445"/>
              <a:satOff val="846"/>
              <a:lumOff val="1503"/>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ar-SA" b="1" dirty="0">
                <a:solidFill>
                  <a:srgbClr val="006600"/>
                </a:solidFill>
              </a:rPr>
              <a:t>تطبيق المراقبة الدورية للاتفاقية الدولية لوقاية النباتات والمعايير الدولية لتدابير الصحة النباتية</a:t>
            </a:r>
            <a:endParaRPr lang="en-US" b="1" kern="1200" dirty="0">
              <a:solidFill>
                <a:srgbClr val="006600"/>
              </a:solidFill>
            </a:endParaRPr>
          </a:p>
        </p:txBody>
      </p:sp>
      <p:sp>
        <p:nvSpPr>
          <p:cNvPr id="10" name="Freeform: Shape 9">
            <a:extLst>
              <a:ext uri="{FF2B5EF4-FFF2-40B4-BE49-F238E27FC236}">
                <a16:creationId xmlns:a16="http://schemas.microsoft.com/office/drawing/2014/main" id="{1B7E43C8-9596-4849-91E9-E5155B9D53A1}"/>
              </a:ext>
            </a:extLst>
          </p:cNvPr>
          <p:cNvSpPr/>
          <p:nvPr/>
        </p:nvSpPr>
        <p:spPr>
          <a:xfrm>
            <a:off x="5840381" y="2943307"/>
            <a:ext cx="3271287"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912890"/>
              <a:satOff val="1692"/>
              <a:lumOff val="3007"/>
              <a:alphaOff val="0"/>
            </a:schemeClr>
          </a:fillRef>
          <a:effectRef idx="2">
            <a:schemeClr val="accent2">
              <a:hueOff val="-1912890"/>
              <a:satOff val="1692"/>
              <a:lumOff val="3007"/>
              <a:alphaOff val="0"/>
            </a:schemeClr>
          </a:effectRef>
          <a:fontRef idx="minor">
            <a:schemeClr val="lt1"/>
          </a:fontRef>
        </p:style>
        <p:txBody>
          <a:bodyPr spcFirstLastPara="0" vert="horz" wrap="square" lIns="377522" tIns="58420" rIns="58420" bIns="58420" numCol="1" spcCol="127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ar-SA" b="1" kern="1200" dirty="0">
                <a:solidFill>
                  <a:srgbClr val="006600"/>
                </a:solidFill>
              </a:rPr>
              <a:t>تطوير وتنسيق استطلاعات الرأي للاتفاقية الدولية لوقاية النباتات</a:t>
            </a:r>
            <a:endParaRPr lang="en-US" b="1" kern="1200" dirty="0">
              <a:solidFill>
                <a:srgbClr val="006600"/>
              </a:solidFill>
            </a:endParaRPr>
          </a:p>
        </p:txBody>
      </p:sp>
      <p:sp>
        <p:nvSpPr>
          <p:cNvPr id="12" name="Freeform: Shape 11">
            <a:extLst>
              <a:ext uri="{FF2B5EF4-FFF2-40B4-BE49-F238E27FC236}">
                <a16:creationId xmlns:a16="http://schemas.microsoft.com/office/drawing/2014/main" id="{9F15CE69-9941-458E-AF21-4F071CBA6AC9}"/>
              </a:ext>
            </a:extLst>
          </p:cNvPr>
          <p:cNvSpPr/>
          <p:nvPr/>
        </p:nvSpPr>
        <p:spPr>
          <a:xfrm>
            <a:off x="8771535" y="3001244"/>
            <a:ext cx="2876077" cy="475618"/>
          </a:xfrm>
          <a:custGeom>
            <a:avLst/>
            <a:gdLst>
              <a:gd name="connsiteX0" fmla="*/ 0 w 9881245"/>
              <a:gd name="connsiteY0" fmla="*/ 0 h 475618"/>
              <a:gd name="connsiteX1" fmla="*/ 9881245 w 9881245"/>
              <a:gd name="connsiteY1" fmla="*/ 0 h 475618"/>
              <a:gd name="connsiteX2" fmla="*/ 9881245 w 9881245"/>
              <a:gd name="connsiteY2" fmla="*/ 475618 h 475618"/>
              <a:gd name="connsiteX3" fmla="*/ 0 w 9881245"/>
              <a:gd name="connsiteY3" fmla="*/ 475618 h 475618"/>
              <a:gd name="connsiteX4" fmla="*/ 0 w 9881245"/>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245" h="475618">
                <a:moveTo>
                  <a:pt x="0" y="0"/>
                </a:moveTo>
                <a:lnTo>
                  <a:pt x="9881245" y="0"/>
                </a:lnTo>
                <a:lnTo>
                  <a:pt x="9881245"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2869335"/>
              <a:satOff val="2538"/>
              <a:lumOff val="4510"/>
              <a:alphaOff val="0"/>
            </a:schemeClr>
          </a:fillRef>
          <a:effectRef idx="2">
            <a:schemeClr val="accent2">
              <a:hueOff val="-2869335"/>
              <a:satOff val="2538"/>
              <a:lumOff val="451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ar-SA" b="1" dirty="0">
                <a:solidFill>
                  <a:srgbClr val="006600"/>
                </a:solidFill>
              </a:rPr>
              <a:t>نشر التقرير المرحلي لمشروع الدورة الثالثة للاتحاد الأوروبي</a:t>
            </a:r>
            <a:endParaRPr lang="en-US" b="1" kern="1200" dirty="0">
              <a:solidFill>
                <a:srgbClr val="006600"/>
              </a:solidFill>
            </a:endParaRPr>
          </a:p>
        </p:txBody>
      </p:sp>
      <p:sp>
        <p:nvSpPr>
          <p:cNvPr id="14" name="Freeform: Shape 13">
            <a:extLst>
              <a:ext uri="{FF2B5EF4-FFF2-40B4-BE49-F238E27FC236}">
                <a16:creationId xmlns:a16="http://schemas.microsoft.com/office/drawing/2014/main" id="{F77F4FA9-1F5A-4F50-AEF3-C437539DAA63}"/>
              </a:ext>
            </a:extLst>
          </p:cNvPr>
          <p:cNvSpPr/>
          <p:nvPr/>
        </p:nvSpPr>
        <p:spPr>
          <a:xfrm>
            <a:off x="1163791" y="5512749"/>
            <a:ext cx="2489479"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825781"/>
              <a:satOff val="3385"/>
              <a:lumOff val="6013"/>
              <a:alphaOff val="0"/>
            </a:schemeClr>
          </a:fillRef>
          <a:effectRef idx="2">
            <a:schemeClr val="accent2">
              <a:hueOff val="-3825781"/>
              <a:satOff val="3385"/>
              <a:lumOff val="6013"/>
              <a:alphaOff val="0"/>
            </a:schemeClr>
          </a:effectRef>
          <a:fontRef idx="minor">
            <a:schemeClr val="lt1"/>
          </a:fontRef>
        </p:style>
        <p:txBody>
          <a:bodyPr spcFirstLastPara="0" vert="horz" wrap="square" lIns="377522" tIns="58420" rIns="58420" bIns="58420" numCol="1" spcCol="1270" anchor="ctr" anchorCtr="0">
            <a:noAutofit/>
          </a:bodyPr>
          <a:lstStyle/>
          <a:p>
            <a:pPr marL="0" lvl="0" indent="0" algn="ctr" defTabSz="1022350" rtl="0">
              <a:lnSpc>
                <a:spcPct val="90000"/>
              </a:lnSpc>
              <a:spcBef>
                <a:spcPct val="0"/>
              </a:spcBef>
              <a:spcAft>
                <a:spcPct val="35000"/>
              </a:spcAft>
              <a:buNone/>
            </a:pPr>
            <a:r>
              <a:rPr lang="ar-SA" b="1" kern="1200" dirty="0">
                <a:solidFill>
                  <a:srgbClr val="006600"/>
                </a:solidFill>
              </a:rPr>
              <a:t>استطلاع الرأي الثالث من قبل الاتفاقية</a:t>
            </a:r>
            <a:endParaRPr lang="en-US" b="1" kern="1200" dirty="0">
              <a:solidFill>
                <a:srgbClr val="006600"/>
              </a:solidFill>
            </a:endParaRPr>
          </a:p>
        </p:txBody>
      </p:sp>
      <p:sp>
        <p:nvSpPr>
          <p:cNvPr id="16" name="Freeform: Shape 15">
            <a:extLst>
              <a:ext uri="{FF2B5EF4-FFF2-40B4-BE49-F238E27FC236}">
                <a16:creationId xmlns:a16="http://schemas.microsoft.com/office/drawing/2014/main" id="{0226F9DB-13D2-4006-9E03-6D3A4BC9A615}"/>
              </a:ext>
            </a:extLst>
          </p:cNvPr>
          <p:cNvSpPr/>
          <p:nvPr/>
        </p:nvSpPr>
        <p:spPr>
          <a:xfrm>
            <a:off x="4304477" y="5609851"/>
            <a:ext cx="2429475" cy="475618"/>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4782225"/>
              <a:satOff val="4231"/>
              <a:lumOff val="7517"/>
              <a:alphaOff val="0"/>
            </a:schemeClr>
          </a:fillRef>
          <a:effectRef idx="2">
            <a:schemeClr val="accent2">
              <a:hueOff val="-4782225"/>
              <a:satOff val="4231"/>
              <a:lumOff val="7517"/>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ar-EG" b="1" dirty="0">
                <a:solidFill>
                  <a:srgbClr val="006600"/>
                </a:solidFill>
              </a:rPr>
              <a:t>دعوة شاملة للمواضيع الخاصة بالدراسات</a:t>
            </a:r>
            <a:endParaRPr lang="en-US" b="1" kern="1200" dirty="0">
              <a:solidFill>
                <a:srgbClr val="006600"/>
              </a:solidFill>
            </a:endParaRPr>
          </a:p>
        </p:txBody>
      </p:sp>
      <p:sp>
        <p:nvSpPr>
          <p:cNvPr id="18" name="Freeform: Shape 17">
            <a:extLst>
              <a:ext uri="{FF2B5EF4-FFF2-40B4-BE49-F238E27FC236}">
                <a16:creationId xmlns:a16="http://schemas.microsoft.com/office/drawing/2014/main" id="{A40D86FF-C4EF-4049-AE9A-2ACDFA144ED6}"/>
              </a:ext>
            </a:extLst>
          </p:cNvPr>
          <p:cNvSpPr/>
          <p:nvPr/>
        </p:nvSpPr>
        <p:spPr>
          <a:xfrm>
            <a:off x="7385159" y="5545245"/>
            <a:ext cx="3152301"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738671"/>
              <a:satOff val="5077"/>
              <a:lumOff val="9020"/>
              <a:alphaOff val="0"/>
            </a:schemeClr>
          </a:fillRef>
          <a:effectRef idx="2">
            <a:schemeClr val="accent2">
              <a:hueOff val="-5738671"/>
              <a:satOff val="5077"/>
              <a:lumOff val="902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ar-EG" b="1" dirty="0">
                <a:solidFill>
                  <a:srgbClr val="006600"/>
                </a:solidFill>
              </a:rPr>
              <a:t>إطلاق الدراسات الخاصة بالموضوعات ذات الأولوية الأولي</a:t>
            </a:r>
            <a:endParaRPr lang="en-US" b="1" kern="1200" dirty="0">
              <a:solidFill>
                <a:srgbClr val="006600"/>
              </a:solidFill>
            </a:endParaRPr>
          </a:p>
        </p:txBody>
      </p:sp>
      <p:sp>
        <p:nvSpPr>
          <p:cNvPr id="7" name="Oval 6">
            <a:extLst>
              <a:ext uri="{FF2B5EF4-FFF2-40B4-BE49-F238E27FC236}">
                <a16:creationId xmlns:a16="http://schemas.microsoft.com/office/drawing/2014/main" id="{65A921DE-6D11-4E28-80B9-D058E17AFFCD}"/>
              </a:ext>
            </a:extLst>
          </p:cNvPr>
          <p:cNvSpPr/>
          <p:nvPr/>
        </p:nvSpPr>
        <p:spPr>
          <a:xfrm>
            <a:off x="1131896" y="1675814"/>
            <a:ext cx="722435" cy="710913"/>
          </a:xfrm>
          <a:prstGeom prst="ellipse">
            <a:avLst/>
          </a:prstGeom>
          <a:solidFill>
            <a:srgbClr val="3366CC"/>
          </a:solidFill>
          <a:ln w="38100">
            <a:noFill/>
          </a:ln>
          <a:effectLst/>
          <a:scene3d>
            <a:camera prst="orthographicFront"/>
            <a:lightRig rig="flat" dir="t"/>
          </a:scene3d>
          <a:sp3d z="190500" extrusionH="12700" prstMaterial="plastic"/>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1" name="Oval 10">
            <a:extLst>
              <a:ext uri="{FF2B5EF4-FFF2-40B4-BE49-F238E27FC236}">
                <a16:creationId xmlns:a16="http://schemas.microsoft.com/office/drawing/2014/main" id="{00225E8B-7039-4034-88DF-C9EDAE0B1598}"/>
              </a:ext>
            </a:extLst>
          </p:cNvPr>
          <p:cNvSpPr/>
          <p:nvPr/>
        </p:nvSpPr>
        <p:spPr>
          <a:xfrm>
            <a:off x="4131543" y="1635749"/>
            <a:ext cx="722435" cy="710913"/>
          </a:xfrm>
          <a:prstGeom prst="ellipse">
            <a:avLst/>
          </a:prstGeom>
          <a:solidFill>
            <a:srgbClr val="009999"/>
          </a:solidFill>
          <a:ln w="38100">
            <a:noFill/>
          </a:ln>
          <a:effectLst/>
          <a:scene3d>
            <a:camera prst="orthographicFront"/>
            <a:lightRig rig="flat" dir="t"/>
          </a:scene3d>
          <a:sp3d z="190500" extrusionH="12700" prstMaterial="plastic"/>
        </p:spPr>
        <p:style>
          <a:lnRef idx="1">
            <a:schemeClr val="accent2">
              <a:hueOff val="-1912890"/>
              <a:satOff val="1692"/>
              <a:lumOff val="300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3" name="Oval 12">
            <a:extLst>
              <a:ext uri="{FF2B5EF4-FFF2-40B4-BE49-F238E27FC236}">
                <a16:creationId xmlns:a16="http://schemas.microsoft.com/office/drawing/2014/main" id="{EF6D697F-F393-4034-99E2-A9A0B94E9806}"/>
              </a:ext>
            </a:extLst>
          </p:cNvPr>
          <p:cNvSpPr/>
          <p:nvPr/>
        </p:nvSpPr>
        <p:spPr>
          <a:xfrm>
            <a:off x="7181462" y="1631068"/>
            <a:ext cx="722435" cy="710913"/>
          </a:xfrm>
          <a:prstGeom prst="ellipse">
            <a:avLst/>
          </a:prstGeom>
          <a:solidFill>
            <a:srgbClr val="00CC99"/>
          </a:solidFill>
          <a:ln w="38100">
            <a:noFill/>
          </a:ln>
          <a:effectLst/>
          <a:scene3d>
            <a:camera prst="orthographicFront"/>
            <a:lightRig rig="flat" dir="t"/>
          </a:scene3d>
          <a:sp3d z="190500" extrusionH="12700" prstMaterial="plastic"/>
        </p:spPr>
        <p:style>
          <a:lnRef idx="1">
            <a:schemeClr val="accent2">
              <a:hueOff val="-2869335"/>
              <a:satOff val="2538"/>
              <a:lumOff val="451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5" name="Oval 14">
            <a:extLst>
              <a:ext uri="{FF2B5EF4-FFF2-40B4-BE49-F238E27FC236}">
                <a16:creationId xmlns:a16="http://schemas.microsoft.com/office/drawing/2014/main" id="{AF5CBF5C-2278-4394-96DE-367764BD49F3}"/>
              </a:ext>
            </a:extLst>
          </p:cNvPr>
          <p:cNvSpPr/>
          <p:nvPr/>
        </p:nvSpPr>
        <p:spPr>
          <a:xfrm>
            <a:off x="2390373" y="4277837"/>
            <a:ext cx="722435" cy="710913"/>
          </a:xfrm>
          <a:prstGeom prst="ellipse">
            <a:avLst/>
          </a:prstGeom>
          <a:solidFill>
            <a:srgbClr val="00CC66"/>
          </a:solidFill>
          <a:ln w="38100">
            <a:noFill/>
          </a:ln>
          <a:effectLst/>
          <a:scene3d>
            <a:camera prst="orthographicFront"/>
            <a:lightRig rig="flat" dir="t"/>
          </a:scene3d>
          <a:sp3d z="190500" extrusionH="12700" prstMaterial="plastic"/>
        </p:spPr>
        <p:style>
          <a:lnRef idx="1">
            <a:schemeClr val="accent2">
              <a:hueOff val="-3825781"/>
              <a:satOff val="3385"/>
              <a:lumOff val="6013"/>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7" name="Oval 16">
            <a:extLst>
              <a:ext uri="{FF2B5EF4-FFF2-40B4-BE49-F238E27FC236}">
                <a16:creationId xmlns:a16="http://schemas.microsoft.com/office/drawing/2014/main" id="{F8807F7F-1177-4133-A5D2-C2FB3DBB82D4}"/>
              </a:ext>
            </a:extLst>
          </p:cNvPr>
          <p:cNvSpPr/>
          <p:nvPr/>
        </p:nvSpPr>
        <p:spPr>
          <a:xfrm>
            <a:off x="5379316" y="4277836"/>
            <a:ext cx="722435" cy="710913"/>
          </a:xfrm>
          <a:prstGeom prst="ellipse">
            <a:avLst/>
          </a:prstGeom>
          <a:solidFill>
            <a:srgbClr val="00CC00"/>
          </a:solidFill>
          <a:ln w="38100">
            <a:noFill/>
          </a:ln>
          <a:effectLst/>
          <a:scene3d>
            <a:camera prst="orthographicFront"/>
            <a:lightRig rig="flat" dir="t"/>
          </a:scene3d>
          <a:sp3d z="190500" extrusionH="12700" prstMaterial="plastic"/>
        </p:spPr>
        <p:style>
          <a:lnRef idx="1">
            <a:schemeClr val="accent2">
              <a:hueOff val="-4782225"/>
              <a:satOff val="4231"/>
              <a:lumOff val="751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9" name="Oval 18">
            <a:extLst>
              <a:ext uri="{FF2B5EF4-FFF2-40B4-BE49-F238E27FC236}">
                <a16:creationId xmlns:a16="http://schemas.microsoft.com/office/drawing/2014/main" id="{5F7BB0F8-2984-4906-BC07-8C91A54BCEDA}"/>
              </a:ext>
            </a:extLst>
          </p:cNvPr>
          <p:cNvSpPr/>
          <p:nvPr/>
        </p:nvSpPr>
        <p:spPr>
          <a:xfrm>
            <a:off x="8750450" y="4281823"/>
            <a:ext cx="722435" cy="710913"/>
          </a:xfrm>
          <a:prstGeom prst="ellipse">
            <a:avLst/>
          </a:prstGeom>
          <a:solidFill>
            <a:srgbClr val="008000"/>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6759" y="972041"/>
            <a:ext cx="7120246" cy="296840"/>
          </a:xfrm>
        </p:spPr>
        <p:txBody>
          <a:bodyPr/>
          <a:lstStyle/>
          <a:p>
            <a:r>
              <a:rPr lang="ar-SA" sz="2400" dirty="0"/>
              <a:t>الخطوات التالية</a:t>
            </a:r>
            <a:endParaRPr lang="en-IT" sz="2400" dirty="0"/>
          </a:p>
        </p:txBody>
      </p:sp>
      <p:sp>
        <p:nvSpPr>
          <p:cNvPr id="35" name="Oval 34">
            <a:extLst>
              <a:ext uri="{FF2B5EF4-FFF2-40B4-BE49-F238E27FC236}">
                <a16:creationId xmlns:a16="http://schemas.microsoft.com/office/drawing/2014/main" id="{38823282-B592-4A0C-99A5-AC793699E564}"/>
              </a:ext>
            </a:extLst>
          </p:cNvPr>
          <p:cNvSpPr/>
          <p:nvPr/>
        </p:nvSpPr>
        <p:spPr>
          <a:xfrm>
            <a:off x="9976451" y="1635748"/>
            <a:ext cx="722435" cy="710913"/>
          </a:xfrm>
          <a:prstGeom prst="ellipse">
            <a:avLst/>
          </a:prstGeom>
          <a:solidFill>
            <a:srgbClr val="006699"/>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pic>
        <p:nvPicPr>
          <p:cNvPr id="39" name="Picture 38" descr="Icon&#10;&#10;Description automatically generated with medium confidence">
            <a:extLst>
              <a:ext uri="{FF2B5EF4-FFF2-40B4-BE49-F238E27FC236}">
                <a16:creationId xmlns:a16="http://schemas.microsoft.com/office/drawing/2014/main" id="{A096130B-3330-4791-86D3-90F6E667A7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235650" y="1733543"/>
            <a:ext cx="476825" cy="626283"/>
          </a:xfrm>
          <a:prstGeom prst="rect">
            <a:avLst/>
          </a:prstGeom>
        </p:spPr>
      </p:pic>
      <p:pic>
        <p:nvPicPr>
          <p:cNvPr id="40" name="Picture 39" descr="Icon&#10;&#10;Description automatically generated with medium confidence">
            <a:extLst>
              <a:ext uri="{FF2B5EF4-FFF2-40B4-BE49-F238E27FC236}">
                <a16:creationId xmlns:a16="http://schemas.microsoft.com/office/drawing/2014/main" id="{971EB345-0E8C-45F4-9F5A-03E87BDDC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4254347" y="1695108"/>
            <a:ext cx="476825" cy="626283"/>
          </a:xfrm>
          <a:prstGeom prst="rect">
            <a:avLst/>
          </a:prstGeom>
        </p:spPr>
      </p:pic>
      <p:pic>
        <p:nvPicPr>
          <p:cNvPr id="41" name="Picture 40" descr="Icon&#10;&#10;Description automatically generated with medium confidence">
            <a:extLst>
              <a:ext uri="{FF2B5EF4-FFF2-40B4-BE49-F238E27FC236}">
                <a16:creationId xmlns:a16="http://schemas.microsoft.com/office/drawing/2014/main" id="{8B8D5500-EC59-463B-9048-ADF4E79AFF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7304266" y="1692338"/>
            <a:ext cx="476825" cy="626283"/>
          </a:xfrm>
          <a:prstGeom prst="rect">
            <a:avLst/>
          </a:prstGeom>
        </p:spPr>
      </p:pic>
      <p:pic>
        <p:nvPicPr>
          <p:cNvPr id="42" name="Picture 41" descr="Icon&#10;&#10;Description automatically generated with medium confidence">
            <a:extLst>
              <a:ext uri="{FF2B5EF4-FFF2-40B4-BE49-F238E27FC236}">
                <a16:creationId xmlns:a16="http://schemas.microsoft.com/office/drawing/2014/main" id="{058966E9-3E91-4E9A-9A05-993229411C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0099255" y="1713330"/>
            <a:ext cx="476825" cy="626283"/>
          </a:xfrm>
          <a:prstGeom prst="rect">
            <a:avLst/>
          </a:prstGeom>
        </p:spPr>
      </p:pic>
      <p:pic>
        <p:nvPicPr>
          <p:cNvPr id="43" name="Picture 42" descr="Icon&#10;&#10;Description automatically generated with medium confidence">
            <a:extLst>
              <a:ext uri="{FF2B5EF4-FFF2-40B4-BE49-F238E27FC236}">
                <a16:creationId xmlns:a16="http://schemas.microsoft.com/office/drawing/2014/main" id="{236DEE6D-3550-4475-BD7A-C54CF6F494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2480702" y="4320150"/>
            <a:ext cx="476825" cy="626283"/>
          </a:xfrm>
          <a:prstGeom prst="rect">
            <a:avLst/>
          </a:prstGeom>
        </p:spPr>
      </p:pic>
      <p:pic>
        <p:nvPicPr>
          <p:cNvPr id="44" name="Picture 43" descr="Icon&#10;&#10;Description automatically generated with medium confidence">
            <a:extLst>
              <a:ext uri="{FF2B5EF4-FFF2-40B4-BE49-F238E27FC236}">
                <a16:creationId xmlns:a16="http://schemas.microsoft.com/office/drawing/2014/main" id="{DC2D2633-2FB4-414B-99FD-701C11CA7D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5464328" y="4337634"/>
            <a:ext cx="476825" cy="626283"/>
          </a:xfrm>
          <a:prstGeom prst="rect">
            <a:avLst/>
          </a:prstGeom>
        </p:spPr>
      </p:pic>
      <p:pic>
        <p:nvPicPr>
          <p:cNvPr id="45" name="Picture 44" descr="Icon&#10;&#10;Description automatically generated with medium confidence">
            <a:extLst>
              <a:ext uri="{FF2B5EF4-FFF2-40B4-BE49-F238E27FC236}">
                <a16:creationId xmlns:a16="http://schemas.microsoft.com/office/drawing/2014/main" id="{665DEE94-B1C7-4A2B-B336-22A3B32AB9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8854204" y="4347159"/>
            <a:ext cx="476825" cy="626283"/>
          </a:xfrm>
          <a:prstGeom prst="rect">
            <a:avLst/>
          </a:prstGeom>
        </p:spPr>
      </p:pic>
    </p:spTree>
    <p:extLst>
      <p:ext uri="{BB962C8B-B14F-4D97-AF65-F5344CB8AC3E}">
        <p14:creationId xmlns:p14="http://schemas.microsoft.com/office/powerpoint/2010/main" val="2114970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152400" y="1819275"/>
            <a:ext cx="11958537" cy="4176457"/>
          </a:xfrm>
        </p:spPr>
        <p:txBody>
          <a:bodyPr lIns="540000" tIns="0" rIns="360000" bIns="45720" anchor="t" anchorCtr="0"/>
          <a:lstStyle/>
          <a:p>
            <a:pPr>
              <a:spcBef>
                <a:spcPts val="300"/>
              </a:spcBef>
              <a:spcAft>
                <a:spcPts val="0"/>
              </a:spcAft>
            </a:pPr>
            <a:r>
              <a:rPr lang="en-GB" sz="2400" b="1" dirty="0">
                <a:solidFill>
                  <a:srgbClr val="006600"/>
                </a:solidFill>
                <a:ea typeface="MS Mincho"/>
                <a:cs typeface="Times New Roman" panose="02020603050405020304" pitchFamily="18" charset="0"/>
              </a:rPr>
              <a:t>IPPC Observatory webpage</a:t>
            </a:r>
            <a:r>
              <a:rPr lang="en-GB" sz="2400" dirty="0">
                <a:solidFill>
                  <a:srgbClr val="008000"/>
                </a:solidFill>
                <a:latin typeface="Times New Roman" panose="02020603050405020304" pitchFamily="18" charset="0"/>
                <a:ea typeface="MS Mincho"/>
                <a:cs typeface="Times New Roman" panose="02020603050405020304" pitchFamily="18" charset="0"/>
              </a:rPr>
              <a:t>: </a:t>
            </a:r>
            <a:r>
              <a:rPr lang="en-GB" sz="2400" u="sng" dirty="0">
                <a:solidFill>
                  <a:srgbClr val="5792C9"/>
                </a:solidFill>
                <a:latin typeface="Times New Roman" panose="02020603050405020304" pitchFamily="18" charset="0"/>
                <a:ea typeface="MS Mincho"/>
                <a:cs typeface="Times New Roman" panose="02020603050405020304" pitchFamily="18" charset="0"/>
                <a:hlinkClick r:id="rId3">
                  <a:extLst>
                    <a:ext uri="{A12FA001-AC4F-418D-AE19-62706E023703}">
                      <ahyp:hlinkClr xmlns:ahyp="http://schemas.microsoft.com/office/drawing/2018/hyperlinkcolor" val="tx"/>
                    </a:ext>
                  </a:extLst>
                </a:hlinkClick>
              </a:rPr>
              <a:t>https://www.ippc.int/en/core-activities/implementation-review-and-support-system/</a:t>
            </a:r>
            <a:r>
              <a:rPr lang="en-GB" sz="2400" dirty="0">
                <a:solidFill>
                  <a:srgbClr val="5792C9"/>
                </a:solidFill>
                <a:latin typeface="Times New Roman" panose="02020603050405020304" pitchFamily="18" charset="0"/>
                <a:ea typeface="MS Mincho"/>
                <a:cs typeface="Times New Roman" panose="02020603050405020304" pitchFamily="18" charset="0"/>
              </a:rPr>
              <a:t> </a:t>
            </a:r>
          </a:p>
          <a:p>
            <a:pPr>
              <a:spcBef>
                <a:spcPts val="300"/>
              </a:spcBef>
              <a:spcAft>
                <a:spcPts val="0"/>
              </a:spcAft>
            </a:pPr>
            <a:endParaRPr lang="en-US" sz="2400" dirty="0">
              <a:latin typeface="Times New Roman" panose="02020603050405020304" pitchFamily="18" charset="0"/>
              <a:ea typeface="MS Mincho"/>
              <a:cs typeface="Times New Roman" panose="02020603050405020304" pitchFamily="18" charset="0"/>
            </a:endParaRPr>
          </a:p>
          <a:p>
            <a:r>
              <a:rPr lang="en-GB" sz="2400" b="1" dirty="0">
                <a:solidFill>
                  <a:srgbClr val="006600"/>
                </a:solidFill>
                <a:ea typeface="MS Mincho"/>
                <a:cs typeface="Times New Roman" panose="02020603050405020304" pitchFamily="18" charset="0"/>
              </a:rPr>
              <a:t>Webpage IC Subgroup</a:t>
            </a:r>
            <a:r>
              <a:rPr lang="en-GB" sz="2400" dirty="0">
                <a:solidFill>
                  <a:srgbClr val="006600"/>
                </a:solidFill>
                <a:latin typeface="Times New Roman"/>
                <a:ea typeface="MS Mincho"/>
                <a:cs typeface="Times New Roman"/>
              </a:rPr>
              <a:t>: </a:t>
            </a:r>
            <a:r>
              <a:rPr lang="en-GB" sz="2400" dirty="0">
                <a:solidFill>
                  <a:srgbClr val="5792C9"/>
                </a:solidFill>
                <a:latin typeface="Times New Roman"/>
                <a:ea typeface="MS Mincho"/>
                <a:cs typeface="Times New Roman"/>
                <a:hlinkClick r:id="rId4">
                  <a:extLst>
                    <a:ext uri="{A12FA001-AC4F-418D-AE19-62706E023703}">
                      <ahyp:hlinkClr xmlns:ahyp="http://schemas.microsoft.com/office/drawing/2018/hyperlinkcolor" val="tx"/>
                    </a:ext>
                  </a:extLst>
                </a:hlinkClick>
              </a:rPr>
              <a:t>https://www.ippc.int/en/core-activities/capacity-development/capacity-development-committee/ic-sub-group/ic-sub-group-for-the-ippc-observatory/</a:t>
            </a:r>
            <a:r>
              <a:rPr lang="en-GB" sz="2400" dirty="0">
                <a:solidFill>
                  <a:srgbClr val="5792C9"/>
                </a:solidFill>
                <a:latin typeface="Times New Roman"/>
                <a:ea typeface="MS Mincho"/>
                <a:cs typeface="Times New Roman"/>
              </a:rPr>
              <a:t>   </a:t>
            </a:r>
          </a:p>
          <a:p>
            <a:endParaRPr lang="en-US" sz="2400" dirty="0">
              <a:latin typeface="Times New Roman" panose="02020603050405020304" pitchFamily="18" charset="0"/>
              <a:cs typeface="Times New Roman" panose="02020603050405020304" pitchFamily="18" charset="0"/>
            </a:endParaRPr>
          </a:p>
          <a:p>
            <a:r>
              <a:rPr lang="en-US" sz="2400" b="1" dirty="0">
                <a:solidFill>
                  <a:srgbClr val="006600"/>
                </a:solidFill>
                <a:ea typeface="MS Mincho"/>
                <a:cs typeface="Times New Roman" panose="02020603050405020304" pitchFamily="18" charset="0"/>
              </a:rPr>
              <a:t>IC Sub-group Terms of Reference</a:t>
            </a:r>
            <a:r>
              <a:rPr lang="en-US" sz="2400" b="1" dirty="0">
                <a:solidFill>
                  <a:srgbClr val="006600"/>
                </a:solidFill>
                <a:latin typeface="Times New Roman" panose="02020603050405020304" pitchFamily="18" charset="0"/>
                <a:cs typeface="Times New Roman" panose="02020603050405020304" pitchFamily="18" charset="0"/>
              </a:rPr>
              <a:t>:</a:t>
            </a:r>
            <a:r>
              <a:rPr lang="en-US" sz="2400" dirty="0">
                <a:solidFill>
                  <a:srgbClr val="006600"/>
                </a:solidFill>
                <a:latin typeface="Times New Roman" panose="02020603050405020304" pitchFamily="18" charset="0"/>
                <a:cs typeface="Times New Roman" panose="02020603050405020304" pitchFamily="18" charset="0"/>
              </a:rPr>
              <a:t> </a:t>
            </a:r>
            <a:r>
              <a:rPr lang="en-US" sz="2400" dirty="0">
                <a:solidFill>
                  <a:srgbClr val="5792C9"/>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https://www.ippc.int/en/publications/86154/</a:t>
            </a:r>
            <a:r>
              <a:rPr lang="en-US" sz="2400" dirty="0">
                <a:solidFill>
                  <a:srgbClr val="5792C9"/>
                </a:solidFill>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en-US" sz="2400" b="1" dirty="0">
                <a:solidFill>
                  <a:srgbClr val="006600"/>
                </a:solidFill>
                <a:ea typeface="MS Mincho"/>
                <a:cs typeface="Times New Roman" panose="02020603050405020304" pitchFamily="18" charset="0"/>
              </a:rPr>
              <a:t>Database of Topics for Studies and Surveys: </a:t>
            </a:r>
            <a:r>
              <a:rPr lang="en-GB" sz="2400" dirty="0">
                <a:solidFill>
                  <a:srgbClr val="5792C9"/>
                </a:solidFill>
                <a:latin typeface="Times New Roman"/>
                <a:ea typeface="MS Mincho"/>
                <a:cs typeface="Times New Roman"/>
                <a:hlinkClick r:id="rId6">
                  <a:extLst>
                    <a:ext uri="{A12FA001-AC4F-418D-AE19-62706E023703}">
                      <ahyp:hlinkClr xmlns:ahyp="http://schemas.microsoft.com/office/drawing/2018/hyperlinkcolor" val="tx"/>
                    </a:ext>
                  </a:extLst>
                </a:hlinkClick>
              </a:rPr>
              <a:t>https://www.ippc.int/en/publications/87720/</a:t>
            </a:r>
            <a:r>
              <a:rPr lang="en-GB" sz="2400" dirty="0">
                <a:solidFill>
                  <a:srgbClr val="5792C9"/>
                </a:solidFill>
                <a:latin typeface="Times New Roman"/>
                <a:ea typeface="MS Mincho"/>
                <a:cs typeface="Times New Roman"/>
              </a:rPr>
              <a:t> </a:t>
            </a:r>
            <a:endParaRPr lang="en-GB" sz="2400" dirty="0">
              <a:solidFill>
                <a:srgbClr val="5792C9"/>
              </a:solidFill>
              <a:latin typeface="Times New Roman" panose="02020603050405020304" pitchFamily="18" charset="0"/>
              <a:ea typeface="MS Mincho"/>
              <a:cs typeface="Times New Roman" panose="02020603050405020304" pitchFamily="18" charset="0"/>
            </a:endParaRPr>
          </a:p>
          <a:p>
            <a:endParaRPr lang="en-GB" sz="2400" dirty="0">
              <a:latin typeface="Times New Roman" panose="02020603050405020304" pitchFamily="18" charset="0"/>
              <a:cs typeface="Arial" panose="020B0604020202020204" pitchFamily="34" charset="0"/>
            </a:endParaRPr>
          </a:p>
          <a:p>
            <a:endParaRPr lang="en-IT" sz="24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990600"/>
            <a:ext cx="7120246" cy="296840"/>
          </a:xfrm>
        </p:spPr>
        <p:txBody>
          <a:bodyPr/>
          <a:lstStyle/>
          <a:p>
            <a:r>
              <a:rPr lang="ar-SA" dirty="0"/>
              <a:t>روابط مفيدة للمزيد من المعلومات</a:t>
            </a:r>
            <a:endParaRPr lang="en-IT"/>
          </a:p>
        </p:txBody>
      </p:sp>
    </p:spTree>
    <p:extLst>
      <p:ext uri="{BB962C8B-B14F-4D97-AF65-F5344CB8AC3E}">
        <p14:creationId xmlns:p14="http://schemas.microsoft.com/office/powerpoint/2010/main" val="1346481884"/>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defRPr/>
            </a:pPr>
            <a:r>
              <a:rPr lang="ar-SA" dirty="0"/>
              <a:t>شكرا</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533395" y="4699647"/>
            <a:ext cx="3179618" cy="1323439"/>
          </a:xfrm>
          <a:prstGeom prst="rect">
            <a:avLst/>
          </a:prstGeom>
        </p:spPr>
        <p:txBody>
          <a:bodyPr wrap="square">
            <a:spAutoFit/>
          </a:bodyPr>
          <a:lstStyle/>
          <a:p>
            <a:pPr algn="r" rtl="1"/>
            <a:r>
              <a:rPr lang="ar-SA" altLang="en-US" sz="1600" b="1" dirty="0">
                <a:solidFill>
                  <a:schemeClr val="bg1"/>
                </a:solidFill>
                <a:ea typeface="Arial Unicode MS" panose="020B0604020202020204" pitchFamily="34" charset="-128"/>
                <a:cs typeface="Arial" panose="020B0604020202020204" pitchFamily="34" charset="0"/>
              </a:rPr>
              <a:t>أمانة الاتفاقية الدولية لوقاية النباتات</a:t>
            </a:r>
            <a:br>
              <a:rPr lang="fr-FR" altLang="en-US" sz="1600" b="1" dirty="0">
                <a:solidFill>
                  <a:schemeClr val="bg1"/>
                </a:solidFill>
                <a:ea typeface="Arial Unicode MS" panose="020B0604020202020204" pitchFamily="34" charset="-128"/>
                <a:cs typeface="Arial" panose="020B0604020202020204" pitchFamily="34" charset="0"/>
              </a:rPr>
            </a:br>
            <a:br>
              <a:rPr lang="fr-FR" altLang="en-US" sz="1600" b="1" dirty="0">
                <a:solidFill>
                  <a:schemeClr val="bg1"/>
                </a:solidFill>
                <a:ea typeface="Arial Unicode MS" panose="020B0604020202020204" pitchFamily="34" charset="-128"/>
                <a:cs typeface="Arial" panose="020B0604020202020204" pitchFamily="34" charset="0"/>
              </a:rPr>
            </a:br>
            <a:r>
              <a:rPr lang="ar-SA" altLang="en-US" sz="1600" dirty="0">
                <a:solidFill>
                  <a:schemeClr val="bg1"/>
                </a:solidFill>
                <a:ea typeface="Arial Unicode MS" panose="020B0604020202020204" pitchFamily="34" charset="-128"/>
                <a:cs typeface="Arial" panose="020B0604020202020204" pitchFamily="34" charset="0"/>
              </a:rPr>
              <a:t>منظمة الأغذية والزراعة للأمم المتحدة (الفاو)</a:t>
            </a:r>
            <a:br>
              <a:rPr lang="fr-FR" altLang="en-US" sz="1600" dirty="0">
                <a:solidFill>
                  <a:schemeClr val="bg1"/>
                </a:solidFill>
                <a:ea typeface="Arial Unicode MS" panose="020B0604020202020204" pitchFamily="34" charset="-128"/>
                <a:cs typeface="Arial" panose="020B0604020202020204" pitchFamily="34" charset="0"/>
              </a:rPr>
            </a:b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endParaRPr lang="en-IT">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3DF7CF6C-C169-4829-97BF-745D0B60C4F0}"/>
              </a:ext>
            </a:extLst>
          </p:cNvPr>
          <p:cNvSpPr>
            <a:spLocks/>
          </p:cNvSpPr>
          <p:nvPr/>
        </p:nvSpPr>
        <p:spPr>
          <a:xfrm>
            <a:off x="159700" y="1478106"/>
            <a:ext cx="7274929" cy="5093500"/>
          </a:xfrm>
          <a:prstGeom prst="roundRect">
            <a:avLst>
              <a:gd name="adj" fmla="val 90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124861" y="1808966"/>
            <a:ext cx="7524145" cy="4188709"/>
          </a:xfrm>
        </p:spPr>
        <p:txBody>
          <a:bodyPr lIns="540000" tIns="0" rIns="360000" bIns="45720" anchor="t" anchorCtr="0"/>
          <a:lstStyle/>
          <a:p>
            <a:pPr algn="just" rtl="1"/>
            <a:r>
              <a:rPr lang="ar-EG" sz="2400" dirty="0"/>
              <a:t>لقد تم اعتماد </a:t>
            </a:r>
            <a:r>
              <a:rPr lang="ar-EG" sz="2400" dirty="0">
                <a:solidFill>
                  <a:srgbClr val="0096FF"/>
                </a:solidFill>
              </a:rPr>
              <a:t>نظام المراجعة ودعم التنفيذ </a:t>
            </a:r>
            <a:r>
              <a:rPr lang="ar-EG" sz="2400" dirty="0"/>
              <a:t>(والمعروف اختصارا ب </a:t>
            </a:r>
            <a:r>
              <a:rPr lang="en-US" sz="2400" dirty="0"/>
              <a:t>IRSS</a:t>
            </a:r>
            <a:r>
              <a:rPr lang="ar-SA" sz="2400" dirty="0"/>
              <a:t>) </a:t>
            </a:r>
            <a:r>
              <a:rPr lang="ar-EG" sz="2400" dirty="0"/>
              <a:t>في الدورة الثالثة لهيئة تدابير الصحة النباتية </a:t>
            </a:r>
            <a:r>
              <a:rPr lang="en-US" sz="2400" dirty="0"/>
              <a:t>CPM, 2008</a:t>
            </a:r>
            <a:r>
              <a:rPr lang="ar-SA" sz="2400" dirty="0"/>
              <a:t> وذلك </a:t>
            </a:r>
            <a:r>
              <a:rPr lang="ar-EG" sz="2400" dirty="0"/>
              <a:t>كنظام للتحقق من الامتثال للاتفاقية الدولية لوقاية النباتات وقياس </a:t>
            </a:r>
            <a:r>
              <a:rPr lang="ar-EG" sz="2400" dirty="0">
                <a:solidFill>
                  <a:srgbClr val="FF0000"/>
                </a:solidFill>
              </a:rPr>
              <a:t>مدي استيعاب</a:t>
            </a:r>
            <a:r>
              <a:rPr lang="ar-EG" sz="2400" dirty="0"/>
              <a:t> الدول الأعضاء للمعايير الدولية لتدابير الصحة النباتية.</a:t>
            </a:r>
          </a:p>
          <a:p>
            <a:endParaRPr lang="en-US" sz="1050" dirty="0"/>
          </a:p>
          <a:p>
            <a:pPr algn="just" rtl="1"/>
            <a:r>
              <a:rPr lang="ar-EG" sz="2400" dirty="0"/>
              <a:t>فمن خلال نظام ال </a:t>
            </a:r>
            <a:r>
              <a:rPr lang="en-US" sz="2400" dirty="0"/>
              <a:t>IRSS</a:t>
            </a:r>
            <a:r>
              <a:rPr lang="ar-SA" sz="2400" dirty="0"/>
              <a:t> يتم </a:t>
            </a:r>
            <a:r>
              <a:rPr lang="ar-EG" sz="2400" dirty="0">
                <a:solidFill>
                  <a:srgbClr val="0096FF"/>
                </a:solidFill>
              </a:rPr>
              <a:t>معالجة الثغرات المحددة في التنفيذ </a:t>
            </a:r>
            <a:r>
              <a:rPr lang="ar-EG" sz="2400" dirty="0"/>
              <a:t>من خلال منظومة أطر قائمة على المساعدة والتيسير.</a:t>
            </a:r>
          </a:p>
          <a:p>
            <a:endParaRPr lang="en-US" sz="2400" dirty="0"/>
          </a:p>
          <a:p>
            <a:pPr algn="just" rtl="1"/>
            <a:r>
              <a:rPr lang="ar-EG" sz="2400" dirty="0"/>
              <a:t>فيتم إجراء هذا الرصد بشكل رئيسي من </a:t>
            </a:r>
            <a:r>
              <a:rPr lang="ar-EG" sz="2400" dirty="0">
                <a:solidFill>
                  <a:srgbClr val="0096FF"/>
                </a:solidFill>
              </a:rPr>
              <a:t>خلال الدراسات واستطلاعات الرأي</a:t>
            </a:r>
            <a:r>
              <a:rPr lang="ar-EG" sz="2400" dirty="0"/>
              <a:t> المبنية على طلب الدول الأعضاء (مجتمع الاتفاقية الدولية لوقاية النباتات) والتي تكون آليته من خلال مجموعة العمل الفرعية لـ </a:t>
            </a:r>
            <a:r>
              <a:rPr lang="en-US" sz="2400" dirty="0"/>
              <a:t>IC IRSS</a:t>
            </a:r>
            <a:endParaRPr lang="ar-SA" sz="24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06218" y="937971"/>
            <a:ext cx="7986304" cy="296840"/>
          </a:xfrm>
        </p:spPr>
        <p:txBody>
          <a:bodyPr/>
          <a:lstStyle/>
          <a:p>
            <a:r>
              <a:rPr lang="en-US"/>
              <a:t>INTRODUCTION</a:t>
            </a:r>
            <a:endParaRPr lang="en-IT"/>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7175" y="3015816"/>
            <a:ext cx="3653285" cy="3653285"/>
          </a:xfrm>
          <a:prstGeom prst="rect">
            <a:avLst/>
          </a:prstGeom>
        </p:spPr>
      </p:pic>
      <p:sp>
        <p:nvSpPr>
          <p:cNvPr id="5" name="Rectangle: Rounded Corners 4">
            <a:extLst>
              <a:ext uri="{FF2B5EF4-FFF2-40B4-BE49-F238E27FC236}">
                <a16:creationId xmlns:a16="http://schemas.microsoft.com/office/drawing/2014/main" id="{DBFB53E9-7CEB-4334-8B38-832A96970112}"/>
              </a:ext>
            </a:extLst>
          </p:cNvPr>
          <p:cNvSpPr/>
          <p:nvPr/>
        </p:nvSpPr>
        <p:spPr>
          <a:xfrm>
            <a:off x="7591564" y="3113313"/>
            <a:ext cx="4307066" cy="3458293"/>
          </a:xfrm>
          <a:prstGeom prst="roundRect">
            <a:avLst>
              <a:gd name="adj" fmla="val 7399"/>
            </a:avLst>
          </a:prstGeom>
          <a:no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23" name="TextBox 22">
            <a:extLst>
              <a:ext uri="{FF2B5EF4-FFF2-40B4-BE49-F238E27FC236}">
                <a16:creationId xmlns:a16="http://schemas.microsoft.com/office/drawing/2014/main" id="{64B27017-B35D-49CD-B954-701B98B09458}"/>
              </a:ext>
            </a:extLst>
          </p:cNvPr>
          <p:cNvSpPr txBox="1"/>
          <p:nvPr/>
        </p:nvSpPr>
        <p:spPr>
          <a:xfrm>
            <a:off x="6891866" y="1478105"/>
            <a:ext cx="5276872" cy="6617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rtl="1"/>
            <a:r>
              <a:rPr lang="ar-EG" sz="2000" dirty="0"/>
              <a:t>في </a:t>
            </a:r>
            <a:r>
              <a:rPr lang="en-US" sz="2000" b="1" dirty="0"/>
              <a:t>CPM-16 (2022)</a:t>
            </a:r>
            <a:r>
              <a:rPr lang="ar-SA" sz="2000" b="1" dirty="0"/>
              <a:t> </a:t>
            </a:r>
            <a:r>
              <a:rPr lang="ar-EG" sz="2000" dirty="0"/>
              <a:t>تمت الموافقه على الانتقال من نظام </a:t>
            </a:r>
            <a:r>
              <a:rPr lang="en-US" sz="2000" dirty="0"/>
              <a:t>IRSS</a:t>
            </a:r>
            <a:r>
              <a:rPr lang="ar-SA" sz="2000" dirty="0"/>
              <a:t> الي </a:t>
            </a:r>
            <a:r>
              <a:rPr lang="ar-EG" sz="2000" b="1" dirty="0">
                <a:solidFill>
                  <a:srgbClr val="006600"/>
                </a:solidFill>
              </a:rPr>
              <a:t>مرصد الاتفاقية الدولية لوقاية النباتات</a:t>
            </a:r>
            <a:endParaRPr lang="en-US" sz="2000" b="1" dirty="0">
              <a:solidFill>
                <a:srgbClr val="006600"/>
              </a:solidFill>
            </a:endParaRPr>
          </a:p>
        </p:txBody>
      </p:sp>
      <p:sp>
        <p:nvSpPr>
          <p:cNvPr id="25" name="Rectangle: Rounded Corners 24">
            <a:extLst>
              <a:ext uri="{FF2B5EF4-FFF2-40B4-BE49-F238E27FC236}">
                <a16:creationId xmlns:a16="http://schemas.microsoft.com/office/drawing/2014/main" id="{21170266-DE7F-4A3B-A281-341B4FB2FDAE}"/>
              </a:ext>
            </a:extLst>
          </p:cNvPr>
          <p:cNvSpPr/>
          <p:nvPr/>
        </p:nvSpPr>
        <p:spPr>
          <a:xfrm>
            <a:off x="7591563" y="2102865"/>
            <a:ext cx="4307066" cy="933293"/>
          </a:xfrm>
          <a:prstGeom prst="roundRect">
            <a:avLst/>
          </a:prstGeom>
          <a:gradFill flip="none" rotWithShape="1">
            <a:gsLst>
              <a:gs pos="0">
                <a:srgbClr val="006600"/>
              </a:gs>
              <a:gs pos="17000">
                <a:srgbClr val="00825F"/>
              </a:gs>
              <a:gs pos="8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B056DE2E-FC7E-46D4-A48E-57CED8884019}"/>
              </a:ext>
            </a:extLst>
          </p:cNvPr>
          <p:cNvSpPr/>
          <p:nvPr/>
        </p:nvSpPr>
        <p:spPr>
          <a:xfrm>
            <a:off x="10123148" y="2190388"/>
            <a:ext cx="1674010" cy="7360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picture containing application&#10;&#10;Description automatically generated">
            <a:extLst>
              <a:ext uri="{FF2B5EF4-FFF2-40B4-BE49-F238E27FC236}">
                <a16:creationId xmlns:a16="http://schemas.microsoft.com/office/drawing/2014/main" id="{64CA83A7-231D-4E02-B2BA-A7F7285F97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406" t="31470" r="39411" b="33890"/>
          <a:stretch/>
        </p:blipFill>
        <p:spPr>
          <a:xfrm>
            <a:off x="8852013" y="2152779"/>
            <a:ext cx="1271135" cy="833464"/>
          </a:xfrm>
          <a:prstGeom prst="rect">
            <a:avLst/>
          </a:prstGeom>
          <a:ln>
            <a:noFill/>
          </a:ln>
        </p:spPr>
      </p:pic>
      <p:sp>
        <p:nvSpPr>
          <p:cNvPr id="29" name="TextBox 28">
            <a:extLst>
              <a:ext uri="{FF2B5EF4-FFF2-40B4-BE49-F238E27FC236}">
                <a16:creationId xmlns:a16="http://schemas.microsoft.com/office/drawing/2014/main" id="{849184E5-0DDE-4DCB-809F-A4EE6C6642E1}"/>
              </a:ext>
            </a:extLst>
          </p:cNvPr>
          <p:cNvSpPr txBox="1"/>
          <p:nvPr/>
        </p:nvSpPr>
        <p:spPr>
          <a:xfrm>
            <a:off x="7357621" y="2316050"/>
            <a:ext cx="1656603" cy="538609"/>
          </a:xfrm>
          <a:prstGeom prst="rect">
            <a:avLst/>
          </a:prstGeom>
          <a:noFill/>
          <a:ln>
            <a:noFill/>
          </a:ln>
        </p:spPr>
        <p:txBody>
          <a:bodyPr wrap="square" lIns="540000" tIns="0" rIns="360000" bIns="45720" rtlCol="0" anchor="ctr" anchorCtr="0">
            <a:spAutoFit/>
          </a:bodyPr>
          <a:lstStyle/>
          <a:p>
            <a:r>
              <a:rPr lang="en-US" sz="3200" b="1" dirty="0">
                <a:solidFill>
                  <a:schemeClr val="bg1"/>
                </a:solidFill>
              </a:rPr>
              <a:t>IRSS</a:t>
            </a:r>
          </a:p>
        </p:txBody>
      </p:sp>
      <p:pic>
        <p:nvPicPr>
          <p:cNvPr id="30" name="Picture 29">
            <a:extLst>
              <a:ext uri="{FF2B5EF4-FFF2-40B4-BE49-F238E27FC236}">
                <a16:creationId xmlns:a16="http://schemas.microsoft.com/office/drawing/2014/main" id="{0DAF6370-B6CC-44B0-9B04-7FE0249A4D51}"/>
              </a:ext>
            </a:extLst>
          </p:cNvPr>
          <p:cNvPicPr>
            <a:picLocks noChangeAspect="1"/>
          </p:cNvPicPr>
          <p:nvPr/>
        </p:nvPicPr>
        <p:blipFill rotWithShape="1">
          <a:blip r:embed="rId6"/>
          <a:srcRect l="11034" t="14102" r="10345" b="11877"/>
          <a:stretch/>
        </p:blipFill>
        <p:spPr>
          <a:xfrm>
            <a:off x="10217231" y="2193410"/>
            <a:ext cx="1425531" cy="729964"/>
          </a:xfrm>
          <a:prstGeom prst="rect">
            <a:avLst/>
          </a:prstGeom>
          <a:noFill/>
          <a:ln>
            <a:noFill/>
          </a:ln>
        </p:spPr>
      </p:pic>
    </p:spTree>
    <p:extLst>
      <p:ext uri="{BB962C8B-B14F-4D97-AF65-F5344CB8AC3E}">
        <p14:creationId xmlns:p14="http://schemas.microsoft.com/office/powerpoint/2010/main" val="120517215"/>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a16="http://schemas.microsoft.com/office/drawing/2014/main" id="{B544525A-BB9F-4B9B-8809-AE45592AB17C}"/>
              </a:ext>
            </a:extLst>
          </p:cNvPr>
          <p:cNvSpPr/>
          <p:nvPr/>
        </p:nvSpPr>
        <p:spPr>
          <a:xfrm>
            <a:off x="7577753" y="5394252"/>
            <a:ext cx="4505011" cy="1407216"/>
          </a:xfrm>
          <a:prstGeom prst="roundRect">
            <a:avLst>
              <a:gd name="adj" fmla="val 90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DDECFBB2-FD61-41F8-B9F4-87BF64BD3957}"/>
              </a:ext>
            </a:extLst>
          </p:cNvPr>
          <p:cNvSpPr/>
          <p:nvPr/>
        </p:nvSpPr>
        <p:spPr>
          <a:xfrm>
            <a:off x="4469641" y="4468730"/>
            <a:ext cx="3019819" cy="2332738"/>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54" name="Rectangle: Rounded Corners 53">
            <a:extLst>
              <a:ext uri="{FF2B5EF4-FFF2-40B4-BE49-F238E27FC236}">
                <a16:creationId xmlns:a16="http://schemas.microsoft.com/office/drawing/2014/main" id="{F6F856AF-5B22-487F-BB47-08C829425A2C}"/>
              </a:ext>
            </a:extLst>
          </p:cNvPr>
          <p:cNvSpPr/>
          <p:nvPr/>
        </p:nvSpPr>
        <p:spPr>
          <a:xfrm>
            <a:off x="99803" y="4468729"/>
            <a:ext cx="4254536" cy="2283389"/>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A8B7B1CC-495F-41F6-BB14-AEA0B01C8CCB}"/>
              </a:ext>
            </a:extLst>
          </p:cNvPr>
          <p:cNvSpPr/>
          <p:nvPr/>
        </p:nvSpPr>
        <p:spPr>
          <a:xfrm>
            <a:off x="7577753" y="3366271"/>
            <a:ext cx="4505011" cy="1943202"/>
          </a:xfrm>
          <a:prstGeom prst="roundRect">
            <a:avLst>
              <a:gd name="adj" fmla="val 600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49" name="Rectangle: Rounded Corners 48">
            <a:extLst>
              <a:ext uri="{FF2B5EF4-FFF2-40B4-BE49-F238E27FC236}">
                <a16:creationId xmlns:a16="http://schemas.microsoft.com/office/drawing/2014/main" id="{59A63816-C702-4FAA-A567-DF6678057CFC}"/>
              </a:ext>
            </a:extLst>
          </p:cNvPr>
          <p:cNvSpPr/>
          <p:nvPr/>
        </p:nvSpPr>
        <p:spPr>
          <a:xfrm>
            <a:off x="4453363" y="3369820"/>
            <a:ext cx="3036097" cy="990955"/>
          </a:xfrm>
          <a:prstGeom prst="roundRect">
            <a:avLst>
              <a:gd name="adj" fmla="val 99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47" name="Rectangle: Rounded Corners 46">
            <a:extLst>
              <a:ext uri="{FF2B5EF4-FFF2-40B4-BE49-F238E27FC236}">
                <a16:creationId xmlns:a16="http://schemas.microsoft.com/office/drawing/2014/main" id="{C17C4E29-2630-456D-BC42-3AC1421DE146}"/>
              </a:ext>
            </a:extLst>
          </p:cNvPr>
          <p:cNvSpPr/>
          <p:nvPr/>
        </p:nvSpPr>
        <p:spPr>
          <a:xfrm>
            <a:off x="106995" y="3366271"/>
            <a:ext cx="4274266" cy="994504"/>
          </a:xfrm>
          <a:prstGeom prst="roundRect">
            <a:avLst>
              <a:gd name="adj"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A0D48CE5-1961-46F6-84DC-6C89E75D631D}"/>
              </a:ext>
            </a:extLst>
          </p:cNvPr>
          <p:cNvSpPr/>
          <p:nvPr/>
        </p:nvSpPr>
        <p:spPr>
          <a:xfrm>
            <a:off x="7569947" y="1409695"/>
            <a:ext cx="1472440" cy="1856862"/>
          </a:xfrm>
          <a:prstGeom prst="roundRect">
            <a:avLst>
              <a:gd name="adj" fmla="val 76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287DCDA7-B942-4DA1-B67A-F58BE3CDD53A}"/>
              </a:ext>
            </a:extLst>
          </p:cNvPr>
          <p:cNvSpPr/>
          <p:nvPr/>
        </p:nvSpPr>
        <p:spPr>
          <a:xfrm>
            <a:off x="9120340" y="1416335"/>
            <a:ext cx="2962427" cy="1850222"/>
          </a:xfrm>
          <a:prstGeom prst="roundRect">
            <a:avLst>
              <a:gd name="adj" fmla="val 456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35" name="Rectangle: Rounded Corners 34">
            <a:extLst>
              <a:ext uri="{FF2B5EF4-FFF2-40B4-BE49-F238E27FC236}">
                <a16:creationId xmlns:a16="http://schemas.microsoft.com/office/drawing/2014/main" id="{8A6CA5D6-DBB5-48BC-938C-50C61AD52C93}"/>
              </a:ext>
            </a:extLst>
          </p:cNvPr>
          <p:cNvSpPr/>
          <p:nvPr/>
        </p:nvSpPr>
        <p:spPr>
          <a:xfrm>
            <a:off x="4453364" y="1409695"/>
            <a:ext cx="3043160" cy="1856862"/>
          </a:xfrm>
          <a:prstGeom prst="roundRect">
            <a:avLst>
              <a:gd name="adj" fmla="val 54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A1C2A590-B4ED-4007-97CB-9B957C6E59D7}"/>
              </a:ext>
            </a:extLst>
          </p:cNvPr>
          <p:cNvSpPr/>
          <p:nvPr/>
        </p:nvSpPr>
        <p:spPr>
          <a:xfrm>
            <a:off x="99803" y="1416335"/>
            <a:ext cx="4286020" cy="1856863"/>
          </a:xfrm>
          <a:prstGeom prst="roundRect">
            <a:avLst>
              <a:gd name="adj" fmla="val 930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1" eaLnBrk="1" latinLnBrk="0" hangingPunct="1"/>
            <a:endParaRPr lang="en-US"/>
          </a:p>
        </p:txBody>
      </p:sp>
      <p:sp>
        <p:nvSpPr>
          <p:cNvPr id="8" name="TextBox 7">
            <a:extLst>
              <a:ext uri="{FF2B5EF4-FFF2-40B4-BE49-F238E27FC236}">
                <a16:creationId xmlns:a16="http://schemas.microsoft.com/office/drawing/2014/main" id="{55E22B71-D115-597B-FB34-AB50FBA3E73E}"/>
              </a:ext>
            </a:extLst>
          </p:cNvPr>
          <p:cNvSpPr txBox="1"/>
          <p:nvPr/>
        </p:nvSpPr>
        <p:spPr>
          <a:xfrm>
            <a:off x="424781" y="2519192"/>
            <a:ext cx="3800395" cy="646331"/>
          </a:xfrm>
          <a:prstGeom prst="rect">
            <a:avLst/>
          </a:prstGeom>
          <a:noFill/>
        </p:spPr>
        <p:txBody>
          <a:bodyPr wrap="square" rtlCol="0">
            <a:spAutoFit/>
          </a:bodyPr>
          <a:lstStyle/>
          <a:p>
            <a:pPr algn="r"/>
            <a:r>
              <a:rPr lang="ar-SA" sz="1800" dirty="0"/>
              <a:t>تم تنفيذها من خلال مشروع كبير ممول من الاتحاد الأوروبي </a:t>
            </a:r>
            <a:r>
              <a:rPr lang="ar-SA" sz="1800" b="1" dirty="0"/>
              <a:t>٢٠١١</a:t>
            </a:r>
            <a:endParaRPr lang="en-IT" sz="1800" b="1"/>
          </a:p>
        </p:txBody>
      </p:sp>
      <p:grpSp>
        <p:nvGrpSpPr>
          <p:cNvPr id="9" name="Group 8">
            <a:extLst>
              <a:ext uri="{FF2B5EF4-FFF2-40B4-BE49-F238E27FC236}">
                <a16:creationId xmlns:a16="http://schemas.microsoft.com/office/drawing/2014/main" id="{A423150D-1B1E-7FA5-2694-2A507DCB459C}"/>
              </a:ext>
            </a:extLst>
          </p:cNvPr>
          <p:cNvGrpSpPr/>
          <p:nvPr/>
        </p:nvGrpSpPr>
        <p:grpSpPr>
          <a:xfrm>
            <a:off x="4472311" y="1440537"/>
            <a:ext cx="3097121" cy="856217"/>
            <a:chOff x="532023" y="4919436"/>
            <a:chExt cx="3097121" cy="856217"/>
          </a:xfrm>
        </p:grpSpPr>
        <p:pic>
          <p:nvPicPr>
            <p:cNvPr id="10" name="Graphic 12" descr="Remote learning science with solid fill">
              <a:extLst>
                <a:ext uri="{FF2B5EF4-FFF2-40B4-BE49-F238E27FC236}">
                  <a16:creationId xmlns:a16="http://schemas.microsoft.com/office/drawing/2014/main" id="{4A4B10D5-9D21-C392-5852-E123998D90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2023" y="4919436"/>
              <a:ext cx="856217" cy="856217"/>
            </a:xfrm>
            <a:prstGeom prst="rect">
              <a:avLst/>
            </a:prstGeom>
          </p:spPr>
        </p:pic>
        <p:sp>
          <p:nvSpPr>
            <p:cNvPr id="11" name="TextBox 10">
              <a:extLst>
                <a:ext uri="{FF2B5EF4-FFF2-40B4-BE49-F238E27FC236}">
                  <a16:creationId xmlns:a16="http://schemas.microsoft.com/office/drawing/2014/main" id="{78FC9A1F-6545-285C-039A-6CF5207D7894}"/>
                </a:ext>
              </a:extLst>
            </p:cNvPr>
            <p:cNvSpPr txBox="1"/>
            <p:nvPr/>
          </p:nvSpPr>
          <p:spPr>
            <a:xfrm>
              <a:off x="1474728" y="4927235"/>
              <a:ext cx="2154416" cy="800219"/>
            </a:xfrm>
            <a:prstGeom prst="rect">
              <a:avLst/>
            </a:prstGeom>
            <a:noFill/>
          </p:spPr>
          <p:txBody>
            <a:bodyPr wrap="square" lIns="91440" tIns="45720" rIns="91440" bIns="45720" rtlCol="0" anchor="t">
              <a:spAutoFit/>
            </a:bodyPr>
            <a:lstStyle/>
            <a:p>
              <a:pPr algn="r" rtl="1"/>
              <a:r>
                <a:rPr lang="ar-SA" sz="2600" b="1" dirty="0">
                  <a:solidFill>
                    <a:srgbClr val="006600"/>
                  </a:solidFill>
                </a:rPr>
                <a:t>٢ مسوحات عامة </a:t>
              </a:r>
              <a:r>
                <a:rPr lang="ar-SA" sz="2000" dirty="0"/>
                <a:t>تم اجرائها</a:t>
              </a:r>
              <a:endParaRPr lang="en-IT" sz="1800" dirty="0"/>
            </a:p>
          </p:txBody>
        </p:sp>
      </p:grpSp>
      <p:sp>
        <p:nvSpPr>
          <p:cNvPr id="13" name="TextBox 12">
            <a:extLst>
              <a:ext uri="{FF2B5EF4-FFF2-40B4-BE49-F238E27FC236}">
                <a16:creationId xmlns:a16="http://schemas.microsoft.com/office/drawing/2014/main" id="{69DA0893-D991-746B-C622-FAC423AC2284}"/>
              </a:ext>
            </a:extLst>
          </p:cNvPr>
          <p:cNvSpPr txBox="1"/>
          <p:nvPr/>
        </p:nvSpPr>
        <p:spPr>
          <a:xfrm>
            <a:off x="1090511" y="4487605"/>
            <a:ext cx="3173684" cy="769441"/>
          </a:xfrm>
          <a:prstGeom prst="rect">
            <a:avLst/>
          </a:prstGeom>
          <a:noFill/>
        </p:spPr>
        <p:txBody>
          <a:bodyPr wrap="square" rtlCol="0">
            <a:spAutoFit/>
          </a:bodyPr>
          <a:lstStyle/>
          <a:p>
            <a:pPr algn="r" rtl="1"/>
            <a:r>
              <a:rPr lang="ar-EG" sz="2600" b="1" dirty="0">
                <a:solidFill>
                  <a:srgbClr val="006600"/>
                </a:solidFill>
              </a:rPr>
              <a:t>٣ توصيات </a:t>
            </a:r>
            <a:r>
              <a:rPr lang="en-US" sz="2600" b="1" dirty="0">
                <a:solidFill>
                  <a:srgbClr val="006600"/>
                </a:solidFill>
              </a:rPr>
              <a:t>CPM</a:t>
            </a:r>
          </a:p>
          <a:p>
            <a:pPr algn="r" rtl="1"/>
            <a:r>
              <a:rPr lang="ar-EG" sz="1800" dirty="0">
                <a:solidFill>
                  <a:srgbClr val="006600"/>
                </a:solidFill>
                <a:cs typeface="+mj-cs"/>
              </a:rPr>
              <a:t>ترتبط ارتباطًا مباشرًا بدراسات </a:t>
            </a:r>
            <a:r>
              <a:rPr lang="en-US" sz="1800" dirty="0">
                <a:solidFill>
                  <a:srgbClr val="006600"/>
                </a:solidFill>
                <a:cs typeface="+mj-cs"/>
              </a:rPr>
              <a:t>IRSS</a:t>
            </a:r>
            <a:endParaRPr lang="en-US" sz="1100" dirty="0">
              <a:cs typeface="+mj-cs"/>
            </a:endParaRPr>
          </a:p>
        </p:txBody>
      </p:sp>
      <p:pic>
        <p:nvPicPr>
          <p:cNvPr id="14" name="Graphic 18" descr="Megaphone1 with solid fill">
            <a:extLst>
              <a:ext uri="{FF2B5EF4-FFF2-40B4-BE49-F238E27FC236}">
                <a16:creationId xmlns:a16="http://schemas.microsoft.com/office/drawing/2014/main" id="{9EC893AD-1EC5-CD3B-2C70-805CA97E1A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7962" y="4447127"/>
            <a:ext cx="759378" cy="759378"/>
          </a:xfrm>
          <a:prstGeom prst="rect">
            <a:avLst/>
          </a:prstGeom>
        </p:spPr>
      </p:pic>
      <p:sp>
        <p:nvSpPr>
          <p:cNvPr id="16" name="TextBox 15">
            <a:extLst>
              <a:ext uri="{FF2B5EF4-FFF2-40B4-BE49-F238E27FC236}">
                <a16:creationId xmlns:a16="http://schemas.microsoft.com/office/drawing/2014/main" id="{8CC334BB-DBCA-97E1-DA18-7DD21D0EEADF}"/>
              </a:ext>
            </a:extLst>
          </p:cNvPr>
          <p:cNvSpPr txBox="1"/>
          <p:nvPr/>
        </p:nvSpPr>
        <p:spPr>
          <a:xfrm>
            <a:off x="386825" y="3496809"/>
            <a:ext cx="3823813" cy="800219"/>
          </a:xfrm>
          <a:prstGeom prst="rect">
            <a:avLst/>
          </a:prstGeom>
          <a:noFill/>
        </p:spPr>
        <p:txBody>
          <a:bodyPr wrap="square" rtlCol="0">
            <a:spAutoFit/>
          </a:bodyPr>
          <a:lstStyle/>
          <a:p>
            <a:pPr algn="r"/>
            <a:r>
              <a:rPr lang="ar-SA" sz="2600" b="1" dirty="0">
                <a:solidFill>
                  <a:srgbClr val="006600"/>
                </a:solidFill>
              </a:rPr>
              <a:t>٣ دورات تمويل</a:t>
            </a:r>
            <a:endParaRPr lang="ar-SA" sz="2600" dirty="0"/>
          </a:p>
          <a:p>
            <a:pPr algn="r"/>
            <a:r>
              <a:rPr lang="ar-SA" sz="2000" dirty="0"/>
              <a:t>انتهت </a:t>
            </a:r>
            <a:r>
              <a:rPr lang="ar-SA" sz="2000" dirty="0" err="1"/>
              <a:t>المرحله</a:t>
            </a:r>
            <a:r>
              <a:rPr lang="ar-SA" sz="2000" dirty="0"/>
              <a:t> (دورة) الثالثة في مايو ٢٠٢٢</a:t>
            </a:r>
            <a:endParaRPr lang="en-IT" sz="1200" dirty="0"/>
          </a:p>
        </p:txBody>
      </p:sp>
      <p:pic>
        <p:nvPicPr>
          <p:cNvPr id="17" name="Graphic 21" descr="Money with solid fill">
            <a:extLst>
              <a:ext uri="{FF2B5EF4-FFF2-40B4-BE49-F238E27FC236}">
                <a16:creationId xmlns:a16="http://schemas.microsoft.com/office/drawing/2014/main" id="{9DCA981C-4776-2E5A-B152-53F5D0C75A5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9703" y="3328182"/>
            <a:ext cx="738207" cy="738207"/>
          </a:xfrm>
          <a:prstGeom prst="rect">
            <a:avLst/>
          </a:prstGeom>
        </p:spPr>
      </p:pic>
      <p:pic>
        <p:nvPicPr>
          <p:cNvPr id="19" name="Graphic 23" descr="Books with solid fill">
            <a:extLst>
              <a:ext uri="{FF2B5EF4-FFF2-40B4-BE49-F238E27FC236}">
                <a16:creationId xmlns:a16="http://schemas.microsoft.com/office/drawing/2014/main" id="{9810F6D6-0EBE-BC04-1924-FB11E80DD2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874287" y="1506715"/>
            <a:ext cx="803985" cy="803985"/>
          </a:xfrm>
          <a:prstGeom prst="rect">
            <a:avLst/>
          </a:prstGeom>
        </p:spPr>
      </p:pic>
      <p:sp>
        <p:nvSpPr>
          <p:cNvPr id="20" name="TextBox 19">
            <a:extLst>
              <a:ext uri="{FF2B5EF4-FFF2-40B4-BE49-F238E27FC236}">
                <a16:creationId xmlns:a16="http://schemas.microsoft.com/office/drawing/2014/main" id="{C53B7171-E222-6281-1B42-F1A2F3A63FB9}"/>
              </a:ext>
            </a:extLst>
          </p:cNvPr>
          <p:cNvSpPr txBox="1"/>
          <p:nvPr/>
        </p:nvSpPr>
        <p:spPr>
          <a:xfrm>
            <a:off x="5480326" y="3369820"/>
            <a:ext cx="1968008" cy="1046440"/>
          </a:xfrm>
          <a:prstGeom prst="rect">
            <a:avLst/>
          </a:prstGeom>
          <a:noFill/>
        </p:spPr>
        <p:txBody>
          <a:bodyPr wrap="square" rtlCol="0">
            <a:spAutoFit/>
          </a:bodyPr>
          <a:lstStyle/>
          <a:p>
            <a:pPr algn="r" rtl="1"/>
            <a:r>
              <a:rPr lang="ar-EG" sz="2600" b="1" dirty="0">
                <a:solidFill>
                  <a:srgbClr val="006600"/>
                </a:solidFill>
              </a:rPr>
              <a:t>١٥ موضوعا</a:t>
            </a:r>
          </a:p>
          <a:p>
            <a:pPr algn="r" rtl="1"/>
            <a:r>
              <a:rPr lang="ar-EG" sz="1800" dirty="0"/>
              <a:t>معتمد للدراسات المكتبية المتعمقة</a:t>
            </a:r>
            <a:endParaRPr lang="en-IT" sz="1100" dirty="0"/>
          </a:p>
        </p:txBody>
      </p:sp>
      <p:pic>
        <p:nvPicPr>
          <p:cNvPr id="22" name="Graphic 22" descr="Plant with solid fill">
            <a:extLst>
              <a:ext uri="{FF2B5EF4-FFF2-40B4-BE49-F238E27FC236}">
                <a16:creationId xmlns:a16="http://schemas.microsoft.com/office/drawing/2014/main" id="{9A2290C9-3AF2-D2D9-5148-BF9D04CA662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547993" y="3500910"/>
            <a:ext cx="768049" cy="768049"/>
          </a:xfrm>
          <a:prstGeom prst="rect">
            <a:avLst/>
          </a:prstGeom>
        </p:spPr>
      </p:pic>
      <p:sp>
        <p:nvSpPr>
          <p:cNvPr id="23" name="TextBox 22">
            <a:extLst>
              <a:ext uri="{FF2B5EF4-FFF2-40B4-BE49-F238E27FC236}">
                <a16:creationId xmlns:a16="http://schemas.microsoft.com/office/drawing/2014/main" id="{45DD7BB3-2382-0EB8-9740-66C47DFC6EAF}"/>
              </a:ext>
            </a:extLst>
          </p:cNvPr>
          <p:cNvSpPr txBox="1"/>
          <p:nvPr/>
        </p:nvSpPr>
        <p:spPr>
          <a:xfrm>
            <a:off x="7677778" y="2428698"/>
            <a:ext cx="1333329" cy="769441"/>
          </a:xfrm>
          <a:prstGeom prst="rect">
            <a:avLst/>
          </a:prstGeom>
          <a:noFill/>
        </p:spPr>
        <p:txBody>
          <a:bodyPr wrap="square" rtlCol="0">
            <a:spAutoFit/>
          </a:bodyPr>
          <a:lstStyle/>
          <a:p>
            <a:r>
              <a:rPr lang="ar-SA" sz="2600" b="1" dirty="0">
                <a:solidFill>
                  <a:srgbClr val="006600"/>
                </a:solidFill>
              </a:rPr>
              <a:t>١٥ دراسة </a:t>
            </a:r>
            <a:r>
              <a:rPr lang="ar-SA" sz="1800" dirty="0"/>
              <a:t>اعتمدت</a:t>
            </a:r>
            <a:endParaRPr lang="en-IT" sz="1800" dirty="0"/>
          </a:p>
        </p:txBody>
      </p:sp>
      <p:pic>
        <p:nvPicPr>
          <p:cNvPr id="25" name="Graphic 26">
            <a:extLst>
              <a:ext uri="{FF2B5EF4-FFF2-40B4-BE49-F238E27FC236}">
                <a16:creationId xmlns:a16="http://schemas.microsoft.com/office/drawing/2014/main" id="{C5EE63FD-D790-05B8-B059-97D28004A91A}"/>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733209" y="3538157"/>
            <a:ext cx="787766" cy="787766"/>
          </a:xfrm>
          <a:prstGeom prst="rect">
            <a:avLst/>
          </a:prstGeom>
        </p:spPr>
      </p:pic>
      <p:sp>
        <p:nvSpPr>
          <p:cNvPr id="26" name="TextBox 25">
            <a:extLst>
              <a:ext uri="{FF2B5EF4-FFF2-40B4-BE49-F238E27FC236}">
                <a16:creationId xmlns:a16="http://schemas.microsoft.com/office/drawing/2014/main" id="{EB4B5D28-CA22-46A8-43A1-6C3B952F13F8}"/>
              </a:ext>
            </a:extLst>
          </p:cNvPr>
          <p:cNvSpPr txBox="1"/>
          <p:nvPr/>
        </p:nvSpPr>
        <p:spPr>
          <a:xfrm>
            <a:off x="7874288" y="3506722"/>
            <a:ext cx="4099672" cy="1877437"/>
          </a:xfrm>
          <a:prstGeom prst="rect">
            <a:avLst/>
          </a:prstGeom>
          <a:noFill/>
        </p:spPr>
        <p:txBody>
          <a:bodyPr wrap="square" lIns="91440" tIns="45720" rIns="91440" bIns="45720" rtlCol="0" anchor="t">
            <a:spAutoFit/>
          </a:bodyPr>
          <a:lstStyle/>
          <a:p>
            <a:pPr algn="r" rtl="1"/>
            <a:r>
              <a:rPr lang="ar-SA" sz="2600" b="1" dirty="0">
                <a:solidFill>
                  <a:srgbClr val="006600"/>
                </a:solidFill>
              </a:rPr>
              <a:t>٦ ورش عمل إقليمية</a:t>
            </a:r>
            <a:endParaRPr lang="en-US" sz="2000" b="1" dirty="0">
              <a:solidFill>
                <a:srgbClr val="006600"/>
              </a:solidFill>
            </a:endParaRPr>
          </a:p>
          <a:p>
            <a:pPr algn="just" rtl="1"/>
            <a:endParaRPr lang="ar-EG" sz="1800" dirty="0"/>
          </a:p>
          <a:p>
            <a:pPr algn="just" rtl="1"/>
            <a:r>
              <a:rPr lang="ar-EG" sz="1800" dirty="0"/>
              <a:t>بشأن استعراض التحديات وأفضل الممارسات بشأن نظام مراقبة الصحة النباتية (المعيار الدولي ٦) لمساعدة البلدان في تنفيذه، الذي عقد في ٦ أقاليم لمنظمة الأغذية والزراعة في عام ٢٠١٢</a:t>
            </a:r>
            <a:endParaRPr lang="en-US" sz="1800" dirty="0"/>
          </a:p>
        </p:txBody>
      </p:sp>
      <p:sp>
        <p:nvSpPr>
          <p:cNvPr id="28" name="TextBox 27">
            <a:extLst>
              <a:ext uri="{FF2B5EF4-FFF2-40B4-BE49-F238E27FC236}">
                <a16:creationId xmlns:a16="http://schemas.microsoft.com/office/drawing/2014/main" id="{D2C16DB8-BA49-8643-0F8A-2EB873FA16C8}"/>
              </a:ext>
            </a:extLst>
          </p:cNvPr>
          <p:cNvSpPr txBox="1"/>
          <p:nvPr/>
        </p:nvSpPr>
        <p:spPr>
          <a:xfrm>
            <a:off x="5444744" y="4509253"/>
            <a:ext cx="2071297" cy="892552"/>
          </a:xfrm>
          <a:prstGeom prst="rect">
            <a:avLst/>
          </a:prstGeom>
          <a:noFill/>
        </p:spPr>
        <p:txBody>
          <a:bodyPr wrap="square" lIns="91440" tIns="45720" rIns="91440" bIns="45720" rtlCol="0" anchor="t">
            <a:spAutoFit/>
          </a:bodyPr>
          <a:lstStyle/>
          <a:p>
            <a:pPr algn="r" rtl="1"/>
            <a:r>
              <a:rPr lang="ar-SA" sz="2600" b="1" dirty="0">
                <a:solidFill>
                  <a:srgbClr val="006600"/>
                </a:solidFill>
              </a:rPr>
              <a:t>٣ اجتماعات دولية</a:t>
            </a:r>
            <a:endParaRPr lang="en-US" sz="2000" b="1" dirty="0">
              <a:solidFill>
                <a:srgbClr val="006600"/>
              </a:solidFill>
            </a:endParaRPr>
          </a:p>
        </p:txBody>
      </p:sp>
      <p:pic>
        <p:nvPicPr>
          <p:cNvPr id="29" name="Graphic 30" descr="Online meeting with solid fill">
            <a:extLst>
              <a:ext uri="{FF2B5EF4-FFF2-40B4-BE49-F238E27FC236}">
                <a16:creationId xmlns:a16="http://schemas.microsoft.com/office/drawing/2014/main" id="{DC5FE32D-4231-8F9A-2C40-EEDF0A65CE5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572724" y="4606681"/>
            <a:ext cx="736382" cy="736382"/>
          </a:xfrm>
          <a:prstGeom prst="rect">
            <a:avLst/>
          </a:prstGeom>
        </p:spPr>
      </p:pic>
      <p:sp>
        <p:nvSpPr>
          <p:cNvPr id="31" name="TextBox 30">
            <a:extLst>
              <a:ext uri="{FF2B5EF4-FFF2-40B4-BE49-F238E27FC236}">
                <a16:creationId xmlns:a16="http://schemas.microsoft.com/office/drawing/2014/main" id="{722B8023-C5EB-0B18-79C1-C7AF999DFC42}"/>
              </a:ext>
            </a:extLst>
          </p:cNvPr>
          <p:cNvSpPr txBox="1"/>
          <p:nvPr/>
        </p:nvSpPr>
        <p:spPr>
          <a:xfrm>
            <a:off x="9887584" y="1393240"/>
            <a:ext cx="2118470" cy="1723549"/>
          </a:xfrm>
          <a:prstGeom prst="rect">
            <a:avLst/>
          </a:prstGeom>
          <a:noFill/>
        </p:spPr>
        <p:txBody>
          <a:bodyPr wrap="square" rtlCol="0">
            <a:spAutoFit/>
          </a:bodyPr>
          <a:lstStyle/>
          <a:p>
            <a:pPr algn="r" rtl="1"/>
            <a:r>
              <a:rPr lang="ar-EG" sz="2600" b="1" dirty="0">
                <a:solidFill>
                  <a:srgbClr val="006600"/>
                </a:solidFill>
              </a:rPr>
              <a:t>٨ دراسات مكتبية جديدة</a:t>
            </a:r>
          </a:p>
          <a:p>
            <a:pPr algn="just" rtl="1"/>
            <a:r>
              <a:rPr lang="ar-EG" sz="1800" dirty="0"/>
              <a:t>أجريت حول موضوعات تؤثر على التنفيذ نُشرت في عام ٢٠٢٢</a:t>
            </a:r>
            <a:endParaRPr lang="en-IT" sz="1100" dirty="0"/>
          </a:p>
        </p:txBody>
      </p:sp>
      <p:pic>
        <p:nvPicPr>
          <p:cNvPr id="32" name="Graphic 31" descr="Circles with arrows with solid fill">
            <a:extLst>
              <a:ext uri="{FF2B5EF4-FFF2-40B4-BE49-F238E27FC236}">
                <a16:creationId xmlns:a16="http://schemas.microsoft.com/office/drawing/2014/main" id="{6D3E0446-552C-322D-13F4-6C3C4834596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077606" y="1485130"/>
            <a:ext cx="877085" cy="877085"/>
          </a:xfrm>
          <a:prstGeom prst="rect">
            <a:avLst/>
          </a:prstGeom>
        </p:spPr>
      </p:pic>
      <p:sp>
        <p:nvSpPr>
          <p:cNvPr id="45" name="TextBox 44">
            <a:extLst>
              <a:ext uri="{FF2B5EF4-FFF2-40B4-BE49-F238E27FC236}">
                <a16:creationId xmlns:a16="http://schemas.microsoft.com/office/drawing/2014/main" id="{D9D217D3-88BE-D569-8C44-AA295FD3120C}"/>
              </a:ext>
            </a:extLst>
          </p:cNvPr>
          <p:cNvSpPr txBox="1"/>
          <p:nvPr/>
        </p:nvSpPr>
        <p:spPr>
          <a:xfrm>
            <a:off x="1235754" y="1518025"/>
            <a:ext cx="3029511" cy="1061829"/>
          </a:xfrm>
          <a:prstGeom prst="rect">
            <a:avLst/>
          </a:prstGeom>
          <a:noFill/>
        </p:spPr>
        <p:txBody>
          <a:bodyPr wrap="square" lIns="91440" tIns="45720" rIns="91440" bIns="45720" rtlCol="0" anchor="t">
            <a:spAutoFit/>
          </a:bodyPr>
          <a:lstStyle/>
          <a:p>
            <a:pPr algn="just" rtl="1"/>
            <a:r>
              <a:rPr lang="ar-SA" sz="2000" b="1" dirty="0">
                <a:solidFill>
                  <a:srgbClr val="006600"/>
                </a:solidFill>
              </a:rPr>
              <a:t> </a:t>
            </a:r>
            <a:r>
              <a:rPr lang="ar-SA" sz="2100" b="1" dirty="0">
                <a:solidFill>
                  <a:srgbClr val="006600"/>
                </a:solidFill>
              </a:rPr>
              <a:t>تم اعتماد </a:t>
            </a:r>
            <a:r>
              <a:rPr lang="ar-SA" sz="2100" dirty="0"/>
              <a:t>مرصد الاتفاقية الدولية لوقاية </a:t>
            </a:r>
            <a:r>
              <a:rPr lang="ar-SA" sz="2100" b="1" dirty="0">
                <a:solidFill>
                  <a:srgbClr val="006600"/>
                </a:solidFill>
              </a:rPr>
              <a:t>النباتات في الدورة ١٦ من هيئة تدابير الصحة النباتية</a:t>
            </a:r>
            <a:endParaRPr lang="en-IT" sz="2100" b="1">
              <a:solidFill>
                <a:srgbClr val="006600"/>
              </a:solidFill>
            </a:endParaRPr>
          </a:p>
        </p:txBody>
      </p:sp>
      <p:pic>
        <p:nvPicPr>
          <p:cNvPr id="46" name="Graphic 16" descr="Open hand with plant with solid fill">
            <a:extLst>
              <a:ext uri="{FF2B5EF4-FFF2-40B4-BE49-F238E27FC236}">
                <a16:creationId xmlns:a16="http://schemas.microsoft.com/office/drawing/2014/main" id="{4C23FF65-6D2B-75DD-10A4-F20BC7E4DD29}"/>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77141" y="1509302"/>
            <a:ext cx="855237" cy="855237"/>
          </a:xfrm>
          <a:prstGeom prst="rect">
            <a:avLst/>
          </a:prstGeom>
        </p:spPr>
      </p:pic>
      <p:sp>
        <p:nvSpPr>
          <p:cNvPr id="48" name="TextBox 47">
            <a:extLst>
              <a:ext uri="{FF2B5EF4-FFF2-40B4-BE49-F238E27FC236}">
                <a16:creationId xmlns:a16="http://schemas.microsoft.com/office/drawing/2014/main" id="{87D5BEB8-63C6-9CC3-5E2E-6E860AF2C8E6}"/>
              </a:ext>
            </a:extLst>
          </p:cNvPr>
          <p:cNvSpPr txBox="1"/>
          <p:nvPr/>
        </p:nvSpPr>
        <p:spPr>
          <a:xfrm>
            <a:off x="4336395" y="2304376"/>
            <a:ext cx="3238308" cy="1138773"/>
          </a:xfrm>
          <a:prstGeom prst="rect">
            <a:avLst/>
          </a:prstGeom>
          <a:noFill/>
        </p:spPr>
        <p:txBody>
          <a:bodyPr wrap="square">
            <a:spAutoFit/>
          </a:bodyPr>
          <a:lstStyle/>
          <a:p>
            <a:pPr algn="just" rtl="1"/>
            <a:r>
              <a:rPr lang="ar-EG" sz="1700" dirty="0">
                <a:solidFill>
                  <a:srgbClr val="000000"/>
                </a:solidFill>
                <a:ea typeface="Times New Roman" panose="02020603050405020304" pitchFamily="18" charset="0"/>
                <a:cs typeface="DaunPenh" pitchFamily="2" charset="0"/>
              </a:rPr>
              <a:t>كانت المسوحات تقييمًا ذاتيًا للمنظمات القطرية لوقاية النباتات لقياس مستوى تنفيذ بنود الاتفاقية الدولية لوقاية النباتات والمعايير الدولية لتدابير الصحة النباتية.</a:t>
            </a:r>
            <a:endParaRPr lang="en-US" sz="1700" dirty="0"/>
          </a:p>
        </p:txBody>
      </p:sp>
      <p:sp>
        <p:nvSpPr>
          <p:cNvPr id="50" name="TextBox 49">
            <a:extLst>
              <a:ext uri="{FF2B5EF4-FFF2-40B4-BE49-F238E27FC236}">
                <a16:creationId xmlns:a16="http://schemas.microsoft.com/office/drawing/2014/main" id="{300112A9-A603-949C-EB92-5F31F9A91291}"/>
              </a:ext>
            </a:extLst>
          </p:cNvPr>
          <p:cNvSpPr txBox="1"/>
          <p:nvPr/>
        </p:nvSpPr>
        <p:spPr>
          <a:xfrm>
            <a:off x="106995" y="4965982"/>
            <a:ext cx="4346368" cy="1723549"/>
          </a:xfrm>
          <a:prstGeom prst="rect">
            <a:avLst/>
          </a:prstGeom>
          <a:noFill/>
        </p:spPr>
        <p:txBody>
          <a:bodyPr wrap="square" lIns="91440" tIns="45720" rIns="91440" bIns="45720" anchor="t">
            <a:spAutoFit/>
          </a:bodyPr>
          <a:lstStyle/>
          <a:p>
            <a:endParaRPr lang="en-US" sz="1600" dirty="0"/>
          </a:p>
          <a:p>
            <a:pPr marL="285750" indent="-285750" algn="r" rtl="1">
              <a:buFont typeface="Arial" panose="020B0604020202020204" pitchFamily="34" charset="0"/>
              <a:buChar char="•"/>
            </a:pPr>
            <a:r>
              <a:rPr lang="en-US" sz="1800" b="1" dirty="0"/>
              <a:t>R-04</a:t>
            </a:r>
            <a:r>
              <a:rPr lang="ar-EG" sz="1800" dirty="0"/>
              <a:t>. تغطية الاتفاقية الدولية لوقاية النباتات للنباتات المائية</a:t>
            </a:r>
          </a:p>
          <a:p>
            <a:pPr marL="285750" indent="-285750" algn="r" rtl="1">
              <a:buFont typeface="Arial" panose="020B0604020202020204" pitchFamily="34" charset="0"/>
              <a:buChar char="•"/>
            </a:pPr>
            <a:r>
              <a:rPr lang="en-US" sz="1800" b="1" dirty="0"/>
              <a:t>R-05</a:t>
            </a:r>
            <a:r>
              <a:rPr lang="ar-EG" sz="1800" b="1" dirty="0"/>
              <a:t>. </a:t>
            </a:r>
            <a:r>
              <a:rPr lang="ar-EG" sz="1800" dirty="0"/>
              <a:t>التجارة عبر الإنترنت (التجارة الإلكترونية) للنباتات والمواد الأخرى الخاضعة للوائح.</a:t>
            </a:r>
          </a:p>
          <a:p>
            <a:pPr marL="285750" indent="-285750" algn="r" rtl="1">
              <a:buFont typeface="Arial" panose="020B0604020202020204" pitchFamily="34" charset="0"/>
              <a:buChar char="•"/>
            </a:pPr>
            <a:r>
              <a:rPr lang="en-US" sz="1800" b="1" dirty="0"/>
              <a:t>R-07</a:t>
            </a:r>
            <a:r>
              <a:rPr lang="ar-EG" sz="1800" b="1" dirty="0"/>
              <a:t>. </a:t>
            </a:r>
            <a:r>
              <a:rPr lang="ar-EG" sz="1800" dirty="0"/>
              <a:t>أهمية تشخيص الآفات</a:t>
            </a:r>
          </a:p>
        </p:txBody>
      </p:sp>
      <p:sp>
        <p:nvSpPr>
          <p:cNvPr id="55" name="TextBox 54">
            <a:extLst>
              <a:ext uri="{FF2B5EF4-FFF2-40B4-BE49-F238E27FC236}">
                <a16:creationId xmlns:a16="http://schemas.microsoft.com/office/drawing/2014/main" id="{EA872865-AFA0-AAE9-8432-5CA46D230D77}"/>
              </a:ext>
            </a:extLst>
          </p:cNvPr>
          <p:cNvSpPr txBox="1"/>
          <p:nvPr/>
        </p:nvSpPr>
        <p:spPr>
          <a:xfrm>
            <a:off x="4639327" y="5443530"/>
            <a:ext cx="2745611" cy="646331"/>
          </a:xfrm>
          <a:prstGeom prst="rect">
            <a:avLst/>
          </a:prstGeom>
          <a:noFill/>
        </p:spPr>
        <p:txBody>
          <a:bodyPr wrap="square">
            <a:spAutoFit/>
          </a:bodyPr>
          <a:lstStyle/>
          <a:p>
            <a:pPr algn="just" rtl="1"/>
            <a:r>
              <a:rPr lang="ar-EG" sz="1800" dirty="0"/>
              <a:t>عُقدت بشأن المراقبة والقضايا العالمية الناشئة والرصد والتقييم</a:t>
            </a:r>
            <a:endParaRPr lang="en-US" sz="1800" dirty="0"/>
          </a:p>
        </p:txBody>
      </p:sp>
      <p:sp>
        <p:nvSpPr>
          <p:cNvPr id="57" name="Title 1">
            <a:extLst>
              <a:ext uri="{FF2B5EF4-FFF2-40B4-BE49-F238E27FC236}">
                <a16:creationId xmlns:a16="http://schemas.microsoft.com/office/drawing/2014/main" id="{57A58874-B36C-9FF2-1AB4-B999C3DA575D}"/>
              </a:ext>
            </a:extLst>
          </p:cNvPr>
          <p:cNvSpPr>
            <a:spLocks noGrp="1"/>
          </p:cNvSpPr>
          <p:nvPr>
            <p:ph type="title"/>
          </p:nvPr>
        </p:nvSpPr>
        <p:spPr>
          <a:xfrm>
            <a:off x="99802" y="965435"/>
            <a:ext cx="7686811" cy="289291"/>
          </a:xfrm>
        </p:spPr>
        <p:txBody>
          <a:bodyPr/>
          <a:lstStyle/>
          <a:p>
            <a:pPr algn="l"/>
            <a:r>
              <a:rPr lang="ar-SA" dirty="0"/>
              <a:t> الرئيسية</a:t>
            </a:r>
            <a:r>
              <a:rPr lang="en-US" dirty="0"/>
              <a:t>IRSS</a:t>
            </a:r>
            <a:r>
              <a:rPr lang="ar-SA" dirty="0"/>
              <a:t>انجازات </a:t>
            </a:r>
            <a:endParaRPr lang="en-IT" dirty="0"/>
          </a:p>
        </p:txBody>
      </p:sp>
      <p:sp>
        <p:nvSpPr>
          <p:cNvPr id="42" name="TextBox 41">
            <a:extLst>
              <a:ext uri="{FF2B5EF4-FFF2-40B4-BE49-F238E27FC236}">
                <a16:creationId xmlns:a16="http://schemas.microsoft.com/office/drawing/2014/main" id="{3B70F1C4-543D-CF5D-B768-6F288CE4BAEB}"/>
              </a:ext>
            </a:extLst>
          </p:cNvPr>
          <p:cNvSpPr txBox="1"/>
          <p:nvPr/>
        </p:nvSpPr>
        <p:spPr>
          <a:xfrm>
            <a:off x="7384938" y="5463727"/>
            <a:ext cx="4744968" cy="1431161"/>
          </a:xfrm>
          <a:prstGeom prst="rect">
            <a:avLst/>
          </a:prstGeom>
        </p:spPr>
        <p:txBody>
          <a:bodyPr wrap="square" lIns="540000" tIns="0" rIns="360000" rtlCol="0" anchor="t" anchorCtr="0">
            <a:spAutoFit/>
          </a:bodyPr>
          <a:lstStyle/>
          <a:p>
            <a:pPr algn="just" rtl="1"/>
            <a:r>
              <a:rPr lang="ar-EG" sz="1800" dirty="0"/>
              <a:t>يقودها </a:t>
            </a:r>
            <a:r>
              <a:rPr lang="ar-EG" sz="1800" b="1" dirty="0">
                <a:solidFill>
                  <a:srgbClr val="006600"/>
                </a:solidFill>
              </a:rPr>
              <a:t>الفريق الفرعي </a:t>
            </a:r>
            <a:r>
              <a:rPr lang="ar-EG" sz="1800" dirty="0"/>
              <a:t>التابع للجنة الدولية المعنية </a:t>
            </a:r>
            <a:r>
              <a:rPr lang="ar-EG" sz="1800" b="1" dirty="0">
                <a:solidFill>
                  <a:srgbClr val="006600"/>
                </a:solidFill>
              </a:rPr>
              <a:t>بمرصد الاتفاقية الدولية لوقاية النباتات </a:t>
            </a:r>
            <a:r>
              <a:rPr lang="ar-EG" sz="1800" dirty="0"/>
              <a:t>مع أعضاء من المكتب ولجنة المعايير ولجنة المنظمات الدولية والمنظمات الإقليمية لوقاية النباتات وكل وحدة من وحدات السكرتارية</a:t>
            </a:r>
            <a:endParaRPr lang="en-IT" sz="1600" dirty="0"/>
          </a:p>
        </p:txBody>
      </p:sp>
    </p:spTree>
    <p:extLst>
      <p:ext uri="{BB962C8B-B14F-4D97-AF65-F5344CB8AC3E}">
        <p14:creationId xmlns:p14="http://schemas.microsoft.com/office/powerpoint/2010/main" val="2906579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 </a:t>
            </a:r>
          </a:p>
        </p:txBody>
      </p:sp>
      <p:sp>
        <p:nvSpPr>
          <p:cNvPr id="5" name="Title 4"/>
          <p:cNvSpPr>
            <a:spLocks noGrp="1"/>
          </p:cNvSpPr>
          <p:nvPr>
            <p:ph type="title"/>
          </p:nvPr>
        </p:nvSpPr>
        <p:spPr>
          <a:xfrm>
            <a:off x="65431" y="946292"/>
            <a:ext cx="7986304" cy="296840"/>
          </a:xfrm>
        </p:spPr>
        <p:txBody>
          <a:bodyPr/>
          <a:lstStyle/>
          <a:p>
            <a:r>
              <a:rPr lang="ar-SA" dirty="0"/>
              <a:t>تاريخ ومعالم</a:t>
            </a:r>
            <a:endParaRPr lang="en-US" dirty="0"/>
          </a:p>
        </p:txBody>
      </p:sp>
      <p:sp>
        <p:nvSpPr>
          <p:cNvPr id="6" name="Rectangle 5"/>
          <p:cNvSpPr/>
          <p:nvPr/>
        </p:nvSpPr>
        <p:spPr>
          <a:xfrm>
            <a:off x="5965195" y="3198168"/>
            <a:ext cx="261610" cy="461665"/>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grpSp>
        <p:nvGrpSpPr>
          <p:cNvPr id="9" name="Group 8">
            <a:extLst>
              <a:ext uri="{FF2B5EF4-FFF2-40B4-BE49-F238E27FC236}">
                <a16:creationId xmlns:a16="http://schemas.microsoft.com/office/drawing/2014/main" id="{65788D44-80DC-0C42-8A76-26295DDFD46B}"/>
              </a:ext>
            </a:extLst>
          </p:cNvPr>
          <p:cNvGrpSpPr/>
          <p:nvPr/>
        </p:nvGrpSpPr>
        <p:grpSpPr>
          <a:xfrm>
            <a:off x="5806553" y="1775091"/>
            <a:ext cx="3362746" cy="4204170"/>
            <a:chOff x="5679889" y="1499896"/>
            <a:chExt cx="3362746" cy="4204170"/>
          </a:xfrm>
        </p:grpSpPr>
        <p:cxnSp>
          <p:nvCxnSpPr>
            <p:cNvPr id="39" name="Straight Connector 38">
              <a:extLst>
                <a:ext uri="{FF2B5EF4-FFF2-40B4-BE49-F238E27FC236}">
                  <a16:creationId xmlns:a16="http://schemas.microsoft.com/office/drawing/2014/main" id="{5F1DC0A3-65BB-DE47-BA99-BF0B6C339038}"/>
                </a:ext>
              </a:extLst>
            </p:cNvPr>
            <p:cNvCxnSpPr>
              <a:cxnSpLocks/>
              <a:stCxn id="41" idx="2"/>
              <a:endCxn id="42" idx="0"/>
            </p:cNvCxnSpPr>
            <p:nvPr/>
          </p:nvCxnSpPr>
          <p:spPr>
            <a:xfrm flipH="1">
              <a:off x="8182173" y="2392832"/>
              <a:ext cx="58893" cy="2245600"/>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DB41ED30-F992-9F41-86C2-CC7CBFCDE402}"/>
                </a:ext>
              </a:extLst>
            </p:cNvPr>
            <p:cNvSpPr txBox="1"/>
            <p:nvPr/>
          </p:nvSpPr>
          <p:spPr>
            <a:xfrm>
              <a:off x="7598590" y="1499896"/>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ar-SA" sz="2800" b="1" dirty="0">
                  <a:solidFill>
                    <a:srgbClr val="E32D91">
                      <a:lumMod val="75000"/>
                    </a:srgbClr>
                  </a:solidFill>
                  <a:latin typeface="Calibri" panose="020F0502020204030204"/>
                </a:rPr>
                <a:t>٢٠١٧</a:t>
              </a:r>
              <a:endParaRPr lang="it-IT" sz="2800" b="1" dirty="0">
                <a:solidFill>
                  <a:srgbClr val="E32D91">
                    <a:lumMod val="75000"/>
                  </a:srgbClr>
                </a:solidFill>
                <a:latin typeface="Calibri" panose="020F0502020204030204"/>
              </a:endParaRPr>
            </a:p>
          </p:txBody>
        </p:sp>
        <p:pic>
          <p:nvPicPr>
            <p:cNvPr id="41" name="Picture 40">
              <a:extLst>
                <a:ext uri="{FF2B5EF4-FFF2-40B4-BE49-F238E27FC236}">
                  <a16:creationId xmlns:a16="http://schemas.microsoft.com/office/drawing/2014/main" id="{CA323453-0730-554A-88F6-D6E27E0DA4CD}"/>
                </a:ext>
              </a:extLst>
            </p:cNvPr>
            <p:cNvPicPr>
              <a:picLocks noChangeAspect="1"/>
            </p:cNvPicPr>
            <p:nvPr/>
          </p:nvPicPr>
          <p:blipFill>
            <a:blip r:embed="rId4"/>
            <a:stretch>
              <a:fillRect/>
            </a:stretch>
          </p:blipFill>
          <p:spPr>
            <a:xfrm>
              <a:off x="8119828" y="2052630"/>
              <a:ext cx="242475" cy="340202"/>
            </a:xfrm>
            <a:prstGeom prst="rect">
              <a:avLst/>
            </a:prstGeom>
          </p:spPr>
        </p:pic>
        <p:sp>
          <p:nvSpPr>
            <p:cNvPr id="42" name="TextBox 41">
              <a:extLst>
                <a:ext uri="{FF2B5EF4-FFF2-40B4-BE49-F238E27FC236}">
                  <a16:creationId xmlns:a16="http://schemas.microsoft.com/office/drawing/2014/main" id="{F881BB25-936D-CF40-A3D3-9522CDD1A98C}"/>
                </a:ext>
              </a:extLst>
            </p:cNvPr>
            <p:cNvSpPr txBox="1"/>
            <p:nvPr/>
          </p:nvSpPr>
          <p:spPr>
            <a:xfrm>
              <a:off x="7321710" y="4638432"/>
              <a:ext cx="1720925" cy="584775"/>
            </a:xfrm>
            <a:prstGeom prst="rect">
              <a:avLst/>
            </a:prstGeom>
            <a:solidFill>
              <a:srgbClr val="0E7E42"/>
            </a:solidFill>
          </p:spPr>
          <p:txBody>
            <a:bodyPr wrap="square" rtlCol="0">
              <a:spAutoFit/>
            </a:bodyPr>
            <a:lstStyle/>
            <a:p>
              <a:pPr marL="0" marR="0" lvl="0" indent="0" algn="ctr" defTabSz="1219170" rtl="1" eaLnBrk="1" fontAlgn="auto" latinLnBrk="0" hangingPunct="1">
                <a:lnSpc>
                  <a:spcPct val="100000"/>
                </a:lnSpc>
                <a:spcBef>
                  <a:spcPts val="0"/>
                </a:spcBef>
                <a:spcAft>
                  <a:spcPts val="0"/>
                </a:spcAft>
                <a:buClrTx/>
                <a:buSzTx/>
                <a:buFontTx/>
                <a:buNone/>
                <a:tabLst/>
                <a:defRPr/>
              </a:pPr>
              <a:r>
                <a:rPr lang="ar-SA" sz="1600" b="1" dirty="0">
                  <a:solidFill>
                    <a:schemeClr val="bg1"/>
                  </a:solidFill>
                  <a:latin typeface="Calibri" panose="020F0502020204030204"/>
                </a:rPr>
                <a:t>اشراف ال </a:t>
              </a:r>
              <a:r>
                <a:rPr lang="en-US" sz="1600" b="1" dirty="0">
                  <a:solidFill>
                    <a:schemeClr val="bg1"/>
                  </a:solidFill>
                  <a:latin typeface="Calibri" panose="020F0502020204030204"/>
                </a:rPr>
                <a:t>IC</a:t>
              </a:r>
              <a:endParaRPr lang="it-IT" sz="1600" b="1" dirty="0">
                <a:solidFill>
                  <a:schemeClr val="bg1"/>
                </a:solidFill>
                <a:latin typeface="Calibri" panose="020F0502020204030204"/>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 </a:t>
              </a:r>
              <a:endParaRPr lang="en-IT" sz="1600" b="1" dirty="0">
                <a:solidFill>
                  <a:schemeClr val="bg1"/>
                </a:solidFill>
                <a:latin typeface="Calibri" panose="020F0502020204030204"/>
              </a:endParaRPr>
            </a:p>
          </p:txBody>
        </p:sp>
        <p:sp>
          <p:nvSpPr>
            <p:cNvPr id="43" name="TextBox 42">
              <a:extLst>
                <a:ext uri="{FF2B5EF4-FFF2-40B4-BE49-F238E27FC236}">
                  <a16:creationId xmlns:a16="http://schemas.microsoft.com/office/drawing/2014/main" id="{66D197AA-7632-2143-A88B-18D1F01286F7}"/>
                </a:ext>
              </a:extLst>
            </p:cNvPr>
            <p:cNvSpPr txBox="1"/>
            <p:nvPr/>
          </p:nvSpPr>
          <p:spPr>
            <a:xfrm>
              <a:off x="5679889" y="5288568"/>
              <a:ext cx="3362746" cy="784830"/>
            </a:xfrm>
            <a:prstGeom prst="rect">
              <a:avLst/>
            </a:prstGeom>
          </p:spPr>
          <p:txBody>
            <a:bodyPr wrap="square" lIns="216000" tIns="0" rIns="0" bIns="36000" rtlCol="0" anchor="t" anchorCtr="0">
              <a:spAutoFit/>
            </a:bodyPr>
            <a:lstStyle>
              <a:defPPr>
                <a:defRPr lang="en-US"/>
              </a:defPPr>
              <a:lvl3pPr marL="36000" lvl="2" algn="just" rtl="1">
                <a:defRPr sz="1200" b="1">
                  <a:cs typeface="+mj-cs"/>
                </a:defRPr>
              </a:lvl3pPr>
              <a:lvl4pPr marL="645584" lvl="3" indent="-171450" algn="just" rtl="1">
                <a:buFont typeface="Arial" panose="020B0604020202020204" pitchFamily="34" charset="0"/>
                <a:buChar char="•"/>
                <a:defRPr sz="1200">
                  <a:cs typeface="+mj-cs"/>
                </a:defRPr>
              </a:lvl4pPr>
            </a:lstStyle>
            <a:p>
              <a:pPr lvl="2"/>
              <a:r>
                <a:rPr lang="ar-EG" b="0" dirty="0"/>
                <a:t>لجنة التنفيذ وبناء القدرات للإشراف على</a:t>
              </a:r>
              <a:r>
                <a:rPr lang="en-US" b="0" dirty="0"/>
                <a:t>IRSS</a:t>
              </a:r>
              <a:r>
                <a:rPr lang="ar-SA" b="0" dirty="0"/>
                <a:t> </a:t>
              </a:r>
              <a:r>
                <a:rPr lang="ar-EG" b="0" dirty="0"/>
                <a:t>والمجموعة الفرعية من ال </a:t>
              </a:r>
              <a:r>
                <a:rPr lang="en-US" b="0" dirty="0"/>
                <a:t>IC</a:t>
              </a:r>
              <a:endParaRPr lang="en-IT" b="0"/>
            </a:p>
          </p:txBody>
        </p:sp>
      </p:grpSp>
      <p:grpSp>
        <p:nvGrpSpPr>
          <p:cNvPr id="10" name="Group 9">
            <a:extLst>
              <a:ext uri="{FF2B5EF4-FFF2-40B4-BE49-F238E27FC236}">
                <a16:creationId xmlns:a16="http://schemas.microsoft.com/office/drawing/2014/main" id="{D6EA0120-B0B7-ED4F-A869-76B01CBF70F0}"/>
              </a:ext>
            </a:extLst>
          </p:cNvPr>
          <p:cNvGrpSpPr/>
          <p:nvPr/>
        </p:nvGrpSpPr>
        <p:grpSpPr>
          <a:xfrm>
            <a:off x="-237607" y="1747999"/>
            <a:ext cx="2982509" cy="3066985"/>
            <a:chOff x="-364271" y="1472804"/>
            <a:chExt cx="2982509" cy="3066985"/>
          </a:xfrm>
        </p:grpSpPr>
        <p:sp>
          <p:nvSpPr>
            <p:cNvPr id="34" name="TextBox 33">
              <a:extLst>
                <a:ext uri="{FF2B5EF4-FFF2-40B4-BE49-F238E27FC236}">
                  <a16:creationId xmlns:a16="http://schemas.microsoft.com/office/drawing/2014/main" id="{A3DA351A-45BF-5146-ABF0-102C67E65161}"/>
                </a:ext>
              </a:extLst>
            </p:cNvPr>
            <p:cNvSpPr txBox="1"/>
            <p:nvPr/>
          </p:nvSpPr>
          <p:spPr>
            <a:xfrm>
              <a:off x="83698" y="2904515"/>
              <a:ext cx="2028914" cy="338554"/>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IRSS </a:t>
              </a:r>
              <a:r>
                <a:rPr lang="ar-SA" sz="1600" b="1" dirty="0">
                  <a:solidFill>
                    <a:schemeClr val="bg1"/>
                  </a:solidFill>
                  <a:latin typeface="Calibri" panose="020F0502020204030204"/>
                </a:rPr>
                <a:t>تصور وجود</a:t>
              </a:r>
              <a:endParaRPr lang="it-IT" sz="1600" b="1" dirty="0">
                <a:solidFill>
                  <a:schemeClr val="bg1"/>
                </a:solidFill>
                <a:latin typeface="Calibri" panose="020F0502020204030204"/>
              </a:endParaRPr>
            </a:p>
          </p:txBody>
        </p:sp>
        <p:sp>
          <p:nvSpPr>
            <p:cNvPr id="35" name="TextBox 34">
              <a:extLst>
                <a:ext uri="{FF2B5EF4-FFF2-40B4-BE49-F238E27FC236}">
                  <a16:creationId xmlns:a16="http://schemas.microsoft.com/office/drawing/2014/main" id="{4FE74156-9FB8-B446-B831-E6B3DAF75228}"/>
                </a:ext>
              </a:extLst>
            </p:cNvPr>
            <p:cNvSpPr txBox="1"/>
            <p:nvPr/>
          </p:nvSpPr>
          <p:spPr>
            <a:xfrm>
              <a:off x="659814" y="1472804"/>
              <a:ext cx="1020168" cy="523220"/>
            </a:xfrm>
            <a:prstGeom prst="rect">
              <a:avLst/>
            </a:prstGeom>
            <a:noFill/>
          </p:spPr>
          <p:txBody>
            <a:bodyPr wrap="square" rtlCol="0">
              <a:spAutoFit/>
            </a:bodyPr>
            <a:lstStyle/>
            <a:p>
              <a:pPr algn="ctr" defTabSz="1219170">
                <a:defRPr/>
              </a:pPr>
              <a:r>
                <a:rPr lang="ar-SA" sz="2800" b="1" dirty="0">
                  <a:solidFill>
                    <a:srgbClr val="E32D91">
                      <a:lumMod val="75000"/>
                    </a:srgbClr>
                  </a:solidFill>
                  <a:latin typeface="Calibri" panose="020F0502020204030204"/>
                </a:rPr>
                <a:t>٢٠٠٧</a:t>
              </a:r>
              <a:endParaRPr lang="it-IT" sz="2800" b="1" dirty="0">
                <a:solidFill>
                  <a:srgbClr val="E32D91">
                    <a:lumMod val="75000"/>
                  </a:srgbClr>
                </a:solidFill>
                <a:latin typeface="Calibri" panose="020F0502020204030204"/>
              </a:endParaRPr>
            </a:p>
          </p:txBody>
        </p:sp>
        <p:pic>
          <p:nvPicPr>
            <p:cNvPr id="36" name="Picture 35">
              <a:extLst>
                <a:ext uri="{FF2B5EF4-FFF2-40B4-BE49-F238E27FC236}">
                  <a16:creationId xmlns:a16="http://schemas.microsoft.com/office/drawing/2014/main" id="{F97231C4-B83C-C64E-8889-947D66959964}"/>
                </a:ext>
              </a:extLst>
            </p:cNvPr>
            <p:cNvPicPr>
              <a:picLocks noChangeAspect="1"/>
            </p:cNvPicPr>
            <p:nvPr/>
          </p:nvPicPr>
          <p:blipFill>
            <a:blip r:embed="rId4"/>
            <a:stretch>
              <a:fillRect/>
            </a:stretch>
          </p:blipFill>
          <p:spPr>
            <a:xfrm>
              <a:off x="976918" y="2078757"/>
              <a:ext cx="242475" cy="340202"/>
            </a:xfrm>
            <a:prstGeom prst="rect">
              <a:avLst/>
            </a:prstGeom>
          </p:spPr>
        </p:pic>
        <p:sp>
          <p:nvSpPr>
            <p:cNvPr id="37" name="TextBox 36">
              <a:extLst>
                <a:ext uri="{FF2B5EF4-FFF2-40B4-BE49-F238E27FC236}">
                  <a16:creationId xmlns:a16="http://schemas.microsoft.com/office/drawing/2014/main" id="{A8DBA397-86FD-084E-8354-A0A04C8B7484}"/>
                </a:ext>
              </a:extLst>
            </p:cNvPr>
            <p:cNvSpPr txBox="1"/>
            <p:nvPr/>
          </p:nvSpPr>
          <p:spPr>
            <a:xfrm>
              <a:off x="-364271" y="3647237"/>
              <a:ext cx="2982509" cy="892552"/>
            </a:xfrm>
            <a:prstGeom prst="rect">
              <a:avLst/>
            </a:prstGeom>
          </p:spPr>
          <p:txBody>
            <a:bodyPr wrap="square" lIns="540000" tIns="0" rIns="360000" rtlCol="0" anchor="t" anchorCtr="0">
              <a:spAutoFit/>
            </a:bodyPr>
            <a:lstStyle/>
            <a:p>
              <a:pPr algn="just" rtl="1"/>
              <a:r>
                <a:rPr lang="ar-EG" sz="1100" dirty="0"/>
                <a:t>مجموعة العمل المفتوحة العضوية (ماليزيا) </a:t>
              </a:r>
              <a:r>
                <a:rPr lang="ar-EG" sz="1100" b="1" dirty="0"/>
                <a:t>بشأن آلية الامتثال المحتملة للاتفاقية الدولية لوقاية النباتات.</a:t>
              </a:r>
            </a:p>
            <a:p>
              <a:pPr algn="just" rtl="1"/>
              <a:r>
                <a:rPr lang="ar-EG" sz="1100" b="1" dirty="0"/>
                <a:t>نصح</a:t>
              </a:r>
              <a:r>
                <a:rPr lang="ar-EG" sz="1100" dirty="0"/>
                <a:t> بوضع استعراض شامل </a:t>
              </a:r>
              <a:r>
                <a:rPr lang="ar-EG" sz="1100" b="1" dirty="0"/>
                <a:t>للتنفيذ ونظام الدعم.</a:t>
              </a:r>
              <a:endParaRPr lang="en-IT" sz="1100" b="1" dirty="0"/>
            </a:p>
          </p:txBody>
        </p:sp>
        <p:cxnSp>
          <p:nvCxnSpPr>
            <p:cNvPr id="38" name="Straight Connector 37">
              <a:extLst>
                <a:ext uri="{FF2B5EF4-FFF2-40B4-BE49-F238E27FC236}">
                  <a16:creationId xmlns:a16="http://schemas.microsoft.com/office/drawing/2014/main" id="{80798479-9245-654E-AFCC-F7F680694D56}"/>
                </a:ext>
              </a:extLst>
            </p:cNvPr>
            <p:cNvCxnSpPr>
              <a:cxnSpLocks/>
            </p:cNvCxnSpPr>
            <p:nvPr/>
          </p:nvCxnSpPr>
          <p:spPr>
            <a:xfrm>
              <a:off x="1098155" y="2444724"/>
              <a:ext cx="0" cy="45979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3A15670F-2946-4642-A89E-51A82B9FC22D}"/>
              </a:ext>
            </a:extLst>
          </p:cNvPr>
          <p:cNvSpPr txBox="1">
            <a:spLocks/>
          </p:cNvSpPr>
          <p:nvPr/>
        </p:nvSpPr>
        <p:spPr>
          <a:xfrm>
            <a:off x="2304001" y="3923999"/>
            <a:ext cx="2422210" cy="2067677"/>
          </a:xfrm>
          <a:prstGeom prst="rect">
            <a:avLst/>
          </a:prstGeom>
        </p:spPr>
        <p:txBody>
          <a:bodyPr wrap="square" lIns="216000" tIns="0" rIns="0" bIns="36000" rtlCol="0" anchor="t" anchorCtr="0">
            <a:spAutoFit/>
          </a:bodyPr>
          <a:lstStyle/>
          <a:p>
            <a:pPr marL="36000" lvl="2" algn="just" rtl="1"/>
            <a:r>
              <a:rPr lang="ar-EG" sz="1200" b="1" dirty="0">
                <a:cs typeface="+mj-cs"/>
              </a:rPr>
              <a:t>مع ٣ مكونات رئيسية:</a:t>
            </a:r>
          </a:p>
          <a:p>
            <a:pPr marL="36000" lvl="2" indent="-228600" algn="just" rtl="1">
              <a:buFont typeface="+mj-lt"/>
              <a:buAutoNum type="arabicPeriod"/>
            </a:pPr>
            <a:r>
              <a:rPr lang="ar-EG" sz="1200" b="1" dirty="0">
                <a:cs typeface="+mj-cs"/>
              </a:rPr>
              <a:t>مراجعة ورصد تنفيذ الاتفاقية والمعايير الدولية </a:t>
            </a:r>
            <a:r>
              <a:rPr lang="ar-EG" sz="1200" dirty="0">
                <a:cs typeface="+mj-cs"/>
              </a:rPr>
              <a:t>لتدابير الصحة النباتية.</a:t>
            </a:r>
          </a:p>
          <a:p>
            <a:pPr marL="36000" lvl="2" indent="-228600" algn="just" rtl="1">
              <a:buFont typeface="+mj-lt"/>
              <a:buAutoNum type="arabicPeriod"/>
            </a:pPr>
            <a:r>
              <a:rPr lang="ar-EG" sz="1200" dirty="0">
                <a:cs typeface="+mj-cs"/>
              </a:rPr>
              <a:t>إنشاء</a:t>
            </a:r>
            <a:r>
              <a:rPr lang="ar-EG" sz="1200" b="1" dirty="0">
                <a:cs typeface="+mj-cs"/>
              </a:rPr>
              <a:t> مكتب مساعدة الاتفاقية الدولية لوقاية النباتات</a:t>
            </a:r>
          </a:p>
          <a:p>
            <a:pPr marL="36000" lvl="2" indent="-228600" algn="just" rtl="1">
              <a:buFont typeface="+mj-lt"/>
              <a:buAutoNum type="arabicPeriod"/>
            </a:pPr>
            <a:r>
              <a:rPr lang="ar-EG" sz="1200" b="1" dirty="0">
                <a:cs typeface="+mj-cs"/>
              </a:rPr>
              <a:t>مراجعة 1 و 2 واقتراح خطط عمل</a:t>
            </a:r>
          </a:p>
          <a:p>
            <a:pPr marL="645584" lvl="3" indent="-171450" algn="just" rtl="1">
              <a:buFont typeface="Arial" panose="020B0604020202020204" pitchFamily="34" charset="0"/>
              <a:buChar char="•"/>
            </a:pPr>
            <a:r>
              <a:rPr lang="ar-EG" sz="1200" dirty="0">
                <a:cs typeface="+mj-cs"/>
              </a:rPr>
              <a:t>قدم</a:t>
            </a:r>
            <a:r>
              <a:rPr lang="ar-EG" sz="1200" b="1" dirty="0">
                <a:cs typeface="+mj-cs"/>
              </a:rPr>
              <a:t> مكتب هيئة تدابير الصحة النباتية </a:t>
            </a:r>
            <a:r>
              <a:rPr lang="ar-EG" sz="1200" dirty="0">
                <a:cs typeface="+mj-cs"/>
              </a:rPr>
              <a:t>التوجيه</a:t>
            </a:r>
          </a:p>
          <a:p>
            <a:pPr marL="645584" lvl="3" indent="-171450" algn="just" rtl="1">
              <a:buFont typeface="Arial" panose="020B0604020202020204" pitchFamily="34" charset="0"/>
              <a:buChar char="•"/>
            </a:pPr>
            <a:r>
              <a:rPr lang="ar-EG" sz="1200" dirty="0">
                <a:cs typeface="+mj-cs"/>
              </a:rPr>
              <a:t>تقدم</a:t>
            </a:r>
            <a:r>
              <a:rPr lang="ar-EG" sz="1200" b="1" dirty="0">
                <a:cs typeface="+mj-cs"/>
              </a:rPr>
              <a:t> مجموعة المراجعة كل ثلاث سنوات </a:t>
            </a:r>
            <a:r>
              <a:rPr lang="en-GB" sz="1200" b="1" dirty="0">
                <a:cs typeface="+mj-cs"/>
              </a:rPr>
              <a:t>TRG</a:t>
            </a:r>
            <a:r>
              <a:rPr lang="ar-SA" sz="1200" b="1" dirty="0">
                <a:cs typeface="+mj-cs"/>
              </a:rPr>
              <a:t> </a:t>
            </a:r>
            <a:r>
              <a:rPr lang="en-GB" sz="1200" b="1" dirty="0">
                <a:cs typeface="+mj-cs"/>
              </a:rPr>
              <a:t> </a:t>
            </a:r>
            <a:r>
              <a:rPr lang="ar-EG" sz="1200" dirty="0">
                <a:cs typeface="+mj-cs"/>
              </a:rPr>
              <a:t>المشورة</a:t>
            </a:r>
          </a:p>
          <a:p>
            <a:pPr marL="645584" lvl="3" indent="-171450" algn="just" rtl="1">
              <a:buFont typeface="Arial" panose="020B0604020202020204" pitchFamily="34" charset="0"/>
              <a:buChar char="•"/>
            </a:pPr>
            <a:r>
              <a:rPr lang="ar-EG" sz="1200" b="1" dirty="0">
                <a:cs typeface="+mj-cs"/>
              </a:rPr>
              <a:t>الرقابة من قبل </a:t>
            </a:r>
            <a:r>
              <a:rPr lang="ar-EG" sz="1200" dirty="0">
                <a:cs typeface="+mj-cs"/>
              </a:rPr>
              <a:t>المانحين</a:t>
            </a:r>
            <a:endParaRPr lang="en-IT" sz="1200" dirty="0">
              <a:cs typeface="+mj-cs"/>
            </a:endParaRPr>
          </a:p>
        </p:txBody>
      </p:sp>
      <p:sp>
        <p:nvSpPr>
          <p:cNvPr id="29" name="TextBox 28">
            <a:extLst>
              <a:ext uri="{FF2B5EF4-FFF2-40B4-BE49-F238E27FC236}">
                <a16:creationId xmlns:a16="http://schemas.microsoft.com/office/drawing/2014/main" id="{A372BC83-AC02-F74F-B1CC-90BCC2DAA38C}"/>
              </a:ext>
            </a:extLst>
          </p:cNvPr>
          <p:cNvSpPr txBox="1"/>
          <p:nvPr/>
        </p:nvSpPr>
        <p:spPr>
          <a:xfrm>
            <a:off x="2683720" y="1775091"/>
            <a:ext cx="1481182" cy="523220"/>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ar-SA" sz="2800" b="1" dirty="0">
                <a:solidFill>
                  <a:srgbClr val="E32D91">
                    <a:lumMod val="75000"/>
                  </a:srgbClr>
                </a:solidFill>
                <a:latin typeface="Calibri" panose="020F0502020204030204"/>
              </a:rPr>
              <a:t>٢٠٠٨</a:t>
            </a:r>
            <a:endParaRPr lang="it-IT" sz="2800" b="1" dirty="0">
              <a:solidFill>
                <a:srgbClr val="E32D91">
                  <a:lumMod val="75000"/>
                </a:srgbClr>
              </a:solidFill>
              <a:latin typeface="Calibri" panose="020F0502020204030204"/>
            </a:endParaRPr>
          </a:p>
        </p:txBody>
      </p:sp>
      <p:pic>
        <p:nvPicPr>
          <p:cNvPr id="30" name="Picture 29">
            <a:extLst>
              <a:ext uri="{FF2B5EF4-FFF2-40B4-BE49-F238E27FC236}">
                <a16:creationId xmlns:a16="http://schemas.microsoft.com/office/drawing/2014/main" id="{7502D73D-B9E5-0A4A-ABCD-3FBAC9272C1A}"/>
              </a:ext>
            </a:extLst>
          </p:cNvPr>
          <p:cNvPicPr>
            <a:picLocks noChangeAspect="1"/>
          </p:cNvPicPr>
          <p:nvPr/>
        </p:nvPicPr>
        <p:blipFill>
          <a:blip r:embed="rId4"/>
          <a:stretch>
            <a:fillRect/>
          </a:stretch>
        </p:blipFill>
        <p:spPr>
          <a:xfrm>
            <a:off x="3303074" y="2339700"/>
            <a:ext cx="242475" cy="340202"/>
          </a:xfrm>
          <a:prstGeom prst="rect">
            <a:avLst/>
          </a:prstGeom>
        </p:spPr>
      </p:pic>
      <p:sp>
        <p:nvSpPr>
          <p:cNvPr id="31" name="TextBox 30">
            <a:extLst>
              <a:ext uri="{FF2B5EF4-FFF2-40B4-BE49-F238E27FC236}">
                <a16:creationId xmlns:a16="http://schemas.microsoft.com/office/drawing/2014/main" id="{6F481BDB-0A2F-EB49-AC00-98A74CD332B0}"/>
              </a:ext>
            </a:extLst>
          </p:cNvPr>
          <p:cNvSpPr txBox="1"/>
          <p:nvPr/>
        </p:nvSpPr>
        <p:spPr>
          <a:xfrm>
            <a:off x="2409854" y="3179710"/>
            <a:ext cx="2028914" cy="584775"/>
          </a:xfrm>
          <a:prstGeom prst="rect">
            <a:avLst/>
          </a:prstGeom>
          <a:solidFill>
            <a:srgbClr val="0E7E42"/>
          </a:solidFill>
        </p:spPr>
        <p:txBody>
          <a:bodyPr wrap="square" rtlCol="0">
            <a:spAutoFit/>
          </a:bodyPr>
          <a:lstStyle/>
          <a:p>
            <a:pPr lvl="0" algn="r" rtl="1">
              <a:defRPr/>
            </a:pPr>
            <a:r>
              <a:rPr lang="ar-SA" sz="1600" b="1" dirty="0">
                <a:solidFill>
                  <a:schemeClr val="bg1"/>
                </a:solidFill>
                <a:latin typeface="Calibri" panose="020F0502020204030204"/>
              </a:rPr>
              <a:t>اعتمدت </a:t>
            </a:r>
            <a:r>
              <a:rPr lang="en-US" sz="1600" b="1" dirty="0">
                <a:solidFill>
                  <a:schemeClr val="bg1"/>
                </a:solidFill>
                <a:latin typeface="Calibri" panose="020F0502020204030204"/>
              </a:rPr>
              <a:t> IRSS</a:t>
            </a:r>
            <a:r>
              <a:rPr lang="ar-SA" sz="1600" b="1" dirty="0">
                <a:solidFill>
                  <a:schemeClr val="bg1"/>
                </a:solidFill>
                <a:latin typeface="Calibri" panose="020F0502020204030204"/>
              </a:rPr>
              <a:t>في الدورة ٣ </a:t>
            </a:r>
            <a:r>
              <a:rPr lang="en-US" sz="1600" b="1" dirty="0">
                <a:solidFill>
                  <a:schemeClr val="bg1"/>
                </a:solidFill>
              </a:rPr>
              <a:t>CPM-3</a:t>
            </a:r>
            <a:endParaRPr lang="en-IT" sz="1600" b="1">
              <a:solidFill>
                <a:schemeClr val="bg1"/>
              </a:solidFill>
              <a:latin typeface="Calibri" panose="020F0502020204030204"/>
            </a:endParaRPr>
          </a:p>
        </p:txBody>
      </p:sp>
      <p:cxnSp>
        <p:nvCxnSpPr>
          <p:cNvPr id="32" name="Straight Connector 31">
            <a:extLst>
              <a:ext uri="{FF2B5EF4-FFF2-40B4-BE49-F238E27FC236}">
                <a16:creationId xmlns:a16="http://schemas.microsoft.com/office/drawing/2014/main" id="{2FBD942A-ADEC-A946-8444-0E8AA65DF8E2}"/>
              </a:ext>
            </a:extLst>
          </p:cNvPr>
          <p:cNvCxnSpPr>
            <a:cxnSpLocks/>
          </p:cNvCxnSpPr>
          <p:nvPr/>
        </p:nvCxnSpPr>
        <p:spPr>
          <a:xfrm>
            <a:off x="3424311" y="271340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15DFE2E-57D0-3441-8301-5457096F8772}"/>
              </a:ext>
            </a:extLst>
          </p:cNvPr>
          <p:cNvCxnSpPr>
            <a:cxnSpLocks/>
            <a:endCxn id="23" idx="2"/>
          </p:cNvCxnSpPr>
          <p:nvPr/>
        </p:nvCxnSpPr>
        <p:spPr>
          <a:xfrm flipV="1">
            <a:off x="1224819" y="2701905"/>
            <a:ext cx="8992919" cy="18015"/>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a16="http://schemas.microsoft.com/office/drawing/2014/main" id="{5C511A39-0C08-2A4B-8D48-F4A5785A6AE7}"/>
              </a:ext>
            </a:extLst>
          </p:cNvPr>
          <p:cNvSpPr txBox="1"/>
          <p:nvPr/>
        </p:nvSpPr>
        <p:spPr>
          <a:xfrm>
            <a:off x="4813410" y="3836375"/>
            <a:ext cx="5525565" cy="898126"/>
          </a:xfrm>
          <a:prstGeom prst="rect">
            <a:avLst/>
          </a:prstGeom>
        </p:spPr>
        <p:txBody>
          <a:bodyPr wrap="square" lIns="216000" tIns="0" rIns="0" bIns="36000" rtlCol="0" anchor="t" anchorCtr="0">
            <a:spAutoFit/>
          </a:bodyPr>
          <a:lstStyle>
            <a:defPPr>
              <a:defRPr lang="en-US"/>
            </a:defPPr>
            <a:lvl3pPr marL="36000" lvl="2" algn="just" rtl="1">
              <a:defRPr sz="1200" b="0">
                <a:cs typeface="+mj-cs"/>
              </a:defRPr>
            </a:lvl3pPr>
            <a:lvl4pPr marL="645584" lvl="3" indent="-171450" algn="just" rtl="1">
              <a:buFont typeface="Arial" panose="020B0604020202020204" pitchFamily="34" charset="0"/>
              <a:buChar char="•"/>
              <a:defRPr sz="1200">
                <a:cs typeface="+mj-cs"/>
              </a:defRPr>
            </a:lvl4pPr>
          </a:lstStyle>
          <a:p>
            <a:pPr marL="895335" lvl="1" indent="-285750" algn="r" rtl="1">
              <a:buFont typeface="Arial" panose="020B0604020202020204" pitchFamily="34" charset="0"/>
              <a:buChar char="•"/>
            </a:pPr>
            <a:r>
              <a:rPr lang="ar-EG" sz="1400" dirty="0">
                <a:cs typeface="+mj-cs"/>
              </a:rPr>
              <a:t>المديرية العامة للمفوضية الأوروبية للتجارة </a:t>
            </a:r>
            <a:r>
              <a:rPr lang="ar-EG" sz="1400" b="1" dirty="0">
                <a:cs typeface="+mj-cs"/>
              </a:rPr>
              <a:t>(مشاريع المراحل الأولى والثانية والثالثة)</a:t>
            </a:r>
          </a:p>
          <a:p>
            <a:pPr marL="895335" lvl="1" indent="-285750" algn="r" rtl="1">
              <a:buFont typeface="Arial" panose="020B0604020202020204" pitchFamily="34" charset="0"/>
              <a:buChar char="•"/>
            </a:pPr>
            <a:r>
              <a:rPr lang="ar-EG" sz="1400" dirty="0">
                <a:cs typeface="+mj-cs"/>
              </a:rPr>
              <a:t>تم توفير تمويل </a:t>
            </a:r>
            <a:r>
              <a:rPr lang="ar-EG" sz="1400" b="1" dirty="0">
                <a:cs typeface="+mj-cs"/>
              </a:rPr>
              <a:t>إضافي</a:t>
            </a:r>
            <a:r>
              <a:rPr lang="ar-EG" sz="1400" dirty="0">
                <a:cs typeface="+mj-cs"/>
              </a:rPr>
              <a:t> من قبل</a:t>
            </a:r>
            <a:r>
              <a:rPr lang="ar-EG" sz="1400" b="1" dirty="0">
                <a:cs typeface="+mj-cs"/>
              </a:rPr>
              <a:t> سويسرا للمرحلة الثانية</a:t>
            </a:r>
            <a:r>
              <a:rPr lang="ar-EG" sz="1400" dirty="0">
                <a:cs typeface="+mj-cs"/>
              </a:rPr>
              <a:t>.</a:t>
            </a:r>
          </a:p>
          <a:p>
            <a:pPr marL="895335" lvl="1" indent="-285750" algn="r" rtl="1">
              <a:buFont typeface="Arial" panose="020B0604020202020204" pitchFamily="34" charset="0"/>
              <a:buChar char="•"/>
            </a:pPr>
            <a:r>
              <a:rPr lang="ar-EG" sz="1400" dirty="0">
                <a:cs typeface="+mj-cs"/>
              </a:rPr>
              <a:t>مشروع </a:t>
            </a:r>
            <a:r>
              <a:rPr lang="ar-EG" sz="1400" b="1" dirty="0">
                <a:cs typeface="+mj-cs"/>
              </a:rPr>
              <a:t>الدورة الثالثة </a:t>
            </a:r>
            <a:r>
              <a:rPr lang="en-US" sz="1400" dirty="0">
                <a:cs typeface="+mj-cs"/>
              </a:rPr>
              <a:t>IRSS</a:t>
            </a:r>
            <a:r>
              <a:rPr lang="ar-SA" sz="1400" dirty="0">
                <a:cs typeface="+mj-cs"/>
              </a:rPr>
              <a:t> (</a:t>
            </a:r>
            <a:r>
              <a:rPr lang="ar-EG" sz="1400" dirty="0">
                <a:solidFill>
                  <a:srgbClr val="0070C0"/>
                </a:solidFill>
                <a:cs typeface="+mj-cs"/>
              </a:rPr>
              <a:t>حتى مايو 2022</a:t>
            </a:r>
            <a:r>
              <a:rPr lang="ar-EG" sz="1400" dirty="0">
                <a:cs typeface="+mj-cs"/>
              </a:rPr>
              <a:t>).</a:t>
            </a:r>
            <a:endParaRPr lang="en-IT" sz="1400" dirty="0">
              <a:cs typeface="+mj-cs"/>
            </a:endParaRPr>
          </a:p>
        </p:txBody>
      </p:sp>
      <p:sp>
        <p:nvSpPr>
          <p:cNvPr id="20" name="TextBox 19">
            <a:extLst>
              <a:ext uri="{FF2B5EF4-FFF2-40B4-BE49-F238E27FC236}">
                <a16:creationId xmlns:a16="http://schemas.microsoft.com/office/drawing/2014/main" id="{D7E1C267-087F-9D41-93E4-F69F545A179F}"/>
              </a:ext>
            </a:extLst>
          </p:cNvPr>
          <p:cNvSpPr txBox="1"/>
          <p:nvPr/>
        </p:nvSpPr>
        <p:spPr>
          <a:xfrm>
            <a:off x="4111063" y="1775091"/>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ar-SA" sz="2800" b="1" dirty="0">
                <a:solidFill>
                  <a:srgbClr val="E32D91">
                    <a:lumMod val="75000"/>
                  </a:srgbClr>
                </a:solidFill>
                <a:latin typeface="Calibri" panose="020F0502020204030204"/>
              </a:rPr>
              <a:t>٢٠١١</a:t>
            </a:r>
            <a:endParaRPr lang="it-IT" sz="2800" b="1" dirty="0">
              <a:solidFill>
                <a:srgbClr val="E32D91">
                  <a:lumMod val="75000"/>
                </a:srgbClr>
              </a:solidFill>
              <a:latin typeface="Calibri" panose="020F0502020204030204"/>
            </a:endParaRPr>
          </a:p>
        </p:txBody>
      </p:sp>
      <p:sp>
        <p:nvSpPr>
          <p:cNvPr id="21" name="TextBox 20">
            <a:extLst>
              <a:ext uri="{FF2B5EF4-FFF2-40B4-BE49-F238E27FC236}">
                <a16:creationId xmlns:a16="http://schemas.microsoft.com/office/drawing/2014/main" id="{93300451-4322-B144-977D-0678B5C5A5A4}"/>
              </a:ext>
            </a:extLst>
          </p:cNvPr>
          <p:cNvSpPr txBox="1"/>
          <p:nvPr/>
        </p:nvSpPr>
        <p:spPr>
          <a:xfrm>
            <a:off x="9478465" y="1747999"/>
            <a:ext cx="1603683" cy="523220"/>
          </a:xfrm>
          <a:prstGeom prst="rect">
            <a:avLst/>
          </a:prstGeom>
          <a:noFill/>
        </p:spPr>
        <p:txBody>
          <a:bodyPr wrap="square" rtlCol="0">
            <a:spAutoFit/>
          </a:bodyPr>
          <a:lstStyle/>
          <a:p>
            <a:pPr algn="ctr" defTabSz="1219170">
              <a:defRPr/>
            </a:pPr>
            <a:r>
              <a:rPr lang="ar-SA" sz="2800" b="1" dirty="0">
                <a:solidFill>
                  <a:srgbClr val="E32D91">
                    <a:lumMod val="75000"/>
                  </a:srgbClr>
                </a:solidFill>
                <a:latin typeface="Calibri" panose="020F0502020204030204"/>
              </a:rPr>
              <a:t>٢٠٢٢</a:t>
            </a:r>
            <a:endParaRPr lang="it-IT" sz="2800" b="1" dirty="0">
              <a:solidFill>
                <a:srgbClr val="E32D91">
                  <a:lumMod val="75000"/>
                </a:srgbClr>
              </a:solidFill>
              <a:latin typeface="Calibri" panose="020F0502020204030204"/>
            </a:endParaRPr>
          </a:p>
        </p:txBody>
      </p:sp>
      <p:pic>
        <p:nvPicPr>
          <p:cNvPr id="22" name="Picture 21">
            <a:extLst>
              <a:ext uri="{FF2B5EF4-FFF2-40B4-BE49-F238E27FC236}">
                <a16:creationId xmlns:a16="http://schemas.microsoft.com/office/drawing/2014/main" id="{C542B82F-BCDA-0046-8F6F-CA9AA713D914}"/>
              </a:ext>
            </a:extLst>
          </p:cNvPr>
          <p:cNvPicPr>
            <a:picLocks noChangeAspect="1"/>
          </p:cNvPicPr>
          <p:nvPr/>
        </p:nvPicPr>
        <p:blipFill>
          <a:blip r:embed="rId4"/>
          <a:stretch>
            <a:fillRect/>
          </a:stretch>
        </p:blipFill>
        <p:spPr>
          <a:xfrm>
            <a:off x="4622253" y="2391668"/>
            <a:ext cx="242475" cy="340202"/>
          </a:xfrm>
          <a:prstGeom prst="rect">
            <a:avLst/>
          </a:prstGeom>
        </p:spPr>
      </p:pic>
      <p:pic>
        <p:nvPicPr>
          <p:cNvPr id="23" name="Picture 22">
            <a:extLst>
              <a:ext uri="{FF2B5EF4-FFF2-40B4-BE49-F238E27FC236}">
                <a16:creationId xmlns:a16="http://schemas.microsoft.com/office/drawing/2014/main" id="{EF87B153-B3D1-0347-AA26-5C0E77775230}"/>
              </a:ext>
            </a:extLst>
          </p:cNvPr>
          <p:cNvPicPr>
            <a:picLocks noChangeAspect="1"/>
          </p:cNvPicPr>
          <p:nvPr/>
        </p:nvPicPr>
        <p:blipFill>
          <a:blip r:embed="rId4"/>
          <a:stretch>
            <a:fillRect/>
          </a:stretch>
        </p:blipFill>
        <p:spPr>
          <a:xfrm>
            <a:off x="10096500" y="2361703"/>
            <a:ext cx="242475" cy="340202"/>
          </a:xfrm>
          <a:prstGeom prst="rect">
            <a:avLst/>
          </a:prstGeom>
        </p:spPr>
      </p:pic>
      <p:sp>
        <p:nvSpPr>
          <p:cNvPr id="24" name="TextBox 23">
            <a:extLst>
              <a:ext uri="{FF2B5EF4-FFF2-40B4-BE49-F238E27FC236}">
                <a16:creationId xmlns:a16="http://schemas.microsoft.com/office/drawing/2014/main" id="{129E1EE1-1CE4-7144-9290-A29724344C6A}"/>
              </a:ext>
            </a:extLst>
          </p:cNvPr>
          <p:cNvSpPr txBox="1"/>
          <p:nvPr/>
        </p:nvSpPr>
        <p:spPr>
          <a:xfrm>
            <a:off x="4726210" y="3200752"/>
            <a:ext cx="5495476"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ar-SA" sz="1600" b="1" dirty="0">
                <a:solidFill>
                  <a:schemeClr val="bg1"/>
                </a:solidFill>
                <a:latin typeface="Calibri" panose="020F0502020204030204"/>
              </a:rPr>
              <a:t>تمويل الاتحاد الأوروبي</a:t>
            </a:r>
            <a:endParaRPr lang="it-IT" sz="1600" b="1" dirty="0">
              <a:solidFill>
                <a:schemeClr val="bg1"/>
              </a:solidFill>
              <a:latin typeface="Calibri" panose="020F0502020204030204"/>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 </a:t>
            </a:r>
            <a:endParaRPr lang="en-IT" sz="1600" b="1">
              <a:solidFill>
                <a:schemeClr val="bg1"/>
              </a:solidFill>
              <a:latin typeface="Calibri" panose="020F0502020204030204"/>
            </a:endParaRPr>
          </a:p>
        </p:txBody>
      </p:sp>
      <p:cxnSp>
        <p:nvCxnSpPr>
          <p:cNvPr id="25" name="Straight Connector 24">
            <a:extLst>
              <a:ext uri="{FF2B5EF4-FFF2-40B4-BE49-F238E27FC236}">
                <a16:creationId xmlns:a16="http://schemas.microsoft.com/office/drawing/2014/main" id="{ABFF18C1-1F5D-B44A-9321-10E8F55F3942}"/>
              </a:ext>
            </a:extLst>
          </p:cNvPr>
          <p:cNvCxnSpPr/>
          <p:nvPr/>
        </p:nvCxnSpPr>
        <p:spPr>
          <a:xfrm>
            <a:off x="4756495" y="273187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72A8409-F275-7940-BCBB-2A8E41657336}"/>
              </a:ext>
            </a:extLst>
          </p:cNvPr>
          <p:cNvCxnSpPr/>
          <p:nvPr/>
        </p:nvCxnSpPr>
        <p:spPr>
          <a:xfrm>
            <a:off x="10217738" y="2668027"/>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53B0088-5C47-F449-9209-43A93FA2DCCA}"/>
              </a:ext>
            </a:extLst>
          </p:cNvPr>
          <p:cNvGrpSpPr/>
          <p:nvPr/>
        </p:nvGrpSpPr>
        <p:grpSpPr>
          <a:xfrm>
            <a:off x="10031251" y="3472097"/>
            <a:ext cx="1720925" cy="1546869"/>
            <a:chOff x="9925754" y="3154569"/>
            <a:chExt cx="1720925" cy="1546869"/>
          </a:xfrm>
        </p:grpSpPr>
        <p:sp>
          <p:nvSpPr>
            <p:cNvPr id="15" name="TextBox 14">
              <a:extLst>
                <a:ext uri="{FF2B5EF4-FFF2-40B4-BE49-F238E27FC236}">
                  <a16:creationId xmlns:a16="http://schemas.microsoft.com/office/drawing/2014/main" id="{A6AB5EA3-5149-4F45-B7D8-67B593F360D9}"/>
                </a:ext>
              </a:extLst>
            </p:cNvPr>
            <p:cNvSpPr txBox="1"/>
            <p:nvPr/>
          </p:nvSpPr>
          <p:spPr>
            <a:xfrm>
              <a:off x="9925754" y="4362884"/>
              <a:ext cx="1720925" cy="338554"/>
            </a:xfrm>
            <a:prstGeom prst="rect">
              <a:avLst/>
            </a:prstGeom>
            <a:solidFill>
              <a:srgbClr val="0E7E42"/>
            </a:solidFill>
          </p:spPr>
          <p:txBody>
            <a:bodyPr wrap="square" rtlCol="0">
              <a:spAutoFit/>
            </a:bodyPr>
            <a:lstStyle/>
            <a:p>
              <a:pPr lvl="0" algn="ctr">
                <a:defRPr/>
              </a:pPr>
              <a:r>
                <a:rPr lang="ar-SA" sz="1600" b="1" dirty="0">
                  <a:solidFill>
                    <a:schemeClr val="bg1"/>
                  </a:solidFill>
                </a:rPr>
                <a:t>الاستدامة</a:t>
              </a:r>
              <a:endParaRPr lang="en-IT" sz="1600" b="1">
                <a:solidFill>
                  <a:schemeClr val="bg1"/>
                </a:solidFill>
                <a:latin typeface="Calibri" panose="020F0502020204030204"/>
              </a:endParaRPr>
            </a:p>
          </p:txBody>
        </p:sp>
        <p:cxnSp>
          <p:nvCxnSpPr>
            <p:cNvPr id="16" name="Straight Connector 15">
              <a:extLst>
                <a:ext uri="{FF2B5EF4-FFF2-40B4-BE49-F238E27FC236}">
                  <a16:creationId xmlns:a16="http://schemas.microsoft.com/office/drawing/2014/main" id="{D97D1590-4790-7444-93AD-39A78F060395}"/>
                </a:ext>
              </a:extLst>
            </p:cNvPr>
            <p:cNvCxnSpPr>
              <a:cxnSpLocks/>
            </p:cNvCxnSpPr>
            <p:nvPr/>
          </p:nvCxnSpPr>
          <p:spPr>
            <a:xfrm>
              <a:off x="10820652" y="3154569"/>
              <a:ext cx="0" cy="142142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6EEA4550-A976-4B94-B905-3A80B1646E0D}"/>
              </a:ext>
            </a:extLst>
          </p:cNvPr>
          <p:cNvSpPr txBox="1"/>
          <p:nvPr/>
        </p:nvSpPr>
        <p:spPr>
          <a:xfrm>
            <a:off x="9739744" y="5139402"/>
            <a:ext cx="2012431" cy="405683"/>
          </a:xfrm>
          <a:prstGeom prst="rect">
            <a:avLst/>
          </a:prstGeom>
        </p:spPr>
        <p:txBody>
          <a:bodyPr wrap="square" lIns="216000" tIns="0" rIns="0" bIns="36000" rtlCol="0" anchor="t" anchorCtr="0">
            <a:spAutoFit/>
          </a:bodyPr>
          <a:lstStyle>
            <a:defPPr>
              <a:defRPr lang="en-US"/>
            </a:defPPr>
            <a:lvl3pPr marL="36000" lvl="2" algn="just" rtl="1">
              <a:defRPr sz="1200" b="0">
                <a:cs typeface="+mj-cs"/>
              </a:defRPr>
            </a:lvl3pPr>
            <a:lvl4pPr marL="645584" lvl="3" indent="-171450" algn="just" rtl="1">
              <a:buFont typeface="Arial" panose="020B0604020202020204" pitchFamily="34" charset="0"/>
              <a:buChar char="•"/>
              <a:defRPr sz="1200">
                <a:cs typeface="+mj-cs"/>
              </a:defRPr>
            </a:lvl4pPr>
          </a:lstStyle>
          <a:p>
            <a:pPr lvl="2"/>
            <a:r>
              <a:rPr lang="ar-EG" dirty="0"/>
              <a:t>نطاق واضح،</a:t>
            </a:r>
          </a:p>
          <a:p>
            <a:pPr lvl="2"/>
            <a:r>
              <a:rPr lang="ar-EG" dirty="0"/>
              <a:t>اسم أكثر ملاءمة وموارد مستدامة</a:t>
            </a:r>
            <a:endParaRPr lang="en-US" dirty="0"/>
          </a:p>
        </p:txBody>
      </p:sp>
      <p:sp>
        <p:nvSpPr>
          <p:cNvPr id="46" name="TextBox 45">
            <a:extLst>
              <a:ext uri="{FF2B5EF4-FFF2-40B4-BE49-F238E27FC236}">
                <a16:creationId xmlns:a16="http://schemas.microsoft.com/office/drawing/2014/main" id="{6F481BDB-0A2F-EB49-AC00-98A74CD332B0}"/>
              </a:ext>
            </a:extLst>
          </p:cNvPr>
          <p:cNvSpPr txBox="1"/>
          <p:nvPr/>
        </p:nvSpPr>
        <p:spPr>
          <a:xfrm>
            <a:off x="10278421" y="3184808"/>
            <a:ext cx="1795791" cy="1077218"/>
          </a:xfrm>
          <a:prstGeom prst="rect">
            <a:avLst/>
          </a:prstGeom>
          <a:solidFill>
            <a:srgbClr val="0E7E42"/>
          </a:solidFill>
        </p:spPr>
        <p:txBody>
          <a:bodyPr wrap="square" lIns="91440" tIns="45720" rIns="91440" bIns="45720" rtlCol="0" anchor="t">
            <a:spAutoFit/>
          </a:bodyPr>
          <a:lstStyle/>
          <a:p>
            <a:pPr algn="ctr">
              <a:defRPr/>
            </a:pPr>
            <a:r>
              <a:rPr lang="ar-EG" sz="1600" b="1" dirty="0">
                <a:solidFill>
                  <a:schemeClr val="bg1"/>
                </a:solidFill>
              </a:rPr>
              <a:t>اعتماد مرصد الاتفاقية الدولية لوقاية النباتات في </a:t>
            </a:r>
          </a:p>
          <a:p>
            <a:pPr algn="ctr">
              <a:defRPr/>
            </a:pPr>
            <a:r>
              <a:rPr lang="it-IT" sz="1600" b="1" dirty="0">
                <a:solidFill>
                  <a:schemeClr val="bg1"/>
                </a:solidFill>
                <a:latin typeface="Calibri" panose="020F0502020204030204"/>
              </a:rPr>
              <a:t>CMP-16 (2022)</a:t>
            </a:r>
            <a:endParaRPr lang="en-IT" sz="1800" b="1" dirty="0">
              <a:solidFill>
                <a:schemeClr val="bg1"/>
              </a:solidFill>
              <a:latin typeface="Calibri" panose="020F0502020204030204"/>
            </a:endParaRPr>
          </a:p>
        </p:txBody>
      </p:sp>
    </p:spTree>
    <p:extLst>
      <p:ext uri="{BB962C8B-B14F-4D97-AF65-F5344CB8AC3E}">
        <p14:creationId xmlns:p14="http://schemas.microsoft.com/office/powerpoint/2010/main" val="60666576"/>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8F2FA271-C59D-4852-9A31-03775CE94555}"/>
              </a:ext>
            </a:extLst>
          </p:cNvPr>
          <p:cNvSpPr/>
          <p:nvPr/>
        </p:nvSpPr>
        <p:spPr>
          <a:xfrm>
            <a:off x="8278025" y="2389890"/>
            <a:ext cx="321478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0BA1A705-3BA8-4595-A93C-6E6F806CC411}"/>
              </a:ext>
            </a:extLst>
          </p:cNvPr>
          <p:cNvSpPr/>
          <p:nvPr/>
        </p:nvSpPr>
        <p:spPr>
          <a:xfrm>
            <a:off x="4325324"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4CDDE7AE-417B-4800-838E-3FB2949521E5}"/>
              </a:ext>
            </a:extLst>
          </p:cNvPr>
          <p:cNvSpPr/>
          <p:nvPr/>
        </p:nvSpPr>
        <p:spPr>
          <a:xfrm>
            <a:off x="437287"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3BEBB42C-F942-47B9-BA73-2AE87B98D736}"/>
              </a:ext>
            </a:extLst>
          </p:cNvPr>
          <p:cNvSpPr/>
          <p:nvPr/>
        </p:nvSpPr>
        <p:spPr>
          <a:xfrm>
            <a:off x="8386663" y="2472362"/>
            <a:ext cx="3214785" cy="4004637"/>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FA47D9D-51C0-4115-84C4-3624E55A74A7}"/>
              </a:ext>
            </a:extLst>
          </p:cNvPr>
          <p:cNvSpPr/>
          <p:nvPr/>
        </p:nvSpPr>
        <p:spPr>
          <a:xfrm>
            <a:off x="4433789" y="2472363"/>
            <a:ext cx="321478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A94002FC-3D7F-47DA-BED6-A224F44FF9D7}"/>
              </a:ext>
            </a:extLst>
          </p:cNvPr>
          <p:cNvSpPr/>
          <p:nvPr/>
        </p:nvSpPr>
        <p:spPr>
          <a:xfrm>
            <a:off x="582925" y="2472363"/>
            <a:ext cx="311277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endParaRPr lang="en-US" sz="4400" b="1">
              <a:solidFill>
                <a:srgbClr val="FF0000"/>
              </a:solidFill>
              <a:effectLst>
                <a:outerShdw blurRad="38100" dist="38100" dir="2700000" algn="tl">
                  <a:srgbClr val="000000">
                    <a:alpha val="43137"/>
                  </a:srgbClr>
                </a:outerShdw>
              </a:effectLst>
              <a:latin typeface="+mn-lt"/>
            </a:endParaRPr>
          </a:p>
        </p:txBody>
      </p:sp>
      <p:sp>
        <p:nvSpPr>
          <p:cNvPr id="6" name="Freeform: Shape 5">
            <a:extLst>
              <a:ext uri="{FF2B5EF4-FFF2-40B4-BE49-F238E27FC236}">
                <a16:creationId xmlns:a16="http://schemas.microsoft.com/office/drawing/2014/main" id="{4D1E2E8D-E5F6-4B10-B153-7B5288EED6D3}"/>
              </a:ext>
            </a:extLst>
          </p:cNvPr>
          <p:cNvSpPr/>
          <p:nvPr/>
        </p:nvSpPr>
        <p:spPr>
          <a:xfrm>
            <a:off x="728393" y="287307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669" tIns="63969" rIns="76669" bIns="63969"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2000" b="1" kern="1200" dirty="0">
                <a:solidFill>
                  <a:schemeClr val="tx1"/>
                </a:solidFill>
                <a:effectLst/>
              </a:rPr>
              <a:t>ما هو نظام </a:t>
            </a:r>
            <a:r>
              <a:rPr lang="en-US" sz="2000" b="1" kern="1200" dirty="0">
                <a:solidFill>
                  <a:schemeClr val="tx1"/>
                </a:solidFill>
                <a:effectLst/>
              </a:rPr>
              <a:t>IRSS</a:t>
            </a:r>
          </a:p>
        </p:txBody>
      </p:sp>
      <p:sp>
        <p:nvSpPr>
          <p:cNvPr id="7" name="Freeform: Shape 6">
            <a:extLst>
              <a:ext uri="{FF2B5EF4-FFF2-40B4-BE49-F238E27FC236}">
                <a16:creationId xmlns:a16="http://schemas.microsoft.com/office/drawing/2014/main" id="{20FEA67F-5EF4-48F3-9DA9-4077D14CEC02}"/>
              </a:ext>
            </a:extLst>
          </p:cNvPr>
          <p:cNvSpPr/>
          <p:nvPr/>
        </p:nvSpPr>
        <p:spPr>
          <a:xfrm>
            <a:off x="728393" y="403305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1589" tIns="60159" rIns="71589" bIns="60159" numCol="1" spcCol="1270" anchor="ctr" anchorCtr="0">
            <a:noAutofit/>
          </a:bodyPr>
          <a:lstStyle/>
          <a:p>
            <a:pPr lvl="0" algn="ctr" defTabSz="800100" rtl="1">
              <a:lnSpc>
                <a:spcPct val="90000"/>
              </a:lnSpc>
              <a:spcBef>
                <a:spcPct val="0"/>
              </a:spcBef>
              <a:spcAft>
                <a:spcPct val="35000"/>
              </a:spcAft>
            </a:pPr>
            <a:r>
              <a:rPr lang="ar-SA" sz="2000" b="1" dirty="0">
                <a:solidFill>
                  <a:schemeClr val="tx1"/>
                </a:solidFill>
                <a:effectLst/>
              </a:rPr>
              <a:t>نظام </a:t>
            </a:r>
            <a:r>
              <a:rPr lang="en-US" sz="2000" b="1" dirty="0">
                <a:solidFill>
                  <a:schemeClr val="tx1"/>
                </a:solidFill>
              </a:rPr>
              <a:t>IRSS</a:t>
            </a:r>
            <a:r>
              <a:rPr lang="ar-SA" sz="2000" b="1" dirty="0">
                <a:solidFill>
                  <a:schemeClr val="tx1"/>
                </a:solidFill>
                <a:effectLst/>
              </a:rPr>
              <a:t> لم يكن</a:t>
            </a:r>
            <a:r>
              <a:rPr lang="ar-SA" sz="2000" b="1" dirty="0">
                <a:solidFill>
                  <a:schemeClr val="tx1"/>
                </a:solidFill>
              </a:rPr>
              <a:t> </a:t>
            </a:r>
            <a:r>
              <a:rPr lang="ar-EG" sz="2000" b="1" dirty="0">
                <a:solidFill>
                  <a:schemeClr val="tx1"/>
                </a:solidFill>
              </a:rPr>
              <a:t>مستحضرا للغرض والنطاق</a:t>
            </a:r>
            <a:endParaRPr lang="ar-SA" sz="2000" b="1" dirty="0">
              <a:solidFill>
                <a:schemeClr val="tx1"/>
              </a:solidFill>
              <a:effectLst/>
            </a:endParaRPr>
          </a:p>
        </p:txBody>
      </p:sp>
      <p:sp>
        <p:nvSpPr>
          <p:cNvPr id="8" name="Freeform: Shape 7">
            <a:extLst>
              <a:ext uri="{FF2B5EF4-FFF2-40B4-BE49-F238E27FC236}">
                <a16:creationId xmlns:a16="http://schemas.microsoft.com/office/drawing/2014/main" id="{604B3B4E-F8B9-4847-AE3B-10170837D13A}"/>
              </a:ext>
            </a:extLst>
          </p:cNvPr>
          <p:cNvSpPr/>
          <p:nvPr/>
        </p:nvSpPr>
        <p:spPr>
          <a:xfrm>
            <a:off x="728393" y="525428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ar-SA" sz="2000" b="1" kern="1200" dirty="0">
                <a:solidFill>
                  <a:schemeClr val="tx1"/>
                </a:solidFill>
                <a:effectLst/>
              </a:rPr>
              <a:t>لا توجد رسالة واضحة </a:t>
            </a:r>
            <a:r>
              <a:rPr lang="ar-SA" sz="2000" b="1" dirty="0">
                <a:solidFill>
                  <a:schemeClr val="tx1"/>
                </a:solidFill>
              </a:rPr>
              <a:t>عن مهمة النظام</a:t>
            </a:r>
            <a:endParaRPr lang="en-US" sz="2000" b="1" kern="1200" dirty="0">
              <a:solidFill>
                <a:schemeClr val="tx1"/>
              </a:solidFill>
              <a:effectLst/>
            </a:endParaRPr>
          </a:p>
          <a:p>
            <a:pPr lvl="0" algn="ctr" defTabSz="755650">
              <a:lnSpc>
                <a:spcPct val="90000"/>
              </a:lnSpc>
              <a:spcBef>
                <a:spcPct val="0"/>
              </a:spcBef>
              <a:spcAft>
                <a:spcPct val="35000"/>
              </a:spcAft>
              <a:buNone/>
            </a:pPr>
            <a:endParaRPr lang="en-US" sz="2000" b="1" kern="1200" dirty="0">
              <a:solidFill>
                <a:schemeClr val="tx1"/>
              </a:solidFill>
              <a:effectLst/>
            </a:endParaRPr>
          </a:p>
        </p:txBody>
      </p:sp>
      <p:sp>
        <p:nvSpPr>
          <p:cNvPr id="10" name="Freeform: Shape 9">
            <a:extLst>
              <a:ext uri="{FF2B5EF4-FFF2-40B4-BE49-F238E27FC236}">
                <a16:creationId xmlns:a16="http://schemas.microsoft.com/office/drawing/2014/main" id="{6E2CF07B-302C-4CAA-856B-13DDDE0D3FD9}"/>
              </a:ext>
            </a:extLst>
          </p:cNvPr>
          <p:cNvSpPr/>
          <p:nvPr/>
        </p:nvSpPr>
        <p:spPr>
          <a:xfrm>
            <a:off x="4666665" y="3101153"/>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lvl="0" indent="0" algn="ctr" defTabSz="755650" rtl="0">
              <a:lnSpc>
                <a:spcPct val="90000"/>
              </a:lnSpc>
              <a:spcBef>
                <a:spcPct val="0"/>
              </a:spcBef>
              <a:spcAft>
                <a:spcPct val="35000"/>
              </a:spcAft>
              <a:buNone/>
            </a:pPr>
            <a:r>
              <a:rPr lang="ar-SA" sz="2000" b="1" kern="1200" dirty="0">
                <a:solidFill>
                  <a:schemeClr val="tx1"/>
                </a:solidFill>
              </a:rPr>
              <a:t>موقع النظام لم يكن واضحا بأمانة الاتفاقية الدولية لوقاية النباتات</a:t>
            </a:r>
            <a:endParaRPr lang="en-US" sz="2000" b="1" kern="1200" dirty="0">
              <a:solidFill>
                <a:schemeClr val="tx1"/>
              </a:solidFill>
              <a:latin typeface="Calibri Light" panose="020F0302020204030204"/>
            </a:endParaRPr>
          </a:p>
        </p:txBody>
      </p:sp>
      <p:sp>
        <p:nvSpPr>
          <p:cNvPr id="11" name="Freeform: Shape 10">
            <a:extLst>
              <a:ext uri="{FF2B5EF4-FFF2-40B4-BE49-F238E27FC236}">
                <a16:creationId xmlns:a16="http://schemas.microsoft.com/office/drawing/2014/main" id="{F6BB542A-0581-498E-905C-BC6BD2ADCDEB}"/>
              </a:ext>
            </a:extLst>
          </p:cNvPr>
          <p:cNvSpPr/>
          <p:nvPr/>
        </p:nvSpPr>
        <p:spPr>
          <a:xfrm>
            <a:off x="4682613" y="4128806"/>
            <a:ext cx="2858669" cy="1017081"/>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lvl="0" algn="ctr" defTabSz="755650">
              <a:lnSpc>
                <a:spcPct val="90000"/>
              </a:lnSpc>
              <a:spcBef>
                <a:spcPct val="0"/>
              </a:spcBef>
              <a:spcAft>
                <a:spcPct val="35000"/>
              </a:spcAft>
            </a:pPr>
            <a:r>
              <a:rPr lang="ar-SA" sz="2000" b="1" kern="1200" dirty="0">
                <a:solidFill>
                  <a:schemeClr val="tx1"/>
                </a:solidFill>
              </a:rPr>
              <a:t>تداخل </a:t>
            </a:r>
            <a:r>
              <a:rPr lang="ar-SA" sz="2000" b="1" dirty="0">
                <a:solidFill>
                  <a:schemeClr val="tx1"/>
                </a:solidFill>
              </a:rPr>
              <a:t>مهامه مع مهمة الدعم مع مهام لجنة التنفيذ والقدرات</a:t>
            </a:r>
            <a:endParaRPr lang="en-US" sz="2000" b="1" kern="1200" dirty="0">
              <a:solidFill>
                <a:schemeClr val="tx1"/>
              </a:solidFill>
            </a:endParaRPr>
          </a:p>
        </p:txBody>
      </p:sp>
      <p:sp>
        <p:nvSpPr>
          <p:cNvPr id="12" name="Freeform: Shape 11">
            <a:extLst>
              <a:ext uri="{FF2B5EF4-FFF2-40B4-BE49-F238E27FC236}">
                <a16:creationId xmlns:a16="http://schemas.microsoft.com/office/drawing/2014/main" id="{3EFED2DD-3836-4E5C-B933-0E073CBF62F8}"/>
              </a:ext>
            </a:extLst>
          </p:cNvPr>
          <p:cNvSpPr/>
          <p:nvPr/>
        </p:nvSpPr>
        <p:spPr>
          <a:xfrm>
            <a:off x="4719207" y="530451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marL="0" lvl="0" indent="0" algn="ctr" defTabSz="755650" rtl="0">
              <a:lnSpc>
                <a:spcPct val="90000"/>
              </a:lnSpc>
              <a:spcBef>
                <a:spcPct val="0"/>
              </a:spcBef>
              <a:spcAft>
                <a:spcPct val="35000"/>
              </a:spcAft>
              <a:buNone/>
            </a:pPr>
            <a:r>
              <a:rPr lang="ar-SA" sz="2000" b="1" kern="1200" dirty="0">
                <a:solidFill>
                  <a:schemeClr val="tx1"/>
                </a:solidFill>
              </a:rPr>
              <a:t>المساهمة في الإطار الاستراتيجي ٢٠٢٠ - ٢٠٣٠</a:t>
            </a:r>
            <a:endParaRPr lang="en-US" sz="2000" b="1" kern="1200" dirty="0">
              <a:solidFill>
                <a:schemeClr val="tx1"/>
              </a:solidFill>
            </a:endParaRPr>
          </a:p>
        </p:txBody>
      </p:sp>
      <p:sp>
        <p:nvSpPr>
          <p:cNvPr id="14" name="Freeform: Shape 13">
            <a:extLst>
              <a:ext uri="{FF2B5EF4-FFF2-40B4-BE49-F238E27FC236}">
                <a16:creationId xmlns:a16="http://schemas.microsoft.com/office/drawing/2014/main" id="{32C63B8E-99AC-413A-89C0-8A49C46C9F17}"/>
              </a:ext>
            </a:extLst>
          </p:cNvPr>
          <p:cNvSpPr/>
          <p:nvPr/>
        </p:nvSpPr>
        <p:spPr>
          <a:xfrm>
            <a:off x="8515163" y="3078549"/>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0503" tIns="77803" rIns="90503" bIns="77803" numCol="1" spcCol="1270" anchor="ctr" anchorCtr="0">
            <a:noAutofit/>
          </a:bodyPr>
          <a:lstStyle/>
          <a:p>
            <a:pPr lvl="0" algn="ctr" defTabSz="889000">
              <a:lnSpc>
                <a:spcPct val="90000"/>
              </a:lnSpc>
              <a:spcBef>
                <a:spcPct val="0"/>
              </a:spcBef>
              <a:spcAft>
                <a:spcPct val="35000"/>
              </a:spcAft>
            </a:pPr>
            <a:r>
              <a:rPr lang="ar-EG" sz="2000" b="1" dirty="0">
                <a:solidFill>
                  <a:schemeClr val="tx1"/>
                </a:solidFill>
              </a:rPr>
              <a:t>مشروع قائم من خلال تمويل الاتحاد الأوروبي</a:t>
            </a:r>
            <a:endParaRPr lang="en-US" sz="2000" b="1" kern="1200" dirty="0">
              <a:solidFill>
                <a:schemeClr val="tx1"/>
              </a:solidFill>
            </a:endParaRPr>
          </a:p>
        </p:txBody>
      </p:sp>
      <p:sp>
        <p:nvSpPr>
          <p:cNvPr id="15" name="Freeform: Shape 14">
            <a:extLst>
              <a:ext uri="{FF2B5EF4-FFF2-40B4-BE49-F238E27FC236}">
                <a16:creationId xmlns:a16="http://schemas.microsoft.com/office/drawing/2014/main" id="{FDC3A205-129A-417B-B087-758B5BE555FF}"/>
              </a:ext>
            </a:extLst>
          </p:cNvPr>
          <p:cNvSpPr/>
          <p:nvPr/>
        </p:nvSpPr>
        <p:spPr>
          <a:xfrm>
            <a:off x="8589345" y="4576508"/>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0663" tIns="85423" rIns="100663" bIns="85423" numCol="1" spcCol="1270" anchor="ctr" anchorCtr="0">
            <a:noAutofit/>
          </a:bodyPr>
          <a:lstStyle/>
          <a:p>
            <a:pPr marL="0" lvl="0" indent="0" algn="ctr" defTabSz="1066800" rtl="0">
              <a:lnSpc>
                <a:spcPct val="90000"/>
              </a:lnSpc>
              <a:spcBef>
                <a:spcPct val="0"/>
              </a:spcBef>
              <a:spcAft>
                <a:spcPct val="35000"/>
              </a:spcAft>
              <a:buNone/>
            </a:pPr>
            <a:r>
              <a:rPr lang="ar-SA" sz="2000" b="1" kern="1200" dirty="0">
                <a:solidFill>
                  <a:schemeClr val="tx1"/>
                </a:solidFill>
              </a:rPr>
              <a:t>انتهي بانتهاء تمويل المرحلة الثالثة</a:t>
            </a:r>
            <a:endParaRPr lang="en-US" sz="2000" b="1" kern="1200" dirty="0">
              <a:solidFill>
                <a:schemeClr val="tx1"/>
              </a:solidFill>
            </a:endParaRPr>
          </a:p>
        </p:txBody>
      </p:sp>
      <p:sp>
        <p:nvSpPr>
          <p:cNvPr id="5" name="Title 1">
            <a:extLst>
              <a:ext uri="{FF2B5EF4-FFF2-40B4-BE49-F238E27FC236}">
                <a16:creationId xmlns:a16="http://schemas.microsoft.com/office/drawing/2014/main" id="{BF13C2C3-3C27-6748-B8C5-8E7FB4480433}"/>
              </a:ext>
            </a:extLst>
          </p:cNvPr>
          <p:cNvSpPr>
            <a:spLocks noGrp="1"/>
          </p:cNvSpPr>
          <p:nvPr>
            <p:ph type="title"/>
          </p:nvPr>
        </p:nvSpPr>
        <p:spPr>
          <a:xfrm>
            <a:off x="0" y="979493"/>
            <a:ext cx="7986304" cy="296840"/>
          </a:xfrm>
        </p:spPr>
        <p:txBody>
          <a:bodyPr/>
          <a:lstStyle/>
          <a:p>
            <a:r>
              <a:rPr lang="en-US" dirty="0"/>
              <a:t>IRSS</a:t>
            </a:r>
            <a:r>
              <a:rPr lang="ar-SA" dirty="0"/>
              <a:t>الأساس المنطقي لتطوير نظام </a:t>
            </a:r>
            <a:endParaRPr lang="en-IT" dirty="0"/>
          </a:p>
        </p:txBody>
      </p:sp>
      <p:sp>
        <p:nvSpPr>
          <p:cNvPr id="22" name="TextBox 21">
            <a:extLst>
              <a:ext uri="{FF2B5EF4-FFF2-40B4-BE49-F238E27FC236}">
                <a16:creationId xmlns:a16="http://schemas.microsoft.com/office/drawing/2014/main" id="{5AC44B6C-C000-4DCA-81C5-D9754C91245F}"/>
              </a:ext>
            </a:extLst>
          </p:cNvPr>
          <p:cNvSpPr txBox="1"/>
          <p:nvPr/>
        </p:nvSpPr>
        <p:spPr>
          <a:xfrm>
            <a:off x="1423878" y="1887543"/>
            <a:ext cx="2640789" cy="424732"/>
          </a:xfrm>
          <a:prstGeom prst="rect">
            <a:avLst/>
          </a:prstGeom>
          <a:noFill/>
        </p:spPr>
        <p:txBody>
          <a:bodyPr wrap="square">
            <a:spAutoFit/>
          </a:bodyPr>
          <a:lstStyle/>
          <a:p>
            <a:pPr marL="0" lvl="0" indent="0" defTabSz="1600200" rtl="0">
              <a:lnSpc>
                <a:spcPct val="90000"/>
              </a:lnSpc>
              <a:spcBef>
                <a:spcPct val="0"/>
              </a:spcBef>
              <a:spcAft>
                <a:spcPct val="35000"/>
              </a:spcAft>
              <a:buNone/>
            </a:pPr>
            <a:r>
              <a:rPr lang="ar-SA" sz="2400" b="1" kern="1200" dirty="0" err="1"/>
              <a:t>الإسم</a:t>
            </a:r>
            <a:r>
              <a:rPr lang="ar-SA" sz="2400" b="1" kern="1200" dirty="0"/>
              <a:t> </a:t>
            </a:r>
            <a:r>
              <a:rPr lang="ar-SA" sz="2400" b="1" kern="1200" dirty="0" err="1"/>
              <a:t>والمهمه</a:t>
            </a:r>
            <a:endParaRPr lang="en-US" sz="2400" b="1" kern="1200" dirty="0"/>
          </a:p>
        </p:txBody>
      </p:sp>
      <p:sp>
        <p:nvSpPr>
          <p:cNvPr id="24" name="TextBox 23">
            <a:extLst>
              <a:ext uri="{FF2B5EF4-FFF2-40B4-BE49-F238E27FC236}">
                <a16:creationId xmlns:a16="http://schemas.microsoft.com/office/drawing/2014/main" id="{FEA29A9D-9A98-4177-AB51-14505A55464F}"/>
              </a:ext>
            </a:extLst>
          </p:cNvPr>
          <p:cNvSpPr txBox="1"/>
          <p:nvPr/>
        </p:nvSpPr>
        <p:spPr>
          <a:xfrm>
            <a:off x="4985426" y="1878069"/>
            <a:ext cx="2607850"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ar-SA" sz="2400" b="1" kern="1200" dirty="0"/>
              <a:t>الاندماج</a:t>
            </a:r>
            <a:endParaRPr lang="en-US" sz="2400" b="1" kern="1200" dirty="0"/>
          </a:p>
        </p:txBody>
      </p:sp>
      <p:sp>
        <p:nvSpPr>
          <p:cNvPr id="26" name="TextBox 25">
            <a:extLst>
              <a:ext uri="{FF2B5EF4-FFF2-40B4-BE49-F238E27FC236}">
                <a16:creationId xmlns:a16="http://schemas.microsoft.com/office/drawing/2014/main" id="{8066FA9E-6F9C-4B6F-ADA6-CFE3BA9E0DFB}"/>
              </a:ext>
            </a:extLst>
          </p:cNvPr>
          <p:cNvSpPr txBox="1"/>
          <p:nvPr/>
        </p:nvSpPr>
        <p:spPr>
          <a:xfrm>
            <a:off x="7124022" y="1903222"/>
            <a:ext cx="6105524"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ar-SA" sz="2400" b="1" kern="1200" dirty="0"/>
              <a:t>آلية</a:t>
            </a:r>
            <a:r>
              <a:rPr lang="ar-SA" b="1" dirty="0"/>
              <a:t> التمويل</a:t>
            </a:r>
            <a:endParaRPr lang="en-US" sz="2400" b="1" kern="1200" dirty="0"/>
          </a:p>
        </p:txBody>
      </p:sp>
      <p:pic>
        <p:nvPicPr>
          <p:cNvPr id="33" name="Picture 32" descr="A picture containing pool ball, wheel&#10;&#10;Description automatically generated">
            <a:extLst>
              <a:ext uri="{FF2B5EF4-FFF2-40B4-BE49-F238E27FC236}">
                <a16:creationId xmlns:a16="http://schemas.microsoft.com/office/drawing/2014/main" id="{9CC870DA-6B02-41E4-A215-821BB00575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6794" r="67535" b="18611"/>
          <a:stretch/>
        </p:blipFill>
        <p:spPr>
          <a:xfrm>
            <a:off x="56886" y="1733148"/>
            <a:ext cx="1550341" cy="1466519"/>
          </a:xfrm>
          <a:prstGeom prst="rect">
            <a:avLst/>
          </a:prstGeom>
        </p:spPr>
      </p:pic>
      <p:pic>
        <p:nvPicPr>
          <p:cNvPr id="34" name="Picture 33" descr="A picture containing pool ball, wheel&#10;&#10;Description automatically generated">
            <a:extLst>
              <a:ext uri="{FF2B5EF4-FFF2-40B4-BE49-F238E27FC236}">
                <a16:creationId xmlns:a16="http://schemas.microsoft.com/office/drawing/2014/main" id="{5CFC8C6F-6224-4068-ADCB-D84D10B3A3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359" t="26794" r="34385" b="18611"/>
          <a:stretch/>
        </p:blipFill>
        <p:spPr>
          <a:xfrm>
            <a:off x="4071048" y="1569542"/>
            <a:ext cx="1444838" cy="1466519"/>
          </a:xfrm>
          <a:prstGeom prst="rect">
            <a:avLst/>
          </a:prstGeom>
        </p:spPr>
      </p:pic>
      <p:pic>
        <p:nvPicPr>
          <p:cNvPr id="35" name="Picture 34" descr="A picture containing pool ball, wheel&#10;&#10;Description automatically generated">
            <a:extLst>
              <a:ext uri="{FF2B5EF4-FFF2-40B4-BE49-F238E27FC236}">
                <a16:creationId xmlns:a16="http://schemas.microsoft.com/office/drawing/2014/main" id="{14A68D00-ACC6-44D6-A26C-F912AED8326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8702" t="26794" b="18611"/>
          <a:stretch/>
        </p:blipFill>
        <p:spPr>
          <a:xfrm>
            <a:off x="7757039" y="1579016"/>
            <a:ext cx="1494618" cy="1466519"/>
          </a:xfrm>
          <a:prstGeom prst="rect">
            <a:avLst/>
          </a:prstGeom>
        </p:spPr>
      </p:pic>
    </p:spTree>
    <p:extLst>
      <p:ext uri="{BB962C8B-B14F-4D97-AF65-F5344CB8AC3E}">
        <p14:creationId xmlns:p14="http://schemas.microsoft.com/office/powerpoint/2010/main" val="3982413118"/>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957776"/>
            <a:ext cx="7986304" cy="296840"/>
          </a:xfrm>
        </p:spPr>
        <p:txBody>
          <a:bodyPr/>
          <a:lstStyle/>
          <a:p>
            <a:r>
              <a:rPr lang="ar-SA" dirty="0"/>
              <a:t>الطريق إلي مرصد الاتفاقية الدولية لوقاية النباتات</a:t>
            </a:r>
            <a:endParaRPr lang="en-US" dirty="0"/>
          </a:p>
        </p:txBody>
      </p:sp>
      <p:sp>
        <p:nvSpPr>
          <p:cNvPr id="3" name="Freeform: Shape 2">
            <a:extLst>
              <a:ext uri="{FF2B5EF4-FFF2-40B4-BE49-F238E27FC236}">
                <a16:creationId xmlns:a16="http://schemas.microsoft.com/office/drawing/2014/main" id="{3BEA42A9-827E-49CB-83E1-984527B23235}"/>
              </a:ext>
            </a:extLst>
          </p:cNvPr>
          <p:cNvSpPr/>
          <p:nvPr/>
        </p:nvSpPr>
        <p:spPr>
          <a:xfrm>
            <a:off x="2983646" y="2871332"/>
            <a:ext cx="446417" cy="4572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4" name="Freeform: Shape 3">
            <a:extLst>
              <a:ext uri="{FF2B5EF4-FFF2-40B4-BE49-F238E27FC236}">
                <a16:creationId xmlns:a16="http://schemas.microsoft.com/office/drawing/2014/main" id="{2E7CD7E7-56EE-4D47-9FF7-584F3AF45AB4}"/>
              </a:ext>
            </a:extLst>
          </p:cNvPr>
          <p:cNvSpPr/>
          <p:nvPr/>
        </p:nvSpPr>
        <p:spPr>
          <a:xfrm>
            <a:off x="175858" y="2219535"/>
            <a:ext cx="2821188"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marL="114300" lvl="1" indent="-114300" algn="just" defTabSz="622300" rtl="1">
              <a:lnSpc>
                <a:spcPct val="90000"/>
              </a:lnSpc>
              <a:spcBef>
                <a:spcPct val="0"/>
              </a:spcBef>
              <a:spcAft>
                <a:spcPct val="15000"/>
              </a:spcAft>
              <a:buChar char="•"/>
            </a:pPr>
            <a:r>
              <a:rPr lang="ar-EG" sz="1700" dirty="0">
                <a:solidFill>
                  <a:schemeClr val="tx1"/>
                </a:solidFill>
              </a:rPr>
              <a:t>لتقديم رسالة واضحة حول فوائد </a:t>
            </a:r>
            <a:r>
              <a:rPr lang="en-US" sz="1700" dirty="0">
                <a:solidFill>
                  <a:schemeClr val="tx1"/>
                </a:solidFill>
              </a:rPr>
              <a:t>IRSS</a:t>
            </a:r>
          </a:p>
          <a:p>
            <a:pPr marL="114300" lvl="1" indent="-114300" algn="just" defTabSz="622300" rtl="1">
              <a:lnSpc>
                <a:spcPct val="90000"/>
              </a:lnSpc>
              <a:spcBef>
                <a:spcPct val="0"/>
              </a:spcBef>
              <a:spcAft>
                <a:spcPct val="15000"/>
              </a:spcAft>
              <a:buChar char="•"/>
            </a:pPr>
            <a:r>
              <a:rPr lang="ar-EG" sz="1700" dirty="0">
                <a:solidFill>
                  <a:schemeClr val="tx1"/>
                </a:solidFill>
              </a:rPr>
              <a:t>مقترح لكيفية دمج </a:t>
            </a:r>
            <a:r>
              <a:rPr lang="en-US" sz="1700" dirty="0">
                <a:solidFill>
                  <a:schemeClr val="tx1"/>
                </a:solidFill>
              </a:rPr>
              <a:t>IRSS</a:t>
            </a:r>
            <a:r>
              <a:rPr lang="ar-SA" sz="1700" dirty="0">
                <a:solidFill>
                  <a:schemeClr val="tx1"/>
                </a:solidFill>
              </a:rPr>
              <a:t> </a:t>
            </a:r>
            <a:r>
              <a:rPr lang="en-US" sz="1700" dirty="0">
                <a:solidFill>
                  <a:schemeClr val="tx1"/>
                </a:solidFill>
              </a:rPr>
              <a:t> </a:t>
            </a:r>
            <a:r>
              <a:rPr lang="ar-EG" sz="1700" dirty="0">
                <a:solidFill>
                  <a:schemeClr val="tx1"/>
                </a:solidFill>
              </a:rPr>
              <a:t>في أعمال أمانة الاتفاقية الدولية لوقاية النباتات.</a:t>
            </a:r>
            <a:endParaRPr lang="en-US" sz="1700" kern="1200" dirty="0">
              <a:solidFill>
                <a:schemeClr val="tx1"/>
              </a:solidFill>
            </a:endParaRPr>
          </a:p>
        </p:txBody>
      </p:sp>
      <p:sp>
        <p:nvSpPr>
          <p:cNvPr id="7" name="Freeform: Shape 6">
            <a:extLst>
              <a:ext uri="{FF2B5EF4-FFF2-40B4-BE49-F238E27FC236}">
                <a16:creationId xmlns:a16="http://schemas.microsoft.com/office/drawing/2014/main" id="{A5221784-E561-4EB3-A9F6-741B7F05DD81}"/>
              </a:ext>
            </a:extLst>
          </p:cNvPr>
          <p:cNvSpPr/>
          <p:nvPr/>
        </p:nvSpPr>
        <p:spPr>
          <a:xfrm>
            <a:off x="6434501" y="2930051"/>
            <a:ext cx="483500" cy="4571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8" name="Freeform: Shape 7">
            <a:extLst>
              <a:ext uri="{FF2B5EF4-FFF2-40B4-BE49-F238E27FC236}">
                <a16:creationId xmlns:a16="http://schemas.microsoft.com/office/drawing/2014/main" id="{E968FE08-28C5-4F69-9A82-825C7D71F61E}"/>
              </a:ext>
            </a:extLst>
          </p:cNvPr>
          <p:cNvSpPr/>
          <p:nvPr/>
        </p:nvSpPr>
        <p:spPr>
          <a:xfrm>
            <a:off x="3421791" y="2219535"/>
            <a:ext cx="301208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ar-EG" sz="1700" dirty="0">
                <a:solidFill>
                  <a:schemeClr val="tx1"/>
                </a:solidFill>
              </a:rPr>
              <a:t>انتقال </a:t>
            </a:r>
            <a:r>
              <a:rPr lang="en-US" sz="1700" dirty="0">
                <a:solidFill>
                  <a:schemeClr val="tx1"/>
                </a:solidFill>
              </a:rPr>
              <a:t>IRSS </a:t>
            </a:r>
            <a:r>
              <a:rPr lang="ar-EG" sz="1700" dirty="0">
                <a:solidFill>
                  <a:schemeClr val="tx1"/>
                </a:solidFill>
              </a:rPr>
              <a:t>من نشاط قائم على نظام المشاريع إلى منظومة الاتفاقية الدولية لوقاية النباتات بخطة عمل طويلة الأجل بمصادر تمويلية متعددة.</a:t>
            </a:r>
            <a:endParaRPr lang="en-US" sz="1700" b="0" kern="1200" dirty="0">
              <a:solidFill>
                <a:schemeClr val="tx1"/>
              </a:solidFill>
            </a:endParaRPr>
          </a:p>
        </p:txBody>
      </p:sp>
      <p:sp>
        <p:nvSpPr>
          <p:cNvPr id="9" name="Freeform: Shape 8">
            <a:extLst>
              <a:ext uri="{FF2B5EF4-FFF2-40B4-BE49-F238E27FC236}">
                <a16:creationId xmlns:a16="http://schemas.microsoft.com/office/drawing/2014/main" id="{756652AC-AEB2-4AF0-BB12-D44DB63EF158}"/>
              </a:ext>
            </a:extLst>
          </p:cNvPr>
          <p:cNvSpPr/>
          <p:nvPr/>
        </p:nvSpPr>
        <p:spPr>
          <a:xfrm flipV="1">
            <a:off x="8937694" y="2873272"/>
            <a:ext cx="405124" cy="8061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4">
              <a:hueOff val="0"/>
              <a:satOff val="0"/>
              <a:lumOff val="0"/>
              <a:alphaOff val="0"/>
            </a:schemeClr>
          </a:lnRef>
          <a:fillRef idx="0">
            <a:scrgbClr r="0" g="0" b="0"/>
          </a:fillRef>
          <a:effectRef idx="0">
            <a:schemeClr val="accent4">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0" name="Freeform: Shape 9">
            <a:extLst>
              <a:ext uri="{FF2B5EF4-FFF2-40B4-BE49-F238E27FC236}">
                <a16:creationId xmlns:a16="http://schemas.microsoft.com/office/drawing/2014/main" id="{29BC6E15-889B-4D7E-8E89-17891CBD71BA}"/>
              </a:ext>
            </a:extLst>
          </p:cNvPr>
          <p:cNvSpPr/>
          <p:nvPr/>
        </p:nvSpPr>
        <p:spPr>
          <a:xfrm>
            <a:off x="6934200" y="2157590"/>
            <a:ext cx="1987295"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ar-SA" sz="1700" b="0" kern="1200" dirty="0">
                <a:solidFill>
                  <a:schemeClr val="tx1"/>
                </a:solidFill>
              </a:rPr>
              <a:t>مناقشه عامة باللجنة الفرعية</a:t>
            </a:r>
            <a:endParaRPr lang="en-US" sz="1700" b="0" kern="1200" dirty="0">
              <a:solidFill>
                <a:schemeClr val="tx1"/>
              </a:solidFill>
            </a:endParaRPr>
          </a:p>
        </p:txBody>
      </p:sp>
      <p:sp>
        <p:nvSpPr>
          <p:cNvPr id="11" name="Freeform: Shape 10">
            <a:extLst>
              <a:ext uri="{FF2B5EF4-FFF2-40B4-BE49-F238E27FC236}">
                <a16:creationId xmlns:a16="http://schemas.microsoft.com/office/drawing/2014/main" id="{49C5274D-32E4-4B1C-B16B-BE4745C59690}"/>
              </a:ext>
            </a:extLst>
          </p:cNvPr>
          <p:cNvSpPr/>
          <p:nvPr/>
        </p:nvSpPr>
        <p:spPr>
          <a:xfrm>
            <a:off x="1553683" y="3701687"/>
            <a:ext cx="9227507" cy="677910"/>
          </a:xfrm>
          <a:custGeom>
            <a:avLst/>
            <a:gdLst>
              <a:gd name="connsiteX0" fmla="*/ 9227507 w 9227507"/>
              <a:gd name="connsiteY0" fmla="*/ 0 h 544556"/>
              <a:gd name="connsiteX1" fmla="*/ 9227507 w 9227507"/>
              <a:gd name="connsiteY1" fmla="*/ 289378 h 544556"/>
              <a:gd name="connsiteX2" fmla="*/ 0 w 9227507"/>
              <a:gd name="connsiteY2" fmla="*/ 289378 h 544556"/>
              <a:gd name="connsiteX3" fmla="*/ 0 w 9227507"/>
              <a:gd name="connsiteY3" fmla="*/ 544556 h 544556"/>
            </a:gdLst>
            <a:ahLst/>
            <a:cxnLst>
              <a:cxn ang="0">
                <a:pos x="connsiteX0" y="connsiteY0"/>
              </a:cxn>
              <a:cxn ang="0">
                <a:pos x="connsiteX1" y="connsiteY1"/>
              </a:cxn>
              <a:cxn ang="0">
                <a:pos x="connsiteX2" y="connsiteY2"/>
              </a:cxn>
              <a:cxn ang="0">
                <a:pos x="connsiteX3" y="connsiteY3"/>
              </a:cxn>
            </a:cxnLst>
            <a:rect l="l" t="t" r="r" b="b"/>
            <a:pathLst>
              <a:path w="9227507" h="544556">
                <a:moveTo>
                  <a:pt x="9227507" y="0"/>
                </a:moveTo>
                <a:lnTo>
                  <a:pt x="9227507" y="289378"/>
                </a:lnTo>
                <a:lnTo>
                  <a:pt x="0" y="289378"/>
                </a:lnTo>
                <a:lnTo>
                  <a:pt x="0" y="544556"/>
                </a:lnTo>
              </a:path>
            </a:pathLst>
          </a:custGeom>
          <a:noFill/>
          <a:ln w="38100">
            <a:solidFill>
              <a:srgbClr val="00660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spcFirstLastPara="0" vert="horz" wrap="square" lIns="4395319" tIns="269400" rIns="4395318" bIns="269399" numCol="1" spcCol="1270" anchor="ctr" anchorCtr="0">
            <a:noAutofit/>
          </a:bodyPr>
          <a:lstStyle/>
          <a:p>
            <a:pPr marL="0" lvl="0" indent="0" algn="ctr" defTabSz="222250" rtl="1" eaLnBrk="1" latinLnBrk="0" hangingPunct="1">
              <a:lnSpc>
                <a:spcPct val="90000"/>
              </a:lnSpc>
              <a:spcBef>
                <a:spcPct val="0"/>
              </a:spcBef>
              <a:spcAft>
                <a:spcPct val="35000"/>
              </a:spcAft>
              <a:buNone/>
            </a:pPr>
            <a:endParaRPr lang="en-US" sz="1600" kern="1200">
              <a:solidFill>
                <a:schemeClr val="tx1"/>
              </a:solidFill>
            </a:endParaRPr>
          </a:p>
        </p:txBody>
      </p:sp>
      <p:sp>
        <p:nvSpPr>
          <p:cNvPr id="12" name="Freeform: Shape 11">
            <a:extLst>
              <a:ext uri="{FF2B5EF4-FFF2-40B4-BE49-F238E27FC236}">
                <a16:creationId xmlns:a16="http://schemas.microsoft.com/office/drawing/2014/main" id="{4BA96419-0C00-4B77-BD19-BCDC6AB11AE8}"/>
              </a:ext>
            </a:extLst>
          </p:cNvPr>
          <p:cNvSpPr/>
          <p:nvPr/>
        </p:nvSpPr>
        <p:spPr>
          <a:xfrm>
            <a:off x="9331817" y="2196553"/>
            <a:ext cx="2860183"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ar-EG" sz="1700" dirty="0">
                <a:solidFill>
                  <a:schemeClr val="tx1"/>
                </a:solidFill>
              </a:rPr>
              <a:t>دراسة حول كيفية تطوير نظام</a:t>
            </a:r>
            <a:r>
              <a:rPr lang="en-GB" sz="1700" dirty="0">
                <a:solidFill>
                  <a:schemeClr val="tx1"/>
                </a:solidFill>
              </a:rPr>
              <a:t>IRSS </a:t>
            </a:r>
            <a:r>
              <a:rPr lang="ar-EG" sz="1700" dirty="0">
                <a:solidFill>
                  <a:schemeClr val="tx1"/>
                </a:solidFill>
              </a:rPr>
              <a:t>إلى نظام مستدام</a:t>
            </a:r>
          </a:p>
          <a:p>
            <a:pPr lvl="0" algn="ctr" defTabSz="622300" rtl="1">
              <a:lnSpc>
                <a:spcPct val="90000"/>
              </a:lnSpc>
              <a:spcBef>
                <a:spcPct val="0"/>
              </a:spcBef>
              <a:spcAft>
                <a:spcPct val="35000"/>
              </a:spcAft>
            </a:pPr>
            <a:r>
              <a:rPr lang="ar-EG" sz="1700" dirty="0">
                <a:solidFill>
                  <a:schemeClr val="tx1"/>
                </a:solidFill>
              </a:rPr>
              <a:t>تم ارسال التقرير للتعليق على مكتب هيئة تدابير الصحة النباتية، ولجنة التنفيذ وبناء القدرات، لجنة المعايير، والمنظات</a:t>
            </a:r>
            <a:r>
              <a:rPr lang="ar-SA" sz="1700" dirty="0">
                <a:solidFill>
                  <a:schemeClr val="tx1"/>
                </a:solidFill>
              </a:rPr>
              <a:t> الإقليمية </a:t>
            </a:r>
            <a:r>
              <a:rPr lang="ar-EG" sz="1700" dirty="0">
                <a:solidFill>
                  <a:schemeClr val="tx1"/>
                </a:solidFill>
              </a:rPr>
              <a:t>والأمانة</a:t>
            </a:r>
            <a:endParaRPr lang="en-US" sz="1700" b="0" kern="1200" dirty="0">
              <a:solidFill>
                <a:schemeClr val="tx1"/>
              </a:solidFill>
            </a:endParaRPr>
          </a:p>
        </p:txBody>
      </p:sp>
      <p:sp>
        <p:nvSpPr>
          <p:cNvPr id="13" name="Freeform: Shape 12">
            <a:extLst>
              <a:ext uri="{FF2B5EF4-FFF2-40B4-BE49-F238E27FC236}">
                <a16:creationId xmlns:a16="http://schemas.microsoft.com/office/drawing/2014/main" id="{2A48A826-A7DD-4594-B281-005539C736CC}"/>
              </a:ext>
            </a:extLst>
          </p:cNvPr>
          <p:cNvSpPr/>
          <p:nvPr/>
        </p:nvSpPr>
        <p:spPr>
          <a:xfrm>
            <a:off x="2708036" y="5510433"/>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6">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4" name="Freeform: Shape 13">
            <a:extLst>
              <a:ext uri="{FF2B5EF4-FFF2-40B4-BE49-F238E27FC236}">
                <a16:creationId xmlns:a16="http://schemas.microsoft.com/office/drawing/2014/main" id="{A4C3AF46-D595-4734-83AC-5E5950A07A6D}"/>
              </a:ext>
            </a:extLst>
          </p:cNvPr>
          <p:cNvSpPr/>
          <p:nvPr/>
        </p:nvSpPr>
        <p:spPr>
          <a:xfrm>
            <a:off x="301545" y="4796045"/>
            <a:ext cx="235603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a:ln>
            <a:noFill/>
          </a:ln>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ar-EG" sz="1700" dirty="0">
                <a:solidFill>
                  <a:schemeClr val="tx1"/>
                </a:solidFill>
              </a:rPr>
              <a:t>عرضت الخيارات على مكتب هيئة تدابير الصحة النباتية</a:t>
            </a:r>
            <a:endParaRPr lang="en-US" sz="1700" b="0" kern="1200" dirty="0">
              <a:solidFill>
                <a:schemeClr val="tx1"/>
              </a:solidFill>
            </a:endParaRPr>
          </a:p>
        </p:txBody>
      </p:sp>
      <p:sp>
        <p:nvSpPr>
          <p:cNvPr id="15" name="Freeform: Shape 14">
            <a:extLst>
              <a:ext uri="{FF2B5EF4-FFF2-40B4-BE49-F238E27FC236}">
                <a16:creationId xmlns:a16="http://schemas.microsoft.com/office/drawing/2014/main" id="{00D0DBAD-BFA8-4EA2-9D0D-8382F047EA0F}"/>
              </a:ext>
            </a:extLst>
          </p:cNvPr>
          <p:cNvSpPr/>
          <p:nvPr/>
        </p:nvSpPr>
        <p:spPr>
          <a:xfrm>
            <a:off x="5726997" y="5535809"/>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6" name="Freeform: Shape 15">
            <a:extLst>
              <a:ext uri="{FF2B5EF4-FFF2-40B4-BE49-F238E27FC236}">
                <a16:creationId xmlns:a16="http://schemas.microsoft.com/office/drawing/2014/main" id="{91EE3782-D027-4C64-BFD8-08F12696EA68}"/>
              </a:ext>
            </a:extLst>
          </p:cNvPr>
          <p:cNvSpPr/>
          <p:nvPr/>
        </p:nvSpPr>
        <p:spPr>
          <a:xfrm>
            <a:off x="3246395" y="4785606"/>
            <a:ext cx="2500679"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ar-SA" sz="1700" b="0" kern="1200" dirty="0">
                <a:solidFill>
                  <a:schemeClr val="tx1"/>
                </a:solidFill>
              </a:rPr>
              <a:t>راجعت اللجنة الفرعية </a:t>
            </a:r>
            <a:r>
              <a:rPr lang="ar-SA" sz="1700" b="0" kern="1200" dirty="0" err="1">
                <a:solidFill>
                  <a:schemeClr val="tx1"/>
                </a:solidFill>
              </a:rPr>
              <a:t>الأرآء</a:t>
            </a:r>
            <a:r>
              <a:rPr lang="ar-SA" sz="1700" dirty="0">
                <a:solidFill>
                  <a:schemeClr val="tx1"/>
                </a:solidFill>
              </a:rPr>
              <a:t> وأوصت باعتمادها من قبل لجنة التنفيذ وبناء القدرات</a:t>
            </a:r>
            <a:endParaRPr lang="en-US" sz="1700" b="0" kern="1200" dirty="0">
              <a:solidFill>
                <a:schemeClr val="tx1"/>
              </a:solidFill>
            </a:endParaRPr>
          </a:p>
        </p:txBody>
      </p:sp>
      <p:sp>
        <p:nvSpPr>
          <p:cNvPr id="17" name="Freeform: Shape 16">
            <a:extLst>
              <a:ext uri="{FF2B5EF4-FFF2-40B4-BE49-F238E27FC236}">
                <a16:creationId xmlns:a16="http://schemas.microsoft.com/office/drawing/2014/main" id="{0855FB80-360F-4C3B-B070-76B82BA011C9}"/>
              </a:ext>
            </a:extLst>
          </p:cNvPr>
          <p:cNvSpPr/>
          <p:nvPr/>
        </p:nvSpPr>
        <p:spPr>
          <a:xfrm>
            <a:off x="8743146" y="5559231"/>
            <a:ext cx="621944" cy="9143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8" name="Freeform: Shape 17">
            <a:extLst>
              <a:ext uri="{FF2B5EF4-FFF2-40B4-BE49-F238E27FC236}">
                <a16:creationId xmlns:a16="http://schemas.microsoft.com/office/drawing/2014/main" id="{6E181D13-8F9A-4E3F-9B8B-AA2EF2F7F526}"/>
              </a:ext>
            </a:extLst>
          </p:cNvPr>
          <p:cNvSpPr/>
          <p:nvPr/>
        </p:nvSpPr>
        <p:spPr>
          <a:xfrm>
            <a:off x="6352808" y="4840468"/>
            <a:ext cx="2316647"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ar-EG" sz="1700" dirty="0">
                <a:solidFill>
                  <a:schemeClr val="tx1"/>
                </a:solidFill>
              </a:rPr>
              <a:t>وافقت </a:t>
            </a:r>
            <a:r>
              <a:rPr lang="ar-SA" sz="1700" dirty="0">
                <a:solidFill>
                  <a:schemeClr val="tx1"/>
                </a:solidFill>
              </a:rPr>
              <a:t>لجنة التنفيذ وبناء القدرات</a:t>
            </a:r>
            <a:r>
              <a:rPr lang="en-GB" sz="1700" dirty="0">
                <a:solidFill>
                  <a:schemeClr val="tx1"/>
                </a:solidFill>
              </a:rPr>
              <a:t> </a:t>
            </a:r>
            <a:r>
              <a:rPr lang="ar-EG" sz="1700" dirty="0">
                <a:solidFill>
                  <a:schemeClr val="tx1"/>
                </a:solidFill>
              </a:rPr>
              <a:t>على خيارات النتقال </a:t>
            </a:r>
            <a:r>
              <a:rPr lang="en-GB" sz="1700" dirty="0">
                <a:solidFill>
                  <a:schemeClr val="tx1"/>
                </a:solidFill>
              </a:rPr>
              <a:t>IRSS </a:t>
            </a:r>
            <a:r>
              <a:rPr lang="ar-SA" sz="1700" dirty="0">
                <a:solidFill>
                  <a:schemeClr val="tx1"/>
                </a:solidFill>
              </a:rPr>
              <a:t> </a:t>
            </a:r>
            <a:r>
              <a:rPr lang="ar-EG" sz="1700" dirty="0">
                <a:solidFill>
                  <a:schemeClr val="tx1"/>
                </a:solidFill>
              </a:rPr>
              <a:t>إلى نظام مستدام</a:t>
            </a:r>
            <a:endParaRPr lang="en-US" sz="1700" b="0" kern="1200" dirty="0">
              <a:solidFill>
                <a:schemeClr val="tx1"/>
              </a:solidFill>
            </a:endParaRPr>
          </a:p>
        </p:txBody>
      </p:sp>
      <p:sp>
        <p:nvSpPr>
          <p:cNvPr id="19" name="Freeform: Shape 18">
            <a:extLst>
              <a:ext uri="{FF2B5EF4-FFF2-40B4-BE49-F238E27FC236}">
                <a16:creationId xmlns:a16="http://schemas.microsoft.com/office/drawing/2014/main" id="{20E10000-BBF1-46B4-81D9-3E25EDF821C8}"/>
              </a:ext>
            </a:extLst>
          </p:cNvPr>
          <p:cNvSpPr/>
          <p:nvPr/>
        </p:nvSpPr>
        <p:spPr>
          <a:xfrm>
            <a:off x="9526691" y="4809798"/>
            <a:ext cx="2316648" cy="809850"/>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ar-SA" sz="1700" kern="1200" dirty="0">
                <a:solidFill>
                  <a:schemeClr val="tx1"/>
                </a:solidFill>
              </a:rPr>
              <a:t>تم اعتماد التحويل إلي</a:t>
            </a:r>
            <a:endParaRPr lang="en-US" sz="1700" b="1" kern="1200" dirty="0">
              <a:solidFill>
                <a:schemeClr val="tx1"/>
              </a:solidFill>
              <a:effectLst>
                <a:outerShdw blurRad="38100" dist="38100" dir="2700000" algn="tl">
                  <a:srgbClr val="000000">
                    <a:alpha val="43137"/>
                  </a:srgbClr>
                </a:outerShdw>
              </a:effectLst>
            </a:endParaRPr>
          </a:p>
        </p:txBody>
      </p:sp>
      <p:sp>
        <p:nvSpPr>
          <p:cNvPr id="20" name="Rectangle: Rounded Corners 19">
            <a:extLst>
              <a:ext uri="{FF2B5EF4-FFF2-40B4-BE49-F238E27FC236}">
                <a16:creationId xmlns:a16="http://schemas.microsoft.com/office/drawing/2014/main" id="{A39AA795-E2A4-42A2-B526-A00CC05FB4F7}"/>
              </a:ext>
            </a:extLst>
          </p:cNvPr>
          <p:cNvSpPr/>
          <p:nvPr/>
        </p:nvSpPr>
        <p:spPr>
          <a:xfrm>
            <a:off x="160469" y="2076004"/>
            <a:ext cx="2828477" cy="1715435"/>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ectangle: Rounded Corners 22">
            <a:extLst>
              <a:ext uri="{FF2B5EF4-FFF2-40B4-BE49-F238E27FC236}">
                <a16:creationId xmlns:a16="http://schemas.microsoft.com/office/drawing/2014/main" id="{79DA33BC-9A1D-4F46-A404-F4CC69D24811}"/>
              </a:ext>
            </a:extLst>
          </p:cNvPr>
          <p:cNvSpPr/>
          <p:nvPr/>
        </p:nvSpPr>
        <p:spPr>
          <a:xfrm>
            <a:off x="3408494" y="2068905"/>
            <a:ext cx="3038681" cy="17225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ectangle: Rounded Corners 23">
            <a:extLst>
              <a:ext uri="{FF2B5EF4-FFF2-40B4-BE49-F238E27FC236}">
                <a16:creationId xmlns:a16="http://schemas.microsoft.com/office/drawing/2014/main" id="{EC3A5A36-802D-448E-BCA3-B36AD8E1C8B6}"/>
              </a:ext>
            </a:extLst>
          </p:cNvPr>
          <p:cNvSpPr/>
          <p:nvPr/>
        </p:nvSpPr>
        <p:spPr>
          <a:xfrm>
            <a:off x="6893505" y="2122928"/>
            <a:ext cx="2027990"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ectangle: Rounded Corners 24">
            <a:extLst>
              <a:ext uri="{FF2B5EF4-FFF2-40B4-BE49-F238E27FC236}">
                <a16:creationId xmlns:a16="http://schemas.microsoft.com/office/drawing/2014/main" id="{2F18FA6A-6BCD-4582-A486-B4F9B6891668}"/>
              </a:ext>
            </a:extLst>
          </p:cNvPr>
          <p:cNvSpPr/>
          <p:nvPr/>
        </p:nvSpPr>
        <p:spPr>
          <a:xfrm>
            <a:off x="9367825" y="2140270"/>
            <a:ext cx="2757768"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Rectangle: Rounded Corners 25">
            <a:extLst>
              <a:ext uri="{FF2B5EF4-FFF2-40B4-BE49-F238E27FC236}">
                <a16:creationId xmlns:a16="http://schemas.microsoft.com/office/drawing/2014/main" id="{3A5BE65D-99C4-46C4-83AE-6EFBE123F6D5}"/>
              </a:ext>
            </a:extLst>
          </p:cNvPr>
          <p:cNvSpPr/>
          <p:nvPr/>
        </p:nvSpPr>
        <p:spPr>
          <a:xfrm>
            <a:off x="270944" y="476092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 name="Rectangle: Rounded Corners 26">
            <a:extLst>
              <a:ext uri="{FF2B5EF4-FFF2-40B4-BE49-F238E27FC236}">
                <a16:creationId xmlns:a16="http://schemas.microsoft.com/office/drawing/2014/main" id="{13B5AB3E-995F-4F57-AE5E-BAEA4F52190D}"/>
              </a:ext>
            </a:extLst>
          </p:cNvPr>
          <p:cNvSpPr/>
          <p:nvPr/>
        </p:nvSpPr>
        <p:spPr>
          <a:xfrm>
            <a:off x="3283193" y="4750942"/>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Rectangle: Rounded Corners 28">
            <a:extLst>
              <a:ext uri="{FF2B5EF4-FFF2-40B4-BE49-F238E27FC236}">
                <a16:creationId xmlns:a16="http://schemas.microsoft.com/office/drawing/2014/main" id="{815FC1BB-5CC6-4450-9D48-0A6F21F8FAB6}"/>
              </a:ext>
            </a:extLst>
          </p:cNvPr>
          <p:cNvSpPr/>
          <p:nvPr/>
        </p:nvSpPr>
        <p:spPr>
          <a:xfrm>
            <a:off x="6292528" y="480278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Rectangle: Rounded Corners 29">
            <a:extLst>
              <a:ext uri="{FF2B5EF4-FFF2-40B4-BE49-F238E27FC236}">
                <a16:creationId xmlns:a16="http://schemas.microsoft.com/office/drawing/2014/main" id="{CA509D74-2101-451A-BD9A-9662CA2630AE}"/>
              </a:ext>
            </a:extLst>
          </p:cNvPr>
          <p:cNvSpPr/>
          <p:nvPr/>
        </p:nvSpPr>
        <p:spPr>
          <a:xfrm>
            <a:off x="9362167" y="4673022"/>
            <a:ext cx="2669364" cy="2020008"/>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TextBox 36">
            <a:extLst>
              <a:ext uri="{FF2B5EF4-FFF2-40B4-BE49-F238E27FC236}">
                <a16:creationId xmlns:a16="http://schemas.microsoft.com/office/drawing/2014/main" id="{D40E81E0-F18A-4D42-A4DB-1AD5F9C8610A}"/>
              </a:ext>
            </a:extLst>
          </p:cNvPr>
          <p:cNvSpPr txBox="1"/>
          <p:nvPr/>
        </p:nvSpPr>
        <p:spPr>
          <a:xfrm>
            <a:off x="137317" y="1479888"/>
            <a:ext cx="2918896" cy="646331"/>
          </a:xfrm>
          <a:prstGeom prst="rect">
            <a:avLst/>
          </a:prstGeom>
          <a:noFill/>
          <a:ln>
            <a:noFill/>
          </a:ln>
        </p:spPr>
        <p:txBody>
          <a:bodyPr wrap="square">
            <a:spAutoFit/>
          </a:bodyPr>
          <a:lstStyle/>
          <a:p>
            <a:pPr marL="0" lvl="0" indent="0" algn="ctr" defTabSz="622300" rtl="0">
              <a:lnSpc>
                <a:spcPct val="90000"/>
              </a:lnSpc>
              <a:spcBef>
                <a:spcPct val="0"/>
              </a:spcBef>
              <a:spcAft>
                <a:spcPct val="35000"/>
              </a:spcAft>
              <a:buNone/>
            </a:pPr>
            <a:r>
              <a:rPr lang="ar-SA" sz="2000" b="1" kern="1200" dirty="0">
                <a:solidFill>
                  <a:srgbClr val="006600"/>
                </a:solidFill>
              </a:rPr>
              <a:t>أكتوبر ٢٠٢٠: طلبا من لجنة التنفيذ والقدرات</a:t>
            </a:r>
            <a:endParaRPr lang="en-US" sz="2000" b="1" kern="1200" dirty="0">
              <a:solidFill>
                <a:srgbClr val="006600"/>
              </a:solidFill>
            </a:endParaRPr>
          </a:p>
        </p:txBody>
      </p:sp>
      <p:sp>
        <p:nvSpPr>
          <p:cNvPr id="39" name="TextBox 38">
            <a:extLst>
              <a:ext uri="{FF2B5EF4-FFF2-40B4-BE49-F238E27FC236}">
                <a16:creationId xmlns:a16="http://schemas.microsoft.com/office/drawing/2014/main" id="{E7A10439-128B-4910-BFF1-EFC6667B6DCD}"/>
              </a:ext>
            </a:extLst>
          </p:cNvPr>
          <p:cNvSpPr txBox="1"/>
          <p:nvPr/>
        </p:nvSpPr>
        <p:spPr>
          <a:xfrm>
            <a:off x="3881594" y="1457283"/>
            <a:ext cx="2092480" cy="646331"/>
          </a:xfrm>
          <a:prstGeom prst="rect">
            <a:avLst/>
          </a:prstGeom>
          <a:noFill/>
          <a:ln>
            <a:noFill/>
          </a:ln>
        </p:spPr>
        <p:txBody>
          <a:bodyPr wrap="square">
            <a:spAutoFit/>
          </a:bodyPr>
          <a:lstStyle/>
          <a:p>
            <a:pPr marL="0" lvl="0" indent="0" algn="ctr" defTabSz="622300" rtl="0">
              <a:lnSpc>
                <a:spcPct val="90000"/>
              </a:lnSpc>
              <a:spcBef>
                <a:spcPct val="0"/>
              </a:spcBef>
              <a:spcAft>
                <a:spcPct val="35000"/>
              </a:spcAft>
              <a:buNone/>
            </a:pPr>
            <a:r>
              <a:rPr lang="ar-SA" sz="2000" b="1" dirty="0">
                <a:solidFill>
                  <a:srgbClr val="006600"/>
                </a:solidFill>
              </a:rPr>
              <a:t>الدورة ١٥ لهيئة تدابير الصحة النباتية: ٢٠٢١</a:t>
            </a:r>
            <a:endParaRPr lang="en-GB" sz="2000" b="1" dirty="0">
              <a:solidFill>
                <a:srgbClr val="006600"/>
              </a:solidFill>
            </a:endParaRPr>
          </a:p>
        </p:txBody>
      </p:sp>
      <p:sp>
        <p:nvSpPr>
          <p:cNvPr id="41" name="TextBox 40">
            <a:extLst>
              <a:ext uri="{FF2B5EF4-FFF2-40B4-BE49-F238E27FC236}">
                <a16:creationId xmlns:a16="http://schemas.microsoft.com/office/drawing/2014/main" id="{532FFE8F-D892-40EF-8B9B-2536B92066D0}"/>
              </a:ext>
            </a:extLst>
          </p:cNvPr>
          <p:cNvSpPr txBox="1"/>
          <p:nvPr/>
        </p:nvSpPr>
        <p:spPr>
          <a:xfrm>
            <a:off x="6368936" y="1505210"/>
            <a:ext cx="3052122" cy="646331"/>
          </a:xfrm>
          <a:prstGeom prst="rect">
            <a:avLst/>
          </a:prstGeom>
          <a:noFill/>
        </p:spPr>
        <p:txBody>
          <a:bodyPr wrap="square">
            <a:spAutoFit/>
          </a:bodyPr>
          <a:lstStyle/>
          <a:p>
            <a:pPr algn="ctr" defTabSz="622300">
              <a:lnSpc>
                <a:spcPct val="90000"/>
              </a:lnSpc>
              <a:spcBef>
                <a:spcPct val="0"/>
              </a:spcBef>
              <a:spcAft>
                <a:spcPct val="35000"/>
              </a:spcAft>
            </a:pPr>
            <a:r>
              <a:rPr lang="en-US" sz="2000" b="1" dirty="0">
                <a:solidFill>
                  <a:srgbClr val="006600"/>
                </a:solidFill>
              </a:rPr>
              <a:t>IRSS </a:t>
            </a:r>
            <a:r>
              <a:rPr lang="ar-SA" sz="2000" b="1" dirty="0">
                <a:solidFill>
                  <a:srgbClr val="006600"/>
                </a:solidFill>
              </a:rPr>
              <a:t>إبريل ٢٠٢١: أول اجتماع افتراضي لنظام</a:t>
            </a:r>
            <a:endParaRPr lang="en-GB" sz="2000" b="1" dirty="0">
              <a:solidFill>
                <a:srgbClr val="006600"/>
              </a:solidFill>
            </a:endParaRPr>
          </a:p>
        </p:txBody>
      </p:sp>
      <p:sp>
        <p:nvSpPr>
          <p:cNvPr id="43" name="TextBox 42">
            <a:extLst>
              <a:ext uri="{FF2B5EF4-FFF2-40B4-BE49-F238E27FC236}">
                <a16:creationId xmlns:a16="http://schemas.microsoft.com/office/drawing/2014/main" id="{E6AD49EF-3524-47D0-A0F5-ADCBEDB7749E}"/>
              </a:ext>
            </a:extLst>
          </p:cNvPr>
          <p:cNvSpPr txBox="1"/>
          <p:nvPr/>
        </p:nvSpPr>
        <p:spPr>
          <a:xfrm>
            <a:off x="9726669" y="1722818"/>
            <a:ext cx="2092480" cy="400110"/>
          </a:xfrm>
          <a:prstGeom prst="rect">
            <a:avLst/>
          </a:prstGeom>
          <a:noFill/>
        </p:spPr>
        <p:txBody>
          <a:bodyPr wrap="square">
            <a:spAutoFit/>
          </a:bodyPr>
          <a:lstStyle/>
          <a:p>
            <a:pPr algn="ctr"/>
            <a:r>
              <a:rPr lang="ar-SA" sz="2000" b="1" dirty="0">
                <a:solidFill>
                  <a:srgbClr val="006600"/>
                </a:solidFill>
              </a:rPr>
              <a:t>يونيو-يوليو ٢٠٢١:</a:t>
            </a:r>
            <a:endParaRPr lang="en-US" sz="2000" b="1" dirty="0">
              <a:solidFill>
                <a:srgbClr val="006600"/>
              </a:solidFill>
            </a:endParaRPr>
          </a:p>
        </p:txBody>
      </p:sp>
      <p:sp>
        <p:nvSpPr>
          <p:cNvPr id="45" name="TextBox 44">
            <a:extLst>
              <a:ext uri="{FF2B5EF4-FFF2-40B4-BE49-F238E27FC236}">
                <a16:creationId xmlns:a16="http://schemas.microsoft.com/office/drawing/2014/main" id="{8EA7AFA6-208C-400A-B271-AF222D51CE7D}"/>
              </a:ext>
            </a:extLst>
          </p:cNvPr>
          <p:cNvSpPr txBox="1"/>
          <p:nvPr/>
        </p:nvSpPr>
        <p:spPr>
          <a:xfrm>
            <a:off x="160469" y="4416274"/>
            <a:ext cx="2675952" cy="369332"/>
          </a:xfrm>
          <a:prstGeom prst="rect">
            <a:avLst/>
          </a:prstGeom>
          <a:noFill/>
        </p:spPr>
        <p:txBody>
          <a:bodyPr wrap="square">
            <a:spAutoFit/>
          </a:bodyPr>
          <a:lstStyle/>
          <a:p>
            <a:pPr lvl="0" algn="ctr" defTabSz="622300">
              <a:lnSpc>
                <a:spcPct val="90000"/>
              </a:lnSpc>
              <a:spcBef>
                <a:spcPct val="0"/>
              </a:spcBef>
              <a:spcAft>
                <a:spcPct val="35000"/>
              </a:spcAft>
            </a:pPr>
            <a:r>
              <a:rPr lang="ar-SA" sz="2000" b="1" dirty="0">
                <a:solidFill>
                  <a:srgbClr val="006600"/>
                </a:solidFill>
              </a:rPr>
              <a:t>أغسطس ٢٠٢١:</a:t>
            </a:r>
            <a:endParaRPr lang="en-GB" sz="2000" b="1" dirty="0">
              <a:solidFill>
                <a:srgbClr val="006600"/>
              </a:solidFill>
            </a:endParaRPr>
          </a:p>
        </p:txBody>
      </p:sp>
      <p:sp>
        <p:nvSpPr>
          <p:cNvPr id="47" name="TextBox 46">
            <a:extLst>
              <a:ext uri="{FF2B5EF4-FFF2-40B4-BE49-F238E27FC236}">
                <a16:creationId xmlns:a16="http://schemas.microsoft.com/office/drawing/2014/main" id="{AB5B8C4F-9400-43B1-B638-19652EAD141E}"/>
              </a:ext>
            </a:extLst>
          </p:cNvPr>
          <p:cNvSpPr txBox="1"/>
          <p:nvPr/>
        </p:nvSpPr>
        <p:spPr>
          <a:xfrm>
            <a:off x="3469476" y="4416274"/>
            <a:ext cx="2072293" cy="369332"/>
          </a:xfrm>
          <a:prstGeom prst="rect">
            <a:avLst/>
          </a:prstGeom>
          <a:noFill/>
        </p:spPr>
        <p:txBody>
          <a:bodyPr wrap="square">
            <a:spAutoFit/>
          </a:bodyPr>
          <a:lstStyle/>
          <a:p>
            <a:pPr lvl="0" algn="ctr" defTabSz="622300">
              <a:lnSpc>
                <a:spcPct val="90000"/>
              </a:lnSpc>
              <a:spcBef>
                <a:spcPct val="0"/>
              </a:spcBef>
              <a:spcAft>
                <a:spcPct val="35000"/>
              </a:spcAft>
            </a:pPr>
            <a:r>
              <a:rPr lang="ar-SA" sz="2000" b="1" dirty="0">
                <a:solidFill>
                  <a:srgbClr val="006600"/>
                </a:solidFill>
              </a:rPr>
              <a:t>أكتوبر ٢٠٢١:</a:t>
            </a:r>
            <a:endParaRPr lang="en-GB" sz="2000" b="1" dirty="0">
              <a:solidFill>
                <a:srgbClr val="006600"/>
              </a:solidFill>
            </a:endParaRPr>
          </a:p>
        </p:txBody>
      </p:sp>
      <p:sp>
        <p:nvSpPr>
          <p:cNvPr id="49" name="TextBox 48">
            <a:extLst>
              <a:ext uri="{FF2B5EF4-FFF2-40B4-BE49-F238E27FC236}">
                <a16:creationId xmlns:a16="http://schemas.microsoft.com/office/drawing/2014/main" id="{91345D02-E22A-4843-B6B8-47BA42ADC97F}"/>
              </a:ext>
            </a:extLst>
          </p:cNvPr>
          <p:cNvSpPr txBox="1"/>
          <p:nvPr/>
        </p:nvSpPr>
        <p:spPr>
          <a:xfrm>
            <a:off x="6285433" y="4440466"/>
            <a:ext cx="2406491"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ar-SA" sz="2000" b="1" kern="1200" dirty="0">
                <a:solidFill>
                  <a:srgbClr val="006600"/>
                </a:solidFill>
              </a:rPr>
              <a:t>نوفمبر ٢٠٢١:</a:t>
            </a:r>
            <a:endParaRPr lang="en-GB" sz="2000" b="1" kern="1200" dirty="0">
              <a:solidFill>
                <a:srgbClr val="006600"/>
              </a:solidFill>
            </a:endParaRPr>
          </a:p>
        </p:txBody>
      </p:sp>
      <p:sp>
        <p:nvSpPr>
          <p:cNvPr id="51" name="TextBox 50">
            <a:extLst>
              <a:ext uri="{FF2B5EF4-FFF2-40B4-BE49-F238E27FC236}">
                <a16:creationId xmlns:a16="http://schemas.microsoft.com/office/drawing/2014/main" id="{EE190EC5-8280-4BF6-8A55-1893AFF9A61C}"/>
              </a:ext>
            </a:extLst>
          </p:cNvPr>
          <p:cNvSpPr txBox="1"/>
          <p:nvPr/>
        </p:nvSpPr>
        <p:spPr>
          <a:xfrm>
            <a:off x="9389766" y="4070754"/>
            <a:ext cx="2675952" cy="646331"/>
          </a:xfrm>
          <a:prstGeom prst="rect">
            <a:avLst/>
          </a:prstGeom>
          <a:noFill/>
        </p:spPr>
        <p:txBody>
          <a:bodyPr wrap="square">
            <a:spAutoFit/>
          </a:bodyPr>
          <a:lstStyle/>
          <a:p>
            <a:pPr lvl="0" algn="ctr" defTabSz="622300">
              <a:lnSpc>
                <a:spcPct val="90000"/>
              </a:lnSpc>
              <a:spcBef>
                <a:spcPct val="0"/>
              </a:spcBef>
              <a:spcAft>
                <a:spcPct val="35000"/>
              </a:spcAft>
            </a:pPr>
            <a:r>
              <a:rPr lang="ar-SA" sz="2000" b="1" dirty="0">
                <a:solidFill>
                  <a:srgbClr val="006600"/>
                </a:solidFill>
              </a:rPr>
              <a:t>الدورة ١٦ لهيئة تدابير الصحة النباتية: ٢٠٢٢</a:t>
            </a:r>
            <a:endParaRPr lang="en-GB" sz="2000" b="1" dirty="0">
              <a:solidFill>
                <a:srgbClr val="006600"/>
              </a:solidFill>
            </a:endParaRPr>
          </a:p>
        </p:txBody>
      </p:sp>
      <p:pic>
        <p:nvPicPr>
          <p:cNvPr id="22" name="Picture 21">
            <a:extLst>
              <a:ext uri="{FF2B5EF4-FFF2-40B4-BE49-F238E27FC236}">
                <a16:creationId xmlns:a16="http://schemas.microsoft.com/office/drawing/2014/main" id="{2F0AAE9F-FDF3-B20E-A83E-AA334A32B6DF}"/>
              </a:ext>
            </a:extLst>
          </p:cNvPr>
          <p:cNvPicPr>
            <a:picLocks noChangeAspect="1"/>
          </p:cNvPicPr>
          <p:nvPr/>
        </p:nvPicPr>
        <p:blipFill rotWithShape="1">
          <a:blip r:embed="rId4"/>
          <a:srcRect l="13934" t="14102" r="10345" b="11877"/>
          <a:stretch/>
        </p:blipFill>
        <p:spPr>
          <a:xfrm>
            <a:off x="9569418" y="5312383"/>
            <a:ext cx="2231194" cy="1191132"/>
          </a:xfrm>
          <a:prstGeom prst="rect">
            <a:avLst/>
          </a:prstGeom>
          <a:noFill/>
        </p:spPr>
      </p:pic>
    </p:spTree>
    <p:extLst>
      <p:ext uri="{BB962C8B-B14F-4D97-AF65-F5344CB8AC3E}">
        <p14:creationId xmlns:p14="http://schemas.microsoft.com/office/powerpoint/2010/main" val="3294027136"/>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Rounded Corners 33">
            <a:extLst>
              <a:ext uri="{FF2B5EF4-FFF2-40B4-BE49-F238E27FC236}">
                <a16:creationId xmlns:a16="http://schemas.microsoft.com/office/drawing/2014/main" id="{CE374FFE-D783-4D7D-B6DE-5C7B759EA5BB}"/>
              </a:ext>
            </a:extLst>
          </p:cNvPr>
          <p:cNvSpPr/>
          <p:nvPr/>
        </p:nvSpPr>
        <p:spPr>
          <a:xfrm>
            <a:off x="6400800" y="578393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9A577928-2CA8-40FC-A17F-E3CE7CE01258}"/>
              </a:ext>
            </a:extLst>
          </p:cNvPr>
          <p:cNvSpPr/>
          <p:nvPr/>
        </p:nvSpPr>
        <p:spPr>
          <a:xfrm>
            <a:off x="6400800" y="4340016"/>
            <a:ext cx="5638800" cy="1188587"/>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70E34B46-F12B-4D1F-A310-92CB6EDDC72C}"/>
              </a:ext>
            </a:extLst>
          </p:cNvPr>
          <p:cNvSpPr/>
          <p:nvPr/>
        </p:nvSpPr>
        <p:spPr>
          <a:xfrm>
            <a:off x="6400800" y="307347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0" eaLnBrk="1" latinLnBrk="0" hangingPunct="1"/>
            <a:endParaRPr lang="en-US"/>
          </a:p>
        </p:txBody>
      </p:sp>
      <p:sp>
        <p:nvSpPr>
          <p:cNvPr id="31" name="Rectangle: Rounded Corners 30">
            <a:extLst>
              <a:ext uri="{FF2B5EF4-FFF2-40B4-BE49-F238E27FC236}">
                <a16:creationId xmlns:a16="http://schemas.microsoft.com/office/drawing/2014/main" id="{A60E389E-E982-48FD-B92C-1CA8CB0EFECF}"/>
              </a:ext>
            </a:extLst>
          </p:cNvPr>
          <p:cNvSpPr/>
          <p:nvPr/>
        </p:nvSpPr>
        <p:spPr>
          <a:xfrm>
            <a:off x="6400800" y="1765091"/>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8BF7A230-7C5A-49F2-8F7F-8C433DE501C4}"/>
              </a:ext>
            </a:extLst>
          </p:cNvPr>
          <p:cNvSpPr/>
          <p:nvPr/>
        </p:nvSpPr>
        <p:spPr>
          <a:xfrm>
            <a:off x="457200" y="5203478"/>
            <a:ext cx="5638800" cy="1526174"/>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9170" rtl="0" eaLnBrk="1" latinLnBrk="0" hangingPunct="1"/>
            <a:endParaRPr lang="en-US"/>
          </a:p>
        </p:txBody>
      </p:sp>
      <p:sp>
        <p:nvSpPr>
          <p:cNvPr id="20" name="Rectangle: Rounded Corners 19">
            <a:extLst>
              <a:ext uri="{FF2B5EF4-FFF2-40B4-BE49-F238E27FC236}">
                <a16:creationId xmlns:a16="http://schemas.microsoft.com/office/drawing/2014/main" id="{D3008F94-6A68-438B-9A16-1CCCEABA00F3}"/>
              </a:ext>
            </a:extLst>
          </p:cNvPr>
          <p:cNvSpPr/>
          <p:nvPr/>
        </p:nvSpPr>
        <p:spPr>
          <a:xfrm>
            <a:off x="457200" y="3218658"/>
            <a:ext cx="5638800" cy="1445849"/>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09CF25F0-93DB-4CCE-B2A7-D81F78D3C101}"/>
              </a:ext>
            </a:extLst>
          </p:cNvPr>
          <p:cNvSpPr/>
          <p:nvPr/>
        </p:nvSpPr>
        <p:spPr>
          <a:xfrm>
            <a:off x="457200" y="1841837"/>
            <a:ext cx="5638800" cy="920975"/>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228600" y="965903"/>
            <a:ext cx="7120246" cy="296840"/>
          </a:xfrm>
          <a:ln>
            <a:noFill/>
          </a:ln>
        </p:spPr>
        <p:txBody>
          <a:bodyPr/>
          <a:lstStyle/>
          <a:p>
            <a:r>
              <a:rPr lang="ar-SA" sz="2400" dirty="0"/>
              <a:t>ما الذي يتغير؟</a:t>
            </a:r>
            <a:endParaRPr lang="en-IT" sz="2400"/>
          </a:p>
        </p:txBody>
      </p:sp>
      <p:sp>
        <p:nvSpPr>
          <p:cNvPr id="4" name="Freeform: Shape 3">
            <a:extLst>
              <a:ext uri="{FF2B5EF4-FFF2-40B4-BE49-F238E27FC236}">
                <a16:creationId xmlns:a16="http://schemas.microsoft.com/office/drawing/2014/main" id="{7C79DEBF-3A33-4198-A820-BDBE2697B3E5}"/>
              </a:ext>
            </a:extLst>
          </p:cNvPr>
          <p:cNvSpPr/>
          <p:nvPr/>
        </p:nvSpPr>
        <p:spPr>
          <a:xfrm>
            <a:off x="152401" y="1744888"/>
            <a:ext cx="6192978" cy="963900"/>
          </a:xfrm>
          <a:custGeom>
            <a:avLst/>
            <a:gdLst>
              <a:gd name="connsiteX0" fmla="*/ 0 w 6096000"/>
              <a:gd name="connsiteY0" fmla="*/ 0 h 963900"/>
              <a:gd name="connsiteX1" fmla="*/ 6096000 w 6096000"/>
              <a:gd name="connsiteY1" fmla="*/ 0 h 963900"/>
              <a:gd name="connsiteX2" fmla="*/ 6096000 w 6096000"/>
              <a:gd name="connsiteY2" fmla="*/ 963900 h 963900"/>
              <a:gd name="connsiteX3" fmla="*/ 0 w 6096000"/>
              <a:gd name="connsiteY3" fmla="*/ 963900 h 963900"/>
              <a:gd name="connsiteX4" fmla="*/ 0 w 6096000"/>
              <a:gd name="connsiteY4" fmla="*/ 0 h 96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963900">
                <a:moveTo>
                  <a:pt x="0" y="0"/>
                </a:moveTo>
                <a:lnTo>
                  <a:pt x="6096000" y="0"/>
                </a:lnTo>
                <a:lnTo>
                  <a:pt x="6096000" y="963900"/>
                </a:lnTo>
                <a:lnTo>
                  <a:pt x="0" y="963900"/>
                </a:lnTo>
                <a:lnTo>
                  <a:pt x="0" y="0"/>
                </a:lnTo>
                <a:close/>
              </a:path>
            </a:pathLst>
          </a:custGeom>
          <a:noFill/>
          <a:ln>
            <a:noFill/>
          </a:ln>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285750" lvl="1" indent="-285750" algn="just" defTabSz="755650" rtl="1">
              <a:lnSpc>
                <a:spcPct val="90000"/>
              </a:lnSpc>
              <a:spcBef>
                <a:spcPct val="0"/>
              </a:spcBef>
              <a:spcAft>
                <a:spcPct val="15000"/>
              </a:spcAft>
              <a:buFont typeface="Arial" panose="020B0604020202020204" pitchFamily="34" charset="0"/>
              <a:buChar char="•"/>
            </a:pPr>
            <a:r>
              <a:rPr lang="ar-EG" sz="1800" dirty="0"/>
              <a:t>حتي تنعكس أهدافها ومهامها بشكل أفضل، يجب تغيير اسم</a:t>
            </a:r>
            <a:r>
              <a:rPr lang="en-US" sz="1800" dirty="0"/>
              <a:t>IRSS </a:t>
            </a:r>
            <a:r>
              <a:rPr lang="ar-SA" sz="1800" dirty="0"/>
              <a:t> </a:t>
            </a:r>
            <a:r>
              <a:rPr lang="ar-EG" sz="1800" dirty="0"/>
              <a:t>إلى "</a:t>
            </a:r>
            <a:r>
              <a:rPr lang="ar-EG" sz="1800" b="1" dirty="0">
                <a:solidFill>
                  <a:srgbClr val="006600"/>
                </a:solidFill>
              </a:rPr>
              <a:t>مرصد </a:t>
            </a:r>
            <a:r>
              <a:rPr lang="ar-SA" sz="1800" b="1" dirty="0">
                <a:solidFill>
                  <a:srgbClr val="006600"/>
                </a:solidFill>
              </a:rPr>
              <a:t>الاتفاقية الدولية لوقاية النباتات</a:t>
            </a:r>
            <a:r>
              <a:rPr lang="ar-EG" sz="1800" dirty="0"/>
              <a:t>"</a:t>
            </a:r>
            <a:endParaRPr lang="en-US" sz="1800" kern="1200" dirty="0">
              <a:solidFill>
                <a:srgbClr val="006600"/>
              </a:solidFill>
            </a:endParaRPr>
          </a:p>
        </p:txBody>
      </p:sp>
      <p:sp>
        <p:nvSpPr>
          <p:cNvPr id="5" name="Freeform: Shape 4">
            <a:extLst>
              <a:ext uri="{FF2B5EF4-FFF2-40B4-BE49-F238E27FC236}">
                <a16:creationId xmlns:a16="http://schemas.microsoft.com/office/drawing/2014/main" id="{389383ED-ABE1-439E-AC7C-7CA402748B9B}"/>
              </a:ext>
            </a:extLst>
          </p:cNvPr>
          <p:cNvSpPr/>
          <p:nvPr/>
        </p:nvSpPr>
        <p:spPr>
          <a:xfrm>
            <a:off x="609599" y="1481193"/>
            <a:ext cx="4055746" cy="465398"/>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marL="0" lvl="0" indent="0" algn="l" defTabSz="755650" rtl="0">
              <a:lnSpc>
                <a:spcPct val="90000"/>
              </a:lnSpc>
              <a:spcBef>
                <a:spcPct val="0"/>
              </a:spcBef>
              <a:spcAft>
                <a:spcPct val="35000"/>
              </a:spcAft>
              <a:buNone/>
            </a:pPr>
            <a:r>
              <a:rPr lang="ar-SA" sz="1800" b="1" kern="1200" dirty="0">
                <a:solidFill>
                  <a:srgbClr val="FFFF00"/>
                </a:solidFill>
              </a:rPr>
              <a:t>الاسم</a:t>
            </a:r>
            <a:endParaRPr lang="en-US" sz="1800" kern="1200" dirty="0">
              <a:solidFill>
                <a:srgbClr val="FFFF00"/>
              </a:solidFill>
            </a:endParaRPr>
          </a:p>
        </p:txBody>
      </p:sp>
      <p:sp>
        <p:nvSpPr>
          <p:cNvPr id="6" name="Freeform: Shape 5">
            <a:extLst>
              <a:ext uri="{FF2B5EF4-FFF2-40B4-BE49-F238E27FC236}">
                <a16:creationId xmlns:a16="http://schemas.microsoft.com/office/drawing/2014/main" id="{76E4809F-3E8A-49CC-933C-332629BF06F9}"/>
              </a:ext>
            </a:extLst>
          </p:cNvPr>
          <p:cNvSpPr/>
          <p:nvPr/>
        </p:nvSpPr>
        <p:spPr>
          <a:xfrm>
            <a:off x="228599" y="3035575"/>
            <a:ext cx="6116779" cy="1643615"/>
          </a:xfrm>
          <a:custGeom>
            <a:avLst/>
            <a:gdLst>
              <a:gd name="connsiteX0" fmla="*/ 0 w 6096000"/>
              <a:gd name="connsiteY0" fmla="*/ 0 h 1526175"/>
              <a:gd name="connsiteX1" fmla="*/ 6096000 w 6096000"/>
              <a:gd name="connsiteY1" fmla="*/ 0 h 1526175"/>
              <a:gd name="connsiteX2" fmla="*/ 6096000 w 6096000"/>
              <a:gd name="connsiteY2" fmla="*/ 1526175 h 1526175"/>
              <a:gd name="connsiteX3" fmla="*/ 0 w 6096000"/>
              <a:gd name="connsiteY3" fmla="*/ 1526175 h 1526175"/>
              <a:gd name="connsiteX4" fmla="*/ 0 w 6096000"/>
              <a:gd name="connsiteY4" fmla="*/ 0 h 1526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526175">
                <a:moveTo>
                  <a:pt x="0" y="0"/>
                </a:moveTo>
                <a:lnTo>
                  <a:pt x="6096000" y="0"/>
                </a:lnTo>
                <a:lnTo>
                  <a:pt x="6096000" y="1526175"/>
                </a:lnTo>
                <a:lnTo>
                  <a:pt x="0" y="1526175"/>
                </a:lnTo>
                <a:lnTo>
                  <a:pt x="0" y="0"/>
                </a:lnTo>
                <a:close/>
              </a:path>
            </a:pathLst>
          </a:custGeom>
          <a:noFill/>
          <a:ln>
            <a:noFill/>
          </a:ln>
        </p:spPr>
        <p:style>
          <a:lnRef idx="2">
            <a:schemeClr val="accent3">
              <a:hueOff val="597989"/>
              <a:satOff val="4972"/>
              <a:lumOff val="39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285750" lvl="1" indent="-285750" algn="just" defTabSz="755650" rtl="1">
              <a:lnSpc>
                <a:spcPct val="90000"/>
              </a:lnSpc>
              <a:spcBef>
                <a:spcPct val="0"/>
              </a:spcBef>
              <a:spcAft>
                <a:spcPct val="15000"/>
              </a:spcAft>
              <a:buFont typeface="Arial" panose="020B0604020202020204" pitchFamily="34" charset="0"/>
              <a:buChar char="•"/>
            </a:pPr>
            <a:r>
              <a:rPr lang="ar-EG" sz="1750" b="1" dirty="0">
                <a:solidFill>
                  <a:srgbClr val="006600"/>
                </a:solidFill>
              </a:rPr>
              <a:t>رصد تنفيذ الاتفاقية الدولية لوقاية النباتات</a:t>
            </a:r>
            <a:r>
              <a:rPr lang="ar-EG" sz="1750" dirty="0">
                <a:solidFill>
                  <a:schemeClr val="tx1"/>
                </a:solidFill>
              </a:rPr>
              <a:t>، والمعايير الدولية لتدابير الصحة النباتية وتوصيات هيئة تدابير الصحة النباتية،</a:t>
            </a:r>
          </a:p>
          <a:p>
            <a:pPr marL="285750" lvl="1" indent="-285750" algn="just" defTabSz="755650" rtl="1">
              <a:lnSpc>
                <a:spcPct val="90000"/>
              </a:lnSpc>
              <a:spcBef>
                <a:spcPct val="0"/>
              </a:spcBef>
              <a:spcAft>
                <a:spcPct val="15000"/>
              </a:spcAft>
              <a:buFont typeface="Arial" panose="020B0604020202020204" pitchFamily="34" charset="0"/>
              <a:buChar char="•"/>
            </a:pPr>
            <a:r>
              <a:rPr lang="ar-EG" sz="1750" b="1" dirty="0">
                <a:solidFill>
                  <a:srgbClr val="006600"/>
                </a:solidFill>
              </a:rPr>
              <a:t>تحديد التحديات ذات الصلة والممارسات الجيدة</a:t>
            </a:r>
            <a:r>
              <a:rPr lang="ar-EG" sz="1750" dirty="0">
                <a:solidFill>
                  <a:schemeClr val="tx1"/>
                </a:solidFill>
              </a:rPr>
              <a:t>،</a:t>
            </a:r>
          </a:p>
          <a:p>
            <a:pPr marL="285750" lvl="1" indent="-285750" algn="just" defTabSz="755650" rtl="1">
              <a:lnSpc>
                <a:spcPct val="90000"/>
              </a:lnSpc>
              <a:spcBef>
                <a:spcPct val="0"/>
              </a:spcBef>
              <a:spcAft>
                <a:spcPct val="15000"/>
              </a:spcAft>
              <a:buFont typeface="Arial" panose="020B0604020202020204" pitchFamily="34" charset="0"/>
              <a:buChar char="•"/>
            </a:pPr>
            <a:r>
              <a:rPr lang="ar-EG" sz="1750" b="1" dirty="0">
                <a:solidFill>
                  <a:srgbClr val="006600"/>
                </a:solidFill>
              </a:rPr>
              <a:t>تقديم توصيات إلى هيئة تدابير الصحة النباتية </a:t>
            </a:r>
            <a:r>
              <a:rPr lang="ar-EG" sz="1750" dirty="0">
                <a:solidFill>
                  <a:schemeClr val="tx1"/>
                </a:solidFill>
              </a:rPr>
              <a:t>من أجل إجراءات المتابعة.</a:t>
            </a:r>
            <a:endParaRPr lang="en-US" sz="1750" kern="1200" dirty="0">
              <a:solidFill>
                <a:schemeClr val="tx1"/>
              </a:solidFill>
            </a:endParaRPr>
          </a:p>
        </p:txBody>
      </p:sp>
      <p:sp>
        <p:nvSpPr>
          <p:cNvPr id="7" name="Freeform: Shape 6">
            <a:extLst>
              <a:ext uri="{FF2B5EF4-FFF2-40B4-BE49-F238E27FC236}">
                <a16:creationId xmlns:a16="http://schemas.microsoft.com/office/drawing/2014/main" id="{FB5C94D1-85FF-492A-8812-9DB06EB72102}"/>
              </a:ext>
            </a:extLst>
          </p:cNvPr>
          <p:cNvSpPr/>
          <p:nvPr/>
        </p:nvSpPr>
        <p:spPr>
          <a:xfrm>
            <a:off x="609599" y="2850306"/>
            <a:ext cx="4055746" cy="469106"/>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SA" sz="1800" b="1" dirty="0">
                <a:solidFill>
                  <a:srgbClr val="FFFF00"/>
                </a:solidFill>
              </a:rPr>
              <a:t>النطاق</a:t>
            </a:r>
            <a:r>
              <a:rPr lang="en-GB" sz="1800" b="1" dirty="0">
                <a:solidFill>
                  <a:srgbClr val="FFFF00"/>
                </a:solidFill>
              </a:rPr>
              <a:t> </a:t>
            </a:r>
            <a:endParaRPr lang="en-US" sz="1800" b="1" dirty="0">
              <a:solidFill>
                <a:srgbClr val="FFFF00"/>
              </a:solidFill>
            </a:endParaRPr>
          </a:p>
        </p:txBody>
      </p:sp>
      <p:sp>
        <p:nvSpPr>
          <p:cNvPr id="8" name="Freeform: Shape 7">
            <a:extLst>
              <a:ext uri="{FF2B5EF4-FFF2-40B4-BE49-F238E27FC236}">
                <a16:creationId xmlns:a16="http://schemas.microsoft.com/office/drawing/2014/main" id="{C657D30C-71A1-43FF-9E82-763122313769}"/>
              </a:ext>
            </a:extLst>
          </p:cNvPr>
          <p:cNvSpPr/>
          <p:nvPr/>
        </p:nvSpPr>
        <p:spPr>
          <a:xfrm>
            <a:off x="228600" y="5058381"/>
            <a:ext cx="6019800" cy="1445850"/>
          </a:xfrm>
          <a:custGeom>
            <a:avLst/>
            <a:gdLst>
              <a:gd name="connsiteX0" fmla="*/ 0 w 6096000"/>
              <a:gd name="connsiteY0" fmla="*/ 0 h 1445850"/>
              <a:gd name="connsiteX1" fmla="*/ 6096000 w 6096000"/>
              <a:gd name="connsiteY1" fmla="*/ 0 h 1445850"/>
              <a:gd name="connsiteX2" fmla="*/ 6096000 w 6096000"/>
              <a:gd name="connsiteY2" fmla="*/ 1445850 h 1445850"/>
              <a:gd name="connsiteX3" fmla="*/ 0 w 6096000"/>
              <a:gd name="connsiteY3" fmla="*/ 1445850 h 1445850"/>
              <a:gd name="connsiteX4" fmla="*/ 0 w 6096000"/>
              <a:gd name="connsiteY4" fmla="*/ 0 h 1445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445850">
                <a:moveTo>
                  <a:pt x="0" y="0"/>
                </a:moveTo>
                <a:lnTo>
                  <a:pt x="6096000" y="0"/>
                </a:lnTo>
                <a:lnTo>
                  <a:pt x="6096000" y="1445850"/>
                </a:lnTo>
                <a:lnTo>
                  <a:pt x="0" y="1445850"/>
                </a:lnTo>
                <a:lnTo>
                  <a:pt x="0" y="0"/>
                </a:lnTo>
                <a:close/>
              </a:path>
            </a:pathLst>
          </a:custGeom>
          <a:noFill/>
          <a:ln>
            <a:noFill/>
          </a:ln>
        </p:spPr>
        <p:style>
          <a:lnRef idx="2">
            <a:schemeClr val="accent3">
              <a:hueOff val="1195977"/>
              <a:satOff val="9943"/>
              <a:lumOff val="78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285750" lvl="1" indent="-285750" algn="just" defTabSz="755650" rtl="1">
              <a:lnSpc>
                <a:spcPct val="90000"/>
              </a:lnSpc>
              <a:spcBef>
                <a:spcPct val="0"/>
              </a:spcBef>
              <a:spcAft>
                <a:spcPct val="15000"/>
              </a:spcAft>
              <a:buFont typeface="Arial" panose="020B0604020202020204" pitchFamily="34" charset="0"/>
              <a:buChar char="•"/>
            </a:pPr>
            <a:r>
              <a:rPr lang="ar-EG" sz="1800" dirty="0"/>
              <a:t>سيتم تخصيص رئيس لمرصد</a:t>
            </a:r>
            <a:r>
              <a:rPr lang="ar-SA" sz="1800" dirty="0"/>
              <a:t> الاتفاقية من </a:t>
            </a:r>
            <a:r>
              <a:rPr lang="ar-SA" sz="1800" b="1" dirty="0">
                <a:solidFill>
                  <a:srgbClr val="006600"/>
                </a:solidFill>
              </a:rPr>
              <a:t>أحد</a:t>
            </a:r>
            <a:r>
              <a:rPr lang="en-US" sz="1800" b="1" dirty="0">
                <a:solidFill>
                  <a:srgbClr val="006600"/>
                </a:solidFill>
              </a:rPr>
              <a:t> </a:t>
            </a:r>
            <a:r>
              <a:rPr lang="ar-EG" sz="1800" b="1" dirty="0">
                <a:solidFill>
                  <a:srgbClr val="006600"/>
                </a:solidFill>
              </a:rPr>
              <a:t>موظفي الأمانة بدوام كامل</a:t>
            </a:r>
            <a:r>
              <a:rPr lang="ar-EG" sz="1800" dirty="0"/>
              <a:t>، ضمن </a:t>
            </a:r>
            <a:r>
              <a:rPr lang="ar-EG" sz="1800" dirty="0">
                <a:solidFill>
                  <a:srgbClr val="5792C9"/>
                </a:solidFill>
              </a:rPr>
              <a:t>فريق جديد </a:t>
            </a:r>
            <a:r>
              <a:rPr lang="ar-EG" sz="1800" dirty="0"/>
              <a:t>يدعمه </a:t>
            </a:r>
            <a:r>
              <a:rPr lang="ar-EG" sz="1800" dirty="0">
                <a:solidFill>
                  <a:srgbClr val="5792C9"/>
                </a:solidFill>
              </a:rPr>
              <a:t>موظفون من الوحدات الحالية</a:t>
            </a:r>
            <a:r>
              <a:rPr lang="ar-EG" sz="1800" dirty="0"/>
              <a:t> للأمانة وذلك بتوجيه من قبل </a:t>
            </a:r>
            <a:r>
              <a:rPr lang="ar-EG" sz="1800" dirty="0">
                <a:solidFill>
                  <a:srgbClr val="5792C9"/>
                </a:solidFill>
              </a:rPr>
              <a:t>مجموعة ال</a:t>
            </a:r>
            <a:r>
              <a:rPr lang="en-US" sz="1800" dirty="0">
                <a:solidFill>
                  <a:srgbClr val="5792C9"/>
                </a:solidFill>
              </a:rPr>
              <a:t>IC</a:t>
            </a:r>
            <a:r>
              <a:rPr lang="ar-SA" sz="1800" dirty="0">
                <a:solidFill>
                  <a:srgbClr val="5792C9"/>
                </a:solidFill>
              </a:rPr>
              <a:t> </a:t>
            </a:r>
            <a:r>
              <a:rPr lang="ar-EG" sz="1800" dirty="0">
                <a:solidFill>
                  <a:srgbClr val="5792C9"/>
                </a:solidFill>
              </a:rPr>
              <a:t>الفرعية</a:t>
            </a:r>
            <a:r>
              <a:rPr lang="ar-EG" sz="1800" dirty="0"/>
              <a:t>.</a:t>
            </a:r>
          </a:p>
        </p:txBody>
      </p:sp>
      <p:sp>
        <p:nvSpPr>
          <p:cNvPr id="10" name="Freeform: Shape 9">
            <a:extLst>
              <a:ext uri="{FF2B5EF4-FFF2-40B4-BE49-F238E27FC236}">
                <a16:creationId xmlns:a16="http://schemas.microsoft.com/office/drawing/2014/main" id="{E16D81F5-FC72-4EB0-9EE0-23E3491185CE}"/>
              </a:ext>
            </a:extLst>
          </p:cNvPr>
          <p:cNvSpPr/>
          <p:nvPr/>
        </p:nvSpPr>
        <p:spPr>
          <a:xfrm>
            <a:off x="609598" y="4917644"/>
            <a:ext cx="4114801" cy="396150"/>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EG" sz="1800" b="1" dirty="0">
                <a:solidFill>
                  <a:srgbClr val="FFFF00"/>
                </a:solidFill>
              </a:rPr>
              <a:t>الاندماج في أمانة الاتفاقية الدولية لوقاية النباتات</a:t>
            </a:r>
            <a:endParaRPr lang="en-US" sz="1800" b="1" dirty="0">
              <a:solidFill>
                <a:srgbClr val="FFFF00"/>
              </a:solidFill>
            </a:endParaRPr>
          </a:p>
        </p:txBody>
      </p:sp>
      <p:sp>
        <p:nvSpPr>
          <p:cNvPr id="22" name="Freeform: Shape 21">
            <a:extLst>
              <a:ext uri="{FF2B5EF4-FFF2-40B4-BE49-F238E27FC236}">
                <a16:creationId xmlns:a16="http://schemas.microsoft.com/office/drawing/2014/main" id="{34A715C6-DBAB-48F5-82D8-889368E5D8E1}"/>
              </a:ext>
            </a:extLst>
          </p:cNvPr>
          <p:cNvSpPr/>
          <p:nvPr/>
        </p:nvSpPr>
        <p:spPr>
          <a:xfrm>
            <a:off x="6248399" y="1653872"/>
            <a:ext cx="6096000" cy="992250"/>
          </a:xfrm>
          <a:custGeom>
            <a:avLst/>
            <a:gdLst>
              <a:gd name="connsiteX0" fmla="*/ 0 w 5486400"/>
              <a:gd name="connsiteY0" fmla="*/ 0 h 992250"/>
              <a:gd name="connsiteX1" fmla="*/ 5486400 w 5486400"/>
              <a:gd name="connsiteY1" fmla="*/ 0 h 992250"/>
              <a:gd name="connsiteX2" fmla="*/ 5486400 w 5486400"/>
              <a:gd name="connsiteY2" fmla="*/ 992250 h 992250"/>
              <a:gd name="connsiteX3" fmla="*/ 0 w 5486400"/>
              <a:gd name="connsiteY3" fmla="*/ 992250 h 992250"/>
              <a:gd name="connsiteX4" fmla="*/ 0 w 5486400"/>
              <a:gd name="connsiteY4" fmla="*/ 0 h 99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992250">
                <a:moveTo>
                  <a:pt x="0" y="0"/>
                </a:moveTo>
                <a:lnTo>
                  <a:pt x="5486400" y="0"/>
                </a:lnTo>
                <a:lnTo>
                  <a:pt x="5486400" y="992250"/>
                </a:lnTo>
                <a:lnTo>
                  <a:pt x="0" y="9922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indent="-285750" algn="just" defTabSz="622300" rtl="1">
              <a:lnSpc>
                <a:spcPct val="90000"/>
              </a:lnSpc>
              <a:spcBef>
                <a:spcPct val="0"/>
              </a:spcBef>
              <a:spcAft>
                <a:spcPct val="15000"/>
              </a:spcAft>
              <a:buFont typeface="Arial" panose="020B0604020202020204" pitchFamily="34" charset="0"/>
              <a:buChar char="•"/>
            </a:pPr>
            <a:r>
              <a:rPr lang="ar-EG" sz="1800" dirty="0"/>
              <a:t>سيساهم مرصد الاتفاقية الدولية لوقاية النباتات في </a:t>
            </a:r>
            <a:r>
              <a:rPr lang="ar-EG" sz="1800" b="1" dirty="0">
                <a:solidFill>
                  <a:srgbClr val="006600"/>
                </a:solidFill>
              </a:rPr>
              <a:t>عملية الرصد المنوطه بتحقيق الأهداف المحددة في الإطار الاستراتيجي للاتفاقية الدولية لوقاية النباتات ٢٠٢٠ - ٢٠٣٠</a:t>
            </a:r>
            <a:endParaRPr lang="en-US" sz="1800" b="1" kern="1200" dirty="0">
              <a:solidFill>
                <a:srgbClr val="006600"/>
              </a:solidFill>
            </a:endParaRPr>
          </a:p>
        </p:txBody>
      </p:sp>
      <p:sp>
        <p:nvSpPr>
          <p:cNvPr id="23" name="Freeform: Shape 22">
            <a:extLst>
              <a:ext uri="{FF2B5EF4-FFF2-40B4-BE49-F238E27FC236}">
                <a16:creationId xmlns:a16="http://schemas.microsoft.com/office/drawing/2014/main" id="{26958646-3964-48C2-AC89-8768F8463899}"/>
              </a:ext>
            </a:extLst>
          </p:cNvPr>
          <p:cNvSpPr/>
          <p:nvPr/>
        </p:nvSpPr>
        <p:spPr>
          <a:xfrm>
            <a:off x="6515099" y="1482965"/>
            <a:ext cx="3726180" cy="437205"/>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EG" sz="1600" b="1" dirty="0">
                <a:solidFill>
                  <a:srgbClr val="FFFF00"/>
                </a:solidFill>
              </a:rPr>
              <a:t>الإطار الاستراتيجي للاتفاقية الدولية لوقاية النباتات ٢٠٢٠-٢٠٣٠</a:t>
            </a:r>
            <a:endParaRPr lang="en-US" sz="1600" b="1" dirty="0">
              <a:solidFill>
                <a:srgbClr val="FFFF00"/>
              </a:solidFill>
            </a:endParaRPr>
          </a:p>
        </p:txBody>
      </p:sp>
      <p:sp>
        <p:nvSpPr>
          <p:cNvPr id="24" name="Freeform: Shape 23">
            <a:extLst>
              <a:ext uri="{FF2B5EF4-FFF2-40B4-BE49-F238E27FC236}">
                <a16:creationId xmlns:a16="http://schemas.microsoft.com/office/drawing/2014/main" id="{5A99C454-2088-4693-813A-9303EE9E33D9}"/>
              </a:ext>
            </a:extLst>
          </p:cNvPr>
          <p:cNvSpPr/>
          <p:nvPr/>
        </p:nvSpPr>
        <p:spPr>
          <a:xfrm>
            <a:off x="6095999" y="3026109"/>
            <a:ext cx="6192979"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lvl="1" indent="-285750" algn="r" defTabSz="622300" rtl="1">
              <a:lnSpc>
                <a:spcPct val="90000"/>
              </a:lnSpc>
              <a:spcBef>
                <a:spcPct val="0"/>
              </a:spcBef>
              <a:spcAft>
                <a:spcPct val="15000"/>
              </a:spcAft>
              <a:buFont typeface="Arial" panose="020B0604020202020204" pitchFamily="34" charset="0"/>
              <a:buChar char="•"/>
            </a:pPr>
            <a:r>
              <a:rPr lang="ar-EG" sz="1800" dirty="0"/>
              <a:t>سيكون لمرصد الاتفاقية الدولية لوقاية النباتات خطة عمل </a:t>
            </a:r>
            <a:r>
              <a:rPr lang="ar-EG" sz="1800" b="1" dirty="0">
                <a:solidFill>
                  <a:srgbClr val="006600"/>
                </a:solidFill>
              </a:rPr>
              <a:t>مدتها ثلاث سنوات</a:t>
            </a:r>
            <a:r>
              <a:rPr lang="ar-EG" sz="1800" dirty="0"/>
              <a:t>، تتم الموافقة عليها من قبل اللجنة الدولية و</a:t>
            </a:r>
            <a:r>
              <a:rPr lang="ar-EG" sz="1800" b="1" dirty="0">
                <a:solidFill>
                  <a:srgbClr val="006600"/>
                </a:solidFill>
              </a:rPr>
              <a:t>يتم تحديثها سنويًا</a:t>
            </a:r>
            <a:endParaRPr lang="en-US" sz="1800" kern="1200" dirty="0">
              <a:solidFill>
                <a:srgbClr val="006600"/>
              </a:solidFill>
            </a:endParaRPr>
          </a:p>
        </p:txBody>
      </p:sp>
      <p:sp>
        <p:nvSpPr>
          <p:cNvPr id="25" name="Freeform: Shape 24">
            <a:extLst>
              <a:ext uri="{FF2B5EF4-FFF2-40B4-BE49-F238E27FC236}">
                <a16:creationId xmlns:a16="http://schemas.microsoft.com/office/drawing/2014/main" id="{0B602749-A94A-4710-A1B0-362BE7493E85}"/>
              </a:ext>
            </a:extLst>
          </p:cNvPr>
          <p:cNvSpPr/>
          <p:nvPr/>
        </p:nvSpPr>
        <p:spPr>
          <a:xfrm>
            <a:off x="6572247" y="2805710"/>
            <a:ext cx="3688081" cy="435034"/>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SA" sz="1800" b="1" dirty="0">
                <a:solidFill>
                  <a:srgbClr val="FFFF00"/>
                </a:solidFill>
              </a:rPr>
              <a:t>تطوير خطة العمل</a:t>
            </a:r>
            <a:endParaRPr lang="en-US" sz="1800" b="1" dirty="0">
              <a:solidFill>
                <a:srgbClr val="FFFF00"/>
              </a:solidFill>
            </a:endParaRPr>
          </a:p>
        </p:txBody>
      </p:sp>
      <p:sp>
        <p:nvSpPr>
          <p:cNvPr id="26" name="Freeform: Shape 25">
            <a:extLst>
              <a:ext uri="{FF2B5EF4-FFF2-40B4-BE49-F238E27FC236}">
                <a16:creationId xmlns:a16="http://schemas.microsoft.com/office/drawing/2014/main" id="{26C8CD1C-ADC1-4059-A2C0-E6BDD28266E7}"/>
              </a:ext>
            </a:extLst>
          </p:cNvPr>
          <p:cNvSpPr/>
          <p:nvPr/>
        </p:nvSpPr>
        <p:spPr>
          <a:xfrm>
            <a:off x="6155056" y="4216909"/>
            <a:ext cx="6124575" cy="1212750"/>
          </a:xfrm>
          <a:custGeom>
            <a:avLst/>
            <a:gdLst>
              <a:gd name="connsiteX0" fmla="*/ 0 w 5486400"/>
              <a:gd name="connsiteY0" fmla="*/ 0 h 1212750"/>
              <a:gd name="connsiteX1" fmla="*/ 5486400 w 5486400"/>
              <a:gd name="connsiteY1" fmla="*/ 0 h 1212750"/>
              <a:gd name="connsiteX2" fmla="*/ 5486400 w 5486400"/>
              <a:gd name="connsiteY2" fmla="*/ 1212750 h 1212750"/>
              <a:gd name="connsiteX3" fmla="*/ 0 w 5486400"/>
              <a:gd name="connsiteY3" fmla="*/ 1212750 h 1212750"/>
              <a:gd name="connsiteX4" fmla="*/ 0 w 5486400"/>
              <a:gd name="connsiteY4" fmla="*/ 0 h 121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1212750">
                <a:moveTo>
                  <a:pt x="0" y="0"/>
                </a:moveTo>
                <a:lnTo>
                  <a:pt x="5486400" y="0"/>
                </a:lnTo>
                <a:lnTo>
                  <a:pt x="5486400" y="1212750"/>
                </a:lnTo>
                <a:lnTo>
                  <a:pt x="0" y="12127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lvl="1" indent="-285750" algn="just" defTabSz="622300" rtl="1">
              <a:lnSpc>
                <a:spcPct val="90000"/>
              </a:lnSpc>
              <a:spcBef>
                <a:spcPct val="0"/>
              </a:spcBef>
              <a:spcAft>
                <a:spcPct val="15000"/>
              </a:spcAft>
              <a:buFont typeface="Arial" panose="020B0604020202020204" pitchFamily="34" charset="0"/>
              <a:buChar char="•"/>
            </a:pPr>
            <a:r>
              <a:rPr lang="ar-EG" sz="1800" dirty="0">
                <a:solidFill>
                  <a:schemeClr val="tx1"/>
                </a:solidFill>
              </a:rPr>
              <a:t>يجب تخصيص </a:t>
            </a:r>
            <a:r>
              <a:rPr lang="ar-EG" sz="1800" b="1" dirty="0">
                <a:solidFill>
                  <a:srgbClr val="006600"/>
                </a:solidFill>
              </a:rPr>
              <a:t>تمويل أساسي</a:t>
            </a:r>
            <a:r>
              <a:rPr lang="ar-EG" sz="1800" dirty="0">
                <a:solidFill>
                  <a:schemeClr val="tx1"/>
                </a:solidFill>
              </a:rPr>
              <a:t> من </a:t>
            </a:r>
            <a:r>
              <a:rPr lang="ar-EG" sz="1800" b="1" dirty="0">
                <a:solidFill>
                  <a:srgbClr val="006600"/>
                </a:solidFill>
              </a:rPr>
              <a:t>البرنامج العادي</a:t>
            </a:r>
            <a:r>
              <a:rPr lang="ar-EG" sz="1800" dirty="0">
                <a:solidFill>
                  <a:schemeClr val="tx1"/>
                </a:solidFill>
              </a:rPr>
              <a:t> لأمانة الاتفاقية الدولية لوقاية النباتات لتغطية التكاليف الثابتة.</a:t>
            </a:r>
          </a:p>
          <a:p>
            <a:pPr marL="285750" lvl="1" indent="-285750" algn="just" defTabSz="622300" rtl="1">
              <a:lnSpc>
                <a:spcPct val="90000"/>
              </a:lnSpc>
              <a:spcBef>
                <a:spcPct val="0"/>
              </a:spcBef>
              <a:spcAft>
                <a:spcPct val="15000"/>
              </a:spcAft>
              <a:buFont typeface="Arial" panose="020B0604020202020204" pitchFamily="34" charset="0"/>
              <a:buChar char="•"/>
            </a:pPr>
            <a:r>
              <a:rPr lang="ar-EG" sz="1800" dirty="0">
                <a:solidFill>
                  <a:schemeClr val="tx1"/>
                </a:solidFill>
              </a:rPr>
              <a:t>يجب البحث عن تمويلات إضافية لتغطية </a:t>
            </a:r>
            <a:r>
              <a:rPr lang="ar-EG" sz="1800" b="1" dirty="0">
                <a:solidFill>
                  <a:srgbClr val="006600"/>
                </a:solidFill>
              </a:rPr>
              <a:t>الدراسات والمسوحات</a:t>
            </a:r>
            <a:r>
              <a:rPr lang="ar-EG" sz="1800" dirty="0">
                <a:solidFill>
                  <a:schemeClr val="tx1"/>
                </a:solidFill>
              </a:rPr>
              <a:t> من مصادر أخرى</a:t>
            </a:r>
            <a:endParaRPr lang="en-US" sz="1800" kern="1200" dirty="0">
              <a:solidFill>
                <a:schemeClr val="tx1"/>
              </a:solidFill>
            </a:endParaRPr>
          </a:p>
        </p:txBody>
      </p:sp>
      <p:sp>
        <p:nvSpPr>
          <p:cNvPr id="27" name="Freeform: Shape 26">
            <a:extLst>
              <a:ext uri="{FF2B5EF4-FFF2-40B4-BE49-F238E27FC236}">
                <a16:creationId xmlns:a16="http://schemas.microsoft.com/office/drawing/2014/main" id="{2E963EC0-F39F-4FC7-9278-B0211E383743}"/>
              </a:ext>
            </a:extLst>
          </p:cNvPr>
          <p:cNvSpPr/>
          <p:nvPr/>
        </p:nvSpPr>
        <p:spPr>
          <a:xfrm>
            <a:off x="6534148" y="4062807"/>
            <a:ext cx="3726180" cy="439502"/>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SA" sz="1800" b="1" dirty="0">
                <a:solidFill>
                  <a:srgbClr val="FFFF00"/>
                </a:solidFill>
              </a:rPr>
              <a:t>آلية التمويل</a:t>
            </a:r>
            <a:endParaRPr lang="en-US" sz="1800" b="1" dirty="0">
              <a:solidFill>
                <a:srgbClr val="FFFF00"/>
              </a:solidFill>
            </a:endParaRPr>
          </a:p>
        </p:txBody>
      </p:sp>
      <p:sp>
        <p:nvSpPr>
          <p:cNvPr id="28" name="Freeform: Shape 27">
            <a:extLst>
              <a:ext uri="{FF2B5EF4-FFF2-40B4-BE49-F238E27FC236}">
                <a16:creationId xmlns:a16="http://schemas.microsoft.com/office/drawing/2014/main" id="{B8D04B8B-27AC-47B7-A82C-1F571C30783E}"/>
              </a:ext>
            </a:extLst>
          </p:cNvPr>
          <p:cNvSpPr/>
          <p:nvPr/>
        </p:nvSpPr>
        <p:spPr>
          <a:xfrm>
            <a:off x="6219824" y="5808850"/>
            <a:ext cx="6059807"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lvl="1" indent="-285750" algn="just" defTabSz="622300" rtl="1">
              <a:lnSpc>
                <a:spcPct val="90000"/>
              </a:lnSpc>
              <a:spcBef>
                <a:spcPct val="0"/>
              </a:spcBef>
              <a:spcAft>
                <a:spcPct val="15000"/>
              </a:spcAft>
              <a:buFont typeface="Arial" panose="020B0604020202020204" pitchFamily="34" charset="0"/>
              <a:buChar char="•"/>
            </a:pPr>
            <a:r>
              <a:rPr lang="ar-EG" sz="1800" dirty="0"/>
              <a:t>سيكون لمرصد الاتفاقية الدولية لوقاية النباتات منهجية مشتركة للتواصل مع </a:t>
            </a:r>
            <a:r>
              <a:rPr lang="ar-EG" sz="1800" b="1" dirty="0">
                <a:solidFill>
                  <a:srgbClr val="006600"/>
                </a:solidFill>
              </a:rPr>
              <a:t>الجماهير المستهدفة</a:t>
            </a:r>
            <a:endParaRPr lang="en-US" sz="1800" b="1" kern="1200" dirty="0">
              <a:solidFill>
                <a:srgbClr val="006600"/>
              </a:solidFill>
            </a:endParaRPr>
          </a:p>
        </p:txBody>
      </p:sp>
      <p:sp>
        <p:nvSpPr>
          <p:cNvPr id="29" name="Freeform: Shape 28">
            <a:extLst>
              <a:ext uri="{FF2B5EF4-FFF2-40B4-BE49-F238E27FC236}">
                <a16:creationId xmlns:a16="http://schemas.microsoft.com/office/drawing/2014/main" id="{2E174ABA-B903-422B-90F1-CE3ED7E05A88}"/>
              </a:ext>
            </a:extLst>
          </p:cNvPr>
          <p:cNvSpPr/>
          <p:nvPr/>
        </p:nvSpPr>
        <p:spPr>
          <a:xfrm>
            <a:off x="6515099" y="5610114"/>
            <a:ext cx="3726180" cy="435180"/>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ar-SA" sz="1800" b="1" dirty="0">
                <a:solidFill>
                  <a:srgbClr val="FFFF00"/>
                </a:solidFill>
              </a:rPr>
              <a:t>التواصل</a:t>
            </a:r>
            <a:endParaRPr lang="en-US" sz="1800" b="1" dirty="0">
              <a:solidFill>
                <a:srgbClr val="FFFF00"/>
              </a:solidFill>
            </a:endParaRPr>
          </a:p>
        </p:txBody>
      </p:sp>
    </p:spTree>
    <p:extLst>
      <p:ext uri="{BB962C8B-B14F-4D97-AF65-F5344CB8AC3E}">
        <p14:creationId xmlns:p14="http://schemas.microsoft.com/office/powerpoint/2010/main" val="1455858111"/>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Right 5">
            <a:extLst>
              <a:ext uri="{FF2B5EF4-FFF2-40B4-BE49-F238E27FC236}">
                <a16:creationId xmlns:a16="http://schemas.microsoft.com/office/drawing/2014/main" id="{92994FDB-2222-43E7-859F-0FB76637C783}"/>
              </a:ext>
            </a:extLst>
          </p:cNvPr>
          <p:cNvSpPr/>
          <p:nvPr/>
        </p:nvSpPr>
        <p:spPr>
          <a:xfrm rot="16200000">
            <a:off x="5221731" y="3018699"/>
            <a:ext cx="1748539" cy="115333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914400"/>
            <a:ext cx="7120246" cy="296840"/>
          </a:xfrm>
          <a:noFill/>
          <a:ln>
            <a:noFill/>
          </a:ln>
        </p:spPr>
        <p:txBody>
          <a:bodyPr/>
          <a:lstStyle/>
          <a:p>
            <a:r>
              <a:rPr lang="ar-SA" sz="2400" dirty="0">
                <a:solidFill>
                  <a:srgbClr val="006600"/>
                </a:solidFill>
              </a:rPr>
              <a:t>الهيكل الإداري</a:t>
            </a:r>
            <a:endParaRPr lang="en-IT" sz="2400">
              <a:solidFill>
                <a:srgbClr val="006600"/>
              </a:solidFill>
            </a:endParaRPr>
          </a:p>
        </p:txBody>
      </p:sp>
      <p:sp>
        <p:nvSpPr>
          <p:cNvPr id="5" name="Rounded Rectangle 4"/>
          <p:cNvSpPr/>
          <p:nvPr/>
        </p:nvSpPr>
        <p:spPr>
          <a:xfrm>
            <a:off x="4572280" y="4608232"/>
            <a:ext cx="2929246" cy="1391025"/>
          </a:xfrm>
          <a:prstGeom prst="roundRect">
            <a:avLst/>
          </a:prstGeom>
          <a:noFill/>
          <a:ln w="571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pic>
        <p:nvPicPr>
          <p:cNvPr id="7" name="Picture 6"/>
          <p:cNvPicPr>
            <a:picLocks noChangeAspect="1"/>
          </p:cNvPicPr>
          <p:nvPr/>
        </p:nvPicPr>
        <p:blipFill rotWithShape="1">
          <a:blip r:embed="rId2"/>
          <a:srcRect l="11034" t="14102" r="10345" b="11877"/>
          <a:stretch/>
        </p:blipFill>
        <p:spPr>
          <a:xfrm>
            <a:off x="4825202" y="4679168"/>
            <a:ext cx="2366836" cy="1211973"/>
          </a:xfrm>
          <a:prstGeom prst="rect">
            <a:avLst/>
          </a:prstGeom>
          <a:noFill/>
          <a:ln>
            <a:noFill/>
          </a:ln>
        </p:spPr>
      </p:pic>
      <p:sp>
        <p:nvSpPr>
          <p:cNvPr id="8" name="Rounded Rectangle 7"/>
          <p:cNvSpPr/>
          <p:nvPr/>
        </p:nvSpPr>
        <p:spPr>
          <a:xfrm>
            <a:off x="383576" y="1508081"/>
            <a:ext cx="2784986"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b="1" dirty="0">
                <a:solidFill>
                  <a:srgbClr val="006600"/>
                </a:solidFill>
              </a:rPr>
              <a:t>لجنة المعايير</a:t>
            </a:r>
            <a:r>
              <a:rPr lang="en-US" sz="2000" b="1" dirty="0">
                <a:solidFill>
                  <a:srgbClr val="006600"/>
                </a:solidFill>
              </a:rPr>
              <a:t>(SC)</a:t>
            </a:r>
          </a:p>
        </p:txBody>
      </p:sp>
      <p:sp>
        <p:nvSpPr>
          <p:cNvPr id="10" name="Rounded Rectangle 9"/>
          <p:cNvSpPr/>
          <p:nvPr/>
        </p:nvSpPr>
        <p:spPr>
          <a:xfrm>
            <a:off x="8762248" y="4739686"/>
            <a:ext cx="2798123" cy="11049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000" b="1" dirty="0" err="1">
                <a:solidFill>
                  <a:srgbClr val="006600"/>
                </a:solidFill>
              </a:rPr>
              <a:t>اللجنه</a:t>
            </a:r>
            <a:r>
              <a:rPr lang="ar-SA" sz="2000" b="1" dirty="0">
                <a:solidFill>
                  <a:srgbClr val="006600"/>
                </a:solidFill>
              </a:rPr>
              <a:t> الفرعية من لجنة التنفيذ وبناء القدرات</a:t>
            </a:r>
            <a:endParaRPr lang="en-US" sz="2000" b="1" dirty="0">
              <a:solidFill>
                <a:srgbClr val="006600"/>
              </a:solidFill>
            </a:endParaRPr>
          </a:p>
        </p:txBody>
      </p:sp>
      <p:sp>
        <p:nvSpPr>
          <p:cNvPr id="11" name="Rounded Rectangle 10"/>
          <p:cNvSpPr/>
          <p:nvPr/>
        </p:nvSpPr>
        <p:spPr>
          <a:xfrm>
            <a:off x="4617727" y="1367437"/>
            <a:ext cx="2944214" cy="1240933"/>
          </a:xfrm>
          <a:prstGeom prst="roundRect">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3200" b="1" dirty="0">
                <a:solidFill>
                  <a:schemeClr val="bg1"/>
                </a:solidFill>
              </a:rPr>
              <a:t>هيئة تدابير الصحة النباتية</a:t>
            </a:r>
            <a:endParaRPr lang="en-US" sz="3200" b="1" dirty="0">
              <a:solidFill>
                <a:schemeClr val="bg1"/>
              </a:solidFill>
            </a:endParaRPr>
          </a:p>
        </p:txBody>
      </p:sp>
      <p:sp>
        <p:nvSpPr>
          <p:cNvPr id="12" name="Rounded Rectangle 11"/>
          <p:cNvSpPr/>
          <p:nvPr/>
        </p:nvSpPr>
        <p:spPr>
          <a:xfrm>
            <a:off x="8762248" y="1508082"/>
            <a:ext cx="2798123"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b="1" dirty="0">
                <a:solidFill>
                  <a:srgbClr val="006600"/>
                </a:solidFill>
              </a:rPr>
              <a:t>لجنة التنفيذ والتطوير وبناء القدرات</a:t>
            </a:r>
            <a:r>
              <a:rPr lang="en-US" sz="2000" b="1" dirty="0">
                <a:solidFill>
                  <a:srgbClr val="006600"/>
                </a:solidFill>
              </a:rPr>
              <a:t>(IC)</a:t>
            </a:r>
          </a:p>
        </p:txBody>
      </p:sp>
      <p:sp>
        <p:nvSpPr>
          <p:cNvPr id="19" name="Rounded Rectangle 18"/>
          <p:cNvSpPr/>
          <p:nvPr/>
        </p:nvSpPr>
        <p:spPr>
          <a:xfrm>
            <a:off x="383575" y="4731351"/>
            <a:ext cx="2784985" cy="1104901"/>
          </a:xfrm>
          <a:prstGeom prst="roundRect">
            <a:avLst/>
          </a:prstGeom>
          <a:solidFill>
            <a:schemeClr val="tx2">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SA" sz="2000" b="1" dirty="0">
                <a:solidFill>
                  <a:srgbClr val="006600"/>
                </a:solidFill>
              </a:rPr>
              <a:t>المنظمات الوطنية والإقليمية لوقاية النباتات</a:t>
            </a:r>
            <a:endParaRPr lang="en-US" sz="2000" b="1" dirty="0">
              <a:solidFill>
                <a:srgbClr val="006600"/>
              </a:solidFill>
            </a:endParaRPr>
          </a:p>
        </p:txBody>
      </p:sp>
      <p:sp>
        <p:nvSpPr>
          <p:cNvPr id="23" name="TextBox 22">
            <a:extLst>
              <a:ext uri="{FF2B5EF4-FFF2-40B4-BE49-F238E27FC236}">
                <a16:creationId xmlns:a16="http://schemas.microsoft.com/office/drawing/2014/main" id="{3F48C504-E153-4AA2-923C-475915129C96}"/>
              </a:ext>
            </a:extLst>
          </p:cNvPr>
          <p:cNvSpPr txBox="1"/>
          <p:nvPr/>
        </p:nvSpPr>
        <p:spPr>
          <a:xfrm>
            <a:off x="4150893" y="5996650"/>
            <a:ext cx="3890213" cy="830997"/>
          </a:xfrm>
          <a:prstGeom prst="rect">
            <a:avLst/>
          </a:prstGeom>
          <a:noFill/>
        </p:spPr>
        <p:txBody>
          <a:bodyPr wrap="square">
            <a:spAutoFit/>
          </a:bodyPr>
          <a:lstStyle/>
          <a:p>
            <a:pPr algn="ctr"/>
            <a:r>
              <a:rPr lang="ar-EG" sz="1600" dirty="0"/>
              <a:t>موظفون دائمون +</a:t>
            </a:r>
          </a:p>
          <a:p>
            <a:pPr algn="ctr" rtl="1"/>
            <a:r>
              <a:rPr lang="ar-EG" sz="1600" dirty="0"/>
              <a:t>بدعم من موظفي أمانة الاتفاقية الدولية لوقاية النباتات من الوحدات والفرق الموجودة بالفعل</a:t>
            </a:r>
            <a:endParaRPr lang="en-US" sz="1600" dirty="0">
              <a:solidFill>
                <a:schemeClr val="tx1"/>
              </a:solidFill>
            </a:endParaRPr>
          </a:p>
        </p:txBody>
      </p:sp>
      <p:sp>
        <p:nvSpPr>
          <p:cNvPr id="24" name="TextBox 23">
            <a:extLst>
              <a:ext uri="{FF2B5EF4-FFF2-40B4-BE49-F238E27FC236}">
                <a16:creationId xmlns:a16="http://schemas.microsoft.com/office/drawing/2014/main" id="{04B54DAE-B64C-47BA-8543-C90A95A8D398}"/>
              </a:ext>
            </a:extLst>
          </p:cNvPr>
          <p:cNvSpPr txBox="1"/>
          <p:nvPr/>
        </p:nvSpPr>
        <p:spPr>
          <a:xfrm>
            <a:off x="3048785" y="3517088"/>
            <a:ext cx="6094428" cy="461665"/>
          </a:xfrm>
          <a:prstGeom prst="rect">
            <a:avLst/>
          </a:prstGeom>
          <a:solidFill>
            <a:schemeClr val="bg1"/>
          </a:solidFill>
        </p:spPr>
        <p:txBody>
          <a:bodyPr wrap="square">
            <a:spAutoFit/>
          </a:bodyPr>
          <a:lstStyle/>
          <a:p>
            <a:pPr algn="ctr" rtl="1"/>
            <a:r>
              <a:rPr lang="ar-EG" dirty="0"/>
              <a:t>الإبلاغ عن التحديات والتوصيات</a:t>
            </a:r>
            <a:endParaRPr lang="en-US" sz="3200" b="1" dirty="0">
              <a:solidFill>
                <a:srgbClr val="5792C9"/>
              </a:solidFill>
            </a:endParaRPr>
          </a:p>
        </p:txBody>
      </p:sp>
      <p:sp>
        <p:nvSpPr>
          <p:cNvPr id="25" name="Arrow: Right 24">
            <a:extLst>
              <a:ext uri="{FF2B5EF4-FFF2-40B4-BE49-F238E27FC236}">
                <a16:creationId xmlns:a16="http://schemas.microsoft.com/office/drawing/2014/main" id="{70E2C456-6D6A-4C03-B57A-38D091B5D49C}"/>
              </a:ext>
            </a:extLst>
          </p:cNvPr>
          <p:cNvSpPr/>
          <p:nvPr/>
        </p:nvSpPr>
        <p:spPr>
          <a:xfrm>
            <a:off x="7775403"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5BFBCC8F-ECED-4368-8F56-B8C16C3F2A2E}"/>
              </a:ext>
            </a:extLst>
          </p:cNvPr>
          <p:cNvSpPr/>
          <p:nvPr/>
        </p:nvSpPr>
        <p:spPr>
          <a:xfrm rot="10800000">
            <a:off x="3433780"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a16="http://schemas.microsoft.com/office/drawing/2014/main" id="{FD9C246F-5524-4F22-94CD-83F9B6A6893F}"/>
              </a:ext>
            </a:extLst>
          </p:cNvPr>
          <p:cNvSpPr/>
          <p:nvPr/>
        </p:nvSpPr>
        <p:spPr>
          <a:xfrm>
            <a:off x="7775403" y="4922378"/>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760FBD37-300B-4132-85C0-4C584EB9C045}"/>
              </a:ext>
            </a:extLst>
          </p:cNvPr>
          <p:cNvSpPr/>
          <p:nvPr/>
        </p:nvSpPr>
        <p:spPr>
          <a:xfrm rot="10800000">
            <a:off x="7723962" y="5283802"/>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F2A8FAA9-100A-4A52-831D-7E50E466B1E8}"/>
              </a:ext>
            </a:extLst>
          </p:cNvPr>
          <p:cNvSpPr/>
          <p:nvPr/>
        </p:nvSpPr>
        <p:spPr>
          <a:xfrm>
            <a:off x="3500098" y="4970990"/>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325C08FF-61C3-4504-83E6-E35350645E9E}"/>
              </a:ext>
            </a:extLst>
          </p:cNvPr>
          <p:cNvSpPr/>
          <p:nvPr/>
        </p:nvSpPr>
        <p:spPr>
          <a:xfrm rot="10800000">
            <a:off x="3448657" y="5332414"/>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53A60E6F-CEA3-441E-94EE-2D6DA17CEDD3}"/>
              </a:ext>
            </a:extLst>
          </p:cNvPr>
          <p:cNvSpPr/>
          <p:nvPr/>
        </p:nvSpPr>
        <p:spPr>
          <a:xfrm rot="5400000">
            <a:off x="9302733" y="3410077"/>
            <a:ext cx="1717151" cy="401971"/>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2569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1809AB6A-D0BF-40C0-A605-578A7DDE238A}"/>
              </a:ext>
            </a:extLst>
          </p:cNvPr>
          <p:cNvSpPr/>
          <p:nvPr/>
        </p:nvSpPr>
        <p:spPr>
          <a:xfrm>
            <a:off x="15240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92D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ar-EG" sz="2000" b="1" dirty="0">
                <a:solidFill>
                  <a:schemeClr val="bg1"/>
                </a:solidFill>
              </a:rPr>
              <a:t>الأساليب والأدوات المبتكرة</a:t>
            </a:r>
          </a:p>
        </p:txBody>
      </p:sp>
      <p:sp>
        <p:nvSpPr>
          <p:cNvPr id="4" name="Freeform: Shape 3">
            <a:extLst>
              <a:ext uri="{FF2B5EF4-FFF2-40B4-BE49-F238E27FC236}">
                <a16:creationId xmlns:a16="http://schemas.microsoft.com/office/drawing/2014/main" id="{680AD12F-5D37-489F-AF48-B86C10862739}"/>
              </a:ext>
            </a:extLst>
          </p:cNvPr>
          <p:cNvSpPr/>
          <p:nvPr/>
        </p:nvSpPr>
        <p:spPr>
          <a:xfrm>
            <a:off x="238446" y="3857623"/>
            <a:ext cx="2052644"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ar-EG" sz="1800" dirty="0">
                <a:solidFill>
                  <a:schemeClr val="tx1"/>
                </a:solidFill>
              </a:rPr>
              <a:t>تطبيق أدوات ومنهجيات مبتكرة لإجراء الدراسات وتحسين معدلات الاستجابة</a:t>
            </a:r>
            <a:endParaRPr lang="en-US" sz="1800" kern="1200" dirty="0">
              <a:solidFill>
                <a:schemeClr val="tx1"/>
              </a:solidFill>
            </a:endParaRPr>
          </a:p>
        </p:txBody>
      </p:sp>
      <p:sp>
        <p:nvSpPr>
          <p:cNvPr id="7" name="Freeform: Shape 6">
            <a:extLst>
              <a:ext uri="{FF2B5EF4-FFF2-40B4-BE49-F238E27FC236}">
                <a16:creationId xmlns:a16="http://schemas.microsoft.com/office/drawing/2014/main" id="{D2FFFC6F-36E2-4762-B664-4713CCE5C957}"/>
              </a:ext>
            </a:extLst>
          </p:cNvPr>
          <p:cNvSpPr/>
          <p:nvPr/>
        </p:nvSpPr>
        <p:spPr>
          <a:xfrm>
            <a:off x="254444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B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ar-EG" sz="2000" b="1" dirty="0">
                <a:solidFill>
                  <a:schemeClr val="bg1"/>
                </a:solidFill>
              </a:rPr>
              <a:t>آلية المراقبة الدورية</a:t>
            </a:r>
            <a:endParaRPr lang="en-US" sz="2000" kern="1200" dirty="0">
              <a:solidFill>
                <a:schemeClr val="bg1"/>
              </a:solidFill>
            </a:endParaRPr>
          </a:p>
        </p:txBody>
      </p:sp>
      <p:sp>
        <p:nvSpPr>
          <p:cNvPr id="8" name="Freeform: Shape 7">
            <a:extLst>
              <a:ext uri="{FF2B5EF4-FFF2-40B4-BE49-F238E27FC236}">
                <a16:creationId xmlns:a16="http://schemas.microsoft.com/office/drawing/2014/main" id="{05D2B525-6341-41F9-A378-D2C9A96A64D2}"/>
              </a:ext>
            </a:extLst>
          </p:cNvPr>
          <p:cNvSpPr/>
          <p:nvPr/>
        </p:nvSpPr>
        <p:spPr>
          <a:xfrm>
            <a:off x="2628802" y="3857624"/>
            <a:ext cx="2059706" cy="2590996"/>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ar-EG" sz="1800" dirty="0">
                <a:solidFill>
                  <a:schemeClr val="tx1"/>
                </a:solidFill>
              </a:rPr>
              <a:t>وضع آلية فعالة لرصد تنفيذ الاتفاقية الدولية لوقاية النباتات وكذلك المعايير الدولية المعتمدة</a:t>
            </a:r>
            <a:endParaRPr lang="en-US" sz="1800" kern="1200" dirty="0">
              <a:solidFill>
                <a:schemeClr val="tx1"/>
              </a:solidFill>
            </a:endParaRPr>
          </a:p>
        </p:txBody>
      </p:sp>
      <p:sp>
        <p:nvSpPr>
          <p:cNvPr id="9" name="Freeform: Shape 8">
            <a:extLst>
              <a:ext uri="{FF2B5EF4-FFF2-40B4-BE49-F238E27FC236}">
                <a16:creationId xmlns:a16="http://schemas.microsoft.com/office/drawing/2014/main" id="{CF0CF6C0-A54C-4431-B0A5-C53BFE42E625}"/>
              </a:ext>
            </a:extLst>
          </p:cNvPr>
          <p:cNvSpPr/>
          <p:nvPr/>
        </p:nvSpPr>
        <p:spPr>
          <a:xfrm>
            <a:off x="493648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25F"/>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ar-SA" sz="2000" b="1" kern="1200" dirty="0">
                <a:solidFill>
                  <a:schemeClr val="bg1"/>
                </a:solidFill>
              </a:rPr>
              <a:t>مراقبة تنفيذ الاطار الاستراتيجي</a:t>
            </a:r>
            <a:endParaRPr lang="en-US" sz="2000" kern="1200" dirty="0">
              <a:solidFill>
                <a:schemeClr val="bg1"/>
              </a:solidFill>
            </a:endParaRPr>
          </a:p>
        </p:txBody>
      </p:sp>
      <p:sp>
        <p:nvSpPr>
          <p:cNvPr id="10" name="Freeform: Shape 9">
            <a:extLst>
              <a:ext uri="{FF2B5EF4-FFF2-40B4-BE49-F238E27FC236}">
                <a16:creationId xmlns:a16="http://schemas.microsoft.com/office/drawing/2014/main" id="{0D9F40B6-5669-4F15-9D6E-0453AE58D6B0}"/>
              </a:ext>
            </a:extLst>
          </p:cNvPr>
          <p:cNvSpPr/>
          <p:nvPr/>
        </p:nvSpPr>
        <p:spPr>
          <a:xfrm>
            <a:off x="5030367" y="3857624"/>
            <a:ext cx="2023251" cy="2590995"/>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ar-EG" sz="1800" dirty="0">
                <a:solidFill>
                  <a:schemeClr val="tx1"/>
                </a:solidFill>
              </a:rPr>
              <a:t>إجراء دراسات ومسوحات لمراقبة تنفيذ الإطار الاستراتيجي للاتفاقية الدولية لوقاية النباتات ٢٠٢٠ - ٢٠٣٠</a:t>
            </a:r>
            <a:endParaRPr lang="en-US" sz="1800" kern="1200" dirty="0">
              <a:solidFill>
                <a:schemeClr val="tx1"/>
              </a:solidFill>
            </a:endParaRPr>
          </a:p>
        </p:txBody>
      </p:sp>
      <p:sp>
        <p:nvSpPr>
          <p:cNvPr id="11" name="Freeform: Shape 10">
            <a:extLst>
              <a:ext uri="{FF2B5EF4-FFF2-40B4-BE49-F238E27FC236}">
                <a16:creationId xmlns:a16="http://schemas.microsoft.com/office/drawing/2014/main" id="{EB82F4BE-A239-4CCD-AF8D-27B18DB46F22}"/>
              </a:ext>
            </a:extLst>
          </p:cNvPr>
          <p:cNvSpPr/>
          <p:nvPr/>
        </p:nvSpPr>
        <p:spPr>
          <a:xfrm>
            <a:off x="732852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0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ar-SA" sz="2000" b="1" kern="1200" dirty="0">
                <a:solidFill>
                  <a:schemeClr val="bg1"/>
                </a:solidFill>
              </a:rPr>
              <a:t>إدارة البيانات</a:t>
            </a:r>
            <a:endParaRPr lang="en-US" sz="2000" kern="1200" dirty="0">
              <a:solidFill>
                <a:schemeClr val="bg1"/>
              </a:solidFill>
            </a:endParaRPr>
          </a:p>
        </p:txBody>
      </p:sp>
      <p:sp>
        <p:nvSpPr>
          <p:cNvPr id="12" name="Freeform: Shape 11">
            <a:extLst>
              <a:ext uri="{FF2B5EF4-FFF2-40B4-BE49-F238E27FC236}">
                <a16:creationId xmlns:a16="http://schemas.microsoft.com/office/drawing/2014/main" id="{A8601322-AF11-4443-B3E8-68C85BE76C8D}"/>
              </a:ext>
            </a:extLst>
          </p:cNvPr>
          <p:cNvSpPr/>
          <p:nvPr/>
        </p:nvSpPr>
        <p:spPr>
          <a:xfrm>
            <a:off x="7400925" y="3857622"/>
            <a:ext cx="2081190"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marL="0" lvl="0" indent="0" algn="ctr" defTabSz="711200" rtl="0">
              <a:lnSpc>
                <a:spcPct val="90000"/>
              </a:lnSpc>
              <a:spcBef>
                <a:spcPct val="0"/>
              </a:spcBef>
              <a:spcAft>
                <a:spcPct val="35000"/>
              </a:spcAft>
              <a:buNone/>
            </a:pPr>
            <a:r>
              <a:rPr lang="ar-SA" sz="1800" kern="1200" dirty="0">
                <a:solidFill>
                  <a:schemeClr val="tx1"/>
                </a:solidFill>
              </a:rPr>
              <a:t>تحسين عملية إدارة البيانات من خلال الدراسات</a:t>
            </a:r>
            <a:endParaRPr lang="en-US" sz="1800" kern="1200" dirty="0">
              <a:solidFill>
                <a:schemeClr val="tx1"/>
              </a:solidFill>
            </a:endParaRPr>
          </a:p>
        </p:txBody>
      </p:sp>
      <p:sp>
        <p:nvSpPr>
          <p:cNvPr id="13" name="Freeform: Shape 12">
            <a:extLst>
              <a:ext uri="{FF2B5EF4-FFF2-40B4-BE49-F238E27FC236}">
                <a16:creationId xmlns:a16="http://schemas.microsoft.com/office/drawing/2014/main" id="{26E8A59D-3114-4374-AB72-41A3CE4ADE91}"/>
              </a:ext>
            </a:extLst>
          </p:cNvPr>
          <p:cNvSpPr/>
          <p:nvPr/>
        </p:nvSpPr>
        <p:spPr>
          <a:xfrm>
            <a:off x="9720561" y="1362076"/>
            <a:ext cx="223299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66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r>
              <a:rPr lang="ar-SA" sz="2000" b="1" kern="1200" dirty="0">
                <a:solidFill>
                  <a:schemeClr val="bg1"/>
                </a:solidFill>
              </a:rPr>
              <a:t>توصيات هيئة تدابير الصحة النباتية</a:t>
            </a:r>
            <a:endParaRPr lang="en-US" sz="2000" kern="1200" dirty="0">
              <a:solidFill>
                <a:schemeClr val="bg1"/>
              </a:solidFill>
            </a:endParaRPr>
          </a:p>
        </p:txBody>
      </p:sp>
      <p:sp>
        <p:nvSpPr>
          <p:cNvPr id="14" name="Freeform: Shape 13">
            <a:extLst>
              <a:ext uri="{FF2B5EF4-FFF2-40B4-BE49-F238E27FC236}">
                <a16:creationId xmlns:a16="http://schemas.microsoft.com/office/drawing/2014/main" id="{7716EC96-844F-4FE2-8ACB-8089505AD336}"/>
              </a:ext>
            </a:extLst>
          </p:cNvPr>
          <p:cNvSpPr/>
          <p:nvPr/>
        </p:nvSpPr>
        <p:spPr>
          <a:xfrm>
            <a:off x="9791700" y="3857621"/>
            <a:ext cx="2074279"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ar-EG" sz="1800" dirty="0">
                <a:solidFill>
                  <a:schemeClr val="tx1"/>
                </a:solidFill>
              </a:rPr>
              <a:t>للإبلاغ عن الثغرات والتحديات التي تواجه هيئة تدابير الصحة النباتية وصياغة التوصيات لمعالجتها من قبل الهيئات المساعدة ذات الصلة</a:t>
            </a:r>
            <a:endParaRPr lang="en-US" sz="1800" kern="1200" dirty="0">
              <a:solidFill>
                <a:schemeClr val="tx1"/>
              </a:solidFill>
            </a:endParaRPr>
          </a:p>
        </p:txBody>
      </p:sp>
      <p:sp>
        <p:nvSpPr>
          <p:cNvPr id="5" name="Title 4"/>
          <p:cNvSpPr>
            <a:spLocks noGrp="1"/>
          </p:cNvSpPr>
          <p:nvPr>
            <p:ph type="title"/>
          </p:nvPr>
        </p:nvSpPr>
        <p:spPr>
          <a:xfrm>
            <a:off x="152400" y="914400"/>
            <a:ext cx="7986304" cy="296840"/>
          </a:xfrm>
        </p:spPr>
        <p:txBody>
          <a:bodyPr/>
          <a:lstStyle/>
          <a:p>
            <a:r>
              <a:rPr lang="ar-SA" sz="2400" dirty="0"/>
              <a:t>الرصد والتقييم</a:t>
            </a:r>
            <a:endParaRPr lang="en-US" sz="2400" dirty="0"/>
          </a:p>
        </p:txBody>
      </p:sp>
      <p:pic>
        <p:nvPicPr>
          <p:cNvPr id="24" name="Picture 23" descr="Graphical user interface, application&#10;&#10;Description automatically generated with medium confidence">
            <a:extLst>
              <a:ext uri="{FF2B5EF4-FFF2-40B4-BE49-F238E27FC236}">
                <a16:creationId xmlns:a16="http://schemas.microsoft.com/office/drawing/2014/main" id="{47E89951-5058-4636-8679-E83D17D6AF49}"/>
              </a:ext>
            </a:extLst>
          </p:cNvPr>
          <p:cNvPicPr>
            <a:picLocks noChangeAspect="1"/>
          </p:cNvPicPr>
          <p:nvPr/>
        </p:nvPicPr>
        <p:blipFill rotWithShape="1">
          <a:blip r:embed="rId4">
            <a:extLst>
              <a:ext uri="{28A0092B-C50C-407E-A947-70E740481C1C}">
                <a14:useLocalDpi xmlns:a14="http://schemas.microsoft.com/office/drawing/2010/main" val="0"/>
              </a:ext>
            </a:extLst>
          </a:blip>
          <a:srcRect l="1955" t="44921" r="3594" b="30556"/>
          <a:stretch/>
        </p:blipFill>
        <p:spPr>
          <a:xfrm>
            <a:off x="238446" y="1362076"/>
            <a:ext cx="11515404" cy="1681801"/>
          </a:xfrm>
          <a:prstGeom prst="rect">
            <a:avLst/>
          </a:prstGeom>
        </p:spPr>
      </p:pic>
    </p:spTree>
    <p:extLst>
      <p:ext uri="{BB962C8B-B14F-4D97-AF65-F5344CB8AC3E}">
        <p14:creationId xmlns:p14="http://schemas.microsoft.com/office/powerpoint/2010/main" val="1812015177"/>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AEF18125CD9D79439536EE3330CAD274" ma:contentTypeVersion="10" ma:contentTypeDescription="Creare un nuovo documento." ma:contentTypeScope="" ma:versionID="e93abb5f67d534a384e6d75bfd1e70f2">
  <xsd:schema xmlns:xsd="http://www.w3.org/2001/XMLSchema" xmlns:xs="http://www.w3.org/2001/XMLSchema" xmlns:p="http://schemas.microsoft.com/office/2006/metadata/properties" xmlns:ns2="33662d1b-c74c-40c0-aad6-8dff1200e3c9" xmlns:ns3="73bcefb5-f3e9-4fd5-813f-79c75885bbda" targetNamespace="http://schemas.microsoft.com/office/2006/metadata/properties" ma:root="true" ma:fieldsID="4d737eb2d184ebb7eaffaa3cc7f5c3c1" ns2:_="" ns3:_="">
    <xsd:import namespace="33662d1b-c74c-40c0-aad6-8dff1200e3c9"/>
    <xsd:import namespace="73bcefb5-f3e9-4fd5-813f-79c75885bbda"/>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662d1b-c74c-40c0-aad6-8dff1200e3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bcefb5-f3e9-4fd5-813f-79c75885bbda" elementFormDefault="qualified">
    <xsd:import namespace="http://schemas.microsoft.com/office/2006/documentManagement/types"/>
    <xsd:import namespace="http://schemas.microsoft.com/office/infopath/2007/PartnerControls"/>
    <xsd:element name="SharedWithUsers" ma:index="16"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D67A0756-39EF-4662-928F-CAD741945577}"/>
</file>

<file path=customXml/itemProps3.xml><?xml version="1.0" encoding="utf-8"?>
<ds:datastoreItem xmlns:ds="http://schemas.openxmlformats.org/officeDocument/2006/customXml" ds:itemID="{8B6D1CDB-15D1-4C85-BFBF-7D1270C6F64A}">
  <ds:schemaRefs>
    <ds:schemaRef ds:uri="http://schemas.microsoft.com/office/2006/documentManagement/types"/>
    <ds:schemaRef ds:uri="http://schemas.microsoft.com/office/infopath/2007/PartnerControls"/>
    <ds:schemaRef ds:uri="ea6feb38-a85a-45e8-92e9-814486bbe375"/>
    <ds:schemaRef ds:uri="http://purl.org/dc/elements/1.1/"/>
    <ds:schemaRef ds:uri="http://schemas.microsoft.com/office/2006/metadata/properties"/>
    <ds:schemaRef ds:uri="http://purl.org/dc/terms/"/>
    <ds:schemaRef ds:uri="http://schemas.openxmlformats.org/package/2006/metadata/core-properties"/>
    <ds:schemaRef ds:uri="a05d7f75-f42e-4288-8809-604fd4d9691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12737</TotalTime>
  <Words>1534</Words>
  <Application>Microsoft Macintosh PowerPoint</Application>
  <PresentationFormat>Widescreen</PresentationFormat>
  <Paragraphs>219</Paragraphs>
  <Slides>15</Slides>
  <Notes>9</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15</vt:i4>
      </vt:variant>
    </vt:vector>
  </HeadingPairs>
  <TitlesOfParts>
    <vt:vector size="25" baseType="lpstr">
      <vt:lpstr>.AppleSystemUIFont</vt:lpstr>
      <vt:lpstr>Arial</vt:lpstr>
      <vt:lpstr>Calibri</vt:lpstr>
      <vt:lpstr>Calibri Light</vt:lpstr>
      <vt:lpstr>Georgia</vt:lpstr>
      <vt:lpstr>Times New Roman</vt:lpstr>
      <vt:lpstr>Wingdings</vt:lpstr>
      <vt:lpstr>COVER</vt:lpstr>
      <vt:lpstr>1_COVER</vt:lpstr>
      <vt:lpstr>Internal screen</vt:lpstr>
      <vt:lpstr>IPPC OBSERVATORY</vt:lpstr>
      <vt:lpstr>INTRODUCTION</vt:lpstr>
      <vt:lpstr> الرئيسيةIRSSانجازات </vt:lpstr>
      <vt:lpstr>تاريخ ومعالم</vt:lpstr>
      <vt:lpstr>IRSSالأساس المنطقي لتطوير نظام </vt:lpstr>
      <vt:lpstr>الطريق إلي مرصد الاتفاقية الدولية لوقاية النباتات</vt:lpstr>
      <vt:lpstr>ما الذي يتغير؟</vt:lpstr>
      <vt:lpstr>الهيكل الإداري</vt:lpstr>
      <vt:lpstr>الرصد والتقييم</vt:lpstr>
      <vt:lpstr>تحسين التواصل</vt:lpstr>
      <vt:lpstr>كيف يمكن للأطراف المتعاقدة المساهمة</vt:lpstr>
      <vt:lpstr>فوائد عائدة علي الأطراف المتعاقدة</vt:lpstr>
      <vt:lpstr>الخطوات التالية</vt:lpstr>
      <vt:lpstr>روابط مفيدة للمزيد من المعلومات</vt:lpstr>
      <vt:lpstr>شكرا</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ElBadry, Nader (NSPD)</cp:lastModifiedBy>
  <cp:revision>62</cp:revision>
  <cp:lastPrinted>2018-12-10T09:55:32Z</cp:lastPrinted>
  <dcterms:created xsi:type="dcterms:W3CDTF">2019-07-18T08:44:31Z</dcterms:created>
  <dcterms:modified xsi:type="dcterms:W3CDTF">2022-06-28T17:00:05Z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0x010100AEF18125CD9D79439536EE3330CAD274</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