
<file path=[Content_Types].xml><?xml version="1.0" encoding="utf-8"?>
<Types xmlns="http://schemas.openxmlformats.org/package/2006/content-types">
  <Default Extension="jfif" ContentType="image/jpe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107_961DDB03.xml" ContentType="application/vnd.ms-powerpoint.comments+xml"/>
  <Override PartName="/ppt/comments/modernComment_10C_EAF86F69.xml" ContentType="application/vnd.ms-powerpoint.comments+xml"/>
  <Override PartName="/ppt/comments/modernComment_111_5A07C1AB.xml" ContentType="application/vnd.ms-powerpoint.comments+xml"/>
  <Override PartName="/ppt/comments/modernComment_101_72EF25F.xml" ContentType="application/vnd.ms-powerpoint.comments+xml"/>
  <Override PartName="/ppt/comments/modernComment_110_5E8380F6.xml" ContentType="application/vnd.ms-powerpoint.comments+xml"/>
  <Override PartName="/ppt/authors.xml" ContentType="application/vnd.ms-powerpoint.author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57" r:id="rId5"/>
    <p:sldMasterId id="2147483944" r:id="rId6"/>
  </p:sldMasterIdLst>
  <p:notesMasterIdLst>
    <p:notesMasterId r:id="rId15"/>
  </p:notesMasterIdLst>
  <p:handoutMasterIdLst>
    <p:handoutMasterId r:id="rId16"/>
  </p:handoutMasterIdLst>
  <p:sldIdLst>
    <p:sldId id="263" r:id="rId7"/>
    <p:sldId id="268" r:id="rId8"/>
    <p:sldId id="270" r:id="rId9"/>
    <p:sldId id="273" r:id="rId10"/>
    <p:sldId id="257" r:id="rId11"/>
    <p:sldId id="271" r:id="rId12"/>
    <p:sldId id="272" r:id="rId13"/>
    <p:sldId id="267" r:id="rId14"/>
  </p:sldIdLst>
  <p:sldSz cx="12192000" cy="6858000"/>
  <p:notesSz cx="9942513" cy="6761163"/>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5230D79-A227-B1DC-B2C9-B7B2C9E77826}" name="Peterson, Barbara (NSP)" initials="P(" userId="S::barbara.peterson@fao.org::4a3c5689-ce26-4a0b-ba79-9ffb1c0b984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A91F"/>
    <a:srgbClr val="00825F"/>
    <a:srgbClr val="AB967C"/>
    <a:srgbClr val="5792C9"/>
    <a:srgbClr val="A81E3B"/>
    <a:srgbClr val="79B9CF"/>
    <a:srgbClr val="DDA63A"/>
    <a:srgbClr val="1A648C"/>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6C102F-7F9E-0809-55E0-E76D41354CDF}" v="1" dt="2022-07-08T07:38:03.306"/>
    <p1510:client id="{EE79A5B0-00A3-EC44-8CFB-CCA18BC320C9}" v="41" dt="2021-06-23T13:16:45.004"/>
    <p1510:client id="{F9622B2F-D35C-84C2-F555-F38ECC189F00}" v="28" dt="2022-07-07T16:52:49.8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69" autoAdjust="0"/>
    <p:restoredTop sz="80839" autoAdjust="0"/>
  </p:normalViewPr>
  <p:slideViewPr>
    <p:cSldViewPr>
      <p:cViewPr varScale="1">
        <p:scale>
          <a:sx n="44" d="100"/>
          <a:sy n="44" d="100"/>
        </p:scale>
        <p:origin x="1090" y="43"/>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notesMaster" Target="notesMasters/notesMaster1.xml"/><Relationship Id="rId23" Type="http://schemas.microsoft.com/office/2018/10/relationships/authors" Target="authors.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microsoft.com/office/2015/10/relationships/revisionInfo" Target="revisionInfo.xml"/></Relationships>
</file>

<file path=ppt/comments/modernComment_101_72EF25F.xml><?xml version="1.0" encoding="utf-8"?>
<p188:cmLst xmlns:a="http://schemas.openxmlformats.org/drawingml/2006/main" xmlns:r="http://schemas.openxmlformats.org/officeDocument/2006/relationships" xmlns:p188="http://schemas.microsoft.com/office/powerpoint/2018/8/main">
  <p188:cm id="{D748D811-FB4F-46EE-997C-BF0490A65DB3}" authorId="{95230D79-A227-B1DC-B2C9-B7B2C9E77826}" created="2022-07-07T16:49:01.465">
    <ac:deMkLst xmlns:ac="http://schemas.microsoft.com/office/drawing/2013/main/command">
      <pc:docMk xmlns:pc="http://schemas.microsoft.com/office/powerpoint/2013/main/command"/>
      <pc:sldMk xmlns:pc="http://schemas.microsoft.com/office/powerpoint/2013/main/command" cId="120517215" sldId="257"/>
      <ac:spMk id="3" creationId="{9C2F1E0B-3284-3849-950E-32EC44C1C236}"/>
    </ac:deMkLst>
    <p188:txBody>
      <a:bodyPr/>
      <a:lstStyle/>
      <a:p>
        <a:r>
          <a:rPr lang="en-US"/>
          <a:t>Suggested revision:
- Four paragraphs in the outline of requirements were deleted for consistency with ISPM 42, ISPM 43 and ISPM 44;​
- Reference to retreatment (para. 77) was deleted as it is unknown whether an additive approach would be efficacious;​
Bullet 4: 
- NPPO responsibilities have been added (paras. 108, 116, 150 and after 156);​</a:t>
        </a:r>
      </a:p>
    </p188:txBody>
  </p188:cm>
  <p188:cm id="{30543868-A96B-43D2-83CF-F7ADF34D760A}" authorId="{95230D79-A227-B1DC-B2C9-B7B2C9E77826}" created="2022-07-07T16:51:32.562">
    <ac:txMkLst xmlns:ac="http://schemas.microsoft.com/office/drawing/2013/main/command">
      <pc:docMk xmlns:pc="http://schemas.microsoft.com/office/powerpoint/2013/main/command"/>
      <pc:sldMk xmlns:pc="http://schemas.microsoft.com/office/powerpoint/2013/main/command" cId="120517215" sldId="257"/>
      <ac:spMk id="3" creationId="{9C2F1E0B-3284-3849-950E-32EC44C1C236}"/>
      <ac:txMk cp="526" len="7">
        <ac:context len="609" hash="2909925156"/>
      </ac:txMk>
    </ac:txMkLst>
    <p188:pos x="7130142" y="3229428"/>
    <p188:txBody>
      <a:bodyPr/>
      <a:lstStyle/>
      <a:p>
        <a:r>
          <a:rPr lang="en-US"/>
          <a:t>(e.g., showing a dosimeter in a reference location) to clarify how to do the calculations</a:t>
        </a:r>
      </a:p>
    </p188:txBody>
  </p188:cm>
</p188:cmLst>
</file>

<file path=ppt/comments/modernComment_107_961DDB03.xml><?xml version="1.0" encoding="utf-8"?>
<p188:cmLst xmlns:a="http://schemas.openxmlformats.org/drawingml/2006/main" xmlns:r="http://schemas.openxmlformats.org/officeDocument/2006/relationships" xmlns:p188="http://schemas.microsoft.com/office/powerpoint/2018/8/main">
  <p188:cm id="{252773A4-C428-49DA-AF56-414858C1E77F}" authorId="{95230D79-A227-B1DC-B2C9-B7B2C9E77826}" created="2022-07-07T16:38:26.435">
    <ac:txMkLst xmlns:ac="http://schemas.microsoft.com/office/drawing/2013/main/command">
      <pc:docMk xmlns:pc="http://schemas.microsoft.com/office/powerpoint/2013/main/command"/>
      <pc:sldMk xmlns:pc="http://schemas.microsoft.com/office/powerpoint/2013/main/command" cId="2518539011" sldId="263"/>
      <ac:spMk id="6" creationId="{00000000-0000-0000-0000-000000000000}"/>
      <ac:txMk cp="113" len="35">
        <ac:context len="149" hash="2337483669"/>
      </ac:txMk>
    </ac:txMkLst>
    <p188:pos x="4073071" y="898071"/>
    <p188:txBody>
      <a:bodyPr/>
      <a:lstStyle/>
      <a:p>
        <a:r>
          <a:rPr lang="en-US"/>
          <a:t>2nd consultation in 2022?</a:t>
        </a:r>
      </a:p>
    </p188:txBody>
  </p188:cm>
</p188:cmLst>
</file>

<file path=ppt/comments/modernComment_10C_EAF86F69.xml><?xml version="1.0" encoding="utf-8"?>
<p188:cmLst xmlns:a="http://schemas.openxmlformats.org/drawingml/2006/main" xmlns:r="http://schemas.openxmlformats.org/officeDocument/2006/relationships" xmlns:p188="http://schemas.microsoft.com/office/powerpoint/2018/8/main">
  <p188:cm id="{D9F8D3D5-09C8-4E05-A5DA-77A609B995D3}" authorId="{95230D79-A227-B1DC-B2C9-B7B2C9E77826}" created="2022-07-07T16:32:37.568">
    <pc:sldMkLst xmlns:pc="http://schemas.microsoft.com/office/powerpoint/2013/main/command">
      <pc:docMk/>
      <pc:sldMk cId="3942149993" sldId="268"/>
    </pc:sldMkLst>
    <p188:txBody>
      <a:bodyPr/>
      <a:lstStyle/>
      <a:p>
        <a:r>
          <a:rPr lang="en-US"/>
          <a:t>phytosanitary mis-spelled twice in first text box
1st text box could be clarified , as follows:
Specification 62, which provides generic guidance for developing standards on the use of phytosanitary treatments as phytosanitary measures, was developed with the support of the TPPT.
Also, remove comma after fumigation in 3rd text box.</a:t>
        </a:r>
      </a:p>
    </p188:txBody>
  </p188:cm>
</p188:cmLst>
</file>

<file path=ppt/comments/modernComment_110_5E8380F6.xml><?xml version="1.0" encoding="utf-8"?>
<p188:cmLst xmlns:a="http://schemas.openxmlformats.org/drawingml/2006/main" xmlns:r="http://schemas.openxmlformats.org/officeDocument/2006/relationships" xmlns:p188="http://schemas.microsoft.com/office/powerpoint/2018/8/main">
  <p188:cm id="{349E8966-5C73-4C51-8251-65D1721A0ECF}" authorId="{95230D79-A227-B1DC-B2C9-B7B2C9E77826}" created="2022-07-07T16:52:19.297">
    <ac:txMkLst xmlns:ac="http://schemas.microsoft.com/office/drawing/2013/main/command">
      <pc:docMk xmlns:pc="http://schemas.microsoft.com/office/powerpoint/2013/main/command"/>
      <pc:sldMk xmlns:pc="http://schemas.microsoft.com/office/powerpoint/2013/main/command" cId="1585676534" sldId="272"/>
      <ac:spMk id="6" creationId="{00000000-0000-0000-0000-000000000000}"/>
      <ac:txMk cp="0" len="6">
        <ac:context len="13" hash="489608514"/>
      </ac:txMk>
    </ac:txMkLst>
    <p188:pos x="6322785" y="371928"/>
    <p188:txBody>
      <a:bodyPr/>
      <a:lstStyle/>
      <a:p>
        <a:r>
          <a:rPr lang="en-US"/>
          <a:t>Text in colored boxes could maybe be larger?</a:t>
        </a:r>
      </a:p>
    </p188:txBody>
  </p188:cm>
</p188:cmLst>
</file>

<file path=ppt/comments/modernComment_111_5A07C1AB.xml><?xml version="1.0" encoding="utf-8"?>
<p188:cmLst xmlns:a="http://schemas.openxmlformats.org/drawingml/2006/main" xmlns:r="http://schemas.openxmlformats.org/officeDocument/2006/relationships" xmlns:p188="http://schemas.microsoft.com/office/powerpoint/2018/8/main">
  <p188:cm id="{F2324DC9-51CC-471B-8F6A-C7AD7F15EDA2}" authorId="{95230D79-A227-B1DC-B2C9-B7B2C9E77826}" created="2022-07-07T16:37:16.309">
    <ac:deMkLst xmlns:ac="http://schemas.microsoft.com/office/drawing/2013/main/command">
      <pc:docMk xmlns:pc="http://schemas.microsoft.com/office/powerpoint/2013/main/command"/>
      <pc:sldMk xmlns:pc="http://schemas.microsoft.com/office/powerpoint/2013/main/command" cId="1510457771" sldId="273"/>
      <ac:spMk id="2" creationId="{BF13C2C3-3C27-6748-B8C5-8E7FB4480433}"/>
    </ac:deMkLst>
    <p188:txBody>
      <a:bodyPr/>
      <a:lstStyle/>
      <a:p>
        <a:r>
          <a:rPr lang="en-US"/>
          <a:t>"Requirements" and "Revision" should be lowercase
"consultation" is mis-spelled</a:t>
        </a:r>
      </a:p>
    </p188:txBody>
  </p188:cm>
</p188:cmLst>
</file>

<file path=ppt/diagrams/_rels/data5.xml.rels><?xml version="1.0" encoding="UTF-8" standalone="yes"?>
<Relationships xmlns="http://schemas.openxmlformats.org/package/2006/relationships"><Relationship Id="rId2" Type="http://schemas.openxmlformats.org/officeDocument/2006/relationships/hyperlink" Target="https://www.ippc.int/en/publications/89820/" TargetMode="External"/><Relationship Id="rId1" Type="http://schemas.openxmlformats.org/officeDocument/2006/relationships/hyperlink" Target="https://www.ippc.int/en/core-activities/standards-setting/member-consultation-draft-ispms/" TargetMode="External"/></Relationships>
</file>

<file path=ppt/diagrams/_rels/drawing5.xml.rels><?xml version="1.0" encoding="UTF-8" standalone="yes"?>
<Relationships xmlns="http://schemas.openxmlformats.org/package/2006/relationships"><Relationship Id="rId2" Type="http://schemas.openxmlformats.org/officeDocument/2006/relationships/hyperlink" Target="https://www.ippc.int/en/publications/89820/" TargetMode="External"/><Relationship Id="rId1" Type="http://schemas.openxmlformats.org/officeDocument/2006/relationships/hyperlink" Target="https://www.ippc.int/en/core-activities/standards-setting/member-consultation-draft-ispms/" TargetMode="Externa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301008-09B6-4553-94BE-5D396582DCC8}" type="doc">
      <dgm:prSet loTypeId="urn:microsoft.com/office/officeart/2005/8/layout/chevronAccent+Icon" loCatId="process" qsTypeId="urn:microsoft.com/office/officeart/2005/8/quickstyle/simple1" qsCatId="simple" csTypeId="urn:microsoft.com/office/officeart/2005/8/colors/colorful4" csCatId="colorful" phldr="1"/>
      <dgm:spPr/>
      <dgm:t>
        <a:bodyPr/>
        <a:lstStyle/>
        <a:p>
          <a:endParaRPr lang="ru-RU"/>
        </a:p>
      </dgm:t>
    </dgm:pt>
    <dgm:pt modelId="{20C0880A-78A5-40AE-A802-EC022A066119}">
      <dgm:prSet phldrT="[Текст]" custT="1"/>
      <dgm:spPr>
        <a:solidFill>
          <a:schemeClr val="bg1"/>
        </a:solidFill>
        <a:ln>
          <a:solidFill>
            <a:schemeClr val="accent4"/>
          </a:solidFill>
        </a:ln>
      </dgm:spPr>
      <dgm:t>
        <a:bodyPr/>
        <a:lstStyle/>
        <a:p>
          <a:pPr algn="ctr"/>
          <a:r>
            <a:rPr lang="fa-IR" sz="1800" b="1" dirty="0" smtClean="0">
              <a:solidFill>
                <a:schemeClr val="tx1"/>
              </a:solidFill>
              <a:effectLst/>
            </a:rPr>
            <a:t>سكرتارية (2014)</a:t>
          </a:r>
          <a:r>
            <a:rPr lang="en-US" sz="1800" b="1" dirty="0" smtClean="0">
              <a:solidFill>
                <a:schemeClr val="tx1"/>
              </a:solidFill>
              <a:effectLst/>
            </a:rPr>
            <a:t>IPPC </a:t>
          </a:r>
          <a:endParaRPr lang="fa-IR" sz="1800" b="1" dirty="0" smtClean="0">
            <a:solidFill>
              <a:schemeClr val="tx1"/>
            </a:solidFill>
            <a:effectLst/>
          </a:endParaRPr>
        </a:p>
        <a:p>
          <a:pPr algn="ctr" rtl="1"/>
          <a:endParaRPr lang="fa-IR" sz="1800" b="1" dirty="0" smtClean="0">
            <a:solidFill>
              <a:schemeClr val="tx1"/>
            </a:solidFill>
            <a:effectLst/>
          </a:endParaRPr>
        </a:p>
        <a:p>
          <a:pPr algn="ctr" rtl="1"/>
          <a:endParaRPr lang="fa-IR" sz="1800" b="1" dirty="0" smtClean="0">
            <a:solidFill>
              <a:schemeClr val="tx1"/>
            </a:solidFill>
            <a:effectLst/>
          </a:endParaRPr>
        </a:p>
        <a:p>
          <a:pPr algn="ctr" rtl="1"/>
          <a:r>
            <a:rPr lang="fa-IR" sz="1800" b="1" dirty="0" smtClean="0">
              <a:solidFill>
                <a:schemeClr val="tx1"/>
              </a:solidFill>
              <a:effectLst/>
            </a:rPr>
            <a:t>بدعم من </a:t>
          </a:r>
          <a:r>
            <a:rPr lang="en-US" sz="1800" b="1" dirty="0" smtClean="0">
              <a:solidFill>
                <a:schemeClr val="tx1"/>
              </a:solidFill>
              <a:effectLst/>
            </a:rPr>
            <a:t>TPPT ، </a:t>
          </a:r>
          <a:r>
            <a:rPr lang="fa-IR" sz="1800" b="1" dirty="0" smtClean="0">
              <a:solidFill>
                <a:schemeClr val="tx1"/>
              </a:solidFill>
              <a:effectLst/>
            </a:rPr>
            <a:t>تم تطوير المواصفة العامة 62 للمعايير الخاصة بمتطلبات استخدام معالجات الصحة النباتية المختلفة كتدابير الصحة النباتية</a:t>
          </a:r>
          <a:endParaRPr lang="en-GB" sz="1400" dirty="0">
            <a:solidFill>
              <a:schemeClr val="tx1"/>
            </a:solidFill>
            <a:effectLst/>
            <a:latin typeface="+mn-lt"/>
            <a:ea typeface="+mn-ea"/>
            <a:cs typeface="+mn-cs"/>
          </a:endParaRPr>
        </a:p>
      </dgm:t>
    </dgm:pt>
    <dgm:pt modelId="{2339954A-1226-4F57-A5F4-BEF5950A72BE}" type="parTrans" cxnId="{1017DCBC-F499-47FE-865B-1C7645D62F5B}">
      <dgm:prSet/>
      <dgm:spPr/>
      <dgm:t>
        <a:bodyPr/>
        <a:lstStyle/>
        <a:p>
          <a:endParaRPr lang="ru-RU">
            <a:effectLst>
              <a:outerShdw blurRad="38100" dist="38100" dir="2700000" algn="tl">
                <a:srgbClr val="000000">
                  <a:alpha val="43137"/>
                </a:srgbClr>
              </a:outerShdw>
            </a:effectLst>
          </a:endParaRPr>
        </a:p>
      </dgm:t>
    </dgm:pt>
    <dgm:pt modelId="{E221AE80-7EF3-481C-89E2-9D70F5972647}" type="sibTrans" cxnId="{1017DCBC-F499-47FE-865B-1C7645D62F5B}">
      <dgm:prSet/>
      <dgm:spPr/>
      <dgm:t>
        <a:bodyPr/>
        <a:lstStyle/>
        <a:p>
          <a:endParaRPr lang="ru-RU">
            <a:effectLst>
              <a:outerShdw blurRad="38100" dist="38100" dir="2700000" algn="tl">
                <a:srgbClr val="000000">
                  <a:alpha val="43137"/>
                </a:srgbClr>
              </a:outerShdw>
            </a:effectLst>
          </a:endParaRPr>
        </a:p>
      </dgm:t>
    </dgm:pt>
    <dgm:pt modelId="{6CA37713-CFB2-4547-9D56-9691E054E0C5}">
      <dgm:prSet phldrT="[Текст]" custT="1"/>
      <dgm:spPr>
        <a:solidFill>
          <a:schemeClr val="bg1"/>
        </a:solidFill>
        <a:ln>
          <a:solidFill>
            <a:srgbClr val="218D63"/>
          </a:solidFill>
        </a:ln>
      </dgm:spPr>
      <dgm: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lang="en-US" sz="1800" b="1" dirty="0">
            <a:solidFill>
              <a:schemeClr val="tx1"/>
            </a:solidFill>
            <a:effectLst/>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fa-IR" sz="1800" b="1" dirty="0" smtClean="0">
              <a:solidFill>
                <a:schemeClr val="tx1"/>
              </a:solidFill>
              <a:effectLst/>
            </a:rPr>
            <a:t>لجنه المعاییر فی  النوفمبر (2014) و </a:t>
          </a:r>
          <a:r>
            <a:rPr lang="en-US" sz="1800" b="1" dirty="0" smtClean="0">
              <a:solidFill>
                <a:schemeClr val="tx1"/>
              </a:solidFill>
              <a:effectLst/>
            </a:rPr>
            <a:t>CPM </a:t>
          </a:r>
          <a:r>
            <a:rPr lang="fa-IR" sz="1800" b="1" dirty="0" smtClean="0">
              <a:solidFill>
                <a:schemeClr val="tx1"/>
              </a:solidFill>
              <a:effectLst/>
            </a:rPr>
            <a:t> 9 (2015)</a:t>
          </a:r>
        </a:p>
        <a:p>
          <a:pPr marL="0" marR="0" lvl="0" indent="0" algn="r" defTabSz="914400" rtl="1" eaLnBrk="1" fontAlgn="auto" latinLnBrk="0" hangingPunct="1">
            <a:lnSpc>
              <a:spcPct val="100000"/>
            </a:lnSpc>
            <a:spcBef>
              <a:spcPts val="0"/>
            </a:spcBef>
            <a:spcAft>
              <a:spcPts val="0"/>
            </a:spcAft>
            <a:buClrTx/>
            <a:buSzTx/>
            <a:buFontTx/>
            <a:buNone/>
            <a:tabLst/>
            <a:defRPr/>
          </a:pPr>
          <a:endParaRPr lang="fa-IR" sz="1800" b="1" dirty="0" smtClean="0">
            <a:solidFill>
              <a:schemeClr val="tx1"/>
            </a:solidFill>
            <a:effectLst/>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fa-IR" sz="1800" b="1" smtClean="0">
            <a:solidFill>
              <a:schemeClr val="tx1"/>
            </a:solidFill>
            <a:effectLst/>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en-US" sz="1800" b="1" smtClean="0">
              <a:solidFill>
                <a:schemeClr val="tx1"/>
              </a:solidFill>
              <a:effectLst/>
            </a:rPr>
            <a:t> </a:t>
          </a:r>
          <a:r>
            <a:rPr lang="fa-IR" sz="1800" b="1" dirty="0" smtClean="0">
              <a:solidFill>
                <a:schemeClr val="tx1"/>
              </a:solidFill>
              <a:effectLst/>
            </a:rPr>
            <a:t>لجنة المعاییر أوصت  و هيئة تدابير الصحة النباتيةوأضيفتها</a:t>
          </a:r>
        </a:p>
        <a:p>
          <a:pPr lvl="0" algn="r" defTabSz="400050">
            <a:lnSpc>
              <a:spcPct val="90000"/>
            </a:lnSpc>
            <a:spcBef>
              <a:spcPct val="0"/>
            </a:spcBef>
            <a:spcAft>
              <a:spcPct val="35000"/>
            </a:spcAft>
          </a:pPr>
          <a:r>
            <a:rPr lang="fa-IR" sz="1800" b="1" dirty="0" smtClean="0">
              <a:solidFill>
                <a:schemeClr val="tx1"/>
              </a:solidFill>
              <a:effectLst/>
            </a:rPr>
            <a:t> إلى برنامج العمل:</a:t>
          </a:r>
          <a:r>
            <a:rPr lang="en-US" sz="1800" b="1" dirty="0" smtClean="0">
              <a:solidFill>
                <a:schemeClr val="tx1"/>
              </a:solidFill>
              <a:effectLst/>
            </a:rPr>
            <a:t> </a:t>
          </a:r>
          <a:endParaRPr lang="en-US" sz="1800" i="1" dirty="0">
            <a:solidFill>
              <a:schemeClr val="tx1"/>
            </a:solidFill>
            <a:effectLst/>
            <a:latin typeface="+mn-lt"/>
            <a:ea typeface="+mn-ea"/>
            <a:cs typeface="+mn-cs"/>
          </a:endParaRPr>
        </a:p>
        <a:p>
          <a:pPr lvl="0" algn="r" defTabSz="400050">
            <a:lnSpc>
              <a:spcPct val="90000"/>
            </a:lnSpc>
            <a:spcBef>
              <a:spcPct val="0"/>
            </a:spcBef>
            <a:spcAft>
              <a:spcPct val="35000"/>
            </a:spcAft>
          </a:pPr>
          <a:r>
            <a:rPr lang="fa-IR" sz="1800" i="1" dirty="0" smtClean="0">
              <a:solidFill>
                <a:schemeClr val="tx1"/>
              </a:solidFill>
              <a:effectLst/>
              <a:latin typeface="+mn-lt"/>
              <a:ea typeface="+mn-ea"/>
              <a:cs typeface="+mn-cs"/>
            </a:rPr>
            <a:t>متطلبات استخدام التشعيع كتدبير من تدابير الصحة النباتية (مراجعة المعيار الدولي رقم 18)</a:t>
          </a:r>
          <a:endParaRPr lang="en-GB" sz="900" dirty="0">
            <a:solidFill>
              <a:schemeClr val="tx1"/>
            </a:solidFill>
            <a:effectLst/>
            <a:latin typeface="+mn-lt"/>
            <a:ea typeface="+mn-ea"/>
            <a:cs typeface="+mn-cs"/>
          </a:endParaRPr>
        </a:p>
      </dgm:t>
    </dgm:pt>
    <dgm:pt modelId="{A73AE03C-B526-465A-9FB4-351CFEFF09E3}" type="parTrans" cxnId="{E8037901-7148-45B4-87D3-27F75C97D70B}">
      <dgm:prSet/>
      <dgm:spPr/>
      <dgm:t>
        <a:bodyPr/>
        <a:lstStyle/>
        <a:p>
          <a:endParaRPr lang="ru-RU">
            <a:effectLst>
              <a:outerShdw blurRad="38100" dist="38100" dir="2700000" algn="tl">
                <a:srgbClr val="000000">
                  <a:alpha val="43137"/>
                </a:srgbClr>
              </a:outerShdw>
            </a:effectLst>
          </a:endParaRPr>
        </a:p>
      </dgm:t>
    </dgm:pt>
    <dgm:pt modelId="{6308470E-9BC6-4E2A-8C06-0F8BED6D1760}" type="sibTrans" cxnId="{E8037901-7148-45B4-87D3-27F75C97D70B}">
      <dgm:prSet/>
      <dgm:spPr/>
      <dgm:t>
        <a:bodyPr/>
        <a:lstStyle/>
        <a:p>
          <a:endParaRPr lang="ru-RU">
            <a:effectLst>
              <a:outerShdw blurRad="38100" dist="38100" dir="2700000" algn="tl">
                <a:srgbClr val="000000">
                  <a:alpha val="43137"/>
                </a:srgbClr>
              </a:outerShdw>
            </a:effectLst>
          </a:endParaRPr>
        </a:p>
      </dgm:t>
    </dgm:pt>
    <dgm:pt modelId="{26FB730B-1CBF-4C2D-9B68-EB97F556A33E}">
      <dgm:prSet phldrT="[Текст]" custT="1"/>
      <dgm:spPr>
        <a:solidFill>
          <a:schemeClr val="bg1"/>
        </a:solidFill>
        <a:ln>
          <a:solidFill>
            <a:srgbClr val="218D63"/>
          </a:solidFill>
        </a:ln>
      </dgm:spPr>
      <dgm:t>
        <a:bodyPr/>
        <a:lstStyle/>
        <a:p>
          <a:pPr algn="r"/>
          <a:r>
            <a:rPr lang="fa-IR" sz="1800" b="1" dirty="0" smtClean="0">
              <a:solidFill>
                <a:schemeClr val="tx1"/>
              </a:solidFill>
              <a:effectLst/>
            </a:rPr>
            <a:t>تمت إضافة 4 مواضيع أخرى لأنواع العلاج المختلفة:</a:t>
          </a:r>
          <a:endParaRPr lang="ru-RU" sz="1800" b="1" dirty="0">
            <a:solidFill>
              <a:schemeClr val="tx1"/>
            </a:solidFill>
            <a:effectLst/>
          </a:endParaRPr>
        </a:p>
      </dgm:t>
    </dgm:pt>
    <dgm:pt modelId="{438D21F0-0742-4685-9B5C-DA2F02ADEFAB}" type="parTrans" cxnId="{14E34CF2-77D9-44C0-9E42-A6596781D195}">
      <dgm:prSet/>
      <dgm:spPr/>
      <dgm:t>
        <a:bodyPr/>
        <a:lstStyle/>
        <a:p>
          <a:endParaRPr lang="en-US"/>
        </a:p>
      </dgm:t>
    </dgm:pt>
    <dgm:pt modelId="{BC6B0005-05ED-471B-B815-01ADE205F339}" type="sibTrans" cxnId="{14E34CF2-77D9-44C0-9E42-A6596781D195}">
      <dgm:prSet/>
      <dgm:spPr/>
      <dgm:t>
        <a:bodyPr/>
        <a:lstStyle/>
        <a:p>
          <a:endParaRPr lang="en-US"/>
        </a:p>
      </dgm:t>
    </dgm:pt>
    <dgm:pt modelId="{E8C17E04-7C96-4E6A-92FA-D9CB93B8B086}">
      <dgm:prSet phldrT="[Текст]" custT="1"/>
      <dgm:spPr>
        <a:solidFill>
          <a:schemeClr val="bg1"/>
        </a:solidFill>
        <a:ln>
          <a:solidFill>
            <a:srgbClr val="218D63"/>
          </a:solidFill>
        </a:ln>
      </dgm:spPr>
      <dgm:t>
        <a:bodyPr/>
        <a:lstStyle/>
        <a:p>
          <a:pPr marR="0" algn="l" eaLnBrk="1" fontAlgn="auto" latinLnBrk="0" hangingPunct="1">
            <a:buClrTx/>
            <a:buSzTx/>
            <a:buFontTx/>
            <a:tabLst/>
            <a:defRPr/>
          </a:pPr>
          <a:r>
            <a:rPr lang="fa-IR" sz="1800" dirty="0" smtClean="0">
              <a:solidFill>
                <a:schemeClr val="tx2">
                  <a:lumMod val="60000"/>
                  <a:lumOff val="40000"/>
                </a:schemeClr>
              </a:solidFill>
              <a:effectLst/>
              <a:latin typeface="+mn-lt"/>
              <a:ea typeface="+mn-ea"/>
              <a:cs typeface="+mn-cs"/>
            </a:rPr>
            <a:t>درجة الحرارة</a:t>
          </a:r>
          <a:endParaRPr lang="ru-RU" sz="1800" dirty="0">
            <a:solidFill>
              <a:schemeClr val="tx1"/>
            </a:solidFill>
            <a:effectLst/>
          </a:endParaRPr>
        </a:p>
      </dgm:t>
    </dgm:pt>
    <dgm:pt modelId="{D2EDB64B-B7A8-4D02-9FC9-BA0EB71FE1F2}" type="parTrans" cxnId="{C03DB589-9AF0-4306-A0C9-94FD848E2495}">
      <dgm:prSet/>
      <dgm:spPr/>
      <dgm:t>
        <a:bodyPr/>
        <a:lstStyle/>
        <a:p>
          <a:endParaRPr lang="en-US"/>
        </a:p>
      </dgm:t>
    </dgm:pt>
    <dgm:pt modelId="{6216B34C-3350-438B-BA66-92022B620120}" type="sibTrans" cxnId="{C03DB589-9AF0-4306-A0C9-94FD848E2495}">
      <dgm:prSet/>
      <dgm:spPr/>
      <dgm:t>
        <a:bodyPr/>
        <a:lstStyle/>
        <a:p>
          <a:endParaRPr lang="en-US"/>
        </a:p>
      </dgm:t>
    </dgm:pt>
    <dgm:pt modelId="{6E79B970-AA3F-4CA4-ABAF-5BFEFE2199AD}">
      <dgm:prSet phldrT="[Текст]"/>
      <dgm:spPr>
        <a:solidFill>
          <a:schemeClr val="bg1"/>
        </a:solidFill>
        <a:ln>
          <a:solidFill>
            <a:srgbClr val="218D63"/>
          </a:solidFill>
        </a:ln>
      </dgm:spPr>
      <dgm:t>
        <a:bodyPr/>
        <a:lstStyle/>
        <a:p>
          <a:pPr algn="l"/>
          <a:endParaRPr lang="ru-RU" sz="400" dirty="0">
            <a:solidFill>
              <a:schemeClr val="tx1"/>
            </a:solidFill>
            <a:effectLst/>
          </a:endParaRPr>
        </a:p>
      </dgm:t>
    </dgm:pt>
    <dgm:pt modelId="{2A1F5485-0E8E-4F9A-AFDD-36C2193E4097}" type="parTrans" cxnId="{FD6BA9AA-86DA-45D0-BCB9-18412D6AF3F1}">
      <dgm:prSet/>
      <dgm:spPr/>
      <dgm:t>
        <a:bodyPr/>
        <a:lstStyle/>
        <a:p>
          <a:endParaRPr lang="en-US"/>
        </a:p>
      </dgm:t>
    </dgm:pt>
    <dgm:pt modelId="{A5A5A758-29BC-4117-8579-E31F336D5463}" type="sibTrans" cxnId="{FD6BA9AA-86DA-45D0-BCB9-18412D6AF3F1}">
      <dgm:prSet/>
      <dgm:spPr/>
      <dgm:t>
        <a:bodyPr/>
        <a:lstStyle/>
        <a:p>
          <a:endParaRPr lang="en-US"/>
        </a:p>
      </dgm:t>
    </dgm:pt>
    <dgm:pt modelId="{CDEF5053-AC67-4640-A795-5E8B9778EEA5}">
      <dgm:prSet phldrT="[Текст]" custT="1"/>
      <dgm:spPr>
        <a:solidFill>
          <a:schemeClr val="bg1"/>
        </a:solidFill>
        <a:ln>
          <a:solidFill>
            <a:srgbClr val="218D63"/>
          </a:solidFill>
        </a:ln>
      </dgm:spPr>
      <dgm:t>
        <a:bodyPr/>
        <a:lstStyle/>
        <a:p>
          <a:pPr marR="0" algn="l" rtl="0" eaLnBrk="1" fontAlgn="auto" latinLnBrk="0" hangingPunct="1">
            <a:buClrTx/>
            <a:buSzTx/>
            <a:buFontTx/>
            <a:tabLst/>
            <a:defRPr/>
          </a:pPr>
          <a:r>
            <a:rPr lang="fa-IR" sz="1800" dirty="0" smtClean="0">
              <a:solidFill>
                <a:srgbClr val="EFA91F"/>
              </a:solidFill>
              <a:effectLst/>
              <a:latin typeface="+mn-lt"/>
              <a:ea typeface="+mn-ea"/>
              <a:cs typeface="+mn-cs"/>
            </a:rPr>
            <a:t>تبخیر</a:t>
          </a:r>
          <a:r>
            <a:rPr lang="en-GB" sz="1800" dirty="0">
              <a:solidFill>
                <a:schemeClr val="tx1"/>
              </a:solidFill>
              <a:effectLst/>
              <a:latin typeface="+mn-lt"/>
              <a:ea typeface="+mn-ea"/>
              <a:cs typeface="+mn-cs"/>
            </a:rPr>
            <a:t> </a:t>
          </a:r>
          <a:endParaRPr lang="ru-RU" sz="1800" dirty="0">
            <a:solidFill>
              <a:schemeClr val="tx1"/>
            </a:solidFill>
            <a:effectLst/>
          </a:endParaRPr>
        </a:p>
      </dgm:t>
    </dgm:pt>
    <dgm:pt modelId="{ED3B8263-00AA-48D1-BD8B-FF56E666DA4C}" type="parTrans" cxnId="{E242D7DE-E028-4290-830A-5E160C316389}">
      <dgm:prSet/>
      <dgm:spPr/>
      <dgm:t>
        <a:bodyPr/>
        <a:lstStyle/>
        <a:p>
          <a:endParaRPr lang="en-US"/>
        </a:p>
      </dgm:t>
    </dgm:pt>
    <dgm:pt modelId="{C9E5AB74-EA25-48CA-B29F-C5A040813B37}" type="sibTrans" cxnId="{E242D7DE-E028-4290-830A-5E160C316389}">
      <dgm:prSet/>
      <dgm:spPr/>
      <dgm:t>
        <a:bodyPr/>
        <a:lstStyle/>
        <a:p>
          <a:endParaRPr lang="en-US"/>
        </a:p>
      </dgm:t>
    </dgm:pt>
    <dgm:pt modelId="{7934C6E2-DF2C-4A98-A6E2-1B4D02D577CF}">
      <dgm:prSet phldrT="[Текст]" custT="1"/>
      <dgm:spPr>
        <a:solidFill>
          <a:schemeClr val="bg1"/>
        </a:solidFill>
        <a:ln>
          <a:solidFill>
            <a:srgbClr val="218D63"/>
          </a:solidFill>
        </a:ln>
      </dgm:spPr>
      <dgm:t>
        <a:bodyPr/>
        <a:lstStyle/>
        <a:p>
          <a:pPr marR="0" algn="l" eaLnBrk="1" fontAlgn="auto" latinLnBrk="0" hangingPunct="1">
            <a:buClrTx/>
            <a:buSzTx/>
            <a:buFontTx/>
            <a:tabLst/>
            <a:defRPr/>
          </a:pPr>
          <a:r>
            <a:rPr lang="fa-IR" sz="1800" dirty="0" smtClean="0">
              <a:solidFill>
                <a:schemeClr val="accent2">
                  <a:lumMod val="75000"/>
                </a:schemeClr>
              </a:solidFill>
              <a:effectLst/>
              <a:latin typeface="+mn-lt"/>
              <a:ea typeface="+mn-ea"/>
              <a:cs typeface="+mn-cs"/>
            </a:rPr>
            <a:t>جو معدل</a:t>
          </a:r>
          <a:endParaRPr lang="ru-RU" sz="1800" dirty="0">
            <a:solidFill>
              <a:schemeClr val="tx1"/>
            </a:solidFill>
            <a:effectLst/>
          </a:endParaRPr>
        </a:p>
      </dgm:t>
    </dgm:pt>
    <dgm:pt modelId="{6EE65076-9B61-47FC-AA6D-24D8E00FDB5C}" type="parTrans" cxnId="{22C1E8DD-0DC6-4875-8C60-C9C8944DCA47}">
      <dgm:prSet/>
      <dgm:spPr/>
      <dgm:t>
        <a:bodyPr/>
        <a:lstStyle/>
        <a:p>
          <a:endParaRPr lang="en-US"/>
        </a:p>
      </dgm:t>
    </dgm:pt>
    <dgm:pt modelId="{58C26A69-86E4-4A44-85CF-1674C3256AF8}" type="sibTrans" cxnId="{22C1E8DD-0DC6-4875-8C60-C9C8944DCA47}">
      <dgm:prSet/>
      <dgm:spPr/>
      <dgm:t>
        <a:bodyPr/>
        <a:lstStyle/>
        <a:p>
          <a:endParaRPr lang="en-US"/>
        </a:p>
      </dgm:t>
    </dgm:pt>
    <dgm:pt modelId="{510A9811-F909-4EB4-B676-EBBEC8F8D478}">
      <dgm:prSet phldrT="[Текст]" custT="1"/>
      <dgm:spPr>
        <a:solidFill>
          <a:schemeClr val="bg1"/>
        </a:solidFill>
        <a:ln>
          <a:solidFill>
            <a:srgbClr val="218D63"/>
          </a:solidFill>
        </a:ln>
      </dgm:spPr>
      <dgm:t>
        <a:bodyPr/>
        <a:lstStyle/>
        <a:p>
          <a:pPr marR="0" algn="l" eaLnBrk="1" fontAlgn="auto" latinLnBrk="0" hangingPunct="1">
            <a:buClrTx/>
            <a:buSzTx/>
            <a:buFontTx/>
            <a:tabLst/>
            <a:defRPr/>
          </a:pPr>
          <a:r>
            <a:rPr lang="fa-IR" sz="1800" dirty="0" smtClean="0">
              <a:solidFill>
                <a:srgbClr val="FF0000"/>
              </a:solidFill>
              <a:effectLst/>
              <a:latin typeface="+mn-lt"/>
              <a:ea typeface="+mn-ea"/>
              <a:cs typeface="+mn-cs"/>
            </a:rPr>
            <a:t>الكيميائية</a:t>
          </a:r>
          <a:endParaRPr lang="ru-RU" sz="1800" dirty="0">
            <a:solidFill>
              <a:schemeClr val="tx1"/>
            </a:solidFill>
            <a:effectLst/>
          </a:endParaRPr>
        </a:p>
      </dgm:t>
    </dgm:pt>
    <dgm:pt modelId="{3E221D8A-1051-46A8-BC4A-0E47517786CA}" type="parTrans" cxnId="{512C9380-B422-49B1-A225-3F11487C21C2}">
      <dgm:prSet/>
      <dgm:spPr/>
      <dgm:t>
        <a:bodyPr/>
        <a:lstStyle/>
        <a:p>
          <a:endParaRPr lang="en-US"/>
        </a:p>
      </dgm:t>
    </dgm:pt>
    <dgm:pt modelId="{1925C4E4-9EF0-43AF-9B2C-757A8815EA1E}" type="sibTrans" cxnId="{512C9380-B422-49B1-A225-3F11487C21C2}">
      <dgm:prSet/>
      <dgm:spPr/>
      <dgm:t>
        <a:bodyPr/>
        <a:lstStyle/>
        <a:p>
          <a:endParaRPr lang="en-US"/>
        </a:p>
      </dgm:t>
    </dgm:pt>
    <dgm:pt modelId="{23522BF0-9A6E-4CB3-88DC-9C10654838B3}">
      <dgm:prSet phldrT="[Текст]" custT="1"/>
      <dgm:spPr>
        <a:solidFill>
          <a:schemeClr val="bg1"/>
        </a:solidFill>
        <a:ln>
          <a:solidFill>
            <a:srgbClr val="218D63"/>
          </a:solidFill>
        </a:ln>
      </dgm:spPr>
      <dgm:t>
        <a:bodyPr/>
        <a:lstStyle/>
        <a:p>
          <a:pPr marR="0" algn="l" eaLnBrk="1" fontAlgn="auto" latinLnBrk="0" hangingPunct="1">
            <a:buClrTx/>
            <a:buSzTx/>
            <a:buFontTx/>
            <a:tabLst/>
            <a:defRPr/>
          </a:pPr>
          <a:r>
            <a:rPr lang="fa-IR" sz="1800" dirty="0" smtClean="0">
              <a:solidFill>
                <a:srgbClr val="7030A0"/>
              </a:solidFill>
              <a:effectLst/>
              <a:latin typeface="+mn-lt"/>
              <a:ea typeface="+mn-ea"/>
              <a:cs typeface="+mn-cs"/>
            </a:rPr>
            <a:t>تشعیع </a:t>
          </a:r>
          <a:endParaRPr lang="en-US" sz="1800" b="1" dirty="0">
            <a:solidFill>
              <a:schemeClr val="tx1"/>
            </a:solidFill>
            <a:effectLst/>
          </a:endParaRPr>
        </a:p>
        <a:p>
          <a:pPr algn="l"/>
          <a:endParaRPr lang="ru-RU" sz="400" dirty="0">
            <a:solidFill>
              <a:schemeClr val="tx1"/>
            </a:solidFill>
            <a:effectLst/>
          </a:endParaRPr>
        </a:p>
      </dgm:t>
    </dgm:pt>
    <dgm:pt modelId="{F91E0BAC-3FF4-48AC-8A81-940A77A904D5}" type="parTrans" cxnId="{2EE2805D-3AA5-4F25-ACC9-8951FAFDA278}">
      <dgm:prSet/>
      <dgm:spPr/>
      <dgm:t>
        <a:bodyPr/>
        <a:lstStyle/>
        <a:p>
          <a:endParaRPr lang="en-US"/>
        </a:p>
      </dgm:t>
    </dgm:pt>
    <dgm:pt modelId="{60BD2944-5066-4158-90A1-D1DAE531F7F5}" type="sibTrans" cxnId="{2EE2805D-3AA5-4F25-ACC9-8951FAFDA278}">
      <dgm:prSet/>
      <dgm:spPr/>
      <dgm:t>
        <a:bodyPr/>
        <a:lstStyle/>
        <a:p>
          <a:endParaRPr lang="en-US"/>
        </a:p>
      </dgm:t>
    </dgm:pt>
    <dgm:pt modelId="{74769569-08DF-4E5D-B82A-F8CD2A89D862}" type="pres">
      <dgm:prSet presAssocID="{A8301008-09B6-4553-94BE-5D396582DCC8}" presName="Name0" presStyleCnt="0">
        <dgm:presLayoutVars>
          <dgm:dir/>
          <dgm:resizeHandles val="exact"/>
        </dgm:presLayoutVars>
      </dgm:prSet>
      <dgm:spPr/>
      <dgm:t>
        <a:bodyPr/>
        <a:lstStyle/>
        <a:p>
          <a:pPr rtl="1"/>
          <a:endParaRPr lang="fa-IR"/>
        </a:p>
      </dgm:t>
    </dgm:pt>
    <dgm:pt modelId="{0C7E4845-7B5C-434D-AF43-AB617F5776C7}" type="pres">
      <dgm:prSet presAssocID="{20C0880A-78A5-40AE-A802-EC022A066119}" presName="composite" presStyleCnt="0"/>
      <dgm:spPr/>
    </dgm:pt>
    <dgm:pt modelId="{49789869-4D9D-4340-A2AE-CDF70096A87E}" type="pres">
      <dgm:prSet presAssocID="{20C0880A-78A5-40AE-A802-EC022A066119}" presName="bgChev" presStyleLbl="node1" presStyleIdx="0" presStyleCnt="3" custLinFactY="-18905" custLinFactNeighborX="11704" custLinFactNeighborY="-100000"/>
      <dgm:spPr/>
    </dgm:pt>
    <dgm:pt modelId="{0AC3ADAC-5092-4B7B-963C-A182148C459D}" type="pres">
      <dgm:prSet presAssocID="{20C0880A-78A5-40AE-A802-EC022A066119}" presName="txNode" presStyleLbl="fgAcc1" presStyleIdx="0" presStyleCnt="3" custScaleX="122864" custScaleY="332393" custLinFactNeighborX="-35" custLinFactNeighborY="36810">
        <dgm:presLayoutVars>
          <dgm:bulletEnabled val="1"/>
        </dgm:presLayoutVars>
      </dgm:prSet>
      <dgm:spPr/>
      <dgm:t>
        <a:bodyPr/>
        <a:lstStyle/>
        <a:p>
          <a:pPr rtl="1"/>
          <a:endParaRPr lang="fa-IR"/>
        </a:p>
      </dgm:t>
    </dgm:pt>
    <dgm:pt modelId="{7D3F202B-69B8-4F97-B15B-29A2002E8616}" type="pres">
      <dgm:prSet presAssocID="{E221AE80-7EF3-481C-89E2-9D70F5972647}" presName="compositeSpace" presStyleCnt="0"/>
      <dgm:spPr/>
    </dgm:pt>
    <dgm:pt modelId="{8E33F92A-530E-4A04-8ED5-4186BE1EB905}" type="pres">
      <dgm:prSet presAssocID="{6CA37713-CFB2-4547-9D56-9691E054E0C5}" presName="composite" presStyleCnt="0"/>
      <dgm:spPr/>
    </dgm:pt>
    <dgm:pt modelId="{66DF2999-1B1E-43C2-A6B4-AA5248064D68}" type="pres">
      <dgm:prSet presAssocID="{6CA37713-CFB2-4547-9D56-9691E054E0C5}" presName="bgChev" presStyleLbl="node1" presStyleIdx="1" presStyleCnt="3" custLinFactY="-22064" custLinFactNeighborX="8493" custLinFactNeighborY="-100000"/>
      <dgm:spPr/>
    </dgm:pt>
    <dgm:pt modelId="{5EB4BCB3-0CA3-41A3-AF2A-91BD615F621A}" type="pres">
      <dgm:prSet presAssocID="{6CA37713-CFB2-4547-9D56-9691E054E0C5}" presName="txNode" presStyleLbl="fgAcc1" presStyleIdx="1" presStyleCnt="3" custScaleX="121723" custScaleY="325625" custLinFactNeighborX="-1883" custLinFactNeighborY="36925">
        <dgm:presLayoutVars>
          <dgm:bulletEnabled val="1"/>
        </dgm:presLayoutVars>
      </dgm:prSet>
      <dgm:spPr/>
      <dgm:t>
        <a:bodyPr/>
        <a:lstStyle/>
        <a:p>
          <a:pPr rtl="1"/>
          <a:endParaRPr lang="fa-IR"/>
        </a:p>
      </dgm:t>
    </dgm:pt>
    <dgm:pt modelId="{09D04067-3455-4C86-83FE-17E48A4B7D41}" type="pres">
      <dgm:prSet presAssocID="{6308470E-9BC6-4E2A-8C06-0F8BED6D1760}" presName="compositeSpace" presStyleCnt="0"/>
      <dgm:spPr/>
    </dgm:pt>
    <dgm:pt modelId="{5308712B-CE27-481A-8046-32DD37F8DDA1}" type="pres">
      <dgm:prSet presAssocID="{26FB730B-1CBF-4C2D-9B68-EB97F556A33E}" presName="composite" presStyleCnt="0"/>
      <dgm:spPr/>
    </dgm:pt>
    <dgm:pt modelId="{87A9EB05-279A-4411-8E58-2BF4D5A0BA05}" type="pres">
      <dgm:prSet presAssocID="{26FB730B-1CBF-4C2D-9B68-EB97F556A33E}" presName="bgChev" presStyleLbl="node1" presStyleIdx="2" presStyleCnt="3" custLinFactY="-22485" custLinFactNeighborX="-4327" custLinFactNeighborY="-100000"/>
      <dgm:spPr/>
    </dgm:pt>
    <dgm:pt modelId="{739BC4EB-FD05-49F2-93BE-F5DFD619DF3A}" type="pres">
      <dgm:prSet presAssocID="{26FB730B-1CBF-4C2D-9B68-EB97F556A33E}" presName="txNode" presStyleLbl="fgAcc1" presStyleIdx="2" presStyleCnt="3" custScaleX="117968" custScaleY="330238" custLinFactNeighborX="-15023" custLinFactNeighborY="36987">
        <dgm:presLayoutVars>
          <dgm:bulletEnabled val="1"/>
        </dgm:presLayoutVars>
      </dgm:prSet>
      <dgm:spPr/>
      <dgm:t>
        <a:bodyPr/>
        <a:lstStyle/>
        <a:p>
          <a:pPr rtl="1"/>
          <a:endParaRPr lang="fa-IR"/>
        </a:p>
      </dgm:t>
    </dgm:pt>
  </dgm:ptLst>
  <dgm:cxnLst>
    <dgm:cxn modelId="{75A87297-8703-4A4B-8DC3-DF2A1C461B6A}" type="presOf" srcId="{510A9811-F909-4EB4-B676-EBBEC8F8D478}" destId="{739BC4EB-FD05-49F2-93BE-F5DFD619DF3A}" srcOrd="0" destOrd="4" presId="urn:microsoft.com/office/officeart/2005/8/layout/chevronAccent+Icon"/>
    <dgm:cxn modelId="{393020CD-B61F-4EAF-8819-3E2E5B7C4599}" type="presOf" srcId="{23522BF0-9A6E-4CB3-88DC-9C10654838B3}" destId="{739BC4EB-FD05-49F2-93BE-F5DFD619DF3A}" srcOrd="0" destOrd="5" presId="urn:microsoft.com/office/officeart/2005/8/layout/chevronAccent+Icon"/>
    <dgm:cxn modelId="{512C9380-B422-49B1-A225-3F11487C21C2}" srcId="{26FB730B-1CBF-4C2D-9B68-EB97F556A33E}" destId="{510A9811-F909-4EB4-B676-EBBEC8F8D478}" srcOrd="3" destOrd="0" parTransId="{3E221D8A-1051-46A8-BC4A-0E47517786CA}" sibTransId="{1925C4E4-9EF0-43AF-9B2C-757A8815EA1E}"/>
    <dgm:cxn modelId="{E7348A4B-B94D-48C1-8EE9-3C964A212124}" type="presOf" srcId="{7934C6E2-DF2C-4A98-A6E2-1B4D02D577CF}" destId="{739BC4EB-FD05-49F2-93BE-F5DFD619DF3A}" srcOrd="0" destOrd="3" presId="urn:microsoft.com/office/officeart/2005/8/layout/chevronAccent+Icon"/>
    <dgm:cxn modelId="{F076E9F6-48F9-4BFF-AADE-FE4087C5E014}" type="presOf" srcId="{6E79B970-AA3F-4CA4-ABAF-5BFEFE2199AD}" destId="{739BC4EB-FD05-49F2-93BE-F5DFD619DF3A}" srcOrd="0" destOrd="6" presId="urn:microsoft.com/office/officeart/2005/8/layout/chevronAccent+Icon"/>
    <dgm:cxn modelId="{E242D7DE-E028-4290-830A-5E160C316389}" srcId="{26FB730B-1CBF-4C2D-9B68-EB97F556A33E}" destId="{CDEF5053-AC67-4640-A795-5E8B9778EEA5}" srcOrd="1" destOrd="0" parTransId="{ED3B8263-00AA-48D1-BD8B-FF56E666DA4C}" sibTransId="{C9E5AB74-EA25-48CA-B29F-C5A040813B37}"/>
    <dgm:cxn modelId="{1017DCBC-F499-47FE-865B-1C7645D62F5B}" srcId="{A8301008-09B6-4553-94BE-5D396582DCC8}" destId="{20C0880A-78A5-40AE-A802-EC022A066119}" srcOrd="0" destOrd="0" parTransId="{2339954A-1226-4F57-A5F4-BEF5950A72BE}" sibTransId="{E221AE80-7EF3-481C-89E2-9D70F5972647}"/>
    <dgm:cxn modelId="{7818CA24-F5DB-4362-A1FB-161809B245EE}" type="presOf" srcId="{CDEF5053-AC67-4640-A795-5E8B9778EEA5}" destId="{739BC4EB-FD05-49F2-93BE-F5DFD619DF3A}" srcOrd="0" destOrd="2" presId="urn:microsoft.com/office/officeart/2005/8/layout/chevronAccent+Icon"/>
    <dgm:cxn modelId="{14E34CF2-77D9-44C0-9E42-A6596781D195}" srcId="{A8301008-09B6-4553-94BE-5D396582DCC8}" destId="{26FB730B-1CBF-4C2D-9B68-EB97F556A33E}" srcOrd="2" destOrd="0" parTransId="{438D21F0-0742-4685-9B5C-DA2F02ADEFAB}" sibTransId="{BC6B0005-05ED-471B-B815-01ADE205F339}"/>
    <dgm:cxn modelId="{E8037901-7148-45B4-87D3-27F75C97D70B}" srcId="{A8301008-09B6-4553-94BE-5D396582DCC8}" destId="{6CA37713-CFB2-4547-9D56-9691E054E0C5}" srcOrd="1" destOrd="0" parTransId="{A73AE03C-B526-465A-9FB4-351CFEFF09E3}" sibTransId="{6308470E-9BC6-4E2A-8C06-0F8BED6D1760}"/>
    <dgm:cxn modelId="{E304F521-7B13-45BF-83CC-A792EAEFF785}" type="presOf" srcId="{6CA37713-CFB2-4547-9D56-9691E054E0C5}" destId="{5EB4BCB3-0CA3-41A3-AF2A-91BD615F621A}" srcOrd="0" destOrd="0" presId="urn:microsoft.com/office/officeart/2005/8/layout/chevronAccent+Icon"/>
    <dgm:cxn modelId="{B13B9D90-5791-460B-83B7-A5552D1A56E0}" type="presOf" srcId="{26FB730B-1CBF-4C2D-9B68-EB97F556A33E}" destId="{739BC4EB-FD05-49F2-93BE-F5DFD619DF3A}" srcOrd="0" destOrd="0" presId="urn:microsoft.com/office/officeart/2005/8/layout/chevronAccent+Icon"/>
    <dgm:cxn modelId="{3EBA72B4-AC91-4531-931F-97D6F83D20BB}" type="presOf" srcId="{A8301008-09B6-4553-94BE-5D396582DCC8}" destId="{74769569-08DF-4E5D-B82A-F8CD2A89D862}" srcOrd="0" destOrd="0" presId="urn:microsoft.com/office/officeart/2005/8/layout/chevronAccent+Icon"/>
    <dgm:cxn modelId="{2EE2805D-3AA5-4F25-ACC9-8951FAFDA278}" srcId="{26FB730B-1CBF-4C2D-9B68-EB97F556A33E}" destId="{23522BF0-9A6E-4CB3-88DC-9C10654838B3}" srcOrd="4" destOrd="0" parTransId="{F91E0BAC-3FF4-48AC-8A81-940A77A904D5}" sibTransId="{60BD2944-5066-4158-90A1-D1DAE531F7F5}"/>
    <dgm:cxn modelId="{5C808C12-BBAD-4E4D-AEA6-85E8A1247EE1}" type="presOf" srcId="{20C0880A-78A5-40AE-A802-EC022A066119}" destId="{0AC3ADAC-5092-4B7B-963C-A182148C459D}" srcOrd="0" destOrd="0" presId="urn:microsoft.com/office/officeart/2005/8/layout/chevronAccent+Icon"/>
    <dgm:cxn modelId="{C03DB589-9AF0-4306-A0C9-94FD848E2495}" srcId="{26FB730B-1CBF-4C2D-9B68-EB97F556A33E}" destId="{E8C17E04-7C96-4E6A-92FA-D9CB93B8B086}" srcOrd="0" destOrd="0" parTransId="{D2EDB64B-B7A8-4D02-9FC9-BA0EB71FE1F2}" sibTransId="{6216B34C-3350-438B-BA66-92022B620120}"/>
    <dgm:cxn modelId="{A259FD19-EB17-40A9-BC60-2771491D354A}" type="presOf" srcId="{E8C17E04-7C96-4E6A-92FA-D9CB93B8B086}" destId="{739BC4EB-FD05-49F2-93BE-F5DFD619DF3A}" srcOrd="0" destOrd="1" presId="urn:microsoft.com/office/officeart/2005/8/layout/chevronAccent+Icon"/>
    <dgm:cxn modelId="{FD6BA9AA-86DA-45D0-BCB9-18412D6AF3F1}" srcId="{26FB730B-1CBF-4C2D-9B68-EB97F556A33E}" destId="{6E79B970-AA3F-4CA4-ABAF-5BFEFE2199AD}" srcOrd="5" destOrd="0" parTransId="{2A1F5485-0E8E-4F9A-AFDD-36C2193E4097}" sibTransId="{A5A5A758-29BC-4117-8579-E31F336D5463}"/>
    <dgm:cxn modelId="{22C1E8DD-0DC6-4875-8C60-C9C8944DCA47}" srcId="{26FB730B-1CBF-4C2D-9B68-EB97F556A33E}" destId="{7934C6E2-DF2C-4A98-A6E2-1B4D02D577CF}" srcOrd="2" destOrd="0" parTransId="{6EE65076-9B61-47FC-AA6D-24D8E00FDB5C}" sibTransId="{58C26A69-86E4-4A44-85CF-1674C3256AF8}"/>
    <dgm:cxn modelId="{D0FCD693-913E-4B44-BF7C-DDF8C0121440}" type="presParOf" srcId="{74769569-08DF-4E5D-B82A-F8CD2A89D862}" destId="{0C7E4845-7B5C-434D-AF43-AB617F5776C7}" srcOrd="0" destOrd="0" presId="urn:microsoft.com/office/officeart/2005/8/layout/chevronAccent+Icon"/>
    <dgm:cxn modelId="{E815D155-E9BA-4D35-A826-F0A8F0C18DB2}" type="presParOf" srcId="{0C7E4845-7B5C-434D-AF43-AB617F5776C7}" destId="{49789869-4D9D-4340-A2AE-CDF70096A87E}" srcOrd="0" destOrd="0" presId="urn:microsoft.com/office/officeart/2005/8/layout/chevronAccent+Icon"/>
    <dgm:cxn modelId="{7FF9A1AD-003D-47FD-82C8-0F55B0A5FC66}" type="presParOf" srcId="{0C7E4845-7B5C-434D-AF43-AB617F5776C7}" destId="{0AC3ADAC-5092-4B7B-963C-A182148C459D}" srcOrd="1" destOrd="0" presId="urn:microsoft.com/office/officeart/2005/8/layout/chevronAccent+Icon"/>
    <dgm:cxn modelId="{3A9D7502-E1C2-48A7-A027-056EB7B6861E}" type="presParOf" srcId="{74769569-08DF-4E5D-B82A-F8CD2A89D862}" destId="{7D3F202B-69B8-4F97-B15B-29A2002E8616}" srcOrd="1" destOrd="0" presId="urn:microsoft.com/office/officeart/2005/8/layout/chevronAccent+Icon"/>
    <dgm:cxn modelId="{A49DC6CE-6964-4ED6-A798-79AC9C7988F2}" type="presParOf" srcId="{74769569-08DF-4E5D-B82A-F8CD2A89D862}" destId="{8E33F92A-530E-4A04-8ED5-4186BE1EB905}" srcOrd="2" destOrd="0" presId="urn:microsoft.com/office/officeart/2005/8/layout/chevronAccent+Icon"/>
    <dgm:cxn modelId="{54DBC9D9-BFD1-4835-991D-EA0A0C99FE34}" type="presParOf" srcId="{8E33F92A-530E-4A04-8ED5-4186BE1EB905}" destId="{66DF2999-1B1E-43C2-A6B4-AA5248064D68}" srcOrd="0" destOrd="0" presId="urn:microsoft.com/office/officeart/2005/8/layout/chevronAccent+Icon"/>
    <dgm:cxn modelId="{B2107F94-49CD-449F-AA9F-C05A02230720}" type="presParOf" srcId="{8E33F92A-530E-4A04-8ED5-4186BE1EB905}" destId="{5EB4BCB3-0CA3-41A3-AF2A-91BD615F621A}" srcOrd="1" destOrd="0" presId="urn:microsoft.com/office/officeart/2005/8/layout/chevronAccent+Icon"/>
    <dgm:cxn modelId="{53E62333-3634-4273-9FEE-766D425AD3B6}" type="presParOf" srcId="{74769569-08DF-4E5D-B82A-F8CD2A89D862}" destId="{09D04067-3455-4C86-83FE-17E48A4B7D41}" srcOrd="3" destOrd="0" presId="urn:microsoft.com/office/officeart/2005/8/layout/chevronAccent+Icon"/>
    <dgm:cxn modelId="{7C83FCB2-09B6-4AC3-A639-5ADE5605F440}" type="presParOf" srcId="{74769569-08DF-4E5D-B82A-F8CD2A89D862}" destId="{5308712B-CE27-481A-8046-32DD37F8DDA1}" srcOrd="4" destOrd="0" presId="urn:microsoft.com/office/officeart/2005/8/layout/chevronAccent+Icon"/>
    <dgm:cxn modelId="{C39EFEC0-7238-48D6-A40E-1D875C545050}" type="presParOf" srcId="{5308712B-CE27-481A-8046-32DD37F8DDA1}" destId="{87A9EB05-279A-4411-8E58-2BF4D5A0BA05}" srcOrd="0" destOrd="0" presId="urn:microsoft.com/office/officeart/2005/8/layout/chevronAccent+Icon"/>
    <dgm:cxn modelId="{FF4B3577-6978-4249-8E8B-6C7F671D0DF4}" type="presParOf" srcId="{5308712B-CE27-481A-8046-32DD37F8DDA1}" destId="{739BC4EB-FD05-49F2-93BE-F5DFD619DF3A}" srcOrd="1" destOrd="0" presId="urn:microsoft.com/office/officeart/2005/8/layout/chevronAccen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8301008-09B6-4553-94BE-5D396582DCC8}" type="doc">
      <dgm:prSet loTypeId="urn:microsoft.com/office/officeart/2005/8/layout/arrow4" loCatId="process" qsTypeId="urn:microsoft.com/office/officeart/2005/8/quickstyle/3d4" qsCatId="3D" csTypeId="urn:microsoft.com/office/officeart/2005/8/colors/colorful2" csCatId="colorful" phldr="1"/>
      <dgm:spPr/>
      <dgm:t>
        <a:bodyPr/>
        <a:lstStyle/>
        <a:p>
          <a:endParaRPr lang="ru-RU"/>
        </a:p>
      </dgm:t>
    </dgm:pt>
    <dgm:pt modelId="{82353047-4793-4611-A723-C7905524DA06}">
      <dgm:prSet phldrT="[Текст]" custT="1"/>
      <dgm:spPr/>
      <dgm:t>
        <a:bodyPr/>
        <a:lstStyle/>
        <a:p>
          <a:pPr lvl="0" defTabSz="622300" rtl="1">
            <a:lnSpc>
              <a:spcPct val="90000"/>
            </a:lnSpc>
            <a:spcBef>
              <a:spcPct val="0"/>
            </a:spcBef>
            <a:spcAft>
              <a:spcPct val="35000"/>
            </a:spcAft>
          </a:pPr>
          <a:r>
            <a:rPr lang="fa-IR" sz="2000" b="1" dirty="0" smtClean="0">
              <a:effectLst/>
              <a:latin typeface="+mn-lt"/>
              <a:ea typeface="+mn-ea"/>
              <a:cs typeface="+mn-cs"/>
            </a:rPr>
            <a:t>تمت إضافة الموضوع مع الأولوية 2 ثم تم تغييره لاحقًا إلى الأولوية 3 بواسطة </a:t>
          </a:r>
          <a:r>
            <a:rPr lang="en-US" sz="2000" b="1" dirty="0" smtClean="0">
              <a:effectLst/>
              <a:latin typeface="+mn-lt"/>
              <a:ea typeface="+mn-ea"/>
              <a:cs typeface="+mn-cs"/>
            </a:rPr>
            <a:t>CPM-10 (2015) </a:t>
          </a:r>
          <a:r>
            <a:rPr lang="fa-IR" sz="2000" b="1" dirty="0" smtClean="0">
              <a:effectLst/>
              <a:latin typeface="+mn-lt"/>
              <a:ea typeface="+mn-ea"/>
              <a:cs typeface="+mn-cs"/>
            </a:rPr>
            <a:t>وإلى الأولوية 1 بواسطة </a:t>
          </a:r>
          <a:r>
            <a:rPr lang="en-US" sz="2000" b="1" dirty="0" smtClean="0">
              <a:effectLst/>
              <a:latin typeface="+mn-lt"/>
              <a:ea typeface="+mn-ea"/>
              <a:cs typeface="+mn-cs"/>
            </a:rPr>
            <a:t>SC </a:t>
          </a:r>
          <a:r>
            <a:rPr lang="fa-IR" sz="2000" b="1" dirty="0" smtClean="0">
              <a:effectLst/>
              <a:latin typeface="+mn-lt"/>
              <a:ea typeface="+mn-ea"/>
              <a:cs typeface="+mn-cs"/>
            </a:rPr>
            <a:t>في 2020</a:t>
          </a:r>
          <a:endParaRPr lang="ru-RU" sz="2000" b="1" dirty="0">
            <a:effectLst/>
          </a:endParaRPr>
        </a:p>
      </dgm:t>
    </dgm:pt>
    <dgm:pt modelId="{0FC76FA1-D479-4411-A35A-DB5028727649}" type="parTrans" cxnId="{B1A765EE-6C30-4227-90BD-597F65D18B54}">
      <dgm:prSet/>
      <dgm:spPr/>
      <dgm:t>
        <a:bodyPr/>
        <a:lstStyle/>
        <a:p>
          <a:endParaRPr lang="ru-RU">
            <a:effectLst>
              <a:outerShdw blurRad="38100" dist="38100" dir="2700000" algn="tl">
                <a:srgbClr val="000000">
                  <a:alpha val="43137"/>
                </a:srgbClr>
              </a:outerShdw>
            </a:effectLst>
          </a:endParaRPr>
        </a:p>
      </dgm:t>
    </dgm:pt>
    <dgm:pt modelId="{EBD0066D-37E3-4F8A-A165-B993A62266D2}" type="sibTrans" cxnId="{B1A765EE-6C30-4227-90BD-597F65D18B54}">
      <dgm:prSet/>
      <dgm:spPr/>
      <dgm:t>
        <a:bodyPr/>
        <a:lstStyle/>
        <a:p>
          <a:endParaRPr lang="ru-RU">
            <a:effectLst>
              <a:outerShdw blurRad="38100" dist="38100" dir="2700000" algn="tl">
                <a:srgbClr val="000000">
                  <a:alpha val="43137"/>
                </a:srgbClr>
              </a:outerShdw>
            </a:effectLst>
          </a:endParaRPr>
        </a:p>
      </dgm:t>
    </dgm:pt>
    <dgm:pt modelId="{72890102-ED63-4D8A-9041-703A2F022594}">
      <dgm:prSet phldrT="[Текст]" custT="1"/>
      <dgm:spPr/>
      <dgm:t>
        <a:bodyPr/>
        <a:lstStyle/>
        <a:p>
          <a:pPr algn="r" rtl="1"/>
          <a:r>
            <a:rPr lang="en-US" sz="2400" b="1" dirty="0" smtClean="0">
              <a:effectLst/>
            </a:rPr>
            <a:t>TPPT (2020-12)</a:t>
          </a:r>
          <a:r>
            <a:rPr lang="fa-IR" sz="2400" b="1" dirty="0" smtClean="0">
              <a:effectLst/>
            </a:rPr>
            <a:t>: صاغ مراجعة المعيار الدولي لتدابير الصحة النباتية </a:t>
          </a:r>
          <a:r>
            <a:rPr lang="fa-IR" sz="2000" b="1" dirty="0" smtClean="0">
              <a:effectLst/>
            </a:rPr>
            <a:t>18</a:t>
          </a:r>
        </a:p>
        <a:p>
          <a:pPr algn="r" rtl="1"/>
          <a:r>
            <a:rPr lang="en-GB" sz="2000" b="1" dirty="0" smtClean="0">
              <a:effectLst/>
            </a:rPr>
            <a:t>-</a:t>
          </a:r>
          <a:r>
            <a:rPr lang="fa-IR" sz="2000" b="1" dirty="0" smtClean="0">
              <a:effectLst/>
            </a:rPr>
            <a:t> تحديث ودمج التطورات الحديثة في تكنولوجيا التشعيع</a:t>
          </a:r>
        </a:p>
        <a:p>
          <a:pPr algn="r" rtl="1"/>
          <a:r>
            <a:rPr lang="fa-IR" sz="2000" b="1" dirty="0" smtClean="0">
              <a:effectLst/>
            </a:rPr>
            <a:t>- للتوافق مع المعايير المعتمدة بالفعل:</a:t>
          </a:r>
        </a:p>
        <a:p>
          <a:pPr algn="r" rtl="1"/>
          <a:endParaRPr lang="fa-IR" sz="2000" b="1" dirty="0" smtClean="0">
            <a:effectLst/>
          </a:endParaRPr>
        </a:p>
        <a:p>
          <a:pPr algn="r" rtl="1"/>
          <a:r>
            <a:rPr lang="fa-IR" sz="2000" b="1" dirty="0" smtClean="0">
              <a:effectLst/>
            </a:rPr>
            <a:t>المعيار الدولي لتدابير الصحة النباتية رقم 42: متطلبات استخدام معالجات درجة الحرارة كتدابير للصحة النباتية</a:t>
          </a:r>
        </a:p>
        <a:p>
          <a:pPr algn="r" rtl="1"/>
          <a:r>
            <a:rPr lang="fa-IR" sz="2000" b="1" dirty="0" smtClean="0">
              <a:effectLst/>
            </a:rPr>
            <a:t>المعيار الدولي لتدابير الصحة النباتية 43 متطلبات استخدام التبخير كتدبير من تدابير الصحة النباتية</a:t>
          </a:r>
        </a:p>
        <a:p>
          <a:pPr algn="r" rtl="1"/>
          <a:r>
            <a:rPr lang="fa-IR" sz="2000" b="1" dirty="0" smtClean="0">
              <a:effectLst/>
            </a:rPr>
            <a:t>المعيار الدولي لتدابير الصحة النباتية رقم 44: متطلبات استخدام معالجات الغلاف الجوي المعدلة كتدابير للصحة النباتية</a:t>
          </a:r>
          <a:endParaRPr lang="en-GB" sz="2000" b="1" dirty="0">
            <a:effectLst/>
          </a:endParaRPr>
        </a:p>
      </dgm:t>
    </dgm:pt>
    <dgm:pt modelId="{AD0F6CFB-3E13-4E31-B640-AFC3BB8A3A17}" type="parTrans" cxnId="{D51914DF-7A03-4E12-92C6-6E455063CE85}">
      <dgm:prSet/>
      <dgm:spPr/>
      <dgm:t>
        <a:bodyPr/>
        <a:lstStyle/>
        <a:p>
          <a:endParaRPr lang="ru-RU">
            <a:effectLst>
              <a:outerShdw blurRad="38100" dist="38100" dir="2700000" algn="tl">
                <a:srgbClr val="000000">
                  <a:alpha val="43137"/>
                </a:srgbClr>
              </a:outerShdw>
            </a:effectLst>
          </a:endParaRPr>
        </a:p>
      </dgm:t>
    </dgm:pt>
    <dgm:pt modelId="{F9BC722A-882C-48A9-BC88-B7924C70DEB8}" type="sibTrans" cxnId="{D51914DF-7A03-4E12-92C6-6E455063CE85}">
      <dgm:prSet/>
      <dgm:spPr/>
      <dgm:t>
        <a:bodyPr/>
        <a:lstStyle/>
        <a:p>
          <a:endParaRPr lang="ru-RU">
            <a:effectLst>
              <a:outerShdw blurRad="38100" dist="38100" dir="2700000" algn="tl">
                <a:srgbClr val="000000">
                  <a:alpha val="43137"/>
                </a:srgbClr>
              </a:outerShdw>
            </a:effectLst>
          </a:endParaRPr>
        </a:p>
      </dgm:t>
    </dgm:pt>
    <dgm:pt modelId="{F48F216F-0B5F-47A8-B6BD-9EDABEF3056B}">
      <dgm:prSet phldrT="[Текст]" custT="1"/>
      <dgm:spPr/>
      <dgm:t>
        <a:bodyPr/>
        <a:lstStyle/>
        <a:p>
          <a:endParaRPr lang="en-US"/>
        </a:p>
      </dgm:t>
    </dgm:pt>
    <dgm:pt modelId="{EA38D269-5A2D-4F32-9650-E89C50B723B4}" type="parTrans" cxnId="{53351B5D-AE23-4B61-8F7D-9495CFCDA4F4}">
      <dgm:prSet/>
      <dgm:spPr/>
      <dgm:t>
        <a:bodyPr/>
        <a:lstStyle/>
        <a:p>
          <a:endParaRPr lang="ru-RU">
            <a:effectLst>
              <a:outerShdw blurRad="38100" dist="38100" dir="2700000" algn="tl">
                <a:srgbClr val="000000">
                  <a:alpha val="43137"/>
                </a:srgbClr>
              </a:outerShdw>
            </a:effectLst>
          </a:endParaRPr>
        </a:p>
      </dgm:t>
    </dgm:pt>
    <dgm:pt modelId="{7E9105FA-4CD0-4794-BBBD-9CFE4E767CDE}" type="sibTrans" cxnId="{53351B5D-AE23-4B61-8F7D-9495CFCDA4F4}">
      <dgm:prSet/>
      <dgm:spPr/>
      <dgm:t>
        <a:bodyPr/>
        <a:lstStyle/>
        <a:p>
          <a:endParaRPr lang="ru-RU">
            <a:effectLst>
              <a:outerShdw blurRad="38100" dist="38100" dir="2700000" algn="tl">
                <a:srgbClr val="000000">
                  <a:alpha val="43137"/>
                </a:srgbClr>
              </a:outerShdw>
            </a:effectLst>
          </a:endParaRPr>
        </a:p>
      </dgm:t>
    </dgm:pt>
    <dgm:pt modelId="{524158E6-A16B-4CCE-877A-46E2F9DB4043}">
      <dgm:prSet phldrT="[Текст]" custT="1"/>
      <dgm:spPr/>
      <dgm:t>
        <a:bodyPr/>
        <a:lstStyle/>
        <a:p>
          <a:endParaRPr lang="en-US"/>
        </a:p>
      </dgm:t>
    </dgm:pt>
    <dgm:pt modelId="{BEF2FE1C-5CD6-4AA6-94E0-2BD68C4C3151}" type="parTrans" cxnId="{4DF5D122-70D4-4409-908B-152E4022D6F8}">
      <dgm:prSet/>
      <dgm:spPr/>
      <dgm:t>
        <a:bodyPr/>
        <a:lstStyle/>
        <a:p>
          <a:endParaRPr lang="ru-RU">
            <a:effectLst>
              <a:outerShdw blurRad="38100" dist="38100" dir="2700000" algn="tl">
                <a:srgbClr val="000000">
                  <a:alpha val="43137"/>
                </a:srgbClr>
              </a:outerShdw>
            </a:effectLst>
          </a:endParaRPr>
        </a:p>
      </dgm:t>
    </dgm:pt>
    <dgm:pt modelId="{6790359E-84CC-4793-9A45-AAEEEA4D3C91}" type="sibTrans" cxnId="{4DF5D122-70D4-4409-908B-152E4022D6F8}">
      <dgm:prSet/>
      <dgm:spPr/>
      <dgm:t>
        <a:bodyPr/>
        <a:lstStyle/>
        <a:p>
          <a:endParaRPr lang="ru-RU">
            <a:effectLst>
              <a:outerShdw blurRad="38100" dist="38100" dir="2700000" algn="tl">
                <a:srgbClr val="000000">
                  <a:alpha val="43137"/>
                </a:srgbClr>
              </a:outerShdw>
            </a:effectLst>
          </a:endParaRPr>
        </a:p>
      </dgm:t>
    </dgm:pt>
    <dgm:pt modelId="{DA568BCA-C1E7-48A6-A9D3-65AEBCFDFE80}">
      <dgm:prSet phldrT="[Текст]"/>
      <dgm:spPr/>
      <dgm:t>
        <a:bodyPr/>
        <a:lstStyle/>
        <a:p>
          <a:endParaRPr lang="en-US"/>
        </a:p>
      </dgm:t>
    </dgm:pt>
    <dgm:pt modelId="{3157E311-2075-4F26-A323-35D2164266DB}" type="parTrans" cxnId="{514B6E48-7BBA-405D-A16C-40F8BE72CCBA}">
      <dgm:prSet/>
      <dgm:spPr/>
      <dgm:t>
        <a:bodyPr/>
        <a:lstStyle/>
        <a:p>
          <a:endParaRPr lang="ru-RU">
            <a:effectLst>
              <a:outerShdw blurRad="38100" dist="38100" dir="2700000" algn="tl">
                <a:srgbClr val="000000">
                  <a:alpha val="43137"/>
                </a:srgbClr>
              </a:outerShdw>
            </a:effectLst>
          </a:endParaRPr>
        </a:p>
      </dgm:t>
    </dgm:pt>
    <dgm:pt modelId="{E15ADCD9-6F5D-4194-A338-CD05A6B9D464}" type="sibTrans" cxnId="{514B6E48-7BBA-405D-A16C-40F8BE72CCBA}">
      <dgm:prSet/>
      <dgm:spPr/>
      <dgm:t>
        <a:bodyPr/>
        <a:lstStyle/>
        <a:p>
          <a:endParaRPr lang="ru-RU">
            <a:effectLst>
              <a:outerShdw blurRad="38100" dist="38100" dir="2700000" algn="tl">
                <a:srgbClr val="000000">
                  <a:alpha val="43137"/>
                </a:srgbClr>
              </a:outerShdw>
            </a:effectLst>
          </a:endParaRPr>
        </a:p>
      </dgm:t>
    </dgm:pt>
    <dgm:pt modelId="{DEF798AB-2F55-44DF-8375-8C9F09D12D2A}">
      <dgm:prSet custT="1"/>
      <dgm:spPr/>
      <dgm:t>
        <a:bodyPr/>
        <a:lstStyle/>
        <a:p>
          <a:endParaRPr lang="en-US"/>
        </a:p>
      </dgm:t>
    </dgm:pt>
    <dgm:pt modelId="{262F6164-06E2-4680-95B6-EDF6AED7A5F4}" type="parTrans" cxnId="{55CFCEEB-7178-477B-B1D3-86FD4E25EA3E}">
      <dgm:prSet/>
      <dgm:spPr/>
      <dgm:t>
        <a:bodyPr/>
        <a:lstStyle/>
        <a:p>
          <a:endParaRPr lang="en-US"/>
        </a:p>
      </dgm:t>
    </dgm:pt>
    <dgm:pt modelId="{6ECAC9A2-6E8E-4449-8489-D78945DF24D5}" type="sibTrans" cxnId="{55CFCEEB-7178-477B-B1D3-86FD4E25EA3E}">
      <dgm:prSet/>
      <dgm:spPr/>
      <dgm:t>
        <a:bodyPr/>
        <a:lstStyle/>
        <a:p>
          <a:endParaRPr lang="en-US"/>
        </a:p>
      </dgm:t>
    </dgm:pt>
    <dgm:pt modelId="{149C543F-6D9E-4ECA-AE2C-9FCDE5815B32}" type="pres">
      <dgm:prSet presAssocID="{A8301008-09B6-4553-94BE-5D396582DCC8}" presName="compositeShape" presStyleCnt="0">
        <dgm:presLayoutVars>
          <dgm:chMax val="2"/>
          <dgm:dir/>
          <dgm:resizeHandles val="exact"/>
        </dgm:presLayoutVars>
      </dgm:prSet>
      <dgm:spPr/>
      <dgm:t>
        <a:bodyPr/>
        <a:lstStyle/>
        <a:p>
          <a:pPr rtl="1"/>
          <a:endParaRPr lang="fa-IR"/>
        </a:p>
      </dgm:t>
    </dgm:pt>
    <dgm:pt modelId="{456D98A2-2082-4979-997C-CB907FB9B3D9}" type="pres">
      <dgm:prSet presAssocID="{82353047-4793-4611-A723-C7905524DA06}" presName="upArrow" presStyleLbl="node1" presStyleIdx="0" presStyleCnt="2"/>
      <dgm:spPr/>
    </dgm:pt>
    <dgm:pt modelId="{C89D0582-DED6-48BD-B330-D24F3EB9C288}" type="pres">
      <dgm:prSet presAssocID="{82353047-4793-4611-A723-C7905524DA06}" presName="upArrowText" presStyleLbl="revTx" presStyleIdx="0" presStyleCnt="2" custScaleX="131199" custScaleY="47405" custLinFactNeighborX="3335" custLinFactNeighborY="-9895">
        <dgm:presLayoutVars>
          <dgm:chMax val="0"/>
          <dgm:bulletEnabled val="1"/>
        </dgm:presLayoutVars>
      </dgm:prSet>
      <dgm:spPr/>
      <dgm:t>
        <a:bodyPr/>
        <a:lstStyle/>
        <a:p>
          <a:pPr rtl="1"/>
          <a:endParaRPr lang="fa-IR"/>
        </a:p>
      </dgm:t>
    </dgm:pt>
    <dgm:pt modelId="{5B8F6F0B-5DB5-4B92-948D-560CC8DA1921}" type="pres">
      <dgm:prSet presAssocID="{72890102-ED63-4D8A-9041-703A2F022594}" presName="downArrow" presStyleLbl="node1" presStyleIdx="1" presStyleCnt="2"/>
      <dgm:spPr/>
    </dgm:pt>
    <dgm:pt modelId="{CA0A2EE7-270C-4F70-97D1-481282DDD2ED}" type="pres">
      <dgm:prSet presAssocID="{72890102-ED63-4D8A-9041-703A2F022594}" presName="downArrowText" presStyleLbl="revTx" presStyleIdx="1" presStyleCnt="2" custScaleX="125106" custScaleY="159990" custLinFactNeighborX="-960" custLinFactNeighborY="-23327">
        <dgm:presLayoutVars>
          <dgm:chMax val="0"/>
          <dgm:bulletEnabled val="1"/>
        </dgm:presLayoutVars>
      </dgm:prSet>
      <dgm:spPr/>
      <dgm:t>
        <a:bodyPr/>
        <a:lstStyle/>
        <a:p>
          <a:pPr rtl="1"/>
          <a:endParaRPr lang="fa-IR"/>
        </a:p>
      </dgm:t>
    </dgm:pt>
  </dgm:ptLst>
  <dgm:cxnLst>
    <dgm:cxn modelId="{514B6E48-7BBA-405D-A16C-40F8BE72CCBA}" srcId="{A8301008-09B6-4553-94BE-5D396582DCC8}" destId="{DA568BCA-C1E7-48A6-A9D3-65AEBCFDFE80}" srcOrd="3" destOrd="0" parTransId="{3157E311-2075-4F26-A323-35D2164266DB}" sibTransId="{E15ADCD9-6F5D-4194-A338-CD05A6B9D464}"/>
    <dgm:cxn modelId="{A14E20BB-DE6D-4C7A-ACA1-9479F2E04DB4}" type="presOf" srcId="{82353047-4793-4611-A723-C7905524DA06}" destId="{C89D0582-DED6-48BD-B330-D24F3EB9C288}" srcOrd="0" destOrd="0" presId="urn:microsoft.com/office/officeart/2005/8/layout/arrow4"/>
    <dgm:cxn modelId="{9B423EB7-2812-4DFA-AA77-8CEE78081F71}" type="presOf" srcId="{A8301008-09B6-4553-94BE-5D396582DCC8}" destId="{149C543F-6D9E-4ECA-AE2C-9FCDE5815B32}" srcOrd="0" destOrd="0" presId="urn:microsoft.com/office/officeart/2005/8/layout/arrow4"/>
    <dgm:cxn modelId="{4DF5D122-70D4-4409-908B-152E4022D6F8}" srcId="{F48F216F-0B5F-47A8-B6BD-9EDABEF3056B}" destId="{524158E6-A16B-4CCE-877A-46E2F9DB4043}" srcOrd="0" destOrd="0" parTransId="{BEF2FE1C-5CD6-4AA6-94E0-2BD68C4C3151}" sibTransId="{6790359E-84CC-4793-9A45-AAEEEA4D3C91}"/>
    <dgm:cxn modelId="{A0B38981-AAE4-43E3-968F-242C6FDD27EA}" type="presOf" srcId="{72890102-ED63-4D8A-9041-703A2F022594}" destId="{CA0A2EE7-270C-4F70-97D1-481282DDD2ED}" srcOrd="0" destOrd="0" presId="urn:microsoft.com/office/officeart/2005/8/layout/arrow4"/>
    <dgm:cxn modelId="{53351B5D-AE23-4B61-8F7D-9495CFCDA4F4}" srcId="{A8301008-09B6-4553-94BE-5D396582DCC8}" destId="{F48F216F-0B5F-47A8-B6BD-9EDABEF3056B}" srcOrd="2" destOrd="0" parTransId="{EA38D269-5A2D-4F32-9650-E89C50B723B4}" sibTransId="{7E9105FA-4CD0-4794-BBBD-9CFE4E767CDE}"/>
    <dgm:cxn modelId="{55CFCEEB-7178-477B-B1D3-86FD4E25EA3E}" srcId="{F48F216F-0B5F-47A8-B6BD-9EDABEF3056B}" destId="{DEF798AB-2F55-44DF-8375-8C9F09D12D2A}" srcOrd="1" destOrd="0" parTransId="{262F6164-06E2-4680-95B6-EDF6AED7A5F4}" sibTransId="{6ECAC9A2-6E8E-4449-8489-D78945DF24D5}"/>
    <dgm:cxn modelId="{D51914DF-7A03-4E12-92C6-6E455063CE85}" srcId="{A8301008-09B6-4553-94BE-5D396582DCC8}" destId="{72890102-ED63-4D8A-9041-703A2F022594}" srcOrd="1" destOrd="0" parTransId="{AD0F6CFB-3E13-4E31-B640-AFC3BB8A3A17}" sibTransId="{F9BC722A-882C-48A9-BC88-B7924C70DEB8}"/>
    <dgm:cxn modelId="{B1A765EE-6C30-4227-90BD-597F65D18B54}" srcId="{A8301008-09B6-4553-94BE-5D396582DCC8}" destId="{82353047-4793-4611-A723-C7905524DA06}" srcOrd="0" destOrd="0" parTransId="{0FC76FA1-D479-4411-A35A-DB5028727649}" sibTransId="{EBD0066D-37E3-4F8A-A165-B993A62266D2}"/>
    <dgm:cxn modelId="{9B9E846E-D16E-4C24-B0A4-6FE6880B5125}" type="presParOf" srcId="{149C543F-6D9E-4ECA-AE2C-9FCDE5815B32}" destId="{456D98A2-2082-4979-997C-CB907FB9B3D9}" srcOrd="0" destOrd="0" presId="urn:microsoft.com/office/officeart/2005/8/layout/arrow4"/>
    <dgm:cxn modelId="{70DD8A8B-A344-49D4-9A06-6FF71932B5E1}" type="presParOf" srcId="{149C543F-6D9E-4ECA-AE2C-9FCDE5815B32}" destId="{C89D0582-DED6-48BD-B330-D24F3EB9C288}" srcOrd="1" destOrd="0" presId="urn:microsoft.com/office/officeart/2005/8/layout/arrow4"/>
    <dgm:cxn modelId="{70414127-ED96-4D83-BF24-D1C20A346B43}" type="presParOf" srcId="{149C543F-6D9E-4ECA-AE2C-9FCDE5815B32}" destId="{5B8F6F0B-5DB5-4B92-948D-560CC8DA1921}" srcOrd="2" destOrd="0" presId="urn:microsoft.com/office/officeart/2005/8/layout/arrow4"/>
    <dgm:cxn modelId="{5B2100C0-5C8D-45AC-A05A-3F494CC9F3EB}" type="presParOf" srcId="{149C543F-6D9E-4ECA-AE2C-9FCDE5815B32}" destId="{CA0A2EE7-270C-4F70-97D1-481282DDD2ED}" srcOrd="3" destOrd="0" presId="urn:microsoft.com/office/officeart/2005/8/layout/arrow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8301008-09B6-4553-94BE-5D396582DCC8}" type="doc">
      <dgm:prSet loTypeId="urn:microsoft.com/office/officeart/2005/8/layout/hProcess11" loCatId="process" qsTypeId="urn:microsoft.com/office/officeart/2005/8/quickstyle/simple1" qsCatId="simple" csTypeId="urn:microsoft.com/office/officeart/2005/8/colors/colorful3" csCatId="colorful" phldr="1"/>
      <dgm:spPr/>
      <dgm:t>
        <a:bodyPr/>
        <a:lstStyle/>
        <a:p>
          <a:endParaRPr lang="ru-RU"/>
        </a:p>
      </dgm:t>
    </dgm:pt>
    <dgm:pt modelId="{20C0880A-78A5-40AE-A802-EC022A066119}">
      <dgm:prSet phldrT="[Текст]" custT="1"/>
      <dgm:spPr/>
      <dgm:t>
        <a:bodyPr/>
        <a:lstStyle/>
        <a:p>
          <a:pPr algn="r" rtl="1"/>
          <a:r>
            <a:rPr lang="fa-IR" sz="1800" b="1" dirty="0" smtClean="0">
              <a:effectLst/>
            </a:rPr>
            <a:t>2020</a:t>
          </a:r>
          <a:endParaRPr lang="en-US" sz="1800" b="1" dirty="0">
            <a:effectLst/>
          </a:endParaRPr>
        </a:p>
        <a:p>
          <a:pPr algn="r" rtl="1"/>
          <a:r>
            <a:rPr lang="fa-IR" sz="1800" b="1" dirty="0" smtClean="0">
              <a:effectLst/>
            </a:rPr>
            <a:t>تم تقديم متطلبات استخدام التشعيع كتدبير من تدابير الصحة النباتية (مراجعة المعيار الدولي رقم 18) (2014-007) للمشاورة الأولى</a:t>
          </a:r>
          <a:endParaRPr lang="en-GB" sz="1800" b="1" i="0" dirty="0">
            <a:effectLst/>
            <a:latin typeface="+mn-lt"/>
            <a:ea typeface="+mn-ea"/>
            <a:cs typeface="+mn-cs"/>
          </a:endParaRPr>
        </a:p>
      </dgm:t>
    </dgm:pt>
    <dgm:pt modelId="{2339954A-1226-4F57-A5F4-BEF5950A72BE}" type="parTrans" cxnId="{1017DCBC-F499-47FE-865B-1C7645D62F5B}">
      <dgm:prSet/>
      <dgm:spPr/>
      <dgm:t>
        <a:bodyPr/>
        <a:lstStyle/>
        <a:p>
          <a:pPr algn="r" rtl="1"/>
          <a:endParaRPr lang="ru-RU">
            <a:effectLst>
              <a:outerShdw blurRad="38100" dist="38100" dir="2700000" algn="tl">
                <a:srgbClr val="000000">
                  <a:alpha val="43137"/>
                </a:srgbClr>
              </a:outerShdw>
            </a:effectLst>
          </a:endParaRPr>
        </a:p>
      </dgm:t>
    </dgm:pt>
    <dgm:pt modelId="{E221AE80-7EF3-481C-89E2-9D70F5972647}" type="sibTrans" cxnId="{1017DCBC-F499-47FE-865B-1C7645D62F5B}">
      <dgm:prSet/>
      <dgm:spPr/>
      <dgm:t>
        <a:bodyPr/>
        <a:lstStyle/>
        <a:p>
          <a:pPr algn="r" rtl="1"/>
          <a:endParaRPr lang="ru-RU">
            <a:effectLst>
              <a:outerShdw blurRad="38100" dist="38100" dir="2700000" algn="tl">
                <a:srgbClr val="000000">
                  <a:alpha val="43137"/>
                </a:srgbClr>
              </a:outerShdw>
            </a:effectLst>
          </a:endParaRPr>
        </a:p>
      </dgm:t>
    </dgm:pt>
    <dgm:pt modelId="{6CA37713-CFB2-4547-9D56-9691E054E0C5}">
      <dgm:prSet phldrT="[Текст]" custT="1"/>
      <dgm:spPr/>
      <dgm:t>
        <a:bodyPr/>
        <a:lstStyle/>
        <a:p>
          <a:pPr rtl="1"/>
          <a:r>
            <a:rPr lang="fa-IR" sz="1800" b="1" dirty="0" smtClean="0">
              <a:effectLst/>
            </a:rPr>
            <a:t>المضيف والمضيف المساعد</a:t>
          </a:r>
        </a:p>
        <a:p>
          <a:pPr rtl="1"/>
          <a:r>
            <a:rPr lang="fa-IR" sz="1800" b="1" dirty="0" smtClean="0">
              <a:effectLst/>
            </a:rPr>
            <a:t>استعرض التعليقات والتغييرات المقترحة على النص</a:t>
          </a:r>
          <a:endParaRPr lang="en-GB" sz="900" dirty="0">
            <a:effectLst/>
            <a:latin typeface="+mn-lt"/>
            <a:ea typeface="+mn-ea"/>
            <a:cs typeface="+mn-cs"/>
          </a:endParaRPr>
        </a:p>
      </dgm:t>
    </dgm:pt>
    <dgm:pt modelId="{A73AE03C-B526-465A-9FB4-351CFEFF09E3}" type="parTrans" cxnId="{E8037901-7148-45B4-87D3-27F75C97D70B}">
      <dgm:prSet/>
      <dgm:spPr/>
      <dgm:t>
        <a:bodyPr/>
        <a:lstStyle/>
        <a:p>
          <a:pPr algn="r" rtl="1"/>
          <a:endParaRPr lang="ru-RU">
            <a:effectLst>
              <a:outerShdw blurRad="38100" dist="38100" dir="2700000" algn="tl">
                <a:srgbClr val="000000">
                  <a:alpha val="43137"/>
                </a:srgbClr>
              </a:outerShdw>
            </a:effectLst>
          </a:endParaRPr>
        </a:p>
      </dgm:t>
    </dgm:pt>
    <dgm:pt modelId="{6308470E-9BC6-4E2A-8C06-0F8BED6D1760}" type="sibTrans" cxnId="{E8037901-7148-45B4-87D3-27F75C97D70B}">
      <dgm:prSet/>
      <dgm:spPr/>
      <dgm:t>
        <a:bodyPr/>
        <a:lstStyle/>
        <a:p>
          <a:pPr algn="r" rtl="1"/>
          <a:endParaRPr lang="ru-RU">
            <a:effectLst>
              <a:outerShdw blurRad="38100" dist="38100" dir="2700000" algn="tl">
                <a:srgbClr val="000000">
                  <a:alpha val="43137"/>
                </a:srgbClr>
              </a:outerShdw>
            </a:effectLst>
          </a:endParaRPr>
        </a:p>
      </dgm:t>
    </dgm:pt>
    <dgm:pt modelId="{26FB730B-1CBF-4C2D-9B68-EB97F556A33E}">
      <dgm:prSet phldrT="[Текст]" custT="1"/>
      <dgm:spPr/>
      <dgm: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1800" b="1" dirty="0" smtClean="0">
              <a:effectLst/>
            </a:rPr>
            <a:t>لجنه المعاییر7</a:t>
          </a:r>
          <a:r>
            <a:rPr lang="en-US" sz="1800" b="1" dirty="0" smtClean="0">
              <a:effectLst/>
            </a:rPr>
            <a:t> -</a:t>
          </a:r>
          <a:r>
            <a:rPr lang="fa-IR" sz="1800" b="1" dirty="0" smtClean="0">
              <a:effectLst/>
            </a:rPr>
            <a:t>2022</a:t>
          </a:r>
        </a:p>
        <a:p>
          <a:pPr marL="0" marR="0" lvl="0" indent="0" algn="r" defTabSz="914400" rtl="1" eaLnBrk="1" fontAlgn="auto" latinLnBrk="0" hangingPunct="1">
            <a:lnSpc>
              <a:spcPct val="100000"/>
            </a:lnSpc>
            <a:spcBef>
              <a:spcPts val="0"/>
            </a:spcBef>
            <a:spcAft>
              <a:spcPts val="0"/>
            </a:spcAft>
            <a:buClrTx/>
            <a:buSzTx/>
            <a:buFontTx/>
            <a:buNone/>
            <a:tabLst/>
            <a:defRPr/>
          </a:pPr>
          <a:r>
            <a:rPr lang="fa-IR" sz="1800" b="1" dirty="0" smtClean="0">
              <a:effectLst/>
            </a:rPr>
            <a:t>تمت مراجعة ومعالجة التعليقات الاستشارية والتوصية بالاستشارة الثانية (1 يوليو 2022)</a:t>
          </a:r>
          <a:endParaRPr lang="ru-RU" sz="1800" b="1" dirty="0">
            <a:effectLst/>
          </a:endParaRPr>
        </a:p>
      </dgm:t>
    </dgm:pt>
    <dgm:pt modelId="{438D21F0-0742-4685-9B5C-DA2F02ADEFAB}" type="parTrans" cxnId="{14E34CF2-77D9-44C0-9E42-A6596781D195}">
      <dgm:prSet/>
      <dgm:spPr/>
      <dgm:t>
        <a:bodyPr/>
        <a:lstStyle/>
        <a:p>
          <a:pPr algn="r" rtl="1"/>
          <a:endParaRPr lang="en-US"/>
        </a:p>
      </dgm:t>
    </dgm:pt>
    <dgm:pt modelId="{BC6B0005-05ED-471B-B815-01ADE205F339}" type="sibTrans" cxnId="{14E34CF2-77D9-44C0-9E42-A6596781D195}">
      <dgm:prSet/>
      <dgm:spPr/>
      <dgm:t>
        <a:bodyPr/>
        <a:lstStyle/>
        <a:p>
          <a:pPr algn="r" rtl="1"/>
          <a:endParaRPr lang="en-US"/>
        </a:p>
      </dgm:t>
    </dgm:pt>
    <dgm:pt modelId="{DADC077B-95AF-4607-B734-2371CBC16353}" type="pres">
      <dgm:prSet presAssocID="{A8301008-09B6-4553-94BE-5D396582DCC8}" presName="Name0" presStyleCnt="0">
        <dgm:presLayoutVars>
          <dgm:dir/>
          <dgm:resizeHandles val="exact"/>
        </dgm:presLayoutVars>
      </dgm:prSet>
      <dgm:spPr/>
      <dgm:t>
        <a:bodyPr/>
        <a:lstStyle/>
        <a:p>
          <a:pPr rtl="1"/>
          <a:endParaRPr lang="fa-IR"/>
        </a:p>
      </dgm:t>
    </dgm:pt>
    <dgm:pt modelId="{2A4245FE-B80F-48A9-ABCC-145296E2C325}" type="pres">
      <dgm:prSet presAssocID="{A8301008-09B6-4553-94BE-5D396582DCC8}" presName="arrow" presStyleLbl="bgShp" presStyleIdx="0" presStyleCnt="1"/>
      <dgm:spPr/>
    </dgm:pt>
    <dgm:pt modelId="{954DC988-189E-4FEE-9175-30A1A196DD59}" type="pres">
      <dgm:prSet presAssocID="{A8301008-09B6-4553-94BE-5D396582DCC8}" presName="points" presStyleCnt="0"/>
      <dgm:spPr/>
    </dgm:pt>
    <dgm:pt modelId="{1E4CB521-2DAA-4CBE-8839-F8DB34CB66BD}" type="pres">
      <dgm:prSet presAssocID="{20C0880A-78A5-40AE-A802-EC022A066119}" presName="compositeA" presStyleCnt="0"/>
      <dgm:spPr/>
    </dgm:pt>
    <dgm:pt modelId="{2D8B5895-442E-47FD-B4B6-612C75E88824}" type="pres">
      <dgm:prSet presAssocID="{20C0880A-78A5-40AE-A802-EC022A066119}" presName="textA" presStyleLbl="revTx" presStyleIdx="0" presStyleCnt="3" custScaleX="384728">
        <dgm:presLayoutVars>
          <dgm:bulletEnabled val="1"/>
        </dgm:presLayoutVars>
      </dgm:prSet>
      <dgm:spPr/>
      <dgm:t>
        <a:bodyPr/>
        <a:lstStyle/>
        <a:p>
          <a:pPr rtl="1"/>
          <a:endParaRPr lang="fa-IR"/>
        </a:p>
      </dgm:t>
    </dgm:pt>
    <dgm:pt modelId="{3A13AC4B-D924-4CE7-9245-C9ACAA0F52BE}" type="pres">
      <dgm:prSet presAssocID="{20C0880A-78A5-40AE-A802-EC022A066119}" presName="circleA" presStyleLbl="node1" presStyleIdx="0" presStyleCnt="3"/>
      <dgm:spPr/>
    </dgm:pt>
    <dgm:pt modelId="{C4B1422C-DB4D-42AB-B49D-A969D39B54C7}" type="pres">
      <dgm:prSet presAssocID="{20C0880A-78A5-40AE-A802-EC022A066119}" presName="spaceA" presStyleCnt="0"/>
      <dgm:spPr/>
    </dgm:pt>
    <dgm:pt modelId="{19E6973A-DB84-4688-AAFC-D7BE63D5D283}" type="pres">
      <dgm:prSet presAssocID="{E221AE80-7EF3-481C-89E2-9D70F5972647}" presName="space" presStyleCnt="0"/>
      <dgm:spPr/>
    </dgm:pt>
    <dgm:pt modelId="{812A6F76-47C9-48A3-AF3D-A6F0D2C327A8}" type="pres">
      <dgm:prSet presAssocID="{6CA37713-CFB2-4547-9D56-9691E054E0C5}" presName="compositeB" presStyleCnt="0"/>
      <dgm:spPr/>
    </dgm:pt>
    <dgm:pt modelId="{1418C6AF-C511-4094-8333-03BF3BB7BCE1}" type="pres">
      <dgm:prSet presAssocID="{6CA37713-CFB2-4547-9D56-9691E054E0C5}" presName="textB" presStyleLbl="revTx" presStyleIdx="1" presStyleCnt="3" custScaleX="627835">
        <dgm:presLayoutVars>
          <dgm:bulletEnabled val="1"/>
        </dgm:presLayoutVars>
      </dgm:prSet>
      <dgm:spPr/>
      <dgm:t>
        <a:bodyPr/>
        <a:lstStyle/>
        <a:p>
          <a:pPr rtl="1"/>
          <a:endParaRPr lang="fa-IR"/>
        </a:p>
      </dgm:t>
    </dgm:pt>
    <dgm:pt modelId="{9F594781-88E6-4694-BBC0-818806F0E04F}" type="pres">
      <dgm:prSet presAssocID="{6CA37713-CFB2-4547-9D56-9691E054E0C5}" presName="circleB" presStyleLbl="node1" presStyleIdx="1" presStyleCnt="3"/>
      <dgm:spPr/>
    </dgm:pt>
    <dgm:pt modelId="{DA48B707-8AAD-4EA7-980A-FA64063DF0F2}" type="pres">
      <dgm:prSet presAssocID="{6CA37713-CFB2-4547-9D56-9691E054E0C5}" presName="spaceB" presStyleCnt="0"/>
      <dgm:spPr/>
    </dgm:pt>
    <dgm:pt modelId="{3CF12074-2263-456A-9151-6BBBF8AABC76}" type="pres">
      <dgm:prSet presAssocID="{6308470E-9BC6-4E2A-8C06-0F8BED6D1760}" presName="space" presStyleCnt="0"/>
      <dgm:spPr/>
    </dgm:pt>
    <dgm:pt modelId="{BBEA8B82-8A3B-476C-AD12-EB9BC1FE5034}" type="pres">
      <dgm:prSet presAssocID="{26FB730B-1CBF-4C2D-9B68-EB97F556A33E}" presName="compositeA" presStyleCnt="0"/>
      <dgm:spPr/>
    </dgm:pt>
    <dgm:pt modelId="{001BC743-342D-4914-8365-D2781E003827}" type="pres">
      <dgm:prSet presAssocID="{26FB730B-1CBF-4C2D-9B68-EB97F556A33E}" presName="textA" presStyleLbl="revTx" presStyleIdx="2" presStyleCnt="3" custScaleX="387178" custScaleY="100000">
        <dgm:presLayoutVars>
          <dgm:bulletEnabled val="1"/>
        </dgm:presLayoutVars>
      </dgm:prSet>
      <dgm:spPr/>
      <dgm:t>
        <a:bodyPr/>
        <a:lstStyle/>
        <a:p>
          <a:pPr rtl="1"/>
          <a:endParaRPr lang="fa-IR"/>
        </a:p>
      </dgm:t>
    </dgm:pt>
    <dgm:pt modelId="{EE18AC58-1810-42FA-AF12-0842C6FF8179}" type="pres">
      <dgm:prSet presAssocID="{26FB730B-1CBF-4C2D-9B68-EB97F556A33E}" presName="circleA" presStyleLbl="node1" presStyleIdx="2" presStyleCnt="3"/>
      <dgm:spPr/>
    </dgm:pt>
    <dgm:pt modelId="{CE8FE8ED-796C-4395-8148-66131BD2DE26}" type="pres">
      <dgm:prSet presAssocID="{26FB730B-1CBF-4C2D-9B68-EB97F556A33E}" presName="spaceA" presStyleCnt="0"/>
      <dgm:spPr/>
    </dgm:pt>
  </dgm:ptLst>
  <dgm:cxnLst>
    <dgm:cxn modelId="{1017DCBC-F499-47FE-865B-1C7645D62F5B}" srcId="{A8301008-09B6-4553-94BE-5D396582DCC8}" destId="{20C0880A-78A5-40AE-A802-EC022A066119}" srcOrd="0" destOrd="0" parTransId="{2339954A-1226-4F57-A5F4-BEF5950A72BE}" sibTransId="{E221AE80-7EF3-481C-89E2-9D70F5972647}"/>
    <dgm:cxn modelId="{14E34CF2-77D9-44C0-9E42-A6596781D195}" srcId="{A8301008-09B6-4553-94BE-5D396582DCC8}" destId="{26FB730B-1CBF-4C2D-9B68-EB97F556A33E}" srcOrd="2" destOrd="0" parTransId="{438D21F0-0742-4685-9B5C-DA2F02ADEFAB}" sibTransId="{BC6B0005-05ED-471B-B815-01ADE205F339}"/>
    <dgm:cxn modelId="{E8037901-7148-45B4-87D3-27F75C97D70B}" srcId="{A8301008-09B6-4553-94BE-5D396582DCC8}" destId="{6CA37713-CFB2-4547-9D56-9691E054E0C5}" srcOrd="1" destOrd="0" parTransId="{A73AE03C-B526-465A-9FB4-351CFEFF09E3}" sibTransId="{6308470E-9BC6-4E2A-8C06-0F8BED6D1760}"/>
    <dgm:cxn modelId="{34D19C81-4EE3-40DE-8037-8F382063FB2B}" type="presOf" srcId="{A8301008-09B6-4553-94BE-5D396582DCC8}" destId="{DADC077B-95AF-4607-B734-2371CBC16353}" srcOrd="0" destOrd="0" presId="urn:microsoft.com/office/officeart/2005/8/layout/hProcess11"/>
    <dgm:cxn modelId="{867CE69D-82CE-4A5B-B106-C1C18E0D1E99}" type="presOf" srcId="{20C0880A-78A5-40AE-A802-EC022A066119}" destId="{2D8B5895-442E-47FD-B4B6-612C75E88824}" srcOrd="0" destOrd="0" presId="urn:microsoft.com/office/officeart/2005/8/layout/hProcess11"/>
    <dgm:cxn modelId="{C4100B68-72B7-4845-BB5A-FD4388A3E196}" type="presOf" srcId="{26FB730B-1CBF-4C2D-9B68-EB97F556A33E}" destId="{001BC743-342D-4914-8365-D2781E003827}" srcOrd="0" destOrd="0" presId="urn:microsoft.com/office/officeart/2005/8/layout/hProcess11"/>
    <dgm:cxn modelId="{0620BE7E-D061-45B3-B62F-0AD0B0826FAD}" type="presOf" srcId="{6CA37713-CFB2-4547-9D56-9691E054E0C5}" destId="{1418C6AF-C511-4094-8333-03BF3BB7BCE1}" srcOrd="0" destOrd="0" presId="urn:microsoft.com/office/officeart/2005/8/layout/hProcess11"/>
    <dgm:cxn modelId="{ACC79A32-A294-493C-B522-D3BD5AD02B6C}" type="presParOf" srcId="{DADC077B-95AF-4607-B734-2371CBC16353}" destId="{2A4245FE-B80F-48A9-ABCC-145296E2C325}" srcOrd="0" destOrd="0" presId="urn:microsoft.com/office/officeart/2005/8/layout/hProcess11"/>
    <dgm:cxn modelId="{3EC91235-EA50-4FC2-B08F-305CF7BC3CD6}" type="presParOf" srcId="{DADC077B-95AF-4607-B734-2371CBC16353}" destId="{954DC988-189E-4FEE-9175-30A1A196DD59}" srcOrd="1" destOrd="0" presId="urn:microsoft.com/office/officeart/2005/8/layout/hProcess11"/>
    <dgm:cxn modelId="{C1084EA1-E417-41A1-A7B1-2A67113A8E16}" type="presParOf" srcId="{954DC988-189E-4FEE-9175-30A1A196DD59}" destId="{1E4CB521-2DAA-4CBE-8839-F8DB34CB66BD}" srcOrd="0" destOrd="0" presId="urn:microsoft.com/office/officeart/2005/8/layout/hProcess11"/>
    <dgm:cxn modelId="{F1A11928-7657-4E12-90E1-E02A801EF846}" type="presParOf" srcId="{1E4CB521-2DAA-4CBE-8839-F8DB34CB66BD}" destId="{2D8B5895-442E-47FD-B4B6-612C75E88824}" srcOrd="0" destOrd="0" presId="urn:microsoft.com/office/officeart/2005/8/layout/hProcess11"/>
    <dgm:cxn modelId="{02E4D2BD-7AD2-40C5-B124-04D7691363F9}" type="presParOf" srcId="{1E4CB521-2DAA-4CBE-8839-F8DB34CB66BD}" destId="{3A13AC4B-D924-4CE7-9245-C9ACAA0F52BE}" srcOrd="1" destOrd="0" presId="urn:microsoft.com/office/officeart/2005/8/layout/hProcess11"/>
    <dgm:cxn modelId="{064F9C17-83DD-4B1F-9EB5-4330D6982DA0}" type="presParOf" srcId="{1E4CB521-2DAA-4CBE-8839-F8DB34CB66BD}" destId="{C4B1422C-DB4D-42AB-B49D-A969D39B54C7}" srcOrd="2" destOrd="0" presId="urn:microsoft.com/office/officeart/2005/8/layout/hProcess11"/>
    <dgm:cxn modelId="{47F5F44C-B9F8-4256-95F4-7B839B19FB78}" type="presParOf" srcId="{954DC988-189E-4FEE-9175-30A1A196DD59}" destId="{19E6973A-DB84-4688-AAFC-D7BE63D5D283}" srcOrd="1" destOrd="0" presId="urn:microsoft.com/office/officeart/2005/8/layout/hProcess11"/>
    <dgm:cxn modelId="{B3A38ECE-3181-4CCC-A219-432D759AA37A}" type="presParOf" srcId="{954DC988-189E-4FEE-9175-30A1A196DD59}" destId="{812A6F76-47C9-48A3-AF3D-A6F0D2C327A8}" srcOrd="2" destOrd="0" presId="urn:microsoft.com/office/officeart/2005/8/layout/hProcess11"/>
    <dgm:cxn modelId="{47C025D0-344A-42A7-9BE0-6413BA805DEB}" type="presParOf" srcId="{812A6F76-47C9-48A3-AF3D-A6F0D2C327A8}" destId="{1418C6AF-C511-4094-8333-03BF3BB7BCE1}" srcOrd="0" destOrd="0" presId="urn:microsoft.com/office/officeart/2005/8/layout/hProcess11"/>
    <dgm:cxn modelId="{2A34CE61-193D-445C-B6E0-C39710D830F1}" type="presParOf" srcId="{812A6F76-47C9-48A3-AF3D-A6F0D2C327A8}" destId="{9F594781-88E6-4694-BBC0-818806F0E04F}" srcOrd="1" destOrd="0" presId="urn:microsoft.com/office/officeart/2005/8/layout/hProcess11"/>
    <dgm:cxn modelId="{CD29802F-8955-4025-82DF-597CA531C53C}" type="presParOf" srcId="{812A6F76-47C9-48A3-AF3D-A6F0D2C327A8}" destId="{DA48B707-8AAD-4EA7-980A-FA64063DF0F2}" srcOrd="2" destOrd="0" presId="urn:microsoft.com/office/officeart/2005/8/layout/hProcess11"/>
    <dgm:cxn modelId="{F749B648-8934-4AFF-B809-4063EDB2C16D}" type="presParOf" srcId="{954DC988-189E-4FEE-9175-30A1A196DD59}" destId="{3CF12074-2263-456A-9151-6BBBF8AABC76}" srcOrd="3" destOrd="0" presId="urn:microsoft.com/office/officeart/2005/8/layout/hProcess11"/>
    <dgm:cxn modelId="{5CBE9291-29C0-4886-9894-7A56B05CB144}" type="presParOf" srcId="{954DC988-189E-4FEE-9175-30A1A196DD59}" destId="{BBEA8B82-8A3B-476C-AD12-EB9BC1FE5034}" srcOrd="4" destOrd="0" presId="urn:microsoft.com/office/officeart/2005/8/layout/hProcess11"/>
    <dgm:cxn modelId="{3E6A16E8-A0B2-40AA-83C9-E3213A9CF816}" type="presParOf" srcId="{BBEA8B82-8A3B-476C-AD12-EB9BC1FE5034}" destId="{001BC743-342D-4914-8365-D2781E003827}" srcOrd="0" destOrd="0" presId="urn:microsoft.com/office/officeart/2005/8/layout/hProcess11"/>
    <dgm:cxn modelId="{E9DBB501-CE63-40F5-945A-4E08429E23A2}" type="presParOf" srcId="{BBEA8B82-8A3B-476C-AD12-EB9BC1FE5034}" destId="{EE18AC58-1810-42FA-AF12-0842C6FF8179}" srcOrd="1" destOrd="0" presId="urn:microsoft.com/office/officeart/2005/8/layout/hProcess11"/>
    <dgm:cxn modelId="{2CFA290C-91B4-41E9-BB06-A518BC9DB0AD}" type="presParOf" srcId="{BBEA8B82-8A3B-476C-AD12-EB9BC1FE5034}" destId="{CE8FE8ED-796C-4395-8148-66131BD2DE26}"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A10BC4E-81DE-4D3D-93A6-5A692196B432}" type="doc">
      <dgm:prSet loTypeId="urn:microsoft.com/office/officeart/2009/3/layout/RandomtoResultProcess" loCatId="process" qsTypeId="urn:microsoft.com/office/officeart/2005/8/quickstyle/simple1" qsCatId="simple" csTypeId="urn:microsoft.com/office/officeart/2005/8/colors/colorful4" csCatId="colorful" phldr="1"/>
      <dgm:spPr/>
      <dgm:t>
        <a:bodyPr/>
        <a:lstStyle/>
        <a:p>
          <a:endParaRPr lang="en-US"/>
        </a:p>
      </dgm:t>
    </dgm:pt>
    <dgm:pt modelId="{6382C74E-5D46-4DC3-AC22-64B10CF1D6CE}">
      <dgm:prSet/>
      <dgm:spPr/>
      <dgm:t>
        <a:bodyPr/>
        <a:lstStyle/>
        <a:p>
          <a:r>
            <a:rPr lang="fa-IR" baseline="0" dirty="0" smtClean="0"/>
            <a:t>البرامج القطرية والمنظمات الإقليمية لوقاية النباتات والمنظمات الأخرى ذات الصلة.</a:t>
          </a:r>
          <a:endParaRPr lang="en-US" dirty="0"/>
        </a:p>
      </dgm:t>
    </dgm:pt>
    <dgm:pt modelId="{C4B33482-2E40-4835-819A-890DA6504ED7}" type="parTrans" cxnId="{1BA31F0F-2D45-4FA6-9029-DA763B017A88}">
      <dgm:prSet/>
      <dgm:spPr/>
      <dgm:t>
        <a:bodyPr/>
        <a:lstStyle/>
        <a:p>
          <a:endParaRPr lang="en-US"/>
        </a:p>
      </dgm:t>
    </dgm:pt>
    <dgm:pt modelId="{8AAA9F6E-50B9-4AC0-83E0-57AD7BBDAEE2}" type="sibTrans" cxnId="{1BA31F0F-2D45-4FA6-9029-DA763B017A88}">
      <dgm:prSet/>
      <dgm:spPr/>
      <dgm:t>
        <a:bodyPr/>
        <a:lstStyle/>
        <a:p>
          <a:endParaRPr lang="en-US"/>
        </a:p>
      </dgm:t>
    </dgm:pt>
    <dgm:pt modelId="{9E1C1F1F-8814-4C30-BD3C-4B957BDB997A}">
      <dgm:prSet/>
      <dgm:spPr/>
      <dgm:t>
        <a:bodyPr/>
        <a:lstStyle/>
        <a:p>
          <a:pPr rtl="1"/>
          <a:r>
            <a:rPr lang="fa-IR" baseline="0" dirty="0" smtClean="0">
              <a:effectLst>
                <a:outerShdw blurRad="38100" dist="38100" dir="2700000" algn="tl">
                  <a:srgbClr val="000000">
                    <a:alpha val="43137"/>
                  </a:srgbClr>
                </a:outerShdw>
              </a:effectLst>
            </a:rPr>
            <a:t>مدعوون للتعليق وعرض قضايا التنفيذ الممکنه</a:t>
          </a:r>
          <a:endParaRPr lang="en-US" dirty="0">
            <a:effectLst>
              <a:outerShdw blurRad="38100" dist="38100" dir="2700000" algn="tl">
                <a:srgbClr val="000000">
                  <a:alpha val="43137"/>
                </a:srgbClr>
              </a:outerShdw>
            </a:effectLst>
          </a:endParaRPr>
        </a:p>
      </dgm:t>
    </dgm:pt>
    <dgm:pt modelId="{D0A488A9-231C-476C-8087-5C751FC752C3}" type="parTrans" cxnId="{E8728FA6-307D-434A-B63B-D1AACF3EF617}">
      <dgm:prSet/>
      <dgm:spPr/>
      <dgm:t>
        <a:bodyPr/>
        <a:lstStyle/>
        <a:p>
          <a:endParaRPr lang="en-US"/>
        </a:p>
      </dgm:t>
    </dgm:pt>
    <dgm:pt modelId="{075A223D-FA89-43BF-A3CF-BCF830EB0428}" type="sibTrans" cxnId="{E8728FA6-307D-434A-B63B-D1AACF3EF617}">
      <dgm:prSet/>
      <dgm:spPr/>
      <dgm:t>
        <a:bodyPr/>
        <a:lstStyle/>
        <a:p>
          <a:endParaRPr lang="en-US"/>
        </a:p>
      </dgm:t>
    </dgm:pt>
    <dgm:pt modelId="{C15197EB-8650-4D2A-A96E-761603F4027B}" type="pres">
      <dgm:prSet presAssocID="{6A10BC4E-81DE-4D3D-93A6-5A692196B432}" presName="Name0" presStyleCnt="0">
        <dgm:presLayoutVars>
          <dgm:dir/>
          <dgm:animOne val="branch"/>
          <dgm:animLvl val="lvl"/>
        </dgm:presLayoutVars>
      </dgm:prSet>
      <dgm:spPr/>
      <dgm:t>
        <a:bodyPr/>
        <a:lstStyle/>
        <a:p>
          <a:pPr rtl="1"/>
          <a:endParaRPr lang="fa-IR"/>
        </a:p>
      </dgm:t>
    </dgm:pt>
    <dgm:pt modelId="{397806AB-DCB2-4291-924D-661D53EAC9FE}" type="pres">
      <dgm:prSet presAssocID="{6382C74E-5D46-4DC3-AC22-64B10CF1D6CE}" presName="chaos" presStyleCnt="0"/>
      <dgm:spPr/>
    </dgm:pt>
    <dgm:pt modelId="{6BB1CEAB-BD39-444B-8DB8-6E9A2A64D75C}" type="pres">
      <dgm:prSet presAssocID="{6382C74E-5D46-4DC3-AC22-64B10CF1D6CE}" presName="parTx1" presStyleLbl="revTx" presStyleIdx="0" presStyleCnt="1"/>
      <dgm:spPr/>
      <dgm:t>
        <a:bodyPr/>
        <a:lstStyle/>
        <a:p>
          <a:pPr rtl="1"/>
          <a:endParaRPr lang="fa-IR"/>
        </a:p>
      </dgm:t>
    </dgm:pt>
    <dgm:pt modelId="{E280F55D-9403-4F13-9805-B94E71F803FC}" type="pres">
      <dgm:prSet presAssocID="{6382C74E-5D46-4DC3-AC22-64B10CF1D6CE}" presName="c1" presStyleLbl="node1" presStyleIdx="0" presStyleCnt="19"/>
      <dgm:spPr/>
    </dgm:pt>
    <dgm:pt modelId="{A28F0C88-092F-403A-9A6E-217B337A8A9D}" type="pres">
      <dgm:prSet presAssocID="{6382C74E-5D46-4DC3-AC22-64B10CF1D6CE}" presName="c2" presStyleLbl="node1" presStyleIdx="1" presStyleCnt="19"/>
      <dgm:spPr/>
    </dgm:pt>
    <dgm:pt modelId="{0BFB8616-A2D3-4D3F-AB0A-60F3D08E4EF5}" type="pres">
      <dgm:prSet presAssocID="{6382C74E-5D46-4DC3-AC22-64B10CF1D6CE}" presName="c3" presStyleLbl="node1" presStyleIdx="2" presStyleCnt="19"/>
      <dgm:spPr/>
    </dgm:pt>
    <dgm:pt modelId="{EF76146C-D15D-4648-82AC-DCD5F5292876}" type="pres">
      <dgm:prSet presAssocID="{6382C74E-5D46-4DC3-AC22-64B10CF1D6CE}" presName="c4" presStyleLbl="node1" presStyleIdx="3" presStyleCnt="19"/>
      <dgm:spPr/>
    </dgm:pt>
    <dgm:pt modelId="{1BF920C2-BA8E-46DB-955F-C1D7B5E1B416}" type="pres">
      <dgm:prSet presAssocID="{6382C74E-5D46-4DC3-AC22-64B10CF1D6CE}" presName="c5" presStyleLbl="node1" presStyleIdx="4" presStyleCnt="19"/>
      <dgm:spPr/>
    </dgm:pt>
    <dgm:pt modelId="{785A680E-7D5C-4ED5-BA74-2D86E16B376B}" type="pres">
      <dgm:prSet presAssocID="{6382C74E-5D46-4DC3-AC22-64B10CF1D6CE}" presName="c6" presStyleLbl="node1" presStyleIdx="5" presStyleCnt="19"/>
      <dgm:spPr/>
    </dgm:pt>
    <dgm:pt modelId="{4B77F026-E88B-4184-A115-FE5DB52B83C5}" type="pres">
      <dgm:prSet presAssocID="{6382C74E-5D46-4DC3-AC22-64B10CF1D6CE}" presName="c7" presStyleLbl="node1" presStyleIdx="6" presStyleCnt="19"/>
      <dgm:spPr/>
    </dgm:pt>
    <dgm:pt modelId="{64B263A1-3F6D-4328-BCE4-E26FA796B606}" type="pres">
      <dgm:prSet presAssocID="{6382C74E-5D46-4DC3-AC22-64B10CF1D6CE}" presName="c8" presStyleLbl="node1" presStyleIdx="7" presStyleCnt="19"/>
      <dgm:spPr/>
    </dgm:pt>
    <dgm:pt modelId="{CD5F9841-28AF-4076-BDCC-FB1F1C17EECD}" type="pres">
      <dgm:prSet presAssocID="{6382C74E-5D46-4DC3-AC22-64B10CF1D6CE}" presName="c9" presStyleLbl="node1" presStyleIdx="8" presStyleCnt="19"/>
      <dgm:spPr/>
    </dgm:pt>
    <dgm:pt modelId="{502E8A4E-2EDC-461C-BC33-A8F1F673E678}" type="pres">
      <dgm:prSet presAssocID="{6382C74E-5D46-4DC3-AC22-64B10CF1D6CE}" presName="c10" presStyleLbl="node1" presStyleIdx="9" presStyleCnt="19"/>
      <dgm:spPr/>
    </dgm:pt>
    <dgm:pt modelId="{1F6FE2D8-1C20-4D97-A95C-703BD30B4DD5}" type="pres">
      <dgm:prSet presAssocID="{6382C74E-5D46-4DC3-AC22-64B10CF1D6CE}" presName="c11" presStyleLbl="node1" presStyleIdx="10" presStyleCnt="19"/>
      <dgm:spPr/>
    </dgm:pt>
    <dgm:pt modelId="{D8EC4709-50B7-48F7-A78D-8ED285C7558B}" type="pres">
      <dgm:prSet presAssocID="{6382C74E-5D46-4DC3-AC22-64B10CF1D6CE}" presName="c12" presStyleLbl="node1" presStyleIdx="11" presStyleCnt="19"/>
      <dgm:spPr/>
    </dgm:pt>
    <dgm:pt modelId="{D2C8A74A-904B-4357-9150-78263C03E6B1}" type="pres">
      <dgm:prSet presAssocID="{6382C74E-5D46-4DC3-AC22-64B10CF1D6CE}" presName="c13" presStyleLbl="node1" presStyleIdx="12" presStyleCnt="19"/>
      <dgm:spPr/>
    </dgm:pt>
    <dgm:pt modelId="{245D2507-3A9A-4DAE-B54A-42E53FE194C4}" type="pres">
      <dgm:prSet presAssocID="{6382C74E-5D46-4DC3-AC22-64B10CF1D6CE}" presName="c14" presStyleLbl="node1" presStyleIdx="13" presStyleCnt="19"/>
      <dgm:spPr/>
    </dgm:pt>
    <dgm:pt modelId="{783FD0EA-7A5A-4D6E-ACBE-EF4A7E4B4C67}" type="pres">
      <dgm:prSet presAssocID="{6382C74E-5D46-4DC3-AC22-64B10CF1D6CE}" presName="c15" presStyleLbl="node1" presStyleIdx="14" presStyleCnt="19"/>
      <dgm:spPr/>
    </dgm:pt>
    <dgm:pt modelId="{57413E97-2AE8-4C76-A2AC-8F6E261EC8D7}" type="pres">
      <dgm:prSet presAssocID="{6382C74E-5D46-4DC3-AC22-64B10CF1D6CE}" presName="c16" presStyleLbl="node1" presStyleIdx="15" presStyleCnt="19"/>
      <dgm:spPr/>
    </dgm:pt>
    <dgm:pt modelId="{FE244410-EC14-4D70-884A-3BE4CCAA31E0}" type="pres">
      <dgm:prSet presAssocID="{6382C74E-5D46-4DC3-AC22-64B10CF1D6CE}" presName="c17" presStyleLbl="node1" presStyleIdx="16" presStyleCnt="19"/>
      <dgm:spPr/>
    </dgm:pt>
    <dgm:pt modelId="{C7F1C640-B6B7-418B-8473-6B794BE90B0B}" type="pres">
      <dgm:prSet presAssocID="{6382C74E-5D46-4DC3-AC22-64B10CF1D6CE}" presName="c18" presStyleLbl="node1" presStyleIdx="17" presStyleCnt="19"/>
      <dgm:spPr/>
    </dgm:pt>
    <dgm:pt modelId="{A54D948A-4DF4-439B-B74F-D19EA2AC5BBD}" type="pres">
      <dgm:prSet presAssocID="{8AAA9F6E-50B9-4AC0-83E0-57AD7BBDAEE2}" presName="chevronComposite1" presStyleCnt="0"/>
      <dgm:spPr/>
    </dgm:pt>
    <dgm:pt modelId="{35F7FA14-3FC2-4765-99CB-F73E74912B1F}" type="pres">
      <dgm:prSet presAssocID="{8AAA9F6E-50B9-4AC0-83E0-57AD7BBDAEE2}" presName="chevron1" presStyleLbl="sibTrans2D1" presStyleIdx="0" presStyleCnt="2" custLinFactNeighborX="49144"/>
      <dgm:spPr/>
    </dgm:pt>
    <dgm:pt modelId="{D95418A5-72B5-4FB3-9AC2-6C39E5F325F6}" type="pres">
      <dgm:prSet presAssocID="{8AAA9F6E-50B9-4AC0-83E0-57AD7BBDAEE2}" presName="spChevron1" presStyleCnt="0"/>
      <dgm:spPr/>
    </dgm:pt>
    <dgm:pt modelId="{C3BE2773-8225-44C0-91A7-6D191B7935F8}" type="pres">
      <dgm:prSet presAssocID="{8AAA9F6E-50B9-4AC0-83E0-57AD7BBDAEE2}" presName="overlap" presStyleCnt="0"/>
      <dgm:spPr/>
    </dgm:pt>
    <dgm:pt modelId="{8B5F83CC-7FB8-47A9-ACE0-0C9A386F2B96}" type="pres">
      <dgm:prSet presAssocID="{8AAA9F6E-50B9-4AC0-83E0-57AD7BBDAEE2}" presName="chevronComposite2" presStyleCnt="0"/>
      <dgm:spPr/>
    </dgm:pt>
    <dgm:pt modelId="{B8894F80-48E3-41BE-ADDD-782CE10B2F8F}" type="pres">
      <dgm:prSet presAssocID="{8AAA9F6E-50B9-4AC0-83E0-57AD7BBDAEE2}" presName="chevron2" presStyleLbl="sibTrans2D1" presStyleIdx="1" presStyleCnt="2" custLinFactNeighborX="49144"/>
      <dgm:spPr/>
    </dgm:pt>
    <dgm:pt modelId="{207E491C-24F3-496F-B6EE-7B2418E0F27B}" type="pres">
      <dgm:prSet presAssocID="{8AAA9F6E-50B9-4AC0-83E0-57AD7BBDAEE2}" presName="spChevron2" presStyleCnt="0"/>
      <dgm:spPr/>
    </dgm:pt>
    <dgm:pt modelId="{0EFD6F17-A5EC-43CD-B3CD-DB00B36AA8E0}" type="pres">
      <dgm:prSet presAssocID="{9E1C1F1F-8814-4C30-BD3C-4B957BDB997A}" presName="last" presStyleCnt="0"/>
      <dgm:spPr/>
    </dgm:pt>
    <dgm:pt modelId="{E5BA2D9B-A64A-4DF7-8DF3-B82E3EEE58C1}" type="pres">
      <dgm:prSet presAssocID="{9E1C1F1F-8814-4C30-BD3C-4B957BDB997A}" presName="circleTx" presStyleLbl="node1" presStyleIdx="18" presStyleCnt="19"/>
      <dgm:spPr/>
      <dgm:t>
        <a:bodyPr/>
        <a:lstStyle/>
        <a:p>
          <a:pPr rtl="1"/>
          <a:endParaRPr lang="fa-IR"/>
        </a:p>
      </dgm:t>
    </dgm:pt>
    <dgm:pt modelId="{9F9E5925-3007-4A5C-BD6A-4A727F55EC53}" type="pres">
      <dgm:prSet presAssocID="{9E1C1F1F-8814-4C30-BD3C-4B957BDB997A}" presName="spN" presStyleCnt="0"/>
      <dgm:spPr/>
    </dgm:pt>
  </dgm:ptLst>
  <dgm:cxnLst>
    <dgm:cxn modelId="{1BA31F0F-2D45-4FA6-9029-DA763B017A88}" srcId="{6A10BC4E-81DE-4D3D-93A6-5A692196B432}" destId="{6382C74E-5D46-4DC3-AC22-64B10CF1D6CE}" srcOrd="0" destOrd="0" parTransId="{C4B33482-2E40-4835-819A-890DA6504ED7}" sibTransId="{8AAA9F6E-50B9-4AC0-83E0-57AD7BBDAEE2}"/>
    <dgm:cxn modelId="{4523480D-F0E9-486D-9E6D-15FF29CC54B4}" type="presOf" srcId="{6382C74E-5D46-4DC3-AC22-64B10CF1D6CE}" destId="{6BB1CEAB-BD39-444B-8DB8-6E9A2A64D75C}" srcOrd="0" destOrd="0" presId="urn:microsoft.com/office/officeart/2009/3/layout/RandomtoResultProcess"/>
    <dgm:cxn modelId="{D928BB4E-80B1-4C0C-B030-A9EAC35C030D}" type="presOf" srcId="{6A10BC4E-81DE-4D3D-93A6-5A692196B432}" destId="{C15197EB-8650-4D2A-A96E-761603F4027B}" srcOrd="0" destOrd="0" presId="urn:microsoft.com/office/officeart/2009/3/layout/RandomtoResultProcess"/>
    <dgm:cxn modelId="{E8728FA6-307D-434A-B63B-D1AACF3EF617}" srcId="{6A10BC4E-81DE-4D3D-93A6-5A692196B432}" destId="{9E1C1F1F-8814-4C30-BD3C-4B957BDB997A}" srcOrd="1" destOrd="0" parTransId="{D0A488A9-231C-476C-8087-5C751FC752C3}" sibTransId="{075A223D-FA89-43BF-A3CF-BCF830EB0428}"/>
    <dgm:cxn modelId="{427CC876-3A6A-48D4-A351-D5258B2EDB2E}" type="presOf" srcId="{9E1C1F1F-8814-4C30-BD3C-4B957BDB997A}" destId="{E5BA2D9B-A64A-4DF7-8DF3-B82E3EEE58C1}" srcOrd="0" destOrd="0" presId="urn:microsoft.com/office/officeart/2009/3/layout/RandomtoResultProcess"/>
    <dgm:cxn modelId="{EBA390A7-592E-4579-A750-E7E468A5E5AC}" type="presParOf" srcId="{C15197EB-8650-4D2A-A96E-761603F4027B}" destId="{397806AB-DCB2-4291-924D-661D53EAC9FE}" srcOrd="0" destOrd="0" presId="urn:microsoft.com/office/officeart/2009/3/layout/RandomtoResultProcess"/>
    <dgm:cxn modelId="{50A31AAB-AD0D-476E-9F4C-64A88DC3C6DE}" type="presParOf" srcId="{397806AB-DCB2-4291-924D-661D53EAC9FE}" destId="{6BB1CEAB-BD39-444B-8DB8-6E9A2A64D75C}" srcOrd="0" destOrd="0" presId="urn:microsoft.com/office/officeart/2009/3/layout/RandomtoResultProcess"/>
    <dgm:cxn modelId="{65E8D3FB-596E-4B74-A92C-9BAE28B09486}" type="presParOf" srcId="{397806AB-DCB2-4291-924D-661D53EAC9FE}" destId="{E280F55D-9403-4F13-9805-B94E71F803FC}" srcOrd="1" destOrd="0" presId="urn:microsoft.com/office/officeart/2009/3/layout/RandomtoResultProcess"/>
    <dgm:cxn modelId="{02E76CF7-E4E9-4736-953B-58AE695BC733}" type="presParOf" srcId="{397806AB-DCB2-4291-924D-661D53EAC9FE}" destId="{A28F0C88-092F-403A-9A6E-217B337A8A9D}" srcOrd="2" destOrd="0" presId="urn:microsoft.com/office/officeart/2009/3/layout/RandomtoResultProcess"/>
    <dgm:cxn modelId="{B4363E76-7C85-4E57-9179-174DA855F355}" type="presParOf" srcId="{397806AB-DCB2-4291-924D-661D53EAC9FE}" destId="{0BFB8616-A2D3-4D3F-AB0A-60F3D08E4EF5}" srcOrd="3" destOrd="0" presId="urn:microsoft.com/office/officeart/2009/3/layout/RandomtoResultProcess"/>
    <dgm:cxn modelId="{CB7E0802-D8B7-46A9-904D-6E85E7A6CFA8}" type="presParOf" srcId="{397806AB-DCB2-4291-924D-661D53EAC9FE}" destId="{EF76146C-D15D-4648-82AC-DCD5F5292876}" srcOrd="4" destOrd="0" presId="urn:microsoft.com/office/officeart/2009/3/layout/RandomtoResultProcess"/>
    <dgm:cxn modelId="{B01FE776-36F8-418F-B6AA-6AC1598216E0}" type="presParOf" srcId="{397806AB-DCB2-4291-924D-661D53EAC9FE}" destId="{1BF920C2-BA8E-46DB-955F-C1D7B5E1B416}" srcOrd="5" destOrd="0" presId="urn:microsoft.com/office/officeart/2009/3/layout/RandomtoResultProcess"/>
    <dgm:cxn modelId="{6EBB09E9-B05F-406E-9409-971E79D4B37D}" type="presParOf" srcId="{397806AB-DCB2-4291-924D-661D53EAC9FE}" destId="{785A680E-7D5C-4ED5-BA74-2D86E16B376B}" srcOrd="6" destOrd="0" presId="urn:microsoft.com/office/officeart/2009/3/layout/RandomtoResultProcess"/>
    <dgm:cxn modelId="{668C9F69-8C6D-44B3-8B14-9F615905D1AB}" type="presParOf" srcId="{397806AB-DCB2-4291-924D-661D53EAC9FE}" destId="{4B77F026-E88B-4184-A115-FE5DB52B83C5}" srcOrd="7" destOrd="0" presId="urn:microsoft.com/office/officeart/2009/3/layout/RandomtoResultProcess"/>
    <dgm:cxn modelId="{4E9B8F03-953F-4E96-8C84-D9C4EEEF3DDB}" type="presParOf" srcId="{397806AB-DCB2-4291-924D-661D53EAC9FE}" destId="{64B263A1-3F6D-4328-BCE4-E26FA796B606}" srcOrd="8" destOrd="0" presId="urn:microsoft.com/office/officeart/2009/3/layout/RandomtoResultProcess"/>
    <dgm:cxn modelId="{93DFA850-5E7E-4EEE-A59B-2C2256174B7F}" type="presParOf" srcId="{397806AB-DCB2-4291-924D-661D53EAC9FE}" destId="{CD5F9841-28AF-4076-BDCC-FB1F1C17EECD}" srcOrd="9" destOrd="0" presId="urn:microsoft.com/office/officeart/2009/3/layout/RandomtoResultProcess"/>
    <dgm:cxn modelId="{F47703CA-6BB7-4E06-8AB1-10D79D88E494}" type="presParOf" srcId="{397806AB-DCB2-4291-924D-661D53EAC9FE}" destId="{502E8A4E-2EDC-461C-BC33-A8F1F673E678}" srcOrd="10" destOrd="0" presId="urn:microsoft.com/office/officeart/2009/3/layout/RandomtoResultProcess"/>
    <dgm:cxn modelId="{01FF51A8-4332-439E-B598-8900DB8FC703}" type="presParOf" srcId="{397806AB-DCB2-4291-924D-661D53EAC9FE}" destId="{1F6FE2D8-1C20-4D97-A95C-703BD30B4DD5}" srcOrd="11" destOrd="0" presId="urn:microsoft.com/office/officeart/2009/3/layout/RandomtoResultProcess"/>
    <dgm:cxn modelId="{5D719420-BF74-4675-8C42-899BFBED29D1}" type="presParOf" srcId="{397806AB-DCB2-4291-924D-661D53EAC9FE}" destId="{D8EC4709-50B7-48F7-A78D-8ED285C7558B}" srcOrd="12" destOrd="0" presId="urn:microsoft.com/office/officeart/2009/3/layout/RandomtoResultProcess"/>
    <dgm:cxn modelId="{C3692175-08CD-4E34-9A10-8C28A17286C9}" type="presParOf" srcId="{397806AB-DCB2-4291-924D-661D53EAC9FE}" destId="{D2C8A74A-904B-4357-9150-78263C03E6B1}" srcOrd="13" destOrd="0" presId="urn:microsoft.com/office/officeart/2009/3/layout/RandomtoResultProcess"/>
    <dgm:cxn modelId="{540C5698-2A1C-4D7F-B046-9275534DABD6}" type="presParOf" srcId="{397806AB-DCB2-4291-924D-661D53EAC9FE}" destId="{245D2507-3A9A-4DAE-B54A-42E53FE194C4}" srcOrd="14" destOrd="0" presId="urn:microsoft.com/office/officeart/2009/3/layout/RandomtoResultProcess"/>
    <dgm:cxn modelId="{434973EF-CBC0-4234-BC34-A2C337218F43}" type="presParOf" srcId="{397806AB-DCB2-4291-924D-661D53EAC9FE}" destId="{783FD0EA-7A5A-4D6E-ACBE-EF4A7E4B4C67}" srcOrd="15" destOrd="0" presId="urn:microsoft.com/office/officeart/2009/3/layout/RandomtoResultProcess"/>
    <dgm:cxn modelId="{07BC3A95-06CD-4F95-94DD-0B6ADEC68782}" type="presParOf" srcId="{397806AB-DCB2-4291-924D-661D53EAC9FE}" destId="{57413E97-2AE8-4C76-A2AC-8F6E261EC8D7}" srcOrd="16" destOrd="0" presId="urn:microsoft.com/office/officeart/2009/3/layout/RandomtoResultProcess"/>
    <dgm:cxn modelId="{12A30ED3-F1E2-481F-9922-B9E2E5608E6F}" type="presParOf" srcId="{397806AB-DCB2-4291-924D-661D53EAC9FE}" destId="{FE244410-EC14-4D70-884A-3BE4CCAA31E0}" srcOrd="17" destOrd="0" presId="urn:microsoft.com/office/officeart/2009/3/layout/RandomtoResultProcess"/>
    <dgm:cxn modelId="{7044F4BA-ABBE-44E2-8994-0752CFE74DA9}" type="presParOf" srcId="{397806AB-DCB2-4291-924D-661D53EAC9FE}" destId="{C7F1C640-B6B7-418B-8473-6B794BE90B0B}" srcOrd="18" destOrd="0" presId="urn:microsoft.com/office/officeart/2009/3/layout/RandomtoResultProcess"/>
    <dgm:cxn modelId="{67B44906-BA9C-4E77-ABA9-D4A25F86C8A3}" type="presParOf" srcId="{C15197EB-8650-4D2A-A96E-761603F4027B}" destId="{A54D948A-4DF4-439B-B74F-D19EA2AC5BBD}" srcOrd="1" destOrd="0" presId="urn:microsoft.com/office/officeart/2009/3/layout/RandomtoResultProcess"/>
    <dgm:cxn modelId="{180362B8-158E-4CE2-907C-BEF6DC27CF68}" type="presParOf" srcId="{A54D948A-4DF4-439B-B74F-D19EA2AC5BBD}" destId="{35F7FA14-3FC2-4765-99CB-F73E74912B1F}" srcOrd="0" destOrd="0" presId="urn:microsoft.com/office/officeart/2009/3/layout/RandomtoResultProcess"/>
    <dgm:cxn modelId="{827CD88E-25E5-4C6E-8D51-1E1D9AD0B28E}" type="presParOf" srcId="{A54D948A-4DF4-439B-B74F-D19EA2AC5BBD}" destId="{D95418A5-72B5-4FB3-9AC2-6C39E5F325F6}" srcOrd="1" destOrd="0" presId="urn:microsoft.com/office/officeart/2009/3/layout/RandomtoResultProcess"/>
    <dgm:cxn modelId="{FB06639B-BD26-478D-A451-A67D6581AE1B}" type="presParOf" srcId="{C15197EB-8650-4D2A-A96E-761603F4027B}" destId="{C3BE2773-8225-44C0-91A7-6D191B7935F8}" srcOrd="2" destOrd="0" presId="urn:microsoft.com/office/officeart/2009/3/layout/RandomtoResultProcess"/>
    <dgm:cxn modelId="{308B2B7F-CEDD-46FA-913F-8DB9BCDB3AFB}" type="presParOf" srcId="{C15197EB-8650-4D2A-A96E-761603F4027B}" destId="{8B5F83CC-7FB8-47A9-ACE0-0C9A386F2B96}" srcOrd="3" destOrd="0" presId="urn:microsoft.com/office/officeart/2009/3/layout/RandomtoResultProcess"/>
    <dgm:cxn modelId="{6AEE223B-C709-4E32-BC61-1AFF9585A8D1}" type="presParOf" srcId="{8B5F83CC-7FB8-47A9-ACE0-0C9A386F2B96}" destId="{B8894F80-48E3-41BE-ADDD-782CE10B2F8F}" srcOrd="0" destOrd="0" presId="urn:microsoft.com/office/officeart/2009/3/layout/RandomtoResultProcess"/>
    <dgm:cxn modelId="{2756B071-9ED5-4B51-B0F6-92084CBA24E3}" type="presParOf" srcId="{8B5F83CC-7FB8-47A9-ACE0-0C9A386F2B96}" destId="{207E491C-24F3-496F-B6EE-7B2418E0F27B}" srcOrd="1" destOrd="0" presId="urn:microsoft.com/office/officeart/2009/3/layout/RandomtoResultProcess"/>
    <dgm:cxn modelId="{7FA77BAF-48F3-4E44-9EAC-0215E1D13324}" type="presParOf" srcId="{C15197EB-8650-4D2A-A96E-761603F4027B}" destId="{0EFD6F17-A5EC-43CD-B3CD-DB00B36AA8E0}" srcOrd="4" destOrd="0" presId="urn:microsoft.com/office/officeart/2009/3/layout/RandomtoResultProcess"/>
    <dgm:cxn modelId="{BFA782A9-E911-4A44-B518-C3684B3AD471}" type="presParOf" srcId="{0EFD6F17-A5EC-43CD-B3CD-DB00B36AA8E0}" destId="{E5BA2D9B-A64A-4DF7-8DF3-B82E3EEE58C1}" srcOrd="0" destOrd="0" presId="urn:microsoft.com/office/officeart/2009/3/layout/RandomtoResultProcess"/>
    <dgm:cxn modelId="{CBDBC647-7A94-4746-9B9B-58E3DA1D4C9E}" type="presParOf" srcId="{0EFD6F17-A5EC-43CD-B3CD-DB00B36AA8E0}" destId="{9F9E5925-3007-4A5C-BD6A-4A727F55EC53}" srcOrd="1" destOrd="0" presId="urn:microsoft.com/office/officeart/2009/3/layout/RandomtoResult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AAA7C2B-D530-4786-BE9D-77B8A7FAC59B}"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328C1FC4-13ED-473D-B58A-0780FDAA04D2}">
      <dgm:prSet custT="1"/>
      <dgm:spPr>
        <a:solidFill>
          <a:schemeClr val="bg2"/>
        </a:solidFill>
      </dgm:spPr>
      <dgm:t>
        <a:bodyPr/>
        <a:lstStyle/>
        <a:p>
          <a:pPr algn="r" rtl="1"/>
          <a:r>
            <a:rPr lang="fa-IR" sz="2400" baseline="0" dirty="0" smtClean="0">
              <a:solidFill>
                <a:schemeClr val="tx1"/>
              </a:solidFill>
              <a:effectLst>
                <a:outerShdw blurRad="38100" dist="38100" dir="2700000" algn="tl">
                  <a:srgbClr val="000000">
                    <a:alpha val="43137"/>
                  </a:srgbClr>
                </a:outerShdw>
              </a:effectLst>
            </a:rPr>
            <a:t>صفحة الاستشارة (النص الكامل للمعيار الدولي لتدابير الصحة النباتية):</a:t>
          </a:r>
          <a:endParaRPr lang="en-US" sz="2400" dirty="0">
            <a:solidFill>
              <a:schemeClr val="tx1"/>
            </a:solidFill>
            <a:effectLst>
              <a:outerShdw blurRad="38100" dist="38100" dir="2700000" algn="tl">
                <a:srgbClr val="000000">
                  <a:alpha val="43137"/>
                </a:srgbClr>
              </a:outerShdw>
            </a:effectLst>
          </a:endParaRPr>
        </a:p>
      </dgm:t>
    </dgm:pt>
    <dgm:pt modelId="{526F7D8E-E558-4FCE-B9D1-53A699E277AF}" type="parTrans" cxnId="{A6647D3A-362D-4A8C-BC66-443245D753C0}">
      <dgm:prSet/>
      <dgm:spPr/>
      <dgm:t>
        <a:bodyPr/>
        <a:lstStyle/>
        <a:p>
          <a:endParaRPr lang="en-US"/>
        </a:p>
      </dgm:t>
    </dgm:pt>
    <dgm:pt modelId="{F15E62EF-AE76-4A39-9639-105E63AB5CBE}" type="sibTrans" cxnId="{A6647D3A-362D-4A8C-BC66-443245D753C0}">
      <dgm:prSet/>
      <dgm:spPr/>
      <dgm:t>
        <a:bodyPr/>
        <a:lstStyle/>
        <a:p>
          <a:endParaRPr lang="en-US"/>
        </a:p>
      </dgm:t>
    </dgm:pt>
    <dgm:pt modelId="{363C19E2-64D1-42CF-8B71-E7BB11900DAE}">
      <dgm:prSet custT="1"/>
      <dgm:spPr/>
      <dgm:t>
        <a:bodyPr/>
        <a:lstStyle/>
        <a:p>
          <a:pPr algn="r" rtl="1"/>
          <a:r>
            <a:rPr lang="fa-IR" sz="2400" baseline="0" dirty="0" smtClean="0">
              <a:solidFill>
                <a:schemeClr val="tx1"/>
              </a:solidFill>
              <a:effectLst>
                <a:outerShdw blurRad="38100" dist="38100" dir="2700000" algn="tl">
                  <a:srgbClr val="000000">
                    <a:alpha val="43137"/>
                  </a:srgbClr>
                </a:outerShdw>
              </a:effectLst>
            </a:rPr>
            <a:t>تقرير اجتماع </a:t>
          </a:r>
          <a:r>
            <a:rPr lang="en-US" sz="2400" baseline="0" dirty="0" smtClean="0">
              <a:solidFill>
                <a:schemeClr val="tx1"/>
              </a:solidFill>
              <a:effectLst>
                <a:outerShdw blurRad="38100" dist="38100" dir="2700000" algn="tl">
                  <a:srgbClr val="000000">
                    <a:alpha val="43137"/>
                  </a:srgbClr>
                </a:outerShdw>
              </a:effectLst>
            </a:rPr>
            <a:t>TPPT </a:t>
          </a:r>
          <a:r>
            <a:rPr lang="fa-IR" sz="2400" baseline="0" dirty="0" smtClean="0">
              <a:solidFill>
                <a:schemeClr val="tx1"/>
              </a:solidFill>
              <a:effectLst>
                <a:outerShdw blurRad="38100" dist="38100" dir="2700000" algn="tl">
                  <a:srgbClr val="000000">
                    <a:alpha val="43137"/>
                  </a:srgbClr>
                </a:outerShdw>
              </a:effectLst>
            </a:rPr>
            <a:t>بشأن صياغة المعيار الدولي لتدابير الصحة النباتية:</a:t>
          </a:r>
          <a:endParaRPr lang="en-US" sz="2400" dirty="0">
            <a:solidFill>
              <a:schemeClr val="tx1"/>
            </a:solidFill>
            <a:effectLst>
              <a:outerShdw blurRad="38100" dist="38100" dir="2700000" algn="tl">
                <a:srgbClr val="000000">
                  <a:alpha val="43137"/>
                </a:srgbClr>
              </a:outerShdw>
            </a:effectLst>
          </a:endParaRPr>
        </a:p>
      </dgm:t>
    </dgm:pt>
    <dgm:pt modelId="{846559BB-9A74-4591-A228-DFFBBF7F4CA2}" type="parTrans" cxnId="{15E0DC10-AB49-44A5-A5B7-A49B4A22E242}">
      <dgm:prSet/>
      <dgm:spPr/>
      <dgm:t>
        <a:bodyPr/>
        <a:lstStyle/>
        <a:p>
          <a:endParaRPr lang="en-US"/>
        </a:p>
      </dgm:t>
    </dgm:pt>
    <dgm:pt modelId="{9AD85B5D-5CCA-4C46-89D0-925561458248}" type="sibTrans" cxnId="{15E0DC10-AB49-44A5-A5B7-A49B4A22E242}">
      <dgm:prSet/>
      <dgm:spPr/>
      <dgm:t>
        <a:bodyPr/>
        <a:lstStyle/>
        <a:p>
          <a:endParaRPr lang="en-US"/>
        </a:p>
      </dgm:t>
    </dgm:pt>
    <dgm:pt modelId="{C7222B87-600A-410A-A428-48387D14B8FA}">
      <dgm:prSet/>
      <dgm:spPr/>
      <dgm:t>
        <a:bodyPr/>
        <a:lstStyle/>
        <a:p>
          <a:pPr rtl="0"/>
          <a:r>
            <a:rPr lang="en-US" baseline="0" dirty="0">
              <a:hlinkClick xmlns:r="http://schemas.openxmlformats.org/officeDocument/2006/relationships" r:id="rId1"/>
            </a:rPr>
            <a:t>https://www.ippc.int/en/core-activities/standards-setting/member-consultation-draft-ispms/</a:t>
          </a:r>
          <a:endParaRPr lang="en-US" dirty="0"/>
        </a:p>
      </dgm:t>
    </dgm:pt>
    <dgm:pt modelId="{4DD0C907-F729-45BE-AFF6-8775D64C1C52}" type="parTrans" cxnId="{EAA2B199-4CD4-4E04-B275-8564A5758839}">
      <dgm:prSet/>
      <dgm:spPr/>
      <dgm:t>
        <a:bodyPr/>
        <a:lstStyle/>
        <a:p>
          <a:endParaRPr lang="en-US"/>
        </a:p>
      </dgm:t>
    </dgm:pt>
    <dgm:pt modelId="{88134C82-9E1B-4FA9-9E4C-E81B5125CD54}" type="sibTrans" cxnId="{EAA2B199-4CD4-4E04-B275-8564A5758839}">
      <dgm:prSet/>
      <dgm:spPr/>
      <dgm:t>
        <a:bodyPr/>
        <a:lstStyle/>
        <a:p>
          <a:endParaRPr lang="en-US"/>
        </a:p>
      </dgm:t>
    </dgm:pt>
    <dgm:pt modelId="{623C1AB7-3B83-4CFB-AA25-913D2E3D1162}">
      <dgm:prSet/>
      <dgm:spPr/>
      <dgm:t>
        <a:bodyPr/>
        <a:lstStyle/>
        <a:p>
          <a:pPr rtl="0"/>
          <a:r>
            <a:rPr lang="en-US" dirty="0">
              <a:hlinkClick xmlns:r="http://schemas.openxmlformats.org/officeDocument/2006/relationships" r:id="rId2"/>
            </a:rPr>
            <a:t>https://www.ippc.int/en/publications/89820/</a:t>
          </a:r>
          <a:r>
            <a:rPr lang="en-US" dirty="0"/>
            <a:t> </a:t>
          </a:r>
        </a:p>
      </dgm:t>
    </dgm:pt>
    <dgm:pt modelId="{D3787140-1524-46DF-A0BE-35716A4980B8}" type="parTrans" cxnId="{D8C5C790-5D07-4904-93AC-3F35050F3922}">
      <dgm:prSet/>
      <dgm:spPr/>
      <dgm:t>
        <a:bodyPr/>
        <a:lstStyle/>
        <a:p>
          <a:endParaRPr lang="en-US"/>
        </a:p>
      </dgm:t>
    </dgm:pt>
    <dgm:pt modelId="{8EABF474-E150-495D-B542-816112D273A7}" type="sibTrans" cxnId="{D8C5C790-5D07-4904-93AC-3F35050F3922}">
      <dgm:prSet/>
      <dgm:spPr/>
      <dgm:t>
        <a:bodyPr/>
        <a:lstStyle/>
        <a:p>
          <a:endParaRPr lang="en-US"/>
        </a:p>
      </dgm:t>
    </dgm:pt>
    <dgm:pt modelId="{B134C467-961B-4973-A5D0-8FD76C7577B0}" type="pres">
      <dgm:prSet presAssocID="{EAAA7C2B-D530-4786-BE9D-77B8A7FAC59B}" presName="linear" presStyleCnt="0">
        <dgm:presLayoutVars>
          <dgm:dir/>
          <dgm:animLvl val="lvl"/>
          <dgm:resizeHandles val="exact"/>
        </dgm:presLayoutVars>
      </dgm:prSet>
      <dgm:spPr/>
      <dgm:t>
        <a:bodyPr/>
        <a:lstStyle/>
        <a:p>
          <a:pPr rtl="1"/>
          <a:endParaRPr lang="fa-IR"/>
        </a:p>
      </dgm:t>
    </dgm:pt>
    <dgm:pt modelId="{F65E5AE8-FB4D-421E-B363-6E367D86BE07}" type="pres">
      <dgm:prSet presAssocID="{328C1FC4-13ED-473D-B58A-0780FDAA04D2}" presName="parentLin" presStyleCnt="0"/>
      <dgm:spPr/>
    </dgm:pt>
    <dgm:pt modelId="{56E276EC-322B-46ED-B62D-4EB971E010E7}" type="pres">
      <dgm:prSet presAssocID="{328C1FC4-13ED-473D-B58A-0780FDAA04D2}" presName="parentLeftMargin" presStyleLbl="node1" presStyleIdx="0" presStyleCnt="2"/>
      <dgm:spPr/>
      <dgm:t>
        <a:bodyPr/>
        <a:lstStyle/>
        <a:p>
          <a:pPr rtl="1"/>
          <a:endParaRPr lang="fa-IR"/>
        </a:p>
      </dgm:t>
    </dgm:pt>
    <dgm:pt modelId="{D435A06E-C5C5-4A69-A66E-5897B561176D}" type="pres">
      <dgm:prSet presAssocID="{328C1FC4-13ED-473D-B58A-0780FDAA04D2}" presName="parentText" presStyleLbl="node1" presStyleIdx="0" presStyleCnt="2" custLinFactNeighborX="-3933" custLinFactNeighborY="22694">
        <dgm:presLayoutVars>
          <dgm:chMax val="0"/>
          <dgm:bulletEnabled val="1"/>
        </dgm:presLayoutVars>
      </dgm:prSet>
      <dgm:spPr/>
      <dgm:t>
        <a:bodyPr/>
        <a:lstStyle/>
        <a:p>
          <a:pPr rtl="1"/>
          <a:endParaRPr lang="fa-IR"/>
        </a:p>
      </dgm:t>
    </dgm:pt>
    <dgm:pt modelId="{8FD3CC53-22A1-47E6-BE18-31C5242B75D5}" type="pres">
      <dgm:prSet presAssocID="{328C1FC4-13ED-473D-B58A-0780FDAA04D2}" presName="negativeSpace" presStyleCnt="0"/>
      <dgm:spPr/>
    </dgm:pt>
    <dgm:pt modelId="{1A69E518-EBB6-4C37-A28B-A7D99AB3B901}" type="pres">
      <dgm:prSet presAssocID="{328C1FC4-13ED-473D-B58A-0780FDAA04D2}" presName="childText" presStyleLbl="conFgAcc1" presStyleIdx="0" presStyleCnt="2">
        <dgm:presLayoutVars>
          <dgm:bulletEnabled val="1"/>
        </dgm:presLayoutVars>
      </dgm:prSet>
      <dgm:spPr/>
      <dgm:t>
        <a:bodyPr/>
        <a:lstStyle/>
        <a:p>
          <a:pPr rtl="1"/>
          <a:endParaRPr lang="fa-IR"/>
        </a:p>
      </dgm:t>
    </dgm:pt>
    <dgm:pt modelId="{3671B314-12B9-42CB-B90A-2FB47A949409}" type="pres">
      <dgm:prSet presAssocID="{F15E62EF-AE76-4A39-9639-105E63AB5CBE}" presName="spaceBetweenRectangles" presStyleCnt="0"/>
      <dgm:spPr/>
    </dgm:pt>
    <dgm:pt modelId="{B73C1C84-7F71-4215-9916-6D470D15CAC7}" type="pres">
      <dgm:prSet presAssocID="{363C19E2-64D1-42CF-8B71-E7BB11900DAE}" presName="parentLin" presStyleCnt="0"/>
      <dgm:spPr/>
    </dgm:pt>
    <dgm:pt modelId="{E994444E-C3DE-4443-91C7-657D8A53D4D9}" type="pres">
      <dgm:prSet presAssocID="{363C19E2-64D1-42CF-8B71-E7BB11900DAE}" presName="parentLeftMargin" presStyleLbl="node1" presStyleIdx="0" presStyleCnt="2"/>
      <dgm:spPr/>
      <dgm:t>
        <a:bodyPr/>
        <a:lstStyle/>
        <a:p>
          <a:pPr rtl="1"/>
          <a:endParaRPr lang="fa-IR"/>
        </a:p>
      </dgm:t>
    </dgm:pt>
    <dgm:pt modelId="{E53AC034-CE47-4606-9314-E7AC14E1FDAA}" type="pres">
      <dgm:prSet presAssocID="{363C19E2-64D1-42CF-8B71-E7BB11900DAE}" presName="parentText" presStyleLbl="node1" presStyleIdx="1" presStyleCnt="2">
        <dgm:presLayoutVars>
          <dgm:chMax val="0"/>
          <dgm:bulletEnabled val="1"/>
        </dgm:presLayoutVars>
      </dgm:prSet>
      <dgm:spPr/>
      <dgm:t>
        <a:bodyPr/>
        <a:lstStyle/>
        <a:p>
          <a:pPr rtl="1"/>
          <a:endParaRPr lang="fa-IR"/>
        </a:p>
      </dgm:t>
    </dgm:pt>
    <dgm:pt modelId="{ECFAB966-A714-434C-922F-ECED604CE57B}" type="pres">
      <dgm:prSet presAssocID="{363C19E2-64D1-42CF-8B71-E7BB11900DAE}" presName="negativeSpace" presStyleCnt="0"/>
      <dgm:spPr/>
    </dgm:pt>
    <dgm:pt modelId="{8D698B80-108B-4A45-939F-A82A5C6FB515}" type="pres">
      <dgm:prSet presAssocID="{363C19E2-64D1-42CF-8B71-E7BB11900DAE}" presName="childText" presStyleLbl="conFgAcc1" presStyleIdx="1" presStyleCnt="2" custLinFactNeighborX="-702" custLinFactNeighborY="3494">
        <dgm:presLayoutVars>
          <dgm:bulletEnabled val="1"/>
        </dgm:presLayoutVars>
      </dgm:prSet>
      <dgm:spPr/>
      <dgm:t>
        <a:bodyPr/>
        <a:lstStyle/>
        <a:p>
          <a:pPr rtl="1"/>
          <a:endParaRPr lang="fa-IR"/>
        </a:p>
      </dgm:t>
    </dgm:pt>
  </dgm:ptLst>
  <dgm:cxnLst>
    <dgm:cxn modelId="{71DCA560-72F3-49B4-B42F-639243DCBCAD}" type="presOf" srcId="{EAAA7C2B-D530-4786-BE9D-77B8A7FAC59B}" destId="{B134C467-961B-4973-A5D0-8FD76C7577B0}" srcOrd="0" destOrd="0" presId="urn:microsoft.com/office/officeart/2005/8/layout/list1"/>
    <dgm:cxn modelId="{15E0DC10-AB49-44A5-A5B7-A49B4A22E242}" srcId="{EAAA7C2B-D530-4786-BE9D-77B8A7FAC59B}" destId="{363C19E2-64D1-42CF-8B71-E7BB11900DAE}" srcOrd="1" destOrd="0" parTransId="{846559BB-9A74-4591-A228-DFFBBF7F4CA2}" sibTransId="{9AD85B5D-5CCA-4C46-89D0-925561458248}"/>
    <dgm:cxn modelId="{6F0AC559-12A9-4F59-A76F-4BF18130FE59}" type="presOf" srcId="{328C1FC4-13ED-473D-B58A-0780FDAA04D2}" destId="{56E276EC-322B-46ED-B62D-4EB971E010E7}" srcOrd="0" destOrd="0" presId="urn:microsoft.com/office/officeart/2005/8/layout/list1"/>
    <dgm:cxn modelId="{D8C5C790-5D07-4904-93AC-3F35050F3922}" srcId="{363C19E2-64D1-42CF-8B71-E7BB11900DAE}" destId="{623C1AB7-3B83-4CFB-AA25-913D2E3D1162}" srcOrd="0" destOrd="0" parTransId="{D3787140-1524-46DF-A0BE-35716A4980B8}" sibTransId="{8EABF474-E150-495D-B542-816112D273A7}"/>
    <dgm:cxn modelId="{3FA96B5F-9D46-4CBA-9571-36257929D950}" type="presOf" srcId="{623C1AB7-3B83-4CFB-AA25-913D2E3D1162}" destId="{8D698B80-108B-4A45-939F-A82A5C6FB515}" srcOrd="0" destOrd="0" presId="urn:microsoft.com/office/officeart/2005/8/layout/list1"/>
    <dgm:cxn modelId="{C1502348-838A-434F-8275-B8F90FEFC267}" type="presOf" srcId="{363C19E2-64D1-42CF-8B71-E7BB11900DAE}" destId="{E53AC034-CE47-4606-9314-E7AC14E1FDAA}" srcOrd="1" destOrd="0" presId="urn:microsoft.com/office/officeart/2005/8/layout/list1"/>
    <dgm:cxn modelId="{23B03EF3-9BE9-4FA6-822E-5372426911CA}" type="presOf" srcId="{328C1FC4-13ED-473D-B58A-0780FDAA04D2}" destId="{D435A06E-C5C5-4A69-A66E-5897B561176D}" srcOrd="1" destOrd="0" presId="urn:microsoft.com/office/officeart/2005/8/layout/list1"/>
    <dgm:cxn modelId="{8C441007-89F0-4199-8B9D-92A8023B443C}" type="presOf" srcId="{363C19E2-64D1-42CF-8B71-E7BB11900DAE}" destId="{E994444E-C3DE-4443-91C7-657D8A53D4D9}" srcOrd="0" destOrd="0" presId="urn:microsoft.com/office/officeart/2005/8/layout/list1"/>
    <dgm:cxn modelId="{EAA2B199-4CD4-4E04-B275-8564A5758839}" srcId="{328C1FC4-13ED-473D-B58A-0780FDAA04D2}" destId="{C7222B87-600A-410A-A428-48387D14B8FA}" srcOrd="0" destOrd="0" parTransId="{4DD0C907-F729-45BE-AFF6-8775D64C1C52}" sibTransId="{88134C82-9E1B-4FA9-9E4C-E81B5125CD54}"/>
    <dgm:cxn modelId="{A6647D3A-362D-4A8C-BC66-443245D753C0}" srcId="{EAAA7C2B-D530-4786-BE9D-77B8A7FAC59B}" destId="{328C1FC4-13ED-473D-B58A-0780FDAA04D2}" srcOrd="0" destOrd="0" parTransId="{526F7D8E-E558-4FCE-B9D1-53A699E277AF}" sibTransId="{F15E62EF-AE76-4A39-9639-105E63AB5CBE}"/>
    <dgm:cxn modelId="{2400444F-6EDC-4F77-A71B-B5A2E7E6E6D6}" type="presOf" srcId="{C7222B87-600A-410A-A428-48387D14B8FA}" destId="{1A69E518-EBB6-4C37-A28B-A7D99AB3B901}" srcOrd="0" destOrd="0" presId="urn:microsoft.com/office/officeart/2005/8/layout/list1"/>
    <dgm:cxn modelId="{5674EC47-B0B9-4E38-9C8C-598E67E39F2F}" type="presParOf" srcId="{B134C467-961B-4973-A5D0-8FD76C7577B0}" destId="{F65E5AE8-FB4D-421E-B363-6E367D86BE07}" srcOrd="0" destOrd="0" presId="urn:microsoft.com/office/officeart/2005/8/layout/list1"/>
    <dgm:cxn modelId="{1D97A5C6-032D-40CE-A866-03E2F0D25DED}" type="presParOf" srcId="{F65E5AE8-FB4D-421E-B363-6E367D86BE07}" destId="{56E276EC-322B-46ED-B62D-4EB971E010E7}" srcOrd="0" destOrd="0" presId="urn:microsoft.com/office/officeart/2005/8/layout/list1"/>
    <dgm:cxn modelId="{F53E83AA-A3D5-41EE-86F8-54A71B7D227A}" type="presParOf" srcId="{F65E5AE8-FB4D-421E-B363-6E367D86BE07}" destId="{D435A06E-C5C5-4A69-A66E-5897B561176D}" srcOrd="1" destOrd="0" presId="urn:microsoft.com/office/officeart/2005/8/layout/list1"/>
    <dgm:cxn modelId="{F72B305A-7251-48A4-9126-1A1ED9325791}" type="presParOf" srcId="{B134C467-961B-4973-A5D0-8FD76C7577B0}" destId="{8FD3CC53-22A1-47E6-BE18-31C5242B75D5}" srcOrd="1" destOrd="0" presId="urn:microsoft.com/office/officeart/2005/8/layout/list1"/>
    <dgm:cxn modelId="{E249734F-833D-4755-92D4-7CF1C2DC0135}" type="presParOf" srcId="{B134C467-961B-4973-A5D0-8FD76C7577B0}" destId="{1A69E518-EBB6-4C37-A28B-A7D99AB3B901}" srcOrd="2" destOrd="0" presId="urn:microsoft.com/office/officeart/2005/8/layout/list1"/>
    <dgm:cxn modelId="{A9860459-34CC-4891-9345-C62DBAB708ED}" type="presParOf" srcId="{B134C467-961B-4973-A5D0-8FD76C7577B0}" destId="{3671B314-12B9-42CB-B90A-2FB47A949409}" srcOrd="3" destOrd="0" presId="urn:microsoft.com/office/officeart/2005/8/layout/list1"/>
    <dgm:cxn modelId="{5D63BB78-E144-4B8B-8E5D-9EC4A3E7999D}" type="presParOf" srcId="{B134C467-961B-4973-A5D0-8FD76C7577B0}" destId="{B73C1C84-7F71-4215-9916-6D470D15CAC7}" srcOrd="4" destOrd="0" presId="urn:microsoft.com/office/officeart/2005/8/layout/list1"/>
    <dgm:cxn modelId="{2DD00917-2A42-4452-99A2-C171F01D381B}" type="presParOf" srcId="{B73C1C84-7F71-4215-9916-6D470D15CAC7}" destId="{E994444E-C3DE-4443-91C7-657D8A53D4D9}" srcOrd="0" destOrd="0" presId="urn:microsoft.com/office/officeart/2005/8/layout/list1"/>
    <dgm:cxn modelId="{FE86E45A-8C8E-42F3-AE46-B73A7B3CB353}" type="presParOf" srcId="{B73C1C84-7F71-4215-9916-6D470D15CAC7}" destId="{E53AC034-CE47-4606-9314-E7AC14E1FDAA}" srcOrd="1" destOrd="0" presId="urn:microsoft.com/office/officeart/2005/8/layout/list1"/>
    <dgm:cxn modelId="{DF8160AD-C886-40B7-857E-EEE668C5913D}" type="presParOf" srcId="{B134C467-961B-4973-A5D0-8FD76C7577B0}" destId="{ECFAB966-A714-434C-922F-ECED604CE57B}" srcOrd="5" destOrd="0" presId="urn:microsoft.com/office/officeart/2005/8/layout/list1"/>
    <dgm:cxn modelId="{972FAD66-BA2E-442C-A0BA-17DC074F3789}" type="presParOf" srcId="{B134C467-961B-4973-A5D0-8FD76C7577B0}" destId="{8D698B80-108B-4A45-939F-A82A5C6FB515}"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789869-4D9D-4340-A2AE-CDF70096A87E}">
      <dsp:nvSpPr>
        <dsp:cNvPr id="0" name=""/>
        <dsp:cNvSpPr/>
      </dsp:nvSpPr>
      <dsp:spPr>
        <a:xfrm>
          <a:off x="330278" y="561642"/>
          <a:ext cx="2766804" cy="1067986"/>
        </a:xfrm>
        <a:prstGeom prst="chevron">
          <a:avLst>
            <a:gd name="adj" fmla="val 4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AC3ADAC-5092-4B7B-963C-A182148C459D}">
      <dsp:nvSpPr>
        <dsp:cNvPr id="0" name=""/>
        <dsp:cNvSpPr/>
      </dsp:nvSpPr>
      <dsp:spPr>
        <a:xfrm>
          <a:off x="476350" y="1250691"/>
          <a:ext cx="2870609" cy="3549912"/>
        </a:xfrm>
        <a:prstGeom prst="roundRect">
          <a:avLst>
            <a:gd name="adj" fmla="val 10000"/>
          </a:avLst>
        </a:prstGeom>
        <a:solidFill>
          <a:schemeClr val="bg1"/>
        </a:solidFill>
        <a:ln w="12700"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fa-IR" sz="1800" b="1" kern="1200" dirty="0" smtClean="0">
              <a:solidFill>
                <a:schemeClr val="tx1"/>
              </a:solidFill>
              <a:effectLst/>
            </a:rPr>
            <a:t>سكرتارية (2014)</a:t>
          </a:r>
          <a:r>
            <a:rPr lang="en-US" sz="1800" b="1" kern="1200" dirty="0" smtClean="0">
              <a:solidFill>
                <a:schemeClr val="tx1"/>
              </a:solidFill>
              <a:effectLst/>
            </a:rPr>
            <a:t>IPPC </a:t>
          </a:r>
          <a:endParaRPr lang="fa-IR" sz="1800" b="1" kern="1200" dirty="0" smtClean="0">
            <a:solidFill>
              <a:schemeClr val="tx1"/>
            </a:solidFill>
            <a:effectLst/>
          </a:endParaRPr>
        </a:p>
        <a:p>
          <a:pPr lvl="0" algn="ctr" defTabSz="800100" rtl="1">
            <a:lnSpc>
              <a:spcPct val="90000"/>
            </a:lnSpc>
            <a:spcBef>
              <a:spcPct val="0"/>
            </a:spcBef>
            <a:spcAft>
              <a:spcPct val="35000"/>
            </a:spcAft>
          </a:pPr>
          <a:endParaRPr lang="fa-IR" sz="1800" b="1" kern="1200" dirty="0" smtClean="0">
            <a:solidFill>
              <a:schemeClr val="tx1"/>
            </a:solidFill>
            <a:effectLst/>
          </a:endParaRPr>
        </a:p>
        <a:p>
          <a:pPr lvl="0" algn="ctr" defTabSz="800100" rtl="1">
            <a:lnSpc>
              <a:spcPct val="90000"/>
            </a:lnSpc>
            <a:spcBef>
              <a:spcPct val="0"/>
            </a:spcBef>
            <a:spcAft>
              <a:spcPct val="35000"/>
            </a:spcAft>
          </a:pPr>
          <a:endParaRPr lang="fa-IR" sz="1800" b="1" kern="1200" dirty="0" smtClean="0">
            <a:solidFill>
              <a:schemeClr val="tx1"/>
            </a:solidFill>
            <a:effectLst/>
          </a:endParaRPr>
        </a:p>
        <a:p>
          <a:pPr lvl="0" algn="ctr" defTabSz="800100" rtl="1">
            <a:lnSpc>
              <a:spcPct val="90000"/>
            </a:lnSpc>
            <a:spcBef>
              <a:spcPct val="0"/>
            </a:spcBef>
            <a:spcAft>
              <a:spcPct val="35000"/>
            </a:spcAft>
          </a:pPr>
          <a:r>
            <a:rPr lang="fa-IR" sz="1800" b="1" kern="1200" dirty="0" smtClean="0">
              <a:solidFill>
                <a:schemeClr val="tx1"/>
              </a:solidFill>
              <a:effectLst/>
            </a:rPr>
            <a:t>بدعم من </a:t>
          </a:r>
          <a:r>
            <a:rPr lang="en-US" sz="1800" b="1" kern="1200" dirty="0" smtClean="0">
              <a:solidFill>
                <a:schemeClr val="tx1"/>
              </a:solidFill>
              <a:effectLst/>
            </a:rPr>
            <a:t>TPPT ، </a:t>
          </a:r>
          <a:r>
            <a:rPr lang="fa-IR" sz="1800" b="1" kern="1200" dirty="0" smtClean="0">
              <a:solidFill>
                <a:schemeClr val="tx1"/>
              </a:solidFill>
              <a:effectLst/>
            </a:rPr>
            <a:t>تم تطوير المواصفة العامة 62 للمعايير الخاصة بمتطلبات استخدام معالجات الصحة النباتية المختلفة كتدابير الصحة النباتية</a:t>
          </a:r>
          <a:endParaRPr lang="en-GB" sz="1400" kern="1200" dirty="0">
            <a:solidFill>
              <a:schemeClr val="tx1"/>
            </a:solidFill>
            <a:effectLst/>
            <a:latin typeface="+mn-lt"/>
            <a:ea typeface="+mn-ea"/>
            <a:cs typeface="+mn-cs"/>
          </a:endParaRPr>
        </a:p>
      </dsp:txBody>
      <dsp:txXfrm>
        <a:off x="560427" y="1334768"/>
        <a:ext cx="2702455" cy="3381758"/>
      </dsp:txXfrm>
    </dsp:sp>
    <dsp:sp modelId="{66DF2999-1B1E-43C2-A6B4-AA5248064D68}">
      <dsp:nvSpPr>
        <dsp:cNvPr id="0" name=""/>
        <dsp:cNvSpPr/>
      </dsp:nvSpPr>
      <dsp:spPr>
        <a:xfrm>
          <a:off x="3668840" y="527905"/>
          <a:ext cx="2766804" cy="1067986"/>
        </a:xfrm>
        <a:prstGeom prst="chevron">
          <a:avLst>
            <a:gd name="adj" fmla="val 40000"/>
          </a:avLst>
        </a:prstGeom>
        <a:solidFill>
          <a:schemeClr val="accent4">
            <a:hueOff val="903239"/>
            <a:satOff val="-5904"/>
            <a:lumOff val="352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B4BCB3-0CA3-41A3-AF2A-91BD615F621A}">
      <dsp:nvSpPr>
        <dsp:cNvPr id="0" name=""/>
        <dsp:cNvSpPr/>
      </dsp:nvSpPr>
      <dsp:spPr>
        <a:xfrm>
          <a:off x="3873906" y="1288060"/>
          <a:ext cx="2843951" cy="3477630"/>
        </a:xfrm>
        <a:prstGeom prst="roundRect">
          <a:avLst>
            <a:gd name="adj" fmla="val 10000"/>
          </a:avLst>
        </a:prstGeom>
        <a:solidFill>
          <a:schemeClr val="bg1"/>
        </a:solidFill>
        <a:ln w="12700" cap="flat" cmpd="sng" algn="ctr">
          <a:solidFill>
            <a:srgbClr val="218D6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endParaRPr lang="en-US" sz="1800" b="1" kern="1200" dirty="0">
            <a:solidFill>
              <a:schemeClr val="tx1"/>
            </a:solidFill>
            <a:effectLst/>
          </a:endParaRPr>
        </a:p>
        <a:p>
          <a:pPr marL="0" marR="0" lvl="0" indent="0" algn="r" defTabSz="914400" rtl="1" eaLnBrk="1" fontAlgn="auto" latinLnBrk="0" hangingPunct="1">
            <a:lnSpc>
              <a:spcPct val="100000"/>
            </a:lnSpc>
            <a:spcBef>
              <a:spcPct val="0"/>
            </a:spcBef>
            <a:spcAft>
              <a:spcPts val="0"/>
            </a:spcAft>
            <a:buClrTx/>
            <a:buSzTx/>
            <a:buFontTx/>
            <a:buNone/>
            <a:tabLst/>
            <a:defRPr/>
          </a:pPr>
          <a:r>
            <a:rPr lang="fa-IR" sz="1800" b="1" kern="1200" dirty="0" smtClean="0">
              <a:solidFill>
                <a:schemeClr val="tx1"/>
              </a:solidFill>
              <a:effectLst/>
            </a:rPr>
            <a:t>لجنه المعاییر فی  النوفمبر (2014) و </a:t>
          </a:r>
          <a:r>
            <a:rPr lang="en-US" sz="1800" b="1" kern="1200" dirty="0" smtClean="0">
              <a:solidFill>
                <a:schemeClr val="tx1"/>
              </a:solidFill>
              <a:effectLst/>
            </a:rPr>
            <a:t>CPM </a:t>
          </a:r>
          <a:r>
            <a:rPr lang="fa-IR" sz="1800" b="1" kern="1200" dirty="0" smtClean="0">
              <a:solidFill>
                <a:schemeClr val="tx1"/>
              </a:solidFill>
              <a:effectLst/>
            </a:rPr>
            <a:t> 9 (2015)</a:t>
          </a:r>
        </a:p>
        <a:p>
          <a:pPr marL="0" marR="0" lvl="0" indent="0" algn="r" defTabSz="914400" rtl="1" eaLnBrk="1" fontAlgn="auto" latinLnBrk="0" hangingPunct="1">
            <a:lnSpc>
              <a:spcPct val="100000"/>
            </a:lnSpc>
            <a:spcBef>
              <a:spcPct val="0"/>
            </a:spcBef>
            <a:spcAft>
              <a:spcPts val="0"/>
            </a:spcAft>
            <a:buClrTx/>
            <a:buSzTx/>
            <a:buFontTx/>
            <a:buNone/>
            <a:tabLst/>
            <a:defRPr/>
          </a:pPr>
          <a:endParaRPr lang="fa-IR" sz="1800" b="1" kern="1200" dirty="0" smtClean="0">
            <a:solidFill>
              <a:schemeClr val="tx1"/>
            </a:solidFill>
            <a:effectLst/>
          </a:endParaRPr>
        </a:p>
        <a:p>
          <a:pPr marL="0" marR="0" lvl="0" indent="0" algn="r" defTabSz="914400" rtl="1" eaLnBrk="1" fontAlgn="auto" latinLnBrk="0" hangingPunct="1">
            <a:lnSpc>
              <a:spcPct val="100000"/>
            </a:lnSpc>
            <a:spcBef>
              <a:spcPct val="0"/>
            </a:spcBef>
            <a:spcAft>
              <a:spcPts val="0"/>
            </a:spcAft>
            <a:buClrTx/>
            <a:buSzTx/>
            <a:buFontTx/>
            <a:buNone/>
            <a:tabLst/>
            <a:defRPr/>
          </a:pPr>
          <a:endParaRPr lang="fa-IR" sz="1800" b="1" kern="1200" smtClean="0">
            <a:solidFill>
              <a:schemeClr val="tx1"/>
            </a:solidFill>
            <a:effectLst/>
          </a:endParaRPr>
        </a:p>
        <a:p>
          <a:pPr marL="0" marR="0" lvl="0" indent="0" algn="r" defTabSz="914400" rtl="1" eaLnBrk="1" fontAlgn="auto" latinLnBrk="0" hangingPunct="1">
            <a:lnSpc>
              <a:spcPct val="100000"/>
            </a:lnSpc>
            <a:spcBef>
              <a:spcPct val="0"/>
            </a:spcBef>
            <a:spcAft>
              <a:spcPts val="0"/>
            </a:spcAft>
            <a:buClrTx/>
            <a:buSzTx/>
            <a:buFontTx/>
            <a:buNone/>
            <a:tabLst/>
            <a:defRPr/>
          </a:pPr>
          <a:r>
            <a:rPr lang="en-US" sz="1800" b="1" kern="1200" smtClean="0">
              <a:solidFill>
                <a:schemeClr val="tx1"/>
              </a:solidFill>
              <a:effectLst/>
            </a:rPr>
            <a:t> </a:t>
          </a:r>
          <a:r>
            <a:rPr lang="fa-IR" sz="1800" b="1" kern="1200" dirty="0" smtClean="0">
              <a:solidFill>
                <a:schemeClr val="tx1"/>
              </a:solidFill>
              <a:effectLst/>
            </a:rPr>
            <a:t>لجنة المعاییر أوصت  و هيئة تدابير الصحة النباتيةوأضيفتها</a:t>
          </a:r>
        </a:p>
        <a:p>
          <a:pPr lvl="0" algn="r" defTabSz="400050">
            <a:lnSpc>
              <a:spcPct val="90000"/>
            </a:lnSpc>
            <a:spcBef>
              <a:spcPct val="0"/>
            </a:spcBef>
            <a:spcAft>
              <a:spcPct val="35000"/>
            </a:spcAft>
          </a:pPr>
          <a:r>
            <a:rPr lang="fa-IR" sz="1800" b="1" kern="1200" dirty="0" smtClean="0">
              <a:solidFill>
                <a:schemeClr val="tx1"/>
              </a:solidFill>
              <a:effectLst/>
            </a:rPr>
            <a:t> إلى برنامج العمل:</a:t>
          </a:r>
          <a:r>
            <a:rPr lang="en-US" sz="1800" b="1" kern="1200" dirty="0" smtClean="0">
              <a:solidFill>
                <a:schemeClr val="tx1"/>
              </a:solidFill>
              <a:effectLst/>
            </a:rPr>
            <a:t> </a:t>
          </a:r>
          <a:endParaRPr lang="en-US" sz="1800" i="1" kern="1200" dirty="0">
            <a:solidFill>
              <a:schemeClr val="tx1"/>
            </a:solidFill>
            <a:effectLst/>
            <a:latin typeface="+mn-lt"/>
            <a:ea typeface="+mn-ea"/>
            <a:cs typeface="+mn-cs"/>
          </a:endParaRPr>
        </a:p>
        <a:p>
          <a:pPr lvl="0" algn="r" defTabSz="400050">
            <a:lnSpc>
              <a:spcPct val="90000"/>
            </a:lnSpc>
            <a:spcBef>
              <a:spcPct val="0"/>
            </a:spcBef>
            <a:spcAft>
              <a:spcPct val="35000"/>
            </a:spcAft>
          </a:pPr>
          <a:r>
            <a:rPr lang="fa-IR" sz="1800" i="1" kern="1200" dirty="0" smtClean="0">
              <a:solidFill>
                <a:schemeClr val="tx1"/>
              </a:solidFill>
              <a:effectLst/>
              <a:latin typeface="+mn-lt"/>
              <a:ea typeface="+mn-ea"/>
              <a:cs typeface="+mn-cs"/>
            </a:rPr>
            <a:t>متطلبات استخدام التشعيع كتدبير من تدابير الصحة النباتية (مراجعة المعيار الدولي رقم 18)</a:t>
          </a:r>
          <a:endParaRPr lang="en-GB" sz="900" kern="1200" dirty="0">
            <a:solidFill>
              <a:schemeClr val="tx1"/>
            </a:solidFill>
            <a:effectLst/>
            <a:latin typeface="+mn-lt"/>
            <a:ea typeface="+mn-ea"/>
            <a:cs typeface="+mn-cs"/>
          </a:endParaRPr>
        </a:p>
      </dsp:txBody>
      <dsp:txXfrm>
        <a:off x="3957202" y="1371356"/>
        <a:ext cx="2677359" cy="3311038"/>
      </dsp:txXfrm>
    </dsp:sp>
    <dsp:sp modelId="{87A9EB05-279A-4411-8E58-2BF4D5A0BA05}">
      <dsp:nvSpPr>
        <dsp:cNvPr id="0" name=""/>
        <dsp:cNvSpPr/>
      </dsp:nvSpPr>
      <dsp:spPr>
        <a:xfrm>
          <a:off x="6728211" y="523409"/>
          <a:ext cx="2766804" cy="1067986"/>
        </a:xfrm>
        <a:prstGeom prst="chevron">
          <a:avLst>
            <a:gd name="adj" fmla="val 40000"/>
          </a:avLst>
        </a:prstGeom>
        <a:solidFill>
          <a:schemeClr val="accent4">
            <a:hueOff val="1806477"/>
            <a:satOff val="-11807"/>
            <a:lumOff val="70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39BC4EB-FD05-49F2-93BE-F5DFD619DF3A}">
      <dsp:nvSpPr>
        <dsp:cNvPr id="0" name=""/>
        <dsp:cNvSpPr/>
      </dsp:nvSpPr>
      <dsp:spPr>
        <a:xfrm>
          <a:off x="7024842" y="1264089"/>
          <a:ext cx="2756218" cy="3526896"/>
        </a:xfrm>
        <a:prstGeom prst="roundRect">
          <a:avLst>
            <a:gd name="adj" fmla="val 10000"/>
          </a:avLst>
        </a:prstGeom>
        <a:solidFill>
          <a:schemeClr val="bg1"/>
        </a:solidFill>
        <a:ln w="12700" cap="flat" cmpd="sng" algn="ctr">
          <a:solidFill>
            <a:srgbClr val="218D6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r" defTabSz="800100">
            <a:lnSpc>
              <a:spcPct val="90000"/>
            </a:lnSpc>
            <a:spcBef>
              <a:spcPct val="0"/>
            </a:spcBef>
            <a:spcAft>
              <a:spcPct val="35000"/>
            </a:spcAft>
          </a:pPr>
          <a:r>
            <a:rPr lang="fa-IR" sz="1800" b="1" kern="1200" dirty="0" smtClean="0">
              <a:solidFill>
                <a:schemeClr val="tx1"/>
              </a:solidFill>
              <a:effectLst/>
            </a:rPr>
            <a:t>تمت إضافة 4 مواضيع أخرى لأنواع العلاج المختلفة:</a:t>
          </a:r>
          <a:endParaRPr lang="ru-RU" sz="1800" b="1" kern="1200" dirty="0">
            <a:solidFill>
              <a:schemeClr val="tx1"/>
            </a:solidFill>
            <a:effectLst/>
          </a:endParaRPr>
        </a:p>
        <a:p>
          <a:pPr marL="171450" marR="0" lvl="1" indent="-171450" algn="l" defTabSz="800100" eaLnBrk="1" fontAlgn="auto" latinLnBrk="0" hangingPunct="1">
            <a:lnSpc>
              <a:spcPct val="90000"/>
            </a:lnSpc>
            <a:spcBef>
              <a:spcPct val="0"/>
            </a:spcBef>
            <a:spcAft>
              <a:spcPct val="15000"/>
            </a:spcAft>
            <a:buClrTx/>
            <a:buSzTx/>
            <a:buFontTx/>
            <a:buChar char="••"/>
            <a:tabLst/>
            <a:defRPr/>
          </a:pPr>
          <a:r>
            <a:rPr lang="fa-IR" sz="1800" kern="1200" dirty="0" smtClean="0">
              <a:solidFill>
                <a:schemeClr val="tx2">
                  <a:lumMod val="60000"/>
                  <a:lumOff val="40000"/>
                </a:schemeClr>
              </a:solidFill>
              <a:effectLst/>
              <a:latin typeface="+mn-lt"/>
              <a:ea typeface="+mn-ea"/>
              <a:cs typeface="+mn-cs"/>
            </a:rPr>
            <a:t>درجة الحرارة</a:t>
          </a:r>
          <a:endParaRPr lang="ru-RU" sz="1800" kern="1200" dirty="0">
            <a:solidFill>
              <a:schemeClr val="tx1"/>
            </a:solidFill>
            <a:effectLst/>
          </a:endParaRPr>
        </a:p>
        <a:p>
          <a:pPr marL="171450" marR="0" lvl="1" indent="-171450" algn="l" defTabSz="800100" rtl="0" eaLnBrk="1" fontAlgn="auto" latinLnBrk="0" hangingPunct="1">
            <a:lnSpc>
              <a:spcPct val="90000"/>
            </a:lnSpc>
            <a:spcBef>
              <a:spcPct val="0"/>
            </a:spcBef>
            <a:spcAft>
              <a:spcPct val="15000"/>
            </a:spcAft>
            <a:buClrTx/>
            <a:buSzTx/>
            <a:buFontTx/>
            <a:buChar char="••"/>
            <a:tabLst/>
            <a:defRPr/>
          </a:pPr>
          <a:r>
            <a:rPr lang="fa-IR" sz="1800" kern="1200" dirty="0" smtClean="0">
              <a:solidFill>
                <a:srgbClr val="EFA91F"/>
              </a:solidFill>
              <a:effectLst/>
              <a:latin typeface="+mn-lt"/>
              <a:ea typeface="+mn-ea"/>
              <a:cs typeface="+mn-cs"/>
            </a:rPr>
            <a:t>تبخیر</a:t>
          </a:r>
          <a:r>
            <a:rPr lang="en-GB" sz="1800" kern="1200" dirty="0">
              <a:solidFill>
                <a:schemeClr val="tx1"/>
              </a:solidFill>
              <a:effectLst/>
              <a:latin typeface="+mn-lt"/>
              <a:ea typeface="+mn-ea"/>
              <a:cs typeface="+mn-cs"/>
            </a:rPr>
            <a:t> </a:t>
          </a:r>
          <a:endParaRPr lang="ru-RU" sz="1800" kern="1200" dirty="0">
            <a:solidFill>
              <a:schemeClr val="tx1"/>
            </a:solidFill>
            <a:effectLst/>
          </a:endParaRPr>
        </a:p>
        <a:p>
          <a:pPr marL="171450" marR="0" lvl="1" indent="-171450" algn="l" defTabSz="800100" eaLnBrk="1" fontAlgn="auto" latinLnBrk="0" hangingPunct="1">
            <a:lnSpc>
              <a:spcPct val="90000"/>
            </a:lnSpc>
            <a:spcBef>
              <a:spcPct val="0"/>
            </a:spcBef>
            <a:spcAft>
              <a:spcPct val="15000"/>
            </a:spcAft>
            <a:buClrTx/>
            <a:buSzTx/>
            <a:buFontTx/>
            <a:buChar char="••"/>
            <a:tabLst/>
            <a:defRPr/>
          </a:pPr>
          <a:r>
            <a:rPr lang="fa-IR" sz="1800" kern="1200" dirty="0" smtClean="0">
              <a:solidFill>
                <a:schemeClr val="accent2">
                  <a:lumMod val="75000"/>
                </a:schemeClr>
              </a:solidFill>
              <a:effectLst/>
              <a:latin typeface="+mn-lt"/>
              <a:ea typeface="+mn-ea"/>
              <a:cs typeface="+mn-cs"/>
            </a:rPr>
            <a:t>جو معدل</a:t>
          </a:r>
          <a:endParaRPr lang="ru-RU" sz="1800" kern="1200" dirty="0">
            <a:solidFill>
              <a:schemeClr val="tx1"/>
            </a:solidFill>
            <a:effectLst/>
          </a:endParaRPr>
        </a:p>
        <a:p>
          <a:pPr marL="171450" marR="0" lvl="1" indent="-171450" algn="l" defTabSz="800100" eaLnBrk="1" fontAlgn="auto" latinLnBrk="0" hangingPunct="1">
            <a:lnSpc>
              <a:spcPct val="90000"/>
            </a:lnSpc>
            <a:spcBef>
              <a:spcPct val="0"/>
            </a:spcBef>
            <a:spcAft>
              <a:spcPct val="15000"/>
            </a:spcAft>
            <a:buClrTx/>
            <a:buSzTx/>
            <a:buFontTx/>
            <a:buChar char="••"/>
            <a:tabLst/>
            <a:defRPr/>
          </a:pPr>
          <a:r>
            <a:rPr lang="fa-IR" sz="1800" kern="1200" dirty="0" smtClean="0">
              <a:solidFill>
                <a:srgbClr val="FF0000"/>
              </a:solidFill>
              <a:effectLst/>
              <a:latin typeface="+mn-lt"/>
              <a:ea typeface="+mn-ea"/>
              <a:cs typeface="+mn-cs"/>
            </a:rPr>
            <a:t>الكيميائية</a:t>
          </a:r>
          <a:endParaRPr lang="ru-RU" sz="1800" kern="1200" dirty="0">
            <a:solidFill>
              <a:schemeClr val="tx1"/>
            </a:solidFill>
            <a:effectLst/>
          </a:endParaRPr>
        </a:p>
        <a:p>
          <a:pPr marL="171450" marR="0" lvl="1" indent="-171450" algn="l" defTabSz="800100" eaLnBrk="1" fontAlgn="auto" latinLnBrk="0" hangingPunct="1">
            <a:lnSpc>
              <a:spcPct val="90000"/>
            </a:lnSpc>
            <a:spcBef>
              <a:spcPct val="0"/>
            </a:spcBef>
            <a:spcAft>
              <a:spcPct val="15000"/>
            </a:spcAft>
            <a:buClrTx/>
            <a:buSzTx/>
            <a:buFontTx/>
            <a:buChar char="••"/>
            <a:tabLst/>
            <a:defRPr/>
          </a:pPr>
          <a:r>
            <a:rPr lang="fa-IR" sz="1800" kern="1200" dirty="0" smtClean="0">
              <a:solidFill>
                <a:srgbClr val="7030A0"/>
              </a:solidFill>
              <a:effectLst/>
              <a:latin typeface="+mn-lt"/>
              <a:ea typeface="+mn-ea"/>
              <a:cs typeface="+mn-cs"/>
            </a:rPr>
            <a:t>تشعیع </a:t>
          </a:r>
          <a:endParaRPr lang="en-US" sz="1800" b="1" kern="1200" dirty="0">
            <a:solidFill>
              <a:schemeClr val="tx1"/>
            </a:solidFill>
            <a:effectLst/>
          </a:endParaRPr>
        </a:p>
        <a:p>
          <a:pPr marL="171450" lvl="1" indent="-171450" algn="l" defTabSz="800100">
            <a:lnSpc>
              <a:spcPct val="90000"/>
            </a:lnSpc>
            <a:spcBef>
              <a:spcPct val="0"/>
            </a:spcBef>
            <a:spcAft>
              <a:spcPct val="15000"/>
            </a:spcAft>
            <a:buChar char="••"/>
          </a:pPr>
          <a:endParaRPr lang="ru-RU" sz="400" kern="1200" dirty="0">
            <a:solidFill>
              <a:schemeClr val="tx1"/>
            </a:solidFill>
            <a:effectLst/>
          </a:endParaRPr>
        </a:p>
        <a:p>
          <a:pPr marL="57150" lvl="1" indent="-57150" algn="l" defTabSz="177800">
            <a:lnSpc>
              <a:spcPct val="90000"/>
            </a:lnSpc>
            <a:spcBef>
              <a:spcPct val="0"/>
            </a:spcBef>
            <a:spcAft>
              <a:spcPct val="15000"/>
            </a:spcAft>
            <a:buChar char="••"/>
          </a:pPr>
          <a:endParaRPr lang="ru-RU" sz="400" kern="1200" dirty="0">
            <a:solidFill>
              <a:schemeClr val="tx1"/>
            </a:solidFill>
            <a:effectLst/>
          </a:endParaRPr>
        </a:p>
      </dsp:txBody>
      <dsp:txXfrm>
        <a:off x="7105569" y="1344816"/>
        <a:ext cx="2594764" cy="336544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6D98A2-2082-4979-997C-CB907FB9B3D9}">
      <dsp:nvSpPr>
        <dsp:cNvPr id="0" name=""/>
        <dsp:cNvSpPr/>
      </dsp:nvSpPr>
      <dsp:spPr>
        <a:xfrm>
          <a:off x="67669" y="-342934"/>
          <a:ext cx="3048812" cy="2286609"/>
        </a:xfrm>
        <a:prstGeom prst="upArrow">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C89D0582-DED6-48BD-B330-D24F3EB9C288}">
      <dsp:nvSpPr>
        <dsp:cNvPr id="0" name=""/>
        <dsp:cNvSpPr/>
      </dsp:nvSpPr>
      <dsp:spPr>
        <a:xfrm>
          <a:off x="2429505" y="32126"/>
          <a:ext cx="8327338" cy="10839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0" rIns="142240" bIns="142240" numCol="1" spcCol="1270" anchor="ctr" anchorCtr="0">
          <a:noAutofit/>
        </a:bodyPr>
        <a:lstStyle/>
        <a:p>
          <a:pPr lvl="0" algn="r" defTabSz="622300" rtl="1">
            <a:lnSpc>
              <a:spcPct val="90000"/>
            </a:lnSpc>
            <a:spcBef>
              <a:spcPct val="0"/>
            </a:spcBef>
            <a:spcAft>
              <a:spcPct val="35000"/>
            </a:spcAft>
          </a:pPr>
          <a:r>
            <a:rPr lang="fa-IR" sz="2000" b="1" kern="1200" dirty="0" smtClean="0">
              <a:effectLst/>
              <a:latin typeface="+mn-lt"/>
              <a:ea typeface="+mn-ea"/>
              <a:cs typeface="+mn-cs"/>
            </a:rPr>
            <a:t>تمت إضافة الموضوع مع الأولوية 2 ثم تم تغييره لاحقًا إلى الأولوية 3 بواسطة </a:t>
          </a:r>
          <a:r>
            <a:rPr lang="en-US" sz="2000" b="1" kern="1200" dirty="0" smtClean="0">
              <a:effectLst/>
              <a:latin typeface="+mn-lt"/>
              <a:ea typeface="+mn-ea"/>
              <a:cs typeface="+mn-cs"/>
            </a:rPr>
            <a:t>CPM-10 (2015) </a:t>
          </a:r>
          <a:r>
            <a:rPr lang="fa-IR" sz="2000" b="1" kern="1200" dirty="0" smtClean="0">
              <a:effectLst/>
              <a:latin typeface="+mn-lt"/>
              <a:ea typeface="+mn-ea"/>
              <a:cs typeface="+mn-cs"/>
            </a:rPr>
            <a:t>وإلى الأولوية 1 بواسطة </a:t>
          </a:r>
          <a:r>
            <a:rPr lang="en-US" sz="2000" b="1" kern="1200" dirty="0" smtClean="0">
              <a:effectLst/>
              <a:latin typeface="+mn-lt"/>
              <a:ea typeface="+mn-ea"/>
              <a:cs typeface="+mn-cs"/>
            </a:rPr>
            <a:t>SC </a:t>
          </a:r>
          <a:r>
            <a:rPr lang="fa-IR" sz="2000" b="1" kern="1200" dirty="0" smtClean="0">
              <a:effectLst/>
              <a:latin typeface="+mn-lt"/>
              <a:ea typeface="+mn-ea"/>
              <a:cs typeface="+mn-cs"/>
            </a:rPr>
            <a:t>في 2020</a:t>
          </a:r>
          <a:endParaRPr lang="ru-RU" sz="2000" b="1" kern="1200" dirty="0">
            <a:effectLst/>
          </a:endParaRPr>
        </a:p>
      </dsp:txBody>
      <dsp:txXfrm>
        <a:off x="2429505" y="32126"/>
        <a:ext cx="8327338" cy="1083967"/>
      </dsp:txXfrm>
    </dsp:sp>
    <dsp:sp modelId="{5B8F6F0B-5DB5-4B92-948D-560CC8DA1921}">
      <dsp:nvSpPr>
        <dsp:cNvPr id="0" name=""/>
        <dsp:cNvSpPr/>
      </dsp:nvSpPr>
      <dsp:spPr>
        <a:xfrm>
          <a:off x="982312" y="2134226"/>
          <a:ext cx="3048812" cy="2286609"/>
        </a:xfrm>
        <a:prstGeom prst="downArrow">
          <a:avLst/>
        </a:prstGeom>
        <a:solidFill>
          <a:schemeClr val="accent2">
            <a:hueOff val="-5738671"/>
            <a:satOff val="5077"/>
            <a:lumOff val="902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CA0A2EE7-270C-4F70-97D1-481282DDD2ED}">
      <dsp:nvSpPr>
        <dsp:cNvPr id="0" name=""/>
        <dsp:cNvSpPr/>
      </dsp:nvSpPr>
      <dsp:spPr>
        <a:xfrm>
          <a:off x="3264905" y="914960"/>
          <a:ext cx="7940609" cy="36583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0" rIns="170688" bIns="170688" numCol="1" spcCol="1270" anchor="ctr" anchorCtr="0">
          <a:noAutofit/>
        </a:bodyPr>
        <a:lstStyle/>
        <a:p>
          <a:pPr lvl="0" algn="r" defTabSz="1066800" rtl="1">
            <a:lnSpc>
              <a:spcPct val="90000"/>
            </a:lnSpc>
            <a:spcBef>
              <a:spcPct val="0"/>
            </a:spcBef>
            <a:spcAft>
              <a:spcPct val="35000"/>
            </a:spcAft>
          </a:pPr>
          <a:r>
            <a:rPr lang="en-US" sz="2400" b="1" kern="1200" dirty="0" smtClean="0">
              <a:effectLst/>
            </a:rPr>
            <a:t>TPPT (2020-12)</a:t>
          </a:r>
          <a:r>
            <a:rPr lang="fa-IR" sz="2400" b="1" kern="1200" dirty="0" smtClean="0">
              <a:effectLst/>
            </a:rPr>
            <a:t>: صاغ مراجعة المعيار الدولي لتدابير الصحة النباتية </a:t>
          </a:r>
          <a:r>
            <a:rPr lang="fa-IR" sz="2000" b="1" kern="1200" dirty="0" smtClean="0">
              <a:effectLst/>
            </a:rPr>
            <a:t>18</a:t>
          </a:r>
        </a:p>
        <a:p>
          <a:pPr lvl="0" algn="r" defTabSz="1066800" rtl="1">
            <a:lnSpc>
              <a:spcPct val="90000"/>
            </a:lnSpc>
            <a:spcBef>
              <a:spcPct val="0"/>
            </a:spcBef>
            <a:spcAft>
              <a:spcPct val="35000"/>
            </a:spcAft>
          </a:pPr>
          <a:r>
            <a:rPr lang="en-GB" sz="2000" b="1" kern="1200" dirty="0" smtClean="0">
              <a:effectLst/>
            </a:rPr>
            <a:t>-</a:t>
          </a:r>
          <a:r>
            <a:rPr lang="fa-IR" sz="2000" b="1" kern="1200" dirty="0" smtClean="0">
              <a:effectLst/>
            </a:rPr>
            <a:t> تحديث ودمج التطورات الحديثة في تكنولوجيا التشعيع</a:t>
          </a:r>
        </a:p>
        <a:p>
          <a:pPr lvl="0" algn="r" defTabSz="1066800" rtl="1">
            <a:lnSpc>
              <a:spcPct val="90000"/>
            </a:lnSpc>
            <a:spcBef>
              <a:spcPct val="0"/>
            </a:spcBef>
            <a:spcAft>
              <a:spcPct val="35000"/>
            </a:spcAft>
          </a:pPr>
          <a:r>
            <a:rPr lang="fa-IR" sz="2000" b="1" kern="1200" dirty="0" smtClean="0">
              <a:effectLst/>
            </a:rPr>
            <a:t>- للتوافق مع المعايير المعتمدة بالفعل:</a:t>
          </a:r>
        </a:p>
        <a:p>
          <a:pPr lvl="0" algn="r" defTabSz="1066800" rtl="1">
            <a:lnSpc>
              <a:spcPct val="90000"/>
            </a:lnSpc>
            <a:spcBef>
              <a:spcPct val="0"/>
            </a:spcBef>
            <a:spcAft>
              <a:spcPct val="35000"/>
            </a:spcAft>
          </a:pPr>
          <a:endParaRPr lang="fa-IR" sz="2000" b="1" kern="1200" dirty="0" smtClean="0">
            <a:effectLst/>
          </a:endParaRPr>
        </a:p>
        <a:p>
          <a:pPr lvl="0" algn="r" defTabSz="1066800" rtl="1">
            <a:lnSpc>
              <a:spcPct val="90000"/>
            </a:lnSpc>
            <a:spcBef>
              <a:spcPct val="0"/>
            </a:spcBef>
            <a:spcAft>
              <a:spcPct val="35000"/>
            </a:spcAft>
          </a:pPr>
          <a:r>
            <a:rPr lang="fa-IR" sz="2000" b="1" kern="1200" dirty="0" smtClean="0">
              <a:effectLst/>
            </a:rPr>
            <a:t>المعيار الدولي لتدابير الصحة النباتية رقم 42: متطلبات استخدام معالجات درجة الحرارة كتدابير للصحة النباتية</a:t>
          </a:r>
        </a:p>
        <a:p>
          <a:pPr lvl="0" algn="r" defTabSz="1066800" rtl="1">
            <a:lnSpc>
              <a:spcPct val="90000"/>
            </a:lnSpc>
            <a:spcBef>
              <a:spcPct val="0"/>
            </a:spcBef>
            <a:spcAft>
              <a:spcPct val="35000"/>
            </a:spcAft>
          </a:pPr>
          <a:r>
            <a:rPr lang="fa-IR" sz="2000" b="1" kern="1200" dirty="0" smtClean="0">
              <a:effectLst/>
            </a:rPr>
            <a:t>المعيار الدولي لتدابير الصحة النباتية 43 متطلبات استخدام التبخير كتدبير من تدابير الصحة النباتية</a:t>
          </a:r>
        </a:p>
        <a:p>
          <a:pPr lvl="0" algn="r" defTabSz="1066800" rtl="1">
            <a:lnSpc>
              <a:spcPct val="90000"/>
            </a:lnSpc>
            <a:spcBef>
              <a:spcPct val="0"/>
            </a:spcBef>
            <a:spcAft>
              <a:spcPct val="35000"/>
            </a:spcAft>
          </a:pPr>
          <a:r>
            <a:rPr lang="fa-IR" sz="2000" b="1" kern="1200" dirty="0" smtClean="0">
              <a:effectLst/>
            </a:rPr>
            <a:t>المعيار الدولي لتدابير الصحة النباتية رقم 44: متطلبات استخدام معالجات الغلاف الجوي المعدلة كتدابير للصحة النباتية</a:t>
          </a:r>
          <a:endParaRPr lang="en-GB" sz="2000" b="1" kern="1200" dirty="0">
            <a:effectLst/>
          </a:endParaRPr>
        </a:p>
      </dsp:txBody>
      <dsp:txXfrm>
        <a:off x="3264905" y="914960"/>
        <a:ext cx="7940609" cy="365834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4245FE-B80F-48A9-ABCC-145296E2C325}">
      <dsp:nvSpPr>
        <dsp:cNvPr id="0" name=""/>
        <dsp:cNvSpPr/>
      </dsp:nvSpPr>
      <dsp:spPr>
        <a:xfrm>
          <a:off x="0" y="1201839"/>
          <a:ext cx="9220199" cy="1602452"/>
        </a:xfrm>
        <a:prstGeom prst="notchedRightArrow">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D8B5895-442E-47FD-B4B6-612C75E88824}">
      <dsp:nvSpPr>
        <dsp:cNvPr id="0" name=""/>
        <dsp:cNvSpPr/>
      </dsp:nvSpPr>
      <dsp:spPr>
        <a:xfrm>
          <a:off x="711" y="0"/>
          <a:ext cx="2264241" cy="16024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r" defTabSz="800100" rtl="1">
            <a:lnSpc>
              <a:spcPct val="90000"/>
            </a:lnSpc>
            <a:spcBef>
              <a:spcPct val="0"/>
            </a:spcBef>
            <a:spcAft>
              <a:spcPct val="35000"/>
            </a:spcAft>
          </a:pPr>
          <a:r>
            <a:rPr lang="fa-IR" sz="1800" b="1" kern="1200" dirty="0" smtClean="0">
              <a:effectLst/>
            </a:rPr>
            <a:t>2020</a:t>
          </a:r>
          <a:endParaRPr lang="en-US" sz="1800" b="1" kern="1200" dirty="0">
            <a:effectLst/>
          </a:endParaRPr>
        </a:p>
        <a:p>
          <a:pPr lvl="0" algn="r" defTabSz="800100" rtl="1">
            <a:lnSpc>
              <a:spcPct val="90000"/>
            </a:lnSpc>
            <a:spcBef>
              <a:spcPct val="0"/>
            </a:spcBef>
            <a:spcAft>
              <a:spcPct val="35000"/>
            </a:spcAft>
          </a:pPr>
          <a:r>
            <a:rPr lang="fa-IR" sz="1800" b="1" kern="1200" dirty="0" smtClean="0">
              <a:effectLst/>
            </a:rPr>
            <a:t>تم تقديم متطلبات استخدام التشعيع كتدبير من تدابير الصحة النباتية (مراجعة المعيار الدولي رقم 18) (2014-007) للمشاورة الأولى</a:t>
          </a:r>
          <a:endParaRPr lang="en-GB" sz="1800" b="1" i="0" kern="1200" dirty="0">
            <a:effectLst/>
            <a:latin typeface="+mn-lt"/>
            <a:ea typeface="+mn-ea"/>
            <a:cs typeface="+mn-cs"/>
          </a:endParaRPr>
        </a:p>
      </dsp:txBody>
      <dsp:txXfrm>
        <a:off x="711" y="0"/>
        <a:ext cx="2264241" cy="1602452"/>
      </dsp:txXfrm>
    </dsp:sp>
    <dsp:sp modelId="{3A13AC4B-D924-4CE7-9245-C9ACAA0F52BE}">
      <dsp:nvSpPr>
        <dsp:cNvPr id="0" name=""/>
        <dsp:cNvSpPr/>
      </dsp:nvSpPr>
      <dsp:spPr>
        <a:xfrm>
          <a:off x="932525" y="1802758"/>
          <a:ext cx="400613" cy="400613"/>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418C6AF-C511-4094-8333-03BF3BB7BCE1}">
      <dsp:nvSpPr>
        <dsp:cNvPr id="0" name=""/>
        <dsp:cNvSpPr/>
      </dsp:nvSpPr>
      <dsp:spPr>
        <a:xfrm>
          <a:off x="2294379" y="2403678"/>
          <a:ext cx="3695000" cy="16024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rtl="1">
            <a:lnSpc>
              <a:spcPct val="90000"/>
            </a:lnSpc>
            <a:spcBef>
              <a:spcPct val="0"/>
            </a:spcBef>
            <a:spcAft>
              <a:spcPct val="35000"/>
            </a:spcAft>
          </a:pPr>
          <a:r>
            <a:rPr lang="fa-IR" sz="1800" b="1" kern="1200" dirty="0" smtClean="0">
              <a:effectLst/>
            </a:rPr>
            <a:t>المضيف والمضيف المساعد</a:t>
          </a:r>
        </a:p>
        <a:p>
          <a:pPr lvl="0" algn="ctr" defTabSz="800100" rtl="1">
            <a:lnSpc>
              <a:spcPct val="90000"/>
            </a:lnSpc>
            <a:spcBef>
              <a:spcPct val="0"/>
            </a:spcBef>
            <a:spcAft>
              <a:spcPct val="35000"/>
            </a:spcAft>
          </a:pPr>
          <a:r>
            <a:rPr lang="fa-IR" sz="1800" b="1" kern="1200" dirty="0" smtClean="0">
              <a:effectLst/>
            </a:rPr>
            <a:t>استعرض التعليقات والتغييرات المقترحة على النص</a:t>
          </a:r>
          <a:endParaRPr lang="en-GB" sz="900" kern="1200" dirty="0">
            <a:effectLst/>
            <a:latin typeface="+mn-lt"/>
            <a:ea typeface="+mn-ea"/>
            <a:cs typeface="+mn-cs"/>
          </a:endParaRPr>
        </a:p>
      </dsp:txBody>
      <dsp:txXfrm>
        <a:off x="2294379" y="2403678"/>
        <a:ext cx="3695000" cy="1602452"/>
      </dsp:txXfrm>
    </dsp:sp>
    <dsp:sp modelId="{9F594781-88E6-4694-BBC0-818806F0E04F}">
      <dsp:nvSpPr>
        <dsp:cNvPr id="0" name=""/>
        <dsp:cNvSpPr/>
      </dsp:nvSpPr>
      <dsp:spPr>
        <a:xfrm>
          <a:off x="3941573" y="1802758"/>
          <a:ext cx="400613" cy="400613"/>
        </a:xfrm>
        <a:prstGeom prst="ellipse">
          <a:avLst/>
        </a:prstGeom>
        <a:solidFill>
          <a:schemeClr val="accent3">
            <a:hueOff val="597989"/>
            <a:satOff val="4972"/>
            <a:lumOff val="39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1BC743-342D-4914-8365-D2781E003827}">
      <dsp:nvSpPr>
        <dsp:cNvPr id="0" name=""/>
        <dsp:cNvSpPr/>
      </dsp:nvSpPr>
      <dsp:spPr>
        <a:xfrm>
          <a:off x="6018806" y="0"/>
          <a:ext cx="2278660" cy="16024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lang="fa-IR" sz="1800" b="1" kern="1200" dirty="0" smtClean="0">
              <a:effectLst/>
            </a:rPr>
            <a:t>لجنه المعاییر7</a:t>
          </a:r>
          <a:r>
            <a:rPr lang="en-US" sz="1800" b="1" kern="1200" dirty="0" smtClean="0">
              <a:effectLst/>
            </a:rPr>
            <a:t> -</a:t>
          </a:r>
          <a:r>
            <a:rPr lang="fa-IR" sz="1800" b="1" kern="1200" dirty="0" smtClean="0">
              <a:effectLst/>
            </a:rPr>
            <a:t>2022</a:t>
          </a:r>
        </a:p>
        <a:p>
          <a:pPr marL="0" marR="0" lvl="0" indent="0" algn="r" defTabSz="914400" rtl="1" eaLnBrk="1" fontAlgn="auto" latinLnBrk="0" hangingPunct="1">
            <a:lnSpc>
              <a:spcPct val="100000"/>
            </a:lnSpc>
            <a:spcBef>
              <a:spcPct val="0"/>
            </a:spcBef>
            <a:spcAft>
              <a:spcPts val="0"/>
            </a:spcAft>
            <a:buClrTx/>
            <a:buSzTx/>
            <a:buFontTx/>
            <a:buNone/>
            <a:tabLst/>
            <a:defRPr/>
          </a:pPr>
          <a:r>
            <a:rPr lang="fa-IR" sz="1800" b="1" kern="1200" dirty="0" smtClean="0">
              <a:effectLst/>
            </a:rPr>
            <a:t>تمت مراجعة ومعالجة التعليقات الاستشارية والتوصية بالاستشارة الثانية (1 يوليو 2022)</a:t>
          </a:r>
          <a:endParaRPr lang="ru-RU" sz="1800" b="1" kern="1200" dirty="0">
            <a:effectLst/>
          </a:endParaRPr>
        </a:p>
      </dsp:txBody>
      <dsp:txXfrm>
        <a:off x="6018806" y="0"/>
        <a:ext cx="2278660" cy="1602452"/>
      </dsp:txXfrm>
    </dsp:sp>
    <dsp:sp modelId="{EE18AC58-1810-42FA-AF12-0842C6FF8179}">
      <dsp:nvSpPr>
        <dsp:cNvPr id="0" name=""/>
        <dsp:cNvSpPr/>
      </dsp:nvSpPr>
      <dsp:spPr>
        <a:xfrm>
          <a:off x="6957830" y="1802758"/>
          <a:ext cx="400613" cy="400613"/>
        </a:xfrm>
        <a:prstGeom prst="ellipse">
          <a:avLst/>
        </a:prstGeom>
        <a:solidFill>
          <a:schemeClr val="accent3">
            <a:hueOff val="1195977"/>
            <a:satOff val="9943"/>
            <a:lumOff val="7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B1CEAB-BD39-444B-8DB8-6E9A2A64D75C}">
      <dsp:nvSpPr>
        <dsp:cNvPr id="0" name=""/>
        <dsp:cNvSpPr/>
      </dsp:nvSpPr>
      <dsp:spPr>
        <a:xfrm>
          <a:off x="278294" y="1554948"/>
          <a:ext cx="4136414" cy="13631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9370" tIns="39370" rIns="39370" bIns="39370" numCol="1" spcCol="1270" anchor="ctr" anchorCtr="0">
          <a:noAutofit/>
        </a:bodyPr>
        <a:lstStyle/>
        <a:p>
          <a:pPr lvl="0" algn="ctr" defTabSz="1377950">
            <a:lnSpc>
              <a:spcPct val="90000"/>
            </a:lnSpc>
            <a:spcBef>
              <a:spcPct val="0"/>
            </a:spcBef>
            <a:spcAft>
              <a:spcPct val="35000"/>
            </a:spcAft>
          </a:pPr>
          <a:r>
            <a:rPr lang="fa-IR" sz="3100" kern="1200" baseline="0" dirty="0" smtClean="0"/>
            <a:t>البرامج القطرية والمنظمات الإقليمية لوقاية النباتات والمنظمات الأخرى ذات الصلة.</a:t>
          </a:r>
          <a:endParaRPr lang="en-US" sz="3100" kern="1200" dirty="0"/>
        </a:p>
      </dsp:txBody>
      <dsp:txXfrm>
        <a:off x="278294" y="1554948"/>
        <a:ext cx="4136414" cy="1363136"/>
      </dsp:txXfrm>
    </dsp:sp>
    <dsp:sp modelId="{E280F55D-9403-4F13-9805-B94E71F803FC}">
      <dsp:nvSpPr>
        <dsp:cNvPr id="0" name=""/>
        <dsp:cNvSpPr/>
      </dsp:nvSpPr>
      <dsp:spPr>
        <a:xfrm>
          <a:off x="273594" y="1140366"/>
          <a:ext cx="329032" cy="329032"/>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28F0C88-092F-403A-9A6E-217B337A8A9D}">
      <dsp:nvSpPr>
        <dsp:cNvPr id="0" name=""/>
        <dsp:cNvSpPr/>
      </dsp:nvSpPr>
      <dsp:spPr>
        <a:xfrm>
          <a:off x="503917" y="679720"/>
          <a:ext cx="329032" cy="329032"/>
        </a:xfrm>
        <a:prstGeom prst="ellipse">
          <a:avLst/>
        </a:prstGeom>
        <a:solidFill>
          <a:schemeClr val="accent4">
            <a:hueOff val="100360"/>
            <a:satOff val="-656"/>
            <a:lumOff val="39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BFB8616-A2D3-4D3F-AB0A-60F3D08E4EF5}">
      <dsp:nvSpPr>
        <dsp:cNvPr id="0" name=""/>
        <dsp:cNvSpPr/>
      </dsp:nvSpPr>
      <dsp:spPr>
        <a:xfrm>
          <a:off x="1056692" y="771850"/>
          <a:ext cx="517051" cy="517051"/>
        </a:xfrm>
        <a:prstGeom prst="ellipse">
          <a:avLst/>
        </a:prstGeom>
        <a:solidFill>
          <a:schemeClr val="accent4">
            <a:hueOff val="200720"/>
            <a:satOff val="-1312"/>
            <a:lumOff val="7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F76146C-D15D-4648-82AC-DCD5F5292876}">
      <dsp:nvSpPr>
        <dsp:cNvPr id="0" name=""/>
        <dsp:cNvSpPr/>
      </dsp:nvSpPr>
      <dsp:spPr>
        <a:xfrm>
          <a:off x="1517338" y="265139"/>
          <a:ext cx="329032" cy="329032"/>
        </a:xfrm>
        <a:prstGeom prst="ellipse">
          <a:avLst/>
        </a:prstGeom>
        <a:solidFill>
          <a:schemeClr val="accent4">
            <a:hueOff val="301080"/>
            <a:satOff val="-1968"/>
            <a:lumOff val="11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BF920C2-BA8E-46DB-955F-C1D7B5E1B416}">
      <dsp:nvSpPr>
        <dsp:cNvPr id="0" name=""/>
        <dsp:cNvSpPr/>
      </dsp:nvSpPr>
      <dsp:spPr>
        <a:xfrm>
          <a:off x="2116178" y="80880"/>
          <a:ext cx="329032" cy="329032"/>
        </a:xfrm>
        <a:prstGeom prst="ellipse">
          <a:avLst/>
        </a:prstGeom>
        <a:solidFill>
          <a:schemeClr val="accent4">
            <a:hueOff val="401439"/>
            <a:satOff val="-2624"/>
            <a:lumOff val="156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85A680E-7D5C-4ED5-BA74-2D86E16B376B}">
      <dsp:nvSpPr>
        <dsp:cNvPr id="0" name=""/>
        <dsp:cNvSpPr/>
      </dsp:nvSpPr>
      <dsp:spPr>
        <a:xfrm>
          <a:off x="2853212" y="403333"/>
          <a:ext cx="329032" cy="329032"/>
        </a:xfrm>
        <a:prstGeom prst="ellipse">
          <a:avLst/>
        </a:prstGeom>
        <a:solidFill>
          <a:schemeClr val="accent4">
            <a:hueOff val="501799"/>
            <a:satOff val="-3280"/>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B77F026-E88B-4184-A115-FE5DB52B83C5}">
      <dsp:nvSpPr>
        <dsp:cNvPr id="0" name=""/>
        <dsp:cNvSpPr/>
      </dsp:nvSpPr>
      <dsp:spPr>
        <a:xfrm>
          <a:off x="3313858" y="633656"/>
          <a:ext cx="517051" cy="517051"/>
        </a:xfrm>
        <a:prstGeom prst="ellipse">
          <a:avLst/>
        </a:prstGeom>
        <a:solidFill>
          <a:schemeClr val="accent4">
            <a:hueOff val="602159"/>
            <a:satOff val="-3936"/>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4B263A1-3F6D-4328-BCE4-E26FA796B606}">
      <dsp:nvSpPr>
        <dsp:cNvPr id="0" name=""/>
        <dsp:cNvSpPr/>
      </dsp:nvSpPr>
      <dsp:spPr>
        <a:xfrm>
          <a:off x="3958763" y="1140366"/>
          <a:ext cx="329032" cy="329032"/>
        </a:xfrm>
        <a:prstGeom prst="ellipse">
          <a:avLst/>
        </a:prstGeom>
        <a:solidFill>
          <a:schemeClr val="accent4">
            <a:hueOff val="702519"/>
            <a:satOff val="-4592"/>
            <a:lumOff val="274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5F9841-28AF-4076-BDCC-FB1F1C17EECD}">
      <dsp:nvSpPr>
        <dsp:cNvPr id="0" name=""/>
        <dsp:cNvSpPr/>
      </dsp:nvSpPr>
      <dsp:spPr>
        <a:xfrm>
          <a:off x="4235150" y="1647077"/>
          <a:ext cx="329032" cy="329032"/>
        </a:xfrm>
        <a:prstGeom prst="ellipse">
          <a:avLst/>
        </a:prstGeom>
        <a:solidFill>
          <a:schemeClr val="accent4">
            <a:hueOff val="802879"/>
            <a:satOff val="-5248"/>
            <a:lumOff val="313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02E8A4E-2EDC-461C-BC33-A8F1F673E678}">
      <dsp:nvSpPr>
        <dsp:cNvPr id="0" name=""/>
        <dsp:cNvSpPr/>
      </dsp:nvSpPr>
      <dsp:spPr>
        <a:xfrm>
          <a:off x="1839790" y="679720"/>
          <a:ext cx="846084" cy="846084"/>
        </a:xfrm>
        <a:prstGeom prst="ellipse">
          <a:avLst/>
        </a:prstGeom>
        <a:solidFill>
          <a:schemeClr val="accent4">
            <a:hueOff val="903239"/>
            <a:satOff val="-5904"/>
            <a:lumOff val="352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F6FE2D8-1C20-4D97-A95C-703BD30B4DD5}">
      <dsp:nvSpPr>
        <dsp:cNvPr id="0" name=""/>
        <dsp:cNvSpPr/>
      </dsp:nvSpPr>
      <dsp:spPr>
        <a:xfrm>
          <a:off x="43271" y="2430176"/>
          <a:ext cx="329032" cy="329032"/>
        </a:xfrm>
        <a:prstGeom prst="ellipse">
          <a:avLst/>
        </a:prstGeom>
        <a:solidFill>
          <a:schemeClr val="accent4">
            <a:hueOff val="1003599"/>
            <a:satOff val="-6559"/>
            <a:lumOff val="392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8EC4709-50B7-48F7-A78D-8ED285C7558B}">
      <dsp:nvSpPr>
        <dsp:cNvPr id="0" name=""/>
        <dsp:cNvSpPr/>
      </dsp:nvSpPr>
      <dsp:spPr>
        <a:xfrm>
          <a:off x="319658" y="2844757"/>
          <a:ext cx="517051" cy="517051"/>
        </a:xfrm>
        <a:prstGeom prst="ellipse">
          <a:avLst/>
        </a:prstGeom>
        <a:solidFill>
          <a:schemeClr val="accent4">
            <a:hueOff val="1103958"/>
            <a:satOff val="-7215"/>
            <a:lumOff val="431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2C8A74A-904B-4357-9150-78263C03E6B1}">
      <dsp:nvSpPr>
        <dsp:cNvPr id="0" name=""/>
        <dsp:cNvSpPr/>
      </dsp:nvSpPr>
      <dsp:spPr>
        <a:xfrm>
          <a:off x="1010627" y="3213274"/>
          <a:ext cx="752075" cy="752075"/>
        </a:xfrm>
        <a:prstGeom prst="ellipse">
          <a:avLst/>
        </a:prstGeom>
        <a:solidFill>
          <a:schemeClr val="accent4">
            <a:hueOff val="1204318"/>
            <a:satOff val="-7871"/>
            <a:lumOff val="470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5D2507-3A9A-4DAE-B54A-42E53FE194C4}">
      <dsp:nvSpPr>
        <dsp:cNvPr id="0" name=""/>
        <dsp:cNvSpPr/>
      </dsp:nvSpPr>
      <dsp:spPr>
        <a:xfrm>
          <a:off x="1977984" y="3812114"/>
          <a:ext cx="329032" cy="329032"/>
        </a:xfrm>
        <a:prstGeom prst="ellipse">
          <a:avLst/>
        </a:prstGeom>
        <a:solidFill>
          <a:schemeClr val="accent4">
            <a:hueOff val="1304678"/>
            <a:satOff val="-8527"/>
            <a:lumOff val="509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83FD0EA-7A5A-4D6E-ACBE-EF4A7E4B4C67}">
      <dsp:nvSpPr>
        <dsp:cNvPr id="0" name=""/>
        <dsp:cNvSpPr/>
      </dsp:nvSpPr>
      <dsp:spPr>
        <a:xfrm>
          <a:off x="2162243" y="3213274"/>
          <a:ext cx="517051" cy="517051"/>
        </a:xfrm>
        <a:prstGeom prst="ellipse">
          <a:avLst/>
        </a:prstGeom>
        <a:solidFill>
          <a:schemeClr val="accent4">
            <a:hueOff val="1405038"/>
            <a:satOff val="-9183"/>
            <a:lumOff val="54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7413E97-2AE8-4C76-A2AC-8F6E261EC8D7}">
      <dsp:nvSpPr>
        <dsp:cNvPr id="0" name=""/>
        <dsp:cNvSpPr/>
      </dsp:nvSpPr>
      <dsp:spPr>
        <a:xfrm>
          <a:off x="2622889" y="3858179"/>
          <a:ext cx="329032" cy="329032"/>
        </a:xfrm>
        <a:prstGeom prst="ellipse">
          <a:avLst/>
        </a:prstGeom>
        <a:solidFill>
          <a:schemeClr val="accent4">
            <a:hueOff val="1505398"/>
            <a:satOff val="-9839"/>
            <a:lumOff val="588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244410-EC14-4D70-884A-3BE4CCAA31E0}">
      <dsp:nvSpPr>
        <dsp:cNvPr id="0" name=""/>
        <dsp:cNvSpPr/>
      </dsp:nvSpPr>
      <dsp:spPr>
        <a:xfrm>
          <a:off x="3037470" y="3121145"/>
          <a:ext cx="752075" cy="752075"/>
        </a:xfrm>
        <a:prstGeom prst="ellipse">
          <a:avLst/>
        </a:prstGeom>
        <a:solidFill>
          <a:schemeClr val="accent4">
            <a:hueOff val="1605758"/>
            <a:satOff val="-10495"/>
            <a:lumOff val="627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F1C640-B6B7-418B-8473-6B794BE90B0B}">
      <dsp:nvSpPr>
        <dsp:cNvPr id="0" name=""/>
        <dsp:cNvSpPr/>
      </dsp:nvSpPr>
      <dsp:spPr>
        <a:xfrm>
          <a:off x="4050892" y="2936886"/>
          <a:ext cx="517051" cy="517051"/>
        </a:xfrm>
        <a:prstGeom prst="ellipse">
          <a:avLst/>
        </a:prstGeom>
        <a:solidFill>
          <a:schemeClr val="accent4">
            <a:hueOff val="1706117"/>
            <a:satOff val="-11151"/>
            <a:lumOff val="666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5F7FA14-3FC2-4765-99CB-F73E74912B1F}">
      <dsp:nvSpPr>
        <dsp:cNvPr id="0" name=""/>
        <dsp:cNvSpPr/>
      </dsp:nvSpPr>
      <dsp:spPr>
        <a:xfrm>
          <a:off x="5314199" y="771083"/>
          <a:ext cx="1518507" cy="2898996"/>
        </a:xfrm>
        <a:prstGeom prst="chevron">
          <a:avLst>
            <a:gd name="adj" fmla="val 6231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8894F80-48E3-41BE-ADDD-782CE10B2F8F}">
      <dsp:nvSpPr>
        <dsp:cNvPr id="0" name=""/>
        <dsp:cNvSpPr/>
      </dsp:nvSpPr>
      <dsp:spPr>
        <a:xfrm>
          <a:off x="6556614" y="771083"/>
          <a:ext cx="1518507" cy="2898996"/>
        </a:xfrm>
        <a:prstGeom prst="chevron">
          <a:avLst>
            <a:gd name="adj" fmla="val 62310"/>
          </a:avLst>
        </a:prstGeom>
        <a:solidFill>
          <a:schemeClr val="accent4">
            <a:hueOff val="1806477"/>
            <a:satOff val="-11807"/>
            <a:lumOff val="705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5BA2D9B-A64A-4DF7-8DF3-B82E3EEE58C1}">
      <dsp:nvSpPr>
        <dsp:cNvPr id="0" name=""/>
        <dsp:cNvSpPr/>
      </dsp:nvSpPr>
      <dsp:spPr>
        <a:xfrm>
          <a:off x="7494522" y="531504"/>
          <a:ext cx="3520176" cy="3520176"/>
        </a:xfrm>
        <a:prstGeom prst="ellipse">
          <a:avLst/>
        </a:prstGeom>
        <a:solidFill>
          <a:schemeClr val="accent4">
            <a:hueOff val="1806477"/>
            <a:satOff val="-11807"/>
            <a:lumOff val="70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377950" rtl="1">
            <a:lnSpc>
              <a:spcPct val="90000"/>
            </a:lnSpc>
            <a:spcBef>
              <a:spcPct val="0"/>
            </a:spcBef>
            <a:spcAft>
              <a:spcPct val="35000"/>
            </a:spcAft>
          </a:pPr>
          <a:r>
            <a:rPr lang="fa-IR" sz="3100" kern="1200" baseline="0" dirty="0" smtClean="0">
              <a:effectLst>
                <a:outerShdw blurRad="38100" dist="38100" dir="2700000" algn="tl">
                  <a:srgbClr val="000000">
                    <a:alpha val="43137"/>
                  </a:srgbClr>
                </a:outerShdw>
              </a:effectLst>
            </a:rPr>
            <a:t>مدعوون للتعليق وعرض قضايا التنفيذ الممکنه</a:t>
          </a:r>
          <a:endParaRPr lang="en-US" sz="3100" kern="1200" dirty="0">
            <a:effectLst>
              <a:outerShdw blurRad="38100" dist="38100" dir="2700000" algn="tl">
                <a:srgbClr val="000000">
                  <a:alpha val="43137"/>
                </a:srgbClr>
              </a:outerShdw>
            </a:effectLst>
          </a:endParaRPr>
        </a:p>
      </dsp:txBody>
      <dsp:txXfrm>
        <a:off x="8010040" y="1047022"/>
        <a:ext cx="2489140" cy="248914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69E518-EBB6-4C37-A28B-A7D99AB3B901}">
      <dsp:nvSpPr>
        <dsp:cNvPr id="0" name=""/>
        <dsp:cNvSpPr/>
      </dsp:nvSpPr>
      <dsp:spPr>
        <a:xfrm>
          <a:off x="0" y="535874"/>
          <a:ext cx="11302998" cy="18711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7238" tIns="687324" rIns="877238" bIns="234696" numCol="1" spcCol="1270" anchor="t" anchorCtr="0">
          <a:noAutofit/>
        </a:bodyPr>
        <a:lstStyle/>
        <a:p>
          <a:pPr marL="285750" lvl="1" indent="-285750" algn="l" defTabSz="1466850" rtl="0">
            <a:lnSpc>
              <a:spcPct val="90000"/>
            </a:lnSpc>
            <a:spcBef>
              <a:spcPct val="0"/>
            </a:spcBef>
            <a:spcAft>
              <a:spcPct val="15000"/>
            </a:spcAft>
            <a:buChar char="••"/>
          </a:pPr>
          <a:r>
            <a:rPr lang="en-US" sz="3300" kern="1200" baseline="0" dirty="0">
              <a:hlinkClick xmlns:r="http://schemas.openxmlformats.org/officeDocument/2006/relationships" r:id="rId1"/>
            </a:rPr>
            <a:t>https://www.ippc.int/en/core-activities/standards-setting/member-consultation-draft-ispms/</a:t>
          </a:r>
          <a:endParaRPr lang="en-US" sz="3300" kern="1200" dirty="0"/>
        </a:p>
      </dsp:txBody>
      <dsp:txXfrm>
        <a:off x="0" y="535874"/>
        <a:ext cx="11302998" cy="1871100"/>
      </dsp:txXfrm>
    </dsp:sp>
    <dsp:sp modelId="{D435A06E-C5C5-4A69-A66E-5897B561176D}">
      <dsp:nvSpPr>
        <dsp:cNvPr id="0" name=""/>
        <dsp:cNvSpPr/>
      </dsp:nvSpPr>
      <dsp:spPr>
        <a:xfrm>
          <a:off x="542922" y="269870"/>
          <a:ext cx="7912098" cy="974160"/>
        </a:xfrm>
        <a:prstGeom prst="roundRect">
          <a:avLst/>
        </a:prstGeom>
        <a:solidFill>
          <a:schemeClr val="bg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9058" tIns="0" rIns="299058" bIns="0" numCol="1" spcCol="1270" anchor="ctr" anchorCtr="0">
          <a:noAutofit/>
        </a:bodyPr>
        <a:lstStyle/>
        <a:p>
          <a:pPr lvl="0" algn="r" defTabSz="1066800" rtl="1">
            <a:lnSpc>
              <a:spcPct val="90000"/>
            </a:lnSpc>
            <a:spcBef>
              <a:spcPct val="0"/>
            </a:spcBef>
            <a:spcAft>
              <a:spcPct val="35000"/>
            </a:spcAft>
          </a:pPr>
          <a:r>
            <a:rPr lang="fa-IR" sz="2400" kern="1200" baseline="0" dirty="0" smtClean="0">
              <a:solidFill>
                <a:schemeClr val="tx1"/>
              </a:solidFill>
              <a:effectLst>
                <a:outerShdw blurRad="38100" dist="38100" dir="2700000" algn="tl">
                  <a:srgbClr val="000000">
                    <a:alpha val="43137"/>
                  </a:srgbClr>
                </a:outerShdw>
              </a:effectLst>
            </a:rPr>
            <a:t>صفحة الاستشارة (النص الكامل للمعيار الدولي لتدابير الصحة النباتية):</a:t>
          </a:r>
          <a:endParaRPr lang="en-US" sz="2400" kern="1200" dirty="0">
            <a:solidFill>
              <a:schemeClr val="tx1"/>
            </a:solidFill>
            <a:effectLst>
              <a:outerShdw blurRad="38100" dist="38100" dir="2700000" algn="tl">
                <a:srgbClr val="000000">
                  <a:alpha val="43137"/>
                </a:srgbClr>
              </a:outerShdw>
            </a:effectLst>
          </a:endParaRPr>
        </a:p>
      </dsp:txBody>
      <dsp:txXfrm>
        <a:off x="590477" y="317425"/>
        <a:ext cx="7816988" cy="879050"/>
      </dsp:txXfrm>
    </dsp:sp>
    <dsp:sp modelId="{8D698B80-108B-4A45-939F-A82A5C6FB515}">
      <dsp:nvSpPr>
        <dsp:cNvPr id="0" name=""/>
        <dsp:cNvSpPr/>
      </dsp:nvSpPr>
      <dsp:spPr>
        <a:xfrm>
          <a:off x="0" y="3089273"/>
          <a:ext cx="11302998" cy="1403325"/>
        </a:xfrm>
        <a:prstGeom prst="rect">
          <a:avLst/>
        </a:prstGeom>
        <a:solidFill>
          <a:schemeClr val="lt1">
            <a:alpha val="90000"/>
            <a:hueOff val="0"/>
            <a:satOff val="0"/>
            <a:lumOff val="0"/>
            <a:alphaOff val="0"/>
          </a:schemeClr>
        </a:solidFill>
        <a:ln w="12700" cap="flat" cmpd="sng" algn="ctr">
          <a:solidFill>
            <a:schemeClr val="accent5">
              <a:hueOff val="5313054"/>
              <a:satOff val="-2284"/>
              <a:lumOff val="-1058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7238" tIns="687324" rIns="877238" bIns="234696" numCol="1" spcCol="1270" anchor="t" anchorCtr="0">
          <a:noAutofit/>
        </a:bodyPr>
        <a:lstStyle/>
        <a:p>
          <a:pPr marL="285750" lvl="1" indent="-285750" algn="l" defTabSz="1466850" rtl="0">
            <a:lnSpc>
              <a:spcPct val="90000"/>
            </a:lnSpc>
            <a:spcBef>
              <a:spcPct val="0"/>
            </a:spcBef>
            <a:spcAft>
              <a:spcPct val="15000"/>
            </a:spcAft>
            <a:buChar char="••"/>
          </a:pPr>
          <a:r>
            <a:rPr lang="en-US" sz="3300" kern="1200" dirty="0">
              <a:hlinkClick xmlns:r="http://schemas.openxmlformats.org/officeDocument/2006/relationships" r:id="rId2"/>
            </a:rPr>
            <a:t>https://www.ippc.int/en/publications/89820/</a:t>
          </a:r>
          <a:r>
            <a:rPr lang="en-US" sz="3300" kern="1200" dirty="0"/>
            <a:t> </a:t>
          </a:r>
        </a:p>
      </dsp:txBody>
      <dsp:txXfrm>
        <a:off x="0" y="3089273"/>
        <a:ext cx="11302998" cy="1403325"/>
      </dsp:txXfrm>
    </dsp:sp>
    <dsp:sp modelId="{E53AC034-CE47-4606-9314-E7AC14E1FDAA}">
      <dsp:nvSpPr>
        <dsp:cNvPr id="0" name=""/>
        <dsp:cNvSpPr/>
      </dsp:nvSpPr>
      <dsp:spPr>
        <a:xfrm>
          <a:off x="565149" y="2585175"/>
          <a:ext cx="7912098" cy="974160"/>
        </a:xfrm>
        <a:prstGeom prst="roundRect">
          <a:avLst/>
        </a:prstGeom>
        <a:solidFill>
          <a:schemeClr val="accent5">
            <a:hueOff val="5313054"/>
            <a:satOff val="-2284"/>
            <a:lumOff val="-10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9058" tIns="0" rIns="299058" bIns="0" numCol="1" spcCol="1270" anchor="ctr" anchorCtr="0">
          <a:noAutofit/>
        </a:bodyPr>
        <a:lstStyle/>
        <a:p>
          <a:pPr lvl="0" algn="r" defTabSz="1066800" rtl="1">
            <a:lnSpc>
              <a:spcPct val="90000"/>
            </a:lnSpc>
            <a:spcBef>
              <a:spcPct val="0"/>
            </a:spcBef>
            <a:spcAft>
              <a:spcPct val="35000"/>
            </a:spcAft>
          </a:pPr>
          <a:r>
            <a:rPr lang="fa-IR" sz="2400" kern="1200" baseline="0" dirty="0" smtClean="0">
              <a:solidFill>
                <a:schemeClr val="tx1"/>
              </a:solidFill>
              <a:effectLst>
                <a:outerShdw blurRad="38100" dist="38100" dir="2700000" algn="tl">
                  <a:srgbClr val="000000">
                    <a:alpha val="43137"/>
                  </a:srgbClr>
                </a:outerShdw>
              </a:effectLst>
            </a:rPr>
            <a:t>تقرير اجتماع </a:t>
          </a:r>
          <a:r>
            <a:rPr lang="en-US" sz="2400" kern="1200" baseline="0" dirty="0" smtClean="0">
              <a:solidFill>
                <a:schemeClr val="tx1"/>
              </a:solidFill>
              <a:effectLst>
                <a:outerShdw blurRad="38100" dist="38100" dir="2700000" algn="tl">
                  <a:srgbClr val="000000">
                    <a:alpha val="43137"/>
                  </a:srgbClr>
                </a:outerShdw>
              </a:effectLst>
            </a:rPr>
            <a:t>TPPT </a:t>
          </a:r>
          <a:r>
            <a:rPr lang="fa-IR" sz="2400" kern="1200" baseline="0" dirty="0" smtClean="0">
              <a:solidFill>
                <a:schemeClr val="tx1"/>
              </a:solidFill>
              <a:effectLst>
                <a:outerShdw blurRad="38100" dist="38100" dir="2700000" algn="tl">
                  <a:srgbClr val="000000">
                    <a:alpha val="43137"/>
                  </a:srgbClr>
                </a:outerShdw>
              </a:effectLst>
            </a:rPr>
            <a:t>بشأن صياغة المعيار الدولي لتدابير الصحة النباتية:</a:t>
          </a:r>
          <a:endParaRPr lang="en-US" sz="2400" kern="1200" dirty="0">
            <a:solidFill>
              <a:schemeClr val="tx1"/>
            </a:solidFill>
            <a:effectLst>
              <a:outerShdw blurRad="38100" dist="38100" dir="2700000" algn="tl">
                <a:srgbClr val="000000">
                  <a:alpha val="43137"/>
                </a:srgbClr>
              </a:outerShdw>
            </a:effectLst>
          </a:endParaRPr>
        </a:p>
      </dsp:txBody>
      <dsp:txXfrm>
        <a:off x="612704" y="2632730"/>
        <a:ext cx="7816988" cy="879050"/>
      </dsp:txXfrm>
    </dsp:sp>
  </dsp:spTree>
</dsp:drawing>
</file>

<file path=ppt/diagrams/layout1.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9197" cy="33935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30995" y="0"/>
            <a:ext cx="4309197" cy="339355"/>
          </a:xfrm>
          <a:prstGeom prst="rect">
            <a:avLst/>
          </a:prstGeom>
        </p:spPr>
        <p:txBody>
          <a:bodyPr vert="horz" lIns="91440" tIns="45720" rIns="91440" bIns="45720" rtlCol="0"/>
          <a:lstStyle>
            <a:lvl1pPr algn="r">
              <a:defRPr sz="1200"/>
            </a:lvl1pPr>
          </a:lstStyle>
          <a:p>
            <a:fld id="{349C3301-FBA6-4D31-97D9-BCD2FD7EDC48}" type="datetimeFigureOut">
              <a:rPr lang="en-GB" smtClean="0"/>
              <a:t>28/07/2022</a:t>
            </a:fld>
            <a:endParaRPr lang="en-GB"/>
          </a:p>
        </p:txBody>
      </p:sp>
      <p:sp>
        <p:nvSpPr>
          <p:cNvPr id="4" name="Footer Placeholder 3"/>
          <p:cNvSpPr>
            <a:spLocks noGrp="1"/>
          </p:cNvSpPr>
          <p:nvPr>
            <p:ph type="ftr" sz="quarter" idx="2"/>
          </p:nvPr>
        </p:nvSpPr>
        <p:spPr>
          <a:xfrm>
            <a:off x="2" y="6421808"/>
            <a:ext cx="4309197" cy="33935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30995" y="6421808"/>
            <a:ext cx="4309197" cy="339355"/>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1"/>
            <a:ext cx="4309197" cy="33805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30997" y="1"/>
            <a:ext cx="4309197" cy="338058"/>
          </a:xfrm>
          <a:prstGeom prst="rect">
            <a:avLst/>
          </a:prstGeom>
        </p:spPr>
        <p:txBody>
          <a:bodyPr vert="horz" lIns="91440" tIns="45720" rIns="91440" bIns="45720" rtlCol="0"/>
          <a:lstStyle>
            <a:lvl1pPr algn="r">
              <a:defRPr sz="1200"/>
            </a:lvl1pPr>
          </a:lstStyle>
          <a:p>
            <a:fld id="{C7CBEB2F-6753-475F-B25C-75A91B99AD33}" type="datetimeFigureOut">
              <a:rPr lang="en-GB" smtClean="0"/>
              <a:pPr/>
              <a:t>28/07/2022</a:t>
            </a:fld>
            <a:endParaRPr lang="en-GB"/>
          </a:p>
        </p:txBody>
      </p:sp>
      <p:sp>
        <p:nvSpPr>
          <p:cNvPr id="4" name="Slide Image Placeholder 3"/>
          <p:cNvSpPr>
            <a:spLocks noGrp="1" noRot="1" noChangeAspect="1"/>
          </p:cNvSpPr>
          <p:nvPr>
            <p:ph type="sldImg" idx="2"/>
          </p:nvPr>
        </p:nvSpPr>
        <p:spPr>
          <a:xfrm>
            <a:off x="2716213" y="506413"/>
            <a:ext cx="4510087" cy="25368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4252" y="3211554"/>
            <a:ext cx="7954010" cy="304252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3" y="6422023"/>
            <a:ext cx="4309197" cy="338058"/>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30997" y="6422023"/>
            <a:ext cx="4309197" cy="338058"/>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GB" sz="1400" dirty="0" smtClean="0">
                <a:solidFill>
                  <a:schemeClr val="tx1"/>
                </a:solidFill>
                <a:effectLst/>
                <a:latin typeface="+mn-lt"/>
                <a:ea typeface="+mn-ea"/>
                <a:cs typeface="+mn-cs"/>
              </a:rPr>
              <a:t>TPPT</a:t>
            </a:r>
            <a:r>
              <a:rPr lang="en-GB" sz="1400" dirty="0">
                <a:solidFill>
                  <a:schemeClr val="tx1"/>
                </a:solidFill>
                <a:effectLst/>
                <a:latin typeface="+mn-lt"/>
                <a:ea typeface="+mn-ea"/>
                <a:cs typeface="+mn-cs"/>
              </a:rPr>
              <a:t>: Technical Panel on Phytosanitary Treatments </a:t>
            </a:r>
            <a:r>
              <a:rPr lang="fa-IR" sz="1400" dirty="0" smtClean="0">
                <a:solidFill>
                  <a:schemeClr val="tx1"/>
                </a:solidFill>
                <a:effectLst/>
                <a:latin typeface="+mn-lt"/>
                <a:ea typeface="+mn-ea"/>
                <a:cs typeface="+mn-cs"/>
              </a:rPr>
              <a:t>الفريق الفني بمعالجات الصحة النباتية</a:t>
            </a:r>
          </a:p>
          <a:p>
            <a:r>
              <a:rPr lang="en-GB" sz="1200" kern="1200" dirty="0" smtClean="0">
                <a:solidFill>
                  <a:schemeClr val="tx1"/>
                </a:solidFill>
                <a:effectLst/>
                <a:latin typeface="+mn-lt"/>
                <a:ea typeface="+mn-ea"/>
                <a:cs typeface="+mn-cs"/>
              </a:rPr>
              <a:t>2014-05 </a:t>
            </a:r>
            <a:r>
              <a:rPr lang="en-GB" sz="1200" kern="1200" dirty="0">
                <a:solidFill>
                  <a:schemeClr val="tx1"/>
                </a:solidFill>
                <a:effectLst/>
                <a:latin typeface="+mn-lt"/>
                <a:ea typeface="+mn-ea"/>
                <a:cs typeface="+mn-cs"/>
              </a:rPr>
              <a:t>IPPC Secretariat, supported by the Technical Panel on Phytosanitary Treatments (TPPT), developed the generic specification (2014-008) for the development of five standards; Standard Committees (SC) agreed to this approach.</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2014-03 CPM-09 added topic </a:t>
            </a:r>
            <a:r>
              <a:rPr lang="en-GB" sz="1200" i="1" kern="1200" dirty="0">
                <a:solidFill>
                  <a:schemeClr val="tx1"/>
                </a:solidFill>
                <a:effectLst/>
                <a:latin typeface="+mn-lt"/>
                <a:ea typeface="+mn-ea"/>
                <a:cs typeface="+mn-cs"/>
              </a:rPr>
              <a:t>Requirements for the use of irradiation as a phytosanitary measure (Revision to ISPM 18)</a:t>
            </a:r>
            <a:r>
              <a:rPr lang="en-GB" sz="1200" kern="1200" dirty="0">
                <a:solidFill>
                  <a:schemeClr val="tx1"/>
                </a:solidFill>
                <a:effectLst/>
                <a:latin typeface="+mn-lt"/>
                <a:ea typeface="+mn-ea"/>
                <a:cs typeface="+mn-cs"/>
              </a:rPr>
              <a:t> (2014-007) to the work programme with priority 2 (subsequently changed to priority 3 by CPM-10 (2015) and to priority 1 by SC (e-decision 2020_eSC_Nov_02)).</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2015-05 SC approved Specification 62 (</a:t>
            </a:r>
            <a:r>
              <a:rPr lang="en-GB" sz="1200" i="1" kern="1200" dirty="0">
                <a:solidFill>
                  <a:schemeClr val="tx1"/>
                </a:solidFill>
                <a:effectLst/>
                <a:latin typeface="+mn-lt"/>
                <a:ea typeface="+mn-ea"/>
                <a:cs typeface="+mn-cs"/>
              </a:rPr>
              <a:t>Requirements for the use of phytosanitary treatments as phytosanitary measures</a:t>
            </a:r>
            <a:r>
              <a:rPr lang="en-GB" sz="1200"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E492BAE-CBB2-4849-83DB-8D4E8C3851E0}" type="slidenum">
              <a:rPr lang="en-US" smtClean="0"/>
              <a:t>2</a:t>
            </a:fld>
            <a:endParaRPr lang="en-US"/>
          </a:p>
        </p:txBody>
      </p:sp>
    </p:spTree>
    <p:extLst>
      <p:ext uri="{BB962C8B-B14F-4D97-AF65-F5344CB8AC3E}">
        <p14:creationId xmlns:p14="http://schemas.microsoft.com/office/powerpoint/2010/main" val="1255593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 Standards Committee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chemeClr val="tx1"/>
                </a:solidFill>
                <a:effectLst/>
                <a:latin typeface="+mn-lt"/>
                <a:ea typeface="+mn-ea"/>
                <a:cs typeface="+mn-cs"/>
              </a:rPr>
              <a:t>TPPT: Technical Panel on Phytosanitary Treatments </a:t>
            </a:r>
            <a:endParaRPr lang="en-US" dirty="0"/>
          </a:p>
          <a:p>
            <a:endParaRPr lang="en-GB" dirty="0"/>
          </a:p>
          <a:p>
            <a:r>
              <a:rPr lang="en-GB" sz="1200" kern="1200" dirty="0">
                <a:solidFill>
                  <a:schemeClr val="tx1"/>
                </a:solidFill>
                <a:effectLst/>
                <a:latin typeface="+mn-lt"/>
                <a:ea typeface="+mn-ea"/>
                <a:cs typeface="+mn-cs"/>
              </a:rPr>
              <a:t>2020-12 TPPT started the revision.</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2021-02 (two meetings) TPPT revised the draft.</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2021-05 SC revised and approved for first consultation.</a:t>
            </a:r>
            <a:endParaRPr lang="en-US" dirty="0"/>
          </a:p>
        </p:txBody>
      </p:sp>
      <p:sp>
        <p:nvSpPr>
          <p:cNvPr id="4" name="Slide Number Placeholder 3"/>
          <p:cNvSpPr>
            <a:spLocks noGrp="1"/>
          </p:cNvSpPr>
          <p:nvPr>
            <p:ph type="sldNum" sz="quarter" idx="10"/>
          </p:nvPr>
        </p:nvSpPr>
        <p:spPr/>
        <p:txBody>
          <a:bodyPr/>
          <a:lstStyle/>
          <a:p>
            <a:fld id="{9E492BAE-CBB2-4849-83DB-8D4E8C3851E0}" type="slidenum">
              <a:rPr lang="en-US" smtClean="0"/>
              <a:t>3</a:t>
            </a:fld>
            <a:endParaRPr lang="en-US"/>
          </a:p>
        </p:txBody>
      </p:sp>
    </p:spTree>
    <p:extLst>
      <p:ext uri="{BB962C8B-B14F-4D97-AF65-F5344CB8AC3E}">
        <p14:creationId xmlns:p14="http://schemas.microsoft.com/office/powerpoint/2010/main" val="32877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Responsibilities added:</a:t>
            </a:r>
          </a:p>
          <a:p>
            <a:r>
              <a:rPr lang="en-GB" dirty="0"/>
              <a:t>[108] </a:t>
            </a:r>
            <a:r>
              <a:rPr lang="en-GB" sz="1600" kern="1200" dirty="0">
                <a:solidFill>
                  <a:schemeClr val="tx1"/>
                </a:solidFill>
                <a:effectLst/>
                <a:latin typeface="+mn-lt"/>
                <a:ea typeface="+mn-ea"/>
                <a:cs typeface="+mn-cs"/>
              </a:rPr>
              <a:t>The consignment owner is responsible for prevention of infestation and contamination after irradiation and may cooperate with the treatment provider on how to achieve this. </a:t>
            </a:r>
            <a:endParaRPr lang="en-GB" dirty="0"/>
          </a:p>
          <a:p>
            <a:r>
              <a:rPr lang="en-GB" dirty="0"/>
              <a:t>[116] </a:t>
            </a:r>
            <a:r>
              <a:rPr lang="en-GB" sz="1600" kern="1200" dirty="0">
                <a:solidFill>
                  <a:schemeClr val="tx1"/>
                </a:solidFill>
                <a:effectLst/>
                <a:latin typeface="+mn-lt"/>
                <a:ea typeface="+mn-ea"/>
                <a:cs typeface="+mn-cs"/>
              </a:rPr>
              <a:t>The treatment provider is responsible for labelling commodities </a:t>
            </a:r>
            <a:endParaRPr lang="en-GB" dirty="0"/>
          </a:p>
          <a:p>
            <a:pPr marL="0" marR="0" lvl="0" indent="0" algn="l" defTabSz="1219170" rtl="0" eaLnBrk="1" fontAlgn="auto" latinLnBrk="0" hangingPunct="1">
              <a:lnSpc>
                <a:spcPct val="100000"/>
              </a:lnSpc>
              <a:spcBef>
                <a:spcPts val="0"/>
              </a:spcBef>
              <a:spcAft>
                <a:spcPts val="0"/>
              </a:spcAft>
              <a:buClrTx/>
              <a:buSzTx/>
              <a:buFontTx/>
              <a:buNone/>
              <a:tabLst/>
              <a:defRPr/>
            </a:pPr>
            <a:r>
              <a:rPr lang="en-GB" dirty="0"/>
              <a:t>[150</a:t>
            </a:r>
            <a:r>
              <a:rPr lang="en-GB" baseline="0" dirty="0"/>
              <a:t>] and [156]: </a:t>
            </a:r>
            <a:r>
              <a:rPr lang="en-GB" sz="1600" kern="1200" dirty="0">
                <a:solidFill>
                  <a:schemeClr val="tx1"/>
                </a:solidFill>
                <a:effectLst/>
                <a:latin typeface="+mn-lt"/>
                <a:ea typeface="+mn-ea"/>
                <a:cs typeface="+mn-cs"/>
              </a:rPr>
              <a:t>The treatment provider is responsible for keeping the treatment records for at least one year and making them available for auditing and verification purposes.</a:t>
            </a:r>
            <a:endParaRPr lang="en-US" sz="16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181C075-0A87-4D04-85DC-C41B8B8D094E}" type="slidenum">
              <a:rPr lang="en-GB" smtClean="0"/>
              <a:pPr/>
              <a:t>4</a:t>
            </a:fld>
            <a:endParaRPr lang="en-GB"/>
          </a:p>
        </p:txBody>
      </p:sp>
    </p:spTree>
    <p:extLst>
      <p:ext uri="{BB962C8B-B14F-4D97-AF65-F5344CB8AC3E}">
        <p14:creationId xmlns:p14="http://schemas.microsoft.com/office/powerpoint/2010/main" val="3175989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Responsibilities added:</a:t>
            </a:r>
          </a:p>
          <a:p>
            <a:r>
              <a:rPr lang="en-GB" dirty="0"/>
              <a:t>[108] </a:t>
            </a:r>
            <a:r>
              <a:rPr lang="en-GB" sz="1600" kern="1200" dirty="0">
                <a:solidFill>
                  <a:schemeClr val="tx1"/>
                </a:solidFill>
                <a:effectLst/>
                <a:latin typeface="+mn-lt"/>
                <a:ea typeface="+mn-ea"/>
                <a:cs typeface="+mn-cs"/>
              </a:rPr>
              <a:t>The consignment owner is responsible for prevention of infestation and contamination after irradiation and may cooperate with the treatment provider on how to achieve this. </a:t>
            </a:r>
            <a:endParaRPr lang="en-GB" dirty="0"/>
          </a:p>
          <a:p>
            <a:r>
              <a:rPr lang="en-GB" dirty="0"/>
              <a:t>[116] </a:t>
            </a:r>
            <a:r>
              <a:rPr lang="en-GB" sz="1600" kern="1200" dirty="0">
                <a:solidFill>
                  <a:schemeClr val="tx1"/>
                </a:solidFill>
                <a:effectLst/>
                <a:latin typeface="+mn-lt"/>
                <a:ea typeface="+mn-ea"/>
                <a:cs typeface="+mn-cs"/>
              </a:rPr>
              <a:t>The treatment provider is responsible for labelling commodities </a:t>
            </a:r>
            <a:endParaRPr lang="en-GB" dirty="0"/>
          </a:p>
          <a:p>
            <a:pPr marL="0" marR="0" lvl="0" indent="0" algn="l" defTabSz="1219170" rtl="0" eaLnBrk="1" fontAlgn="auto" latinLnBrk="0" hangingPunct="1">
              <a:lnSpc>
                <a:spcPct val="100000"/>
              </a:lnSpc>
              <a:spcBef>
                <a:spcPts val="0"/>
              </a:spcBef>
              <a:spcAft>
                <a:spcPts val="0"/>
              </a:spcAft>
              <a:buClrTx/>
              <a:buSzTx/>
              <a:buFontTx/>
              <a:buNone/>
              <a:tabLst/>
              <a:defRPr/>
            </a:pPr>
            <a:r>
              <a:rPr lang="en-GB" dirty="0"/>
              <a:t>[150</a:t>
            </a:r>
            <a:r>
              <a:rPr lang="en-GB" baseline="0" dirty="0"/>
              <a:t>] and [156]: </a:t>
            </a:r>
            <a:r>
              <a:rPr lang="en-GB" sz="1600" kern="1200" dirty="0">
                <a:solidFill>
                  <a:schemeClr val="tx1"/>
                </a:solidFill>
                <a:effectLst/>
                <a:latin typeface="+mn-lt"/>
                <a:ea typeface="+mn-ea"/>
                <a:cs typeface="+mn-cs"/>
              </a:rPr>
              <a:t>The treatment provider is responsible for keeping the treatment records for at least one year and making them available for auditing and verification purposes.</a:t>
            </a:r>
            <a:endParaRPr lang="en-US" sz="16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181C075-0A87-4D04-85DC-C41B8B8D094E}" type="slidenum">
              <a:rPr lang="en-GB" smtClean="0"/>
              <a:pPr/>
              <a:t>5</a:t>
            </a:fld>
            <a:endParaRPr lang="en-GB"/>
          </a:p>
        </p:txBody>
      </p:sp>
    </p:spTree>
    <p:extLst>
      <p:ext uri="{BB962C8B-B14F-4D97-AF65-F5344CB8AC3E}">
        <p14:creationId xmlns:p14="http://schemas.microsoft.com/office/powerpoint/2010/main" val="16550194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6</a:t>
            </a:fld>
            <a:endParaRPr lang="en-GB"/>
          </a:p>
        </p:txBody>
      </p:sp>
    </p:spTree>
    <p:extLst>
      <p:ext uri="{BB962C8B-B14F-4D97-AF65-F5344CB8AC3E}">
        <p14:creationId xmlns:p14="http://schemas.microsoft.com/office/powerpoint/2010/main" val="26191231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EC6BDB-A580-43C2-93AA-25CD6942CD0F}" type="slidenum">
              <a:rPr lang="ru-RU" smtClean="0"/>
              <a:t>7</a:t>
            </a:fld>
            <a:endParaRPr lang="ru-RU"/>
          </a:p>
        </p:txBody>
      </p:sp>
    </p:spTree>
    <p:extLst>
      <p:ext uri="{BB962C8B-B14F-4D97-AF65-F5344CB8AC3E}">
        <p14:creationId xmlns:p14="http://schemas.microsoft.com/office/powerpoint/2010/main" val="38740698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0297" y="1604319"/>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9898" y="1036993"/>
            <a:ext cx="10506350" cy="11430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p:nvPr>
        </p:nvSpPr>
        <p:spPr>
          <a:xfrm>
            <a:off x="461966" y="2362558"/>
            <a:ext cx="10454285" cy="3466710"/>
          </a:xfrm>
          <a:prstGeom prst="rect">
            <a:avLst/>
          </a:prstGeom>
        </p:spPr>
        <p:txBody>
          <a:bodyPr/>
          <a:lstStyle>
            <a:lvl1pPr>
              <a:defRPr sz="2903" baseline="0"/>
            </a:lvl1pPr>
            <a:lvl2pPr>
              <a:defRPr sz="2613" baseline="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463900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79637" y="2638708"/>
            <a:ext cx="10363200" cy="960107"/>
          </a:xfrm>
          <a:prstGeom prst="rect">
            <a:avLst/>
          </a:prstGeom>
        </p:spPr>
        <p:txBody>
          <a:bodyPr/>
          <a:lstStyle>
            <a:lvl1pPr algn="l">
              <a:defRPr/>
            </a:lvl1pPr>
          </a:lstStyle>
          <a:p>
            <a:r>
              <a:rPr lang="en-US" dirty="0"/>
              <a:t>Click to edit Master title style</a:t>
            </a:r>
          </a:p>
        </p:txBody>
      </p:sp>
      <p:sp>
        <p:nvSpPr>
          <p:cNvPr id="3" name="Subtitle 2"/>
          <p:cNvSpPr>
            <a:spLocks noGrp="1"/>
          </p:cNvSpPr>
          <p:nvPr>
            <p:ph type="subTitle" idx="1"/>
          </p:nvPr>
        </p:nvSpPr>
        <p:spPr>
          <a:xfrm>
            <a:off x="435358" y="3599800"/>
            <a:ext cx="10308118" cy="1752600"/>
          </a:xfrm>
          <a:prstGeom prst="rect">
            <a:avLst/>
          </a:prstGeom>
        </p:spPr>
        <p:txBody>
          <a:bodyPr/>
          <a:lstStyle>
            <a:lvl1pPr marL="0" indent="0" algn="l">
              <a:buNone/>
              <a:defRPr>
                <a:solidFill>
                  <a:schemeClr val="tx1">
                    <a:tint val="75000"/>
                  </a:schemeClr>
                </a:solidFill>
              </a:defRPr>
            </a:lvl1pPr>
            <a:lvl2pPr marL="519012" indent="0" algn="ctr">
              <a:buNone/>
              <a:defRPr>
                <a:solidFill>
                  <a:schemeClr val="tx1">
                    <a:tint val="75000"/>
                  </a:schemeClr>
                </a:solidFill>
              </a:defRPr>
            </a:lvl2pPr>
            <a:lvl3pPr marL="1038024" indent="0" algn="ctr">
              <a:buNone/>
              <a:defRPr>
                <a:solidFill>
                  <a:schemeClr val="tx1">
                    <a:tint val="75000"/>
                  </a:schemeClr>
                </a:solidFill>
              </a:defRPr>
            </a:lvl3pPr>
            <a:lvl4pPr marL="1557036" indent="0" algn="ctr">
              <a:buNone/>
              <a:defRPr>
                <a:solidFill>
                  <a:schemeClr val="tx1">
                    <a:tint val="75000"/>
                  </a:schemeClr>
                </a:solidFill>
              </a:defRPr>
            </a:lvl4pPr>
            <a:lvl5pPr marL="2076047" indent="0" algn="ctr">
              <a:buNone/>
              <a:defRPr>
                <a:solidFill>
                  <a:schemeClr val="tx1">
                    <a:tint val="75000"/>
                  </a:schemeClr>
                </a:solidFill>
              </a:defRPr>
            </a:lvl5pPr>
            <a:lvl6pPr marL="2595059" indent="0" algn="ctr">
              <a:buNone/>
              <a:defRPr>
                <a:solidFill>
                  <a:schemeClr val="tx1">
                    <a:tint val="75000"/>
                  </a:schemeClr>
                </a:solidFill>
              </a:defRPr>
            </a:lvl6pPr>
            <a:lvl7pPr marL="3114071" indent="0" algn="ctr">
              <a:buNone/>
              <a:defRPr>
                <a:solidFill>
                  <a:schemeClr val="tx1">
                    <a:tint val="75000"/>
                  </a:schemeClr>
                </a:solidFill>
              </a:defRPr>
            </a:lvl7pPr>
            <a:lvl8pPr marL="3633083" indent="0" algn="ctr">
              <a:buNone/>
              <a:defRPr>
                <a:solidFill>
                  <a:schemeClr val="tx1">
                    <a:tint val="75000"/>
                  </a:schemeClr>
                </a:solidFill>
              </a:defRPr>
            </a:lvl8pPr>
            <a:lvl9pPr marL="4152095"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636066868"/>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8710354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2040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p>
        </p:txBody>
      </p:sp>
      <p:sp>
        <p:nvSpPr>
          <p:cNvPr id="5" name="Subtitle 2"/>
          <p:cNvSpPr>
            <a:spLocks noGrp="1"/>
          </p:cNvSpPr>
          <p:nvPr>
            <p:ph type="subTitle" idx="1"/>
          </p:nvPr>
        </p:nvSpPr>
        <p:spPr>
          <a:xfrm>
            <a:off x="-1200" y="2895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130988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3.xml"/><Relationship Id="rId7"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em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theme" Target="../theme/theme2.xml"/><Relationship Id="rId1" Type="http://schemas.openxmlformats.org/officeDocument/2006/relationships/slideLayout" Target="../slideLayouts/slideLayout5.xml"/><Relationship Id="rId5" Type="http://schemas.openxmlformats.org/officeDocument/2006/relationships/image" Target="../media/image4.jpg"/><Relationship Id="rId4" Type="http://schemas.openxmlformats.org/officeDocument/2006/relationships/image" Target="../media/image3.emf"/></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8.xml"/><Relationship Id="rId7" Type="http://schemas.openxmlformats.org/officeDocument/2006/relationships/image" Target="../media/image1.emf"/><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3.xml"/><Relationship Id="rId5" Type="http://schemas.openxmlformats.org/officeDocument/2006/relationships/slideLayout" Target="../slideLayouts/slideLayout10.xml"/><Relationship Id="rId4" Type="http://schemas.openxmlformats.org/officeDocument/2006/relationships/slideLayout" Target="../slideLayouts/slideLayout9.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7"/>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8"/>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 id="2147483961" r:id="rId3"/>
    <p:sldLayoutId id="2147483963" r:id="rId4"/>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3"/>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4"/>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981200"/>
            <a:ext cx="12192000" cy="4876800"/>
          </a:xfrm>
          <a:prstGeom prst="rect">
            <a:avLst/>
          </a:prstGeom>
        </p:spPr>
      </p:pic>
    </p:spTree>
    <p:extLst>
      <p:ext uri="{BB962C8B-B14F-4D97-AF65-F5344CB8AC3E}">
        <p14:creationId xmlns:p14="http://schemas.microsoft.com/office/powerpoint/2010/main" val="4084399036"/>
      </p:ext>
    </p:extLst>
  </p:cSld>
  <p:clrMap bg1="lt1" tx1="dk1" bg2="lt2" tx2="dk2" accent1="accent1" accent2="accent2" accent3="accent3" accent4="accent4" accent5="accent5" accent6="accent6" hlink="hlink" folHlink="folHlink"/>
  <p:sldLayoutIdLst>
    <p:sldLayoutId id="2147483960" r:id="rId1"/>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a16="http://schemas.microsoft.com/office/drawing/2014/main" id="{A133ADE3-A5A0-2645-9D97-F63324C4A172}"/>
              </a:ext>
            </a:extLst>
          </p:cNvPr>
          <p:cNvSpPr txBox="1">
            <a:spLocks/>
          </p:cNvSpPr>
          <p:nvPr userDrawn="1"/>
        </p:nvSpPr>
        <p:spPr>
          <a:xfrm>
            <a:off x="0" y="6453866"/>
            <a:ext cx="12192000" cy="323462"/>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chemeClr val="tx1"/>
                </a:solidFill>
              </a:rPr>
              <a:t>Click on </a:t>
            </a:r>
            <a:r>
              <a:rPr lang="en-US" i="1" dirty="0">
                <a:solidFill>
                  <a:schemeClr val="tx1"/>
                </a:solidFill>
              </a:rPr>
              <a:t>Slide Master </a:t>
            </a:r>
            <a:r>
              <a:rPr lang="en-US" dirty="0">
                <a:solidFill>
                  <a:schemeClr val="tx1"/>
                </a:solidFill>
              </a:rPr>
              <a:t>to edit meeting place and date</a:t>
            </a:r>
          </a:p>
        </p:txBody>
      </p: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rgbClr val="00825F"/>
                </a:solidFill>
              </a:rPr>
              <a:t>CLICK ON </a:t>
            </a:r>
            <a:r>
              <a:rPr lang="en-US" i="1" dirty="0">
                <a:solidFill>
                  <a:srgbClr val="00825F"/>
                </a:solidFill>
              </a:rPr>
              <a:t>SLIDE MASTER </a:t>
            </a:r>
            <a:r>
              <a:rPr lang="en-US" dirty="0">
                <a:solidFill>
                  <a:srgbClr val="00825F"/>
                </a:solidFill>
              </a:rPr>
              <a:t>TO EDIT PPT TITLE</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62"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18/10/relationships/comments" Target="../comments/modernComment_107_961DDB03.xml"/><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microsoft.com/office/2018/10/relationships/comments" Target="../comments/modernComment_10C_EAF86F69.xm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8" Type="http://schemas.microsoft.com/office/2018/10/relationships/comments" Target="../comments/modernComment_111_5A07C1AB.xml"/><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jfif"/><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microsoft.com/office/2018/10/relationships/comments" Target="../comments/modernComment_101_72EF25F.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8" Type="http://schemas.microsoft.com/office/2018/10/relationships/comments" Target="../comments/modernComment_110_5E8380F6.xml"/><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0" y="3429000"/>
            <a:ext cx="12192000" cy="1447800"/>
          </a:xfrm>
        </p:spPr>
        <p:txBody>
          <a:bodyPr/>
          <a:lstStyle/>
          <a:p>
            <a:pPr algn="ctr" rtl="1"/>
            <a:r>
              <a:rPr lang="fa-IR" sz="3000" dirty="0" smtClean="0">
                <a:effectLst>
                  <a:outerShdw blurRad="38100" dist="38100" dir="2700000" algn="tl">
                    <a:srgbClr val="000000">
                      <a:alpha val="43137"/>
                    </a:srgbClr>
                  </a:outerShdw>
                </a:effectLst>
              </a:rPr>
              <a:t>مسودة المعيار </a:t>
            </a:r>
            <a:r>
              <a:rPr lang="fa-IR" sz="3000" dirty="0">
                <a:effectLst>
                  <a:outerShdw blurRad="38100" dist="38100" dir="2700000" algn="tl">
                    <a:srgbClr val="000000">
                      <a:alpha val="43137"/>
                    </a:srgbClr>
                  </a:outerShdw>
                </a:effectLst>
              </a:rPr>
              <a:t>الدولي لتدابير الصحة النباتية: مراجعة المعيار الدولي رقم 18: متطلبات </a:t>
            </a:r>
            <a:r>
              <a:rPr lang="fa-IR" sz="3000" dirty="0" smtClean="0">
                <a:effectLst>
                  <a:outerShdw blurRad="38100" dist="38100" dir="2700000" algn="tl">
                    <a:srgbClr val="000000">
                      <a:alpha val="43137"/>
                    </a:srgbClr>
                  </a:outerShdw>
                </a:effectLst>
              </a:rPr>
              <a:t>استخدام التشعيع </a:t>
            </a:r>
            <a:r>
              <a:rPr lang="fa-IR" sz="3000" dirty="0">
                <a:effectLst>
                  <a:outerShdw blurRad="38100" dist="38100" dir="2700000" algn="tl">
                    <a:srgbClr val="000000">
                      <a:alpha val="43137"/>
                    </a:srgbClr>
                  </a:outerShdw>
                </a:effectLst>
              </a:rPr>
              <a:t>كتدبير من تدابير الصحة النباتية (2014-007) </a:t>
            </a:r>
            <a:r>
              <a:rPr lang="fa-IR" sz="3000" dirty="0" smtClean="0">
                <a:effectLst>
                  <a:outerShdw blurRad="38100" dist="38100" dir="2700000" algn="tl">
                    <a:srgbClr val="000000">
                      <a:alpha val="43137"/>
                    </a:srgbClr>
                  </a:outerShdw>
                </a:effectLst>
              </a:rPr>
              <a:t>–</a:t>
            </a:r>
            <a:br>
              <a:rPr lang="fa-IR" sz="3000" dirty="0" smtClean="0">
                <a:effectLst>
                  <a:outerShdw blurRad="38100" dist="38100" dir="2700000" algn="tl">
                    <a:srgbClr val="000000">
                      <a:alpha val="43137"/>
                    </a:srgbClr>
                  </a:outerShdw>
                </a:effectLst>
              </a:rPr>
            </a:br>
            <a:r>
              <a:rPr lang="fa-IR" sz="3000" dirty="0" smtClean="0">
                <a:effectLst>
                  <a:outerShdw blurRad="38100" dist="38100" dir="2700000" algn="tl">
                    <a:srgbClr val="000000">
                      <a:alpha val="43137"/>
                    </a:srgbClr>
                  </a:outerShdw>
                </a:effectLst>
              </a:rPr>
              <a:t> </a:t>
            </a:r>
            <a:r>
              <a:rPr lang="fa-IR" sz="3000" dirty="0">
                <a:effectLst>
                  <a:outerShdw blurRad="38100" dist="38100" dir="2700000" algn="tl">
                    <a:srgbClr val="000000">
                      <a:alpha val="43137"/>
                    </a:srgbClr>
                  </a:outerShdw>
                </a:effectLst>
              </a:rPr>
              <a:t>بعد أول استشارة </a:t>
            </a:r>
            <a:r>
              <a:rPr lang="fa-IR" sz="3000" dirty="0" smtClean="0">
                <a:effectLst>
                  <a:outerShdw blurRad="38100" dist="38100" dir="2700000" algn="tl">
                    <a:srgbClr val="000000">
                      <a:alpha val="43137"/>
                    </a:srgbClr>
                  </a:outerShdw>
                </a:effectLst>
              </a:rPr>
              <a:t>قطرية</a:t>
            </a:r>
            <a:br>
              <a:rPr lang="fa-IR" sz="3000" dirty="0" smtClean="0">
                <a:effectLst>
                  <a:outerShdw blurRad="38100" dist="38100" dir="2700000" algn="tl">
                    <a:srgbClr val="000000">
                      <a:alpha val="43137"/>
                    </a:srgbClr>
                  </a:outerShdw>
                </a:effectLst>
              </a:rPr>
            </a:br>
            <a:endParaRPr lang="en-US" sz="3000" dirty="0"/>
          </a:p>
        </p:txBody>
      </p:sp>
      <p:pic>
        <p:nvPicPr>
          <p:cNvPr id="10" name="Picture Placeholder 9"/>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658" b="2658"/>
          <a:stretch>
            <a:fillRect/>
          </a:stretch>
        </p:blipFill>
        <p:spPr>
          <a:xfrm>
            <a:off x="10297" y="1604319"/>
            <a:ext cx="12193200" cy="1748481"/>
          </a:xfrm>
        </p:spPr>
      </p:pic>
      <p:sp>
        <p:nvSpPr>
          <p:cNvPr id="2" name="Rectangle 1"/>
          <p:cNvSpPr/>
          <p:nvPr/>
        </p:nvSpPr>
        <p:spPr>
          <a:xfrm>
            <a:off x="798871" y="5555768"/>
            <a:ext cx="11277600" cy="830997"/>
          </a:xfrm>
          <a:prstGeom prst="rect">
            <a:avLst/>
          </a:prstGeom>
        </p:spPr>
        <p:txBody>
          <a:bodyPr wrap="square">
            <a:spAutoFit/>
          </a:bodyPr>
          <a:lstStyle/>
          <a:p>
            <a:pPr algn="ctr" rtl="1"/>
            <a:r>
              <a:rPr lang="fa-IR" b="1" dirty="0" smtClean="0"/>
              <a:t>سکرتاریه الاتفاقية </a:t>
            </a:r>
            <a:r>
              <a:rPr lang="fa-IR" b="1" dirty="0"/>
              <a:t>الدولية لوقاية </a:t>
            </a:r>
            <a:r>
              <a:rPr lang="fa-IR" b="1" dirty="0" smtClean="0"/>
              <a:t>النباتات</a:t>
            </a:r>
          </a:p>
          <a:p>
            <a:pPr algn="ctr" rtl="1"/>
            <a:r>
              <a:rPr lang="fa-IR" b="1" dirty="0" smtClean="0"/>
              <a:t> </a:t>
            </a:r>
            <a:r>
              <a:rPr lang="fa-IR" b="1" dirty="0"/>
              <a:t>2022 ورشة العمل الإقليمية للاتفاقية الدولية لوقاية </a:t>
            </a:r>
            <a:r>
              <a:rPr lang="fa-IR" b="1" dirty="0" smtClean="0"/>
              <a:t>النباتات</a:t>
            </a:r>
            <a:endParaRPr lang="fa-IR" b="1" dirty="0"/>
          </a:p>
        </p:txBody>
      </p:sp>
    </p:spTree>
    <p:extLst>
      <p:ext uri="{BB962C8B-B14F-4D97-AF65-F5344CB8AC3E}">
        <p14:creationId xmlns:p14="http://schemas.microsoft.com/office/powerpoint/2010/main" val="2518539011"/>
      </p:ext>
    </p:extLst>
  </p:cSld>
  <p:clrMapOvr>
    <a:masterClrMapping/>
  </p:clrMapOvr>
  <p:extLst mod="1">
    <p:ext uri="{6950BFC3-D8DA-4A85-94F7-54DA5524770B}">
      <p188:commentRel xmlns:p188="http://schemas.microsoft.com/office/powerpoint/2018/8/main" xmlns=""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fa-IR" sz="5400" dirty="0"/>
              <a:t>خلفية</a:t>
            </a:r>
            <a:endParaRPr lang="en-US" sz="4937" dirty="0">
              <a:solidFill>
                <a:schemeClr val="accent1">
                  <a:lumMod val="50000"/>
                </a:schemeClr>
              </a:solidFill>
            </a:endParaRPr>
          </a:p>
        </p:txBody>
      </p:sp>
      <p:sp>
        <p:nvSpPr>
          <p:cNvPr id="31" name="Rectangle 30"/>
          <p:cNvSpPr/>
          <p:nvPr/>
        </p:nvSpPr>
        <p:spPr>
          <a:xfrm>
            <a:off x="5696051" y="6179444"/>
            <a:ext cx="799898" cy="410433"/>
          </a:xfrm>
          <a:prstGeom prst="rect">
            <a:avLst/>
          </a:prstGeom>
          <a:noFill/>
        </p:spPr>
        <p:txBody>
          <a:bodyPr wrap="none" lIns="152400" tIns="76200" rIns="152400" bIns="76200">
            <a:spAutoFit/>
          </a:bodyPr>
          <a:lstStyle/>
          <a:p>
            <a:pPr algn="ctr"/>
            <a:r>
              <a:rPr lang="en-US" sz="1667" dirty="0">
                <a:ln w="0"/>
                <a:effectLst>
                  <a:outerShdw blurRad="38100" dist="19050" dir="2700000" algn="tl" rotWithShape="0">
                    <a:schemeClr val="dk1">
                      <a:alpha val="40000"/>
                    </a:schemeClr>
                  </a:outerShdw>
                </a:effectLst>
              </a:rPr>
              <a:t>2 of 8</a:t>
            </a:r>
          </a:p>
        </p:txBody>
      </p:sp>
      <p:graphicFrame>
        <p:nvGraphicFramePr>
          <p:cNvPr id="32" name="Схема 8">
            <a:extLst>
              <a:ext uri="{FF2B5EF4-FFF2-40B4-BE49-F238E27FC236}">
                <a16:creationId xmlns:a16="http://schemas.microsoft.com/office/drawing/2014/main" id="{E484A0EA-5BEC-47FC-A309-C163DBC1B9D4}"/>
              </a:ext>
            </a:extLst>
          </p:cNvPr>
          <p:cNvGraphicFramePr/>
          <p:nvPr>
            <p:extLst>
              <p:ext uri="{D42A27DB-BD31-4B8C-83A1-F6EECF244321}">
                <p14:modId xmlns:p14="http://schemas.microsoft.com/office/powerpoint/2010/main" val="978737839"/>
              </p:ext>
            </p:extLst>
          </p:nvPr>
        </p:nvGraphicFramePr>
        <p:xfrm>
          <a:off x="819047" y="914400"/>
          <a:ext cx="10138513" cy="52650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42149993"/>
      </p:ext>
    </p:extLst>
  </p:cSld>
  <p:clrMapOvr>
    <a:masterClrMapping/>
  </p:clrMapOvr>
  <p:extLst mod="1">
    <p:ext uri="{6950BFC3-D8DA-4A85-94F7-54DA5524770B}">
      <p188:commentRel xmlns:p188="http://schemas.microsoft.com/office/powerpoint/2018/8/main" xmlns="" r:id="rId8"/>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fa-IR" sz="4937" dirty="0">
                <a:solidFill>
                  <a:schemeClr val="accent1">
                    <a:lumMod val="50000"/>
                  </a:schemeClr>
                </a:solidFill>
              </a:rPr>
              <a:t>خلفية</a:t>
            </a:r>
            <a:endParaRPr lang="en-US" sz="4937" dirty="0">
              <a:solidFill>
                <a:schemeClr val="accent1">
                  <a:lumMod val="50000"/>
                </a:schemeClr>
              </a:solidFill>
            </a:endParaRPr>
          </a:p>
        </p:txBody>
      </p:sp>
      <p:sp>
        <p:nvSpPr>
          <p:cNvPr id="31" name="Rectangle 30"/>
          <p:cNvSpPr/>
          <p:nvPr/>
        </p:nvSpPr>
        <p:spPr>
          <a:xfrm>
            <a:off x="5696051" y="6179444"/>
            <a:ext cx="799898" cy="410433"/>
          </a:xfrm>
          <a:prstGeom prst="rect">
            <a:avLst/>
          </a:prstGeom>
          <a:noFill/>
        </p:spPr>
        <p:txBody>
          <a:bodyPr wrap="none" lIns="152400" tIns="76200" rIns="152400" bIns="76200">
            <a:spAutoFit/>
          </a:bodyPr>
          <a:lstStyle/>
          <a:p>
            <a:pPr algn="ctr"/>
            <a:r>
              <a:rPr lang="en-US" sz="1667" dirty="0" smtClean="0">
                <a:ln w="0"/>
                <a:effectLst>
                  <a:outerShdw blurRad="38100" dist="19050" dir="2700000" algn="tl" rotWithShape="0">
                    <a:schemeClr val="dk1">
                      <a:alpha val="40000"/>
                    </a:schemeClr>
                  </a:outerShdw>
                </a:effectLst>
              </a:rPr>
              <a:t>3 </a:t>
            </a:r>
            <a:r>
              <a:rPr lang="en-US" sz="1667" dirty="0">
                <a:ln w="0"/>
                <a:effectLst>
                  <a:outerShdw blurRad="38100" dist="19050" dir="2700000" algn="tl" rotWithShape="0">
                    <a:schemeClr val="dk1">
                      <a:alpha val="40000"/>
                    </a:schemeClr>
                  </a:outerShdw>
                </a:effectLst>
              </a:rPr>
              <a:t>of 8</a:t>
            </a:r>
          </a:p>
        </p:txBody>
      </p:sp>
      <p:graphicFrame>
        <p:nvGraphicFramePr>
          <p:cNvPr id="32" name="Схема 8">
            <a:extLst>
              <a:ext uri="{FF2B5EF4-FFF2-40B4-BE49-F238E27FC236}">
                <a16:creationId xmlns:a16="http://schemas.microsoft.com/office/drawing/2014/main" id="{E484A0EA-5BEC-47FC-A309-C163DBC1B9D4}"/>
              </a:ext>
            </a:extLst>
          </p:cNvPr>
          <p:cNvGraphicFramePr/>
          <p:nvPr>
            <p:extLst>
              <p:ext uri="{D42A27DB-BD31-4B8C-83A1-F6EECF244321}">
                <p14:modId xmlns:p14="http://schemas.microsoft.com/office/powerpoint/2010/main" val="3189419179"/>
              </p:ext>
            </p:extLst>
          </p:nvPr>
        </p:nvGraphicFramePr>
        <p:xfrm>
          <a:off x="228600" y="1415674"/>
          <a:ext cx="11334117" cy="47637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797841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4191000" y="304800"/>
            <a:ext cx="3733800" cy="685800"/>
          </a:xfrm>
        </p:spPr>
        <p:txBody>
          <a:bodyPr/>
          <a:lstStyle/>
          <a:p>
            <a:pPr algn="ctr"/>
            <a:r>
              <a:rPr lang="fa-IR" sz="2800" dirty="0"/>
              <a:t>خلفية</a:t>
            </a:r>
            <a:endParaRPr lang="x-none" sz="2800" dirty="0"/>
          </a:p>
        </p:txBody>
      </p:sp>
      <p:graphicFrame>
        <p:nvGraphicFramePr>
          <p:cNvPr id="8" name="Схема 8">
            <a:extLst>
              <a:ext uri="{FF2B5EF4-FFF2-40B4-BE49-F238E27FC236}">
                <a16:creationId xmlns:a16="http://schemas.microsoft.com/office/drawing/2014/main" id="{E484A0EA-5BEC-47FC-A309-C163DBC1B9D4}"/>
              </a:ext>
            </a:extLst>
          </p:cNvPr>
          <p:cNvGraphicFramePr/>
          <p:nvPr>
            <p:extLst>
              <p:ext uri="{D42A27DB-BD31-4B8C-83A1-F6EECF244321}">
                <p14:modId xmlns:p14="http://schemas.microsoft.com/office/powerpoint/2010/main" val="2062834903"/>
              </p:ext>
            </p:extLst>
          </p:nvPr>
        </p:nvGraphicFramePr>
        <p:xfrm>
          <a:off x="2362200" y="2209800"/>
          <a:ext cx="9220199" cy="40061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10457771"/>
      </p:ext>
    </p:extLst>
  </p:cSld>
  <p:clrMapOvr>
    <a:masterClrMapping/>
  </p:clrMapOvr>
  <p:extLst mod="1">
    <p:ext uri="{6950BFC3-D8DA-4A85-94F7-54DA5524770B}">
      <p188:commentRel xmlns:p188="http://schemas.microsoft.com/office/powerpoint/2018/8/main" xmlns="" r:id="rId8"/>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787" b="5787"/>
          <a:stretch>
            <a:fillRect/>
          </a:stretch>
        </p:blipFill>
        <p:spPr>
          <a:xfrm>
            <a:off x="457200" y="1676400"/>
            <a:ext cx="3384376" cy="1984113"/>
          </a:xfrm>
        </p:spPr>
      </p:pic>
      <p:sp>
        <p:nvSpPr>
          <p:cNvPr id="3" name="Subtitle 2">
            <a:extLst>
              <a:ext uri="{FF2B5EF4-FFF2-40B4-BE49-F238E27FC236}">
                <a16:creationId xmlns:a16="http://schemas.microsoft.com/office/drawing/2014/main" id="{9C2F1E0B-3284-3849-950E-32EC44C1C236}"/>
              </a:ext>
            </a:extLst>
          </p:cNvPr>
          <p:cNvSpPr>
            <a:spLocks noGrp="1"/>
          </p:cNvSpPr>
          <p:nvPr>
            <p:ph type="subTitle" idx="1"/>
          </p:nvPr>
        </p:nvSpPr>
        <p:spPr>
          <a:xfrm>
            <a:off x="3886200" y="1600200"/>
            <a:ext cx="8120608" cy="4648200"/>
          </a:xfrm>
        </p:spPr>
        <p:txBody>
          <a:bodyPr lIns="540000" tIns="0" rIns="360000" bIns="45720" anchor="t" anchorCtr="0"/>
          <a:lstStyle/>
          <a:p>
            <a:pPr marL="342900" indent="-342900" algn="r" rtl="1">
              <a:buFont typeface="Arial" panose="020B0604020202020204" pitchFamily="34" charset="0"/>
              <a:buChar char="•"/>
            </a:pPr>
            <a:r>
              <a:rPr lang="fa-IR" sz="2400" b="1" dirty="0">
                <a:cs typeface="Calibri"/>
              </a:rPr>
              <a:t>من أجل الاتساق مع المعايير الدولية لتدابير الصحة النباتية الأخرى (42 ، 43 ، 44) ، حذف 4 فقرات في مخطط المتطلبات ؛</a:t>
            </a:r>
          </a:p>
          <a:p>
            <a:pPr marL="342900" indent="-342900" algn="r" rtl="1">
              <a:buFont typeface="Arial" panose="020B0604020202020204" pitchFamily="34" charset="0"/>
              <a:buChar char="•"/>
            </a:pPr>
            <a:r>
              <a:rPr lang="fa-IR" sz="2400" b="1" dirty="0">
                <a:cs typeface="Calibri"/>
              </a:rPr>
              <a:t>حذف الإشارة إلى إعادة المعالجة (الفقرة 77) لأنه من غير المعروف ما إذا كان النهج الإضافي سيكون فعالا ؛</a:t>
            </a:r>
          </a:p>
          <a:p>
            <a:pPr marL="342900" indent="-342900" algn="r" rtl="1">
              <a:buFont typeface="Arial" panose="020B0604020202020204" pitchFamily="34" charset="0"/>
              <a:buChar char="•"/>
            </a:pPr>
            <a:r>
              <a:rPr lang="fa-IR" sz="2400" b="1" dirty="0">
                <a:cs typeface="Calibri"/>
              </a:rPr>
              <a:t>حذف الفقرة. 81 حول أداء قياس الجرعات حيث أنها أثارت عددًا من التعليقات وتم شرحها بشكل أفضل في الفقرة 80 ؛</a:t>
            </a:r>
          </a:p>
          <a:p>
            <a:pPr marL="342900" indent="-342900" algn="r" rtl="1">
              <a:buFont typeface="Arial" panose="020B0604020202020204" pitchFamily="34" charset="0"/>
              <a:buChar char="•"/>
            </a:pPr>
            <a:r>
              <a:rPr lang="fa-IR" sz="2400" b="1" dirty="0">
                <a:cs typeface="Calibri"/>
              </a:rPr>
              <a:t>أُضيفت المسؤوليات في عدد من الفقرات (108 ، 116 ، 150 وما بعد 156) ؛</a:t>
            </a:r>
          </a:p>
          <a:p>
            <a:pPr marL="342900" indent="-342900" algn="r" rtl="1">
              <a:buFont typeface="Arial" panose="020B0604020202020204" pitchFamily="34" charset="0"/>
              <a:buChar char="•"/>
            </a:pPr>
            <a:r>
              <a:rPr lang="fa-IR" sz="2400" b="1" dirty="0">
                <a:cs typeface="Calibri"/>
              </a:rPr>
              <a:t>تمت إعادة صياغة الملحق ليكون محددًا لاستخدام المنظمة الوطنية لوقاية النباتات ؛</a:t>
            </a:r>
          </a:p>
          <a:p>
            <a:pPr marL="342900" indent="-342900" algn="r" rtl="1">
              <a:buFont typeface="Arial" panose="020B0604020202020204" pitchFamily="34" charset="0"/>
              <a:buChar char="•"/>
            </a:pPr>
            <a:r>
              <a:rPr lang="fa-IR" sz="2400" b="1" dirty="0">
                <a:cs typeface="Calibri"/>
              </a:rPr>
              <a:t>تمت إضافة معلومات إضافية إلى الملحق (مثال على مقياس الجرعات في موقع مرجعي) لتوضيح الحساب بشكل أكبر</a:t>
            </a:r>
            <a:endParaRPr lang="en-US" sz="2400" b="1" dirty="0">
              <a:cs typeface="Calibri"/>
            </a:endParaRPr>
          </a:p>
        </p:txBody>
      </p:sp>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0" y="838200"/>
            <a:ext cx="12172335" cy="609600"/>
          </a:xfrm>
          <a:solidFill>
            <a:schemeClr val="bg2"/>
          </a:solidFill>
        </p:spPr>
        <p:txBody>
          <a:bodyPr/>
          <a:lstStyle/>
          <a:p>
            <a:pPr algn="r"/>
            <a:r>
              <a:rPr lang="fa-IR" sz="3200" dirty="0" smtClean="0"/>
              <a:t>                   التغييرات </a:t>
            </a:r>
            <a:r>
              <a:rPr lang="fa-IR" sz="3200" dirty="0"/>
              <a:t>الرئيسية</a:t>
            </a:r>
            <a:endParaRPr lang="x-none" sz="3200" dirty="0"/>
          </a:p>
        </p:txBody>
      </p:sp>
      <p:pic>
        <p:nvPicPr>
          <p:cNvPr id="5" name="Picture Placeholder 4"/>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398" r="398"/>
          <a:stretch>
            <a:fillRect/>
          </a:stretch>
        </p:blipFill>
        <p:spPr>
          <a:xfrm>
            <a:off x="381000" y="3810000"/>
            <a:ext cx="3384376" cy="1984113"/>
          </a:xfrm>
        </p:spPr>
      </p:pic>
      <p:sp>
        <p:nvSpPr>
          <p:cNvPr id="4" name="TextBox 3"/>
          <p:cNvSpPr txBox="1"/>
          <p:nvPr/>
        </p:nvSpPr>
        <p:spPr>
          <a:xfrm>
            <a:off x="228600" y="6442502"/>
            <a:ext cx="5943600" cy="415498"/>
          </a:xfrm>
          <a:prstGeom prst="rect">
            <a:avLst/>
          </a:prstGeom>
          <a:solidFill>
            <a:schemeClr val="bg1"/>
          </a:solidFill>
        </p:spPr>
        <p:txBody>
          <a:bodyPr wrap="square" lIns="540000" tIns="0" rIns="360000" rtlCol="1" anchor="t" anchorCtr="0">
            <a:spAutoFit/>
          </a:bodyPr>
          <a:lstStyle/>
          <a:p>
            <a:pPr algn="ctr"/>
            <a:r>
              <a:rPr lang="fa-IR" dirty="0" smtClean="0"/>
              <a:t>5 من 8</a:t>
            </a:r>
          </a:p>
        </p:txBody>
      </p:sp>
    </p:spTree>
    <p:extLst>
      <p:ext uri="{BB962C8B-B14F-4D97-AF65-F5344CB8AC3E}">
        <p14:creationId xmlns:p14="http://schemas.microsoft.com/office/powerpoint/2010/main" val="120517215"/>
      </p:ext>
    </p:extLst>
  </p:cSld>
  <p:clrMapOvr>
    <a:masterClrMapping/>
  </p:clrMapOvr>
  <p:extLst mod="1">
    <p:ext uri="{6950BFC3-D8DA-4A85-94F7-54DA5524770B}">
      <p188:commentRel xmlns:p188="http://schemas.microsoft.com/office/powerpoint/2018/8/main" xmlns="" r:id="rId5"/>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2955915632"/>
              </p:ext>
            </p:extLst>
          </p:nvPr>
        </p:nvGraphicFramePr>
        <p:xfrm>
          <a:off x="484188" y="1752600"/>
          <a:ext cx="11223625" cy="42680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1"/>
          <p:cNvSpPr txBox="1">
            <a:spLocks/>
          </p:cNvSpPr>
          <p:nvPr/>
        </p:nvSpPr>
        <p:spPr>
          <a:xfrm>
            <a:off x="50902" y="838200"/>
            <a:ext cx="12192002" cy="571500"/>
          </a:xfrm>
          <a:prstGeom prst="rect">
            <a:avLst/>
          </a:prstGeom>
          <a:solidFill>
            <a:schemeClr val="bg2"/>
          </a:solidFill>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fa-IR" sz="3333" dirty="0">
                <a:solidFill>
                  <a:schemeClr val="accent1">
                    <a:lumMod val="50000"/>
                  </a:schemeClr>
                </a:solidFill>
              </a:rPr>
              <a:t>اعتبارات التنفيذ الممكنة</a:t>
            </a:r>
            <a:endParaRPr lang="en-US" sz="3333" dirty="0">
              <a:solidFill>
                <a:schemeClr val="accent1">
                  <a:lumMod val="50000"/>
                </a:schemeClr>
              </a:solidFill>
            </a:endParaRPr>
          </a:p>
        </p:txBody>
      </p:sp>
      <p:sp>
        <p:nvSpPr>
          <p:cNvPr id="3" name="TextBox 2"/>
          <p:cNvSpPr txBox="1"/>
          <p:nvPr/>
        </p:nvSpPr>
        <p:spPr>
          <a:xfrm>
            <a:off x="457200" y="6400800"/>
            <a:ext cx="5334000" cy="415498"/>
          </a:xfrm>
          <a:prstGeom prst="rect">
            <a:avLst/>
          </a:prstGeom>
          <a:solidFill>
            <a:schemeClr val="bg1"/>
          </a:solidFill>
        </p:spPr>
        <p:txBody>
          <a:bodyPr wrap="square" lIns="540000" tIns="0" rIns="360000" rtlCol="1" anchor="t" anchorCtr="0">
            <a:spAutoFit/>
          </a:bodyPr>
          <a:lstStyle/>
          <a:p>
            <a:pPr algn="ctr"/>
            <a:r>
              <a:rPr lang="fa-IR" dirty="0" smtClean="0"/>
              <a:t>6 من 8</a:t>
            </a:r>
          </a:p>
        </p:txBody>
      </p:sp>
    </p:spTree>
    <p:extLst>
      <p:ext uri="{BB962C8B-B14F-4D97-AF65-F5344CB8AC3E}">
        <p14:creationId xmlns:p14="http://schemas.microsoft.com/office/powerpoint/2010/main" val="19807001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ext uri="{D42A27DB-BD31-4B8C-83A1-F6EECF244321}">
                <p14:modId xmlns:p14="http://schemas.microsoft.com/office/powerpoint/2010/main" val="1143232427"/>
              </p:ext>
            </p:extLst>
          </p:nvPr>
        </p:nvGraphicFramePr>
        <p:xfrm>
          <a:off x="523876" y="1254126"/>
          <a:ext cx="11302998" cy="45243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1"/>
          <p:cNvSpPr txBox="1">
            <a:spLocks/>
          </p:cNvSpPr>
          <p:nvPr/>
        </p:nvSpPr>
        <p:spPr>
          <a:xfrm>
            <a:off x="1" y="936523"/>
            <a:ext cx="12192002" cy="457200"/>
          </a:xfrm>
          <a:prstGeom prst="rect">
            <a:avLst/>
          </a:prstGeom>
          <a:solidFill>
            <a:schemeClr val="bg2"/>
          </a:solidFill>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fa-IR" sz="4937" dirty="0"/>
              <a:t>روابط مفيدة</a:t>
            </a:r>
            <a:endParaRPr lang="en-US" sz="4937" dirty="0"/>
          </a:p>
        </p:txBody>
      </p:sp>
      <p:sp>
        <p:nvSpPr>
          <p:cNvPr id="7" name="Rectangle 6"/>
          <p:cNvSpPr/>
          <p:nvPr/>
        </p:nvSpPr>
        <p:spPr>
          <a:xfrm>
            <a:off x="5696053" y="6179444"/>
            <a:ext cx="799898" cy="410433"/>
          </a:xfrm>
          <a:prstGeom prst="rect">
            <a:avLst/>
          </a:prstGeom>
          <a:noFill/>
        </p:spPr>
        <p:txBody>
          <a:bodyPr wrap="none" lIns="152400" tIns="76200" rIns="152400" bIns="76200">
            <a:spAutoFit/>
          </a:bodyPr>
          <a:lstStyle/>
          <a:p>
            <a:pPr algn="ctr"/>
            <a:r>
              <a:rPr lang="en-US" sz="1667" dirty="0">
                <a:ln w="0"/>
                <a:effectLst>
                  <a:outerShdw blurRad="38100" dist="19050" dir="2700000" algn="tl" rotWithShape="0">
                    <a:schemeClr val="dk1">
                      <a:alpha val="40000"/>
                    </a:schemeClr>
                  </a:outerShdw>
                </a:effectLst>
              </a:rPr>
              <a:t>7 of 8</a:t>
            </a:r>
          </a:p>
        </p:txBody>
      </p:sp>
    </p:spTree>
    <p:extLst>
      <p:ext uri="{BB962C8B-B14F-4D97-AF65-F5344CB8AC3E}">
        <p14:creationId xmlns:p14="http://schemas.microsoft.com/office/powerpoint/2010/main" val="1585676534"/>
      </p:ext>
    </p:extLst>
  </p:cSld>
  <p:clrMapOvr>
    <a:masterClrMapping/>
  </p:clrMapOvr>
  <p:extLst mod="1">
    <p:ext uri="{6950BFC3-D8DA-4A85-94F7-54DA5524770B}">
      <p188:commentRel xmlns:p188="http://schemas.microsoft.com/office/powerpoint/2018/8/main" xmlns="" r:id="rId8"/>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defRPr/>
            </a:pPr>
            <a:r>
              <a:rPr lang="fa-IR" dirty="0" smtClean="0"/>
              <a:t>شكرا جزیلا</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457200" y="4114800"/>
            <a:ext cx="4953000" cy="1938992"/>
          </a:xfrm>
          <a:prstGeom prst="rect">
            <a:avLst/>
          </a:prstGeom>
        </p:spPr>
        <p:txBody>
          <a:bodyPr wrap="square">
            <a:spAutoFit/>
          </a:bodyPr>
          <a:lstStyle/>
          <a:p>
            <a:pPr rtl="1"/>
            <a:r>
              <a:rPr lang="fa-IR" altLang="en-US" sz="1600" b="1" dirty="0" smtClean="0">
                <a:solidFill>
                  <a:schemeClr val="bg1"/>
                </a:solidFill>
                <a:ea typeface="Arial Unicode MS" panose="020B0604020202020204" pitchFamily="34" charset="-128"/>
                <a:cs typeface="Arial" panose="020B0604020202020204" pitchFamily="34" charset="0"/>
              </a:rPr>
              <a:t>سکرتریه الاتفاقية </a:t>
            </a:r>
            <a:r>
              <a:rPr lang="fa-IR" altLang="en-US" sz="1600" b="1" dirty="0">
                <a:solidFill>
                  <a:schemeClr val="bg1"/>
                </a:solidFill>
                <a:ea typeface="Arial Unicode MS" panose="020B0604020202020204" pitchFamily="34" charset="-128"/>
                <a:cs typeface="Arial" panose="020B0604020202020204" pitchFamily="34" charset="0"/>
              </a:rPr>
              <a:t>الدولية لوقاية النباتات</a:t>
            </a:r>
            <a:br>
              <a:rPr lang="fa-IR" altLang="en-US" sz="1600" b="1" dirty="0">
                <a:solidFill>
                  <a:schemeClr val="bg1"/>
                </a:solidFill>
                <a:ea typeface="Arial Unicode MS" panose="020B0604020202020204" pitchFamily="34" charset="-128"/>
                <a:cs typeface="Arial" panose="020B0604020202020204" pitchFamily="34" charset="0"/>
              </a:rPr>
            </a:br>
            <a:r>
              <a:rPr lang="fa-IR" altLang="en-US" sz="1600" b="1" dirty="0">
                <a:solidFill>
                  <a:schemeClr val="bg1"/>
                </a:solidFill>
                <a:ea typeface="Arial Unicode MS" panose="020B0604020202020204" pitchFamily="34" charset="-128"/>
                <a:cs typeface="Arial" panose="020B0604020202020204" pitchFamily="34" charset="0"/>
              </a:rPr>
              <a:t/>
            </a:r>
            <a:br>
              <a:rPr lang="fa-IR" altLang="en-US" sz="1600" b="1" dirty="0">
                <a:solidFill>
                  <a:schemeClr val="bg1"/>
                </a:solidFill>
                <a:ea typeface="Arial Unicode MS" panose="020B0604020202020204" pitchFamily="34" charset="-128"/>
                <a:cs typeface="Arial" panose="020B0604020202020204" pitchFamily="34" charset="0"/>
              </a:rPr>
            </a:br>
            <a:r>
              <a:rPr lang="fa-IR" altLang="en-US" sz="1600" b="1" dirty="0">
                <a:solidFill>
                  <a:schemeClr val="bg1"/>
                </a:solidFill>
                <a:ea typeface="Arial Unicode MS" panose="020B0604020202020204" pitchFamily="34" charset="-128"/>
                <a:cs typeface="Arial" panose="020B0604020202020204" pitchFamily="34" charset="0"/>
              </a:rPr>
              <a:t>منظمة الأغذية والزراعة للأمم المتحدة (الفاو)</a:t>
            </a:r>
            <a:br>
              <a:rPr lang="fa-IR" altLang="en-US" sz="1600" b="1" dirty="0">
                <a:solidFill>
                  <a:schemeClr val="bg1"/>
                </a:solidFill>
                <a:ea typeface="Arial Unicode MS" panose="020B0604020202020204" pitchFamily="34" charset="-128"/>
                <a:cs typeface="Arial" panose="020B0604020202020204" pitchFamily="34" charset="0"/>
              </a:rPr>
            </a:br>
            <a:r>
              <a:rPr lang="fr-FR" altLang="en-US" sz="1600" dirty="0" smtClean="0">
                <a:solidFill>
                  <a:schemeClr val="bg1"/>
                </a:solidFill>
                <a:ea typeface="Arial Unicode MS" panose="020B0604020202020204" pitchFamily="34" charset="-128"/>
                <a:cs typeface="Arial" panose="020B0604020202020204" pitchFamily="34" charset="0"/>
              </a:rPr>
              <a:t>)</a:t>
            </a: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rgbClr val="FFFF00"/>
                </a:solidFill>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xmlns="" val="tx"/>
                    </a:ext>
                  </a:extLst>
                </a:hlinkClick>
              </a:rPr>
              <a:t>ippc@fao.org</a:t>
            </a:r>
            <a:r>
              <a:rPr lang="fr-FR" altLang="en-US" sz="1600" dirty="0">
                <a:solidFill>
                  <a:srgbClr val="FFFF00"/>
                </a:solidFill>
                <a:ea typeface="Arial Unicode MS" panose="020B0604020202020204" pitchFamily="34" charset="-128"/>
                <a:cs typeface="Arial" panose="020B0604020202020204" pitchFamily="34" charset="0"/>
              </a:rPr>
              <a:t> | </a:t>
            </a:r>
            <a:r>
              <a:rPr lang="fr-FR" altLang="en-US" sz="1600" dirty="0">
                <a:solidFill>
                  <a:srgbClr val="FFFF00"/>
                </a:solidFill>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xmlns="" val="tx"/>
                    </a:ext>
                  </a:extLst>
                </a:hlinkClick>
              </a:rPr>
              <a:t>www.ippc.int</a:t>
            </a:r>
            <a:r>
              <a:rPr lang="en-US" sz="5400" dirty="0">
                <a:solidFill>
                  <a:schemeClr val="bg1"/>
                </a:solidFill>
              </a:rPr>
              <a:t/>
            </a:r>
            <a:br>
              <a:rPr lang="en-US" sz="5400" dirty="0">
                <a:solidFill>
                  <a:schemeClr val="bg1"/>
                </a:solidFill>
              </a:rPr>
            </a:br>
            <a:endParaRPr lang="x-none" dirty="0">
              <a:solidFill>
                <a:schemeClr val="bg1"/>
              </a:solidFill>
            </a:endParaRPr>
          </a:p>
        </p:txBody>
      </p:sp>
      <p:pic>
        <p:nvPicPr>
          <p:cNvPr id="5" name="Picture Placeholder 9"/>
          <p:cNvPicPr>
            <a:picLocks noChangeAspect="1"/>
          </p:cNvPicPr>
          <p:nvPr/>
        </p:nvPicPr>
        <p:blipFill rotWithShape="1">
          <a:blip r:embed="rId4">
            <a:extLst>
              <a:ext uri="{28A0092B-C50C-407E-A947-70E740481C1C}">
                <a14:useLocalDpi xmlns:a14="http://schemas.microsoft.com/office/drawing/2010/main" val="0"/>
              </a:ext>
            </a:extLst>
          </a:blip>
          <a:srcRect t="2658" r="32506" b="2658"/>
          <a:stretch/>
        </p:blipFill>
        <p:spPr>
          <a:xfrm>
            <a:off x="3962400" y="3816263"/>
            <a:ext cx="8229600" cy="3048000"/>
          </a:xfrm>
          <a:prstGeom prst="rect">
            <a:avLst/>
          </a:prstGeom>
        </p:spPr>
      </p:pic>
    </p:spTree>
    <p:extLst>
      <p:ext uri="{BB962C8B-B14F-4D97-AF65-F5344CB8AC3E}">
        <p14:creationId xmlns:p14="http://schemas.microsoft.com/office/powerpoint/2010/main" val="1848089175"/>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1_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3.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o" ma:contentTypeID="0x010100AEF18125CD9D79439536EE3330CAD274" ma:contentTypeVersion="10" ma:contentTypeDescription="Creare un nuovo documento." ma:contentTypeScope="" ma:versionID="e93abb5f67d534a384e6d75bfd1e70f2">
  <xsd:schema xmlns:xsd="http://www.w3.org/2001/XMLSchema" xmlns:xs="http://www.w3.org/2001/XMLSchema" xmlns:p="http://schemas.microsoft.com/office/2006/metadata/properties" xmlns:ns2="33662d1b-c74c-40c0-aad6-8dff1200e3c9" xmlns:ns3="73bcefb5-f3e9-4fd5-813f-79c75885bbda" targetNamespace="http://schemas.microsoft.com/office/2006/metadata/properties" ma:root="true" ma:fieldsID="4d737eb2d184ebb7eaffaa3cc7f5c3c1" ns2:_="" ns3:_="">
    <xsd:import namespace="33662d1b-c74c-40c0-aad6-8dff1200e3c9"/>
    <xsd:import namespace="73bcefb5-f3e9-4fd5-813f-79c75885bbda"/>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3662d1b-c74c-40c0-aad6-8dff1200e3c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3bcefb5-f3e9-4fd5-813f-79c75885bbda" elementFormDefault="qualified">
    <xsd:import namespace="http://schemas.microsoft.com/office/2006/documentManagement/types"/>
    <xsd:import namespace="http://schemas.microsoft.com/office/infopath/2007/PartnerControls"/>
    <xsd:element name="SharedWithUsers" ma:index="16"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B6D1CDB-15D1-4C85-BFBF-7D1270C6F64A}">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73bcefb5-f3e9-4fd5-813f-79c75885bbda"/>
    <ds:schemaRef ds:uri="33662d1b-c74c-40c0-aad6-8dff1200e3c9"/>
    <ds:schemaRef ds:uri="http://www.w3.org/XML/1998/namespace"/>
  </ds:schemaRefs>
</ds:datastoreItem>
</file>

<file path=customXml/itemProps2.xml><?xml version="1.0" encoding="utf-8"?>
<ds:datastoreItem xmlns:ds="http://schemas.openxmlformats.org/officeDocument/2006/customXml" ds:itemID="{98100B79-EA1D-4681-90A4-10D24DC6B3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3662d1b-c74c-40c0-aad6-8dff1200e3c9"/>
    <ds:schemaRef ds:uri="73bcefb5-f3e9-4fd5-813f-79c75885bbd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17D6E9B-5D26-4766-B035-13FA946D28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2884</TotalTime>
  <Words>727</Words>
  <Application>Microsoft Office PowerPoint</Application>
  <PresentationFormat>Widescreen</PresentationFormat>
  <Paragraphs>83</Paragraphs>
  <Slides>8</Slides>
  <Notes>6</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8</vt:i4>
      </vt:variant>
    </vt:vector>
  </HeadingPairs>
  <TitlesOfParts>
    <vt:vector size="19" baseType="lpstr">
      <vt:lpstr>Arial Unicode MS</vt:lpstr>
      <vt:lpstr>.AppleSystemUIFont</vt:lpstr>
      <vt:lpstr>Arial</vt:lpstr>
      <vt:lpstr>Calibri</vt:lpstr>
      <vt:lpstr>Calibri Light</vt:lpstr>
      <vt:lpstr>Georgia</vt:lpstr>
      <vt:lpstr>Times New Roman</vt:lpstr>
      <vt:lpstr>Wingdings</vt:lpstr>
      <vt:lpstr>COVER</vt:lpstr>
      <vt:lpstr>1_COVER</vt:lpstr>
      <vt:lpstr>Internal screen</vt:lpstr>
      <vt:lpstr>مسودة المعيار الدولي لتدابير الصحة النباتية: مراجعة المعيار الدولي رقم 18: متطلبات استخدام التشعيع كتدبير من تدابير الصحة النباتية (2014-007) –  بعد أول استشارة قطرية </vt:lpstr>
      <vt:lpstr>PowerPoint Presentation</vt:lpstr>
      <vt:lpstr>PowerPoint Presentation</vt:lpstr>
      <vt:lpstr>خلفية</vt:lpstr>
      <vt:lpstr>                   التغييرات الرئيسية</vt:lpstr>
      <vt:lpstr>PowerPoint Presentation</vt:lpstr>
      <vt:lpstr>PowerPoint Presentation</vt:lpstr>
      <vt:lpstr>شكرا جزیلا</vt:lpstr>
    </vt:vector>
  </TitlesOfParts>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Giovannini, Cristiana (AGAH)</dc:creator>
  <cp:lastModifiedBy>asus</cp:lastModifiedBy>
  <cp:revision>126</cp:revision>
  <cp:lastPrinted>2022-07-22T09:29:47Z</cp:lastPrinted>
  <dcterms:created xsi:type="dcterms:W3CDTF">2019-07-18T08:44:31Z</dcterms:created>
  <dcterms:modified xsi:type="dcterms:W3CDTF">2022-07-27T21:40:48Z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0x010100AEF18125CD9D79439536EE3330CAD274</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y fmtid="{D5CDD505-2E9C-101B-9397-08002B2CF9AE}" pid="6" name="MediaServiceImageTags">
    <vt:lpwstr/>
  </property>
</Properties>
</file>