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16"/>
  </p:notesMasterIdLst>
  <p:handoutMasterIdLst>
    <p:handoutMasterId r:id="rId17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67" r:id="rId15"/>
  </p:sldIdLst>
  <p:sldSz cx="12192000" cy="6858000"/>
  <p:notesSz cx="9309100" cy="7053263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4DC58D"/>
    <a:srgbClr val="5B9BD5"/>
    <a:srgbClr val="00825F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614F40-B213-408A-B264-F91F6E4B5F2D}" v="10" dt="2022-06-21T10:11:27.195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85755" autoAdjust="0"/>
  </p:normalViewPr>
  <p:slideViewPr>
    <p:cSldViewPr>
      <p:cViewPr varScale="1">
        <p:scale>
          <a:sx n="46" d="100"/>
          <a:sy n="46" d="100"/>
        </p:scale>
        <p:origin x="99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206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EDFBC-A763-4D13-B0F8-80D4AE88825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A6FCDCFA-433F-4758-BFD7-B90B5419F3C5}">
      <dgm:prSet phldrT="[Text]" custT="1"/>
      <dgm:spPr>
        <a:ln>
          <a:solidFill>
            <a:schemeClr val="accent6"/>
          </a:solidFill>
        </a:ln>
      </dgm:spPr>
      <dgm:t>
        <a:bodyPr/>
        <a:lstStyle/>
        <a:p>
          <a:pPr rtl="1"/>
          <a:r>
            <a:rPr lang="fa-IR" altLang="ja-JP" sz="2000" b="1" dirty="0" smtClean="0">
              <a:effectLst/>
              <a:latin typeface="Gill Sans MT" panose="020B0502020104020203" pitchFamily="34" charset="0"/>
            </a:rPr>
            <a:t>يتم تحديث المسرد باستمرار.</a:t>
          </a:r>
          <a:endParaRPr lang="en-US" altLang="ja-JP" sz="2000" b="1" dirty="0" smtClean="0">
            <a:effectLst/>
            <a:latin typeface="Gill Sans MT" panose="020B0502020104020203" pitchFamily="34" charset="0"/>
          </a:endParaRPr>
        </a:p>
        <a:p>
          <a:pPr rtl="1"/>
          <a:r>
            <a:rPr lang="fa-IR" altLang="ja-JP" sz="2000" b="1" dirty="0" smtClean="0">
              <a:effectLst/>
              <a:latin typeface="Gill Sans MT" panose="020B0502020104020203" pitchFamily="34" charset="0"/>
            </a:rPr>
            <a:t>يمكن أن يشمل ذلك:</a:t>
          </a:r>
          <a:endParaRPr lang="en-US" altLang="ja-JP" sz="2000" b="1" dirty="0" smtClean="0">
            <a:effectLst/>
            <a:latin typeface="Gill Sans MT" panose="020B0502020104020203" pitchFamily="34" charset="0"/>
          </a:endParaRPr>
        </a:p>
        <a:p>
          <a:pPr rtl="1"/>
          <a:r>
            <a:rPr lang="fa-IR" altLang="ja-JP" sz="2000" b="1" dirty="0" smtClean="0">
              <a:effectLst/>
              <a:latin typeface="Gill Sans MT" panose="020B0502020104020203" pitchFamily="34" charset="0"/>
            </a:rPr>
            <a:t>الإضافات والمراجعات والحذف</a:t>
          </a:r>
          <a:endParaRPr lang="en-US" altLang="ja-JP" sz="2000" b="1" dirty="0" smtClean="0">
            <a:effectLst/>
            <a:latin typeface="Gill Sans MT" panose="020B0502020104020203" pitchFamily="34" charset="0"/>
          </a:endParaRPr>
        </a:p>
      </dgm:t>
    </dgm:pt>
    <dgm:pt modelId="{3AF5312E-6C87-4AC6-9A9C-FBF5A7037610}" type="parTrans" cxnId="{CCD98A61-7C5F-4A04-9B31-3512ADE55DD1}">
      <dgm:prSet/>
      <dgm:spPr/>
      <dgm:t>
        <a:bodyPr/>
        <a:lstStyle/>
        <a:p>
          <a:pPr rtl="1"/>
          <a:endParaRPr lang="en-US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67B2A56-4858-4F0C-8B30-F3F3FAA0E0F2}" type="sibTrans" cxnId="{CCD98A61-7C5F-4A04-9B31-3512ADE55DD1}">
      <dgm:prSet/>
      <dgm:spPr/>
      <dgm:t>
        <a:bodyPr/>
        <a:lstStyle/>
        <a:p>
          <a:pPr rtl="1"/>
          <a:endParaRPr lang="en-US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4D8B66C-907D-4075-9BA2-203B116C895A}" type="asst">
      <dgm:prSet phldrT="[Text]" custT="1"/>
      <dgm:spPr/>
      <dgm:t>
        <a:bodyPr/>
        <a:lstStyle/>
        <a:p>
          <a:pPr rtl="1"/>
          <a:r>
            <a:rPr lang="fa-IR" altLang="ja-JP" sz="2400" b="1" dirty="0" smtClean="0">
              <a:effectLst/>
              <a:latin typeface="Gill Sans MT" panose="020B0502020104020203" pitchFamily="34" charset="0"/>
            </a:rPr>
            <a:t>لهذا السبب ، تأكد من استخدام أحدث إصدار من المسرد فقط!</a:t>
          </a:r>
        </a:p>
        <a:p>
          <a:pPr rtl="1"/>
          <a:r>
            <a:rPr lang="fa-IR" altLang="ja-JP" sz="2400" b="1" dirty="0" smtClean="0">
              <a:effectLst/>
              <a:latin typeface="Gill Sans MT" panose="020B0502020104020203" pitchFamily="34" charset="0"/>
            </a:rPr>
            <a:t>متاح على </a:t>
          </a:r>
          <a:r>
            <a:rPr lang="en-US" altLang="ja-JP" sz="2400" b="1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www.ippc.int</a:t>
          </a:r>
          <a:r>
            <a:rPr lang="en-US" altLang="ja-JP" sz="2400" b="1" dirty="0" smtClean="0">
              <a:effectLst/>
              <a:latin typeface="Gill Sans MT" panose="020B0502020104020203" pitchFamily="34" charset="0"/>
            </a:rPr>
            <a:t>)</a:t>
          </a:r>
          <a:r>
            <a:rPr lang="fa-IR" altLang="ja-JP" sz="2400" b="1" dirty="0" smtClean="0">
              <a:effectLst/>
              <a:latin typeface="Gill Sans MT" panose="020B0502020104020203" pitchFamily="34" charset="0"/>
            </a:rPr>
            <a:t>)</a:t>
          </a:r>
          <a:endParaRPr lang="en-US" sz="2400" b="1" dirty="0">
            <a:effectLst/>
            <a:latin typeface="Gill Sans MT" panose="020B0502020104020203" pitchFamily="34" charset="0"/>
          </a:endParaRPr>
        </a:p>
      </dgm:t>
    </dgm:pt>
    <dgm:pt modelId="{DD50222C-86E5-410F-94D5-7E60E540DC81}" type="parTrans" cxnId="{A79D9E26-2268-4577-A7AA-AC2DAEF8F026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pPr rtl="1"/>
          <a:endParaRPr lang="en-US" sz="2400" b="1" dirty="0">
            <a:effectLst/>
            <a:latin typeface="Gill Sans MT" panose="020B0502020104020203" pitchFamily="34" charset="0"/>
          </a:endParaRPr>
        </a:p>
      </dgm:t>
    </dgm:pt>
    <dgm:pt modelId="{4F2D5ABA-7AA3-4543-B7E0-F4ADEBD557CC}" type="sibTrans" cxnId="{A79D9E26-2268-4577-A7AA-AC2DAEF8F026}">
      <dgm:prSet/>
      <dgm:spPr/>
      <dgm:t>
        <a:bodyPr/>
        <a:lstStyle/>
        <a:p>
          <a:pPr rtl="1"/>
          <a:endParaRPr lang="en-US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F5CDCA3-31B7-425A-8780-66C547391171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pPr rtl="1"/>
          <a:r>
            <a:rPr lang="fa-IR" altLang="ja-JP" sz="24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في مسودة تعديلات 2022 على المعيار الدولي 5 لتدابير الصحة النباتية ،</a:t>
          </a:r>
          <a:endParaRPr lang="en-US" altLang="ja-JP" sz="2400" b="1" u="none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rtl="1"/>
          <a:r>
            <a:rPr lang="fa-IR" altLang="ja-JP" sz="24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المقترحات هي:</a:t>
          </a:r>
          <a:endParaRPr lang="en-US" altLang="ja-JP" sz="2400" b="1" u="none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rtl="1"/>
          <a:r>
            <a:rPr lang="fa-IR" altLang="ja-JP" sz="24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المراجعات</a:t>
          </a:r>
          <a:endParaRPr lang="en-US" altLang="ja-JP" sz="2400" b="1" u="none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gm:t>
    </dgm:pt>
    <dgm:pt modelId="{B18D0244-4A0B-4ED8-ADD1-8735D8B575F6}" type="parTrans" cxnId="{3BD4389F-F7BD-4615-B9B7-BBF4174D1438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pPr rtl="1"/>
          <a:endParaRPr lang="en-US" sz="2400" b="1" dirty="0">
            <a:effectLst/>
            <a:latin typeface="Gill Sans MT" panose="020B0502020104020203" pitchFamily="34" charset="0"/>
          </a:endParaRPr>
        </a:p>
      </dgm:t>
    </dgm:pt>
    <dgm:pt modelId="{FA595F30-F0A4-48F5-AACF-EB23885B46A0}" type="sibTrans" cxnId="{3BD4389F-F7BD-4615-B9B7-BBF4174D1438}">
      <dgm:prSet/>
      <dgm:spPr/>
      <dgm:t>
        <a:bodyPr/>
        <a:lstStyle/>
        <a:p>
          <a:pPr rtl="1"/>
          <a:endParaRPr lang="en-US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51F4A02-4E4B-4BF2-9D9B-8561B09934D3}">
      <dgm:prSet phldrT="[Text]" custT="1"/>
      <dgm:spPr>
        <a:ln>
          <a:solidFill>
            <a:schemeClr val="accent5"/>
          </a:solidFill>
        </a:ln>
      </dgm:spPr>
      <dgm:t>
        <a:bodyPr/>
        <a:lstStyle/>
        <a:p>
          <a:pPr algn="ctr" rtl="1">
            <a:buFont typeface="+mj-lt"/>
            <a:buNone/>
          </a:pPr>
          <a:r>
            <a:rPr lang="en-US" altLang="ja-JP" sz="24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 TPG</a:t>
          </a:r>
          <a:r>
            <a:rPr lang="ru-RU" altLang="ja-JP" sz="2400" b="1" u="none" dirty="0" smtClean="0">
              <a:effectLst/>
            </a:rPr>
            <a:t> </a:t>
          </a:r>
          <a:r>
            <a:rPr lang="fa-IR" altLang="ja-JP" sz="2400" b="1" dirty="0" smtClean="0">
              <a:effectLst/>
              <a:latin typeface="Gill Sans MT" panose="020B0502020104020203" pitchFamily="34" charset="0"/>
            </a:rPr>
            <a:t>ديسمبر 2021</a:t>
          </a:r>
          <a:endParaRPr lang="en-US" altLang="ja-JP" sz="2400" b="1" dirty="0" smtClean="0">
            <a:effectLst/>
            <a:latin typeface="Gill Sans MT" panose="020B0502020104020203" pitchFamily="34" charset="0"/>
          </a:endParaRPr>
        </a:p>
        <a:p>
          <a:pPr algn="ctr" rtl="1"/>
          <a:r>
            <a:rPr lang="en-US" altLang="ja-JP" sz="2400" b="1" dirty="0" smtClean="0">
              <a:effectLst/>
              <a:latin typeface="Gill Sans MT" panose="020B0502020104020203" pitchFamily="34" charset="0"/>
            </a:rPr>
            <a:t>SC</a:t>
          </a:r>
          <a:r>
            <a:rPr lang="fa-IR" altLang="ja-JP" sz="2400" b="1" dirty="0" smtClean="0">
              <a:effectLst/>
              <a:latin typeface="Gill Sans MT" panose="020B0502020104020203" pitchFamily="34" charset="0"/>
            </a:rPr>
            <a:t> : مايو 2022</a:t>
          </a:r>
          <a:r>
            <a:rPr lang="en-US" altLang="ja-JP" sz="2400" b="1" dirty="0">
              <a:effectLst/>
              <a:latin typeface="Gill Sans MT" panose="020B0502020104020203" pitchFamily="34" charset="0"/>
            </a:rPr>
            <a:t/>
          </a:r>
          <a:br>
            <a:rPr lang="en-US" altLang="ja-JP" sz="2400" b="1" dirty="0">
              <a:effectLst/>
              <a:latin typeface="Gill Sans MT" panose="020B0502020104020203" pitchFamily="34" charset="0"/>
            </a:rPr>
          </a:br>
          <a:r>
            <a:rPr lang="fa-IR" altLang="ja-JP" sz="2400" b="1" dirty="0" smtClean="0">
              <a:effectLst/>
              <a:latin typeface="Gill Sans MT" panose="020B0502020104020203" pitchFamily="34" charset="0"/>
            </a:rPr>
            <a:t>الاستشارة الأولى: من 1 يوليو إلى 30 سبتمبر 2022</a:t>
          </a:r>
          <a:endParaRPr lang="en-US" altLang="ja-JP" sz="2400" b="1" dirty="0" smtClean="0">
            <a:effectLst/>
            <a:latin typeface="Gill Sans MT" panose="020B0502020104020203" pitchFamily="34" charset="0"/>
          </a:endParaRPr>
        </a:p>
        <a:p>
          <a:pPr algn="ctr" rtl="1"/>
          <a:endParaRPr lang="en-US" altLang="ja-JP" sz="2400" b="1" dirty="0" smtClean="0">
            <a:effectLst/>
            <a:latin typeface="Gill Sans MT" panose="020B0502020104020203" pitchFamily="34" charset="0"/>
          </a:endParaRPr>
        </a:p>
      </dgm:t>
    </dgm:pt>
    <dgm:pt modelId="{4178FD0D-27A4-478D-BF11-494455B9B2E3}" type="parTrans" cxnId="{CF28E085-0F2A-4684-BD60-2B6EDD69AD19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pPr rtl="1"/>
          <a:endParaRPr lang="en-US" sz="2400" b="1" dirty="0">
            <a:effectLst/>
            <a:latin typeface="Gill Sans MT" panose="020B0502020104020203" pitchFamily="34" charset="0"/>
          </a:endParaRPr>
        </a:p>
      </dgm:t>
    </dgm:pt>
    <dgm:pt modelId="{FAAF6339-C478-41F4-A3C0-150D15B42033}" type="sibTrans" cxnId="{CF28E085-0F2A-4684-BD60-2B6EDD69AD19}">
      <dgm:prSet/>
      <dgm:spPr/>
      <dgm:t>
        <a:bodyPr/>
        <a:lstStyle/>
        <a:p>
          <a:pPr rtl="1"/>
          <a:endParaRPr lang="en-US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1595CD8-33F4-41E0-A0BD-611F2789AB00}" type="pres">
      <dgm:prSet presAssocID="{56DEDFBC-A763-4D13-B0F8-80D4AE8882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34F5C0-1987-426E-B428-3B9434FD7E8C}" type="pres">
      <dgm:prSet presAssocID="{A6FCDCFA-433F-4758-BFD7-B90B5419F3C5}" presName="root1" presStyleCnt="0"/>
      <dgm:spPr/>
    </dgm:pt>
    <dgm:pt modelId="{41872525-E1CC-425C-842C-F807BF0B51C2}" type="pres">
      <dgm:prSet presAssocID="{A6FCDCFA-433F-4758-BFD7-B90B5419F3C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5FFF2B-FCC1-4334-BCE5-0B7CBFE9271E}" type="pres">
      <dgm:prSet presAssocID="{A6FCDCFA-433F-4758-BFD7-B90B5419F3C5}" presName="level2hierChild" presStyleCnt="0"/>
      <dgm:spPr/>
    </dgm:pt>
    <dgm:pt modelId="{295138B0-3D65-4FC0-AF51-872FF4860F65}" type="pres">
      <dgm:prSet presAssocID="{DD50222C-86E5-410F-94D5-7E60E540DC81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A3837827-2978-4EA2-9EB6-D0F475094816}" type="pres">
      <dgm:prSet presAssocID="{DD50222C-86E5-410F-94D5-7E60E540DC81}" presName="connTx" presStyleLbl="parChTrans1D2" presStyleIdx="0" presStyleCnt="2"/>
      <dgm:spPr/>
      <dgm:t>
        <a:bodyPr/>
        <a:lstStyle/>
        <a:p>
          <a:endParaRPr lang="en-US"/>
        </a:p>
      </dgm:t>
    </dgm:pt>
    <dgm:pt modelId="{4008AB8C-9FCA-49F6-96B8-C96FB9602267}" type="pres">
      <dgm:prSet presAssocID="{C4D8B66C-907D-4075-9BA2-203B116C895A}" presName="root2" presStyleCnt="0"/>
      <dgm:spPr/>
    </dgm:pt>
    <dgm:pt modelId="{948E97DA-5092-4A8E-B0BD-C4306F57F928}" type="pres">
      <dgm:prSet presAssocID="{C4D8B66C-907D-4075-9BA2-203B116C895A}" presName="LevelTwoTextNode" presStyleLbl="asst1" presStyleIdx="0" presStyleCnt="1" custScaleX="178261" custScaleY="137863" custLinFactNeighborX="-2996" custLinFactNeighborY="-289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2EA564F-9054-4B76-98C7-9FEC27A66CF1}" type="pres">
      <dgm:prSet presAssocID="{C4D8B66C-907D-4075-9BA2-203B116C895A}" presName="level3hierChild" presStyleCnt="0"/>
      <dgm:spPr/>
    </dgm:pt>
    <dgm:pt modelId="{C70170B5-CD17-484F-A7AB-8F1E3C12F71B}" type="pres">
      <dgm:prSet presAssocID="{B18D0244-4A0B-4ED8-ADD1-8735D8B575F6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63F2DE93-E72D-42C8-BE15-719CB8784C46}" type="pres">
      <dgm:prSet presAssocID="{B18D0244-4A0B-4ED8-ADD1-8735D8B575F6}" presName="connTx" presStyleLbl="parChTrans1D2" presStyleIdx="1" presStyleCnt="2"/>
      <dgm:spPr/>
      <dgm:t>
        <a:bodyPr/>
        <a:lstStyle/>
        <a:p>
          <a:endParaRPr lang="en-US"/>
        </a:p>
      </dgm:t>
    </dgm:pt>
    <dgm:pt modelId="{493A5E5E-BA48-4E2E-AC70-2D0F9F4663EA}" type="pres">
      <dgm:prSet presAssocID="{6F5CDCA3-31B7-425A-8780-66C547391171}" presName="root2" presStyleCnt="0"/>
      <dgm:spPr/>
    </dgm:pt>
    <dgm:pt modelId="{16711AAC-BB07-4838-A16B-E028CC592491}" type="pres">
      <dgm:prSet presAssocID="{6F5CDCA3-31B7-425A-8780-66C547391171}" presName="LevelTwoTextNode" presStyleLbl="node2" presStyleIdx="0" presStyleCnt="1" custScaleX="145547" custScaleY="1662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001EC4-6D1B-4BE1-9D59-45DAAC0018A5}" type="pres">
      <dgm:prSet presAssocID="{6F5CDCA3-31B7-425A-8780-66C547391171}" presName="level3hierChild" presStyleCnt="0"/>
      <dgm:spPr/>
    </dgm:pt>
    <dgm:pt modelId="{3D4EA6FB-E6D3-404E-B6A5-4B5E873D1126}" type="pres">
      <dgm:prSet presAssocID="{4178FD0D-27A4-478D-BF11-494455B9B2E3}" presName="conn2-1" presStyleLbl="parChTrans1D3" presStyleIdx="0" presStyleCnt="1"/>
      <dgm:spPr/>
      <dgm:t>
        <a:bodyPr/>
        <a:lstStyle/>
        <a:p>
          <a:endParaRPr lang="en-US"/>
        </a:p>
      </dgm:t>
    </dgm:pt>
    <dgm:pt modelId="{48954397-2CB4-47A2-A391-81DB32468E1B}" type="pres">
      <dgm:prSet presAssocID="{4178FD0D-27A4-478D-BF11-494455B9B2E3}" presName="connTx" presStyleLbl="parChTrans1D3" presStyleIdx="0" presStyleCnt="1"/>
      <dgm:spPr/>
      <dgm:t>
        <a:bodyPr/>
        <a:lstStyle/>
        <a:p>
          <a:endParaRPr lang="en-US"/>
        </a:p>
      </dgm:t>
    </dgm:pt>
    <dgm:pt modelId="{707C4FF6-754C-41FB-AE16-20AEA5D2B314}" type="pres">
      <dgm:prSet presAssocID="{451F4A02-4E4B-4BF2-9D9B-8561B09934D3}" presName="root2" presStyleCnt="0"/>
      <dgm:spPr/>
    </dgm:pt>
    <dgm:pt modelId="{A8A313BF-199A-4A24-ADC7-AF3A2F28FCAA}" type="pres">
      <dgm:prSet presAssocID="{451F4A02-4E4B-4BF2-9D9B-8561B09934D3}" presName="LevelTwoTextNode" presStyleLbl="node3" presStyleIdx="0" presStyleCnt="1" custScaleY="2310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75A933-989B-4706-BC95-8C7C9E67185E}" type="pres">
      <dgm:prSet presAssocID="{451F4A02-4E4B-4BF2-9D9B-8561B09934D3}" presName="level3hierChild" presStyleCnt="0"/>
      <dgm:spPr/>
    </dgm:pt>
  </dgm:ptLst>
  <dgm:cxnLst>
    <dgm:cxn modelId="{D0A95BE3-5399-4292-9AC7-88DD7794B70D}" type="presOf" srcId="{C4D8B66C-907D-4075-9BA2-203B116C895A}" destId="{948E97DA-5092-4A8E-B0BD-C4306F57F928}" srcOrd="0" destOrd="0" presId="urn:microsoft.com/office/officeart/2005/8/layout/hierarchy2"/>
    <dgm:cxn modelId="{A79D9E26-2268-4577-A7AA-AC2DAEF8F026}" srcId="{A6FCDCFA-433F-4758-BFD7-B90B5419F3C5}" destId="{C4D8B66C-907D-4075-9BA2-203B116C895A}" srcOrd="0" destOrd="0" parTransId="{DD50222C-86E5-410F-94D5-7E60E540DC81}" sibTransId="{4F2D5ABA-7AA3-4543-B7E0-F4ADEBD557CC}"/>
    <dgm:cxn modelId="{CCD98A61-7C5F-4A04-9B31-3512ADE55DD1}" srcId="{56DEDFBC-A763-4D13-B0F8-80D4AE888256}" destId="{A6FCDCFA-433F-4758-BFD7-B90B5419F3C5}" srcOrd="0" destOrd="0" parTransId="{3AF5312E-6C87-4AC6-9A9C-FBF5A7037610}" sibTransId="{F67B2A56-4858-4F0C-8B30-F3F3FAA0E0F2}"/>
    <dgm:cxn modelId="{E1A39371-C850-4B85-9E64-9F8E8EE6E25D}" type="presOf" srcId="{B18D0244-4A0B-4ED8-ADD1-8735D8B575F6}" destId="{C70170B5-CD17-484F-A7AB-8F1E3C12F71B}" srcOrd="0" destOrd="0" presId="urn:microsoft.com/office/officeart/2005/8/layout/hierarchy2"/>
    <dgm:cxn modelId="{3A3A36D9-6985-415A-A174-89C6212AB26A}" type="presOf" srcId="{4178FD0D-27A4-478D-BF11-494455B9B2E3}" destId="{48954397-2CB4-47A2-A391-81DB32468E1B}" srcOrd="1" destOrd="0" presId="urn:microsoft.com/office/officeart/2005/8/layout/hierarchy2"/>
    <dgm:cxn modelId="{F27871E5-D3AC-4C78-8F90-96C775E3C728}" type="presOf" srcId="{DD50222C-86E5-410F-94D5-7E60E540DC81}" destId="{295138B0-3D65-4FC0-AF51-872FF4860F65}" srcOrd="0" destOrd="0" presId="urn:microsoft.com/office/officeart/2005/8/layout/hierarchy2"/>
    <dgm:cxn modelId="{EDEE2B0E-2815-449E-BA47-B48B7C360B07}" type="presOf" srcId="{56DEDFBC-A763-4D13-B0F8-80D4AE888256}" destId="{F1595CD8-33F4-41E0-A0BD-611F2789AB00}" srcOrd="0" destOrd="0" presId="urn:microsoft.com/office/officeart/2005/8/layout/hierarchy2"/>
    <dgm:cxn modelId="{F463B865-82DB-4272-8F11-484D7A14D972}" type="presOf" srcId="{4178FD0D-27A4-478D-BF11-494455B9B2E3}" destId="{3D4EA6FB-E6D3-404E-B6A5-4B5E873D1126}" srcOrd="0" destOrd="0" presId="urn:microsoft.com/office/officeart/2005/8/layout/hierarchy2"/>
    <dgm:cxn modelId="{119EC712-924D-4E9F-A0AB-9B301E0C6D18}" type="presOf" srcId="{B18D0244-4A0B-4ED8-ADD1-8735D8B575F6}" destId="{63F2DE93-E72D-42C8-BE15-719CB8784C46}" srcOrd="1" destOrd="0" presId="urn:microsoft.com/office/officeart/2005/8/layout/hierarchy2"/>
    <dgm:cxn modelId="{656EE4D3-700C-45CA-8C0A-546AC91AF943}" type="presOf" srcId="{DD50222C-86E5-410F-94D5-7E60E540DC81}" destId="{A3837827-2978-4EA2-9EB6-D0F475094816}" srcOrd="1" destOrd="0" presId="urn:microsoft.com/office/officeart/2005/8/layout/hierarchy2"/>
    <dgm:cxn modelId="{3BD4389F-F7BD-4615-B9B7-BBF4174D1438}" srcId="{A6FCDCFA-433F-4758-BFD7-B90B5419F3C5}" destId="{6F5CDCA3-31B7-425A-8780-66C547391171}" srcOrd="1" destOrd="0" parTransId="{B18D0244-4A0B-4ED8-ADD1-8735D8B575F6}" sibTransId="{FA595F30-F0A4-48F5-AACF-EB23885B46A0}"/>
    <dgm:cxn modelId="{8B7050AD-93FF-4CEC-92E8-9C353837C157}" type="presOf" srcId="{A6FCDCFA-433F-4758-BFD7-B90B5419F3C5}" destId="{41872525-E1CC-425C-842C-F807BF0B51C2}" srcOrd="0" destOrd="0" presId="urn:microsoft.com/office/officeart/2005/8/layout/hierarchy2"/>
    <dgm:cxn modelId="{9B1B5634-6B61-4960-8DC9-47A2BF338E2C}" type="presOf" srcId="{451F4A02-4E4B-4BF2-9D9B-8561B09934D3}" destId="{A8A313BF-199A-4A24-ADC7-AF3A2F28FCAA}" srcOrd="0" destOrd="0" presId="urn:microsoft.com/office/officeart/2005/8/layout/hierarchy2"/>
    <dgm:cxn modelId="{CF28E085-0F2A-4684-BD60-2B6EDD69AD19}" srcId="{6F5CDCA3-31B7-425A-8780-66C547391171}" destId="{451F4A02-4E4B-4BF2-9D9B-8561B09934D3}" srcOrd="0" destOrd="0" parTransId="{4178FD0D-27A4-478D-BF11-494455B9B2E3}" sibTransId="{FAAF6339-C478-41F4-A3C0-150D15B42033}"/>
    <dgm:cxn modelId="{58A876DE-EC78-4B01-8FA9-6734BA892FE2}" type="presOf" srcId="{6F5CDCA3-31B7-425A-8780-66C547391171}" destId="{16711AAC-BB07-4838-A16B-E028CC592491}" srcOrd="0" destOrd="0" presId="urn:microsoft.com/office/officeart/2005/8/layout/hierarchy2"/>
    <dgm:cxn modelId="{42CB522E-3778-4619-8FB8-5EC7126F1FE2}" type="presParOf" srcId="{F1595CD8-33F4-41E0-A0BD-611F2789AB00}" destId="{3434F5C0-1987-426E-B428-3B9434FD7E8C}" srcOrd="0" destOrd="0" presId="urn:microsoft.com/office/officeart/2005/8/layout/hierarchy2"/>
    <dgm:cxn modelId="{2FFBE42D-4355-462E-994C-B5E36564DA58}" type="presParOf" srcId="{3434F5C0-1987-426E-B428-3B9434FD7E8C}" destId="{41872525-E1CC-425C-842C-F807BF0B51C2}" srcOrd="0" destOrd="0" presId="urn:microsoft.com/office/officeart/2005/8/layout/hierarchy2"/>
    <dgm:cxn modelId="{05AF6ED8-3555-4035-BF20-526483B35351}" type="presParOf" srcId="{3434F5C0-1987-426E-B428-3B9434FD7E8C}" destId="{135FFF2B-FCC1-4334-BCE5-0B7CBFE9271E}" srcOrd="1" destOrd="0" presId="urn:microsoft.com/office/officeart/2005/8/layout/hierarchy2"/>
    <dgm:cxn modelId="{BE01B3E5-E97A-4F45-83E8-77656D995A45}" type="presParOf" srcId="{135FFF2B-FCC1-4334-BCE5-0B7CBFE9271E}" destId="{295138B0-3D65-4FC0-AF51-872FF4860F65}" srcOrd="0" destOrd="0" presId="urn:microsoft.com/office/officeart/2005/8/layout/hierarchy2"/>
    <dgm:cxn modelId="{FE2BBE9B-0451-4A4F-A5A7-2F62E6736985}" type="presParOf" srcId="{295138B0-3D65-4FC0-AF51-872FF4860F65}" destId="{A3837827-2978-4EA2-9EB6-D0F475094816}" srcOrd="0" destOrd="0" presId="urn:microsoft.com/office/officeart/2005/8/layout/hierarchy2"/>
    <dgm:cxn modelId="{1E62B50B-F6C2-4B85-851A-859347EE4023}" type="presParOf" srcId="{135FFF2B-FCC1-4334-BCE5-0B7CBFE9271E}" destId="{4008AB8C-9FCA-49F6-96B8-C96FB9602267}" srcOrd="1" destOrd="0" presId="urn:microsoft.com/office/officeart/2005/8/layout/hierarchy2"/>
    <dgm:cxn modelId="{067DA1A2-621E-49F3-B83E-B1D4ABE10765}" type="presParOf" srcId="{4008AB8C-9FCA-49F6-96B8-C96FB9602267}" destId="{948E97DA-5092-4A8E-B0BD-C4306F57F928}" srcOrd="0" destOrd="0" presId="urn:microsoft.com/office/officeart/2005/8/layout/hierarchy2"/>
    <dgm:cxn modelId="{94E5539E-7AD2-4207-8095-1DAC8E947B3C}" type="presParOf" srcId="{4008AB8C-9FCA-49F6-96B8-C96FB9602267}" destId="{52EA564F-9054-4B76-98C7-9FEC27A66CF1}" srcOrd="1" destOrd="0" presId="urn:microsoft.com/office/officeart/2005/8/layout/hierarchy2"/>
    <dgm:cxn modelId="{6244C943-1BD4-4080-BF1B-B1EB820F0685}" type="presParOf" srcId="{135FFF2B-FCC1-4334-BCE5-0B7CBFE9271E}" destId="{C70170B5-CD17-484F-A7AB-8F1E3C12F71B}" srcOrd="2" destOrd="0" presId="urn:microsoft.com/office/officeart/2005/8/layout/hierarchy2"/>
    <dgm:cxn modelId="{342997E2-5D35-47EB-B600-8003A7E0725D}" type="presParOf" srcId="{C70170B5-CD17-484F-A7AB-8F1E3C12F71B}" destId="{63F2DE93-E72D-42C8-BE15-719CB8784C46}" srcOrd="0" destOrd="0" presId="urn:microsoft.com/office/officeart/2005/8/layout/hierarchy2"/>
    <dgm:cxn modelId="{03F3D461-24BE-4869-BBBB-13381FC144ED}" type="presParOf" srcId="{135FFF2B-FCC1-4334-BCE5-0B7CBFE9271E}" destId="{493A5E5E-BA48-4E2E-AC70-2D0F9F4663EA}" srcOrd="3" destOrd="0" presId="urn:microsoft.com/office/officeart/2005/8/layout/hierarchy2"/>
    <dgm:cxn modelId="{3443712E-3070-4081-A63D-7D7B2CA8E734}" type="presParOf" srcId="{493A5E5E-BA48-4E2E-AC70-2D0F9F4663EA}" destId="{16711AAC-BB07-4838-A16B-E028CC592491}" srcOrd="0" destOrd="0" presId="urn:microsoft.com/office/officeart/2005/8/layout/hierarchy2"/>
    <dgm:cxn modelId="{228F905B-C87E-4293-A658-B83F9FC51359}" type="presParOf" srcId="{493A5E5E-BA48-4E2E-AC70-2D0F9F4663EA}" destId="{47001EC4-6D1B-4BE1-9D59-45DAAC0018A5}" srcOrd="1" destOrd="0" presId="urn:microsoft.com/office/officeart/2005/8/layout/hierarchy2"/>
    <dgm:cxn modelId="{8F1C475F-54C2-4FEC-8E3E-10F3557BDE50}" type="presParOf" srcId="{47001EC4-6D1B-4BE1-9D59-45DAAC0018A5}" destId="{3D4EA6FB-E6D3-404E-B6A5-4B5E873D1126}" srcOrd="0" destOrd="0" presId="urn:microsoft.com/office/officeart/2005/8/layout/hierarchy2"/>
    <dgm:cxn modelId="{EABE52E3-32BF-4655-B608-87E3D238DB4C}" type="presParOf" srcId="{3D4EA6FB-E6D3-404E-B6A5-4B5E873D1126}" destId="{48954397-2CB4-47A2-A391-81DB32468E1B}" srcOrd="0" destOrd="0" presId="urn:microsoft.com/office/officeart/2005/8/layout/hierarchy2"/>
    <dgm:cxn modelId="{CD8CB6E3-1929-4837-AE00-E947A4D0FF37}" type="presParOf" srcId="{47001EC4-6D1B-4BE1-9D59-45DAAC0018A5}" destId="{707C4FF6-754C-41FB-AE16-20AEA5D2B314}" srcOrd="1" destOrd="0" presId="urn:microsoft.com/office/officeart/2005/8/layout/hierarchy2"/>
    <dgm:cxn modelId="{A7573F47-5079-44F8-BC6B-626D4C3309C2}" type="presParOf" srcId="{707C4FF6-754C-41FB-AE16-20AEA5D2B314}" destId="{A8A313BF-199A-4A24-ADC7-AF3A2F28FCAA}" srcOrd="0" destOrd="0" presId="urn:microsoft.com/office/officeart/2005/8/layout/hierarchy2"/>
    <dgm:cxn modelId="{1532B1B3-D716-4476-9594-AD3EB4B2EC5E}" type="presParOf" srcId="{707C4FF6-754C-41FB-AE16-20AEA5D2B314}" destId="{DE75A933-989B-4706-BC95-8C7C9E67185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943A2-1F56-4186-8905-EBDCEDBB9C01}">
      <dgm:prSet phldrT="[Text]" custT="1"/>
      <dgm:spPr/>
      <dgm:t>
        <a:bodyPr/>
        <a:lstStyle/>
        <a:p>
          <a:r>
            <a: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عملیات الصحة النباتية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39040019-1407-4524-A10A-3F6233874EA2}" type="parTrans" cxnId="{79BDCE2C-2968-4FEB-A967-4DB9CB35B077}">
      <dgm:prSet/>
      <dgm:spPr/>
      <dgm:t>
        <a:bodyPr/>
        <a:lstStyle/>
        <a:p>
          <a:endParaRPr lang="en-GB" sz="2400">
            <a:effectLst/>
            <a:latin typeface="Gill Sans MT" panose="020B0502020104020203" pitchFamily="34" charset="0"/>
          </a:endParaRPr>
        </a:p>
      </dgm:t>
    </dgm:pt>
    <dgm:pt modelId="{A54F8956-3C46-4AC3-81A5-8B5115E957E0}" type="sibTrans" cxnId="{79BDCE2C-2968-4FEB-A967-4DB9CB35B077}">
      <dgm:prSet/>
      <dgm:spPr/>
      <dgm:t>
        <a:bodyPr/>
        <a:lstStyle/>
        <a:p>
          <a:endParaRPr lang="en-GB" sz="2400">
            <a:effectLst/>
            <a:latin typeface="Gill Sans MT" panose="020B0502020104020203" pitchFamily="34" charset="0"/>
          </a:endParaRPr>
        </a:p>
      </dgm:t>
    </dgm:pt>
    <dgm:pt modelId="{13991DEB-AF76-4882-9BD7-05694BAF6437}">
      <dgm:prSet phldrT="[Text]" custT="1"/>
      <dgm:spPr/>
      <dgm:t>
        <a:bodyPr/>
        <a:lstStyle/>
        <a:p>
          <a:pPr rtl="1"/>
          <a:r>
            <a:rPr lang="fa-I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"إجراءات الصحة النباتية"</a:t>
          </a:r>
          <a:endParaRPr lang="en-US" sz="24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endParaRPr lang="en-US" sz="24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B151D37-CC51-46AF-BFB2-8745F09AE4C4}" type="parTrans" cxnId="{828EE246-B4E5-477E-9237-0D75532AE3E7}">
      <dgm:prSet/>
      <dgm:spPr/>
      <dgm:t>
        <a:bodyPr/>
        <a:lstStyle/>
        <a:p>
          <a:endParaRPr lang="da-DK" sz="2400">
            <a:effectLst/>
            <a:latin typeface="Gill Sans MT" panose="020B0502020104020203" pitchFamily="34" charset="0"/>
          </a:endParaRPr>
        </a:p>
      </dgm:t>
    </dgm:pt>
    <dgm:pt modelId="{0B0867E8-6A58-464D-80C0-F51521AB27D4}" type="sibTrans" cxnId="{828EE246-B4E5-477E-9237-0D75532AE3E7}">
      <dgm:prSet/>
      <dgm:spPr/>
      <dgm:t>
        <a:bodyPr/>
        <a:lstStyle/>
        <a:p>
          <a:endParaRPr lang="da-DK" sz="2400">
            <a:effectLst/>
            <a:latin typeface="Gill Sans MT" panose="020B0502020104020203" pitchFamily="34" charset="0"/>
          </a:endParaRPr>
        </a:p>
      </dgm:t>
    </dgm:pt>
    <dgm:pt modelId="{0994A572-C769-4166-8D30-C40323D05A18}">
      <dgm:prSet phldrT="[Text]" custT="1"/>
      <dgm:spPr/>
      <dgm:t>
        <a:bodyPr/>
        <a:lstStyle/>
        <a:p>
          <a:pPr rtl="1"/>
          <a:endParaRPr lang="fa-IR" sz="2400" b="1" dirty="0" smtClean="0">
            <a:effectLst/>
            <a:latin typeface="Gill Sans MT" panose="020B0502020104020203" pitchFamily="34" charset="0"/>
          </a:endParaRPr>
        </a:p>
        <a:p>
          <a:pPr rtl="1"/>
          <a:r>
            <a:rPr lang="fa-IR" sz="2400" b="1" dirty="0" smtClean="0">
              <a:effectLst/>
              <a:latin typeface="Gill Sans MT" panose="020B0502020104020203" pitchFamily="34" charset="0"/>
            </a:rPr>
            <a:t>المراجعات</a:t>
          </a:r>
          <a:endParaRPr lang="en-US" sz="2400" b="1" dirty="0" smtClean="0">
            <a:effectLst/>
            <a:latin typeface="Gill Sans MT" panose="020B0502020104020203" pitchFamily="34" charset="0"/>
          </a:endParaRPr>
        </a:p>
        <a:p>
          <a:endParaRPr lang="en-US" sz="2400" dirty="0" smtClean="0">
            <a:effectLst/>
            <a:latin typeface="Gill Sans MT" panose="020B0502020104020203" pitchFamily="34" charset="0"/>
          </a:endParaRPr>
        </a:p>
        <a:p>
          <a:endParaRPr lang="en-US" sz="2400" dirty="0">
            <a:effectLst/>
            <a:latin typeface="Gill Sans MT" panose="020B0502020104020203" pitchFamily="34" charset="0"/>
          </a:endParaRPr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 sz="2400">
            <a:effectLst/>
            <a:latin typeface="Gill Sans MT" panose="020B0502020104020203" pitchFamily="34" charset="0"/>
          </a:endParaRP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 sz="2400">
            <a:effectLst/>
            <a:latin typeface="Gill Sans MT" panose="020B0502020104020203" pitchFamily="34" charset="0"/>
          </a:endParaRPr>
        </a:p>
      </dgm:t>
    </dgm:pt>
    <dgm:pt modelId="{85079A97-56F6-47AA-B6D7-82064B6ECCB1}" type="pres">
      <dgm:prSet presAssocID="{263B40FF-085E-4CBF-8166-570464BB6F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093E1C-4CBB-44BD-BEFC-3EB0ED267278}" type="pres">
      <dgm:prSet presAssocID="{0994A572-C769-4166-8D30-C40323D05A18}" presName="compNode" presStyleCnt="0"/>
      <dgm:spPr/>
    </dgm:pt>
    <dgm:pt modelId="{04E6D078-26E9-4F80-A298-4ADD4455F8DB}" type="pres">
      <dgm:prSet presAssocID="{0994A572-C769-4166-8D30-C40323D05A18}" presName="aNode" presStyleLbl="bgShp" presStyleIdx="0" presStyleCnt="1"/>
      <dgm:spPr/>
      <dgm:t>
        <a:bodyPr/>
        <a:lstStyle/>
        <a:p>
          <a:endParaRPr lang="en-US"/>
        </a:p>
      </dgm:t>
    </dgm:pt>
    <dgm:pt modelId="{C26D1402-AF98-4DE4-893F-987E69D74909}" type="pres">
      <dgm:prSet presAssocID="{0994A572-C769-4166-8D30-C40323D05A18}" presName="textNode" presStyleLbl="bgShp" presStyleIdx="0" presStyleCnt="1"/>
      <dgm:spPr/>
      <dgm:t>
        <a:bodyPr/>
        <a:lstStyle/>
        <a:p>
          <a:endParaRPr lang="en-US"/>
        </a:p>
      </dgm:t>
    </dgm:pt>
    <dgm:pt modelId="{1ABB0CD6-2824-4BB6-9204-B0C81EB3A278}" type="pres">
      <dgm:prSet presAssocID="{0994A572-C769-4166-8D30-C40323D05A18}" presName="compChildNode" presStyleCnt="0"/>
      <dgm:spPr/>
    </dgm:pt>
    <dgm:pt modelId="{88775115-F519-4493-A2B9-90284BE4D117}" type="pres">
      <dgm:prSet presAssocID="{0994A572-C769-4166-8D30-C40323D05A18}" presName="theInnerList" presStyleCnt="0"/>
      <dgm:spPr/>
    </dgm:pt>
    <dgm:pt modelId="{67E36105-7E96-46B2-9E76-D958ACF8CA90}" type="pres">
      <dgm:prSet presAssocID="{335943A2-1F56-4186-8905-EBDCEDBB9C01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8D7608-14F3-42C8-9201-FB49BBDA6E6A}" type="pres">
      <dgm:prSet presAssocID="{335943A2-1F56-4186-8905-EBDCEDBB9C01}" presName="aSpace2" presStyleCnt="0"/>
      <dgm:spPr/>
    </dgm:pt>
    <dgm:pt modelId="{FEF7DA1F-9BD5-40B7-B215-0850B05F6FE9}" type="pres">
      <dgm:prSet presAssocID="{13991DEB-AF76-4882-9BD7-05694BAF6437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271D46-BA6B-464F-87DD-188CD253F4C7}" type="presOf" srcId="{0994A572-C769-4166-8D30-C40323D05A18}" destId="{C26D1402-AF98-4DE4-893F-987E69D74909}" srcOrd="1" destOrd="0" presId="urn:microsoft.com/office/officeart/2005/8/layout/lProcess2"/>
    <dgm:cxn modelId="{E1E1CA00-A8F6-4EEA-B245-BC903C7F3CCF}" type="presOf" srcId="{263B40FF-085E-4CBF-8166-570464BB6FBF}" destId="{85079A97-56F6-47AA-B6D7-82064B6ECCB1}" srcOrd="0" destOrd="0" presId="urn:microsoft.com/office/officeart/2005/8/layout/lProcess2"/>
    <dgm:cxn modelId="{3CBB2BD0-55E5-49E4-8C04-FA351DD0CDBF}" type="presOf" srcId="{13991DEB-AF76-4882-9BD7-05694BAF6437}" destId="{FEF7DA1F-9BD5-40B7-B215-0850B05F6FE9}" srcOrd="0" destOrd="0" presId="urn:microsoft.com/office/officeart/2005/8/layout/lProcess2"/>
    <dgm:cxn modelId="{79BDCE2C-2968-4FEB-A967-4DB9CB35B077}" srcId="{0994A572-C769-4166-8D30-C40323D05A18}" destId="{335943A2-1F56-4186-8905-EBDCEDBB9C01}" srcOrd="0" destOrd="0" parTransId="{39040019-1407-4524-A10A-3F6233874EA2}" sibTransId="{A54F8956-3C46-4AC3-81A5-8B5115E957E0}"/>
    <dgm:cxn modelId="{3C101431-069C-4C49-8D63-4F47A7EE03B2}" type="presOf" srcId="{335943A2-1F56-4186-8905-EBDCEDBB9C01}" destId="{67E36105-7E96-46B2-9E76-D958ACF8CA90}" srcOrd="0" destOrd="0" presId="urn:microsoft.com/office/officeart/2005/8/layout/lProcess2"/>
    <dgm:cxn modelId="{655A0EA4-59E8-4C3A-9BBE-6115CA613258}" type="presOf" srcId="{0994A572-C769-4166-8D30-C40323D05A18}" destId="{04E6D078-26E9-4F80-A298-4ADD4455F8DB}" srcOrd="0" destOrd="0" presId="urn:microsoft.com/office/officeart/2005/8/layout/lProcess2"/>
    <dgm:cxn modelId="{828EE246-B4E5-477E-9237-0D75532AE3E7}" srcId="{0994A572-C769-4166-8D30-C40323D05A18}" destId="{13991DEB-AF76-4882-9BD7-05694BAF6437}" srcOrd="1" destOrd="0" parTransId="{AB151D37-CC51-46AF-BFB2-8745F09AE4C4}" sibTransId="{0B0867E8-6A58-464D-80C0-F51521AB27D4}"/>
    <dgm:cxn modelId="{995943EF-F251-47B6-B0E9-CE91F0E59210}" srcId="{263B40FF-085E-4CBF-8166-570464BB6FBF}" destId="{0994A572-C769-4166-8D30-C40323D05A18}" srcOrd="0" destOrd="0" parTransId="{A0B4CDFC-9EE5-4F96-BEE4-242427634442}" sibTransId="{E3DD2DE3-B377-4B74-9CE2-C6633C5A59DF}"/>
    <dgm:cxn modelId="{5B68A03A-2911-4042-892C-52AEE7D5A1E9}" type="presParOf" srcId="{85079A97-56F6-47AA-B6D7-82064B6ECCB1}" destId="{AD093E1C-4CBB-44BD-BEFC-3EB0ED267278}" srcOrd="0" destOrd="0" presId="urn:microsoft.com/office/officeart/2005/8/layout/lProcess2"/>
    <dgm:cxn modelId="{7D2472BC-25C8-4E8E-A58F-DB76204CC27D}" type="presParOf" srcId="{AD093E1C-4CBB-44BD-BEFC-3EB0ED267278}" destId="{04E6D078-26E9-4F80-A298-4ADD4455F8DB}" srcOrd="0" destOrd="0" presId="urn:microsoft.com/office/officeart/2005/8/layout/lProcess2"/>
    <dgm:cxn modelId="{7925E01B-2EE0-4B86-BF72-991A8E043AFC}" type="presParOf" srcId="{AD093E1C-4CBB-44BD-BEFC-3EB0ED267278}" destId="{C26D1402-AF98-4DE4-893F-987E69D74909}" srcOrd="1" destOrd="0" presId="urn:microsoft.com/office/officeart/2005/8/layout/lProcess2"/>
    <dgm:cxn modelId="{1850D02D-4AAB-4B39-81FB-2B51C3C81818}" type="presParOf" srcId="{AD093E1C-4CBB-44BD-BEFC-3EB0ED267278}" destId="{1ABB0CD6-2824-4BB6-9204-B0C81EB3A278}" srcOrd="2" destOrd="0" presId="urn:microsoft.com/office/officeart/2005/8/layout/lProcess2"/>
    <dgm:cxn modelId="{13F3EC40-75CC-47A9-B570-3E96D77E19B6}" type="presParOf" srcId="{1ABB0CD6-2824-4BB6-9204-B0C81EB3A278}" destId="{88775115-F519-4493-A2B9-90284BE4D117}" srcOrd="0" destOrd="0" presId="urn:microsoft.com/office/officeart/2005/8/layout/lProcess2"/>
    <dgm:cxn modelId="{34B44044-8973-4E43-B7A8-266F295E864B}" type="presParOf" srcId="{88775115-F519-4493-A2B9-90284BE4D117}" destId="{67E36105-7E96-46B2-9E76-D958ACF8CA90}" srcOrd="0" destOrd="0" presId="urn:microsoft.com/office/officeart/2005/8/layout/lProcess2"/>
    <dgm:cxn modelId="{7EB49EA8-D20E-4DD3-B677-40042536507F}" type="presParOf" srcId="{88775115-F519-4493-A2B9-90284BE4D117}" destId="{0D8D7608-14F3-42C8-9201-FB49BBDA6E6A}" srcOrd="1" destOrd="0" presId="urn:microsoft.com/office/officeart/2005/8/layout/lProcess2"/>
    <dgm:cxn modelId="{A89FFED7-6FD6-4135-B616-938E70D517A0}" type="presParOf" srcId="{88775115-F519-4493-A2B9-90284BE4D117}" destId="{FEF7DA1F-9BD5-40B7-B215-0850B05F6FE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 rtl="1"/>
          <a:r>
            <a:rPr lang="fa-IR" altLang="ja-JP" sz="24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"عملیات </a:t>
          </a:r>
          <a:r>
            <a:rPr lang="fa-IR" altLang="ja-JP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الصحة النباتية" و "إجراءات الصحة النباتية"</a:t>
          </a:r>
          <a:endParaRPr lang="en-US" altLang="ja-JP" sz="24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 sz="2400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 sz="2400">
            <a:latin typeface="Gill Sans MT" panose="020B0502020104020203" pitchFamily="34" charset="0"/>
          </a:endParaRPr>
        </a:p>
      </dgm:t>
    </dgm:pt>
    <dgm:pt modelId="{E496333F-73E3-4416-ACEB-781E2589BD07}">
      <dgm:prSet custT="1"/>
      <dgm:spPr/>
      <dgm:t>
        <a:bodyPr/>
        <a:lstStyle/>
        <a:p>
          <a:pPr>
            <a:buNone/>
          </a:pPr>
          <a:endParaRPr lang="en-US" sz="2400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 sz="2400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 sz="2400">
            <a:latin typeface="Gill Sans MT" panose="020B0502020104020203" pitchFamily="34" charset="0"/>
          </a:endParaRPr>
        </a:p>
      </dgm:t>
    </dgm:pt>
    <dgm:pt modelId="{996301D1-4C41-436C-919D-32EA1C9F663E}">
      <dgm:prSet custT="1"/>
      <dgm:spPr/>
      <dgm:t>
        <a:bodyPr/>
        <a:lstStyle/>
        <a:p>
          <a:pPr rtl="1">
            <a:buNone/>
          </a:pPr>
          <a:r>
            <a:rPr lang="fa-IR" sz="2400" dirty="0" smtClean="0">
              <a:latin typeface="Gill Sans MT" panose="020B0502020104020203" pitchFamily="34" charset="0"/>
            </a:rPr>
            <a:t>تشير "الصحة النباتية" حصريًا إلى الآفات الخاضعة للوائح ، أي </a:t>
          </a:r>
          <a:r>
            <a:rPr lang="en-US" sz="2400" dirty="0" smtClean="0">
              <a:latin typeface="Gill Sans MT" panose="020B0502020104020203" pitchFamily="34" charset="0"/>
            </a:rPr>
            <a:t>QPs </a:t>
          </a:r>
          <a:r>
            <a:rPr lang="fa-IR" sz="2400" dirty="0" smtClean="0">
              <a:latin typeface="Gill Sans MT" panose="020B0502020104020203" pitchFamily="34" charset="0"/>
            </a:rPr>
            <a:t>و </a:t>
          </a:r>
          <a:r>
            <a:rPr lang="en-US" sz="2400" dirty="0" smtClean="0">
              <a:latin typeface="Gill Sans MT" panose="020B0502020104020203" pitchFamily="34" charset="0"/>
            </a:rPr>
            <a:t>RNQPs</a:t>
          </a:r>
          <a:endParaRPr lang="en-US" sz="2400" dirty="0">
            <a:latin typeface="Gill Sans MT" panose="020B0502020104020203" pitchFamily="34" charset="0"/>
          </a:endParaRPr>
        </a:p>
      </dgm:t>
    </dgm:pt>
    <dgm:pt modelId="{2EC20F8A-906D-4599-8AFB-421A7762DFA6}" type="parTrans" cxnId="{8B7BEFB6-D6E3-4C92-82E2-B8F75186C0D6}">
      <dgm:prSet/>
      <dgm:spPr/>
      <dgm:t>
        <a:bodyPr/>
        <a:lstStyle/>
        <a:p>
          <a:endParaRPr lang="en-US" sz="2400"/>
        </a:p>
      </dgm:t>
    </dgm:pt>
    <dgm:pt modelId="{8473F2CA-4F0B-4AC5-AD5D-99614BD5E838}" type="sibTrans" cxnId="{8B7BEFB6-D6E3-4C92-82E2-B8F75186C0D6}">
      <dgm:prSet/>
      <dgm:spPr/>
      <dgm:t>
        <a:bodyPr/>
        <a:lstStyle/>
        <a:p>
          <a:endParaRPr lang="en-US" sz="2400"/>
        </a:p>
      </dgm:t>
    </dgm:pt>
    <dgm:pt modelId="{736D44CC-3391-4A67-BE28-1B21C2B90C60}">
      <dgm:prSet custT="1"/>
      <dgm:spPr/>
      <dgm:t>
        <a:bodyPr/>
        <a:lstStyle/>
        <a:p>
          <a:pPr rtl="1">
            <a:buNone/>
          </a:pPr>
          <a:r>
            <a:rPr lang="fa-IR" sz="2400" dirty="0" smtClean="0">
              <a:latin typeface="Gill Sans MT" panose="020B0502020104020203" pitchFamily="34" charset="0"/>
            </a:rPr>
            <a:t>تشير </a:t>
          </a:r>
          <a:r>
            <a:rPr lang="fa-IR" sz="2400" smtClean="0">
              <a:latin typeface="Gill Sans MT" panose="020B0502020104020203" pitchFamily="34" charset="0"/>
            </a:rPr>
            <a:t>تعاريف "عملیات </a:t>
          </a:r>
          <a:r>
            <a:rPr lang="fa-IR" sz="2400" dirty="0" smtClean="0">
              <a:latin typeface="Gill Sans MT" panose="020B0502020104020203" pitchFamily="34" charset="0"/>
            </a:rPr>
            <a:t>الصحة النباتية" و "إجراءات الصحة النباتية" إلى "تدابير الصحة النباتية"</a:t>
          </a:r>
          <a:endParaRPr lang="en-US" sz="2400" dirty="0">
            <a:latin typeface="Gill Sans MT" panose="020B0502020104020203" pitchFamily="34" charset="0"/>
          </a:endParaRPr>
        </a:p>
      </dgm:t>
    </dgm:pt>
    <dgm:pt modelId="{65940A73-4793-434B-960E-8C2B60E6E997}" type="parTrans" cxnId="{55CFB9AE-0AC1-4234-B6B9-DE1E4CF0B024}">
      <dgm:prSet/>
      <dgm:spPr/>
      <dgm:t>
        <a:bodyPr/>
        <a:lstStyle/>
        <a:p>
          <a:endParaRPr lang="en-US" sz="2400"/>
        </a:p>
      </dgm:t>
    </dgm:pt>
    <dgm:pt modelId="{B5B47CF2-1B8A-4BE7-8151-D5C7DECF5137}" type="sibTrans" cxnId="{55CFB9AE-0AC1-4234-B6B9-DE1E4CF0B024}">
      <dgm:prSet/>
      <dgm:spPr/>
      <dgm:t>
        <a:bodyPr/>
        <a:lstStyle/>
        <a:p>
          <a:endParaRPr lang="en-US" sz="2400"/>
        </a:p>
      </dgm:t>
    </dgm:pt>
    <dgm:pt modelId="{61C722A5-0CB7-44BE-A6B7-C6D0EEA1DECB}">
      <dgm:prSet custT="1"/>
      <dgm:spPr/>
      <dgm:t>
        <a:bodyPr/>
        <a:lstStyle/>
        <a:p>
          <a:pPr rtl="1">
            <a:buNone/>
          </a:pPr>
          <a:r>
            <a:rPr lang="fa-IR" sz="2400" dirty="0">
              <a:latin typeface="Gill Sans MT" panose="020B0502020104020203" pitchFamily="34" charset="0"/>
            </a:rPr>
            <a:t>ضد الآفات المنظمة في بلده ، أو</a:t>
          </a:r>
          <a:endParaRPr lang="en-US" sz="2400" dirty="0">
            <a:latin typeface="Gill Sans MT" panose="020B0502020104020203" pitchFamily="34" charset="0"/>
          </a:endParaRPr>
        </a:p>
      </dgm:t>
    </dgm:pt>
    <dgm:pt modelId="{6838CAE9-2925-44E8-AF85-061559036CED}" type="parTrans" cxnId="{62115CA4-FD63-4F89-811C-ABCA53FC1EF1}">
      <dgm:prSet/>
      <dgm:spPr/>
      <dgm:t>
        <a:bodyPr/>
        <a:lstStyle/>
        <a:p>
          <a:endParaRPr lang="en-US" sz="2400"/>
        </a:p>
      </dgm:t>
    </dgm:pt>
    <dgm:pt modelId="{C94B6DE3-7F13-412B-8310-AFC6A1F2F620}" type="sibTrans" cxnId="{62115CA4-FD63-4F89-811C-ABCA53FC1EF1}">
      <dgm:prSet/>
      <dgm:spPr/>
      <dgm:t>
        <a:bodyPr/>
        <a:lstStyle/>
        <a:p>
          <a:endParaRPr lang="en-US" sz="2400"/>
        </a:p>
      </dgm:t>
    </dgm:pt>
    <dgm:pt modelId="{FB12DEEC-B4FD-4FD8-B710-F1E165030681}">
      <dgm:prSet custT="1"/>
      <dgm:spPr/>
      <dgm:t>
        <a:bodyPr/>
        <a:lstStyle/>
        <a:p>
          <a:pPr rtl="1">
            <a:buNone/>
          </a:pPr>
          <a:r>
            <a:rPr lang="fa-IR" sz="2400" dirty="0">
              <a:latin typeface="Gill Sans MT" panose="020B0502020104020203" pitchFamily="34" charset="0"/>
            </a:rPr>
            <a:t>في حالات التصدير ، للوفاء بالمتطلبات الأساسية لأداء شهادة الصحة النباتية: استهداف الآفات الخاضعة للوائح في بلد آخر (مستورد) ، من أجل تلبية متطلبات الاستيراد الخاصة بالصحة النباتية في ذلك البلد</a:t>
          </a:r>
          <a:endParaRPr lang="en-US" sz="2400" dirty="0">
            <a:latin typeface="Gill Sans MT" panose="020B0502020104020203" pitchFamily="34" charset="0"/>
          </a:endParaRPr>
        </a:p>
      </dgm:t>
    </dgm:pt>
    <dgm:pt modelId="{8F1A88F5-027E-44E8-A8B0-18F0856699CD}" type="parTrans" cxnId="{95362008-EE0D-45D6-83F3-B2653D196B90}">
      <dgm:prSet/>
      <dgm:spPr/>
      <dgm:t>
        <a:bodyPr/>
        <a:lstStyle/>
        <a:p>
          <a:endParaRPr lang="en-US" sz="2400"/>
        </a:p>
      </dgm:t>
    </dgm:pt>
    <dgm:pt modelId="{E64062E5-D055-4D28-9154-FFDC683DA208}" type="sibTrans" cxnId="{95362008-EE0D-45D6-83F3-B2653D196B90}">
      <dgm:prSet/>
      <dgm:spPr/>
      <dgm:t>
        <a:bodyPr/>
        <a:lstStyle/>
        <a:p>
          <a:endParaRPr lang="en-US" sz="2400"/>
        </a:p>
      </dgm:t>
    </dgm:pt>
    <dgm:pt modelId="{302B9F4F-0C9D-4833-8FEC-21ABD44CB9E5}">
      <dgm:prSet custT="1"/>
      <dgm:spPr/>
      <dgm:t>
        <a:bodyPr/>
        <a:lstStyle/>
        <a:p>
          <a:pPr rtl="1">
            <a:buNone/>
          </a:pPr>
          <a:r>
            <a:rPr lang="fa-IR" sz="2400" dirty="0" smtClean="0">
              <a:latin typeface="Gill Sans MT" panose="020B0502020104020203" pitchFamily="34" charset="0"/>
            </a:rPr>
            <a:t>تهدف مراجعة تعريفات هذين المصطلحين إلى توضيح هذا الفهم</a:t>
          </a:r>
          <a:endParaRPr lang="en-US" sz="2400" dirty="0">
            <a:latin typeface="Gill Sans MT" panose="020B0502020104020203" pitchFamily="34" charset="0"/>
          </a:endParaRPr>
        </a:p>
      </dgm:t>
    </dgm:pt>
    <dgm:pt modelId="{282E45D6-89C5-40ED-A4D5-C6D09CAD4A19}" type="parTrans" cxnId="{18CFC48D-766B-4745-85ED-ED6821556E55}">
      <dgm:prSet/>
      <dgm:spPr/>
      <dgm:t>
        <a:bodyPr/>
        <a:lstStyle/>
        <a:p>
          <a:endParaRPr lang="en-US" sz="2400"/>
        </a:p>
      </dgm:t>
    </dgm:pt>
    <dgm:pt modelId="{A793CC53-A781-47B7-81B6-09CCD46395A4}" type="sibTrans" cxnId="{18CFC48D-766B-4745-85ED-ED6821556E55}">
      <dgm:prSet/>
      <dgm:spPr/>
      <dgm:t>
        <a:bodyPr/>
        <a:lstStyle/>
        <a:p>
          <a:endParaRPr lang="en-US" sz="2400"/>
        </a:p>
      </dgm:t>
    </dgm:pt>
    <dgm:pt modelId="{554D31D1-4005-4EC5-BADC-844B25E0B57A}">
      <dgm:prSet custT="1"/>
      <dgm:spPr/>
      <dgm:t>
        <a:bodyPr/>
        <a:lstStyle/>
        <a:p>
          <a:pPr rtl="1">
            <a:buNone/>
          </a:pPr>
          <a:r>
            <a:rPr lang="fa-IR" sz="2400" dirty="0" smtClean="0">
              <a:latin typeface="Gill Sans MT" panose="020B0502020104020203" pitchFamily="34" charset="0"/>
            </a:rPr>
            <a:t>یمكن للمنظمة القطرية لوقاية النباتات </a:t>
          </a:r>
          <a:r>
            <a:rPr lang="fa-IR" sz="2400" smtClean="0">
              <a:latin typeface="Gill Sans MT" panose="020B0502020104020203" pitchFamily="34" charset="0"/>
            </a:rPr>
            <a:t>تطبيق عملیات </a:t>
          </a:r>
          <a:r>
            <a:rPr lang="fa-IR" sz="2400" dirty="0" smtClean="0">
              <a:latin typeface="Gill Sans MT" panose="020B0502020104020203" pitchFamily="34" charset="0"/>
            </a:rPr>
            <a:t>الصحة النباتية وإجراءات الصحة النباتية</a:t>
          </a:r>
          <a:endParaRPr lang="en-US" sz="2400" dirty="0">
            <a:latin typeface="Gill Sans MT" panose="020B0502020104020203" pitchFamily="34" charset="0"/>
          </a:endParaRPr>
        </a:p>
      </dgm:t>
    </dgm:pt>
    <dgm:pt modelId="{0ED55C34-EB70-4F2D-8DA1-AC3DAD9C2642}" type="parTrans" cxnId="{02160E94-BB6F-4F71-8E54-FA06243D46DA}">
      <dgm:prSet/>
      <dgm:spPr/>
    </dgm:pt>
    <dgm:pt modelId="{947D2680-3A58-4DBA-A7DB-895C2970AF38}" type="sibTrans" cxnId="{02160E94-BB6F-4F71-8E54-FA06243D46DA}">
      <dgm:prSet/>
      <dgm:spPr/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6572EBB2-FC9F-4732-AC23-321926A29CC6}" type="pres">
      <dgm:prSet presAssocID="{3353E323-CB19-43FF-8D69-18AB74F7A767}" presName="parentText" presStyleLbl="node1" presStyleIdx="0" presStyleCnt="1" custLinFactX="22129" custLinFactNeighborX="100000" custLinFactNeighborY="-367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362008-EE0D-45D6-83F3-B2653D196B90}" srcId="{554D31D1-4005-4EC5-BADC-844B25E0B57A}" destId="{FB12DEEC-B4FD-4FD8-B710-F1E165030681}" srcOrd="1" destOrd="0" parTransId="{8F1A88F5-027E-44E8-A8B0-18F0856699CD}" sibTransId="{E64062E5-D055-4D28-9154-FFDC683DA208}"/>
    <dgm:cxn modelId="{044A59DB-88DC-4E1D-A22F-53A5EB1A8066}" type="presOf" srcId="{736D44CC-3391-4A67-BE28-1B21C2B90C60}" destId="{718E8048-1CB6-4E01-A155-3A133892AA6E}" srcOrd="0" destOrd="2" presId="urn:microsoft.com/office/officeart/2005/8/layout/list1"/>
    <dgm:cxn modelId="{B9A156F2-6F1C-4274-B87B-37CEB4808ACB}" type="presOf" srcId="{554D31D1-4005-4EC5-BADC-844B25E0B57A}" destId="{718E8048-1CB6-4E01-A155-3A133892AA6E}" srcOrd="0" destOrd="3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02160E94-BB6F-4F71-8E54-FA06243D46DA}" srcId="{3353E323-CB19-43FF-8D69-18AB74F7A767}" destId="{554D31D1-4005-4EC5-BADC-844B25E0B57A}" srcOrd="3" destOrd="0" parTransId="{0ED55C34-EB70-4F2D-8DA1-AC3DAD9C2642}" sibTransId="{947D2680-3A58-4DBA-A7DB-895C2970AF38}"/>
    <dgm:cxn modelId="{496F628F-6965-4459-AAE8-B55DA67E0D14}" type="presOf" srcId="{302B9F4F-0C9D-4833-8FEC-21ABD44CB9E5}" destId="{718E8048-1CB6-4E01-A155-3A133892AA6E}" srcOrd="0" destOrd="6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8B7BEFB6-D6E3-4C92-82E2-B8F75186C0D6}" srcId="{3353E323-CB19-43FF-8D69-18AB74F7A767}" destId="{996301D1-4C41-436C-919D-32EA1C9F663E}" srcOrd="1" destOrd="0" parTransId="{2EC20F8A-906D-4599-8AFB-421A7762DFA6}" sibTransId="{8473F2CA-4F0B-4AC5-AD5D-99614BD5E838}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5495943E-E8DE-4C79-83C4-5BA0FCDD846F}" type="presOf" srcId="{996301D1-4C41-436C-919D-32EA1C9F663E}" destId="{718E8048-1CB6-4E01-A155-3A133892AA6E}" srcOrd="0" destOrd="1" presId="urn:microsoft.com/office/officeart/2005/8/layout/list1"/>
    <dgm:cxn modelId="{62115CA4-FD63-4F89-811C-ABCA53FC1EF1}" srcId="{554D31D1-4005-4EC5-BADC-844B25E0B57A}" destId="{61C722A5-0CB7-44BE-A6B7-C6D0EEA1DECB}" srcOrd="0" destOrd="0" parTransId="{6838CAE9-2925-44E8-AF85-061559036CED}" sibTransId="{C94B6DE3-7F13-412B-8310-AFC6A1F2F620}"/>
    <dgm:cxn modelId="{55CFB9AE-0AC1-4234-B6B9-DE1E4CF0B024}" srcId="{3353E323-CB19-43FF-8D69-18AB74F7A767}" destId="{736D44CC-3391-4A67-BE28-1B21C2B90C60}" srcOrd="2" destOrd="0" parTransId="{65940A73-4793-434B-960E-8C2B60E6E997}" sibTransId="{B5B47CF2-1B8A-4BE7-8151-D5C7DECF513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B845D9FB-4C2D-427E-B673-06BFD4D8ABF0}" type="presOf" srcId="{FB12DEEC-B4FD-4FD8-B710-F1E165030681}" destId="{718E8048-1CB6-4E01-A155-3A133892AA6E}" srcOrd="0" destOrd="5" presId="urn:microsoft.com/office/officeart/2005/8/layout/list1"/>
    <dgm:cxn modelId="{D68E225B-60B4-440A-A4C3-EFC81DC77BF4}" type="presOf" srcId="{61C722A5-0CB7-44BE-A6B7-C6D0EEA1DECB}" destId="{718E8048-1CB6-4E01-A155-3A133892AA6E}" srcOrd="0" destOrd="4" presId="urn:microsoft.com/office/officeart/2005/8/layout/list1"/>
    <dgm:cxn modelId="{18CFC48D-766B-4745-85ED-ED6821556E55}" srcId="{3353E323-CB19-43FF-8D69-18AB74F7A767}" destId="{302B9F4F-0C9D-4833-8FEC-21ABD44CB9E5}" srcOrd="4" destOrd="0" parTransId="{282E45D6-89C5-40ED-A4D5-C6D09CAD4A19}" sibTransId="{A793CC53-A781-47B7-81B6-09CCD46395A4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 rtl="1"/>
          <a:r>
            <a:rPr lang="fa-IR" altLang="ja-JP" sz="2400" b="1" u="none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"عملیات </a:t>
          </a:r>
          <a:r>
            <a:rPr lang="fa-IR" altLang="ja-JP" sz="24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الصحة النباتية"</a:t>
          </a:r>
          <a:endParaRPr lang="en-US" altLang="ja-JP" sz="2400" b="1" u="none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 sz="2000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 sz="2000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algn="ctr">
            <a:buNone/>
          </a:pPr>
          <a:endParaRPr lang="en-US" sz="2800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 sz="2000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 sz="2000">
            <a:latin typeface="Gill Sans MT" panose="020B0502020104020203" pitchFamily="34" charset="0"/>
          </a:endParaRPr>
        </a:p>
      </dgm:t>
    </dgm:pt>
    <dgm:pt modelId="{1B32B125-B84F-42CD-9413-25840BCBEBCD}">
      <dgm:prSet phldrT="[Text]" custT="1"/>
      <dgm:spPr/>
      <dgm:t>
        <a:bodyPr/>
        <a:lstStyle/>
        <a:p>
          <a:pPr algn="ctr" rtl="1">
            <a:buNone/>
          </a:pPr>
          <a:r>
            <a:rPr lang="fa-IR" sz="2800" b="1" i="1" dirty="0" smtClean="0">
              <a:effectLst/>
              <a:latin typeface="Gill Sans MT" panose="020B0502020104020203" pitchFamily="34" charset="0"/>
            </a:rPr>
            <a:t>"عملية رسمية ، مثل التفتيش أو الاختبار أو المراقبة أو العلاج ، تتم لتنفيذ تدابير الصحة النباتية </a:t>
          </a:r>
          <a:r>
            <a:rPr lang="fa-IR" sz="2800" b="1" i="1" dirty="0" smtClean="0">
              <a:solidFill>
                <a:srgbClr val="00B050"/>
              </a:solidFill>
              <a:effectLst/>
              <a:latin typeface="Gill Sans MT" panose="020B0502020104020203" pitchFamily="34" charset="0"/>
            </a:rPr>
            <a:t>أو للتمكين من إصدار شهادات الصحة النباتية"</a:t>
          </a:r>
          <a:endParaRPr lang="en-US" sz="2800" b="1" i="1" dirty="0">
            <a:solidFill>
              <a:srgbClr val="00B050"/>
            </a:solidFill>
            <a:effectLst/>
            <a:latin typeface="Gill Sans MT" panose="020B0502020104020203" pitchFamily="34" charset="0"/>
          </a:endParaRPr>
        </a:p>
      </dgm:t>
    </dgm:pt>
    <dgm:pt modelId="{56C79E49-7C9F-42B4-92A6-22CCF11CD38B}" type="parTrans" cxnId="{4D6E5F68-5869-4CDF-8B4B-4FBB7E62E6CA}">
      <dgm:prSet/>
      <dgm:spPr/>
      <dgm:t>
        <a:bodyPr/>
        <a:lstStyle/>
        <a:p>
          <a:endParaRPr lang="en-US" sz="2000"/>
        </a:p>
      </dgm:t>
    </dgm:pt>
    <dgm:pt modelId="{D6A3F4F1-591C-42E3-A958-12824FD147EE}" type="sibTrans" cxnId="{4D6E5F68-5869-4CDF-8B4B-4FBB7E62E6CA}">
      <dgm:prSet/>
      <dgm:spPr/>
      <dgm:t>
        <a:bodyPr/>
        <a:lstStyle/>
        <a:p>
          <a:endParaRPr lang="en-US" sz="2000"/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3FC65156-527F-4E59-95F4-0814ED0C6D49}" type="pres">
      <dgm:prSet presAssocID="{3353E323-CB19-43FF-8D69-18AB74F7A767}" presName="parentText" presStyleLbl="node1" presStyleIdx="0" presStyleCnt="1" custScaleY="50907" custLinFactX="1587" custLinFactNeighborX="100000" custLinFactNeighborY="-3300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4D6E5F68-5869-4CDF-8B4B-4FBB7E62E6CA}" srcId="{3353E323-CB19-43FF-8D69-18AB74F7A767}" destId="{1B32B125-B84F-42CD-9413-25840BCBEBCD}" srcOrd="1" destOrd="0" parTransId="{56C79E49-7C9F-42B4-92A6-22CCF11CD38B}" sibTransId="{D6A3F4F1-591C-42E3-A958-12824FD147EE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59BF7C99-7A5F-4B4D-B67A-67A658890156}" type="presOf" srcId="{1B32B125-B84F-42CD-9413-25840BCBEBCD}" destId="{759842F4-1C5C-4B5F-A3FF-5C139D83B1A7}" srcOrd="0" destOrd="1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 rtl="1"/>
          <a:r>
            <a:rPr lang="fa-IR" altLang="ja-JP" sz="2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fa-IR" altLang="ja-JP" sz="2400" b="1" i="1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تفسير</a:t>
          </a:r>
          <a:endParaRPr lang="en-US" altLang="ja-JP" sz="2400" b="1" i="1" dirty="0" smtClean="0">
            <a:solidFill>
              <a:schemeClr val="accent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algn="just" rtl="1">
            <a:lnSpc>
              <a:spcPct val="150000"/>
            </a:lnSpc>
            <a:buFont typeface="Arial" panose="020B0604020202020204" pitchFamily="34" charset="0"/>
            <a:buChar char="•"/>
          </a:pPr>
          <a:r>
            <a:rPr lang="fa-IR" sz="2000" b="1" i="1" dirty="0" smtClean="0">
              <a:effectLst/>
              <a:latin typeface="Gill Sans MT" panose="020B0502020104020203" pitchFamily="34" charset="0"/>
            </a:rPr>
            <a:t>تصف الإضافة "... </a:t>
          </a:r>
          <a:r>
            <a:rPr lang="fa-IR" sz="2000" b="1" i="1" dirty="0" smtClean="0">
              <a:solidFill>
                <a:srgbClr val="00B050"/>
              </a:solidFill>
              <a:effectLst/>
              <a:latin typeface="Gill Sans MT" panose="020B0502020104020203" pitchFamily="34" charset="0"/>
            </a:rPr>
            <a:t>أو للتمكين من إصدار شهادات الصحة النباتية</a:t>
          </a:r>
          <a:r>
            <a:rPr lang="fa-IR" sz="2000" b="1" i="1" dirty="0" smtClean="0">
              <a:effectLst/>
              <a:latin typeface="Gill Sans MT" panose="020B0502020104020203" pitchFamily="34" charset="0"/>
            </a:rPr>
            <a:t>" السيناريو من منظور المنظمة القطرية لوقاية النباتات المصدرة. </a:t>
          </a:r>
          <a:endParaRPr lang="en-US" sz="1200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A1E2A56-E168-4466-BFCB-E7E5D742C2F4}">
      <dgm:prSet phldrT="[Text]" custT="1"/>
      <dgm:spPr/>
      <dgm:t>
        <a:bodyPr/>
        <a:lstStyle/>
        <a:p>
          <a:pPr algn="just" rtl="1">
            <a:lnSpc>
              <a:spcPct val="150000"/>
            </a:lnSpc>
            <a:buFont typeface="Arial" panose="020B0604020202020204" pitchFamily="34" charset="0"/>
            <a:buChar char="•"/>
          </a:pPr>
          <a:r>
            <a:rPr lang="fa-IR" sz="2000" b="1" i="1" dirty="0" smtClean="0">
              <a:effectLst/>
              <a:latin typeface="Gill Sans MT" panose="020B0502020104020203" pitchFamily="34" charset="0"/>
            </a:rPr>
            <a:t>تعكس هذه الصياغة ضمنيًا الهدف المتمثل في "تلبية متطلبات استيراد الصحة النباتية لبلد آخر" ، لأنه لا يمكن تنفيذ شهادة الصحة النباتية إلا بعد أن يكون البلد المصدر قادرًا على الإعلان عن استيفاء متطلبات الصحة النباتية للاستيراد.</a:t>
          </a:r>
          <a:endParaRPr lang="en-US" sz="1200" i="1" dirty="0">
            <a:effectLst/>
            <a:latin typeface="Gill Sans MT" panose="020B0502020104020203" pitchFamily="34" charset="0"/>
          </a:endParaRPr>
        </a:p>
      </dgm:t>
    </dgm:pt>
    <dgm:pt modelId="{35799431-3462-4A46-99EF-CCEB2E5F9F20}" type="parTrans" cxnId="{66CAC806-47D6-4782-A759-CDE74C1AC2B0}">
      <dgm:prSet/>
      <dgm:spPr/>
    </dgm:pt>
    <dgm:pt modelId="{071581C6-CB3D-4CA8-A1CF-0A2AA2F4BFAC}" type="sibTrans" cxnId="{66CAC806-47D6-4782-A759-CDE74C1AC2B0}">
      <dgm:prSet/>
      <dgm:spPr/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88901" custScaleY="51275" custLinFactNeighborX="-48655" custLinFactNeighborY="-4706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LinFactNeighborY="-117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6CAC806-47D6-4782-A759-CDE74C1AC2B0}" srcId="{3353E323-CB19-43FF-8D69-18AB74F7A767}" destId="{5A1E2A56-E168-4466-BFCB-E7E5D742C2F4}" srcOrd="1" destOrd="0" parTransId="{35799431-3462-4A46-99EF-CCEB2E5F9F20}" sibTransId="{071581C6-CB3D-4CA8-A1CF-0A2AA2F4BFAC}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0F314EB3-871C-450C-BECD-57BF87869DCE}" type="presOf" srcId="{5A1E2A56-E168-4466-BFCB-E7E5D742C2F4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 rtl="1"/>
          <a:r>
            <a:rPr lang="fa-IR" altLang="ja-JP" sz="180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"إجراءات الصحة النباتية"</a:t>
          </a:r>
          <a:endParaRPr lang="en-US" altLang="ja-JP" sz="180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endParaRPr lang="en-US" sz="1500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8D70F56-589C-42F5-80A9-94105A4D75F4}">
      <dgm:prSet phldrT="[Text]"/>
      <dgm:spPr/>
      <dgm:t>
        <a:bodyPr/>
        <a:lstStyle/>
        <a:p>
          <a:pPr algn="r" rtl="1">
            <a:buNone/>
          </a:pPr>
          <a:r>
            <a:rPr lang="fa-IR" sz="1500" i="1" dirty="0" smtClean="0">
              <a:solidFill>
                <a:srgbClr val="FF0000"/>
              </a:solidFill>
              <a:effectLst/>
              <a:latin typeface="Gill Sans MT" panose="020B0502020104020203" pitchFamily="34" charset="0"/>
            </a:rPr>
            <a:t>"أي </a:t>
          </a:r>
          <a:r>
            <a:rPr lang="fa-IR" sz="1500" i="1" dirty="0" smtClean="0">
              <a:effectLst/>
              <a:latin typeface="Gill Sans MT" panose="020B0502020104020203" pitchFamily="34" charset="0"/>
            </a:rPr>
            <a:t>طريقة رسمية لتنفيذ تدابير الصحة النباتية</a:t>
          </a:r>
          <a:r>
            <a:rPr lang="fa-IR" sz="1500" b="1" i="1" dirty="0" smtClean="0">
              <a:effectLst/>
              <a:latin typeface="Gill Sans MT" panose="020B0502020104020203" pitchFamily="34" charset="0"/>
            </a:rPr>
            <a:t> </a:t>
          </a:r>
          <a:r>
            <a:rPr lang="fa-IR" sz="1500" b="1" i="1" dirty="0" smtClean="0">
              <a:solidFill>
                <a:srgbClr val="00B050"/>
              </a:solidFill>
              <a:effectLst/>
              <a:latin typeface="Gill Sans MT" panose="020B0502020104020203" pitchFamily="34" charset="0"/>
            </a:rPr>
            <a:t>أو لتمكين إصدار شهادات الصحة النباتية </a:t>
          </a:r>
          <a:r>
            <a:rPr lang="fa-IR" sz="1500" i="1" dirty="0" smtClean="0">
              <a:effectLst/>
              <a:latin typeface="Gill Sans MT" panose="020B0502020104020203" pitchFamily="34" charset="0"/>
            </a:rPr>
            <a:t>، </a:t>
          </a:r>
          <a:r>
            <a:rPr lang="fa-IR" sz="1500" i="1" dirty="0" smtClean="0">
              <a:solidFill>
                <a:srgbClr val="FF0000"/>
              </a:solidFill>
              <a:effectLst/>
              <a:latin typeface="Gill Sans MT" panose="020B0502020104020203" pitchFamily="34" charset="0"/>
            </a:rPr>
            <a:t>بما في ذلك </a:t>
          </a:r>
          <a:r>
            <a:rPr lang="fa-IR" sz="1500" i="1" dirty="0" smtClean="0">
              <a:effectLst/>
              <a:latin typeface="Gill Sans MT" panose="020B0502020104020203" pitchFamily="34" charset="0"/>
            </a:rPr>
            <a:t>مثل إجراء عمليات التفتيش أو الاختبارات أو المراقبة أو العلاجات </a:t>
          </a:r>
          <a:r>
            <a:rPr lang="fa-IR" sz="1500" i="1" dirty="0" smtClean="0">
              <a:solidFill>
                <a:srgbClr val="FF0000"/>
              </a:solidFill>
              <a:effectLst/>
              <a:latin typeface="Gill Sans MT" panose="020B0502020104020203" pitchFamily="34" charset="0"/>
            </a:rPr>
            <a:t>فيما يتعلق بالآفات الخاضعة للوائح"</a:t>
          </a:r>
          <a:endParaRPr lang="en-US" sz="1500" i="1" dirty="0">
            <a:solidFill>
              <a:srgbClr val="FF0000"/>
            </a:solidFill>
            <a:effectLst/>
            <a:latin typeface="Gill Sans MT" panose="020B0502020104020203" pitchFamily="34" charset="0"/>
          </a:endParaRPr>
        </a:p>
      </dgm:t>
    </dgm:pt>
    <dgm:pt modelId="{7F3B78C6-8667-4C1C-8907-52B2C7E544A1}" type="parTrans" cxnId="{1D8782B3-17A9-4AE3-A4AB-4704245DBE4B}">
      <dgm:prSet/>
      <dgm:spPr/>
      <dgm:t>
        <a:bodyPr/>
        <a:lstStyle/>
        <a:p>
          <a:endParaRPr lang="en-US"/>
        </a:p>
      </dgm:t>
    </dgm:pt>
    <dgm:pt modelId="{6C5CC026-E97F-43AF-94D1-92260FC971F6}" type="sibTrans" cxnId="{1D8782B3-17A9-4AE3-A4AB-4704245DBE4B}">
      <dgm:prSet/>
      <dgm:spPr/>
      <dgm:t>
        <a:bodyPr/>
        <a:lstStyle/>
        <a:p>
          <a:endParaRPr lang="en-US"/>
        </a:p>
      </dgm:t>
    </dgm:pt>
    <dgm:pt modelId="{B054F6FF-7559-4948-8CB9-9512977C01E9}">
      <dgm:prSet/>
      <dgm:spPr/>
      <dgm:t>
        <a:bodyPr/>
        <a:lstStyle/>
        <a:p>
          <a:pPr algn="l"/>
          <a:endParaRPr lang="en-US" sz="1500" i="1" dirty="0">
            <a:effectLst/>
            <a:latin typeface="Gill Sans MT" panose="020B0502020104020203" pitchFamily="34" charset="0"/>
          </a:endParaRPr>
        </a:p>
      </dgm:t>
    </dgm:pt>
    <dgm:pt modelId="{002A92D9-4523-4031-8598-F4B80CBB5A51}" type="parTrans" cxnId="{C88830FC-A061-4B8E-A7DA-BFFEEA5D3CCB}">
      <dgm:prSet/>
      <dgm:spPr/>
      <dgm:t>
        <a:bodyPr/>
        <a:lstStyle/>
        <a:p>
          <a:endParaRPr lang="en-US"/>
        </a:p>
      </dgm:t>
    </dgm:pt>
    <dgm:pt modelId="{DE85018F-9A5E-438D-B7C9-517DB0183B4B}" type="sibTrans" cxnId="{C88830FC-A061-4B8E-A7DA-BFFEEA5D3CCB}">
      <dgm:prSet/>
      <dgm:spPr/>
      <dgm:t>
        <a:bodyPr/>
        <a:lstStyle/>
        <a:p>
          <a:endParaRPr lang="en-US"/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1D8782B3-17A9-4AE3-A4AB-4704245DBE4B}" srcId="{3353E323-CB19-43FF-8D69-18AB74F7A767}" destId="{C8D70F56-589C-42F5-80A9-94105A4D75F4}" srcOrd="1" destOrd="0" parTransId="{7F3B78C6-8667-4C1C-8907-52B2C7E544A1}" sibTransId="{6C5CC026-E97F-43AF-94D1-92260FC971F6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4B5E7137-A080-4209-A51E-596D5A7AD212}" type="presOf" srcId="{C8D70F56-589C-42F5-80A9-94105A4D75F4}" destId="{759842F4-1C5C-4B5F-A3FF-5C139D83B1A7}" srcOrd="0" destOrd="1" presId="urn:microsoft.com/office/officeart/2005/8/layout/list1"/>
    <dgm:cxn modelId="{1E011F1D-BFC9-436F-B69F-30AC2324C07B}" type="presOf" srcId="{B054F6FF-7559-4948-8CB9-9512977C01E9}" destId="{759842F4-1C5C-4B5F-A3FF-5C139D83B1A7}" srcOrd="0" destOrd="2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C88830FC-A061-4B8E-A7DA-BFFEEA5D3CCB}" srcId="{3353E323-CB19-43FF-8D69-18AB74F7A767}" destId="{B054F6FF-7559-4948-8CB9-9512977C01E9}" srcOrd="2" destOrd="0" parTransId="{002A92D9-4523-4031-8598-F4B80CBB5A51}" sibTransId="{DE85018F-9A5E-438D-B7C9-517DB0183B4B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r>
            <a:rPr lang="fa-IR" altLang="ja-JP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  تفسیر</a:t>
          </a:r>
          <a:endParaRPr lang="en-US" altLang="ja-JP" sz="2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sz="2200" b="1" dirty="0" smtClean="0">
              <a:latin typeface="Gill Sans MT" panose="020B0502020104020203" pitchFamily="34" charset="0"/>
            </a:rPr>
            <a:t>تصف الإضافة "... أو لتمكين إصدار شهادات الصحة النباتية" السيناريو من منظور المنظمة القطرية لوقاية النباتات المصدرة (انظر "إجراءات الصحة النباتية")</a:t>
          </a:r>
          <a:endParaRPr lang="en-US" sz="2200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56A1C2B-217E-4F17-A6D4-12B90D8BD6BB}">
      <dgm:prSet custT="1"/>
      <dgm:spPr/>
      <dgm:t>
        <a:bodyPr/>
        <a:lstStyle/>
        <a:p>
          <a:pPr algn="r" rtl="1"/>
          <a:r>
            <a:rPr lang="fa-IR" sz="2200" b="1" dirty="0">
              <a:latin typeface="Gill Sans MT" panose="020B0502020104020203" pitchFamily="34" charset="0"/>
            </a:rPr>
            <a:t>بالنظر إلى إدراج "الصحة النباتية" في المصطلح نفسه وداخل كل من عناصر التعريف على أنها "تدابير الصحة النباتية" و "شهادة الصحة النباتية" ، فإن عبارة "... فيما يتعلق بالآفات الخاضعة للوائح" تعد زائدة عن الحاجة ، وقد تكون مربكة وبالتالي تم حذفها</a:t>
          </a:r>
          <a:endParaRPr lang="en-US" sz="2200" b="1" dirty="0">
            <a:latin typeface="Gill Sans MT" panose="020B0502020104020203" pitchFamily="34" charset="0"/>
          </a:endParaRPr>
        </a:p>
      </dgm:t>
    </dgm:pt>
    <dgm:pt modelId="{53703606-B4A1-446C-8EC4-D7692A060D22}" type="parTrans" cxnId="{4DF6970A-9DD4-40C5-B7EA-16ADDD6FC1D9}">
      <dgm:prSet/>
      <dgm:spPr/>
      <dgm:t>
        <a:bodyPr/>
        <a:lstStyle/>
        <a:p>
          <a:endParaRPr lang="en-US"/>
        </a:p>
      </dgm:t>
    </dgm:pt>
    <dgm:pt modelId="{256CC180-C990-4EAA-8605-ED786CA4C97E}" type="sibTrans" cxnId="{4DF6970A-9DD4-40C5-B7EA-16ADDD6FC1D9}">
      <dgm:prSet/>
      <dgm:spPr/>
      <dgm:t>
        <a:bodyPr/>
        <a:lstStyle/>
        <a:p>
          <a:endParaRPr lang="en-US"/>
        </a:p>
      </dgm:t>
    </dgm:pt>
    <dgm:pt modelId="{FB75786D-820D-4F1A-8E99-5391E9CCF5D3}">
      <dgm:prSet custT="1"/>
      <dgm:spPr/>
      <dgm:t>
        <a:bodyPr/>
        <a:lstStyle/>
        <a:p>
          <a:pPr algn="r" rtl="1"/>
          <a:r>
            <a:rPr lang="fa-IR" sz="2200" b="1" dirty="0">
              <a:latin typeface="Gill Sans MT" panose="020B0502020104020203" pitchFamily="34" charset="0"/>
            </a:rPr>
            <a:t>يتم تغيير "بما في ذلك" إلى "مثل" ، بما يتفق مع الصياغة المستخدمة في تعريف "إجراءات الصحة النباتية" ولتوضيح أن الأمثلة المذكورة ليست </a:t>
          </a:r>
          <a:r>
            <a:rPr lang="fa-IR" sz="2200" b="1" dirty="0" smtClean="0">
              <a:latin typeface="Gill Sans MT" panose="020B0502020104020203" pitchFamily="34" charset="0"/>
            </a:rPr>
            <a:t>شاملة.</a:t>
          </a:r>
          <a:endParaRPr lang="en-US" sz="2200" b="1" dirty="0">
            <a:latin typeface="Gill Sans MT" panose="020B0502020104020203" pitchFamily="34" charset="0"/>
          </a:endParaRPr>
        </a:p>
      </dgm:t>
    </dgm:pt>
    <dgm:pt modelId="{6FD6CB36-E5FD-45B7-A536-18BE9744A622}" type="parTrans" cxnId="{9D039398-BFF4-43FE-B82B-8747C6E32D9B}">
      <dgm:prSet/>
      <dgm:spPr/>
      <dgm:t>
        <a:bodyPr/>
        <a:lstStyle/>
        <a:p>
          <a:endParaRPr lang="en-US"/>
        </a:p>
      </dgm:t>
    </dgm:pt>
    <dgm:pt modelId="{E4FE1311-3E1F-4753-B8C7-678C4A2B81D6}" type="sibTrans" cxnId="{9D039398-BFF4-43FE-B82B-8747C6E32D9B}">
      <dgm:prSet/>
      <dgm:spPr/>
      <dgm:t>
        <a:bodyPr/>
        <a:lstStyle/>
        <a:p>
          <a:endParaRPr lang="en-US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3FC65156-527F-4E59-95F4-0814ED0C6D49}" type="pres">
      <dgm:prSet presAssocID="{3353E323-CB19-43FF-8D69-18AB74F7A767}" presName="parentText" presStyleLbl="node1" presStyleIdx="0" presStyleCnt="1" custScaleY="38172" custLinFactX="-1361" custLinFactNeighborX="-100000" custLinFactNeighborY="-5679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ScaleY="102739" custLinFactNeighborX="-1190" custLinFactNeighborY="-395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4DF6970A-9DD4-40C5-B7EA-16ADDD6FC1D9}" srcId="{3353E323-CB19-43FF-8D69-18AB74F7A767}" destId="{D56A1C2B-217E-4F17-A6D4-12B90D8BD6BB}" srcOrd="1" destOrd="0" parTransId="{53703606-B4A1-446C-8EC4-D7692A060D22}" sibTransId="{256CC180-C990-4EAA-8605-ED786CA4C97E}"/>
    <dgm:cxn modelId="{D3E4A63C-DC73-453F-A44D-5357C3CFEB7B}" type="presOf" srcId="{FB75786D-820D-4F1A-8E99-5391E9CCF5D3}" destId="{759842F4-1C5C-4B5F-A3FF-5C139D83B1A7}" srcOrd="0" destOrd="2" presId="urn:microsoft.com/office/officeart/2005/8/layout/list1"/>
    <dgm:cxn modelId="{E0D97390-05DF-421B-BC67-090CD8F45297}" type="presOf" srcId="{D56A1C2B-217E-4F17-A6D4-12B90D8BD6BB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9D039398-BFF4-43FE-B82B-8747C6E32D9B}" srcId="{3353E323-CB19-43FF-8D69-18AB74F7A767}" destId="{FB75786D-820D-4F1A-8E99-5391E9CCF5D3}" srcOrd="2" destOrd="0" parTransId="{6FD6CB36-E5FD-45B7-A536-18BE9744A622}" sibTransId="{E4FE1311-3E1F-4753-B8C7-678C4A2B81D6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ierarchy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tx1"/>
              </a:solidFill>
            </a:rPr>
            <a:t>لمزيد من المعلومات حول</a:t>
          </a:r>
          <a:endParaRPr lang="en-US" sz="2400" dirty="0" smtClean="0">
            <a:solidFill>
              <a:schemeClr val="tx1"/>
            </a:solidFill>
          </a:endParaRPr>
        </a:p>
        <a:p>
          <a:r>
            <a:rPr lang="fa-IR" sz="2400" dirty="0" smtClean="0">
              <a:solidFill>
                <a:schemeClr val="tx1"/>
              </a:solidFill>
            </a:rPr>
            <a:t> 2022 مسودة التعديلات على المعيار الدولي 5 ، يرجى الرجوع أيضًا إلى:</a:t>
          </a:r>
          <a:endParaRPr lang="en-US" sz="2400" dirty="0" smtClean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 sz="2400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 sz="2400"/>
        </a:p>
      </dgm:t>
    </dgm:pt>
    <dgm:pt modelId="{1621E50D-3B01-4117-A07E-2AE1349B9A0F}">
      <dgm:prSet custT="1"/>
      <dgm:spPr/>
      <dgm:t>
        <a:bodyPr/>
        <a:lstStyle/>
        <a:p>
          <a:pPr rtl="1"/>
          <a:r>
            <a:rPr lang="en-US" sz="2400" dirty="0" smtClean="0"/>
            <a:t>SC May 2022 </a:t>
          </a:r>
          <a:r>
            <a:rPr lang="fa-IR" sz="2400" dirty="0" smtClean="0"/>
            <a:t>تقرير الاجتماع الافتراضي</a:t>
          </a:r>
          <a:endParaRPr lang="en-US" sz="2400" dirty="0" smtClean="0"/>
        </a:p>
        <a:p>
          <a:pPr rtl="1"/>
          <a:endParaRPr lang="en-US" sz="2400" dirty="0" smtClean="0"/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 sz="2400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 sz="2400"/>
        </a:p>
      </dgm:t>
    </dgm:pt>
    <dgm:pt modelId="{4C93C938-8C86-47CB-9A4F-E6EF7122FEEF}">
      <dgm:prSet custT="1"/>
      <dgm:spPr/>
      <dgm:t>
        <a:bodyPr/>
        <a:lstStyle/>
        <a:p>
          <a:pPr rtl="1"/>
          <a:r>
            <a:rPr lang="fa-IR" sz="2400" dirty="0" smtClean="0"/>
            <a:t>تقرير الاجتماع الافتراضي </a:t>
          </a:r>
          <a:r>
            <a:rPr lang="en-US" sz="2400" dirty="0" smtClean="0"/>
            <a:t>TPG </a:t>
          </a:r>
          <a:r>
            <a:rPr lang="fa-IR" sz="2400" dirty="0" smtClean="0"/>
            <a:t>ديسمبر 2021</a:t>
          </a:r>
          <a:endParaRPr lang="en-US" sz="2400" dirty="0" smtClean="0"/>
        </a:p>
        <a:p>
          <a:endParaRPr lang="en-US" sz="2400" dirty="0" smtClean="0"/>
        </a:p>
      </dgm:t>
    </dgm:pt>
    <dgm:pt modelId="{4D860F0D-0525-4111-9D3B-9B4C32ABB10B}" type="parTrans" cxnId="{E9B13C6F-B7B0-472F-9374-1F7714A4C8DC}">
      <dgm:prSet/>
      <dgm:spPr/>
      <dgm:t>
        <a:bodyPr/>
        <a:lstStyle/>
        <a:p>
          <a:endParaRPr lang="en-US" sz="2400"/>
        </a:p>
      </dgm:t>
    </dgm:pt>
    <dgm:pt modelId="{16C05363-9F4E-45A2-B0AC-CCBF55026CB7}" type="sibTrans" cxnId="{E9B13C6F-B7B0-472F-9374-1F7714A4C8DC}">
      <dgm:prSet/>
      <dgm:spPr/>
      <dgm:t>
        <a:bodyPr/>
        <a:lstStyle/>
        <a:p>
          <a:endParaRPr lang="en-US" sz="2400"/>
        </a:p>
      </dgm:t>
    </dgm:pt>
    <dgm:pt modelId="{91FB2A09-69CB-4C36-949D-322B1A90B7BE}" type="pres">
      <dgm:prSet presAssocID="{5E1F010D-719A-4457-87E8-5D7769197D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F4CF21E-691E-4FCE-A589-758C33CC2424}" type="pres">
      <dgm:prSet presAssocID="{3353E323-CB19-43FF-8D69-18AB74F7A767}" presName="vertOne" presStyleCnt="0"/>
      <dgm:spPr/>
    </dgm:pt>
    <dgm:pt modelId="{0E5175B6-35A5-4A6D-BA44-138324B361A9}" type="pres">
      <dgm:prSet presAssocID="{3353E323-CB19-43FF-8D69-18AB74F7A76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C26705A-9CB6-42DD-993C-87ECAD339D27}" type="pres">
      <dgm:prSet presAssocID="{3353E323-CB19-43FF-8D69-18AB74F7A767}" presName="parTransOne" presStyleCnt="0"/>
      <dgm:spPr/>
    </dgm:pt>
    <dgm:pt modelId="{E148E5DD-FABA-4E7F-B231-74870EDC89B3}" type="pres">
      <dgm:prSet presAssocID="{3353E323-CB19-43FF-8D69-18AB74F7A767}" presName="horzOne" presStyleCnt="0"/>
      <dgm:spPr/>
    </dgm:pt>
    <dgm:pt modelId="{9BE7B44D-B667-4E6C-8A47-4DE5A97FFFBC}" type="pres">
      <dgm:prSet presAssocID="{4C93C938-8C86-47CB-9A4F-E6EF7122FEEF}" presName="vertTwo" presStyleCnt="0"/>
      <dgm:spPr/>
    </dgm:pt>
    <dgm:pt modelId="{067EA067-5216-409A-9CA3-53EF5F52D6AB}" type="pres">
      <dgm:prSet presAssocID="{4C93C938-8C86-47CB-9A4F-E6EF7122FEE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156DC0-8FD5-4D0A-98F1-F4DC34AA7EC6}" type="pres">
      <dgm:prSet presAssocID="{4C93C938-8C86-47CB-9A4F-E6EF7122FEEF}" presName="horzTwo" presStyleCnt="0"/>
      <dgm:spPr/>
    </dgm:pt>
    <dgm:pt modelId="{20B2C23E-FBA5-4B92-B465-0AFA99F30F32}" type="pres">
      <dgm:prSet presAssocID="{16C05363-9F4E-45A2-B0AC-CCBF55026CB7}" presName="sibSpaceTwo" presStyleCnt="0"/>
      <dgm:spPr/>
    </dgm:pt>
    <dgm:pt modelId="{98C6F760-5231-47BB-AA0C-8218D18F42F9}" type="pres">
      <dgm:prSet presAssocID="{1621E50D-3B01-4117-A07E-2AE1349B9A0F}" presName="vertTwo" presStyleCnt="0"/>
      <dgm:spPr/>
    </dgm:pt>
    <dgm:pt modelId="{DB26923C-A4F1-46D6-BC92-3206CCB7A49F}" type="pres">
      <dgm:prSet presAssocID="{1621E50D-3B01-4117-A07E-2AE1349B9A0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1FF512-5082-4ED1-BD21-8E24828D2123}" type="pres">
      <dgm:prSet presAssocID="{1621E50D-3B01-4117-A07E-2AE1349B9A0F}" presName="horzTwo" presStyleCnt="0"/>
      <dgm:spPr/>
    </dgm:pt>
  </dgm:ptLst>
  <dgm:cxnLst>
    <dgm:cxn modelId="{10A63CBA-8F82-44CF-8625-3C2F3C382976}" type="presOf" srcId="{4C93C938-8C86-47CB-9A4F-E6EF7122FEEF}" destId="{067EA067-5216-409A-9CA3-53EF5F52D6AB}" srcOrd="0" destOrd="0" presId="urn:microsoft.com/office/officeart/2005/8/layout/hierarchy4"/>
    <dgm:cxn modelId="{BFE0844F-2DC8-43E8-97A2-3EFC1D43BBC2}" type="presOf" srcId="{5E1F010D-719A-4457-87E8-5D7769197D3B}" destId="{91FB2A09-69CB-4C36-949D-322B1A90B7BE}" srcOrd="0" destOrd="0" presId="urn:microsoft.com/office/officeart/2005/8/layout/hierarchy4"/>
    <dgm:cxn modelId="{C0D5096C-51EE-41B5-B52B-3F24F36974EC}" srcId="{3353E323-CB19-43FF-8D69-18AB74F7A767}" destId="{1621E50D-3B01-4117-A07E-2AE1349B9A0F}" srcOrd="1" destOrd="0" parTransId="{FACB1F1F-7853-4B79-A4B6-B9CF5EB341CF}" sibTransId="{72963D88-302D-45F4-8833-151E7CA0A485}"/>
    <dgm:cxn modelId="{C1074EDD-C592-4916-868B-EED1109E14BB}" type="presOf" srcId="{1621E50D-3B01-4117-A07E-2AE1349B9A0F}" destId="{DB26923C-A4F1-46D6-BC92-3206CCB7A49F}" srcOrd="0" destOrd="0" presId="urn:microsoft.com/office/officeart/2005/8/layout/hierarchy4"/>
    <dgm:cxn modelId="{AA96515B-18DC-4F99-B0D9-79F98F717E4E}" type="presOf" srcId="{3353E323-CB19-43FF-8D69-18AB74F7A767}" destId="{0E5175B6-35A5-4A6D-BA44-138324B361A9}" srcOrd="0" destOrd="0" presId="urn:microsoft.com/office/officeart/2005/8/layout/hierarchy4"/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DE85804-6CAC-4EF9-9458-3936DE7753B8}" type="presParOf" srcId="{91FB2A09-69CB-4C36-949D-322B1A90B7BE}" destId="{1F4CF21E-691E-4FCE-A589-758C33CC2424}" srcOrd="0" destOrd="0" presId="urn:microsoft.com/office/officeart/2005/8/layout/hierarchy4"/>
    <dgm:cxn modelId="{D7D03993-6A09-4783-B660-0D72649B4D2A}" type="presParOf" srcId="{1F4CF21E-691E-4FCE-A589-758C33CC2424}" destId="{0E5175B6-35A5-4A6D-BA44-138324B361A9}" srcOrd="0" destOrd="0" presId="urn:microsoft.com/office/officeart/2005/8/layout/hierarchy4"/>
    <dgm:cxn modelId="{F0A68A71-EC55-429E-A599-602332D55130}" type="presParOf" srcId="{1F4CF21E-691E-4FCE-A589-758C33CC2424}" destId="{DC26705A-9CB6-42DD-993C-87ECAD339D27}" srcOrd="1" destOrd="0" presId="urn:microsoft.com/office/officeart/2005/8/layout/hierarchy4"/>
    <dgm:cxn modelId="{3EF1C027-D349-4F1D-8FA3-2A6142DBC376}" type="presParOf" srcId="{1F4CF21E-691E-4FCE-A589-758C33CC2424}" destId="{E148E5DD-FABA-4E7F-B231-74870EDC89B3}" srcOrd="2" destOrd="0" presId="urn:microsoft.com/office/officeart/2005/8/layout/hierarchy4"/>
    <dgm:cxn modelId="{FCC9F92C-0554-422F-9EB4-7B29BD541901}" type="presParOf" srcId="{E148E5DD-FABA-4E7F-B231-74870EDC89B3}" destId="{9BE7B44D-B667-4E6C-8A47-4DE5A97FFFBC}" srcOrd="0" destOrd="0" presId="urn:microsoft.com/office/officeart/2005/8/layout/hierarchy4"/>
    <dgm:cxn modelId="{51ED4333-9667-469D-AB9F-49C2C681C97B}" type="presParOf" srcId="{9BE7B44D-B667-4E6C-8A47-4DE5A97FFFBC}" destId="{067EA067-5216-409A-9CA3-53EF5F52D6AB}" srcOrd="0" destOrd="0" presId="urn:microsoft.com/office/officeart/2005/8/layout/hierarchy4"/>
    <dgm:cxn modelId="{708CCB48-9E87-458F-B632-5FAA5CDBBB18}" type="presParOf" srcId="{9BE7B44D-B667-4E6C-8A47-4DE5A97FFFBC}" destId="{2A156DC0-8FD5-4D0A-98F1-F4DC34AA7EC6}" srcOrd="1" destOrd="0" presId="urn:microsoft.com/office/officeart/2005/8/layout/hierarchy4"/>
    <dgm:cxn modelId="{BA4AA5D6-2C2B-46D2-81DF-43F73F2AB395}" type="presParOf" srcId="{E148E5DD-FABA-4E7F-B231-74870EDC89B3}" destId="{20B2C23E-FBA5-4B92-B465-0AFA99F30F32}" srcOrd="1" destOrd="0" presId="urn:microsoft.com/office/officeart/2005/8/layout/hierarchy4"/>
    <dgm:cxn modelId="{2F6BD7F6-D28C-4DAD-BF55-3FC619711D10}" type="presParOf" srcId="{E148E5DD-FABA-4E7F-B231-74870EDC89B3}" destId="{98C6F760-5231-47BB-AA0C-8218D18F42F9}" srcOrd="2" destOrd="0" presId="urn:microsoft.com/office/officeart/2005/8/layout/hierarchy4"/>
    <dgm:cxn modelId="{49FE41F5-5699-40FC-A72B-9711FC1298C5}" type="presParOf" srcId="{98C6F760-5231-47BB-AA0C-8218D18F42F9}" destId="{DB26923C-A4F1-46D6-BC92-3206CCB7A49F}" srcOrd="0" destOrd="0" presId="urn:microsoft.com/office/officeart/2005/8/layout/hierarchy4"/>
    <dgm:cxn modelId="{E94B7496-64C8-42FF-9045-4F3B1C7A4CD2}" type="presParOf" srcId="{98C6F760-5231-47BB-AA0C-8218D18F42F9}" destId="{241FF512-5082-4ED1-BD21-8E24828D212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72525-E1CC-425C-842C-F807BF0B51C2}">
      <dsp:nvSpPr>
        <dsp:cNvPr id="0" name=""/>
        <dsp:cNvSpPr/>
      </dsp:nvSpPr>
      <dsp:spPr>
        <a:xfrm>
          <a:off x="14918" y="1598907"/>
          <a:ext cx="2822194" cy="141109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kern="1200" dirty="0" smtClean="0">
              <a:effectLst/>
              <a:latin typeface="Gill Sans MT" panose="020B0502020104020203" pitchFamily="34" charset="0"/>
            </a:rPr>
            <a:t>يتم تحديث المسرد باستمرار.</a:t>
          </a:r>
          <a:endParaRPr lang="en-US" altLang="ja-JP" sz="2000" b="1" kern="1200" dirty="0" smtClean="0">
            <a:effectLst/>
            <a:latin typeface="Gill Sans MT" panose="020B0502020104020203" pitchFamily="34" charset="0"/>
          </a:endParaRP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kern="1200" dirty="0" smtClean="0">
              <a:effectLst/>
              <a:latin typeface="Gill Sans MT" panose="020B0502020104020203" pitchFamily="34" charset="0"/>
            </a:rPr>
            <a:t>يمكن أن يشمل ذلك:</a:t>
          </a:r>
          <a:endParaRPr lang="en-US" altLang="ja-JP" sz="2000" b="1" kern="1200" dirty="0" smtClean="0">
            <a:effectLst/>
            <a:latin typeface="Gill Sans MT" panose="020B0502020104020203" pitchFamily="34" charset="0"/>
          </a:endParaRP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kern="1200" dirty="0" smtClean="0">
              <a:effectLst/>
              <a:latin typeface="Gill Sans MT" panose="020B0502020104020203" pitchFamily="34" charset="0"/>
            </a:rPr>
            <a:t>الإضافات والمراجعات والحذف</a:t>
          </a:r>
          <a:endParaRPr lang="en-US" altLang="ja-JP" sz="2000" b="1" kern="1200" dirty="0" smtClean="0">
            <a:effectLst/>
            <a:latin typeface="Gill Sans MT" panose="020B0502020104020203" pitchFamily="34" charset="0"/>
          </a:endParaRPr>
        </a:p>
      </dsp:txBody>
      <dsp:txXfrm>
        <a:off x="56248" y="1640237"/>
        <a:ext cx="2739534" cy="1328437"/>
      </dsp:txXfrm>
    </dsp:sp>
    <dsp:sp modelId="{295138B0-3D65-4FC0-AF51-872FF4860F65}">
      <dsp:nvSpPr>
        <dsp:cNvPr id="0" name=""/>
        <dsp:cNvSpPr/>
      </dsp:nvSpPr>
      <dsp:spPr>
        <a:xfrm rot="18486139">
          <a:off x="2513075" y="1613505"/>
          <a:ext cx="1692399" cy="50136"/>
        </a:xfrm>
        <a:custGeom>
          <a:avLst/>
          <a:gdLst/>
          <a:ahLst/>
          <a:cxnLst/>
          <a:rect l="0" t="0" r="0" b="0"/>
          <a:pathLst>
            <a:path>
              <a:moveTo>
                <a:pt x="0" y="25068"/>
              </a:moveTo>
              <a:lnTo>
                <a:pt x="1692399" y="25068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>
            <a:effectLst/>
            <a:latin typeface="Gill Sans MT" panose="020B0502020104020203" pitchFamily="34" charset="0"/>
          </a:endParaRPr>
        </a:p>
      </dsp:txBody>
      <dsp:txXfrm>
        <a:off x="3316965" y="1596263"/>
        <a:ext cx="84619" cy="84619"/>
      </dsp:txXfrm>
    </dsp:sp>
    <dsp:sp modelId="{948E97DA-5092-4A8E-B0BD-C4306F57F928}">
      <dsp:nvSpPr>
        <dsp:cNvPr id="0" name=""/>
        <dsp:cNvSpPr/>
      </dsp:nvSpPr>
      <dsp:spPr>
        <a:xfrm>
          <a:off x="3881437" y="0"/>
          <a:ext cx="5030871" cy="19453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kern="1200" dirty="0" smtClean="0">
              <a:effectLst/>
              <a:latin typeface="Gill Sans MT" panose="020B0502020104020203" pitchFamily="34" charset="0"/>
            </a:rPr>
            <a:t>لهذا السبب ، تأكد من استخدام أحدث إصدار من المسرد فقط!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kern="1200" dirty="0" smtClean="0">
              <a:effectLst/>
              <a:latin typeface="Gill Sans MT" panose="020B0502020104020203" pitchFamily="34" charset="0"/>
            </a:rPr>
            <a:t>متاح على </a:t>
          </a:r>
          <a:r>
            <a:rPr lang="en-US" altLang="ja-JP" sz="2400" b="1" kern="1200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www.ippc.int</a:t>
          </a:r>
          <a:r>
            <a:rPr lang="en-US" altLang="ja-JP" sz="2400" b="1" kern="1200" dirty="0" smtClean="0">
              <a:effectLst/>
              <a:latin typeface="Gill Sans MT" panose="020B0502020104020203" pitchFamily="34" charset="0"/>
            </a:rPr>
            <a:t>)</a:t>
          </a:r>
          <a:r>
            <a:rPr lang="fa-IR" altLang="ja-JP" sz="2400" b="1" kern="1200" dirty="0" smtClean="0">
              <a:effectLst/>
              <a:latin typeface="Gill Sans MT" panose="020B0502020104020203" pitchFamily="34" charset="0"/>
            </a:rPr>
            <a:t>)</a:t>
          </a:r>
          <a:endParaRPr lang="en-US" sz="2400" b="1" kern="1200" dirty="0">
            <a:effectLst/>
            <a:latin typeface="Gill Sans MT" panose="020B0502020104020203" pitchFamily="34" charset="0"/>
          </a:endParaRPr>
        </a:p>
      </dsp:txBody>
      <dsp:txXfrm>
        <a:off x="3938415" y="56978"/>
        <a:ext cx="4916915" cy="1831424"/>
      </dsp:txXfrm>
    </dsp:sp>
    <dsp:sp modelId="{C70170B5-CD17-484F-A7AB-8F1E3C12F71B}">
      <dsp:nvSpPr>
        <dsp:cNvPr id="0" name=""/>
        <dsp:cNvSpPr/>
      </dsp:nvSpPr>
      <dsp:spPr>
        <a:xfrm rot="2621592">
          <a:off x="2620914" y="2818649"/>
          <a:ext cx="1561273" cy="50136"/>
        </a:xfrm>
        <a:custGeom>
          <a:avLst/>
          <a:gdLst/>
          <a:ahLst/>
          <a:cxnLst/>
          <a:rect l="0" t="0" r="0" b="0"/>
          <a:pathLst>
            <a:path>
              <a:moveTo>
                <a:pt x="0" y="25068"/>
              </a:moveTo>
              <a:lnTo>
                <a:pt x="1561273" y="25068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>
            <a:effectLst/>
            <a:latin typeface="Gill Sans MT" panose="020B0502020104020203" pitchFamily="34" charset="0"/>
          </a:endParaRPr>
        </a:p>
      </dsp:txBody>
      <dsp:txXfrm>
        <a:off x="3362519" y="2804685"/>
        <a:ext cx="78063" cy="78063"/>
      </dsp:txXfrm>
    </dsp:sp>
    <dsp:sp modelId="{16711AAC-BB07-4838-A16B-E028CC592491}">
      <dsp:nvSpPr>
        <dsp:cNvPr id="0" name=""/>
        <dsp:cNvSpPr/>
      </dsp:nvSpPr>
      <dsp:spPr>
        <a:xfrm>
          <a:off x="3965990" y="2209799"/>
          <a:ext cx="4107618" cy="23463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في مسودة تعديلات 2022 على المعيار الدولي 5 لتدابير الصحة النباتية ،</a:t>
          </a:r>
          <a:endParaRPr lang="en-US" altLang="ja-JP" sz="2400" b="1" u="none" kern="1200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المقترحات هي:</a:t>
          </a:r>
          <a:endParaRPr lang="en-US" altLang="ja-JP" sz="2400" b="1" u="none" kern="1200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المراجعات</a:t>
          </a:r>
          <a:endParaRPr lang="en-US" altLang="ja-JP" sz="2400" b="1" u="none" kern="1200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sp:txBody>
      <dsp:txXfrm>
        <a:off x="4034712" y="2278521"/>
        <a:ext cx="3970174" cy="2208914"/>
      </dsp:txXfrm>
    </dsp:sp>
    <dsp:sp modelId="{3D4EA6FB-E6D3-404E-B6A5-4B5E873D1126}">
      <dsp:nvSpPr>
        <dsp:cNvPr id="0" name=""/>
        <dsp:cNvSpPr/>
      </dsp:nvSpPr>
      <dsp:spPr>
        <a:xfrm>
          <a:off x="8073609" y="3357910"/>
          <a:ext cx="1128877" cy="50136"/>
        </a:xfrm>
        <a:custGeom>
          <a:avLst/>
          <a:gdLst/>
          <a:ahLst/>
          <a:cxnLst/>
          <a:rect l="0" t="0" r="0" b="0"/>
          <a:pathLst>
            <a:path>
              <a:moveTo>
                <a:pt x="0" y="25068"/>
              </a:moveTo>
              <a:lnTo>
                <a:pt x="1128877" y="25068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>
            <a:effectLst/>
            <a:latin typeface="Gill Sans MT" panose="020B0502020104020203" pitchFamily="34" charset="0"/>
          </a:endParaRPr>
        </a:p>
      </dsp:txBody>
      <dsp:txXfrm>
        <a:off x="8609826" y="3354756"/>
        <a:ext cx="56443" cy="56443"/>
      </dsp:txXfrm>
    </dsp:sp>
    <dsp:sp modelId="{A8A313BF-199A-4A24-ADC7-AF3A2F28FCAA}">
      <dsp:nvSpPr>
        <dsp:cNvPr id="0" name=""/>
        <dsp:cNvSpPr/>
      </dsp:nvSpPr>
      <dsp:spPr>
        <a:xfrm>
          <a:off x="9202487" y="1752597"/>
          <a:ext cx="2822194" cy="32607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altLang="ja-JP" sz="2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 TPG</a:t>
          </a:r>
          <a:r>
            <a:rPr lang="ru-RU" altLang="ja-JP" sz="2400" b="1" u="none" kern="1200" dirty="0" smtClean="0">
              <a:effectLst/>
            </a:rPr>
            <a:t> </a:t>
          </a:r>
          <a:r>
            <a:rPr lang="fa-IR" altLang="ja-JP" sz="2400" b="1" kern="1200" dirty="0" smtClean="0">
              <a:effectLst/>
              <a:latin typeface="Gill Sans MT" panose="020B0502020104020203" pitchFamily="34" charset="0"/>
            </a:rPr>
            <a:t>ديسمبر 2021</a:t>
          </a:r>
          <a:endParaRPr lang="en-US" altLang="ja-JP" sz="2400" b="1" kern="1200" dirty="0" smtClean="0">
            <a:effectLst/>
            <a:latin typeface="Gill Sans MT" panose="020B0502020104020203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400" b="1" kern="1200" dirty="0" smtClean="0">
              <a:effectLst/>
              <a:latin typeface="Gill Sans MT" panose="020B0502020104020203" pitchFamily="34" charset="0"/>
            </a:rPr>
            <a:t>SC</a:t>
          </a:r>
          <a:r>
            <a:rPr lang="fa-IR" altLang="ja-JP" sz="2400" b="1" kern="1200" dirty="0" smtClean="0">
              <a:effectLst/>
              <a:latin typeface="Gill Sans MT" panose="020B0502020104020203" pitchFamily="34" charset="0"/>
            </a:rPr>
            <a:t> : مايو 2022</a:t>
          </a:r>
          <a:r>
            <a:rPr lang="en-US" altLang="ja-JP" sz="2400" b="1" kern="1200" dirty="0">
              <a:effectLst/>
              <a:latin typeface="Gill Sans MT" panose="020B0502020104020203" pitchFamily="34" charset="0"/>
            </a:rPr>
            <a:t/>
          </a:r>
          <a:br>
            <a:rPr lang="en-US" altLang="ja-JP" sz="2400" b="1" kern="1200" dirty="0">
              <a:effectLst/>
              <a:latin typeface="Gill Sans MT" panose="020B0502020104020203" pitchFamily="34" charset="0"/>
            </a:rPr>
          </a:br>
          <a:r>
            <a:rPr lang="fa-IR" altLang="ja-JP" sz="2400" b="1" kern="1200" dirty="0" smtClean="0">
              <a:effectLst/>
              <a:latin typeface="Gill Sans MT" panose="020B0502020104020203" pitchFamily="34" charset="0"/>
            </a:rPr>
            <a:t>الاستشارة الأولى: من 1 يوليو إلى 30 سبتمبر 2022</a:t>
          </a:r>
          <a:endParaRPr lang="en-US" altLang="ja-JP" sz="2400" b="1" kern="1200" dirty="0" smtClean="0">
            <a:effectLst/>
            <a:latin typeface="Gill Sans MT" panose="020B0502020104020203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ja-JP" sz="2400" b="1" kern="1200" dirty="0" smtClean="0">
            <a:effectLst/>
            <a:latin typeface="Gill Sans MT" panose="020B0502020104020203" pitchFamily="34" charset="0"/>
          </a:endParaRPr>
        </a:p>
      </dsp:txBody>
      <dsp:txXfrm>
        <a:off x="9285146" y="1835256"/>
        <a:ext cx="2656876" cy="30954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6D078-26E9-4F80-A298-4ADD4455F8DB}">
      <dsp:nvSpPr>
        <dsp:cNvPr id="0" name=""/>
        <dsp:cNvSpPr/>
      </dsp:nvSpPr>
      <dsp:spPr>
        <a:xfrm>
          <a:off x="4087" y="0"/>
          <a:ext cx="8362452" cy="38100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400" b="1" kern="1200" dirty="0" smtClean="0">
            <a:effectLst/>
            <a:latin typeface="Gill Sans MT" panose="020B0502020104020203" pitchFamily="34" charset="0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effectLst/>
              <a:latin typeface="Gill Sans MT" panose="020B0502020104020203" pitchFamily="34" charset="0"/>
            </a:rPr>
            <a:t>المراجعات</a:t>
          </a:r>
          <a:endParaRPr lang="en-US" sz="2400" b="1" kern="1200" dirty="0" smtClean="0">
            <a:effectLst/>
            <a:latin typeface="Gill Sans MT" panose="020B0502020104020203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>
            <a:effectLst/>
            <a:latin typeface="Gill Sans MT" panose="020B0502020104020203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effectLst/>
            <a:latin typeface="Gill Sans MT" panose="020B0502020104020203" pitchFamily="34" charset="0"/>
          </a:endParaRPr>
        </a:p>
      </dsp:txBody>
      <dsp:txXfrm>
        <a:off x="4087" y="0"/>
        <a:ext cx="8362452" cy="1143000"/>
      </dsp:txXfrm>
    </dsp:sp>
    <dsp:sp modelId="{67E36105-7E96-46B2-9E76-D958ACF8CA90}">
      <dsp:nvSpPr>
        <dsp:cNvPr id="0" name=""/>
        <dsp:cNvSpPr/>
      </dsp:nvSpPr>
      <dsp:spPr>
        <a:xfrm>
          <a:off x="840332" y="1144116"/>
          <a:ext cx="6689962" cy="114876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عملیات الصحة النباتية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73978" y="1177762"/>
        <a:ext cx="6622670" cy="1081475"/>
      </dsp:txXfrm>
    </dsp:sp>
    <dsp:sp modelId="{FEF7DA1F-9BD5-40B7-B215-0850B05F6FE9}">
      <dsp:nvSpPr>
        <dsp:cNvPr id="0" name=""/>
        <dsp:cNvSpPr/>
      </dsp:nvSpPr>
      <dsp:spPr>
        <a:xfrm>
          <a:off x="840332" y="2469616"/>
          <a:ext cx="6689962" cy="1148767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"إجراءات الصحة النباتية"</a:t>
          </a:r>
          <a:endParaRPr lang="en-US" sz="24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73978" y="2503262"/>
        <a:ext cx="6622670" cy="10814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525749"/>
          <a:ext cx="11658600" cy="4189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4837" tIns="728980" rIns="904837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Gill Sans MT" panose="020B0502020104020203" pitchFamily="34" charset="0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latin typeface="Gill Sans MT" panose="020B0502020104020203" pitchFamily="34" charset="0"/>
            </a:rPr>
            <a:t>تشير "الصحة النباتية" حصريًا إلى الآفات الخاضعة للوائح ، أي </a:t>
          </a:r>
          <a:r>
            <a:rPr lang="en-US" sz="2400" kern="1200" dirty="0" smtClean="0">
              <a:latin typeface="Gill Sans MT" panose="020B0502020104020203" pitchFamily="34" charset="0"/>
            </a:rPr>
            <a:t>QPs </a:t>
          </a:r>
          <a:r>
            <a:rPr lang="fa-IR" sz="2400" kern="1200" dirty="0" smtClean="0">
              <a:latin typeface="Gill Sans MT" panose="020B0502020104020203" pitchFamily="34" charset="0"/>
            </a:rPr>
            <a:t>و </a:t>
          </a:r>
          <a:r>
            <a:rPr lang="en-US" sz="2400" kern="1200" dirty="0" smtClean="0">
              <a:latin typeface="Gill Sans MT" panose="020B0502020104020203" pitchFamily="34" charset="0"/>
            </a:rPr>
            <a:t>RNQPs</a:t>
          </a:r>
          <a:endParaRPr lang="en-US" sz="2400" kern="1200" dirty="0">
            <a:latin typeface="Gill Sans MT" panose="020B0502020104020203" pitchFamily="34" charset="0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latin typeface="Gill Sans MT" panose="020B0502020104020203" pitchFamily="34" charset="0"/>
            </a:rPr>
            <a:t>تشير </a:t>
          </a:r>
          <a:r>
            <a:rPr lang="fa-IR" sz="2400" kern="1200" smtClean="0">
              <a:latin typeface="Gill Sans MT" panose="020B0502020104020203" pitchFamily="34" charset="0"/>
            </a:rPr>
            <a:t>تعاريف "عملیات </a:t>
          </a:r>
          <a:r>
            <a:rPr lang="fa-IR" sz="2400" kern="1200" dirty="0" smtClean="0">
              <a:latin typeface="Gill Sans MT" panose="020B0502020104020203" pitchFamily="34" charset="0"/>
            </a:rPr>
            <a:t>الصحة النباتية" و "إجراءات الصحة النباتية" إلى "تدابير الصحة النباتية"</a:t>
          </a:r>
          <a:endParaRPr lang="en-US" sz="2400" kern="1200" dirty="0">
            <a:latin typeface="Gill Sans MT" panose="020B0502020104020203" pitchFamily="34" charset="0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latin typeface="Gill Sans MT" panose="020B0502020104020203" pitchFamily="34" charset="0"/>
            </a:rPr>
            <a:t>یمكن للمنظمة القطرية لوقاية النباتات </a:t>
          </a:r>
          <a:r>
            <a:rPr lang="fa-IR" sz="2400" kern="1200" smtClean="0">
              <a:latin typeface="Gill Sans MT" panose="020B0502020104020203" pitchFamily="34" charset="0"/>
            </a:rPr>
            <a:t>تطبيق عملیات </a:t>
          </a:r>
          <a:r>
            <a:rPr lang="fa-IR" sz="2400" kern="1200" dirty="0" smtClean="0">
              <a:latin typeface="Gill Sans MT" panose="020B0502020104020203" pitchFamily="34" charset="0"/>
            </a:rPr>
            <a:t>الصحة النباتية وإجراءات الصحة النباتية</a:t>
          </a:r>
          <a:endParaRPr lang="en-US" sz="2400" kern="1200" dirty="0">
            <a:latin typeface="Gill Sans MT" panose="020B0502020104020203" pitchFamily="34" charset="0"/>
          </a:endParaRPr>
        </a:p>
        <a:p>
          <a:pPr marL="457200" lvl="2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>
              <a:latin typeface="Gill Sans MT" panose="020B0502020104020203" pitchFamily="34" charset="0"/>
            </a:rPr>
            <a:t>ضد الآفات المنظمة في بلده ، أو</a:t>
          </a:r>
          <a:endParaRPr lang="en-US" sz="2400" kern="1200" dirty="0">
            <a:latin typeface="Gill Sans MT" panose="020B0502020104020203" pitchFamily="34" charset="0"/>
          </a:endParaRPr>
        </a:p>
        <a:p>
          <a:pPr marL="457200" lvl="2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>
              <a:latin typeface="Gill Sans MT" panose="020B0502020104020203" pitchFamily="34" charset="0"/>
            </a:rPr>
            <a:t>في حالات التصدير ، للوفاء بالمتطلبات الأساسية لأداء شهادة الصحة النباتية: استهداف الآفات الخاضعة للوائح في بلد آخر (مستورد) ، من أجل تلبية متطلبات الاستيراد الخاصة بالصحة النباتية في ذلك البلد</a:t>
          </a:r>
          <a:endParaRPr lang="en-US" sz="2400" kern="1200" dirty="0">
            <a:latin typeface="Gill Sans MT" panose="020B0502020104020203" pitchFamily="34" charset="0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>
              <a:latin typeface="Gill Sans MT" panose="020B0502020104020203" pitchFamily="34" charset="0"/>
            </a:rPr>
            <a:t>تهدف مراجعة تعريفات هذين المصطلحين إلى توضيح هذا الفهم</a:t>
          </a:r>
          <a:endParaRPr lang="en-US" sz="2400" kern="1200" dirty="0">
            <a:latin typeface="Gill Sans MT" panose="020B0502020104020203" pitchFamily="34" charset="0"/>
          </a:endParaRPr>
        </a:p>
      </dsp:txBody>
      <dsp:txXfrm>
        <a:off x="0" y="525749"/>
        <a:ext cx="11658600" cy="4189500"/>
      </dsp:txXfrm>
    </dsp:sp>
    <dsp:sp modelId="{6572EBB2-FC9F-4732-AC23-321926A29CC6}">
      <dsp:nvSpPr>
        <dsp:cNvPr id="0" name=""/>
        <dsp:cNvSpPr/>
      </dsp:nvSpPr>
      <dsp:spPr>
        <a:xfrm>
          <a:off x="2971812" y="0"/>
          <a:ext cx="8161020" cy="10332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467" tIns="0" rIns="308467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"عملیات </a:t>
          </a:r>
          <a:r>
            <a:rPr lang="fa-IR" altLang="ja-JP" sz="24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الصحة النباتية" و "إجراءات الصحة النباتية"</a:t>
          </a:r>
          <a:endParaRPr lang="en-US" altLang="ja-JP" sz="24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022249" y="50437"/>
        <a:ext cx="8060146" cy="9323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292426"/>
          <a:ext cx="4800600" cy="3890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1353820" rIns="372580" bIns="199136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800" i="1" kern="1200" dirty="0">
            <a:effectLst/>
            <a:latin typeface="Gill Sans MT" panose="020B0502020104020203" pitchFamily="34" charset="0"/>
          </a:endParaRPr>
        </a:p>
        <a:p>
          <a:pPr marL="285750" lvl="1" indent="-285750" algn="ct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b="1" i="1" kern="1200" dirty="0" smtClean="0">
              <a:effectLst/>
              <a:latin typeface="Gill Sans MT" panose="020B0502020104020203" pitchFamily="34" charset="0"/>
            </a:rPr>
            <a:t>"عملية رسمية ، مثل التفتيش أو الاختبار أو المراقبة أو العلاج ، تتم لتنفيذ تدابير الصحة النباتية </a:t>
          </a:r>
          <a:r>
            <a:rPr lang="fa-IR" sz="2800" b="1" i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</a:rPr>
            <a:t>أو للتمكين من إصدار شهادات الصحة النباتية"</a:t>
          </a:r>
          <a:endParaRPr lang="en-US" sz="2800" b="1" i="1" kern="1200" dirty="0">
            <a:solidFill>
              <a:srgbClr val="00B050"/>
            </a:solidFill>
            <a:effectLst/>
            <a:latin typeface="Gill Sans MT" panose="020B0502020104020203" pitchFamily="34" charset="0"/>
          </a:endParaRPr>
        </a:p>
      </dsp:txBody>
      <dsp:txXfrm>
        <a:off x="0" y="292426"/>
        <a:ext cx="4800600" cy="3890250"/>
      </dsp:txXfrm>
    </dsp:sp>
    <dsp:sp modelId="{3FC65156-527F-4E59-95F4-0814ED0C6D49}">
      <dsp:nvSpPr>
        <dsp:cNvPr id="0" name=""/>
        <dsp:cNvSpPr/>
      </dsp:nvSpPr>
      <dsp:spPr>
        <a:xfrm>
          <a:off x="533389" y="0"/>
          <a:ext cx="3360420" cy="97680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u="none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"عملیات </a:t>
          </a:r>
          <a:r>
            <a:rPr lang="fa-IR" altLang="ja-JP" sz="24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الصحة النباتية"</a:t>
          </a:r>
          <a:endParaRPr lang="en-US" altLang="ja-JP" sz="2400" b="1" u="none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581073" y="47684"/>
        <a:ext cx="3265052" cy="8814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0"/>
          <a:ext cx="6096001" cy="4995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1270508" rIns="473117" bIns="142240" numCol="1" spcCol="1270" anchor="t" anchorCtr="0">
          <a:noAutofit/>
        </a:bodyPr>
        <a:lstStyle/>
        <a:p>
          <a:pPr marL="228600" lvl="1" indent="-228600" algn="just" defTabSz="889000" rtl="1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000" b="1" i="1" kern="1200" dirty="0" smtClean="0">
              <a:effectLst/>
              <a:latin typeface="Gill Sans MT" panose="020B0502020104020203" pitchFamily="34" charset="0"/>
            </a:rPr>
            <a:t>تصف الإضافة "... </a:t>
          </a:r>
          <a:r>
            <a:rPr lang="fa-IR" sz="2000" b="1" i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</a:rPr>
            <a:t>أو للتمكين من إصدار شهادات الصحة النباتية</a:t>
          </a:r>
          <a:r>
            <a:rPr lang="fa-IR" sz="2000" b="1" i="1" kern="1200" dirty="0" smtClean="0">
              <a:effectLst/>
              <a:latin typeface="Gill Sans MT" panose="020B0502020104020203" pitchFamily="34" charset="0"/>
            </a:rPr>
            <a:t>" السيناريو من منظور المنظمة القطرية لوقاية النباتات المصدرة. </a:t>
          </a:r>
          <a:endParaRPr lang="en-US" sz="12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just" defTabSz="889000" rtl="1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000" b="1" i="1" kern="1200" dirty="0" smtClean="0">
              <a:effectLst/>
              <a:latin typeface="Gill Sans MT" panose="020B0502020104020203" pitchFamily="34" charset="0"/>
            </a:rPr>
            <a:t>تعكس هذه الصياغة ضمنيًا الهدف المتمثل في "تلبية متطلبات استيراد الصحة النباتية لبلد آخر" ، لأنه لا يمكن تنفيذ شهادة الصحة النباتية إلا بعد أن يكون البلد المصدر قادرًا على الإعلان عن استيفاء متطلبات الصحة النباتية للاستيراد.</a:t>
          </a:r>
          <a:endParaRPr lang="en-US" sz="1200" i="1" kern="1200" dirty="0">
            <a:effectLst/>
            <a:latin typeface="Gill Sans MT" panose="020B0502020104020203" pitchFamily="34" charset="0"/>
          </a:endParaRPr>
        </a:p>
      </dsp:txBody>
      <dsp:txXfrm>
        <a:off x="0" y="0"/>
        <a:ext cx="6096001" cy="4995900"/>
      </dsp:txXfrm>
    </dsp:sp>
    <dsp:sp modelId="{3FC65156-527F-4E59-95F4-0814ED0C6D49}">
      <dsp:nvSpPr>
        <dsp:cNvPr id="0" name=""/>
        <dsp:cNvSpPr/>
      </dsp:nvSpPr>
      <dsp:spPr>
        <a:xfrm>
          <a:off x="1849316" y="0"/>
          <a:ext cx="3793584" cy="923319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fa-IR" altLang="ja-JP" sz="2400" b="1" i="1" kern="12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تفسير</a:t>
          </a:r>
          <a:endParaRPr lang="en-US" altLang="ja-JP" sz="2400" b="1" i="1" kern="1200" dirty="0" smtClean="0">
            <a:solidFill>
              <a:schemeClr val="accent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894389" y="45073"/>
        <a:ext cx="3703438" cy="8331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57009"/>
          <a:ext cx="4800600" cy="3742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62356" rIns="372580" bIns="192024" numCol="1" spcCol="1270" anchor="t" anchorCtr="0">
          <a:noAutofit/>
        </a:bodyPr>
        <a:lstStyle/>
        <a:p>
          <a:pPr marL="228600" lvl="1" indent="-228600" algn="ctr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7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700" i="1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</a:rPr>
            <a:t>"أي </a:t>
          </a:r>
          <a:r>
            <a:rPr lang="fa-IR" sz="2700" i="1" kern="1200" dirty="0" smtClean="0">
              <a:effectLst/>
              <a:latin typeface="Gill Sans MT" panose="020B0502020104020203" pitchFamily="34" charset="0"/>
            </a:rPr>
            <a:t>طريقة رسمية لتنفيذ تدابير الصحة النباتية</a:t>
          </a:r>
          <a:r>
            <a:rPr lang="fa-IR" sz="2700" b="1" i="1" kern="1200" dirty="0" smtClean="0">
              <a:effectLst/>
              <a:latin typeface="Gill Sans MT" panose="020B0502020104020203" pitchFamily="34" charset="0"/>
            </a:rPr>
            <a:t> </a:t>
          </a:r>
          <a:r>
            <a:rPr lang="fa-IR" sz="2700" b="1" i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</a:rPr>
            <a:t>أو لتمكين إصدار شهادات الصحة النباتية </a:t>
          </a:r>
          <a:r>
            <a:rPr lang="fa-IR" sz="2700" i="1" kern="1200" dirty="0" smtClean="0">
              <a:effectLst/>
              <a:latin typeface="Gill Sans MT" panose="020B0502020104020203" pitchFamily="34" charset="0"/>
            </a:rPr>
            <a:t>، </a:t>
          </a:r>
          <a:r>
            <a:rPr lang="fa-IR" sz="2700" i="1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</a:rPr>
            <a:t>بما في ذلك </a:t>
          </a:r>
          <a:r>
            <a:rPr lang="fa-IR" sz="2700" i="1" kern="1200" dirty="0" smtClean="0">
              <a:effectLst/>
              <a:latin typeface="Gill Sans MT" panose="020B0502020104020203" pitchFamily="34" charset="0"/>
            </a:rPr>
            <a:t>مثل إجراء عمليات التفتيش أو الاختبارات أو المراقبة أو العلاجات </a:t>
          </a:r>
          <a:r>
            <a:rPr lang="fa-IR" sz="2700" i="1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</a:rPr>
            <a:t>فيما يتعلق بالآفات الخاضعة للوائح"</a:t>
          </a:r>
          <a:endParaRPr lang="en-US" sz="2700" i="1" kern="1200" dirty="0">
            <a:solidFill>
              <a:srgbClr val="FF0000"/>
            </a:solidFill>
            <a:effectLst/>
            <a:latin typeface="Gill Sans MT" panose="020B0502020104020203" pitchFamily="34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700" i="1" kern="1200" dirty="0">
            <a:effectLst/>
            <a:latin typeface="Gill Sans MT" panose="020B0502020104020203" pitchFamily="34" charset="0"/>
          </a:endParaRPr>
        </a:p>
      </dsp:txBody>
      <dsp:txXfrm>
        <a:off x="0" y="557009"/>
        <a:ext cx="4800600" cy="3742200"/>
      </dsp:txXfrm>
    </dsp:sp>
    <dsp:sp modelId="{3FC65156-527F-4E59-95F4-0814ED0C6D49}">
      <dsp:nvSpPr>
        <dsp:cNvPr id="0" name=""/>
        <dsp:cNvSpPr/>
      </dsp:nvSpPr>
      <dsp:spPr>
        <a:xfrm>
          <a:off x="240030" y="158489"/>
          <a:ext cx="3360420" cy="7970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180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"إجراءات الصحة النباتية"</a:t>
          </a:r>
          <a:endParaRPr lang="en-US" altLang="ja-JP" sz="18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78938" y="197397"/>
        <a:ext cx="3282604" cy="7192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0"/>
          <a:ext cx="6400798" cy="47864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6773" tIns="1208024" rIns="496773" bIns="156464" numCol="1" spcCol="1270" anchor="t" anchorCtr="0">
          <a:noAutofit/>
        </a:bodyPr>
        <a:lstStyle/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200" b="1" kern="1200" dirty="0" smtClean="0">
              <a:latin typeface="Gill Sans MT" panose="020B0502020104020203" pitchFamily="34" charset="0"/>
            </a:rPr>
            <a:t>تصف الإضافة "... أو لتمكين إصدار شهادات الصحة النباتية" السيناريو من منظور المنظمة القطرية لوقاية النباتات المصدرة (انظر "إجراءات الصحة النباتية")</a:t>
          </a:r>
          <a:endParaRPr lang="en-US" sz="22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200" b="1" kern="1200" dirty="0">
              <a:latin typeface="Gill Sans MT" panose="020B0502020104020203" pitchFamily="34" charset="0"/>
            </a:rPr>
            <a:t>بالنظر إلى إدراج "الصحة النباتية" في المصطلح نفسه وداخل كل من عناصر التعريف على أنها "تدابير الصحة النباتية" و "شهادة الصحة النباتية" ، فإن عبارة "... فيما يتعلق بالآفات الخاضعة للوائح" تعد زائدة عن الحاجة ، وقد تكون مربكة وبالتالي تم حذفها</a:t>
          </a:r>
          <a:endParaRPr lang="en-US" sz="2200" b="1" kern="1200" dirty="0">
            <a:latin typeface="Gill Sans MT" panose="020B0502020104020203" pitchFamily="34" charset="0"/>
          </a:endParaRP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200" b="1" kern="1200" dirty="0">
              <a:latin typeface="Gill Sans MT" panose="020B0502020104020203" pitchFamily="34" charset="0"/>
            </a:rPr>
            <a:t>يتم تغيير "بما في ذلك" إلى "مثل" ، بما يتفق مع الصياغة المستخدمة في تعريف "إجراءات الصحة النباتية" ولتوضيح أن الأمثلة المذكورة ليست </a:t>
          </a:r>
          <a:r>
            <a:rPr lang="fa-IR" sz="2200" b="1" kern="1200" dirty="0" smtClean="0">
              <a:latin typeface="Gill Sans MT" panose="020B0502020104020203" pitchFamily="34" charset="0"/>
            </a:rPr>
            <a:t>شاملة.</a:t>
          </a:r>
          <a:endParaRPr lang="en-US" sz="2200" b="1" kern="1200" dirty="0">
            <a:latin typeface="Gill Sans MT" panose="020B0502020104020203" pitchFamily="34" charset="0"/>
          </a:endParaRPr>
        </a:p>
      </dsp:txBody>
      <dsp:txXfrm>
        <a:off x="0" y="0"/>
        <a:ext cx="6400798" cy="4786455"/>
      </dsp:txXfrm>
    </dsp:sp>
    <dsp:sp modelId="{3FC65156-527F-4E59-95F4-0814ED0C6D49}">
      <dsp:nvSpPr>
        <dsp:cNvPr id="0" name=""/>
        <dsp:cNvSpPr/>
      </dsp:nvSpPr>
      <dsp:spPr>
        <a:xfrm>
          <a:off x="1219179" y="0"/>
          <a:ext cx="4480559" cy="653565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54" tIns="0" rIns="169354" bIns="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  تفسیر</a:t>
          </a:r>
          <a:endParaRPr lang="en-US" altLang="ja-JP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251083" y="31904"/>
        <a:ext cx="4416751" cy="5897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75B6-35A5-4A6D-BA44-138324B361A9}">
      <dsp:nvSpPr>
        <dsp:cNvPr id="0" name=""/>
        <dsp:cNvSpPr/>
      </dsp:nvSpPr>
      <dsp:spPr>
        <a:xfrm>
          <a:off x="3909" y="1298"/>
          <a:ext cx="10583980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tx1"/>
              </a:solidFill>
            </a:rPr>
            <a:t>لمزيد من المعلومات حول</a:t>
          </a:r>
          <a:endParaRPr lang="en-US" sz="2400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tx1"/>
              </a:solidFill>
            </a:rPr>
            <a:t> 2022 مسودة التعديلات على المعيار الدولي 5 ، يرجى الرجوع أيضًا إلى:</a:t>
          </a:r>
          <a:endParaRPr lang="en-US" sz="2400" kern="1200" dirty="0" smtClean="0">
            <a:solidFill>
              <a:schemeClr val="tx1"/>
            </a:solidFill>
          </a:endParaRPr>
        </a:p>
      </dsp:txBody>
      <dsp:txXfrm>
        <a:off x="42324" y="39713"/>
        <a:ext cx="10507150" cy="1234765"/>
      </dsp:txXfrm>
    </dsp:sp>
    <dsp:sp modelId="{067EA067-5216-409A-9CA3-53EF5F52D6AB}">
      <dsp:nvSpPr>
        <dsp:cNvPr id="0" name=""/>
        <dsp:cNvSpPr/>
      </dsp:nvSpPr>
      <dsp:spPr>
        <a:xfrm>
          <a:off x="3909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تقرير الاجتماع الافتراضي </a:t>
          </a:r>
          <a:r>
            <a:rPr lang="en-US" sz="2400" kern="1200" dirty="0" smtClean="0"/>
            <a:t>TPG </a:t>
          </a:r>
          <a:r>
            <a:rPr lang="fa-IR" sz="2400" kern="1200" dirty="0" smtClean="0"/>
            <a:t>ديسمبر 2021</a:t>
          </a:r>
          <a:endParaRPr lang="en-U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/>
        </a:p>
      </dsp:txBody>
      <dsp:txXfrm>
        <a:off x="42324" y="1620076"/>
        <a:ext cx="5001855" cy="1234765"/>
      </dsp:txXfrm>
    </dsp:sp>
    <dsp:sp modelId="{DB26923C-A4F1-46D6-BC92-3206CCB7A49F}">
      <dsp:nvSpPr>
        <dsp:cNvPr id="0" name=""/>
        <dsp:cNvSpPr/>
      </dsp:nvSpPr>
      <dsp:spPr>
        <a:xfrm>
          <a:off x="5509204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SC May 2022 </a:t>
          </a:r>
          <a:r>
            <a:rPr lang="fa-IR" sz="2400" kern="1200" dirty="0" smtClean="0"/>
            <a:t>تقرير الاجتماع الافتراضي</a:t>
          </a:r>
          <a:endParaRPr lang="en-US" sz="2400" kern="1200" dirty="0" smtClean="0"/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/>
        </a:p>
      </dsp:txBody>
      <dsp:txXfrm>
        <a:off x="5547619" y="1620076"/>
        <a:ext cx="5001855" cy="12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34669" cy="3540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2258" y="0"/>
            <a:ext cx="4034669" cy="3540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28/07/2022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99247"/>
            <a:ext cx="4034669" cy="3540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2258" y="6699247"/>
            <a:ext cx="4034669" cy="3540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034669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2260" y="1"/>
            <a:ext cx="4034669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28/07/2022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5050" y="528638"/>
            <a:ext cx="469900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50301"/>
            <a:ext cx="7447280" cy="317396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699471"/>
            <a:ext cx="4034669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2260" y="6699471"/>
            <a:ext cx="4034669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753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2022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7/28/2022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</a:t>
            </a:r>
            <a:r>
              <a:rPr lang="ru-RU" dirty="0">
                <a:solidFill>
                  <a:srgbClr val="00825F"/>
                </a:solidFill>
                <a:latin typeface="Gill Sans MT" panose="020B0502020104020203" pitchFamily="34" charset="0"/>
              </a:rPr>
              <a:t>2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ppc.in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2400" y="1451920"/>
            <a:ext cx="12193200" cy="2434281"/>
          </a:xfr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28313" y="3761410"/>
            <a:ext cx="12192000" cy="2438400"/>
          </a:xfrm>
        </p:spPr>
        <p:txBody>
          <a:bodyPr anchor="ctr"/>
          <a:lstStyle/>
          <a:p>
            <a:pPr lvl="0" algn="ctr" rtl="1"/>
            <a:r>
              <a:rPr lang="en-US" sz="2000" b="0" i="0" dirty="0" smtClean="0">
                <a:latin typeface="Gill Sans MT" panose="020B0502020104020203" pitchFamily="34" charset="0"/>
              </a:rPr>
              <a:t/>
            </a:r>
            <a:br>
              <a:rPr lang="en-US" sz="2000" b="0" i="0" dirty="0" smtClean="0">
                <a:latin typeface="Gill Sans MT" panose="020B0502020104020203" pitchFamily="34" charset="0"/>
              </a:rPr>
            </a:br>
            <a:r>
              <a:rPr lang="fa-IR" sz="3200" dirty="0">
                <a:latin typeface="Gill Sans MT" panose="020B0502020104020203" pitchFamily="34" charset="0"/>
              </a:rPr>
              <a:t>مشروع تعديلات 2022 للمعيار الدولي لتدابير الصحة النباتية </a:t>
            </a:r>
            <a:r>
              <a:rPr lang="fa-IR" sz="3200" dirty="0" smtClean="0">
                <a:latin typeface="Gill Sans MT" panose="020B0502020104020203" pitchFamily="34" charset="0"/>
              </a:rPr>
              <a:t>5</a:t>
            </a:r>
            <a:r>
              <a:rPr lang="en-US" sz="3200" dirty="0" smtClean="0">
                <a:latin typeface="Gill Sans MT" panose="020B0502020104020203" pitchFamily="34" charset="0"/>
              </a:rPr>
              <a:t/>
            </a:r>
            <a:br>
              <a:rPr lang="en-US" sz="3200" dirty="0" smtClean="0">
                <a:latin typeface="Gill Sans MT" panose="020B0502020104020203" pitchFamily="34" charset="0"/>
              </a:rPr>
            </a:br>
            <a:r>
              <a:rPr lang="fa-IR" sz="3200" dirty="0" smtClean="0">
                <a:latin typeface="Gill Sans MT" panose="020B0502020104020203" pitchFamily="34" charset="0"/>
              </a:rPr>
              <a:t> </a:t>
            </a:r>
            <a:r>
              <a:rPr lang="fa-IR" sz="3200" dirty="0">
                <a:latin typeface="Gill Sans MT" panose="020B0502020104020203" pitchFamily="34" charset="0"/>
              </a:rPr>
              <a:t>(مسرد مصطلحات الصحة النباتية) (1994-001) ، الأولوية 1</a:t>
            </a:r>
            <a:br>
              <a:rPr lang="fa-IR" sz="3200" dirty="0">
                <a:latin typeface="Gill Sans MT" panose="020B0502020104020203" pitchFamily="34" charset="0"/>
              </a:rPr>
            </a:br>
            <a:r>
              <a:rPr lang="fa-IR" sz="3200" dirty="0">
                <a:latin typeface="Gill Sans MT" panose="020B0502020104020203" pitchFamily="34" charset="0"/>
              </a:rPr>
              <a:t/>
            </a:r>
            <a:br>
              <a:rPr lang="fa-IR" sz="3200" dirty="0">
                <a:latin typeface="Gill Sans MT" panose="020B0502020104020203" pitchFamily="34" charset="0"/>
              </a:rPr>
            </a:br>
            <a:r>
              <a:rPr lang="fa-IR" sz="1800" dirty="0" smtClean="0">
                <a:latin typeface="Gill Sans MT" panose="020B0502020104020203" pitchFamily="34" charset="0"/>
              </a:rPr>
              <a:t>المشاورة </a:t>
            </a:r>
            <a:r>
              <a:rPr lang="fa-IR" sz="1800" dirty="0">
                <a:latin typeface="Gill Sans MT" panose="020B0502020104020203" pitchFamily="34" charset="0"/>
              </a:rPr>
              <a:t>الأولى للاتفاقية الدولية لوقاية النباتات (1 يوليو إلى 30 سبتمبر 2022)</a:t>
            </a:r>
            <a:br>
              <a:rPr lang="fa-IR" sz="1800" dirty="0">
                <a:latin typeface="Gill Sans MT" panose="020B0502020104020203" pitchFamily="34" charset="0"/>
              </a:rPr>
            </a:br>
            <a:endParaRPr lang="en-US" sz="1800" b="0" i="0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28313" y="6324600"/>
            <a:ext cx="12192000" cy="245913"/>
          </a:xfrm>
        </p:spPr>
        <p:txBody>
          <a:bodyPr/>
          <a:lstStyle/>
          <a:p>
            <a:pPr algn="ctr" rtl="1"/>
            <a:r>
              <a:rPr lang="fa-IR" dirty="0" smtClean="0">
                <a:latin typeface="Gill Sans MT" panose="020B0502020104020203" pitchFamily="34" charset="0"/>
              </a:rPr>
              <a:t>ورشه </a:t>
            </a:r>
            <a:r>
              <a:rPr lang="fa-IR" dirty="0">
                <a:latin typeface="Gill Sans MT" panose="020B0502020104020203" pitchFamily="34" charset="0"/>
              </a:rPr>
              <a:t>العمل الإقليمية للاتفاقية الدولية لوقاية النباتات </a:t>
            </a:r>
            <a:r>
              <a:rPr lang="fa-IR" dirty="0" smtClean="0">
                <a:latin typeface="Gill Sans MT" panose="020B0502020104020203" pitchFamily="34" charset="0"/>
              </a:rPr>
              <a:t>2022</a:t>
            </a:r>
            <a:endParaRPr lang="fa-IR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595" y="762000"/>
            <a:ext cx="12192000" cy="45720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en-US" sz="3200" dirty="0" smtClean="0">
                <a:latin typeface="Gill Sans MT" panose="020B0502020104020203" pitchFamily="34" charset="0"/>
              </a:rPr>
              <a:t/>
            </a:r>
            <a:br>
              <a:rPr lang="en-US" sz="3200" dirty="0" smtClean="0">
                <a:latin typeface="Gill Sans MT" panose="020B0502020104020203" pitchFamily="34" charset="0"/>
              </a:rPr>
            </a:br>
            <a:r>
              <a:rPr lang="fa-IR" sz="3200" dirty="0" smtClean="0">
                <a:latin typeface="Gill Sans MT" panose="020B0502020104020203" pitchFamily="34" charset="0"/>
              </a:rPr>
              <a:t>خلفية</a:t>
            </a:r>
            <a:r>
              <a:rPr lang="fa-IR" sz="3200" dirty="0">
                <a:latin typeface="Gill Sans MT" panose="020B0502020104020203" pitchFamily="34" charset="0"/>
              </a:rPr>
              <a:t/>
            </a:r>
            <a:br>
              <a:rPr lang="fa-IR" sz="3200" dirty="0">
                <a:latin typeface="Gill Sans MT" panose="020B0502020104020203" pitchFamily="34" charset="0"/>
              </a:rPr>
            </a:br>
            <a:endParaRPr lang="en-IT" sz="1600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9D4934C-286B-4DFC-ADF7-0D880A7F3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0826357"/>
              </p:ext>
            </p:extLst>
          </p:nvPr>
        </p:nvGraphicFramePr>
        <p:xfrm>
          <a:off x="76200" y="1295400"/>
          <a:ext cx="12039600" cy="506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361515"/>
            <a:ext cx="1217140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2 من 8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476" y="838200"/>
            <a:ext cx="12192000" cy="45720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/>
            </a:r>
            <a:br>
              <a:rPr lang="fa-IR" dirty="0">
                <a:latin typeface="Gill Sans MT" panose="020B0502020104020203" pitchFamily="34" charset="0"/>
              </a:rPr>
            </a:br>
            <a:r>
              <a:rPr lang="fa-IR" dirty="0">
                <a:latin typeface="Gill Sans MT" panose="020B0502020104020203" pitchFamily="34" charset="0"/>
              </a:rPr>
              <a:t>قائمة التعديلات</a:t>
            </a:r>
            <a:br>
              <a:rPr lang="fa-IR" dirty="0">
                <a:latin typeface="Gill Sans MT" panose="020B0502020104020203" pitchFamily="34" charset="0"/>
              </a:rPr>
            </a:br>
            <a:endParaRPr lang="en-IT" sz="1200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6F8E5CC3-2005-44B2-975B-F0A60A99D9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3499544"/>
              </p:ext>
            </p:extLst>
          </p:nvPr>
        </p:nvGraphicFramePr>
        <p:xfrm>
          <a:off x="1910686" y="1752600"/>
          <a:ext cx="8370627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16476" y="6400800"/>
            <a:ext cx="12208476" cy="457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3 من 8    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95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100" y="762000"/>
            <a:ext cx="12192000" cy="60960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fa-IR" dirty="0" smtClean="0">
                <a:latin typeface="Gill Sans MT" panose="020B0502020104020203" pitchFamily="34" charset="0"/>
              </a:rPr>
              <a:t>المراجعات</a:t>
            </a:r>
            <a:br>
              <a:rPr lang="fa-IR" dirty="0" smtClean="0">
                <a:latin typeface="Gill Sans MT" panose="020B0502020104020203" pitchFamily="34" charset="0"/>
              </a:rPr>
            </a:br>
            <a:r>
              <a:rPr lang="fa-IR" dirty="0" smtClean="0">
                <a:latin typeface="Gill Sans MT" panose="020B0502020104020203" pitchFamily="34" charset="0"/>
              </a:rPr>
              <a:t>النقاط العامة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72455"/>
              </p:ext>
            </p:extLst>
          </p:nvPr>
        </p:nvGraphicFramePr>
        <p:xfrm>
          <a:off x="228600" y="1400432"/>
          <a:ext cx="11658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4 من 8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08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6200" y="762000"/>
            <a:ext cx="12192000" cy="533400"/>
          </a:xfrm>
          <a:solidFill>
            <a:schemeClr val="bg2"/>
          </a:solidFill>
        </p:spPr>
        <p:txBody>
          <a:bodyPr anchor="ctr"/>
          <a:lstStyle/>
          <a:p>
            <a:pPr algn="ctr" rtl="1"/>
            <a:r>
              <a:rPr lang="fa-IR" sz="2400" dirty="0">
                <a:latin typeface="Gill Sans MT" panose="020B0502020104020203" pitchFamily="34" charset="0"/>
              </a:rPr>
              <a:t/>
            </a:r>
            <a:br>
              <a:rPr lang="fa-IR" sz="2400" dirty="0">
                <a:latin typeface="Gill Sans MT" panose="020B0502020104020203" pitchFamily="34" charset="0"/>
              </a:rPr>
            </a:br>
            <a:r>
              <a:rPr lang="en-US" sz="2400" dirty="0" smtClean="0">
                <a:latin typeface="Gill Sans MT" panose="020B0502020104020203" pitchFamily="34" charset="0"/>
              </a:rPr>
              <a:t/>
            </a:r>
            <a:br>
              <a:rPr lang="en-US" sz="2400" dirty="0" smtClean="0">
                <a:latin typeface="Gill Sans MT" panose="020B0502020104020203" pitchFamily="34" charset="0"/>
              </a:rPr>
            </a:br>
            <a:r>
              <a:rPr lang="fa-IR" sz="2400" smtClean="0">
                <a:latin typeface="Gill Sans MT" panose="020B0502020104020203" pitchFamily="34" charset="0"/>
              </a:rPr>
              <a:t>مراجعة "عملیات </a:t>
            </a:r>
            <a:r>
              <a:rPr lang="fa-IR" sz="2400" dirty="0">
                <a:latin typeface="Gill Sans MT" panose="020B0502020104020203" pitchFamily="34" charset="0"/>
              </a:rPr>
              <a:t>الصحة النباتية"</a:t>
            </a:r>
            <a:br>
              <a:rPr lang="fa-IR" sz="2400" dirty="0">
                <a:latin typeface="Gill Sans MT" panose="020B0502020104020203" pitchFamily="34" charset="0"/>
              </a:rPr>
            </a:br>
            <a:r>
              <a:rPr lang="fa-IR" sz="2400" dirty="0">
                <a:latin typeface="Gill Sans MT" panose="020B0502020104020203" pitchFamily="34" charset="0"/>
              </a:rPr>
              <a:t/>
            </a:r>
            <a:br>
              <a:rPr lang="fa-IR" sz="2400" dirty="0">
                <a:latin typeface="Gill Sans MT" panose="020B0502020104020203" pitchFamily="34" charset="0"/>
              </a:rPr>
            </a:br>
            <a:endParaRPr lang="en-IT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8C4BFE7-4AAA-43D2-8598-98D8556165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6409702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D3BF9F0-07BD-40BB-9E5C-46D0731508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143170"/>
              </p:ext>
            </p:extLst>
          </p:nvPr>
        </p:nvGraphicFramePr>
        <p:xfrm>
          <a:off x="5791200" y="1371600"/>
          <a:ext cx="6096001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5 من 8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2000"/>
            <a:ext cx="12192000" cy="60960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2000" dirty="0">
                <a:latin typeface="Gill Sans MT" panose="020B0502020104020203" pitchFamily="34" charset="0"/>
              </a:rPr>
              <a:t/>
            </a:r>
            <a:br>
              <a:rPr lang="fa-IR" sz="2000" dirty="0">
                <a:latin typeface="Gill Sans MT" panose="020B0502020104020203" pitchFamily="34" charset="0"/>
              </a:rPr>
            </a:br>
            <a:r>
              <a:rPr lang="fa-IR" sz="2000" dirty="0" smtClean="0">
                <a:latin typeface="Gill Sans MT" panose="020B0502020104020203" pitchFamily="34" charset="0"/>
              </a:rPr>
              <a:t>مراجعة</a:t>
            </a:r>
            <a:r>
              <a:rPr lang="en-US" sz="2000" dirty="0" smtClean="0">
                <a:latin typeface="Gill Sans MT" panose="020B0502020104020203" pitchFamily="34" charset="0"/>
              </a:rPr>
              <a:t/>
            </a:r>
            <a:br>
              <a:rPr lang="en-US" sz="2000" dirty="0" smtClean="0">
                <a:latin typeface="Gill Sans MT" panose="020B0502020104020203" pitchFamily="34" charset="0"/>
              </a:rPr>
            </a:br>
            <a:r>
              <a:rPr lang="fa-IR" sz="2000" dirty="0" smtClean="0">
                <a:latin typeface="Gill Sans MT" panose="020B0502020104020203" pitchFamily="34" charset="0"/>
              </a:rPr>
              <a:t> </a:t>
            </a:r>
            <a:r>
              <a:rPr lang="fa-IR" sz="2000" dirty="0">
                <a:latin typeface="Gill Sans MT" panose="020B0502020104020203" pitchFamily="34" charset="0"/>
              </a:rPr>
              <a:t>"إجراءات الصحة النباتية"</a:t>
            </a:r>
            <a:endParaRPr lang="en-IT" sz="2000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202EA-25B9-4738-8735-2E3EBF909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0223747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63F1B5A-086F-41A7-AE57-4538722E23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856043"/>
              </p:ext>
            </p:extLst>
          </p:nvPr>
        </p:nvGraphicFramePr>
        <p:xfrm>
          <a:off x="5638800" y="1524000"/>
          <a:ext cx="6400799" cy="4802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a-IR" dirty="0" smtClean="0"/>
              <a:t>6 من 8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93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8832" y="838200"/>
            <a:ext cx="12192000" cy="53340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 smtClean="0">
                <a:latin typeface="Gill Sans MT" panose="020B0502020104020203" pitchFamily="34" charset="0"/>
              </a:rPr>
              <a:t>الروابط  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C63F399-5B3A-4609-A491-3C2B129B21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9364494"/>
              </p:ext>
            </p:extLst>
          </p:nvPr>
        </p:nvGraphicFramePr>
        <p:xfrm>
          <a:off x="800100" y="2362200"/>
          <a:ext cx="10591800" cy="289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946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fa-IR" dirty="0" smtClean="0">
                <a:latin typeface="Gill Sans MT" panose="020B0502020104020203" pitchFamily="34" charset="0"/>
              </a:rPr>
              <a:t>شکرا جزیلا</a:t>
            </a:r>
            <a:endParaRPr lang="it-IT" dirty="0">
              <a:latin typeface="Gill Sans MT" panose="020B0502020104020203" pitchFamily="34" charset="0"/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39261" y="4616988"/>
            <a:ext cx="421202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سکرتاریه الاتفاقية </a:t>
            </a:r>
            <a: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الدولية لوقاية النباتات</a:t>
            </a:r>
            <a:b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منظمة الأغذية والزراعة للأمم المتحدة (الفاو)</a:t>
            </a:r>
            <a:b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 smtClean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 smtClean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F18125CD9D79439536EE3330CAD274" ma:contentTypeVersion="6" ma:contentTypeDescription="Create a new document." ma:contentTypeScope="" ma:versionID="8b6d1177d293d2686efa90ec73d897a3">
  <xsd:schema xmlns:xsd="http://www.w3.org/2001/XMLSchema" xmlns:xs="http://www.w3.org/2001/XMLSchema" xmlns:p="http://schemas.microsoft.com/office/2006/metadata/properties" xmlns:ns2="33662d1b-c74c-40c0-aad6-8dff1200e3c9" targetNamespace="http://schemas.microsoft.com/office/2006/metadata/properties" ma:root="true" ma:fieldsID="d3715f6d6f34b29d258bd9cc22c4fcde" ns2:_="">
    <xsd:import namespace="33662d1b-c74c-40c0-aad6-8dff1200e3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3662d1b-c74c-40c0-aad6-8dff1200e3c9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6F2E226-1177-4954-A3CC-7EF26B166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662d1b-c74c-40c0-aad6-8dff1200e3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1830</TotalTime>
  <Words>473</Words>
  <Application>Microsoft Office PowerPoint</Application>
  <PresentationFormat>Widescreen</PresentationFormat>
  <Paragraphs>53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 Unicode MS</vt:lpstr>
      <vt:lpstr>.AppleSystemUIFont</vt:lpstr>
      <vt:lpstr>Arial</vt:lpstr>
      <vt:lpstr>Calibri</vt:lpstr>
      <vt:lpstr>Calibri Light</vt:lpstr>
      <vt:lpstr>Georgia</vt:lpstr>
      <vt:lpstr>Gill Sans MT</vt:lpstr>
      <vt:lpstr>Times New Roman</vt:lpstr>
      <vt:lpstr>Wingdings</vt:lpstr>
      <vt:lpstr>COVER</vt:lpstr>
      <vt:lpstr>1_COVER</vt:lpstr>
      <vt:lpstr>Internal screen</vt:lpstr>
      <vt:lpstr>Office Theme</vt:lpstr>
      <vt:lpstr> مشروع تعديلات 2022 للمعيار الدولي لتدابير الصحة النباتية 5  (مسرد مصطلحات الصحة النباتية) (1994-001) ، الأولوية 1  المشاورة الأولى للاتفاقية الدولية لوقاية النباتات (1 يوليو إلى 30 سبتمبر 2022) </vt:lpstr>
      <vt:lpstr> خلفية </vt:lpstr>
      <vt:lpstr> قائمة التعديلات </vt:lpstr>
      <vt:lpstr> المراجعات النقاط العامة</vt:lpstr>
      <vt:lpstr>  مراجعة "عملیات الصحة النباتية"  </vt:lpstr>
      <vt:lpstr> مراجعة  "إجراءات الصحة النباتية"</vt:lpstr>
      <vt:lpstr>الروابط  </vt:lpstr>
      <vt:lpstr>شکرا جزیلا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asus</cp:lastModifiedBy>
  <cp:revision>49</cp:revision>
  <cp:lastPrinted>2022-07-23T05:33:59Z</cp:lastPrinted>
  <dcterms:created xsi:type="dcterms:W3CDTF">2019-07-18T08:44:31Z</dcterms:created>
  <dcterms:modified xsi:type="dcterms:W3CDTF">2022-07-27T21:21:53Z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