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comments/modernComment_112_F2BE9658.xml" ContentType="application/vnd.ms-powerpoint.comments+xml"/>
  <Override PartName="/ppt/notesSlides/notesSlide2.xml" ContentType="application/vnd.openxmlformats-officedocument.presentationml.notesSlide+xml"/>
  <Override PartName="/ppt/comments/modernComment_10D_964B4D0.xml" ContentType="application/vnd.ms-powerpoint.comments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3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comments/modernComment_111_BE6E65C8.xml" ContentType="application/vnd.ms-powerpoint.comments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12" r:id="rId4"/>
    <p:sldMasterId id="2147483944" r:id="rId5"/>
  </p:sldMasterIdLst>
  <p:notesMasterIdLst>
    <p:notesMasterId r:id="rId14"/>
  </p:notesMasterIdLst>
  <p:handoutMasterIdLst>
    <p:handoutMasterId r:id="rId15"/>
  </p:handoutMasterIdLst>
  <p:sldIdLst>
    <p:sldId id="263" r:id="rId6"/>
    <p:sldId id="274" r:id="rId7"/>
    <p:sldId id="275" r:id="rId8"/>
    <p:sldId id="269" r:id="rId9"/>
    <p:sldId id="270" r:id="rId10"/>
    <p:sldId id="272" r:id="rId11"/>
    <p:sldId id="273" r:id="rId12"/>
    <p:sldId id="276" r:id="rId13"/>
  </p:sldIdLst>
  <p:sldSz cx="12192000" cy="6858000"/>
  <p:notesSz cx="9931400" cy="6794500"/>
  <p:defaultTextStyle>
    <a:defPPr>
      <a:defRPr lang="en-US"/>
    </a:defPPr>
    <a:lvl1pPr marL="0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585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170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754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8339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7924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A063B6D-7070-110E-6326-43138E44D06B}" name="MangiliAndre, Erika (NSPD)" initials="M(" userId="S::erika.mangiliandre@fao.org::5d76165a-6ecd-4164-8676-25542b342780" providerId="AD"/>
  <p188:author id="{95230D79-A227-B1DC-B2C9-B7B2C9E77826}" name="Peterson, Barbara (NSP)" initials="P(" userId="S::barbara.peterson@fao.org::4a3c5689-ce26-4a0b-ba79-9ffb1c0b9846" providerId="AD"/>
  <p188:author id="{1FF074A9-1D35-4C17-93D0-70E1997A3E27}" name="Yamada, Natsumi (NSPD)" initials="Y(" userId="S::natsumi.yamada@fao.org::e4bbf76f-25f6-4e06-8c36-54e164a2665f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NRC" initials="NRC" lastIdx="4" clrIdx="0"/>
  <p:cmAuthor id="1" name="Nicole Franz" initials="NF" lastIdx="1" clrIdx="1"/>
  <p:cmAuthor id="2" name="Walter Williams (ESA)" initials="WW" lastIdx="1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825F"/>
    <a:srgbClr val="AB967C"/>
    <a:srgbClr val="5792C9"/>
    <a:srgbClr val="A81E3B"/>
    <a:srgbClr val="79B9CF"/>
    <a:srgbClr val="DDA63A"/>
    <a:srgbClr val="1A648C"/>
    <a:srgbClr val="EFA91F"/>
    <a:srgbClr val="EF791F"/>
    <a:srgbClr val="51893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60558CE-9E97-68B8-FBC7-ACBBEDC5E63C}" v="27" dt="2022-06-21T14:35:25.958"/>
    <p1510:client id="{9691966A-AF6C-7D1F-3F25-7639FF203E3D}" v="2" dt="2022-06-22T12:44:17.970"/>
    <p1510:client id="{E3124B36-87E6-056C-1D43-14BE90A9BBDC}" v="52" dt="2022-06-20T18:23:22.857"/>
    <p1510:client id="{F94C6959-7215-27F6-9A6B-7DF895C1BC61}" v="31" dt="2022-06-22T12:54:55.15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982"/>
    <p:restoredTop sz="94649"/>
  </p:normalViewPr>
  <p:slideViewPr>
    <p:cSldViewPr snapToGrid="0">
      <p:cViewPr varScale="1">
        <p:scale>
          <a:sx n="68" d="100"/>
          <a:sy n="68" d="100"/>
        </p:scale>
        <p:origin x="216" y="6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microsoft.com/office/2016/11/relationships/changesInfo" Target="changesInfos/changesInfo1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commentAuthors" Target="commentAuthors.xml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2.xml"/><Relationship Id="rId15" Type="http://schemas.openxmlformats.org/officeDocument/2006/relationships/handoutMaster" Target="handoutMasters/handoutMaster1.xml"/><Relationship Id="rId23" Type="http://schemas.microsoft.com/office/2018/10/relationships/authors" Target="authors.xml"/><Relationship Id="rId10" Type="http://schemas.openxmlformats.org/officeDocument/2006/relationships/slide" Target="slides/slide5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notesMaster" Target="notesMasters/notesMaster1.xml"/><Relationship Id="rId22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angiliAndre, Erika (NSPD)" userId="S::erika.mangiliandre@fao.org::5d76165a-6ecd-4164-8676-25542b342780" providerId="AD" clId="Web-{260558CE-9E97-68B8-FBC7-ACBBEDC5E63C}"/>
    <pc:docChg chg="mod modSld">
      <pc:chgData name="MangiliAndre, Erika (NSPD)" userId="S::erika.mangiliandre@fao.org::5d76165a-6ecd-4164-8676-25542b342780" providerId="AD" clId="Web-{260558CE-9E97-68B8-FBC7-ACBBEDC5E63C}" dt="2022-06-21T14:35:25.958" v="53" actId="20577"/>
      <pc:docMkLst>
        <pc:docMk/>
      </pc:docMkLst>
      <pc:sldChg chg="modSp modCm">
        <pc:chgData name="MangiliAndre, Erika (NSPD)" userId="S::erika.mangiliandre@fao.org::5d76165a-6ecd-4164-8676-25542b342780" providerId="AD" clId="Web-{260558CE-9E97-68B8-FBC7-ACBBEDC5E63C}" dt="2022-06-21T14:35:25.958" v="53" actId="20577"/>
        <pc:sldMkLst>
          <pc:docMk/>
          <pc:sldMk cId="3194906056" sldId="273"/>
        </pc:sldMkLst>
        <pc:spChg chg="mod">
          <ac:chgData name="MangiliAndre, Erika (NSPD)" userId="S::erika.mangiliandre@fao.org::5d76165a-6ecd-4164-8676-25542b342780" providerId="AD" clId="Web-{260558CE-9E97-68B8-FBC7-ACBBEDC5E63C}" dt="2022-06-21T14:35:25.958" v="53" actId="20577"/>
          <ac:spMkLst>
            <pc:docMk/>
            <pc:sldMk cId="3194906056" sldId="273"/>
            <ac:spMk id="3" creationId="{02751856-6FD4-4400-86AF-DB56462AF7DE}"/>
          </ac:spMkLst>
        </pc:spChg>
      </pc:sldChg>
      <pc:sldChg chg="modSp modCm">
        <pc:chgData name="MangiliAndre, Erika (NSPD)" userId="S::erika.mangiliandre@fao.org::5d76165a-6ecd-4164-8676-25542b342780" providerId="AD" clId="Web-{260558CE-9E97-68B8-FBC7-ACBBEDC5E63C}" dt="2022-06-21T14:27:33.821" v="44"/>
        <pc:sldMkLst>
          <pc:docMk/>
          <pc:sldMk cId="4072576600" sldId="274"/>
        </pc:sldMkLst>
        <pc:spChg chg="mod">
          <ac:chgData name="MangiliAndre, Erika (NSPD)" userId="S::erika.mangiliandre@fao.org::5d76165a-6ecd-4164-8676-25542b342780" providerId="AD" clId="Web-{260558CE-9E97-68B8-FBC7-ACBBEDC5E63C}" dt="2022-06-21T14:23:27.017" v="37" actId="20577"/>
          <ac:spMkLst>
            <pc:docMk/>
            <pc:sldMk cId="4072576600" sldId="274"/>
            <ac:spMk id="23" creationId="{A6F4250D-5CA1-4D42-A1CD-842EA7879F8D}"/>
          </ac:spMkLst>
        </pc:spChg>
        <pc:spChg chg="mod">
          <ac:chgData name="MangiliAndre, Erika (NSPD)" userId="S::erika.mangiliandre@fao.org::5d76165a-6ecd-4164-8676-25542b342780" providerId="AD" clId="Web-{260558CE-9E97-68B8-FBC7-ACBBEDC5E63C}" dt="2022-06-21T14:23:40.314" v="40" actId="14100"/>
          <ac:spMkLst>
            <pc:docMk/>
            <pc:sldMk cId="4072576600" sldId="274"/>
            <ac:spMk id="24" creationId="{EA141470-A3F8-4442-9EB2-1AF47607D0B0}"/>
          </ac:spMkLst>
        </pc:spChg>
        <pc:spChg chg="mod">
          <ac:chgData name="MangiliAndre, Erika (NSPD)" userId="S::erika.mangiliandre@fao.org::5d76165a-6ecd-4164-8676-25542b342780" providerId="AD" clId="Web-{260558CE-9E97-68B8-FBC7-ACBBEDC5E63C}" dt="2022-06-21T14:23:21.142" v="35" actId="1076"/>
          <ac:spMkLst>
            <pc:docMk/>
            <pc:sldMk cId="4072576600" sldId="274"/>
            <ac:spMk id="25" creationId="{1AF1D499-753F-4ADA-804D-27331D603E95}"/>
          </ac:spMkLst>
        </pc:spChg>
        <pc:spChg chg="mod">
          <ac:chgData name="MangiliAndre, Erika (NSPD)" userId="S::erika.mangiliandre@fao.org::5d76165a-6ecd-4164-8676-25542b342780" providerId="AD" clId="Web-{260558CE-9E97-68B8-FBC7-ACBBEDC5E63C}" dt="2022-06-21T14:24:00.018" v="43" actId="1076"/>
          <ac:spMkLst>
            <pc:docMk/>
            <pc:sldMk cId="4072576600" sldId="274"/>
            <ac:spMk id="26" creationId="{97C58702-0273-4BC9-AAFA-7B97A5A560D0}"/>
          </ac:spMkLst>
        </pc:spChg>
      </pc:sldChg>
    </pc:docChg>
  </pc:docChgLst>
  <pc:docChgLst>
    <pc:chgData name="Yamada, Natsumi (NSPD)" userId="S::natsumi.yamada@fao.org::e4bbf76f-25f6-4e06-8c36-54e164a2665f" providerId="AD" clId="Web-{9691966A-AF6C-7D1F-3F25-7639FF203E3D}"/>
    <pc:docChg chg="mod">
      <pc:chgData name="Yamada, Natsumi (NSPD)" userId="S::natsumi.yamada@fao.org::e4bbf76f-25f6-4e06-8c36-54e164a2665f" providerId="AD" clId="Web-{9691966A-AF6C-7D1F-3F25-7639FF203E3D}" dt="2022-06-22T12:44:17.970" v="1"/>
      <pc:docMkLst>
        <pc:docMk/>
      </pc:docMkLst>
      <pc:sldChg chg="addCm">
        <pc:chgData name="Yamada, Natsumi (NSPD)" userId="S::natsumi.yamada@fao.org::e4bbf76f-25f6-4e06-8c36-54e164a2665f" providerId="AD" clId="Web-{9691966A-AF6C-7D1F-3F25-7639FF203E3D}" dt="2022-06-22T12:44:17.970" v="1"/>
        <pc:sldMkLst>
          <pc:docMk/>
          <pc:sldMk cId="157594832" sldId="269"/>
        </pc:sldMkLst>
      </pc:sldChg>
    </pc:docChg>
  </pc:docChgLst>
  <pc:docChgLst>
    <pc:chgData name="MangiliAndre, Erika (NSPD)" userId="S::erika.mangiliandre@fao.org::5d76165a-6ecd-4164-8676-25542b342780" providerId="AD" clId="Web-{F94C6959-7215-27F6-9A6B-7DF895C1BC61}"/>
    <pc:docChg chg="modSld">
      <pc:chgData name="MangiliAndre, Erika (NSPD)" userId="S::erika.mangiliandre@fao.org::5d76165a-6ecd-4164-8676-25542b342780" providerId="AD" clId="Web-{F94C6959-7215-27F6-9A6B-7DF895C1BC61}" dt="2022-06-22T12:54:55.154" v="29" actId="14100"/>
      <pc:docMkLst>
        <pc:docMk/>
      </pc:docMkLst>
      <pc:sldChg chg="modSp modCm">
        <pc:chgData name="MangiliAndre, Erika (NSPD)" userId="S::erika.mangiliandre@fao.org::5d76165a-6ecd-4164-8676-25542b342780" providerId="AD" clId="Web-{F94C6959-7215-27F6-9A6B-7DF895C1BC61}" dt="2022-06-22T12:54:28.340" v="25"/>
        <pc:sldMkLst>
          <pc:docMk/>
          <pc:sldMk cId="157594832" sldId="269"/>
        </pc:sldMkLst>
        <pc:spChg chg="mod">
          <ac:chgData name="MangiliAndre, Erika (NSPD)" userId="S::erika.mangiliandre@fao.org::5d76165a-6ecd-4164-8676-25542b342780" providerId="AD" clId="Web-{F94C6959-7215-27F6-9A6B-7DF895C1BC61}" dt="2022-06-22T12:52:51.866" v="17" actId="14100"/>
          <ac:spMkLst>
            <pc:docMk/>
            <pc:sldMk cId="157594832" sldId="269"/>
            <ac:spMk id="4" creationId="{4430BD2A-A37A-472C-9129-DFFD764F9B0E}"/>
          </ac:spMkLst>
        </pc:spChg>
        <pc:spChg chg="mod">
          <ac:chgData name="MangiliAndre, Erika (NSPD)" userId="S::erika.mangiliandre@fao.org::5d76165a-6ecd-4164-8676-25542b342780" providerId="AD" clId="Web-{F94C6959-7215-27F6-9A6B-7DF895C1BC61}" dt="2022-06-22T12:50:38.264" v="4" actId="14100"/>
          <ac:spMkLst>
            <pc:docMk/>
            <pc:sldMk cId="157594832" sldId="269"/>
            <ac:spMk id="8" creationId="{DAE41477-CD21-4450-948C-30363D341E42}"/>
          </ac:spMkLst>
        </pc:spChg>
        <pc:spChg chg="mod">
          <ac:chgData name="MangiliAndre, Erika (NSPD)" userId="S::erika.mangiliandre@fao.org::5d76165a-6ecd-4164-8676-25542b342780" providerId="AD" clId="Web-{F94C6959-7215-27F6-9A6B-7DF895C1BC61}" dt="2022-06-22T12:51:01.297" v="9" actId="14100"/>
          <ac:spMkLst>
            <pc:docMk/>
            <pc:sldMk cId="157594832" sldId="269"/>
            <ac:spMk id="9" creationId="{1FEB09AF-49B2-4D94-AEEF-DECED7625543}"/>
          </ac:spMkLst>
        </pc:spChg>
        <pc:spChg chg="mod">
          <ac:chgData name="MangiliAndre, Erika (NSPD)" userId="S::erika.mangiliandre@fao.org::5d76165a-6ecd-4164-8676-25542b342780" providerId="AD" clId="Web-{F94C6959-7215-27F6-9A6B-7DF895C1BC61}" dt="2022-06-22T12:51:09.125" v="11" actId="20577"/>
          <ac:spMkLst>
            <pc:docMk/>
            <pc:sldMk cId="157594832" sldId="269"/>
            <ac:spMk id="11" creationId="{1019C8C3-6C60-40F4-84E5-AAE7108E0B69}"/>
          </ac:spMkLst>
        </pc:spChg>
        <pc:spChg chg="mod">
          <ac:chgData name="MangiliAndre, Erika (NSPD)" userId="S::erika.mangiliandre@fao.org::5d76165a-6ecd-4164-8676-25542b342780" providerId="AD" clId="Web-{F94C6959-7215-27F6-9A6B-7DF895C1BC61}" dt="2022-06-22T12:50:58.609" v="8" actId="1076"/>
          <ac:spMkLst>
            <pc:docMk/>
            <pc:sldMk cId="157594832" sldId="269"/>
            <ac:spMk id="13" creationId="{8F1A5795-35DE-4362-BACC-FADFEE9A5745}"/>
          </ac:spMkLst>
        </pc:spChg>
        <pc:spChg chg="mod">
          <ac:chgData name="MangiliAndre, Erika (NSPD)" userId="S::erika.mangiliandre@fao.org::5d76165a-6ecd-4164-8676-25542b342780" providerId="AD" clId="Web-{F94C6959-7215-27F6-9A6B-7DF895C1BC61}" dt="2022-06-22T12:50:54.499" v="7" actId="1076"/>
          <ac:spMkLst>
            <pc:docMk/>
            <pc:sldMk cId="157594832" sldId="269"/>
            <ac:spMk id="15" creationId="{73DF280A-6FBD-4181-9BB6-EB8D5956B623}"/>
          </ac:spMkLst>
        </pc:spChg>
      </pc:sldChg>
      <pc:sldChg chg="modCm">
        <pc:chgData name="MangiliAndre, Erika (NSPD)" userId="S::erika.mangiliandre@fao.org::5d76165a-6ecd-4164-8676-25542b342780" providerId="AD" clId="Web-{F94C6959-7215-27F6-9A6B-7DF895C1BC61}" dt="2022-06-22T12:54:21.683" v="24"/>
        <pc:sldMkLst>
          <pc:docMk/>
          <pc:sldMk cId="3194906056" sldId="273"/>
        </pc:sldMkLst>
      </pc:sldChg>
      <pc:sldChg chg="modSp modCm">
        <pc:chgData name="MangiliAndre, Erika (NSPD)" userId="S::erika.mangiliandre@fao.org::5d76165a-6ecd-4164-8676-25542b342780" providerId="AD" clId="Web-{F94C6959-7215-27F6-9A6B-7DF895C1BC61}" dt="2022-06-22T12:54:55.154" v="29" actId="14100"/>
        <pc:sldMkLst>
          <pc:docMk/>
          <pc:sldMk cId="4072576600" sldId="274"/>
        </pc:sldMkLst>
        <pc:spChg chg="mod">
          <ac:chgData name="MangiliAndre, Erika (NSPD)" userId="S::erika.mangiliandre@fao.org::5d76165a-6ecd-4164-8676-25542b342780" providerId="AD" clId="Web-{F94C6959-7215-27F6-9A6B-7DF895C1BC61}" dt="2022-06-22T12:54:55.154" v="29" actId="14100"/>
          <ac:spMkLst>
            <pc:docMk/>
            <pc:sldMk cId="4072576600" sldId="274"/>
            <ac:spMk id="24" creationId="{EA141470-A3F8-4442-9EB2-1AF47607D0B0}"/>
          </ac:spMkLst>
        </pc:spChg>
      </pc:sldChg>
      <pc:sldChg chg="modSp">
        <pc:chgData name="MangiliAndre, Erika (NSPD)" userId="S::erika.mangiliandre@fao.org::5d76165a-6ecd-4164-8676-25542b342780" providerId="AD" clId="Web-{F94C6959-7215-27F6-9A6B-7DF895C1BC61}" dt="2022-06-22T12:53:43.447" v="22" actId="1076"/>
        <pc:sldMkLst>
          <pc:docMk/>
          <pc:sldMk cId="1399239429" sldId="275"/>
        </pc:sldMkLst>
        <pc:spChg chg="mod">
          <ac:chgData name="MangiliAndre, Erika (NSPD)" userId="S::erika.mangiliandre@fao.org::5d76165a-6ecd-4164-8676-25542b342780" providerId="AD" clId="Web-{F94C6959-7215-27F6-9A6B-7DF895C1BC61}" dt="2022-06-22T12:53:26.586" v="18" actId="1076"/>
          <ac:spMkLst>
            <pc:docMk/>
            <pc:sldMk cId="1399239429" sldId="275"/>
            <ac:spMk id="3" creationId="{00000000-0000-0000-0000-000000000000}"/>
          </ac:spMkLst>
        </pc:spChg>
        <pc:spChg chg="mod">
          <ac:chgData name="MangiliAndre, Erika (NSPD)" userId="S::erika.mangiliandre@fao.org::5d76165a-6ecd-4164-8676-25542b342780" providerId="AD" clId="Web-{F94C6959-7215-27F6-9A6B-7DF895C1BC61}" dt="2022-06-22T12:53:41.415" v="21" actId="1076"/>
          <ac:spMkLst>
            <pc:docMk/>
            <pc:sldMk cId="1399239429" sldId="275"/>
            <ac:spMk id="5" creationId="{00000000-0000-0000-0000-000000000000}"/>
          </ac:spMkLst>
        </pc:spChg>
        <pc:spChg chg="mod">
          <ac:chgData name="MangiliAndre, Erika (NSPD)" userId="S::erika.mangiliandre@fao.org::5d76165a-6ecd-4164-8676-25542b342780" providerId="AD" clId="Web-{F94C6959-7215-27F6-9A6B-7DF895C1BC61}" dt="2022-06-22T12:53:35.009" v="19" actId="1076"/>
          <ac:spMkLst>
            <pc:docMk/>
            <pc:sldMk cId="1399239429" sldId="275"/>
            <ac:spMk id="7" creationId="{00000000-0000-0000-0000-000000000000}"/>
          </ac:spMkLst>
        </pc:spChg>
        <pc:spChg chg="mod">
          <ac:chgData name="MangiliAndre, Erika (NSPD)" userId="S::erika.mangiliandre@fao.org::5d76165a-6ecd-4164-8676-25542b342780" providerId="AD" clId="Web-{F94C6959-7215-27F6-9A6B-7DF895C1BC61}" dt="2022-06-22T12:53:38.728" v="20" actId="1076"/>
          <ac:spMkLst>
            <pc:docMk/>
            <pc:sldMk cId="1399239429" sldId="275"/>
            <ac:spMk id="14" creationId="{00000000-0000-0000-0000-000000000000}"/>
          </ac:spMkLst>
        </pc:spChg>
        <pc:spChg chg="mod">
          <ac:chgData name="MangiliAndre, Erika (NSPD)" userId="S::erika.mangiliandre@fao.org::5d76165a-6ecd-4164-8676-25542b342780" providerId="AD" clId="Web-{F94C6959-7215-27F6-9A6B-7DF895C1BC61}" dt="2022-06-22T12:53:43.447" v="22" actId="1076"/>
          <ac:spMkLst>
            <pc:docMk/>
            <pc:sldMk cId="1399239429" sldId="275"/>
            <ac:spMk id="15" creationId="{00000000-0000-0000-0000-000000000000}"/>
          </ac:spMkLst>
        </pc:spChg>
      </pc:sldChg>
    </pc:docChg>
  </pc:docChgLst>
  <pc:docChgLst>
    <pc:chgData name="Peterson, Barbara (NSP)" userId="S::barbara.peterson@fao.org::4a3c5689-ce26-4a0b-ba79-9ffb1c0b9846" providerId="AD" clId="Web-{E3124B36-87E6-056C-1D43-14BE90A9BBDC}"/>
    <pc:docChg chg="mod modSld">
      <pc:chgData name="Peterson, Barbara (NSP)" userId="S::barbara.peterson@fao.org::4a3c5689-ce26-4a0b-ba79-9ffb1c0b9846" providerId="AD" clId="Web-{E3124B36-87E6-056C-1D43-14BE90A9BBDC}" dt="2022-06-20T18:23:22.857" v="51"/>
      <pc:docMkLst>
        <pc:docMk/>
      </pc:docMkLst>
      <pc:sldChg chg="addCm delCm">
        <pc:chgData name="Peterson, Barbara (NSP)" userId="S::barbara.peterson@fao.org::4a3c5689-ce26-4a0b-ba79-9ffb1c0b9846" providerId="AD" clId="Web-{E3124B36-87E6-056C-1D43-14BE90A9BBDC}" dt="2022-06-20T18:07:15.277" v="3"/>
        <pc:sldMkLst>
          <pc:docMk/>
          <pc:sldMk cId="4008700047" sldId="272"/>
        </pc:sldMkLst>
      </pc:sldChg>
      <pc:sldChg chg="modSp addCm delCm">
        <pc:chgData name="Peterson, Barbara (NSP)" userId="S::barbara.peterson@fao.org::4a3c5689-ce26-4a0b-ba79-9ffb1c0b9846" providerId="AD" clId="Web-{E3124B36-87E6-056C-1D43-14BE90A9BBDC}" dt="2022-06-20T18:23:22.857" v="51"/>
        <pc:sldMkLst>
          <pc:docMk/>
          <pc:sldMk cId="3194906056" sldId="273"/>
        </pc:sldMkLst>
        <pc:spChg chg="mod">
          <ac:chgData name="Peterson, Barbara (NSP)" userId="S::barbara.peterson@fao.org::4a3c5689-ce26-4a0b-ba79-9ffb1c0b9846" providerId="AD" clId="Web-{E3124B36-87E6-056C-1D43-14BE90A9BBDC}" dt="2022-06-20T18:12:54.851" v="49" actId="20577"/>
          <ac:spMkLst>
            <pc:docMk/>
            <pc:sldMk cId="3194906056" sldId="273"/>
            <ac:spMk id="3" creationId="{02751856-6FD4-4400-86AF-DB56462AF7DE}"/>
          </ac:spMkLst>
        </pc:spChg>
      </pc:sldChg>
      <pc:sldChg chg="addCm">
        <pc:chgData name="Peterson, Barbara (NSP)" userId="S::barbara.peterson@fao.org::4a3c5689-ce26-4a0b-ba79-9ffb1c0b9846" providerId="AD" clId="Web-{E3124B36-87E6-056C-1D43-14BE90A9BBDC}" dt="2022-06-20T17:58:44.634" v="1"/>
        <pc:sldMkLst>
          <pc:docMk/>
          <pc:sldMk cId="4072576600" sldId="274"/>
        </pc:sldMkLst>
      </pc:sldChg>
    </pc:docChg>
  </pc:docChgLst>
</pc:chgInfo>
</file>

<file path=ppt/comments/modernComment_10D_964B4D0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DCF899D6-99C7-4CC2-919B-6C0675B9AAFA}" authorId="{1FF074A9-1D35-4C17-93D0-70E1997A3E27}" status="resolved" created="2022-06-22T12:44:17.970" complete="100000">
    <ac:deMkLst xmlns:ac="http://schemas.microsoft.com/office/drawing/2013/main/command">
      <pc:docMk xmlns:pc="http://schemas.microsoft.com/office/powerpoint/2013/main/command"/>
      <pc:sldMk xmlns:pc="http://schemas.microsoft.com/office/powerpoint/2013/main/command" cId="157594832" sldId="269"/>
      <ac:spMk id="8" creationId="{DAE41477-CD21-4450-948C-30363D341E42}"/>
    </ac:deMkLst>
    <p188:replyLst>
      <p188:reply id="{F67D84D4-A993-477F-A51B-A6D884A3B12B}" authorId="{0A063B6D-7070-110E-6326-43138E44D06B}" created="2022-06-22T12:50:29.076">
        <p188:txBody>
          <a:bodyPr/>
          <a:lstStyle/>
          <a:p>
            <a:r>
              <a:rPr lang="en-US"/>
              <a:t>Sure. This ppt was made by the Steward of the annex. I'll adjust it. Thanks for the observation. </a:t>
            </a:r>
          </a:p>
        </p188:txBody>
      </p188:reply>
    </p188:replyLst>
    <p188:txBody>
      <a:bodyPr/>
      <a:lstStyle/>
      <a:p>
        <a:r>
          <a:rPr lang="en-US"/>
          <a:t>can we make it the same font size with other boxes and make the box bigger?</a:t>
        </a:r>
      </a:p>
    </p188:txBody>
  </p188:cm>
</p188:cmLst>
</file>

<file path=ppt/comments/modernComment_111_BE6E65C8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07C07F51-21B9-4764-B272-AEF10D3B0FFA}" authorId="{95230D79-A227-B1DC-B2C9-B7B2C9E77826}" status="resolved" created="2022-06-20T18:14:17.088" complete="100000">
    <ac:txMkLst xmlns:ac="http://schemas.microsoft.com/office/drawing/2013/main/command">
      <pc:docMk xmlns:pc="http://schemas.microsoft.com/office/powerpoint/2013/main/command"/>
      <pc:sldMk xmlns:pc="http://schemas.microsoft.com/office/powerpoint/2013/main/command" cId="3194906056" sldId="273"/>
      <ac:spMk id="3" creationId="{02751856-6FD4-4400-86AF-DB56462AF7DE}"/>
      <ac:txMk cp="1">
        <ac:context len="312" hash="945063513"/>
      </ac:txMk>
    </ac:txMkLst>
    <p188:pos x="4952999" y="952499"/>
    <p188:replyLst>
      <p188:reply id="{A720145D-9ADF-4BA8-A0B5-F0A8D6E0AC19}" authorId="{0A063B6D-7070-110E-6326-43138E44D06B}" created="2022-06-21T14:07:49.836">
        <p188:txBody>
          <a:bodyPr/>
          <a:lstStyle/>
          <a:p>
            <a:r>
              <a:rPr lang="en-US"/>
              <a:t>OK, done</a:t>
            </a:r>
          </a:p>
        </p188:txBody>
      </p188:reply>
    </p188:replyLst>
    <p188:txBody>
      <a:bodyPr/>
      <a:lstStyle/>
      <a:p>
        <a:r>
          <a:rPr lang="en-US"/>
          <a:t>Specifically in the Pest Status Guide.
For consistency these materials should be referred to as either "IPPC guides and training materials" or "implementation and capacity development resources".</a:t>
        </a:r>
      </a:p>
    </p188:txBody>
  </p188:cm>
  <p188:cm id="{799BC35C-CB4A-4874-8565-60FBF2C67D71}" authorId="{95230D79-A227-B1DC-B2C9-B7B2C9E77826}" status="resolved" created="2022-06-20T18:23:22.857" complete="100000">
    <ac:txMkLst xmlns:ac="http://schemas.microsoft.com/office/drawing/2013/main/command">
      <pc:docMk xmlns:pc="http://schemas.microsoft.com/office/powerpoint/2013/main/command"/>
      <pc:sldMk xmlns:pc="http://schemas.microsoft.com/office/powerpoint/2013/main/command" cId="3194906056" sldId="273"/>
      <ac:spMk id="3" creationId="{02751856-6FD4-4400-86AF-DB56462AF7DE}"/>
      <ac:txMk cp="154">
        <ac:context len="312" hash="945063513"/>
      </ac:txMk>
    </ac:txMkLst>
    <p188:pos x="6776357" y="2349499"/>
    <p188:replyLst>
      <p188:reply id="{557E648D-806B-40B4-B81A-8ED8D29ABA0B}" authorId="{0A063B6D-7070-110E-6326-43138E44D06B}" created="2022-06-21T14:19:07.370">
        <p188:txBody>
          <a:bodyPr/>
          <a:lstStyle/>
          <a:p>
            <a:r>
              <a:rPr lang="en-US"/>
              <a:t>the EWG suggested that when the ISPM 37 will be revised, this definition should be addressed. Text was adjusted. </a:t>
            </a:r>
          </a:p>
        </p188:txBody>
      </p188:reply>
    </p188:replyLst>
    <p188:txBody>
      <a:bodyPr/>
      <a:lstStyle/>
      <a:p>
        <a:r>
          <a:rPr lang="en-US"/>
          <a:t>This bullet is not completely clear to me. Will the SC WG revise the definition of "conditional host" in ISPM 37 and then also revise the draft Annex?</a:t>
        </a:r>
      </a:p>
    </p188:txBody>
  </p188:cm>
</p188:cmLst>
</file>

<file path=ppt/comments/modernComment_112_F2BE9658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0AEF89CD-EA6C-44EB-BE6A-CE9B1EE98FAB}" authorId="{95230D79-A227-B1DC-B2C9-B7B2C9E77826}" status="resolved" created="2022-06-20T17:58:44.634" complete="100000">
    <ac:txMkLst xmlns:ac="http://schemas.microsoft.com/office/drawing/2013/main/command">
      <pc:docMk xmlns:pc="http://schemas.microsoft.com/office/powerpoint/2013/main/command"/>
      <pc:sldMk xmlns:pc="http://schemas.microsoft.com/office/powerpoint/2013/main/command" cId="4072576600" sldId="274"/>
      <ac:spMk id="25" creationId="{1AF1D499-753F-4ADA-804D-27331D603E95}"/>
      <ac:txMk cp="6">
        <ac:context len="32" hash="892686172"/>
      </ac:txMk>
    </ac:txMkLst>
    <p188:pos x="771071" y="217714"/>
    <p188:replyLst>
      <p188:reply id="{994D4D72-39E3-4EE6-8206-66767C6F5FA3}" authorId="{0A063B6D-7070-110E-6326-43138E44D06B}" created="2022-06-21T14:27:33.821">
        <p188:txBody>
          <a:bodyPr/>
          <a:lstStyle/>
          <a:p>
            <a:r>
              <a:rPr lang="en-US"/>
              <a:t>Fixed</a:t>
            </a:r>
          </a:p>
        </p188:txBody>
      </p188:reply>
    </p188:replyLst>
    <p188:txBody>
      <a:bodyPr/>
      <a:lstStyle/>
      <a:p>
        <a:r>
          <a:rPr lang="en-US"/>
          <a:t>Text size is very small in some slides and inconsistent within and between slides</a:t>
        </a:r>
      </a:p>
    </p188:txBody>
  </p188:cm>
</p188:cmLst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6_2">
  <dgm:title val=""/>
  <dgm:desc val=""/>
  <dgm:catLst>
    <dgm:cat type="accent6" pri="11200"/>
  </dgm:catLst>
  <dgm:styleLbl name="node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ln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D3A3F3B-132A-486B-80E0-A5A2384CBA79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3ADE4F7D-5BFB-451B-A099-C8CF7EE7A07F}">
      <dgm:prSet custT="1"/>
      <dgm:spPr/>
      <dgm:t>
        <a:bodyPr/>
        <a:lstStyle/>
        <a:p>
          <a:pPr rtl="1"/>
          <a:r>
            <a:rPr lang="ar-EG" sz="3200" dirty="0"/>
            <a:t>متطلبات المنظمات الوطنية:</a:t>
          </a:r>
          <a:endParaRPr lang="en-US" sz="3200" dirty="0"/>
        </a:p>
      </dgm:t>
    </dgm:pt>
    <dgm:pt modelId="{414D9DCE-757A-4394-9CA4-3D2317EA646E}" type="parTrans" cxnId="{9649CC83-4E14-49D9-9145-D387A57AA0EA}">
      <dgm:prSet/>
      <dgm:spPr/>
      <dgm:t>
        <a:bodyPr/>
        <a:lstStyle/>
        <a:p>
          <a:endParaRPr lang="en-US" sz="2000"/>
        </a:p>
      </dgm:t>
    </dgm:pt>
    <dgm:pt modelId="{421F4F94-3EB5-413B-BEC6-9FE79EF7190E}" type="sibTrans" cxnId="{9649CC83-4E14-49D9-9145-D387A57AA0EA}">
      <dgm:prSet/>
      <dgm:spPr/>
      <dgm:t>
        <a:bodyPr/>
        <a:lstStyle/>
        <a:p>
          <a:endParaRPr lang="en-US" sz="2000"/>
        </a:p>
      </dgm:t>
    </dgm:pt>
    <dgm:pt modelId="{7F86C068-B5D5-4A5A-936C-B65B938BE0B8}">
      <dgm:prSet custT="1"/>
      <dgm:spPr/>
      <dgm:t>
        <a:bodyPr/>
        <a:lstStyle/>
        <a:p>
          <a:pPr algn="r" rtl="1">
            <a:lnSpc>
              <a:spcPct val="150000"/>
            </a:lnSpc>
            <a:buFont typeface="Times New Roman" panose="02020603050405020304" pitchFamily="18" charset="0"/>
            <a:buChar char="-"/>
          </a:pPr>
          <a:r>
            <a:rPr lang="ar-EG" sz="2800" dirty="0">
              <a:solidFill>
                <a:srgbClr val="002060"/>
              </a:solidFill>
            </a:rPr>
            <a:t>استخدام المعايير المحددة لتقييم مصادر المعلومات لتحديد حالة العائل؛</a:t>
          </a:r>
          <a:endParaRPr lang="en-US" sz="2800" dirty="0">
            <a:solidFill>
              <a:srgbClr val="002060"/>
            </a:solidFill>
          </a:endParaRPr>
        </a:p>
      </dgm:t>
    </dgm:pt>
    <dgm:pt modelId="{D596A65C-C6F9-4721-BEBB-75D06DC1C053}" type="parTrans" cxnId="{D9142E2B-B111-4DF9-9059-25005DA1B5D7}">
      <dgm:prSet/>
      <dgm:spPr/>
      <dgm:t>
        <a:bodyPr/>
        <a:lstStyle/>
        <a:p>
          <a:endParaRPr lang="en-US" sz="2000"/>
        </a:p>
      </dgm:t>
    </dgm:pt>
    <dgm:pt modelId="{12EE4A91-4707-4622-AFA6-2D37D8DC2DBF}" type="sibTrans" cxnId="{D9142E2B-B111-4DF9-9059-25005DA1B5D7}">
      <dgm:prSet/>
      <dgm:spPr/>
      <dgm:t>
        <a:bodyPr/>
        <a:lstStyle/>
        <a:p>
          <a:endParaRPr lang="en-US" sz="2000"/>
        </a:p>
      </dgm:t>
    </dgm:pt>
    <dgm:pt modelId="{17DDCA66-8B17-4E6A-9761-E39AEB0B7464}">
      <dgm:prSet custT="1"/>
      <dgm:spPr/>
      <dgm:t>
        <a:bodyPr/>
        <a:lstStyle/>
        <a:p>
          <a:pPr algn="r" rtl="1">
            <a:lnSpc>
              <a:spcPct val="150000"/>
            </a:lnSpc>
            <a:buFont typeface="Times New Roman" panose="02020603050405020304" pitchFamily="18" charset="0"/>
            <a:buChar char="-"/>
          </a:pPr>
          <a:r>
            <a:rPr lang="ar-EG" sz="2800" dirty="0">
              <a:solidFill>
                <a:srgbClr val="002060"/>
              </a:solidFill>
            </a:rPr>
            <a:t>استخدام التعاريف والمصطلحات الموصوفة في هذا المرفق؛</a:t>
          </a:r>
          <a:endParaRPr lang="en-US" sz="2800" dirty="0">
            <a:solidFill>
              <a:srgbClr val="002060"/>
            </a:solidFill>
          </a:endParaRPr>
        </a:p>
      </dgm:t>
    </dgm:pt>
    <dgm:pt modelId="{B8205501-EB10-4899-A248-1F709C97E90A}" type="parTrans" cxnId="{22CDAA60-B060-4301-891E-35B90476228A}">
      <dgm:prSet/>
      <dgm:spPr/>
      <dgm:t>
        <a:bodyPr/>
        <a:lstStyle/>
        <a:p>
          <a:endParaRPr lang="en-US" sz="2000"/>
        </a:p>
      </dgm:t>
    </dgm:pt>
    <dgm:pt modelId="{1A3CE138-28F1-4F4E-876A-24EC82E7C70A}" type="sibTrans" cxnId="{22CDAA60-B060-4301-891E-35B90476228A}">
      <dgm:prSet/>
      <dgm:spPr/>
      <dgm:t>
        <a:bodyPr/>
        <a:lstStyle/>
        <a:p>
          <a:endParaRPr lang="en-US" sz="2000"/>
        </a:p>
      </dgm:t>
    </dgm:pt>
    <dgm:pt modelId="{A20FE63D-14C1-4422-9799-C42588F4B3FC}">
      <dgm:prSet custT="1"/>
      <dgm:spPr/>
      <dgm:t>
        <a:bodyPr/>
        <a:lstStyle/>
        <a:p>
          <a:pPr algn="r" rtl="1">
            <a:lnSpc>
              <a:spcPct val="150000"/>
            </a:lnSpc>
            <a:buFont typeface="Times New Roman" panose="02020603050405020304" pitchFamily="18" charset="0"/>
            <a:buChar char="-"/>
          </a:pPr>
          <a:r>
            <a:rPr lang="ar-EG" sz="2800" dirty="0">
              <a:solidFill>
                <a:srgbClr val="002060"/>
              </a:solidFill>
            </a:rPr>
            <a:t>تقييم تكامل المعلومات؛</a:t>
          </a:r>
          <a:endParaRPr lang="en-US" sz="2800" dirty="0">
            <a:solidFill>
              <a:srgbClr val="002060"/>
            </a:solidFill>
          </a:endParaRPr>
        </a:p>
      </dgm:t>
    </dgm:pt>
    <dgm:pt modelId="{F3631E04-4C86-4909-A8CE-BE4F7604401B}" type="parTrans" cxnId="{E54348A9-471A-4D7F-A1CA-E656EF26DE45}">
      <dgm:prSet/>
      <dgm:spPr/>
      <dgm:t>
        <a:bodyPr/>
        <a:lstStyle/>
        <a:p>
          <a:endParaRPr lang="en-US" sz="2000"/>
        </a:p>
      </dgm:t>
    </dgm:pt>
    <dgm:pt modelId="{8E103B15-A456-4540-A1DF-C2466DD9877C}" type="sibTrans" cxnId="{E54348A9-471A-4D7F-A1CA-E656EF26DE45}">
      <dgm:prSet/>
      <dgm:spPr/>
      <dgm:t>
        <a:bodyPr/>
        <a:lstStyle/>
        <a:p>
          <a:endParaRPr lang="en-US" sz="2000"/>
        </a:p>
      </dgm:t>
    </dgm:pt>
    <dgm:pt modelId="{D51C0648-AF7D-4FDB-BB1F-B1CF61516F0F}">
      <dgm:prSet custT="1"/>
      <dgm:spPr/>
      <dgm:t>
        <a:bodyPr/>
        <a:lstStyle/>
        <a:p>
          <a:pPr algn="r" rtl="1">
            <a:lnSpc>
              <a:spcPct val="150000"/>
            </a:lnSpc>
            <a:buFont typeface="Times New Roman" panose="02020603050405020304" pitchFamily="18" charset="0"/>
            <a:buChar char="-"/>
          </a:pPr>
          <a:r>
            <a:rPr lang="ar-EG" sz="2800" dirty="0">
              <a:solidFill>
                <a:srgbClr val="002060"/>
              </a:solidFill>
            </a:rPr>
            <a:t>تحديد عدم اليقين في تحديد حالة العائل؛</a:t>
          </a:r>
          <a:endParaRPr lang="en-US" sz="2800" dirty="0">
            <a:solidFill>
              <a:srgbClr val="002060"/>
            </a:solidFill>
          </a:endParaRPr>
        </a:p>
      </dgm:t>
    </dgm:pt>
    <dgm:pt modelId="{7AD91BD6-D7AA-4615-B538-F3D2F126037E}" type="parTrans" cxnId="{3380C15B-CE65-47D0-AA24-A073EC6A4719}">
      <dgm:prSet/>
      <dgm:spPr/>
      <dgm:t>
        <a:bodyPr/>
        <a:lstStyle/>
        <a:p>
          <a:endParaRPr lang="en-US" sz="2000"/>
        </a:p>
      </dgm:t>
    </dgm:pt>
    <dgm:pt modelId="{39C39EF0-3FE5-446A-808B-66B97FFA9FEA}" type="sibTrans" cxnId="{3380C15B-CE65-47D0-AA24-A073EC6A4719}">
      <dgm:prSet/>
      <dgm:spPr/>
      <dgm:t>
        <a:bodyPr/>
        <a:lstStyle/>
        <a:p>
          <a:endParaRPr lang="en-US" sz="2000"/>
        </a:p>
      </dgm:t>
    </dgm:pt>
    <dgm:pt modelId="{07FE561E-D5D2-4E8F-86BB-829A827CAA7C}">
      <dgm:prSet custT="1"/>
      <dgm:spPr/>
      <dgm:t>
        <a:bodyPr/>
        <a:lstStyle/>
        <a:p>
          <a:pPr algn="r" rtl="1">
            <a:lnSpc>
              <a:spcPct val="150000"/>
            </a:lnSpc>
            <a:buFont typeface="Times New Roman" panose="02020603050405020304" pitchFamily="18" charset="0"/>
            <a:buChar char="-"/>
          </a:pPr>
          <a:r>
            <a:rPr lang="ar-EG" sz="2800" dirty="0">
              <a:solidFill>
                <a:srgbClr val="002060"/>
              </a:solidFill>
            </a:rPr>
            <a:t>فهم تطبيق مفاهيم حالة العائل في </a:t>
          </a:r>
          <a:r>
            <a:rPr lang="ar-SA" sz="2800" dirty="0">
              <a:solidFill>
                <a:srgbClr val="002060"/>
              </a:solidFill>
            </a:rPr>
            <a:t>تحليل المخاطر</a:t>
          </a:r>
          <a:endParaRPr lang="en-US" sz="2800" dirty="0">
            <a:solidFill>
              <a:srgbClr val="002060"/>
            </a:solidFill>
          </a:endParaRPr>
        </a:p>
      </dgm:t>
    </dgm:pt>
    <dgm:pt modelId="{96FE5AFD-2C78-4037-AE27-23909C39E6C0}" type="parTrans" cxnId="{6110E4DE-CEC0-416A-88E6-091D57A1F835}">
      <dgm:prSet/>
      <dgm:spPr/>
      <dgm:t>
        <a:bodyPr/>
        <a:lstStyle/>
        <a:p>
          <a:endParaRPr lang="en-US" sz="2000"/>
        </a:p>
      </dgm:t>
    </dgm:pt>
    <dgm:pt modelId="{A326843B-82A4-4ADF-A4BA-6C2E7E354466}" type="sibTrans" cxnId="{6110E4DE-CEC0-416A-88E6-091D57A1F835}">
      <dgm:prSet/>
      <dgm:spPr/>
      <dgm:t>
        <a:bodyPr/>
        <a:lstStyle/>
        <a:p>
          <a:endParaRPr lang="en-US" sz="2000"/>
        </a:p>
      </dgm:t>
    </dgm:pt>
    <dgm:pt modelId="{C668E8AE-94F0-4F55-AF3F-6C7FF80F5AE2}" type="pres">
      <dgm:prSet presAssocID="{6D3A3F3B-132A-486B-80E0-A5A2384CBA79}" presName="linear" presStyleCnt="0">
        <dgm:presLayoutVars>
          <dgm:animLvl val="lvl"/>
          <dgm:resizeHandles val="exact"/>
        </dgm:presLayoutVars>
      </dgm:prSet>
      <dgm:spPr/>
    </dgm:pt>
    <dgm:pt modelId="{C10D7E15-E16A-4150-A979-821E85FFF1C4}" type="pres">
      <dgm:prSet presAssocID="{3ADE4F7D-5BFB-451B-A099-C8CF7EE7A07F}" presName="parentText" presStyleLbl="node1" presStyleIdx="0" presStyleCnt="1" custScaleY="145242" custLinFactNeighborY="-23778">
        <dgm:presLayoutVars>
          <dgm:chMax val="0"/>
          <dgm:bulletEnabled val="1"/>
        </dgm:presLayoutVars>
      </dgm:prSet>
      <dgm:spPr/>
    </dgm:pt>
    <dgm:pt modelId="{7753D073-8C96-4126-832F-0840B141FC27}" type="pres">
      <dgm:prSet presAssocID="{3ADE4F7D-5BFB-451B-A099-C8CF7EE7A07F}" presName="childText" presStyleLbl="revTx" presStyleIdx="0" presStyleCnt="1" custScaleY="141747">
        <dgm:presLayoutVars>
          <dgm:bulletEnabled val="1"/>
        </dgm:presLayoutVars>
      </dgm:prSet>
      <dgm:spPr/>
    </dgm:pt>
  </dgm:ptLst>
  <dgm:cxnLst>
    <dgm:cxn modelId="{D9142E2B-B111-4DF9-9059-25005DA1B5D7}" srcId="{3ADE4F7D-5BFB-451B-A099-C8CF7EE7A07F}" destId="{7F86C068-B5D5-4A5A-936C-B65B938BE0B8}" srcOrd="1" destOrd="0" parTransId="{D596A65C-C6F9-4721-BEBB-75D06DC1C053}" sibTransId="{12EE4A91-4707-4622-AFA6-2D37D8DC2DBF}"/>
    <dgm:cxn modelId="{5E77F145-BA94-46E2-9EED-134060286AC6}" type="presOf" srcId="{A20FE63D-14C1-4422-9799-C42588F4B3FC}" destId="{7753D073-8C96-4126-832F-0840B141FC27}" srcOrd="0" destOrd="2" presId="urn:microsoft.com/office/officeart/2005/8/layout/vList2"/>
    <dgm:cxn modelId="{5FA14648-8DDE-4C27-92A4-36D3A98DDC55}" type="presOf" srcId="{3ADE4F7D-5BFB-451B-A099-C8CF7EE7A07F}" destId="{C10D7E15-E16A-4150-A979-821E85FFF1C4}" srcOrd="0" destOrd="0" presId="urn:microsoft.com/office/officeart/2005/8/layout/vList2"/>
    <dgm:cxn modelId="{AB4AA248-3829-45F7-8FA4-286100C5B626}" type="presOf" srcId="{17DDCA66-8B17-4E6A-9761-E39AEB0B7464}" destId="{7753D073-8C96-4126-832F-0840B141FC27}" srcOrd="0" destOrd="0" presId="urn:microsoft.com/office/officeart/2005/8/layout/vList2"/>
    <dgm:cxn modelId="{3380C15B-CE65-47D0-AA24-A073EC6A4719}" srcId="{3ADE4F7D-5BFB-451B-A099-C8CF7EE7A07F}" destId="{D51C0648-AF7D-4FDB-BB1F-B1CF61516F0F}" srcOrd="3" destOrd="0" parTransId="{7AD91BD6-D7AA-4615-B538-F3D2F126037E}" sibTransId="{39C39EF0-3FE5-446A-808B-66B97FFA9FEA}"/>
    <dgm:cxn modelId="{22CDAA60-B060-4301-891E-35B90476228A}" srcId="{3ADE4F7D-5BFB-451B-A099-C8CF7EE7A07F}" destId="{17DDCA66-8B17-4E6A-9761-E39AEB0B7464}" srcOrd="0" destOrd="0" parTransId="{B8205501-EB10-4899-A248-1F709C97E90A}" sibTransId="{1A3CE138-28F1-4F4E-876A-24EC82E7C70A}"/>
    <dgm:cxn modelId="{9649CC83-4E14-49D9-9145-D387A57AA0EA}" srcId="{6D3A3F3B-132A-486B-80E0-A5A2384CBA79}" destId="{3ADE4F7D-5BFB-451B-A099-C8CF7EE7A07F}" srcOrd="0" destOrd="0" parTransId="{414D9DCE-757A-4394-9CA4-3D2317EA646E}" sibTransId="{421F4F94-3EB5-413B-BEC6-9FE79EF7190E}"/>
    <dgm:cxn modelId="{759856A3-35A2-4AE6-83B3-696D523BC918}" type="presOf" srcId="{D51C0648-AF7D-4FDB-BB1F-B1CF61516F0F}" destId="{7753D073-8C96-4126-832F-0840B141FC27}" srcOrd="0" destOrd="3" presId="urn:microsoft.com/office/officeart/2005/8/layout/vList2"/>
    <dgm:cxn modelId="{7ACB0EA8-74C9-4B48-8A68-B04E7BD028C1}" type="presOf" srcId="{7F86C068-B5D5-4A5A-936C-B65B938BE0B8}" destId="{7753D073-8C96-4126-832F-0840B141FC27}" srcOrd="0" destOrd="1" presId="urn:microsoft.com/office/officeart/2005/8/layout/vList2"/>
    <dgm:cxn modelId="{E54348A9-471A-4D7F-A1CA-E656EF26DE45}" srcId="{3ADE4F7D-5BFB-451B-A099-C8CF7EE7A07F}" destId="{A20FE63D-14C1-4422-9799-C42588F4B3FC}" srcOrd="2" destOrd="0" parTransId="{F3631E04-4C86-4909-A8CE-BE4F7604401B}" sibTransId="{8E103B15-A456-4540-A1DF-C2466DD9877C}"/>
    <dgm:cxn modelId="{66F25ECE-3CED-4D6A-8C8B-4DA0C011964A}" type="presOf" srcId="{6D3A3F3B-132A-486B-80E0-A5A2384CBA79}" destId="{C668E8AE-94F0-4F55-AF3F-6C7FF80F5AE2}" srcOrd="0" destOrd="0" presId="urn:microsoft.com/office/officeart/2005/8/layout/vList2"/>
    <dgm:cxn modelId="{1603C2D0-2864-4545-AA4A-C50641616AC0}" type="presOf" srcId="{07FE561E-D5D2-4E8F-86BB-829A827CAA7C}" destId="{7753D073-8C96-4126-832F-0840B141FC27}" srcOrd="0" destOrd="4" presId="urn:microsoft.com/office/officeart/2005/8/layout/vList2"/>
    <dgm:cxn modelId="{6110E4DE-CEC0-416A-88E6-091D57A1F835}" srcId="{3ADE4F7D-5BFB-451B-A099-C8CF7EE7A07F}" destId="{07FE561E-D5D2-4E8F-86BB-829A827CAA7C}" srcOrd="4" destOrd="0" parTransId="{96FE5AFD-2C78-4037-AE27-23909C39E6C0}" sibTransId="{A326843B-82A4-4ADF-A4BA-6C2E7E354466}"/>
    <dgm:cxn modelId="{851911A2-86AE-42CB-86E0-43989770B7AE}" type="presParOf" srcId="{C668E8AE-94F0-4F55-AF3F-6C7FF80F5AE2}" destId="{C10D7E15-E16A-4150-A979-821E85FFF1C4}" srcOrd="0" destOrd="0" presId="urn:microsoft.com/office/officeart/2005/8/layout/vList2"/>
    <dgm:cxn modelId="{CF30A4D8-9070-4F01-948F-F2F6BDAC8007}" type="presParOf" srcId="{C668E8AE-94F0-4F55-AF3F-6C7FF80F5AE2}" destId="{7753D073-8C96-4126-832F-0840B141FC27}" srcOrd="1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AC80AA54-D3CD-482E-BC95-015368BE74E6}" type="doc">
      <dgm:prSet loTypeId="urn:microsoft.com/office/officeart/2005/8/layout/vList6" loCatId="list" qsTypeId="urn:microsoft.com/office/officeart/2005/8/quickstyle/simple1" qsCatId="simple" csTypeId="urn:microsoft.com/office/officeart/2005/8/colors/accent6_2" csCatId="accent6" phldr="1"/>
      <dgm:spPr/>
      <dgm:t>
        <a:bodyPr/>
        <a:lstStyle/>
        <a:p>
          <a:endParaRPr lang="en-GB"/>
        </a:p>
      </dgm:t>
    </dgm:pt>
    <dgm:pt modelId="{614597F1-1025-4203-9D07-8892720C9A38}">
      <dgm:prSet phldrT="[Text]" custT="1"/>
      <dgm:spPr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r>
            <a:rPr lang="ar-EG" sz="1600" b="1" dirty="0">
              <a:latin typeface="+mn-lt"/>
              <a:cs typeface="Arial" panose="020B0604020202020204" pitchFamily="34" charset="0"/>
            </a:rPr>
            <a:t>التوفيق بين التعاريف الجديدة والمعيار الدولي لتدابير الصحة النباتية ٣٧</a:t>
          </a:r>
          <a:endParaRPr lang="en-GB" sz="1600" b="1" dirty="0">
            <a:latin typeface="+mn-lt"/>
            <a:cs typeface="Arial" panose="020B0604020202020204" pitchFamily="34" charset="0"/>
          </a:endParaRPr>
        </a:p>
      </dgm:t>
    </dgm:pt>
    <dgm:pt modelId="{0C02BDCB-E4E7-43FB-86DF-715A2B14C27E}" type="parTrans" cxnId="{CC5E461C-AC79-4AFE-9439-EF9B7B3A34BE}">
      <dgm:prSet/>
      <dgm:spPr/>
      <dgm:t>
        <a:bodyPr/>
        <a:lstStyle/>
        <a:p>
          <a:endParaRPr lang="en-GB" sz="1800" b="1">
            <a:latin typeface="+mn-lt"/>
            <a:cs typeface="Arial" panose="020B0604020202020204" pitchFamily="34" charset="0"/>
          </a:endParaRPr>
        </a:p>
      </dgm:t>
    </dgm:pt>
    <dgm:pt modelId="{5310BB26-1F2D-40F7-9B26-17E94BB6573C}" type="sibTrans" cxnId="{CC5E461C-AC79-4AFE-9439-EF9B7B3A34BE}">
      <dgm:prSet/>
      <dgm:spPr/>
      <dgm:t>
        <a:bodyPr/>
        <a:lstStyle/>
        <a:p>
          <a:endParaRPr lang="en-GB" sz="1800" b="1">
            <a:latin typeface="+mn-lt"/>
            <a:cs typeface="Arial" panose="020B0604020202020204" pitchFamily="34" charset="0"/>
          </a:endParaRPr>
        </a:p>
      </dgm:t>
    </dgm:pt>
    <dgm:pt modelId="{ED5CF58D-C5F5-4AF1-B8F9-A18DB677A57D}">
      <dgm:prSet custT="1"/>
      <dgm:spPr/>
      <dgm:t>
        <a:bodyPr anchor="ctr" anchorCtr="1"/>
        <a:lstStyle/>
        <a:p>
          <a:pPr algn="r">
            <a:buFontTx/>
            <a:buNone/>
          </a:pPr>
          <a:r>
            <a:rPr lang="ar-EG" sz="1800" b="1" dirty="0">
              <a:latin typeface="+mn-lt"/>
              <a:cs typeface="Arial" panose="020B0604020202020204" pitchFamily="34" charset="0"/>
            </a:rPr>
            <a:t>معايير تحليل المعلومات التي تم الحصول عليها من المصادر المنشورة مقارنة بالتجارب.</a:t>
          </a:r>
          <a:endParaRPr lang="en-GB" sz="1800" b="1" dirty="0">
            <a:latin typeface="+mn-lt"/>
            <a:cs typeface="Arial" panose="020B0604020202020204" pitchFamily="34" charset="0"/>
          </a:endParaRPr>
        </a:p>
      </dgm:t>
    </dgm:pt>
    <dgm:pt modelId="{11AC82AB-057F-4587-B141-00BC3984F529}" type="parTrans" cxnId="{3D8650AC-861B-47F0-ABCE-4A7A9D8CF219}">
      <dgm:prSet/>
      <dgm:spPr/>
      <dgm:t>
        <a:bodyPr/>
        <a:lstStyle/>
        <a:p>
          <a:endParaRPr lang="en-GB" sz="1800" b="1">
            <a:latin typeface="+mn-lt"/>
            <a:cs typeface="Arial" panose="020B0604020202020204" pitchFamily="34" charset="0"/>
          </a:endParaRPr>
        </a:p>
      </dgm:t>
    </dgm:pt>
    <dgm:pt modelId="{9EA1FAB4-6197-45FF-BB0C-CDF32587CF5F}" type="sibTrans" cxnId="{3D8650AC-861B-47F0-ABCE-4A7A9D8CF219}">
      <dgm:prSet/>
      <dgm:spPr/>
      <dgm:t>
        <a:bodyPr/>
        <a:lstStyle/>
        <a:p>
          <a:endParaRPr lang="en-GB" sz="1800" b="1">
            <a:latin typeface="+mn-lt"/>
            <a:cs typeface="Arial" panose="020B0604020202020204" pitchFamily="34" charset="0"/>
          </a:endParaRPr>
        </a:p>
      </dgm:t>
    </dgm:pt>
    <dgm:pt modelId="{A9A8DD9B-290C-45A6-929E-4AE6F49FE812}">
      <dgm:prSet phldrT="[Text]" custT="1"/>
      <dgm:spPr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r>
            <a:rPr lang="ar-EG" sz="1800" b="1" dirty="0">
              <a:latin typeface="+mn-lt"/>
              <a:cs typeface="Arial" panose="020B0604020202020204" pitchFamily="34" charset="0"/>
            </a:rPr>
            <a:t>فهم المهام </a:t>
          </a:r>
          <a:endParaRPr lang="en-GB" sz="1800" b="1" dirty="0">
            <a:latin typeface="+mn-lt"/>
            <a:cs typeface="Arial" panose="020B0604020202020204" pitchFamily="34" charset="0"/>
          </a:endParaRPr>
        </a:p>
      </dgm:t>
    </dgm:pt>
    <dgm:pt modelId="{D4C2417B-6035-47F8-8548-B444AA66CD7D}" type="sibTrans" cxnId="{F99A32C8-0F9C-4354-9C71-1B59697B3B6C}">
      <dgm:prSet/>
      <dgm:spPr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endParaRPr lang="en-GB" sz="1800" b="1">
            <a:latin typeface="+mn-lt"/>
            <a:cs typeface="Arial" panose="020B0604020202020204" pitchFamily="34" charset="0"/>
          </a:endParaRPr>
        </a:p>
      </dgm:t>
    </dgm:pt>
    <dgm:pt modelId="{C649C4C6-2DE3-44BE-9FF3-ED8BF69F8169}" type="parTrans" cxnId="{F99A32C8-0F9C-4354-9C71-1B59697B3B6C}">
      <dgm:prSet/>
      <dgm:spPr/>
      <dgm:t>
        <a:bodyPr/>
        <a:lstStyle/>
        <a:p>
          <a:endParaRPr lang="en-GB" sz="1800" b="1">
            <a:latin typeface="+mn-lt"/>
            <a:cs typeface="Arial" panose="020B0604020202020204" pitchFamily="34" charset="0"/>
          </a:endParaRPr>
        </a:p>
      </dgm:t>
    </dgm:pt>
    <dgm:pt modelId="{AF9E2D16-39A3-4082-92C7-360487B4221D}">
      <dgm:prSet custT="1"/>
      <dgm:spPr>
        <a:solidFill>
          <a:srgbClr val="D54773">
            <a:alpha val="90000"/>
            <a:tint val="40000"/>
            <a:hueOff val="0"/>
            <a:satOff val="0"/>
            <a:lumOff val="0"/>
            <a:alphaOff val="0"/>
          </a:srgbClr>
        </a:solidFill>
        <a:ln w="12700" cap="flat" cmpd="sng" algn="ctr">
          <a:solidFill>
            <a:srgbClr val="D54773">
              <a:alpha val="90000"/>
              <a:tint val="40000"/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gm:spPr>
      <dgm:t>
        <a:bodyPr spcFirstLastPara="0" vert="horz" wrap="square" lIns="11430" tIns="11430" rIns="11430" bIns="11430" numCol="1" spcCol="1270" anchor="ctr" anchorCtr="1"/>
        <a:lstStyle/>
        <a:p>
          <a:pPr rtl="1">
            <a:buFontTx/>
            <a:buNone/>
          </a:pPr>
          <a:r>
            <a:rPr lang="ar-EG" sz="1800" b="1" dirty="0">
              <a:latin typeface="+mn-lt"/>
            </a:rPr>
            <a:t>القيود المفروضة على تعريفات المصطلحات بالمعيار الدولي لتدابير الصحة النباتية رقم ٣٧ عند تقييم الأبحاث المنشورة لتحديد حالة العائل؛ وهذا يؤثر على فئات حالة العائل المقترحة في الملحق.</a:t>
          </a:r>
          <a:endParaRPr lang="en-GB" sz="1800" b="1" dirty="0">
            <a:latin typeface="+mn-lt"/>
          </a:endParaRPr>
        </a:p>
      </dgm:t>
    </dgm:pt>
    <dgm:pt modelId="{A8F27D2E-A5F5-4A56-AD17-AA9F3A9CB411}" type="parTrans" cxnId="{D7562D21-B6E8-4448-8934-BD9AA6F2E84E}">
      <dgm:prSet/>
      <dgm:spPr/>
      <dgm:t>
        <a:bodyPr/>
        <a:lstStyle/>
        <a:p>
          <a:endParaRPr lang="en-GB" sz="1800" b="1">
            <a:latin typeface="+mn-lt"/>
          </a:endParaRPr>
        </a:p>
      </dgm:t>
    </dgm:pt>
    <dgm:pt modelId="{398B3797-1A3A-433F-AA14-8308C4E7CC4D}" type="sibTrans" cxnId="{D7562D21-B6E8-4448-8934-BD9AA6F2E84E}">
      <dgm:prSet/>
      <dgm:spPr/>
      <dgm:t>
        <a:bodyPr/>
        <a:lstStyle/>
        <a:p>
          <a:endParaRPr lang="en-GB" sz="1800" b="1">
            <a:latin typeface="+mn-lt"/>
          </a:endParaRPr>
        </a:p>
      </dgm:t>
    </dgm:pt>
    <dgm:pt modelId="{E08B27A2-99C7-4C99-85AD-5C4C5B5DD0AC}">
      <dgm:prSet custT="1"/>
      <dgm:spPr>
        <a:solidFill>
          <a:srgbClr val="D54773">
            <a:alpha val="90000"/>
            <a:tint val="40000"/>
            <a:hueOff val="0"/>
            <a:satOff val="0"/>
            <a:lumOff val="0"/>
            <a:alphaOff val="0"/>
          </a:srgbClr>
        </a:solidFill>
        <a:ln w="12700" cap="flat" cmpd="sng" algn="ctr">
          <a:solidFill>
            <a:srgbClr val="D54773">
              <a:alpha val="90000"/>
              <a:tint val="40000"/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gm:spPr>
      <dgm:t>
        <a:bodyPr spcFirstLastPara="0" vert="horz" wrap="square" lIns="11430" tIns="11430" rIns="11430" bIns="11430" numCol="1" spcCol="1270" anchor="ctr" anchorCtr="1"/>
        <a:lstStyle/>
        <a:p>
          <a:pPr rtl="1">
            <a:buFontTx/>
            <a:buNone/>
          </a:pPr>
          <a:r>
            <a:rPr lang="ar-EG" sz="1800" b="1" kern="1200" dirty="0">
              <a:latin typeface="+mn-lt"/>
            </a:rPr>
            <a:t>دور عدم اليقين بسبب موثوقية المعلومات </a:t>
          </a:r>
          <a:r>
            <a:rPr lang="ar-EG" sz="1800" b="1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Calibri" panose="020F0502020204030204"/>
              <a:ea typeface="+mn-ea"/>
              <a:cs typeface="Arial" panose="020B0604020202020204" pitchFamily="34" charset="0"/>
            </a:rPr>
            <a:t>وقابليتها</a:t>
          </a:r>
          <a:r>
            <a:rPr lang="ar-EG" sz="1800" b="1" kern="1200" dirty="0">
              <a:latin typeface="+mn-lt"/>
            </a:rPr>
            <a:t> للتطبيق وكيف تؤثر على تحديد حالة العائل.</a:t>
          </a:r>
          <a:endParaRPr lang="en-GB" sz="1800" b="1" kern="1200" dirty="0">
            <a:latin typeface="+mn-lt"/>
          </a:endParaRPr>
        </a:p>
      </dgm:t>
    </dgm:pt>
    <dgm:pt modelId="{31EB8A58-620B-401B-9237-1AB3F47BCDD7}" type="parTrans" cxnId="{262641EA-3B34-4D67-8D93-94D98F6E7D43}">
      <dgm:prSet/>
      <dgm:spPr/>
      <dgm:t>
        <a:bodyPr/>
        <a:lstStyle/>
        <a:p>
          <a:endParaRPr lang="en-GB" sz="1800" b="1">
            <a:latin typeface="+mn-lt"/>
          </a:endParaRPr>
        </a:p>
      </dgm:t>
    </dgm:pt>
    <dgm:pt modelId="{8D69847D-F497-4A80-A74D-3B137E838760}" type="sibTrans" cxnId="{262641EA-3B34-4D67-8D93-94D98F6E7D43}">
      <dgm:prSet/>
      <dgm:spPr/>
      <dgm:t>
        <a:bodyPr/>
        <a:lstStyle/>
        <a:p>
          <a:endParaRPr lang="en-GB" sz="1800" b="1">
            <a:latin typeface="+mn-lt"/>
          </a:endParaRPr>
        </a:p>
      </dgm:t>
    </dgm:pt>
    <dgm:pt modelId="{EE595363-8379-40B3-AC1E-BCB483455E05}">
      <dgm:prSet phldrT="[Text]" custT="1"/>
      <dgm:spPr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pPr rtl="1"/>
          <a:r>
            <a:rPr lang="ar-EG" sz="1800" b="1" dirty="0">
              <a:latin typeface="+mn-lt"/>
              <a:cs typeface="Arial" panose="020B0604020202020204" pitchFamily="34" charset="0"/>
            </a:rPr>
            <a:t>تطبيق حالة العائل في أنشطة </a:t>
          </a:r>
          <a:r>
            <a:rPr lang="en-GB" sz="1800" b="1" dirty="0">
              <a:latin typeface="+mn-lt"/>
              <a:cs typeface="Arial" panose="020B0604020202020204" pitchFamily="34" charset="0"/>
            </a:rPr>
            <a:t>NPPO</a:t>
          </a:r>
        </a:p>
      </dgm:t>
    </dgm:pt>
    <dgm:pt modelId="{869ECDA7-BE3D-4609-A0E0-6F4238D71C9A}" type="parTrans" cxnId="{D72AB312-50DA-435C-A338-110AF8067BD7}">
      <dgm:prSet/>
      <dgm:spPr/>
      <dgm:t>
        <a:bodyPr/>
        <a:lstStyle/>
        <a:p>
          <a:endParaRPr lang="en-GB" sz="1800" b="1">
            <a:latin typeface="+mn-lt"/>
          </a:endParaRPr>
        </a:p>
      </dgm:t>
    </dgm:pt>
    <dgm:pt modelId="{88DA9A2D-2B29-45DE-9A18-1E96685635AE}" type="sibTrans" cxnId="{D72AB312-50DA-435C-A338-110AF8067BD7}">
      <dgm:prSet/>
      <dgm:spPr/>
      <dgm:t>
        <a:bodyPr/>
        <a:lstStyle/>
        <a:p>
          <a:endParaRPr lang="en-GB" sz="1800" b="1">
            <a:latin typeface="+mn-lt"/>
          </a:endParaRPr>
        </a:p>
      </dgm:t>
    </dgm:pt>
    <dgm:pt modelId="{B5CEB913-AA49-48D9-AA74-7897EE15F7A7}">
      <dgm:prSet custT="1"/>
      <dgm:spPr>
        <a:solidFill>
          <a:srgbClr val="D54773">
            <a:alpha val="90000"/>
            <a:tint val="40000"/>
            <a:hueOff val="0"/>
            <a:satOff val="0"/>
            <a:lumOff val="0"/>
            <a:alphaOff val="0"/>
          </a:srgbClr>
        </a:solidFill>
        <a:ln w="12700" cap="flat" cmpd="sng" algn="ctr">
          <a:solidFill>
            <a:srgbClr val="D54773">
              <a:alpha val="90000"/>
              <a:tint val="40000"/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gm:spPr>
      <dgm:t>
        <a:bodyPr spcFirstLastPara="0" vert="horz" wrap="square" lIns="11430" tIns="11430" rIns="11430" bIns="11430" numCol="1" spcCol="1270" anchor="ctr" anchorCtr="1"/>
        <a:lstStyle/>
        <a:p>
          <a:pPr rtl="1">
            <a:buFontTx/>
            <a:buNone/>
          </a:pPr>
          <a:r>
            <a:rPr lang="ar-EG" sz="1800" b="1" kern="1200" dirty="0">
              <a:latin typeface="+mn-lt"/>
            </a:rPr>
            <a:t>في حين أن حالة عائل </a:t>
          </a:r>
          <a:r>
            <a:rPr lang="ar-EG" sz="1800" b="1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Calibri" panose="020F0502020204030204"/>
              <a:ea typeface="+mn-ea"/>
              <a:cs typeface="Arial" panose="020B0604020202020204" pitchFamily="34" charset="0"/>
            </a:rPr>
            <a:t>الفاكهة</a:t>
          </a:r>
          <a:r>
            <a:rPr lang="ar-EG" sz="1800" b="1" kern="1200" dirty="0">
              <a:latin typeface="+mn-lt"/>
            </a:rPr>
            <a:t> لذباب الفاكهة له صلة بالعديد من أنشطة المنظمات الوطنية، فإن المسودة تركز على تطبيقات تقييم المخاطر.</a:t>
          </a:r>
          <a:endParaRPr lang="en-GB" sz="1800" b="1" kern="1200" dirty="0">
            <a:latin typeface="+mn-lt"/>
          </a:endParaRPr>
        </a:p>
      </dgm:t>
    </dgm:pt>
    <dgm:pt modelId="{E5D87451-CA93-42D1-AAE6-2AB0FA9ECCF5}" type="parTrans" cxnId="{40E5E07E-DCFB-42EF-A0AB-47524EB931D4}">
      <dgm:prSet/>
      <dgm:spPr/>
      <dgm:t>
        <a:bodyPr/>
        <a:lstStyle/>
        <a:p>
          <a:endParaRPr lang="en-GB" sz="1800" b="1">
            <a:latin typeface="+mn-lt"/>
          </a:endParaRPr>
        </a:p>
      </dgm:t>
    </dgm:pt>
    <dgm:pt modelId="{C7D8EAC2-325B-4A4A-8063-E98F80AD032E}" type="sibTrans" cxnId="{40E5E07E-DCFB-42EF-A0AB-47524EB931D4}">
      <dgm:prSet/>
      <dgm:spPr/>
      <dgm:t>
        <a:bodyPr/>
        <a:lstStyle/>
        <a:p>
          <a:endParaRPr lang="en-GB" sz="1800" b="1">
            <a:latin typeface="+mn-lt"/>
          </a:endParaRPr>
        </a:p>
      </dgm:t>
    </dgm:pt>
    <dgm:pt modelId="{3C26F3EB-0041-468F-A6BC-C05F1DD09ED6}">
      <dgm:prSet phldrT="[Text]" custT="1"/>
      <dgm:spPr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r>
            <a:rPr lang="ar-EG" sz="1800" b="1" dirty="0">
              <a:latin typeface="+mn-lt"/>
              <a:cs typeface="Arial" panose="020B0604020202020204" pitchFamily="34" charset="0"/>
            </a:rPr>
            <a:t>المعلومات وعدم اليقين</a:t>
          </a:r>
          <a:endParaRPr lang="en-GB" sz="1800" b="1" dirty="0">
            <a:latin typeface="+mn-lt"/>
            <a:cs typeface="Arial" panose="020B0604020202020204" pitchFamily="34" charset="0"/>
          </a:endParaRPr>
        </a:p>
      </dgm:t>
    </dgm:pt>
    <dgm:pt modelId="{B2ACA291-58AB-4D06-8B2D-00EE925D211D}" type="sibTrans" cxnId="{07B4236B-F86A-4D89-97E2-BC54299774F9}">
      <dgm:prSet/>
      <dgm:spPr/>
      <dgm:t>
        <a:bodyPr/>
        <a:lstStyle/>
        <a:p>
          <a:endParaRPr lang="en-GB" sz="1800" b="1">
            <a:latin typeface="+mn-lt"/>
            <a:cs typeface="Arial" panose="020B0604020202020204" pitchFamily="34" charset="0"/>
          </a:endParaRPr>
        </a:p>
      </dgm:t>
    </dgm:pt>
    <dgm:pt modelId="{D9C73EC1-DE57-4F03-99C0-9D32F6900631}" type="parTrans" cxnId="{07B4236B-F86A-4D89-97E2-BC54299774F9}">
      <dgm:prSet/>
      <dgm:spPr/>
      <dgm:t>
        <a:bodyPr/>
        <a:lstStyle/>
        <a:p>
          <a:endParaRPr lang="en-GB" sz="1800" b="1">
            <a:latin typeface="+mn-lt"/>
            <a:cs typeface="Arial" panose="020B0604020202020204" pitchFamily="34" charset="0"/>
          </a:endParaRPr>
        </a:p>
      </dgm:t>
    </dgm:pt>
    <dgm:pt modelId="{D7D17D31-A6F6-416A-A3CE-F422B1185F53}" type="pres">
      <dgm:prSet presAssocID="{AC80AA54-D3CD-482E-BC95-015368BE74E6}" presName="Name0" presStyleCnt="0">
        <dgm:presLayoutVars>
          <dgm:dir/>
          <dgm:animLvl val="lvl"/>
          <dgm:resizeHandles/>
        </dgm:presLayoutVars>
      </dgm:prSet>
      <dgm:spPr/>
    </dgm:pt>
    <dgm:pt modelId="{59F69233-B9AE-4A52-AAAC-C01FD18B5F80}" type="pres">
      <dgm:prSet presAssocID="{A9A8DD9B-290C-45A6-929E-4AE6F49FE812}" presName="linNode" presStyleCnt="0"/>
      <dgm:spPr/>
    </dgm:pt>
    <dgm:pt modelId="{B5BF208C-3F85-4FC4-B568-DDE26DCB244B}" type="pres">
      <dgm:prSet presAssocID="{A9A8DD9B-290C-45A6-929E-4AE6F49FE812}" presName="parentShp" presStyleLbl="node1" presStyleIdx="0" presStyleCnt="4" custScaleX="48231">
        <dgm:presLayoutVars>
          <dgm:bulletEnabled val="1"/>
        </dgm:presLayoutVars>
      </dgm:prSet>
      <dgm:spPr/>
    </dgm:pt>
    <dgm:pt modelId="{19221EA6-3BE9-445F-A10D-CC0932BBB370}" type="pres">
      <dgm:prSet presAssocID="{A9A8DD9B-290C-45A6-929E-4AE6F49FE812}" presName="childShp" presStyleLbl="bgAccFollowNode1" presStyleIdx="0" presStyleCnt="4" custScaleX="132765" custScaleY="115988" custLinFactNeighborX="773" custLinFactNeighborY="-109">
        <dgm:presLayoutVars>
          <dgm:bulletEnabled val="1"/>
        </dgm:presLayoutVars>
      </dgm:prSet>
      <dgm:spPr/>
    </dgm:pt>
    <dgm:pt modelId="{A5A627CE-4729-4E9C-8972-941EE38D38F4}" type="pres">
      <dgm:prSet presAssocID="{D4C2417B-6035-47F8-8548-B444AA66CD7D}" presName="spacing" presStyleCnt="0"/>
      <dgm:spPr/>
    </dgm:pt>
    <dgm:pt modelId="{46EAA9C7-A567-4240-AE89-B9112D80F72A}" type="pres">
      <dgm:prSet presAssocID="{614597F1-1025-4203-9D07-8892720C9A38}" presName="linNode" presStyleCnt="0"/>
      <dgm:spPr/>
    </dgm:pt>
    <dgm:pt modelId="{AB2C5008-96F6-439A-9ED1-FAC2DF16F55B}" type="pres">
      <dgm:prSet presAssocID="{614597F1-1025-4203-9D07-8892720C9A38}" presName="parentShp" presStyleLbl="node1" presStyleIdx="1" presStyleCnt="4" custScaleX="48231" custScaleY="108403" custLinFactNeighborX="620" custLinFactNeighborY="330">
        <dgm:presLayoutVars>
          <dgm:bulletEnabled val="1"/>
        </dgm:presLayoutVars>
      </dgm:prSet>
      <dgm:spPr/>
    </dgm:pt>
    <dgm:pt modelId="{9D93F404-27DE-47E6-817D-D13785573C21}" type="pres">
      <dgm:prSet presAssocID="{614597F1-1025-4203-9D07-8892720C9A38}" presName="childShp" presStyleLbl="bgAccFollowNode1" presStyleIdx="1" presStyleCnt="4" custScaleX="132765" custScaleY="160558" custLinFactNeighborX="1433">
        <dgm:presLayoutVars>
          <dgm:bulletEnabled val="1"/>
        </dgm:presLayoutVars>
      </dgm:prSet>
      <dgm:spPr>
        <a:xfrm>
          <a:off x="2007126" y="1000774"/>
          <a:ext cx="7822673" cy="1274270"/>
        </a:xfrm>
        <a:prstGeom prst="rightArrow">
          <a:avLst>
            <a:gd name="adj1" fmla="val 75000"/>
            <a:gd name="adj2" fmla="val 50000"/>
          </a:avLst>
        </a:prstGeom>
      </dgm:spPr>
    </dgm:pt>
    <dgm:pt modelId="{2FF0EB7C-8E27-4505-A9EE-D99C9246E8AA}" type="pres">
      <dgm:prSet presAssocID="{5310BB26-1F2D-40F7-9B26-17E94BB6573C}" presName="spacing" presStyleCnt="0"/>
      <dgm:spPr/>
    </dgm:pt>
    <dgm:pt modelId="{57F1F18E-1AC9-4C2E-BB91-5FE1A8789DE7}" type="pres">
      <dgm:prSet presAssocID="{3C26F3EB-0041-468F-A6BC-C05F1DD09ED6}" presName="linNode" presStyleCnt="0"/>
      <dgm:spPr/>
    </dgm:pt>
    <dgm:pt modelId="{4FC79F10-F0BF-4A08-B83F-E217967701F8}" type="pres">
      <dgm:prSet presAssocID="{3C26F3EB-0041-468F-A6BC-C05F1DD09ED6}" presName="parentShp" presStyleLbl="node1" presStyleIdx="2" presStyleCnt="4" custScaleX="48231" custLinFactNeighborX="631" custLinFactNeighborY="8895">
        <dgm:presLayoutVars>
          <dgm:bulletEnabled val="1"/>
        </dgm:presLayoutVars>
      </dgm:prSet>
      <dgm:spPr/>
    </dgm:pt>
    <dgm:pt modelId="{D0108611-36FA-42CD-82FD-4A939489ECBC}" type="pres">
      <dgm:prSet presAssocID="{3C26F3EB-0041-468F-A6BC-C05F1DD09ED6}" presName="childShp" presStyleLbl="bgAccFollowNode1" presStyleIdx="2" presStyleCnt="4" custScaleX="132765" custScaleY="125928" custLinFactNeighborX="1433">
        <dgm:presLayoutVars>
          <dgm:bulletEnabled val="1"/>
        </dgm:presLayoutVars>
      </dgm:prSet>
      <dgm:spPr>
        <a:xfrm>
          <a:off x="2007126" y="2354409"/>
          <a:ext cx="7822673" cy="999429"/>
        </a:xfrm>
        <a:prstGeom prst="rightArrow">
          <a:avLst>
            <a:gd name="adj1" fmla="val 75000"/>
            <a:gd name="adj2" fmla="val 50000"/>
          </a:avLst>
        </a:prstGeom>
      </dgm:spPr>
    </dgm:pt>
    <dgm:pt modelId="{2FB0A017-0652-402D-ADA8-3DF2571340F1}" type="pres">
      <dgm:prSet presAssocID="{B2ACA291-58AB-4D06-8B2D-00EE925D211D}" presName="spacing" presStyleCnt="0"/>
      <dgm:spPr/>
    </dgm:pt>
    <dgm:pt modelId="{E35768F8-808C-4273-9D62-A7D98A3272D3}" type="pres">
      <dgm:prSet presAssocID="{EE595363-8379-40B3-AC1E-BCB483455E05}" presName="linNode" presStyleCnt="0"/>
      <dgm:spPr/>
    </dgm:pt>
    <dgm:pt modelId="{CCDAAA12-C4CA-4AB1-A03C-EB56FE997335}" type="pres">
      <dgm:prSet presAssocID="{EE595363-8379-40B3-AC1E-BCB483455E05}" presName="parentShp" presStyleLbl="node1" presStyleIdx="3" presStyleCnt="4" custScaleX="48231">
        <dgm:presLayoutVars>
          <dgm:bulletEnabled val="1"/>
        </dgm:presLayoutVars>
      </dgm:prSet>
      <dgm:spPr/>
    </dgm:pt>
    <dgm:pt modelId="{4EA0D8C4-914E-455D-834F-79E116DB7152}" type="pres">
      <dgm:prSet presAssocID="{EE595363-8379-40B3-AC1E-BCB483455E05}" presName="childShp" presStyleLbl="bgAccFollowNode1" presStyleIdx="3" presStyleCnt="4" custScaleX="132765" custScaleY="153287" custLinFactNeighborX="773">
        <dgm:presLayoutVars>
          <dgm:bulletEnabled val="1"/>
        </dgm:presLayoutVars>
      </dgm:prSet>
      <dgm:spPr>
        <a:xfrm>
          <a:off x="1981203" y="3433203"/>
          <a:ext cx="7822673" cy="1216564"/>
        </a:xfrm>
        <a:prstGeom prst="rightArrow">
          <a:avLst>
            <a:gd name="adj1" fmla="val 75000"/>
            <a:gd name="adj2" fmla="val 50000"/>
          </a:avLst>
        </a:prstGeom>
      </dgm:spPr>
    </dgm:pt>
  </dgm:ptLst>
  <dgm:cxnLst>
    <dgm:cxn modelId="{D72AB312-50DA-435C-A338-110AF8067BD7}" srcId="{AC80AA54-D3CD-482E-BC95-015368BE74E6}" destId="{EE595363-8379-40B3-AC1E-BCB483455E05}" srcOrd="3" destOrd="0" parTransId="{869ECDA7-BE3D-4609-A0E0-6F4238D71C9A}" sibTransId="{88DA9A2D-2B29-45DE-9A18-1E96685635AE}"/>
    <dgm:cxn modelId="{72244F13-1EAE-4496-9DBE-B7681EB1343F}" type="presOf" srcId="{AC80AA54-D3CD-482E-BC95-015368BE74E6}" destId="{D7D17D31-A6F6-416A-A3CE-F422B1185F53}" srcOrd="0" destOrd="0" presId="urn:microsoft.com/office/officeart/2005/8/layout/vList6"/>
    <dgm:cxn modelId="{070A9118-DD8D-4E67-B20E-A5D6DE751C27}" type="presOf" srcId="{614597F1-1025-4203-9D07-8892720C9A38}" destId="{AB2C5008-96F6-439A-9ED1-FAC2DF16F55B}" srcOrd="0" destOrd="0" presId="urn:microsoft.com/office/officeart/2005/8/layout/vList6"/>
    <dgm:cxn modelId="{CC5E461C-AC79-4AFE-9439-EF9B7B3A34BE}" srcId="{AC80AA54-D3CD-482E-BC95-015368BE74E6}" destId="{614597F1-1025-4203-9D07-8892720C9A38}" srcOrd="1" destOrd="0" parTransId="{0C02BDCB-E4E7-43FB-86DF-715A2B14C27E}" sibTransId="{5310BB26-1F2D-40F7-9B26-17E94BB6573C}"/>
    <dgm:cxn modelId="{D7562D21-B6E8-4448-8934-BD9AA6F2E84E}" srcId="{614597F1-1025-4203-9D07-8892720C9A38}" destId="{AF9E2D16-39A3-4082-92C7-360487B4221D}" srcOrd="0" destOrd="0" parTransId="{A8F27D2E-A5F5-4A56-AD17-AA9F3A9CB411}" sibTransId="{398B3797-1A3A-433F-AA14-8308C4E7CC4D}"/>
    <dgm:cxn modelId="{5E44332C-5635-4D47-B574-9F6B4EA9AC64}" type="presOf" srcId="{E08B27A2-99C7-4C99-85AD-5C4C5B5DD0AC}" destId="{D0108611-36FA-42CD-82FD-4A939489ECBC}" srcOrd="0" destOrd="0" presId="urn:microsoft.com/office/officeart/2005/8/layout/vList6"/>
    <dgm:cxn modelId="{8446D238-9F39-40BE-8C8D-109426FBF462}" type="presOf" srcId="{EE595363-8379-40B3-AC1E-BCB483455E05}" destId="{CCDAAA12-C4CA-4AB1-A03C-EB56FE997335}" srcOrd="0" destOrd="0" presId="urn:microsoft.com/office/officeart/2005/8/layout/vList6"/>
    <dgm:cxn modelId="{EEDE404E-28EB-4908-9DF0-D6CC5DBC5411}" type="presOf" srcId="{ED5CF58D-C5F5-4AF1-B8F9-A18DB677A57D}" destId="{19221EA6-3BE9-445F-A10D-CC0932BBB370}" srcOrd="0" destOrd="0" presId="urn:microsoft.com/office/officeart/2005/8/layout/vList6"/>
    <dgm:cxn modelId="{55BD9156-D0B3-4CDE-8906-0322645EDBB0}" type="presOf" srcId="{3C26F3EB-0041-468F-A6BC-C05F1DD09ED6}" destId="{4FC79F10-F0BF-4A08-B83F-E217967701F8}" srcOrd="0" destOrd="0" presId="urn:microsoft.com/office/officeart/2005/8/layout/vList6"/>
    <dgm:cxn modelId="{07B4236B-F86A-4D89-97E2-BC54299774F9}" srcId="{AC80AA54-D3CD-482E-BC95-015368BE74E6}" destId="{3C26F3EB-0041-468F-A6BC-C05F1DD09ED6}" srcOrd="2" destOrd="0" parTransId="{D9C73EC1-DE57-4F03-99C0-9D32F6900631}" sibTransId="{B2ACA291-58AB-4D06-8B2D-00EE925D211D}"/>
    <dgm:cxn modelId="{40E5E07E-DCFB-42EF-A0AB-47524EB931D4}" srcId="{EE595363-8379-40B3-AC1E-BCB483455E05}" destId="{B5CEB913-AA49-48D9-AA74-7897EE15F7A7}" srcOrd="0" destOrd="0" parTransId="{E5D87451-CA93-42D1-AAE6-2AB0FA9ECCF5}" sibTransId="{C7D8EAC2-325B-4A4A-8063-E98F80AD032E}"/>
    <dgm:cxn modelId="{5DD6B9A2-346A-4C62-AC30-39D00ED775D0}" type="presOf" srcId="{AF9E2D16-39A3-4082-92C7-360487B4221D}" destId="{9D93F404-27DE-47E6-817D-D13785573C21}" srcOrd="0" destOrd="0" presId="urn:microsoft.com/office/officeart/2005/8/layout/vList6"/>
    <dgm:cxn modelId="{3D8650AC-861B-47F0-ABCE-4A7A9D8CF219}" srcId="{A9A8DD9B-290C-45A6-929E-4AE6F49FE812}" destId="{ED5CF58D-C5F5-4AF1-B8F9-A18DB677A57D}" srcOrd="0" destOrd="0" parTransId="{11AC82AB-057F-4587-B141-00BC3984F529}" sibTransId="{9EA1FAB4-6197-45FF-BB0C-CDF32587CF5F}"/>
    <dgm:cxn modelId="{F99A32C8-0F9C-4354-9C71-1B59697B3B6C}" srcId="{AC80AA54-D3CD-482E-BC95-015368BE74E6}" destId="{A9A8DD9B-290C-45A6-929E-4AE6F49FE812}" srcOrd="0" destOrd="0" parTransId="{C649C4C6-2DE3-44BE-9FF3-ED8BF69F8169}" sibTransId="{D4C2417B-6035-47F8-8548-B444AA66CD7D}"/>
    <dgm:cxn modelId="{262641EA-3B34-4D67-8D93-94D98F6E7D43}" srcId="{3C26F3EB-0041-468F-A6BC-C05F1DD09ED6}" destId="{E08B27A2-99C7-4C99-85AD-5C4C5B5DD0AC}" srcOrd="0" destOrd="0" parTransId="{31EB8A58-620B-401B-9237-1AB3F47BCDD7}" sibTransId="{8D69847D-F497-4A80-A74D-3B137E838760}"/>
    <dgm:cxn modelId="{011950F7-F280-4306-9C0E-6C357E8F55C6}" type="presOf" srcId="{A9A8DD9B-290C-45A6-929E-4AE6F49FE812}" destId="{B5BF208C-3F85-4FC4-B568-DDE26DCB244B}" srcOrd="0" destOrd="0" presId="urn:microsoft.com/office/officeart/2005/8/layout/vList6"/>
    <dgm:cxn modelId="{1DC363FE-1E62-4650-A6DD-A8AB7F79700E}" type="presOf" srcId="{B5CEB913-AA49-48D9-AA74-7897EE15F7A7}" destId="{4EA0D8C4-914E-455D-834F-79E116DB7152}" srcOrd="0" destOrd="0" presId="urn:microsoft.com/office/officeart/2005/8/layout/vList6"/>
    <dgm:cxn modelId="{D1538776-BD37-42E8-8E37-AAC32A53286B}" type="presParOf" srcId="{D7D17D31-A6F6-416A-A3CE-F422B1185F53}" destId="{59F69233-B9AE-4A52-AAAC-C01FD18B5F80}" srcOrd="0" destOrd="0" presId="urn:microsoft.com/office/officeart/2005/8/layout/vList6"/>
    <dgm:cxn modelId="{A82B90BA-04CB-482A-BFAA-DADEE76DD355}" type="presParOf" srcId="{59F69233-B9AE-4A52-AAAC-C01FD18B5F80}" destId="{B5BF208C-3F85-4FC4-B568-DDE26DCB244B}" srcOrd="0" destOrd="0" presId="urn:microsoft.com/office/officeart/2005/8/layout/vList6"/>
    <dgm:cxn modelId="{D5616960-77CB-42DB-9028-3221ADD49959}" type="presParOf" srcId="{59F69233-B9AE-4A52-AAAC-C01FD18B5F80}" destId="{19221EA6-3BE9-445F-A10D-CC0932BBB370}" srcOrd="1" destOrd="0" presId="urn:microsoft.com/office/officeart/2005/8/layout/vList6"/>
    <dgm:cxn modelId="{BA30261D-C276-4A7B-B9B8-DA17C5813C9E}" type="presParOf" srcId="{D7D17D31-A6F6-416A-A3CE-F422B1185F53}" destId="{A5A627CE-4729-4E9C-8972-941EE38D38F4}" srcOrd="1" destOrd="0" presId="urn:microsoft.com/office/officeart/2005/8/layout/vList6"/>
    <dgm:cxn modelId="{E0C5A7E5-F71A-43B0-9A3D-08F052FE1676}" type="presParOf" srcId="{D7D17D31-A6F6-416A-A3CE-F422B1185F53}" destId="{46EAA9C7-A567-4240-AE89-B9112D80F72A}" srcOrd="2" destOrd="0" presId="urn:microsoft.com/office/officeart/2005/8/layout/vList6"/>
    <dgm:cxn modelId="{54AE04E3-89A0-4BFC-9141-43E5174F894F}" type="presParOf" srcId="{46EAA9C7-A567-4240-AE89-B9112D80F72A}" destId="{AB2C5008-96F6-439A-9ED1-FAC2DF16F55B}" srcOrd="0" destOrd="0" presId="urn:microsoft.com/office/officeart/2005/8/layout/vList6"/>
    <dgm:cxn modelId="{A9774D48-D7F3-49A9-99A0-161A14C7980B}" type="presParOf" srcId="{46EAA9C7-A567-4240-AE89-B9112D80F72A}" destId="{9D93F404-27DE-47E6-817D-D13785573C21}" srcOrd="1" destOrd="0" presId="urn:microsoft.com/office/officeart/2005/8/layout/vList6"/>
    <dgm:cxn modelId="{B8521811-84A2-4906-B5F7-9F2CDB982CF5}" type="presParOf" srcId="{D7D17D31-A6F6-416A-A3CE-F422B1185F53}" destId="{2FF0EB7C-8E27-4505-A9EE-D99C9246E8AA}" srcOrd="3" destOrd="0" presId="urn:microsoft.com/office/officeart/2005/8/layout/vList6"/>
    <dgm:cxn modelId="{E6C9ED10-D061-47CA-952F-4E15CD6EBD2D}" type="presParOf" srcId="{D7D17D31-A6F6-416A-A3CE-F422B1185F53}" destId="{57F1F18E-1AC9-4C2E-BB91-5FE1A8789DE7}" srcOrd="4" destOrd="0" presId="urn:microsoft.com/office/officeart/2005/8/layout/vList6"/>
    <dgm:cxn modelId="{5B928F07-E511-4E27-8DDB-3CAD0F27B324}" type="presParOf" srcId="{57F1F18E-1AC9-4C2E-BB91-5FE1A8789DE7}" destId="{4FC79F10-F0BF-4A08-B83F-E217967701F8}" srcOrd="0" destOrd="0" presId="urn:microsoft.com/office/officeart/2005/8/layout/vList6"/>
    <dgm:cxn modelId="{7662A012-CB58-4038-BED6-2F149B163BCA}" type="presParOf" srcId="{57F1F18E-1AC9-4C2E-BB91-5FE1A8789DE7}" destId="{D0108611-36FA-42CD-82FD-4A939489ECBC}" srcOrd="1" destOrd="0" presId="urn:microsoft.com/office/officeart/2005/8/layout/vList6"/>
    <dgm:cxn modelId="{57470764-97B0-4EE3-A4A7-293D05A3EE0C}" type="presParOf" srcId="{D7D17D31-A6F6-416A-A3CE-F422B1185F53}" destId="{2FB0A017-0652-402D-ADA8-3DF2571340F1}" srcOrd="5" destOrd="0" presId="urn:microsoft.com/office/officeart/2005/8/layout/vList6"/>
    <dgm:cxn modelId="{2617A20C-578D-4D14-AE5A-37FBA672B801}" type="presParOf" srcId="{D7D17D31-A6F6-416A-A3CE-F422B1185F53}" destId="{E35768F8-808C-4273-9D62-A7D98A3272D3}" srcOrd="6" destOrd="0" presId="urn:microsoft.com/office/officeart/2005/8/layout/vList6"/>
    <dgm:cxn modelId="{49E8BE11-3926-4479-A593-1141F49D491E}" type="presParOf" srcId="{E35768F8-808C-4273-9D62-A7D98A3272D3}" destId="{CCDAAA12-C4CA-4AB1-A03C-EB56FE997335}" srcOrd="0" destOrd="0" presId="urn:microsoft.com/office/officeart/2005/8/layout/vList6"/>
    <dgm:cxn modelId="{9DED0FA7-2D7C-4175-A444-A876FEFD0E12}" type="presParOf" srcId="{E35768F8-808C-4273-9D62-A7D98A3272D3}" destId="{4EA0D8C4-914E-455D-834F-79E116DB7152}" srcOrd="1" destOrd="0" presId="urn:microsoft.com/office/officeart/2005/8/layout/vList6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10D7E15-E16A-4150-A979-821E85FFF1C4}">
      <dsp:nvSpPr>
        <dsp:cNvPr id="0" name=""/>
        <dsp:cNvSpPr/>
      </dsp:nvSpPr>
      <dsp:spPr>
        <a:xfrm>
          <a:off x="0" y="0"/>
          <a:ext cx="10363200" cy="901622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marL="0" lvl="0" indent="0" algn="r" defTabSz="142240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ar-EG" sz="3200" kern="1200" dirty="0"/>
            <a:t>متطلبات المنظمات الوطنية:</a:t>
          </a:r>
          <a:endParaRPr lang="en-US" sz="3200" kern="1200" dirty="0"/>
        </a:p>
      </dsp:txBody>
      <dsp:txXfrm>
        <a:off x="44014" y="44014"/>
        <a:ext cx="10275172" cy="813594"/>
      </dsp:txXfrm>
    </dsp:sp>
    <dsp:sp modelId="{7753D073-8C96-4126-832F-0840B141FC27}">
      <dsp:nvSpPr>
        <dsp:cNvPr id="0" name=""/>
        <dsp:cNvSpPr/>
      </dsp:nvSpPr>
      <dsp:spPr>
        <a:xfrm>
          <a:off x="0" y="906563"/>
          <a:ext cx="10363200" cy="373669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29032" tIns="35560" rIns="199136" bIns="35560" numCol="1" spcCol="1270" anchor="t" anchorCtr="0">
          <a:noAutofit/>
        </a:bodyPr>
        <a:lstStyle/>
        <a:p>
          <a:pPr marL="285750" lvl="1" indent="-285750" algn="r" defTabSz="1244600" rtl="1">
            <a:lnSpc>
              <a:spcPct val="150000"/>
            </a:lnSpc>
            <a:spcBef>
              <a:spcPct val="0"/>
            </a:spcBef>
            <a:spcAft>
              <a:spcPct val="20000"/>
            </a:spcAft>
            <a:buFont typeface="Times New Roman" panose="02020603050405020304" pitchFamily="18" charset="0"/>
            <a:buChar char="-"/>
          </a:pPr>
          <a:r>
            <a:rPr lang="ar-EG" sz="2800" kern="1200" dirty="0">
              <a:solidFill>
                <a:srgbClr val="002060"/>
              </a:solidFill>
            </a:rPr>
            <a:t>استخدام التعاريف والمصطلحات الموصوفة في هذا المرفق؛</a:t>
          </a:r>
          <a:endParaRPr lang="en-US" sz="2800" kern="1200" dirty="0">
            <a:solidFill>
              <a:srgbClr val="002060"/>
            </a:solidFill>
          </a:endParaRPr>
        </a:p>
        <a:p>
          <a:pPr marL="285750" lvl="1" indent="-285750" algn="r" defTabSz="1244600" rtl="1">
            <a:lnSpc>
              <a:spcPct val="150000"/>
            </a:lnSpc>
            <a:spcBef>
              <a:spcPct val="0"/>
            </a:spcBef>
            <a:spcAft>
              <a:spcPct val="20000"/>
            </a:spcAft>
            <a:buFont typeface="Times New Roman" panose="02020603050405020304" pitchFamily="18" charset="0"/>
            <a:buChar char="-"/>
          </a:pPr>
          <a:r>
            <a:rPr lang="ar-EG" sz="2800" kern="1200" dirty="0">
              <a:solidFill>
                <a:srgbClr val="002060"/>
              </a:solidFill>
            </a:rPr>
            <a:t>استخدام المعايير المحددة لتقييم مصادر المعلومات لتحديد حالة العائل؛</a:t>
          </a:r>
          <a:endParaRPr lang="en-US" sz="2800" kern="1200" dirty="0">
            <a:solidFill>
              <a:srgbClr val="002060"/>
            </a:solidFill>
          </a:endParaRPr>
        </a:p>
        <a:p>
          <a:pPr marL="285750" lvl="1" indent="-285750" algn="r" defTabSz="1244600" rtl="1">
            <a:lnSpc>
              <a:spcPct val="150000"/>
            </a:lnSpc>
            <a:spcBef>
              <a:spcPct val="0"/>
            </a:spcBef>
            <a:spcAft>
              <a:spcPct val="20000"/>
            </a:spcAft>
            <a:buFont typeface="Times New Roman" panose="02020603050405020304" pitchFamily="18" charset="0"/>
            <a:buChar char="-"/>
          </a:pPr>
          <a:r>
            <a:rPr lang="ar-EG" sz="2800" kern="1200" dirty="0">
              <a:solidFill>
                <a:srgbClr val="002060"/>
              </a:solidFill>
            </a:rPr>
            <a:t>تقييم تكامل المعلومات؛</a:t>
          </a:r>
          <a:endParaRPr lang="en-US" sz="2800" kern="1200" dirty="0">
            <a:solidFill>
              <a:srgbClr val="002060"/>
            </a:solidFill>
          </a:endParaRPr>
        </a:p>
        <a:p>
          <a:pPr marL="285750" lvl="1" indent="-285750" algn="r" defTabSz="1244600" rtl="1">
            <a:lnSpc>
              <a:spcPct val="150000"/>
            </a:lnSpc>
            <a:spcBef>
              <a:spcPct val="0"/>
            </a:spcBef>
            <a:spcAft>
              <a:spcPct val="20000"/>
            </a:spcAft>
            <a:buFont typeface="Times New Roman" panose="02020603050405020304" pitchFamily="18" charset="0"/>
            <a:buChar char="-"/>
          </a:pPr>
          <a:r>
            <a:rPr lang="ar-EG" sz="2800" kern="1200" dirty="0">
              <a:solidFill>
                <a:srgbClr val="002060"/>
              </a:solidFill>
            </a:rPr>
            <a:t>تحديد عدم اليقين في تحديد حالة العائل؛</a:t>
          </a:r>
          <a:endParaRPr lang="en-US" sz="2800" kern="1200" dirty="0">
            <a:solidFill>
              <a:srgbClr val="002060"/>
            </a:solidFill>
          </a:endParaRPr>
        </a:p>
        <a:p>
          <a:pPr marL="285750" lvl="1" indent="-285750" algn="r" defTabSz="1244600" rtl="1">
            <a:lnSpc>
              <a:spcPct val="150000"/>
            </a:lnSpc>
            <a:spcBef>
              <a:spcPct val="0"/>
            </a:spcBef>
            <a:spcAft>
              <a:spcPct val="20000"/>
            </a:spcAft>
            <a:buFont typeface="Times New Roman" panose="02020603050405020304" pitchFamily="18" charset="0"/>
            <a:buChar char="-"/>
          </a:pPr>
          <a:r>
            <a:rPr lang="ar-EG" sz="2800" kern="1200" dirty="0">
              <a:solidFill>
                <a:srgbClr val="002060"/>
              </a:solidFill>
            </a:rPr>
            <a:t>فهم تطبيق مفاهيم حالة العائل في </a:t>
          </a:r>
          <a:r>
            <a:rPr lang="ar-SA" sz="2800" kern="1200" dirty="0">
              <a:solidFill>
                <a:srgbClr val="002060"/>
              </a:solidFill>
            </a:rPr>
            <a:t>تحليل المخاطر</a:t>
          </a:r>
          <a:endParaRPr lang="en-US" sz="2800" kern="1200" dirty="0">
            <a:solidFill>
              <a:srgbClr val="002060"/>
            </a:solidFill>
          </a:endParaRPr>
        </a:p>
      </dsp:txBody>
      <dsp:txXfrm>
        <a:off x="0" y="906563"/>
        <a:ext cx="10363200" cy="3736695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9221EA6-3BE9-445F-A10D-CC0932BBB370}">
      <dsp:nvSpPr>
        <dsp:cNvPr id="0" name=""/>
        <dsp:cNvSpPr/>
      </dsp:nvSpPr>
      <dsp:spPr>
        <a:xfrm>
          <a:off x="1981203" y="3"/>
          <a:ext cx="7822673" cy="920540"/>
        </a:xfrm>
        <a:prstGeom prst="rightArrow">
          <a:avLst>
            <a:gd name="adj1" fmla="val 75000"/>
            <a:gd name="adj2" fmla="val 50000"/>
          </a:avLst>
        </a:prstGeom>
        <a:solidFill>
          <a:schemeClr val="accent6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6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430" tIns="11430" rIns="11430" bIns="11430" numCol="1" spcCol="1270" anchor="ctr" anchorCtr="1">
          <a:noAutofit/>
        </a:bodyPr>
        <a:lstStyle/>
        <a:p>
          <a:pPr marL="171450" lvl="1" indent="-171450" algn="r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FontTx/>
            <a:buNone/>
          </a:pPr>
          <a:r>
            <a:rPr lang="ar-EG" sz="1800" b="1" kern="1200" dirty="0">
              <a:latin typeface="+mn-lt"/>
              <a:cs typeface="Arial" panose="020B0604020202020204" pitchFamily="34" charset="0"/>
            </a:rPr>
            <a:t>معايير تحليل المعلومات التي تم الحصول عليها من المصادر المنشورة مقارنة بالتجارب.</a:t>
          </a:r>
          <a:endParaRPr lang="en-GB" sz="1800" b="1" kern="1200" dirty="0">
            <a:latin typeface="+mn-lt"/>
            <a:cs typeface="Arial" panose="020B0604020202020204" pitchFamily="34" charset="0"/>
          </a:endParaRPr>
        </a:p>
      </dsp:txBody>
      <dsp:txXfrm>
        <a:off x="1981203" y="115071"/>
        <a:ext cx="7477471" cy="690405"/>
      </dsp:txXfrm>
    </dsp:sp>
    <dsp:sp modelId="{B5BF208C-3F85-4FC4-B568-DDE26DCB244B}">
      <dsp:nvSpPr>
        <dsp:cNvPr id="0" name=""/>
        <dsp:cNvSpPr/>
      </dsp:nvSpPr>
      <dsp:spPr>
        <a:xfrm>
          <a:off x="56287" y="64313"/>
          <a:ext cx="1894552" cy="793651"/>
        </a:xfrm>
        <a:prstGeom prst="round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/>
        </a:scene3d>
        <a:sp3d>
          <a:bevelT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34290" rIns="68580" bIns="3429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ar-EG" sz="1800" b="1" kern="1200" dirty="0">
              <a:latin typeface="+mn-lt"/>
              <a:cs typeface="Arial" panose="020B0604020202020204" pitchFamily="34" charset="0"/>
            </a:rPr>
            <a:t>فهم المهام </a:t>
          </a:r>
          <a:endParaRPr lang="en-GB" sz="1800" b="1" kern="1200" dirty="0">
            <a:latin typeface="+mn-lt"/>
            <a:cs typeface="Arial" panose="020B0604020202020204" pitchFamily="34" charset="0"/>
          </a:endParaRPr>
        </a:p>
      </dsp:txBody>
      <dsp:txXfrm>
        <a:off x="95030" y="103056"/>
        <a:ext cx="1817066" cy="716165"/>
      </dsp:txXfrm>
    </dsp:sp>
    <dsp:sp modelId="{9D93F404-27DE-47E6-817D-D13785573C21}">
      <dsp:nvSpPr>
        <dsp:cNvPr id="0" name=""/>
        <dsp:cNvSpPr/>
      </dsp:nvSpPr>
      <dsp:spPr>
        <a:xfrm>
          <a:off x="2007126" y="1000774"/>
          <a:ext cx="7822673" cy="1274270"/>
        </a:xfrm>
        <a:prstGeom prst="rightArrow">
          <a:avLst>
            <a:gd name="adj1" fmla="val 75000"/>
            <a:gd name="adj2" fmla="val 50000"/>
          </a:avLst>
        </a:prstGeom>
        <a:solidFill>
          <a:srgbClr val="D54773">
            <a:alpha val="90000"/>
            <a:tint val="40000"/>
            <a:hueOff val="0"/>
            <a:satOff val="0"/>
            <a:lumOff val="0"/>
            <a:alphaOff val="0"/>
          </a:srgbClr>
        </a:solidFill>
        <a:ln w="12700" cap="flat" cmpd="sng" algn="ctr">
          <a:solidFill>
            <a:srgbClr val="D54773">
              <a:alpha val="90000"/>
              <a:tint val="40000"/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430" tIns="11430" rIns="11430" bIns="11430" numCol="1" spcCol="1270" anchor="ctr" anchorCtr="1">
          <a:noAutofit/>
        </a:bodyPr>
        <a:lstStyle/>
        <a:p>
          <a:pPr marL="171450" lvl="1" indent="-171450" algn="r" defTabSz="800100" rtl="1">
            <a:lnSpc>
              <a:spcPct val="90000"/>
            </a:lnSpc>
            <a:spcBef>
              <a:spcPct val="0"/>
            </a:spcBef>
            <a:spcAft>
              <a:spcPct val="15000"/>
            </a:spcAft>
            <a:buFontTx/>
            <a:buNone/>
          </a:pPr>
          <a:r>
            <a:rPr lang="ar-EG" sz="1800" b="1" kern="1200" dirty="0">
              <a:latin typeface="+mn-lt"/>
            </a:rPr>
            <a:t>القيود المفروضة على تعريفات المصطلحات بالمعيار الدولي لتدابير الصحة النباتية رقم ٣٧ عند تقييم الأبحاث المنشورة لتحديد حالة العائل؛ وهذا يؤثر على فئات حالة العائل المقترحة في الملحق.</a:t>
          </a:r>
          <a:endParaRPr lang="en-GB" sz="1800" b="1" kern="1200" dirty="0">
            <a:latin typeface="+mn-lt"/>
          </a:endParaRPr>
        </a:p>
      </dsp:txBody>
      <dsp:txXfrm>
        <a:off x="2007126" y="1160058"/>
        <a:ext cx="7344822" cy="955702"/>
      </dsp:txXfrm>
    </dsp:sp>
    <dsp:sp modelId="{AB2C5008-96F6-439A-9ED1-FAC2DF16F55B}">
      <dsp:nvSpPr>
        <dsp:cNvPr id="0" name=""/>
        <dsp:cNvSpPr/>
      </dsp:nvSpPr>
      <dsp:spPr>
        <a:xfrm>
          <a:off x="92818" y="1210357"/>
          <a:ext cx="1894552" cy="860341"/>
        </a:xfrm>
        <a:prstGeom prst="round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/>
        </a:scene3d>
        <a:sp3d>
          <a:bevelT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30480" rIns="60960" bIns="3048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ar-EG" sz="1600" b="1" kern="1200" dirty="0">
              <a:latin typeface="+mn-lt"/>
              <a:cs typeface="Arial" panose="020B0604020202020204" pitchFamily="34" charset="0"/>
            </a:rPr>
            <a:t>التوفيق بين التعاريف الجديدة والمعيار الدولي لتدابير الصحة النباتية ٣٧</a:t>
          </a:r>
          <a:endParaRPr lang="en-GB" sz="1600" b="1" kern="1200" dirty="0">
            <a:latin typeface="+mn-lt"/>
            <a:cs typeface="Arial" panose="020B0604020202020204" pitchFamily="34" charset="0"/>
          </a:endParaRPr>
        </a:p>
      </dsp:txBody>
      <dsp:txXfrm>
        <a:off x="134816" y="1252355"/>
        <a:ext cx="1810556" cy="776345"/>
      </dsp:txXfrm>
    </dsp:sp>
    <dsp:sp modelId="{D0108611-36FA-42CD-82FD-4A939489ECBC}">
      <dsp:nvSpPr>
        <dsp:cNvPr id="0" name=""/>
        <dsp:cNvSpPr/>
      </dsp:nvSpPr>
      <dsp:spPr>
        <a:xfrm>
          <a:off x="2007126" y="2354409"/>
          <a:ext cx="7822673" cy="999429"/>
        </a:xfrm>
        <a:prstGeom prst="rightArrow">
          <a:avLst>
            <a:gd name="adj1" fmla="val 75000"/>
            <a:gd name="adj2" fmla="val 50000"/>
          </a:avLst>
        </a:prstGeom>
        <a:solidFill>
          <a:srgbClr val="D54773">
            <a:alpha val="90000"/>
            <a:tint val="40000"/>
            <a:hueOff val="0"/>
            <a:satOff val="0"/>
            <a:lumOff val="0"/>
            <a:alphaOff val="0"/>
          </a:srgbClr>
        </a:solidFill>
        <a:ln w="12700" cap="flat" cmpd="sng" algn="ctr">
          <a:solidFill>
            <a:srgbClr val="D54773">
              <a:alpha val="90000"/>
              <a:tint val="40000"/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430" tIns="11430" rIns="11430" bIns="11430" numCol="1" spcCol="1270" anchor="ctr" anchorCtr="1">
          <a:noAutofit/>
        </a:bodyPr>
        <a:lstStyle/>
        <a:p>
          <a:pPr marL="171450" lvl="1" indent="-171450" algn="r" defTabSz="800100" rtl="1">
            <a:lnSpc>
              <a:spcPct val="90000"/>
            </a:lnSpc>
            <a:spcBef>
              <a:spcPct val="0"/>
            </a:spcBef>
            <a:spcAft>
              <a:spcPct val="15000"/>
            </a:spcAft>
            <a:buFontTx/>
            <a:buNone/>
          </a:pPr>
          <a:r>
            <a:rPr lang="ar-EG" sz="1800" b="1" kern="1200" dirty="0">
              <a:latin typeface="+mn-lt"/>
            </a:rPr>
            <a:t>دور عدم اليقين بسبب موثوقية المعلومات </a:t>
          </a:r>
          <a:r>
            <a:rPr lang="ar-EG" sz="1800" b="1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Calibri" panose="020F0502020204030204"/>
              <a:ea typeface="+mn-ea"/>
              <a:cs typeface="Arial" panose="020B0604020202020204" pitchFamily="34" charset="0"/>
            </a:rPr>
            <a:t>وقابليتها</a:t>
          </a:r>
          <a:r>
            <a:rPr lang="ar-EG" sz="1800" b="1" kern="1200" dirty="0">
              <a:latin typeface="+mn-lt"/>
            </a:rPr>
            <a:t> للتطبيق وكيف تؤثر على تحديد حالة العائل.</a:t>
          </a:r>
          <a:endParaRPr lang="en-GB" sz="1800" b="1" kern="1200" dirty="0">
            <a:latin typeface="+mn-lt"/>
          </a:endParaRPr>
        </a:p>
      </dsp:txBody>
      <dsp:txXfrm>
        <a:off x="2007126" y="2479338"/>
        <a:ext cx="7447887" cy="749571"/>
      </dsp:txXfrm>
    </dsp:sp>
    <dsp:sp modelId="{4FC79F10-F0BF-4A08-B83F-E217967701F8}">
      <dsp:nvSpPr>
        <dsp:cNvPr id="0" name=""/>
        <dsp:cNvSpPr/>
      </dsp:nvSpPr>
      <dsp:spPr>
        <a:xfrm>
          <a:off x="93466" y="2527893"/>
          <a:ext cx="1894552" cy="793651"/>
        </a:xfrm>
        <a:prstGeom prst="round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/>
        </a:scene3d>
        <a:sp3d>
          <a:bevelT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34290" rIns="68580" bIns="3429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ar-EG" sz="1800" b="1" kern="1200" dirty="0">
              <a:latin typeface="+mn-lt"/>
              <a:cs typeface="Arial" panose="020B0604020202020204" pitchFamily="34" charset="0"/>
            </a:rPr>
            <a:t>المعلومات وعدم اليقين</a:t>
          </a:r>
          <a:endParaRPr lang="en-GB" sz="1800" b="1" kern="1200" dirty="0">
            <a:latin typeface="+mn-lt"/>
            <a:cs typeface="Arial" panose="020B0604020202020204" pitchFamily="34" charset="0"/>
          </a:endParaRPr>
        </a:p>
      </dsp:txBody>
      <dsp:txXfrm>
        <a:off x="132209" y="2566636"/>
        <a:ext cx="1817066" cy="716165"/>
      </dsp:txXfrm>
    </dsp:sp>
    <dsp:sp modelId="{4EA0D8C4-914E-455D-834F-79E116DB7152}">
      <dsp:nvSpPr>
        <dsp:cNvPr id="0" name=""/>
        <dsp:cNvSpPr/>
      </dsp:nvSpPr>
      <dsp:spPr>
        <a:xfrm>
          <a:off x="1981203" y="3433203"/>
          <a:ext cx="7822673" cy="1216564"/>
        </a:xfrm>
        <a:prstGeom prst="rightArrow">
          <a:avLst>
            <a:gd name="adj1" fmla="val 75000"/>
            <a:gd name="adj2" fmla="val 50000"/>
          </a:avLst>
        </a:prstGeom>
        <a:solidFill>
          <a:srgbClr val="D54773">
            <a:alpha val="90000"/>
            <a:tint val="40000"/>
            <a:hueOff val="0"/>
            <a:satOff val="0"/>
            <a:lumOff val="0"/>
            <a:alphaOff val="0"/>
          </a:srgbClr>
        </a:solidFill>
        <a:ln w="12700" cap="flat" cmpd="sng" algn="ctr">
          <a:solidFill>
            <a:srgbClr val="D54773">
              <a:alpha val="90000"/>
              <a:tint val="40000"/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430" tIns="11430" rIns="11430" bIns="11430" numCol="1" spcCol="1270" anchor="ctr" anchorCtr="1">
          <a:noAutofit/>
        </a:bodyPr>
        <a:lstStyle/>
        <a:p>
          <a:pPr marL="171450" lvl="1" indent="-171450" algn="r" defTabSz="800100" rtl="1">
            <a:lnSpc>
              <a:spcPct val="90000"/>
            </a:lnSpc>
            <a:spcBef>
              <a:spcPct val="0"/>
            </a:spcBef>
            <a:spcAft>
              <a:spcPct val="15000"/>
            </a:spcAft>
            <a:buFontTx/>
            <a:buNone/>
          </a:pPr>
          <a:r>
            <a:rPr lang="ar-EG" sz="1800" b="1" kern="1200" dirty="0">
              <a:latin typeface="+mn-lt"/>
            </a:rPr>
            <a:t>في حين أن حالة عائل </a:t>
          </a:r>
          <a:r>
            <a:rPr lang="ar-EG" sz="1800" b="1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Calibri" panose="020F0502020204030204"/>
              <a:ea typeface="+mn-ea"/>
              <a:cs typeface="Arial" panose="020B0604020202020204" pitchFamily="34" charset="0"/>
            </a:rPr>
            <a:t>الفاكهة</a:t>
          </a:r>
          <a:r>
            <a:rPr lang="ar-EG" sz="1800" b="1" kern="1200" dirty="0">
              <a:latin typeface="+mn-lt"/>
            </a:rPr>
            <a:t> لذباب الفاكهة له صلة بالعديد من أنشطة المنظمات الوطنية، فإن المسودة تركز على تطبيقات تقييم المخاطر.</a:t>
          </a:r>
          <a:endParaRPr lang="en-GB" sz="1800" b="1" kern="1200" dirty="0">
            <a:latin typeface="+mn-lt"/>
          </a:endParaRPr>
        </a:p>
      </dsp:txBody>
      <dsp:txXfrm>
        <a:off x="1981203" y="3585274"/>
        <a:ext cx="7366462" cy="912423"/>
      </dsp:txXfrm>
    </dsp:sp>
    <dsp:sp modelId="{CCDAAA12-C4CA-4AB1-A03C-EB56FE997335}">
      <dsp:nvSpPr>
        <dsp:cNvPr id="0" name=""/>
        <dsp:cNvSpPr/>
      </dsp:nvSpPr>
      <dsp:spPr>
        <a:xfrm>
          <a:off x="56287" y="3644660"/>
          <a:ext cx="1894552" cy="793651"/>
        </a:xfrm>
        <a:prstGeom prst="round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/>
        </a:scene3d>
        <a:sp3d>
          <a:bevelT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34290" rIns="68580" bIns="34290" numCol="1" spcCol="1270" anchor="ctr" anchorCtr="0">
          <a:noAutofit/>
        </a:bodyPr>
        <a:lstStyle/>
        <a:p>
          <a:pPr marL="0" lvl="0" indent="0" algn="ctr" defTabSz="80010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ar-EG" sz="1800" b="1" kern="1200" dirty="0">
              <a:latin typeface="+mn-lt"/>
              <a:cs typeface="Arial" panose="020B0604020202020204" pitchFamily="34" charset="0"/>
            </a:rPr>
            <a:t>تطبيق حالة العائل في أنشطة </a:t>
          </a:r>
          <a:r>
            <a:rPr lang="en-GB" sz="1800" b="1" kern="1200" dirty="0">
              <a:latin typeface="+mn-lt"/>
              <a:cs typeface="Arial" panose="020B0604020202020204" pitchFamily="34" charset="0"/>
            </a:rPr>
            <a:t>NPPO</a:t>
          </a:r>
        </a:p>
      </dsp:txBody>
      <dsp:txXfrm>
        <a:off x="95030" y="3683403"/>
        <a:ext cx="1817066" cy="71616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6">
  <dgm:title val=""/>
  <dgm:desc val=""/>
  <dgm:catLst>
    <dgm:cat type="process" pri="22000"/>
    <dgm:cat type="list" pri="1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w" for="ch" forName="linNode" refType="w"/>
      <dgm:constr type="h" for="ch" forName="linNode" refType="h"/>
      <dgm:constr type="h" for="ch" forName="spacing" refType="h" refFor="ch" refForName="linNode" fact="0.1"/>
      <dgm:constr type="primFontSz" for="des" forName="parentShp" op="equ" val="65"/>
      <dgm:constr type="primFontSz" for="des" forName="childShp" op="equ" val="65"/>
    </dgm:constrLst>
    <dgm:ruleLst/>
    <dgm:forEach name="Name1" axis="ch" ptType="node">
      <dgm:layoutNode name="linNode">
        <dgm:choose name="Name2">
          <dgm:if name="Name3" func="var" arg="dir" op="equ" val="norm">
            <dgm:alg type="lin">
              <dgm:param type="linDir" val="fromL"/>
            </dgm:alg>
          </dgm:if>
          <dgm:else name="Name4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if>
          <dgm:else name="Name7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else>
        </dgm:choose>
        <dgm:ruleLst/>
        <dgm:layoutNode name="parentShp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childShp" styleLbl="bgAccFollowNode1">
          <dgm:varLst>
            <dgm:bulletEnabled val="1"/>
          </dgm:varLst>
          <dgm:alg type="tx">
            <dgm:param type="stBulletLvl" val="1"/>
          </dgm:alg>
          <dgm:choose name="Name8">
            <dgm:if name="Name9" func="var" arg="dir" op="equ" val="norm">
              <dgm:shape xmlns:r="http://schemas.openxmlformats.org/officeDocument/2006/relationships" type="rightArrow" r:blip="" zOrderOff="-2">
                <dgm:adjLst>
                  <dgm:adj idx="1" val="0.75"/>
                </dgm:adjLst>
              </dgm:shape>
            </dgm:if>
            <dgm:else name="Name10">
              <dgm:shape xmlns:r="http://schemas.openxmlformats.org/officeDocument/2006/relationships" rot="180" type="rightArrow" r:blip="" zOrderOff="-2">
                <dgm:adjLst>
                  <dgm:adj idx="1" val="0.7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forEach name="Name11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4304381" cy="34102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5624700" y="0"/>
            <a:ext cx="4304381" cy="34102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49C3301-FBA6-4D31-97D9-BCD2FD7EDC48}" type="datetimeFigureOut">
              <a:rPr lang="en-GB" smtClean="0"/>
              <a:t>18/07/2022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1" y="6453472"/>
            <a:ext cx="4304381" cy="34102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5624700" y="6453472"/>
            <a:ext cx="4304381" cy="34102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CD4DACB-0303-4FDD-AF82-44848239193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3143238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2" y="0"/>
            <a:ext cx="4304381" cy="339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624702" y="0"/>
            <a:ext cx="4304381" cy="339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7CBEB2F-6753-475F-B25C-75A91B99AD33}" type="datetimeFigureOut">
              <a:rPr lang="en-GB" smtClean="0"/>
              <a:pPr/>
              <a:t>18/07/2022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700338" y="509588"/>
            <a:ext cx="4530725" cy="254793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93140" y="3227388"/>
            <a:ext cx="7945120" cy="30575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2" y="6453687"/>
            <a:ext cx="4304381" cy="339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624702" y="6453687"/>
            <a:ext cx="4304381" cy="339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181C075-0A87-4D04-85DC-C41B8B8D094E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168259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585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170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75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833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792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81C075-0A87-4D04-85DC-C41B8B8D094E}" type="slidenum">
              <a:rPr lang="en-GB" smtClean="0"/>
              <a:pPr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7238818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See specification 56: https://www.ippc.int/en/publications/1315/</a:t>
            </a:r>
          </a:p>
          <a:p>
            <a:r>
              <a:rPr lang="en-US"/>
              <a:t> </a:t>
            </a:r>
          </a:p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492BAE-CBB2-4849-83DB-8D4E8C3851E0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262142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noProof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09F91E-34D4-45A9-B58B-BF88C7021507}" type="slidenum">
              <a:rPr lang="en-US" altLang="en-US" smtClean="0"/>
              <a:pPr/>
              <a:t>6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010568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ption 2 - photo 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ctrTitle" hasCustomPrompt="1"/>
          </p:nvPr>
        </p:nvSpPr>
        <p:spPr>
          <a:xfrm>
            <a:off x="304800" y="1731177"/>
            <a:ext cx="11658600" cy="449180"/>
          </a:xfrm>
          <a:prstGeom prst="rect">
            <a:avLst/>
          </a:prstGeom>
          <a:noFill/>
        </p:spPr>
        <p:txBody>
          <a:bodyPr lIns="1224000" tIns="46800" rIns="1224000" bIns="0" anchor="t" anchorCtr="0"/>
          <a:lstStyle>
            <a:lvl1pPr algn="l">
              <a:defRPr sz="3800">
                <a:solidFill>
                  <a:srgbClr val="00825F"/>
                </a:solidFill>
              </a:defRPr>
            </a:lvl1pPr>
          </a:lstStyle>
          <a:p>
            <a:r>
              <a:rPr lang="en-US"/>
              <a:t>Click to edit Master title style </a:t>
            </a:r>
          </a:p>
        </p:txBody>
      </p:sp>
      <p:sp>
        <p:nvSpPr>
          <p:cNvPr id="5" name="Subtitle 2"/>
          <p:cNvSpPr>
            <a:spLocks noGrp="1"/>
          </p:cNvSpPr>
          <p:nvPr>
            <p:ph type="subTitle" idx="1"/>
          </p:nvPr>
        </p:nvSpPr>
        <p:spPr>
          <a:xfrm>
            <a:off x="379800" y="5967444"/>
            <a:ext cx="11583600" cy="204755"/>
          </a:xfrm>
          <a:prstGeom prst="rect">
            <a:avLst/>
          </a:prstGeom>
        </p:spPr>
        <p:txBody>
          <a:bodyPr lIns="1224000" tIns="0" rIns="2160000" anchor="t" anchorCtr="0"/>
          <a:lstStyle>
            <a:lvl1pPr marL="0" indent="0" algn="l">
              <a:buNone/>
              <a:defRPr sz="22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pic>
        <p:nvPicPr>
          <p:cNvPr id="6" name="Picture Placeholder 9">
            <a:extLst>
              <a:ext uri="{FF2B5EF4-FFF2-40B4-BE49-F238E27FC236}">
                <a16:creationId xmlns:a16="http://schemas.microsoft.com/office/drawing/2014/main" id="{49D9DEEA-C7C2-9045-108A-E206F0A7C57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58" b="2658"/>
          <a:stretch>
            <a:fillRect/>
          </a:stretch>
        </p:blipFill>
        <p:spPr>
          <a:xfrm>
            <a:off x="0" y="2652278"/>
            <a:ext cx="12193200" cy="30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00896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Option 2 - photo 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9"/>
          <p:cNvSpPr>
            <a:spLocks noGrp="1"/>
          </p:cNvSpPr>
          <p:nvPr>
            <p:ph type="pic" sz="quarter" idx="10" hasCustomPrompt="1"/>
          </p:nvPr>
        </p:nvSpPr>
        <p:spPr>
          <a:xfrm>
            <a:off x="10297" y="1604319"/>
            <a:ext cx="12193200" cy="304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 anchorCtr="1"/>
          <a:lstStyle>
            <a:lvl1pPr>
              <a:defRPr sz="2000" b="0">
                <a:solidFill>
                  <a:schemeClr val="tx1"/>
                </a:solidFill>
              </a:defRPr>
            </a:lvl1pPr>
          </a:lstStyle>
          <a:p>
            <a:r>
              <a:rPr lang="en-US"/>
              <a:t>Picture</a:t>
            </a:r>
          </a:p>
        </p:txBody>
      </p:sp>
      <p:sp>
        <p:nvSpPr>
          <p:cNvPr id="4" name="Title 1"/>
          <p:cNvSpPr>
            <a:spLocks noGrp="1"/>
          </p:cNvSpPr>
          <p:nvPr>
            <p:ph type="ctrTitle" hasCustomPrompt="1"/>
          </p:nvPr>
        </p:nvSpPr>
        <p:spPr>
          <a:xfrm>
            <a:off x="-1200" y="5088624"/>
            <a:ext cx="12192000" cy="449180"/>
          </a:xfrm>
          <a:prstGeom prst="rect">
            <a:avLst/>
          </a:prstGeom>
          <a:noFill/>
        </p:spPr>
        <p:txBody>
          <a:bodyPr lIns="1224000" tIns="46800" rIns="1224000" bIns="0" anchor="t" anchorCtr="0"/>
          <a:lstStyle>
            <a:lvl1pPr algn="l">
              <a:defRPr sz="3800">
                <a:solidFill>
                  <a:srgbClr val="00825F"/>
                </a:solidFill>
              </a:defRPr>
            </a:lvl1pPr>
          </a:lstStyle>
          <a:p>
            <a:r>
              <a:rPr lang="en-US"/>
              <a:t>Click to edit Master title style </a:t>
            </a:r>
          </a:p>
        </p:txBody>
      </p:sp>
      <p:sp>
        <p:nvSpPr>
          <p:cNvPr id="5" name="Subtitle 2"/>
          <p:cNvSpPr>
            <a:spLocks noGrp="1"/>
          </p:cNvSpPr>
          <p:nvPr>
            <p:ph type="subTitle" idx="1"/>
          </p:nvPr>
        </p:nvSpPr>
        <p:spPr>
          <a:xfrm>
            <a:off x="-1200" y="5943600"/>
            <a:ext cx="12192000" cy="245913"/>
          </a:xfrm>
          <a:prstGeom prst="rect">
            <a:avLst/>
          </a:prstGeom>
        </p:spPr>
        <p:txBody>
          <a:bodyPr lIns="1224000" tIns="0" rIns="2160000" anchor="t" anchorCtr="0"/>
          <a:lstStyle>
            <a:lvl1pPr marL="0" indent="0" algn="l">
              <a:buNone/>
              <a:defRPr sz="22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7727928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hoto back 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ctrTitle" hasCustomPrompt="1"/>
          </p:nvPr>
        </p:nvSpPr>
        <p:spPr>
          <a:xfrm>
            <a:off x="0" y="2276872"/>
            <a:ext cx="12192000" cy="2448272"/>
          </a:xfrm>
          <a:prstGeom prst="rect">
            <a:avLst/>
          </a:prstGeom>
        </p:spPr>
        <p:txBody>
          <a:bodyPr lIns="2160000" tIns="46800" rIns="2160000" anchor="t"/>
          <a:lstStyle>
            <a:lvl1pPr algn="ctr">
              <a:defRPr sz="4400" baseline="0">
                <a:solidFill>
                  <a:srgbClr val="00825F"/>
                </a:solidFill>
                <a:latin typeface="Georgia" charset="0"/>
                <a:ea typeface="Georgia" charset="0"/>
                <a:cs typeface="Georgia" charset="0"/>
              </a:defRPr>
            </a:lvl1pPr>
          </a:lstStyle>
          <a:p>
            <a:r>
              <a:rPr lang="en-US"/>
              <a:t>Click to edit </a:t>
            </a:r>
            <a:br>
              <a:rPr lang="en-US"/>
            </a:br>
            <a:r>
              <a:rPr lang="en-US"/>
              <a:t>Thank you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E5861B36-1297-EC44-ABCC-CDB48C29ECD5}"/>
              </a:ext>
            </a:extLst>
          </p:cNvPr>
          <p:cNvSpPr/>
          <p:nvPr userDrawn="1"/>
        </p:nvSpPr>
        <p:spPr>
          <a:xfrm>
            <a:off x="-1200" y="3810000"/>
            <a:ext cx="12192000" cy="3048000"/>
          </a:xfrm>
          <a:prstGeom prst="rect">
            <a:avLst/>
          </a:prstGeom>
          <a:solidFill>
            <a:srgbClr val="0082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T"/>
          </a:p>
        </p:txBody>
      </p:sp>
      <p:pic>
        <p:nvPicPr>
          <p:cNvPr id="4" name="Picture Placeholder 9">
            <a:extLst>
              <a:ext uri="{FF2B5EF4-FFF2-40B4-BE49-F238E27FC236}">
                <a16:creationId xmlns:a16="http://schemas.microsoft.com/office/drawing/2014/main" id="{5BCDBC8B-9B98-FCFB-7159-CC1969DDC77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58" r="32506" b="2658"/>
          <a:stretch/>
        </p:blipFill>
        <p:spPr>
          <a:xfrm>
            <a:off x="3962400" y="3816263"/>
            <a:ext cx="8229600" cy="30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74187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p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ubtitle 2">
            <a:extLst>
              <a:ext uri="{FF2B5EF4-FFF2-40B4-BE49-F238E27FC236}">
                <a16:creationId xmlns:a16="http://schemas.microsoft.com/office/drawing/2014/main" id="{59165581-3D98-B54C-B922-370C4A15168F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0" y="1980000"/>
            <a:ext cx="7104112" cy="4176457"/>
          </a:xfrm>
          <a:prstGeom prst="rect">
            <a:avLst/>
          </a:prstGeom>
        </p:spPr>
        <p:txBody>
          <a:bodyPr lIns="540000" tIns="0" rIns="360000" anchor="t" anchorCtr="0"/>
          <a:lstStyle>
            <a:lvl1pPr marL="0" indent="0" algn="l">
              <a:buNone/>
              <a:defRPr sz="2000"/>
            </a:lvl1pPr>
            <a:lvl2pPr marL="180000" indent="-180000" algn="l">
              <a:buClr>
                <a:srgbClr val="5792C9"/>
              </a:buClr>
              <a:buFont typeface="Wingdings" charset="2"/>
              <a:buChar char="§"/>
              <a:defRPr sz="2000"/>
            </a:lvl2pPr>
            <a:lvl3pPr marL="360000" indent="-180000" algn="l">
              <a:buClr>
                <a:srgbClr val="5792C9"/>
              </a:buClr>
              <a:buSzPct val="110000"/>
              <a:buFont typeface="Arial" charset="0"/>
              <a:buChar char="•"/>
              <a:defRPr sz="2000"/>
            </a:lvl3pPr>
            <a:lvl4pPr marL="576000" indent="-216000" algn="l">
              <a:buClr>
                <a:srgbClr val="5792C9"/>
              </a:buClr>
              <a:buFont typeface=".AppleSystemUIFont" charset="-120"/>
              <a:buChar char="–"/>
              <a:defRPr sz="2000"/>
            </a:lvl4pPr>
            <a:lvl5pPr marL="792000" indent="-216000" algn="l">
              <a:buFont typeface=".AppleSystemUIFont" charset="-120"/>
              <a:buChar char="–"/>
              <a:defRPr sz="2000"/>
            </a:lvl5pPr>
            <a:lvl6pPr marL="1044000" indent="-216000" algn="l">
              <a:buClr>
                <a:schemeClr val="bg2">
                  <a:lumMod val="50000"/>
                </a:schemeClr>
              </a:buClr>
              <a:buFont typeface=".AppleSystemUIFont" charset="-120"/>
              <a:buChar char="–"/>
              <a:defRPr sz="2000">
                <a:solidFill>
                  <a:schemeClr val="bg2">
                    <a:lumMod val="50000"/>
                  </a:schemeClr>
                </a:solidFill>
              </a:defRPr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1"/>
            <a:r>
              <a:rPr lang="en-US"/>
              <a:t>Click to edit txt</a:t>
            </a:r>
          </a:p>
          <a:p>
            <a:pPr lvl="2"/>
            <a:r>
              <a:rPr lang="en-US"/>
              <a:t>List 2</a:t>
            </a:r>
          </a:p>
          <a:p>
            <a:pPr lvl="3"/>
            <a:r>
              <a:rPr lang="en-US"/>
              <a:t>List 3</a:t>
            </a:r>
          </a:p>
          <a:p>
            <a:pPr lvl="4"/>
            <a:r>
              <a:rPr lang="en-US"/>
              <a:t>List 4</a:t>
            </a:r>
          </a:p>
          <a:p>
            <a:pPr lvl="5"/>
            <a:r>
              <a:rPr lang="en-US"/>
              <a:t>List 5</a:t>
            </a:r>
          </a:p>
        </p:txBody>
      </p:sp>
      <p:sp>
        <p:nvSpPr>
          <p:cNvPr id="20" name="Title Placeholder 1">
            <a:extLst>
              <a:ext uri="{FF2B5EF4-FFF2-40B4-BE49-F238E27FC236}">
                <a16:creationId xmlns:a16="http://schemas.microsoft.com/office/drawing/2014/main" id="{72C484F6-8A17-3C44-9437-D5EC134F631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-10800" y="1620000"/>
            <a:ext cx="7120246" cy="296840"/>
          </a:xfrm>
          <a:prstGeom prst="rect">
            <a:avLst/>
          </a:prstGeom>
          <a:noFill/>
        </p:spPr>
        <p:txBody>
          <a:bodyPr vert="horz" lIns="540000" tIns="0" rIns="360000" bIns="45720" rtlCol="0" anchor="t" anchorCtr="0">
            <a:noAutofit/>
          </a:bodyPr>
          <a:lstStyle>
            <a:lvl1pPr>
              <a:defRPr sz="2200" b="1">
                <a:solidFill>
                  <a:srgbClr val="00825F"/>
                </a:solidFill>
                <a:latin typeface="+mn-lt"/>
              </a:defRPr>
            </a:lvl1pPr>
          </a:lstStyle>
          <a:p>
            <a:r>
              <a:rPr lang="en-US"/>
              <a:t>Click to edit title</a:t>
            </a:r>
          </a:p>
        </p:txBody>
      </p:sp>
      <p:sp>
        <p:nvSpPr>
          <p:cNvPr id="9" name="Picture Placeholder 9"/>
          <p:cNvSpPr>
            <a:spLocks noGrp="1"/>
          </p:cNvSpPr>
          <p:nvPr>
            <p:ph type="pic" sz="quarter" idx="10" hasCustomPrompt="1"/>
          </p:nvPr>
        </p:nvSpPr>
        <p:spPr>
          <a:xfrm>
            <a:off x="7376179" y="1616933"/>
            <a:ext cx="4320000" cy="2902967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 anchorCtr="1"/>
          <a:lstStyle>
            <a:lvl1pPr>
              <a:defRPr sz="2000">
                <a:solidFill>
                  <a:schemeClr val="tx1"/>
                </a:solidFill>
              </a:defRPr>
            </a:lvl1pPr>
          </a:lstStyle>
          <a:p>
            <a:r>
              <a:rPr lang="en-US"/>
              <a:t>Picture/Figure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Op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Picture Placeholder 9"/>
          <p:cNvSpPr>
            <a:spLocks noGrp="1"/>
          </p:cNvSpPr>
          <p:nvPr>
            <p:ph type="pic" sz="quarter" idx="10" hasCustomPrompt="1"/>
          </p:nvPr>
        </p:nvSpPr>
        <p:spPr>
          <a:xfrm>
            <a:off x="8256240" y="1620000"/>
            <a:ext cx="3384376" cy="198411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 anchorCtr="1"/>
          <a:lstStyle>
            <a:lvl1pPr>
              <a:defRPr sz="2000">
                <a:solidFill>
                  <a:schemeClr val="tx1"/>
                </a:solidFill>
              </a:defRPr>
            </a:lvl1pPr>
          </a:lstStyle>
          <a:p>
            <a:r>
              <a:rPr lang="en-US"/>
              <a:t>Picture</a:t>
            </a:r>
          </a:p>
        </p:txBody>
      </p:sp>
      <p:sp>
        <p:nvSpPr>
          <p:cNvPr id="46" name="Picture Placeholder 9"/>
          <p:cNvSpPr>
            <a:spLocks noGrp="1"/>
          </p:cNvSpPr>
          <p:nvPr>
            <p:ph type="pic" sz="quarter" idx="11" hasCustomPrompt="1"/>
          </p:nvPr>
        </p:nvSpPr>
        <p:spPr>
          <a:xfrm>
            <a:off x="8256240" y="3884359"/>
            <a:ext cx="3384376" cy="198411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 anchorCtr="1"/>
          <a:lstStyle>
            <a:lvl1pPr>
              <a:defRPr sz="2000">
                <a:solidFill>
                  <a:schemeClr val="tx1"/>
                </a:solidFill>
              </a:defRPr>
            </a:lvl1pPr>
          </a:lstStyle>
          <a:p>
            <a:r>
              <a:rPr lang="en-US"/>
              <a:t>Picture</a:t>
            </a:r>
          </a:p>
        </p:txBody>
      </p:sp>
      <p:sp>
        <p:nvSpPr>
          <p:cNvPr id="17" name="Subtitle 2">
            <a:extLst>
              <a:ext uri="{FF2B5EF4-FFF2-40B4-BE49-F238E27FC236}">
                <a16:creationId xmlns:a16="http://schemas.microsoft.com/office/drawing/2014/main" id="{59165581-3D98-B54C-B922-370C4A15168F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0" y="1980000"/>
            <a:ext cx="7968208" cy="4176457"/>
          </a:xfrm>
          <a:prstGeom prst="rect">
            <a:avLst/>
          </a:prstGeom>
        </p:spPr>
        <p:txBody>
          <a:bodyPr lIns="540000" tIns="0" rIns="360000" anchor="t" anchorCtr="0"/>
          <a:lstStyle>
            <a:lvl1pPr marL="0" indent="0" algn="l">
              <a:buNone/>
              <a:defRPr sz="2000"/>
            </a:lvl1pPr>
            <a:lvl2pPr marL="180000" indent="-180000" algn="l">
              <a:buClr>
                <a:srgbClr val="5792C9"/>
              </a:buClr>
              <a:buFont typeface="Wingdings" charset="2"/>
              <a:buChar char="§"/>
              <a:defRPr sz="2000"/>
            </a:lvl2pPr>
            <a:lvl3pPr marL="360000" indent="-180000" algn="l">
              <a:buClr>
                <a:srgbClr val="5792C9"/>
              </a:buClr>
              <a:buSzPct val="110000"/>
              <a:buFont typeface="Arial" charset="0"/>
              <a:buChar char="•"/>
              <a:defRPr sz="2000"/>
            </a:lvl3pPr>
            <a:lvl4pPr marL="576000" indent="-216000" algn="l">
              <a:buClr>
                <a:srgbClr val="5792C9"/>
              </a:buClr>
              <a:buFont typeface=".AppleSystemUIFont" charset="-120"/>
              <a:buChar char="–"/>
              <a:defRPr sz="2000"/>
            </a:lvl4pPr>
            <a:lvl5pPr marL="792000" indent="-216000" algn="l">
              <a:buFont typeface=".AppleSystemUIFont" charset="-120"/>
              <a:buChar char="–"/>
              <a:defRPr sz="2000"/>
            </a:lvl5pPr>
            <a:lvl6pPr marL="1044000" indent="-216000" algn="l">
              <a:buClr>
                <a:schemeClr val="bg2">
                  <a:lumMod val="50000"/>
                </a:schemeClr>
              </a:buClr>
              <a:buFont typeface=".AppleSystemUIFont" charset="-120"/>
              <a:buChar char="–"/>
              <a:defRPr sz="2000">
                <a:solidFill>
                  <a:schemeClr val="bg2">
                    <a:lumMod val="50000"/>
                  </a:schemeClr>
                </a:solidFill>
              </a:defRPr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1"/>
            <a:r>
              <a:rPr lang="en-US"/>
              <a:t>Click to edit txt</a:t>
            </a:r>
          </a:p>
          <a:p>
            <a:pPr lvl="2"/>
            <a:r>
              <a:rPr lang="en-US"/>
              <a:t>List 2</a:t>
            </a:r>
          </a:p>
          <a:p>
            <a:pPr lvl="3"/>
            <a:r>
              <a:rPr lang="en-US"/>
              <a:t>List 3</a:t>
            </a:r>
          </a:p>
          <a:p>
            <a:pPr lvl="4"/>
            <a:r>
              <a:rPr lang="en-US"/>
              <a:t>List 4</a:t>
            </a:r>
          </a:p>
          <a:p>
            <a:pPr lvl="5"/>
            <a:r>
              <a:rPr lang="en-US"/>
              <a:t>List 5</a:t>
            </a:r>
          </a:p>
        </p:txBody>
      </p:sp>
      <p:sp>
        <p:nvSpPr>
          <p:cNvPr id="20" name="Title Placeholder 1">
            <a:extLst>
              <a:ext uri="{FF2B5EF4-FFF2-40B4-BE49-F238E27FC236}">
                <a16:creationId xmlns:a16="http://schemas.microsoft.com/office/drawing/2014/main" id="{72C484F6-8A17-3C44-9437-D5EC134F631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-10800" y="1620000"/>
            <a:ext cx="7986304" cy="296840"/>
          </a:xfrm>
          <a:prstGeom prst="rect">
            <a:avLst/>
          </a:prstGeom>
          <a:noFill/>
        </p:spPr>
        <p:txBody>
          <a:bodyPr vert="horz" lIns="540000" tIns="0" rIns="360000" bIns="45720" rtlCol="0" anchor="t" anchorCtr="0">
            <a:noAutofit/>
          </a:bodyPr>
          <a:lstStyle>
            <a:lvl1pPr>
              <a:defRPr sz="2200" b="1">
                <a:solidFill>
                  <a:srgbClr val="00825F"/>
                </a:solidFill>
                <a:latin typeface="+mn-lt"/>
              </a:defRPr>
            </a:lvl1pPr>
          </a:lstStyle>
          <a:p>
            <a:r>
              <a:rPr lang="en-US"/>
              <a:t>Click to edit title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ption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ubtitle 2">
            <a:extLst>
              <a:ext uri="{FF2B5EF4-FFF2-40B4-BE49-F238E27FC236}">
                <a16:creationId xmlns:a16="http://schemas.microsoft.com/office/drawing/2014/main" id="{EA26912F-EE60-0E4E-8A8F-95B31547CC81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-1" y="1980000"/>
            <a:ext cx="12192001" cy="4113296"/>
          </a:xfrm>
          <a:prstGeom prst="rect">
            <a:avLst/>
          </a:prstGeom>
        </p:spPr>
        <p:txBody>
          <a:bodyPr lIns="540000" tIns="0" rIns="540000" bIns="360000" numCol="2" spcCol="720000" anchor="t" anchorCtr="0"/>
          <a:lstStyle>
            <a:lvl1pPr marL="162000" indent="-180000" algn="l">
              <a:buClr>
                <a:srgbClr val="5792C9"/>
              </a:buClr>
              <a:buFont typeface="Wingdings" charset="2"/>
              <a:buChar char="§"/>
              <a:defRPr sz="2000">
                <a:solidFill>
                  <a:schemeClr val="tx1"/>
                </a:solidFill>
                <a:latin typeface="Calibri" charset="0"/>
                <a:ea typeface="Calibri" charset="0"/>
                <a:cs typeface="Calibri" charset="0"/>
              </a:defRPr>
            </a:lvl1pPr>
            <a:lvl2pPr marL="432000" indent="-180000" algn="l">
              <a:buClr>
                <a:srgbClr val="5792C9"/>
              </a:buClr>
              <a:buSzPct val="110000"/>
              <a:buFont typeface="Arial" charset="0"/>
              <a:buChar char="•"/>
              <a:defRPr sz="2000">
                <a:solidFill>
                  <a:schemeClr val="tx1"/>
                </a:solidFill>
                <a:latin typeface="Calibri" charset="0"/>
                <a:ea typeface="Calibri" charset="0"/>
                <a:cs typeface="Calibri" charset="0"/>
              </a:defRPr>
            </a:lvl2pPr>
            <a:lvl3pPr marL="684000" indent="-216000" algn="l">
              <a:buClr>
                <a:srgbClr val="5792C9"/>
              </a:buClr>
              <a:buFont typeface=".AppleSystemUIFont" charset="-120"/>
              <a:buChar char="–"/>
              <a:defRPr sz="2000"/>
            </a:lvl3pPr>
            <a:lvl4pPr marL="936000" indent="-216000" algn="l">
              <a:buFont typeface=".AppleSystemUIFont" charset="-120"/>
              <a:buChar char="–"/>
              <a:defRPr sz="2000"/>
            </a:lvl4pPr>
            <a:lvl5pPr marL="1188000" indent="-216000" algn="l">
              <a:buClr>
                <a:schemeClr val="bg2">
                  <a:lumMod val="50000"/>
                </a:schemeClr>
              </a:buClr>
              <a:buFont typeface=".AppleSystemUIFont" charset="-120"/>
              <a:buChar char="–"/>
              <a:defRPr sz="2000">
                <a:solidFill>
                  <a:schemeClr val="bg2">
                    <a:lumMod val="50000"/>
                  </a:schemeClr>
                </a:solidFill>
              </a:defRPr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0"/>
            <a:r>
              <a:rPr lang="en-US"/>
              <a:t>Txt 2 columns</a:t>
            </a:r>
          </a:p>
          <a:p>
            <a:pPr lvl="1"/>
            <a:r>
              <a:rPr lang="en-US"/>
              <a:t>List 2</a:t>
            </a:r>
          </a:p>
          <a:p>
            <a:pPr lvl="2"/>
            <a:r>
              <a:rPr lang="en-US"/>
              <a:t>List 3</a:t>
            </a:r>
          </a:p>
          <a:p>
            <a:pPr lvl="3"/>
            <a:r>
              <a:rPr lang="en-US"/>
              <a:t>List 4</a:t>
            </a:r>
          </a:p>
          <a:p>
            <a:pPr lvl="4"/>
            <a:r>
              <a:rPr lang="en-US"/>
              <a:t>List 5</a:t>
            </a:r>
            <a:endParaRPr lang="it-IT"/>
          </a:p>
        </p:txBody>
      </p:sp>
      <p:sp>
        <p:nvSpPr>
          <p:cNvPr id="11" name="Title Placeholder 1">
            <a:extLst>
              <a:ext uri="{FF2B5EF4-FFF2-40B4-BE49-F238E27FC236}">
                <a16:creationId xmlns:a16="http://schemas.microsoft.com/office/drawing/2014/main" id="{B3766441-E5F4-154E-B3C0-A66B6AA9E9B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-12537" y="1620000"/>
            <a:ext cx="12204522" cy="360040"/>
          </a:xfrm>
          <a:prstGeom prst="rect">
            <a:avLst/>
          </a:prstGeom>
          <a:noFill/>
        </p:spPr>
        <p:txBody>
          <a:bodyPr vert="horz" lIns="540000" tIns="0" rIns="2880000" bIns="45720" rtlCol="0" anchor="t" anchorCtr="0">
            <a:noAutofit/>
          </a:bodyPr>
          <a:lstStyle>
            <a:lvl1pPr>
              <a:defRPr sz="2200" b="1">
                <a:solidFill>
                  <a:srgbClr val="00825F"/>
                </a:solidFill>
                <a:latin typeface="+mn-lt"/>
              </a:defRPr>
            </a:lvl1pPr>
          </a:lstStyle>
          <a:p>
            <a:r>
              <a:rPr lang="en-US"/>
              <a:t>Click to edit title</a:t>
            </a:r>
          </a:p>
        </p:txBody>
      </p:sp>
    </p:spTree>
    <p:extLst>
      <p:ext uri="{BB962C8B-B14F-4D97-AF65-F5344CB8AC3E}">
        <p14:creationId xmlns:p14="http://schemas.microsoft.com/office/powerpoint/2010/main" val="15381671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ption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8030729" y="1620000"/>
            <a:ext cx="3681895" cy="4473296"/>
          </a:xfrm>
          <a:prstGeom prst="rect">
            <a:avLst/>
          </a:prstGeom>
          <a:solidFill>
            <a:srgbClr val="92D050">
              <a:alpha val="21000"/>
            </a:srgbClr>
          </a:solidFill>
        </p:spPr>
        <p:txBody>
          <a:bodyPr vert="horz" lIns="180000" tIns="180000" rIns="180000" bIns="180000" rtlCol="0" anchor="t" anchorCtr="0">
            <a:normAutofit/>
          </a:bodyPr>
          <a:lstStyle>
            <a:lvl1pPr>
              <a:defRPr sz="1800" b="1" baseline="0">
                <a:solidFill>
                  <a:schemeClr val="tx1"/>
                </a:solidFill>
                <a:latin typeface="Calibri" charset="0"/>
                <a:ea typeface="Calibri" charset="0"/>
                <a:cs typeface="Calibri" charset="0"/>
              </a:defRPr>
            </a:lvl1pPr>
          </a:lstStyle>
          <a:p>
            <a:r>
              <a:rPr lang="en-US"/>
              <a:t>Click to edit txt</a:t>
            </a:r>
            <a:br>
              <a:rPr lang="en-US"/>
            </a:br>
            <a:endParaRPr lang="en-US"/>
          </a:p>
        </p:txBody>
      </p:sp>
      <p:sp>
        <p:nvSpPr>
          <p:cNvPr id="20" name="Subtitle 2">
            <a:extLst>
              <a:ext uri="{FF2B5EF4-FFF2-40B4-BE49-F238E27FC236}">
                <a16:creationId xmlns:a16="http://schemas.microsoft.com/office/drawing/2014/main" id="{623DA365-03D8-D643-90D3-767234578272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0" y="1620000"/>
            <a:ext cx="7680176" cy="4473296"/>
          </a:xfrm>
          <a:prstGeom prst="rect">
            <a:avLst/>
          </a:prstGeom>
        </p:spPr>
        <p:txBody>
          <a:bodyPr lIns="540000" tIns="0" rIns="360000" anchor="t" anchorCtr="0"/>
          <a:lstStyle>
            <a:lvl1pPr marL="162000" indent="-180000" algn="l">
              <a:buClr>
                <a:srgbClr val="5792C9"/>
              </a:buClr>
              <a:buFont typeface="Wingdings" charset="2"/>
              <a:buChar char="§"/>
              <a:defRPr sz="2000" baseline="0">
                <a:latin typeface="Calibri" charset="0"/>
                <a:ea typeface="Calibri" charset="0"/>
                <a:cs typeface="Calibri" charset="0"/>
              </a:defRPr>
            </a:lvl1pPr>
            <a:lvl2pPr marL="432000" indent="-180000" algn="l">
              <a:buClr>
                <a:srgbClr val="5792C9"/>
              </a:buClr>
              <a:buSzPct val="110000"/>
              <a:buFont typeface="Arial" charset="0"/>
              <a:buChar char="•"/>
              <a:defRPr sz="2000"/>
            </a:lvl2pPr>
            <a:lvl3pPr marL="684000" indent="-216000" algn="l">
              <a:buClr>
                <a:srgbClr val="5792C9"/>
              </a:buClr>
              <a:buFont typeface=".AppleSystemUIFont" charset="-120"/>
              <a:buChar char="–"/>
              <a:defRPr sz="2000">
                <a:latin typeface="Calibri" charset="0"/>
                <a:ea typeface="Calibri" charset="0"/>
                <a:cs typeface="Calibri" charset="0"/>
              </a:defRPr>
            </a:lvl3pPr>
            <a:lvl4pPr marL="936000" indent="-216000" algn="l">
              <a:buFont typeface=".AppleSystemUIFont" charset="-120"/>
              <a:buChar char="–"/>
              <a:defRPr sz="2000">
                <a:latin typeface="Calibri" charset="0"/>
                <a:ea typeface="Calibri" charset="0"/>
                <a:cs typeface="Calibri" charset="0"/>
              </a:defRPr>
            </a:lvl4pPr>
            <a:lvl5pPr marL="1188000" indent="-216000" algn="l">
              <a:buClr>
                <a:schemeClr val="bg2">
                  <a:lumMod val="50000"/>
                </a:schemeClr>
              </a:buClr>
              <a:buFont typeface=".AppleSystemUIFont" charset="-120"/>
              <a:buChar char="–"/>
              <a:defRPr sz="2000">
                <a:solidFill>
                  <a:schemeClr val="bg2">
                    <a:lumMod val="50000"/>
                  </a:schemeClr>
                </a:solidFill>
              </a:defRPr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0"/>
            <a:r>
              <a:rPr lang="en-US"/>
              <a:t>Click to edit txt</a:t>
            </a:r>
          </a:p>
          <a:p>
            <a:pPr lvl="1"/>
            <a:r>
              <a:rPr lang="en-US"/>
              <a:t>List 2</a:t>
            </a:r>
          </a:p>
          <a:p>
            <a:pPr lvl="2"/>
            <a:r>
              <a:rPr lang="en-US"/>
              <a:t>List 3</a:t>
            </a:r>
          </a:p>
          <a:p>
            <a:pPr lvl="3"/>
            <a:r>
              <a:rPr lang="en-US"/>
              <a:t>List 4</a:t>
            </a:r>
          </a:p>
          <a:p>
            <a:pPr lvl="4"/>
            <a:r>
              <a:rPr lang="en-US"/>
              <a:t>List 5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/>
          <p:cNvSpPr txBox="1">
            <a:spLocks/>
          </p:cNvSpPr>
          <p:nvPr/>
        </p:nvSpPr>
        <p:spPr>
          <a:xfrm>
            <a:off x="500185" y="599835"/>
            <a:ext cx="11254155" cy="914400"/>
          </a:xfrm>
          <a:prstGeom prst="rect">
            <a:avLst/>
          </a:prstGeom>
        </p:spPr>
        <p:txBody>
          <a:bodyPr vert="horz" lIns="89154" tIns="44577" rIns="89154" bIns="44577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endParaRPr lang="en-US" sz="3315" b="1">
              <a:solidFill>
                <a:srgbClr val="165A30"/>
              </a:solidFill>
              <a:latin typeface="+mn-lt"/>
              <a:ea typeface="Arial Unicode MS" panose="020B060402020202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19479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4AD7FA-760D-45E7-8AB7-0C605C1C41B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524000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585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9889341-C95A-41CC-9D9F-84DD52ECB10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340"/>
            </a:lvl1pPr>
            <a:lvl2pPr marL="445770" indent="0" algn="ctr">
              <a:buNone/>
              <a:defRPr sz="1950"/>
            </a:lvl2pPr>
            <a:lvl3pPr marL="891540" indent="0" algn="ctr">
              <a:buNone/>
              <a:defRPr sz="1755"/>
            </a:lvl3pPr>
            <a:lvl4pPr marL="1337310" indent="0" algn="ctr">
              <a:buNone/>
              <a:defRPr sz="1560"/>
            </a:lvl4pPr>
            <a:lvl5pPr marL="1783080" indent="0" algn="ctr">
              <a:buNone/>
              <a:defRPr sz="1560"/>
            </a:lvl5pPr>
            <a:lvl6pPr marL="2228850" indent="0" algn="ctr">
              <a:buNone/>
              <a:defRPr sz="1560"/>
            </a:lvl6pPr>
            <a:lvl7pPr marL="2674620" indent="0" algn="ctr">
              <a:buNone/>
              <a:defRPr sz="1560"/>
            </a:lvl7pPr>
            <a:lvl8pPr marL="3120390" indent="0" algn="ctr">
              <a:buNone/>
              <a:defRPr sz="1560"/>
            </a:lvl8pPr>
            <a:lvl9pPr marL="3566160" indent="0" algn="ctr">
              <a:buNone/>
              <a:defRPr sz="156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9A7D86E-F79D-458E-865D-3E13670F71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B6405F6-DD83-4A07-A961-79A7449882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53373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3.emf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emf"/><Relationship Id="rId5" Type="http://schemas.openxmlformats.org/officeDocument/2006/relationships/image" Target="../media/image1.emf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emf"/><Relationship Id="rId3" Type="http://schemas.openxmlformats.org/officeDocument/2006/relationships/slideLayout" Target="../slideLayouts/slideLayout6.xml"/><Relationship Id="rId7" Type="http://schemas.openxmlformats.org/officeDocument/2006/relationships/theme" Target="../theme/theme2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5" Type="http://schemas.openxmlformats.org/officeDocument/2006/relationships/slideLayout" Target="../slideLayouts/slideLayout8.xml"/><Relationship Id="rId10" Type="http://schemas.openxmlformats.org/officeDocument/2006/relationships/image" Target="../media/image3.emf"/><Relationship Id="rId4" Type="http://schemas.openxmlformats.org/officeDocument/2006/relationships/slideLayout" Target="../slideLayouts/slideLayout7.xml"/><Relationship Id="rId9" Type="http://schemas.openxmlformats.org/officeDocument/2006/relationships/image" Target="../media/image2.e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352" y="233708"/>
            <a:ext cx="4176465" cy="963044"/>
          </a:xfrm>
          <a:prstGeom prst="rect">
            <a:avLst/>
          </a:prstGeom>
        </p:spPr>
      </p:pic>
      <p:pic>
        <p:nvPicPr>
          <p:cNvPr id="7" name="Immagine 6">
            <a:extLst>
              <a:ext uri="{FF2B5EF4-FFF2-40B4-BE49-F238E27FC236}">
                <a16:creationId xmlns:a16="http://schemas.microsoft.com/office/drawing/2014/main" id="{F5941514-6A3A-7E4E-8480-6FB87E586C6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/>
          <a:srcRect r="29216"/>
          <a:stretch/>
        </p:blipFill>
        <p:spPr>
          <a:xfrm>
            <a:off x="615797" y="432546"/>
            <a:ext cx="2660803" cy="710454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24D43C4A-D199-2340-A53A-D845A4878334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9011558" y="449606"/>
            <a:ext cx="2564645" cy="656427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69EFE691-790D-6248-8B26-94860EBAF4EF}"/>
              </a:ext>
            </a:extLst>
          </p:cNvPr>
          <p:cNvSpPr/>
          <p:nvPr userDrawn="1"/>
        </p:nvSpPr>
        <p:spPr>
          <a:xfrm>
            <a:off x="0" y="-66798"/>
            <a:ext cx="12192000" cy="7620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T"/>
          </a:p>
        </p:txBody>
      </p:sp>
    </p:spTree>
    <p:extLst>
      <p:ext uri="{BB962C8B-B14F-4D97-AF65-F5344CB8AC3E}">
        <p14:creationId xmlns:p14="http://schemas.microsoft.com/office/powerpoint/2010/main" val="7210185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55" r:id="rId1"/>
    <p:sldLayoutId id="2147483956" r:id="rId2"/>
    <p:sldLayoutId id="2147483954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600" kern="1200">
          <a:solidFill>
            <a:srgbClr val="5792C9"/>
          </a:solidFill>
          <a:latin typeface="Georgia" charset="0"/>
          <a:ea typeface="Georgia" charset="0"/>
          <a:cs typeface="Georgia" charset="0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Tx/>
        <a:buNone/>
        <a:defRPr sz="2200" b="1" kern="1200">
          <a:solidFill>
            <a:srgbClr val="5792C9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9157" y="61200"/>
            <a:ext cx="3278571" cy="756000"/>
          </a:xfrm>
          <a:prstGeom prst="rect">
            <a:avLst/>
          </a:prstGeom>
        </p:spPr>
      </p:pic>
      <p:cxnSp>
        <p:nvCxnSpPr>
          <p:cNvPr id="7" name="Connettore 1 31">
            <a:extLst>
              <a:ext uri="{FF2B5EF4-FFF2-40B4-BE49-F238E27FC236}">
                <a16:creationId xmlns:a16="http://schemas.microsoft.com/office/drawing/2014/main" id="{5D12CE36-5E1D-9348-80C5-AEFF3E6CC0EC}"/>
              </a:ext>
            </a:extLst>
          </p:cNvPr>
          <p:cNvCxnSpPr>
            <a:cxnSpLocks/>
          </p:cNvCxnSpPr>
          <p:nvPr userDrawn="1"/>
        </p:nvCxnSpPr>
        <p:spPr>
          <a:xfrm>
            <a:off x="0" y="6381328"/>
            <a:ext cx="12192000" cy="0"/>
          </a:xfrm>
          <a:prstGeom prst="line">
            <a:avLst/>
          </a:prstGeom>
          <a:ln w="12700">
            <a:solidFill>
              <a:srgbClr val="00825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 Placeholder 5">
            <a:extLst>
              <a:ext uri="{FF2B5EF4-FFF2-40B4-BE49-F238E27FC236}">
                <a16:creationId xmlns:a16="http://schemas.microsoft.com/office/drawing/2014/main" id="{A133ADE3-A5A0-2645-9D97-F63324C4A172}"/>
              </a:ext>
            </a:extLst>
          </p:cNvPr>
          <p:cNvSpPr txBox="1">
            <a:spLocks/>
          </p:cNvSpPr>
          <p:nvPr userDrawn="1"/>
        </p:nvSpPr>
        <p:spPr>
          <a:xfrm>
            <a:off x="0" y="6453866"/>
            <a:ext cx="12192000" cy="323462"/>
          </a:xfrm>
          <a:prstGeom prst="rect">
            <a:avLst/>
          </a:prstGeom>
        </p:spPr>
        <p:txBody>
          <a:bodyPr lIns="540000" rIns="540000" anchor="ctr" anchorCtr="0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1400" b="0" kern="1200">
                <a:solidFill>
                  <a:srgbClr val="5792C9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solidFill>
                  <a:schemeClr val="tx1"/>
                </a:solidFill>
              </a:rPr>
              <a:t>IPPC 2022 Regional Workshops</a:t>
            </a:r>
          </a:p>
        </p:txBody>
      </p:sp>
      <p:sp>
        <p:nvSpPr>
          <p:cNvPr id="12" name="Text Placeholder 5">
            <a:extLst>
              <a:ext uri="{FF2B5EF4-FFF2-40B4-BE49-F238E27FC236}">
                <a16:creationId xmlns:a16="http://schemas.microsoft.com/office/drawing/2014/main" id="{93A70C91-02C0-F544-835F-4CAE731E29B0}"/>
              </a:ext>
            </a:extLst>
          </p:cNvPr>
          <p:cNvSpPr txBox="1">
            <a:spLocks/>
          </p:cNvSpPr>
          <p:nvPr userDrawn="1"/>
        </p:nvSpPr>
        <p:spPr>
          <a:xfrm>
            <a:off x="0" y="884975"/>
            <a:ext cx="12192000" cy="410425"/>
          </a:xfrm>
          <a:prstGeom prst="rect">
            <a:avLst/>
          </a:prstGeom>
          <a:solidFill>
            <a:schemeClr val="bg2">
              <a:alpha val="42000"/>
            </a:schemeClr>
          </a:solidFill>
        </p:spPr>
        <p:txBody>
          <a:bodyPr lIns="540000" rIns="540000" anchor="ctr" anchorCtr="0"/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1400" b="1" kern="1200">
                <a:solidFill>
                  <a:srgbClr val="5792C9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>
                <a:solidFill>
                  <a:srgbClr val="00825F"/>
                </a:solidFill>
              </a:rPr>
              <a:t>DRAFT ANNEX TO ISPM 37</a:t>
            </a:r>
            <a:endParaRPr lang="en-US">
              <a:solidFill>
                <a:srgbClr val="00825F"/>
              </a:solidFill>
            </a:endParaRPr>
          </a:p>
        </p:txBody>
      </p:sp>
      <p:pic>
        <p:nvPicPr>
          <p:cNvPr id="10" name="Immagine 9">
            <a:extLst>
              <a:ext uri="{FF2B5EF4-FFF2-40B4-BE49-F238E27FC236}">
                <a16:creationId xmlns:a16="http://schemas.microsoft.com/office/drawing/2014/main" id="{7234DD0C-95AB-7940-8105-0A1AE1800F5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9"/>
          <a:srcRect r="29216"/>
          <a:stretch/>
        </p:blipFill>
        <p:spPr>
          <a:xfrm>
            <a:off x="539598" y="218898"/>
            <a:ext cx="1877238" cy="516014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2C4EF50D-19C0-874B-B58B-28F04C603057}"/>
              </a:ext>
            </a:extLst>
          </p:cNvPr>
          <p:cNvPicPr>
            <a:picLocks noChangeAspect="1"/>
          </p:cNvPicPr>
          <p:nvPr userDrawn="1"/>
        </p:nvPicPr>
        <p:blipFill>
          <a:blip r:embed="rId10"/>
          <a:stretch>
            <a:fillRect/>
          </a:stretch>
        </p:blipFill>
        <p:spPr>
          <a:xfrm>
            <a:off x="9806784" y="233705"/>
            <a:ext cx="2016059" cy="516015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CBFAA4C8-8DDB-DA4C-9D66-A6C43971E9D1}"/>
              </a:ext>
            </a:extLst>
          </p:cNvPr>
          <p:cNvSpPr/>
          <p:nvPr userDrawn="1"/>
        </p:nvSpPr>
        <p:spPr>
          <a:xfrm>
            <a:off x="0" y="-66798"/>
            <a:ext cx="12192000" cy="7620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T"/>
          </a:p>
        </p:txBody>
      </p:sp>
    </p:spTree>
    <p:extLst>
      <p:ext uri="{BB962C8B-B14F-4D97-AF65-F5344CB8AC3E}">
        <p14:creationId xmlns:p14="http://schemas.microsoft.com/office/powerpoint/2010/main" val="3332906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48" r:id="rId1"/>
    <p:sldLayoutId id="2147483953" r:id="rId2"/>
    <p:sldLayoutId id="2147483949" r:id="rId3"/>
    <p:sldLayoutId id="2147483950" r:id="rId4"/>
    <p:sldLayoutId id="2147483957" r:id="rId5"/>
    <p:sldLayoutId id="2147483958" r:id="rId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18/10/relationships/comments" Target="../comments/modernComment_112_F2BE9658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2" Type="http://schemas.microsoft.com/office/2018/10/relationships/comments" Target="../comments/modernComment_10D_964B4D0.xml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8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7.xml.rels><?xml version="1.0" encoding="UTF-8" standalone="yes"?>
<Relationships xmlns="http://schemas.openxmlformats.org/package/2006/relationships"><Relationship Id="rId2" Type="http://schemas.microsoft.com/office/2018/10/relationships/comments" Target="../comments/modernComment_111_BE6E65C8.xml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ippc.int/" TargetMode="External"/><Relationship Id="rId2" Type="http://schemas.openxmlformats.org/officeDocument/2006/relationships/hyperlink" Target="mailto:ippc@fao.org" TargetMode="Externa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ctrTitle"/>
          </p:nvPr>
        </p:nvSpPr>
        <p:spPr>
          <a:xfrm>
            <a:off x="0" y="1401097"/>
            <a:ext cx="12192000" cy="1002890"/>
          </a:xfrm>
        </p:spPr>
        <p:txBody>
          <a:bodyPr/>
          <a:lstStyle/>
          <a:p>
            <a:pPr algn="ctr"/>
            <a:r>
              <a:rPr lang="ar-EG" sz="2800" b="1" dirty="0">
                <a:latin typeface="+mn-lt"/>
                <a:ea typeface="MS Mincho" panose="02020609040205080304" pitchFamily="49" charset="-128"/>
              </a:rPr>
              <a:t>مسودة ملحق المعيار رقم ٣٧: معايير تقييم المعلومات المتاحة لتحديد حالة عائل </a:t>
            </a:r>
            <a:r>
              <a:rPr lang="ar-EG" sz="2800" b="1" dirty="0">
                <a:ea typeface="MS Mincho" panose="02020609040205080304" pitchFamily="49" charset="-128"/>
              </a:rPr>
              <a:t>الفاكهة</a:t>
            </a:r>
            <a:r>
              <a:rPr lang="ar-EG" sz="2800" b="1" dirty="0">
                <a:latin typeface="+mn-lt"/>
                <a:ea typeface="MS Mincho" panose="02020609040205080304" pitchFamily="49" charset="-128"/>
              </a:rPr>
              <a:t> لذباب الفاكهة (٢٠١٨-٠١١)</a:t>
            </a:r>
            <a:endParaRPr lang="en-US" sz="2800" b="1" dirty="0">
              <a:latin typeface="+mn-lt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1498600" y="5979652"/>
            <a:ext cx="92456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ar-EG" b="1" dirty="0">
                <a:solidFill>
                  <a:srgbClr val="000000"/>
                </a:solidFill>
                <a:latin typeface="Calibri" panose="020F0502020204030204" pitchFamily="34" charset="0"/>
              </a:rPr>
              <a:t>فترة المداولة الأولى للاتفاقية الدولية لوقاية النباتات - من ١ يوليو إلى ٣٠ سبتمبر ٢٠٢٢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1853901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363AF561-6989-4CA9-97F8-C28ABA253BE3}"/>
              </a:ext>
            </a:extLst>
          </p:cNvPr>
          <p:cNvSpPr/>
          <p:nvPr/>
        </p:nvSpPr>
        <p:spPr>
          <a:xfrm>
            <a:off x="914400" y="2391380"/>
            <a:ext cx="1452693" cy="1219200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b="1" dirty="0">
                <a:solidFill>
                  <a:sysClr val="windowText" lastClr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CPM-14 (2019)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A6C25EB0-A3DF-4B57-A401-FEF7781DCF32}"/>
              </a:ext>
            </a:extLst>
          </p:cNvPr>
          <p:cNvSpPr/>
          <p:nvPr/>
        </p:nvSpPr>
        <p:spPr>
          <a:xfrm>
            <a:off x="4097113" y="2391380"/>
            <a:ext cx="1452693" cy="1219200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b="1">
                <a:solidFill>
                  <a:sysClr val="windowText" lastClr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SC Nov  (2020)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3836962F-6B53-450F-846E-2C09DF91426F}"/>
              </a:ext>
            </a:extLst>
          </p:cNvPr>
          <p:cNvSpPr/>
          <p:nvPr/>
        </p:nvSpPr>
        <p:spPr>
          <a:xfrm>
            <a:off x="6941966" y="2391380"/>
            <a:ext cx="1452693" cy="1219200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b="1">
                <a:solidFill>
                  <a:sysClr val="windowText" lastClr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EWG</a:t>
            </a:r>
          </a:p>
          <a:p>
            <a:pPr lvl="0" algn="ctr"/>
            <a:r>
              <a:rPr lang="en-US" b="1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(2022)</a:t>
            </a:r>
            <a:endParaRPr lang="en-US" b="1">
              <a:solidFill>
                <a:sysClr val="windowText" lastClr="000000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04320C83-F4DF-4527-8494-E6FD48EA3055}"/>
              </a:ext>
            </a:extLst>
          </p:cNvPr>
          <p:cNvSpPr/>
          <p:nvPr/>
        </p:nvSpPr>
        <p:spPr>
          <a:xfrm>
            <a:off x="9936543" y="2391380"/>
            <a:ext cx="1452693" cy="1219200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b="1">
                <a:solidFill>
                  <a:sysClr val="windowText" lastClr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SC May  (2022)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A6F4250D-5CA1-4D42-A1CD-842EA7879F8D}"/>
              </a:ext>
            </a:extLst>
          </p:cNvPr>
          <p:cNvSpPr txBox="1"/>
          <p:nvPr/>
        </p:nvSpPr>
        <p:spPr>
          <a:xfrm>
            <a:off x="3865109" y="3854043"/>
            <a:ext cx="1977390" cy="400110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lvl="0" algn="ctr"/>
            <a:r>
              <a:rPr lang="ar-EG" altLang="en-US" sz="2000" b="1" dirty="0">
                <a:solidFill>
                  <a:srgbClr val="002060"/>
                </a:solidFill>
                <a:cs typeface="Times New Roman"/>
              </a:rPr>
              <a:t>اعتماد المواصفة ٧١</a:t>
            </a:r>
            <a:endParaRPr lang="en-US" sz="2000" b="1" i="0" dirty="0">
              <a:solidFill>
                <a:srgbClr val="002060"/>
              </a:solidFill>
              <a:cs typeface="Times New Roman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EA141470-A3F8-4442-9EB2-1AF47607D0B0}"/>
              </a:ext>
            </a:extLst>
          </p:cNvPr>
          <p:cNvSpPr txBox="1"/>
          <p:nvPr/>
        </p:nvSpPr>
        <p:spPr>
          <a:xfrm>
            <a:off x="6619146" y="3787495"/>
            <a:ext cx="2335892" cy="400110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lvl="0" algn="ctr"/>
            <a:r>
              <a:rPr lang="ar-EG" altLang="en-US" sz="2000" b="1" dirty="0">
                <a:solidFill>
                  <a:srgbClr val="002060"/>
                </a:solidFill>
                <a:cs typeface="Times New Roman"/>
              </a:rPr>
              <a:t>إنتاج المسودة الأولى</a:t>
            </a:r>
            <a:endParaRPr lang="en-US" sz="2000" b="1" i="0" dirty="0">
              <a:solidFill>
                <a:srgbClr val="002060"/>
              </a:solidFill>
              <a:cs typeface="Times New Roman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1AF1D499-753F-4ADA-804D-27331D603E95}"/>
              </a:ext>
            </a:extLst>
          </p:cNvPr>
          <p:cNvSpPr txBox="1"/>
          <p:nvPr/>
        </p:nvSpPr>
        <p:spPr>
          <a:xfrm>
            <a:off x="703218" y="3773566"/>
            <a:ext cx="2077175" cy="707886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algn="ctr"/>
            <a:r>
              <a:rPr lang="ar-EG" altLang="en-US" sz="2000" b="1" dirty="0">
                <a:solidFill>
                  <a:srgbClr val="002060"/>
                </a:solidFill>
                <a:cs typeface="Times New Roman"/>
              </a:rPr>
              <a:t>أضافة الموضوع إلى برنامج العمل </a:t>
            </a:r>
            <a:endParaRPr lang="en-US" sz="2000" b="1" i="0" dirty="0">
              <a:solidFill>
                <a:srgbClr val="002060"/>
              </a:solidFill>
              <a:cs typeface="Times New Roman" panose="02020603050405020304" pitchFamily="18" charset="0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97C58702-0273-4BC9-AAFA-7B97A5A560D0}"/>
              </a:ext>
            </a:extLst>
          </p:cNvPr>
          <p:cNvSpPr txBox="1"/>
          <p:nvPr/>
        </p:nvSpPr>
        <p:spPr>
          <a:xfrm>
            <a:off x="9710397" y="3712154"/>
            <a:ext cx="2000957" cy="707886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lvl="0" algn="ctr" rtl="1"/>
            <a:r>
              <a:rPr lang="ar-EG" altLang="en-US" sz="2000" b="1" dirty="0">
                <a:solidFill>
                  <a:srgbClr val="002060"/>
                </a:solidFill>
                <a:cs typeface="Times New Roman"/>
              </a:rPr>
              <a:t>اعتمدت المداولة الأولى</a:t>
            </a:r>
            <a:endParaRPr lang="en-US" sz="2000" b="1" i="0" dirty="0">
              <a:solidFill>
                <a:srgbClr val="002060"/>
              </a:solidFill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30" name="Arrow: Right 29">
            <a:extLst>
              <a:ext uri="{FF2B5EF4-FFF2-40B4-BE49-F238E27FC236}">
                <a16:creationId xmlns:a16="http://schemas.microsoft.com/office/drawing/2014/main" id="{AF08D15C-65E1-4527-8103-68B96C84AD3B}"/>
              </a:ext>
            </a:extLst>
          </p:cNvPr>
          <p:cNvSpPr/>
          <p:nvPr/>
        </p:nvSpPr>
        <p:spPr>
          <a:xfrm>
            <a:off x="2709673" y="3000980"/>
            <a:ext cx="749808" cy="304800"/>
          </a:xfrm>
          <a:prstGeom prst="rightArrow">
            <a:avLst>
              <a:gd name="adj1" fmla="val 68000"/>
              <a:gd name="adj2" fmla="val 5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Arrow: Right 35">
            <a:extLst>
              <a:ext uri="{FF2B5EF4-FFF2-40B4-BE49-F238E27FC236}">
                <a16:creationId xmlns:a16="http://schemas.microsoft.com/office/drawing/2014/main" id="{51E2A632-9DF1-41EB-9360-87E23D1FAAE8}"/>
              </a:ext>
            </a:extLst>
          </p:cNvPr>
          <p:cNvSpPr/>
          <p:nvPr/>
        </p:nvSpPr>
        <p:spPr>
          <a:xfrm>
            <a:off x="5721096" y="2981386"/>
            <a:ext cx="749808" cy="304800"/>
          </a:xfrm>
          <a:prstGeom prst="rightArrow">
            <a:avLst>
              <a:gd name="adj1" fmla="val 68000"/>
              <a:gd name="adj2" fmla="val 5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Arrow: Right 36">
            <a:extLst>
              <a:ext uri="{FF2B5EF4-FFF2-40B4-BE49-F238E27FC236}">
                <a16:creationId xmlns:a16="http://schemas.microsoft.com/office/drawing/2014/main" id="{713F27F3-F8D8-4906-8334-F3F92B99456D}"/>
              </a:ext>
            </a:extLst>
          </p:cNvPr>
          <p:cNvSpPr/>
          <p:nvPr/>
        </p:nvSpPr>
        <p:spPr>
          <a:xfrm flipV="1">
            <a:off x="8796746" y="2924389"/>
            <a:ext cx="749808" cy="304800"/>
          </a:xfrm>
          <a:prstGeom prst="rightArrow">
            <a:avLst>
              <a:gd name="adj1" fmla="val 68000"/>
              <a:gd name="adj2" fmla="val 5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2576600"/>
      </p:ext>
    </p:extLst>
  </p:cSld>
  <p:clrMapOvr>
    <a:masterClrMapping/>
  </p:clrMapOvr>
  <p:extLst>
    <p:ext uri="{6950BFC3-D8DA-4A85-94F7-54DA5524770B}">
      <p188:commentRel xmlns:p188="http://schemas.microsoft.com/office/powerpoint/2018/8/main" r:id="rId3"/>
    </p:ext>
  </p:extLs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 txBox="1">
            <a:spLocks/>
          </p:cNvSpPr>
          <p:nvPr/>
        </p:nvSpPr>
        <p:spPr bwMode="auto">
          <a:xfrm>
            <a:off x="2080734" y="218878"/>
            <a:ext cx="8023860" cy="1114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 b="1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 b="1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 b="1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 b="1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1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1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1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1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r>
              <a:rPr lang="ar-SA" altLang="ja-JP" sz="4290" dirty="0">
                <a:solidFill>
                  <a:srgbClr val="165A30"/>
                </a:solidFill>
                <a:latin typeface="+mn-lt"/>
                <a:cs typeface="Arial" panose="020B0604020202020204" pitchFamily="34" charset="0"/>
              </a:rPr>
              <a:t>اعتبارات عامة</a:t>
            </a:r>
            <a:endParaRPr lang="en-US" altLang="ja-JP" sz="4290" dirty="0">
              <a:solidFill>
                <a:srgbClr val="165A30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13" name="TextBox 3"/>
          <p:cNvSpPr txBox="1">
            <a:spLocks noChangeArrowheads="1"/>
          </p:cNvSpPr>
          <p:nvPr/>
        </p:nvSpPr>
        <p:spPr bwMode="auto">
          <a:xfrm>
            <a:off x="5492604" y="1441730"/>
            <a:ext cx="1574469" cy="4524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 b="1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 b="1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 b="1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 b="1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1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1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1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1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r>
              <a:rPr lang="ar-SA" altLang="en-US" sz="2340" dirty="0">
                <a:solidFill>
                  <a:schemeClr val="accent6">
                    <a:lumMod val="50000"/>
                  </a:schemeClr>
                </a:solidFill>
                <a:latin typeface="Calibri (body)"/>
              </a:rPr>
              <a:t>سبب المراجعة</a:t>
            </a:r>
            <a:endParaRPr lang="en-US" altLang="en-US" sz="2340" dirty="0">
              <a:solidFill>
                <a:schemeClr val="accent6">
                  <a:lumMod val="50000"/>
                </a:schemeClr>
              </a:solidFill>
              <a:latin typeface="Calibri (body)"/>
            </a:endParaRPr>
          </a:p>
        </p:txBody>
      </p:sp>
      <p:sp>
        <p:nvSpPr>
          <p:cNvPr id="3" name="Rounded Rectangle 2"/>
          <p:cNvSpPr/>
          <p:nvPr/>
        </p:nvSpPr>
        <p:spPr>
          <a:xfrm>
            <a:off x="2122594" y="2168341"/>
            <a:ext cx="7946812" cy="615344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20000"/>
                <a:lumOff val="8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866775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ar-EG" sz="2000" b="1" dirty="0">
                <a:solidFill>
                  <a:srgbClr val="002060"/>
                </a:solidFill>
              </a:rPr>
              <a:t>وجود ما يقرب من ٣٠ مصطلحا يصف حالة العائل في المرجعيات والأبحاث</a:t>
            </a:r>
            <a:endParaRPr lang="en-US" sz="2000" b="1" dirty="0">
              <a:solidFill>
                <a:srgbClr val="002060"/>
              </a:solidFill>
            </a:endParaRPr>
          </a:p>
        </p:txBody>
      </p:sp>
      <p:sp>
        <p:nvSpPr>
          <p:cNvPr id="14" name="Rounded Rectangle 13"/>
          <p:cNvSpPr/>
          <p:nvPr/>
        </p:nvSpPr>
        <p:spPr>
          <a:xfrm>
            <a:off x="2081158" y="3346336"/>
            <a:ext cx="7946812" cy="822406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20000"/>
                <a:lumOff val="8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866775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ar-EG" sz="2000" b="1" dirty="0">
                <a:solidFill>
                  <a:srgbClr val="002060"/>
                </a:solidFill>
              </a:rPr>
              <a:t>عدم الاتساق في تفسير حالات العوائل في المراجع والأبحاث المنشورة، يمكن أن يؤدي الي نزاعات بين </a:t>
            </a:r>
            <a:r>
              <a:rPr lang="ar-SA" sz="2000" b="1" dirty="0">
                <a:solidFill>
                  <a:srgbClr val="002060"/>
                </a:solidFill>
              </a:rPr>
              <a:t>المنظمات الوطنية</a:t>
            </a:r>
            <a:endParaRPr lang="en-GB" sz="2000" b="1" kern="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Rounded Rectangle 14"/>
          <p:cNvSpPr/>
          <p:nvPr/>
        </p:nvSpPr>
        <p:spPr>
          <a:xfrm>
            <a:off x="1285875" y="4673084"/>
            <a:ext cx="9829800" cy="1251465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40000"/>
                <a:lumOff val="6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ar-EG" sz="2000" b="1" dirty="0">
                <a:solidFill>
                  <a:schemeClr val="tx2">
                    <a:lumMod val="50000"/>
                  </a:schemeClr>
                </a:solidFill>
              </a:rPr>
              <a:t>المعايير التي يجب استخدامها كدليل عند تقييم عملية تحديد حالة الفاكهه لذباب الفاكهة </a:t>
            </a:r>
            <a:r>
              <a:rPr lang="en-US" sz="2000" b="1" dirty="0">
                <a:solidFill>
                  <a:schemeClr val="tx2">
                    <a:lumMod val="50000"/>
                  </a:schemeClr>
                </a:solidFill>
              </a:rPr>
              <a:t>(</a:t>
            </a:r>
            <a:r>
              <a:rPr lang="en-US" sz="2000" b="1" dirty="0" err="1">
                <a:solidFill>
                  <a:schemeClr val="tx2">
                    <a:lumMod val="50000"/>
                  </a:schemeClr>
                </a:solidFill>
              </a:rPr>
              <a:t>Tephritidae</a:t>
            </a:r>
            <a:r>
              <a:rPr lang="en-US" sz="2000" b="1" dirty="0">
                <a:solidFill>
                  <a:schemeClr val="tx2">
                    <a:lumMod val="50000"/>
                  </a:schemeClr>
                </a:solidFill>
              </a:rPr>
              <a:t>)</a:t>
            </a:r>
            <a:r>
              <a:rPr lang="ar-EG" sz="2000" b="1" dirty="0">
                <a:solidFill>
                  <a:schemeClr val="tx2">
                    <a:lumMod val="50000"/>
                  </a:schemeClr>
                </a:solidFill>
              </a:rPr>
              <a:t> مبنية على المعلومات الموجودة بالفعل
وتماشى التطبيق المتسق لهذه المعايير مع أحكام المعيار الدولي لتدابير الصحة النباتية رقم ٣٧</a:t>
            </a:r>
            <a:endParaRPr lang="en-US" sz="2000" b="1" dirty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Down Arrow 4"/>
          <p:cNvSpPr/>
          <p:nvPr/>
        </p:nvSpPr>
        <p:spPr>
          <a:xfrm>
            <a:off x="5784123" y="4246013"/>
            <a:ext cx="495713" cy="352030"/>
          </a:xfrm>
          <a:prstGeom prst="downArrow">
            <a:avLst/>
          </a:prstGeom>
          <a:solidFill>
            <a:schemeClr val="accent6">
              <a:lumMod val="50000"/>
            </a:schemeClr>
          </a:solidFill>
          <a:ln>
            <a:solidFill>
              <a:schemeClr val="accent6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755"/>
          </a:p>
        </p:txBody>
      </p:sp>
      <p:sp>
        <p:nvSpPr>
          <p:cNvPr id="7" name="Plus 6"/>
          <p:cNvSpPr/>
          <p:nvPr/>
        </p:nvSpPr>
        <p:spPr>
          <a:xfrm>
            <a:off x="5821041" y="2877311"/>
            <a:ext cx="430220" cy="430220"/>
          </a:xfrm>
          <a:prstGeom prst="mathPlus">
            <a:avLst/>
          </a:prstGeom>
          <a:solidFill>
            <a:schemeClr val="accent6">
              <a:lumMod val="50000"/>
            </a:schemeClr>
          </a:solidFill>
          <a:ln>
            <a:solidFill>
              <a:schemeClr val="accent6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755"/>
          </a:p>
        </p:txBody>
      </p:sp>
    </p:spTree>
    <p:extLst>
      <p:ext uri="{BB962C8B-B14F-4D97-AF65-F5344CB8AC3E}">
        <p14:creationId xmlns:p14="http://schemas.microsoft.com/office/powerpoint/2010/main" val="139923942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022543" y="-152400"/>
            <a:ext cx="7578090" cy="1114425"/>
          </a:xfrm>
        </p:spPr>
        <p:txBody>
          <a:bodyPr>
            <a:normAutofit/>
          </a:bodyPr>
          <a:lstStyle/>
          <a:p>
            <a:r>
              <a:rPr lang="ar-SA" sz="4400" b="1" dirty="0">
                <a:solidFill>
                  <a:srgbClr val="165A30"/>
                </a:solidFill>
                <a:latin typeface="+mn-lt"/>
              </a:rPr>
              <a:t>النطاق</a:t>
            </a:r>
            <a:endParaRPr lang="en-US" sz="4400" b="1" dirty="0">
              <a:solidFill>
                <a:srgbClr val="165A30"/>
              </a:solidFill>
              <a:latin typeface="+mn-lt"/>
            </a:endParaRPr>
          </a:p>
        </p:txBody>
      </p:sp>
      <p:sp>
        <p:nvSpPr>
          <p:cNvPr id="4" name="Freeform: Shape 3">
            <a:extLst>
              <a:ext uri="{FF2B5EF4-FFF2-40B4-BE49-F238E27FC236}">
                <a16:creationId xmlns:a16="http://schemas.microsoft.com/office/drawing/2014/main" id="{4430BD2A-A37A-472C-9129-DFFD764F9B0E}"/>
              </a:ext>
            </a:extLst>
          </p:cNvPr>
          <p:cNvSpPr/>
          <p:nvPr/>
        </p:nvSpPr>
        <p:spPr>
          <a:xfrm>
            <a:off x="1259508" y="1605036"/>
            <a:ext cx="9564047" cy="952500"/>
          </a:xfrm>
          <a:custGeom>
            <a:avLst/>
            <a:gdLst>
              <a:gd name="connsiteX0" fmla="*/ 0 w 8197516"/>
              <a:gd name="connsiteY0" fmla="*/ 245315 h 1471860"/>
              <a:gd name="connsiteX1" fmla="*/ 245315 w 8197516"/>
              <a:gd name="connsiteY1" fmla="*/ 0 h 1471860"/>
              <a:gd name="connsiteX2" fmla="*/ 7952201 w 8197516"/>
              <a:gd name="connsiteY2" fmla="*/ 0 h 1471860"/>
              <a:gd name="connsiteX3" fmla="*/ 8197516 w 8197516"/>
              <a:gd name="connsiteY3" fmla="*/ 245315 h 1471860"/>
              <a:gd name="connsiteX4" fmla="*/ 8197516 w 8197516"/>
              <a:gd name="connsiteY4" fmla="*/ 1226545 h 1471860"/>
              <a:gd name="connsiteX5" fmla="*/ 7952201 w 8197516"/>
              <a:gd name="connsiteY5" fmla="*/ 1471860 h 1471860"/>
              <a:gd name="connsiteX6" fmla="*/ 245315 w 8197516"/>
              <a:gd name="connsiteY6" fmla="*/ 1471860 h 1471860"/>
              <a:gd name="connsiteX7" fmla="*/ 0 w 8197516"/>
              <a:gd name="connsiteY7" fmla="*/ 1226545 h 1471860"/>
              <a:gd name="connsiteX8" fmla="*/ 0 w 8197516"/>
              <a:gd name="connsiteY8" fmla="*/ 245315 h 14718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8197516" h="1471860">
                <a:moveTo>
                  <a:pt x="0" y="245315"/>
                </a:moveTo>
                <a:cubicBezTo>
                  <a:pt x="0" y="109831"/>
                  <a:pt x="109831" y="0"/>
                  <a:pt x="245315" y="0"/>
                </a:cubicBezTo>
                <a:lnTo>
                  <a:pt x="7952201" y="0"/>
                </a:lnTo>
                <a:cubicBezTo>
                  <a:pt x="8087685" y="0"/>
                  <a:pt x="8197516" y="109831"/>
                  <a:pt x="8197516" y="245315"/>
                </a:cubicBezTo>
                <a:lnTo>
                  <a:pt x="8197516" y="1226545"/>
                </a:lnTo>
                <a:cubicBezTo>
                  <a:pt x="8197516" y="1362029"/>
                  <a:pt x="8087685" y="1471860"/>
                  <a:pt x="7952201" y="1471860"/>
                </a:cubicBezTo>
                <a:lnTo>
                  <a:pt x="245315" y="1471860"/>
                </a:lnTo>
                <a:cubicBezTo>
                  <a:pt x="109831" y="1471860"/>
                  <a:pt x="0" y="1362029"/>
                  <a:pt x="0" y="1226545"/>
                </a:cubicBezTo>
                <a:lnTo>
                  <a:pt x="0" y="245315"/>
                </a:lnTo>
                <a:close/>
              </a:path>
            </a:pathLst>
          </a:cu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spcFirstLastPara="0" vert="horz" wrap="square" lIns="110916" tIns="110916" rIns="110916" bIns="110916" numCol="1" spcCol="1270" anchor="t" anchorCtr="0">
            <a:noAutofit/>
          </a:bodyPr>
          <a:lstStyle/>
          <a:p>
            <a:pPr algn="ctr" defTabSz="476726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ar-EG" sz="3200" b="1" dirty="0"/>
              <a:t>يصف المرفق معايير تقييم المعلومات المتاحة لتحديد حالة عائل الفاكهة لذباب الفاكهة</a:t>
            </a:r>
            <a:endParaRPr lang="en-GB" sz="3200" dirty="0">
              <a:solidFill>
                <a:schemeClr val="tx1"/>
              </a:solidFill>
              <a:cs typeface="Calibri" panose="020F0502020204030204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DAE41477-CD21-4450-948C-30363D341E42}"/>
              </a:ext>
            </a:extLst>
          </p:cNvPr>
          <p:cNvSpPr/>
          <p:nvPr/>
        </p:nvSpPr>
        <p:spPr>
          <a:xfrm>
            <a:off x="771967" y="3024756"/>
            <a:ext cx="2929710" cy="1429607"/>
          </a:xfrm>
          <a:prstGeom prst="rect">
            <a:avLst/>
          </a:prstGeom>
          <a:solidFill>
            <a:schemeClr val="accent1">
              <a:alpha val="96000"/>
            </a:schemeClr>
          </a:solidFill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ar-EG" sz="2000" b="1" dirty="0">
                <a:ea typeface="MS Mincho"/>
              </a:rPr>
              <a:t>المصطلحات في المراجع  والأدبيات والمواءمة مع المصطلحات الواردة في المعيار الدولي لتدابير الصحة النباتية ٣٧</a:t>
            </a:r>
            <a:endParaRPr lang="en-US" sz="2000" b="1" dirty="0">
              <a:ea typeface="MS Mincho"/>
              <a:cs typeface="Calibri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1FEB09AF-49B2-4D94-AEEF-DECED7625543}"/>
              </a:ext>
            </a:extLst>
          </p:cNvPr>
          <p:cNvSpPr/>
          <p:nvPr/>
        </p:nvSpPr>
        <p:spPr>
          <a:xfrm>
            <a:off x="4607070" y="3033327"/>
            <a:ext cx="2908529" cy="1421036"/>
          </a:xfrm>
          <a:prstGeom prst="rect">
            <a:avLst/>
          </a:prstGeom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ar-EG" sz="2000" b="1" dirty="0">
                <a:cs typeface="Calibri"/>
              </a:rPr>
              <a:t>معايير تحديد العائل الطبيعي والعائل الأساسي، وغير المضيف</a:t>
            </a:r>
            <a:endParaRPr lang="en-US" sz="2000" b="1" dirty="0">
              <a:cs typeface="Calibri"/>
            </a:endParaRPr>
          </a:p>
        </p:txBody>
      </p:sp>
      <p:sp>
        <p:nvSpPr>
          <p:cNvPr id="12" name="Arrow: Quad 11">
            <a:extLst>
              <a:ext uri="{FF2B5EF4-FFF2-40B4-BE49-F238E27FC236}">
                <a16:creationId xmlns:a16="http://schemas.microsoft.com/office/drawing/2014/main" id="{4E9F3BD5-3141-413F-9DAA-EE35CC327815}"/>
              </a:ext>
            </a:extLst>
          </p:cNvPr>
          <p:cNvSpPr/>
          <p:nvPr/>
        </p:nvSpPr>
        <p:spPr>
          <a:xfrm>
            <a:off x="3810000" y="3714556"/>
            <a:ext cx="425077" cy="421391"/>
          </a:xfrm>
          <a:prstGeom prst="quadArrow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55"/>
          </a:p>
        </p:txBody>
      </p:sp>
      <p:sp>
        <p:nvSpPr>
          <p:cNvPr id="13" name="Arrow: Quad 12">
            <a:extLst>
              <a:ext uri="{FF2B5EF4-FFF2-40B4-BE49-F238E27FC236}">
                <a16:creationId xmlns:a16="http://schemas.microsoft.com/office/drawing/2014/main" id="{8F1A5795-35DE-4362-BACC-FADFEE9A5745}"/>
              </a:ext>
            </a:extLst>
          </p:cNvPr>
          <p:cNvSpPr/>
          <p:nvPr/>
        </p:nvSpPr>
        <p:spPr>
          <a:xfrm>
            <a:off x="7572753" y="3548915"/>
            <a:ext cx="425077" cy="421391"/>
          </a:xfrm>
          <a:prstGeom prst="quadArrow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55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019C8C3-6C60-40F4-84E5-AAE7108E0B69}"/>
              </a:ext>
            </a:extLst>
          </p:cNvPr>
          <p:cNvSpPr/>
          <p:nvPr/>
        </p:nvSpPr>
        <p:spPr>
          <a:xfrm>
            <a:off x="4607068" y="4923924"/>
            <a:ext cx="2820119" cy="1337590"/>
          </a:xfrm>
          <a:prstGeom prst="rect">
            <a:avLst/>
          </a:prstGeom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ar-EG" sz="2000" b="1" dirty="0">
                <a:cs typeface="Calibri"/>
              </a:rPr>
              <a:t>تطبيق تحديد حالة العائل</a:t>
            </a:r>
            <a:endParaRPr lang="en-US" sz="2000" b="1" dirty="0">
              <a:cs typeface="Calibri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73DF280A-6FBD-4181-9BB6-EB8D5956B623}"/>
              </a:ext>
            </a:extLst>
          </p:cNvPr>
          <p:cNvSpPr/>
          <p:nvPr/>
        </p:nvSpPr>
        <p:spPr>
          <a:xfrm>
            <a:off x="8265536" y="3027815"/>
            <a:ext cx="2754826" cy="1383508"/>
          </a:xfrm>
          <a:prstGeom prst="rect">
            <a:avLst/>
          </a:prstGeom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ar-EG" sz="2000" b="1" dirty="0">
                <a:cs typeface="Calibri"/>
              </a:rPr>
              <a:t>تقييم عدم اليقين في تحديد حالة العائل</a:t>
            </a:r>
            <a:endParaRPr lang="en-US" sz="2000" b="1" dirty="0">
              <a:cs typeface="Calibri"/>
            </a:endParaRPr>
          </a:p>
        </p:txBody>
      </p:sp>
      <p:sp>
        <p:nvSpPr>
          <p:cNvPr id="16" name="Arrow: Quad 15">
            <a:extLst>
              <a:ext uri="{FF2B5EF4-FFF2-40B4-BE49-F238E27FC236}">
                <a16:creationId xmlns:a16="http://schemas.microsoft.com/office/drawing/2014/main" id="{A88860BA-630C-4790-A1EB-E6310B62CE33}"/>
              </a:ext>
            </a:extLst>
          </p:cNvPr>
          <p:cNvSpPr/>
          <p:nvPr/>
        </p:nvSpPr>
        <p:spPr>
          <a:xfrm>
            <a:off x="5738506" y="4500878"/>
            <a:ext cx="425077" cy="421391"/>
          </a:xfrm>
          <a:prstGeom prst="quadArrow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55"/>
          </a:p>
        </p:txBody>
      </p:sp>
    </p:spTree>
    <p:extLst>
      <p:ext uri="{BB962C8B-B14F-4D97-AF65-F5344CB8AC3E}">
        <p14:creationId xmlns:p14="http://schemas.microsoft.com/office/powerpoint/2010/main" val="157594832"/>
      </p:ext>
    </p:extLst>
  </p:cSld>
  <p:clrMapOvr>
    <a:masterClrMapping/>
  </p:clrMapOvr>
  <p:extLst>
    <p:ext uri="{6950BFC3-D8DA-4A85-94F7-54DA5524770B}">
      <p188:commentRel xmlns:p188="http://schemas.microsoft.com/office/powerpoint/2018/8/main" r:id="rId2"/>
    </p:ext>
  </p:extLs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 1"/>
          <p:cNvGraphicFramePr/>
          <p:nvPr>
            <p:extLst>
              <p:ext uri="{D42A27DB-BD31-4B8C-83A1-F6EECF244321}">
                <p14:modId xmlns:p14="http://schemas.microsoft.com/office/powerpoint/2010/main" val="3452294008"/>
              </p:ext>
            </p:extLst>
          </p:nvPr>
        </p:nvGraphicFramePr>
        <p:xfrm>
          <a:off x="1066800" y="1355681"/>
          <a:ext cx="10363200" cy="4648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7472415" y="586240"/>
            <a:ext cx="184731" cy="3624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1755"/>
          </a:p>
        </p:txBody>
      </p:sp>
      <p:sp>
        <p:nvSpPr>
          <p:cNvPr id="6" name="TextBox 5"/>
          <p:cNvSpPr txBox="1"/>
          <p:nvPr/>
        </p:nvSpPr>
        <p:spPr>
          <a:xfrm>
            <a:off x="2133600" y="179206"/>
            <a:ext cx="782052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ar-EG" sz="4400" b="1" dirty="0">
                <a:solidFill>
                  <a:srgbClr val="165A30"/>
                </a:solidFill>
              </a:rPr>
              <a:t>المتطلبات الرئيسية</a:t>
            </a:r>
            <a:endParaRPr lang="en-US" sz="4400" b="1" dirty="0">
              <a:solidFill>
                <a:srgbClr val="165A3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0225788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 txBox="1">
            <a:spLocks/>
          </p:cNvSpPr>
          <p:nvPr/>
        </p:nvSpPr>
        <p:spPr bwMode="auto">
          <a:xfrm>
            <a:off x="1839760" y="228600"/>
            <a:ext cx="8023860" cy="1114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ar-EG" altLang="ja-JP" sz="3600" b="1" dirty="0">
                <a:solidFill>
                  <a:srgbClr val="165A30"/>
                </a:solidFill>
                <a:latin typeface="Calibri (body)"/>
              </a:rPr>
              <a:t>مسائل الصياغة الرئيسية
</a:t>
            </a:r>
            <a:endParaRPr lang="en-US" altLang="ja-JP" sz="3600" b="1" dirty="0">
              <a:solidFill>
                <a:srgbClr val="165A30"/>
              </a:solidFill>
              <a:latin typeface="Calibri (body)"/>
              <a:cs typeface="Arial" panose="020B0604020202020204" pitchFamily="34" charset="0"/>
            </a:endParaRPr>
          </a:p>
        </p:txBody>
      </p:sp>
      <p:graphicFrame>
        <p:nvGraphicFramePr>
          <p:cNvPr id="2" name="Diagram 1"/>
          <p:cNvGraphicFramePr/>
          <p:nvPr>
            <p:extLst>
              <p:ext uri="{D42A27DB-BD31-4B8C-83A1-F6EECF244321}">
                <p14:modId xmlns:p14="http://schemas.microsoft.com/office/powerpoint/2010/main" val="1131284959"/>
              </p:ext>
            </p:extLst>
          </p:nvPr>
        </p:nvGraphicFramePr>
        <p:xfrm>
          <a:off x="1066800" y="1524000"/>
          <a:ext cx="9829800" cy="465063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400870004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0E63A3-D7B6-4BEB-ABB0-5CEAD40804F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82268" y="1669857"/>
            <a:ext cx="9700260" cy="1071484"/>
          </a:xfrm>
        </p:spPr>
        <p:txBody>
          <a:bodyPr>
            <a:noAutofit/>
          </a:bodyPr>
          <a:lstStyle/>
          <a:p>
            <a:r>
              <a:rPr lang="ar-EG" altLang="ja-JP" sz="4800" dirty="0">
                <a:solidFill>
                  <a:srgbClr val="165A30"/>
                </a:solidFill>
                <a:cs typeface="Arial" panose="020B0604020202020204" pitchFamily="34" charset="0"/>
              </a:rPr>
              <a:t>المعلومات الأخرى ذات الصلة وقضايا التنفيذ المحتملة</a:t>
            </a:r>
            <a:endParaRPr lang="en-US" sz="3600" b="1" dirty="0">
              <a:latin typeface="+mn-lt"/>
              <a:cs typeface="Times New Roman" panose="02020603050405020304" pitchFamily="18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2751856-6FD4-4400-86AF-DB56462AF7D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95400" y="2514600"/>
            <a:ext cx="9906000" cy="3975123"/>
          </a:xfrm>
        </p:spPr>
        <p:txBody>
          <a:bodyPr lIns="91440" tIns="45720" rIns="91440" bIns="45720" anchor="t">
            <a:noAutofit/>
          </a:bodyPr>
          <a:lstStyle/>
          <a:p>
            <a:pPr algn="l"/>
            <a:endParaRPr lang="en-US" sz="3000" dirty="0">
              <a:latin typeface="Times New Roman" panose="02020603050405020304" pitchFamily="18" charset="0"/>
              <a:cs typeface="+mj-cs"/>
            </a:endParaRPr>
          </a:p>
          <a:p>
            <a:pPr marL="334010" indent="-334010" algn="just" rtl="1">
              <a:buFont typeface="Arial" panose="020B0604020202020204" pitchFamily="34" charset="0"/>
              <a:buChar char="•"/>
            </a:pPr>
            <a:r>
              <a:rPr lang="ar-EG" sz="3000" dirty="0">
                <a:solidFill>
                  <a:srgbClr val="002060"/>
                </a:solidFill>
                <a:cs typeface="+mj-cs"/>
              </a:rPr>
              <a:t>تتوفر الإرشادات المتعلقة بجودة مصادر المعلومات بالفعل في الأدلة الإرشادية والمواد التدريبية التي تنشرها الاتفاقية الدولية لوقاية النباتات (</a:t>
            </a:r>
            <a:r>
              <a:rPr lang="en-US" sz="3000" dirty="0">
                <a:solidFill>
                  <a:srgbClr val="002060"/>
                </a:solidFill>
                <a:cs typeface="+mj-cs"/>
              </a:rPr>
              <a:t>IPPC</a:t>
            </a:r>
            <a:r>
              <a:rPr lang="ar-EG" sz="3000" dirty="0">
                <a:solidFill>
                  <a:srgbClr val="002060"/>
                </a:solidFill>
                <a:cs typeface="+mj-cs"/>
              </a:rPr>
              <a:t>، ٢٠٢١).</a:t>
            </a:r>
          </a:p>
          <a:p>
            <a:pPr marL="457200" indent="-457200" algn="just" rtl="1">
              <a:buFont typeface="Arial" panose="020B0604020202020204" pitchFamily="34" charset="0"/>
              <a:buChar char="•"/>
            </a:pPr>
            <a:endParaRPr lang="ar-EG" sz="3000" dirty="0">
              <a:solidFill>
                <a:srgbClr val="002060"/>
              </a:solidFill>
              <a:cs typeface="+mj-cs"/>
            </a:endParaRPr>
          </a:p>
          <a:p>
            <a:pPr marL="457200" indent="-457200" algn="just" rtl="1">
              <a:buFont typeface="Arial" panose="020B0604020202020204" pitchFamily="34" charset="0"/>
              <a:buChar char="•"/>
            </a:pPr>
            <a:r>
              <a:rPr lang="ar-EG" sz="3000" dirty="0">
                <a:solidFill>
                  <a:srgbClr val="002060"/>
                </a:solidFill>
                <a:cs typeface="+mj-cs"/>
              </a:rPr>
              <a:t>اقترح فريق الخبراء الفني المعني مراجعة تركيزيه للمعيار الدولي ٣٧ لمعالجة تعريف "العائل </a:t>
            </a:r>
            <a:r>
              <a:rPr lang="ar-SA" sz="3000" dirty="0">
                <a:solidFill>
                  <a:srgbClr val="002060"/>
                </a:solidFill>
                <a:cs typeface="+mj-cs"/>
              </a:rPr>
              <a:t>الأساسي</a:t>
            </a:r>
            <a:r>
              <a:rPr lang="ar-EG" sz="3000" dirty="0">
                <a:solidFill>
                  <a:srgbClr val="002060"/>
                </a:solidFill>
                <a:cs typeface="+mj-cs"/>
              </a:rPr>
              <a:t> </a:t>
            </a:r>
            <a:r>
              <a:rPr lang="en-US" sz="3000" dirty="0">
                <a:solidFill>
                  <a:srgbClr val="002060"/>
                </a:solidFill>
                <a:cs typeface="+mj-cs"/>
              </a:rPr>
              <a:t>Conditional host</a:t>
            </a:r>
            <a:r>
              <a:rPr lang="ar-EG" sz="3000" dirty="0">
                <a:solidFill>
                  <a:srgbClr val="002060"/>
                </a:solidFill>
                <a:cs typeface="+mj-cs"/>
              </a:rPr>
              <a:t>" من أجل اعتماد مواءمة مناسبة مع ملحق المعيار.</a:t>
            </a:r>
            <a:endParaRPr lang="en-GB" sz="3000" dirty="0">
              <a:latin typeface="Times New Roman" panose="02020603050405020304" pitchFamily="18" charset="0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194906056"/>
      </p:ext>
    </p:extLst>
  </p:cSld>
  <p:clrMapOvr>
    <a:masterClrMapping/>
  </p:clrMapOvr>
  <p:extLst>
    <p:ext uri="{6950BFC3-D8DA-4A85-94F7-54DA5524770B}">
      <p188:commentRel xmlns:p188="http://schemas.microsoft.com/office/powerpoint/2018/8/main" r:id="rId2"/>
    </p:ext>
  </p:extLs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olo 5">
            <a:extLst>
              <a:ext uri="{FF2B5EF4-FFF2-40B4-BE49-F238E27FC236}">
                <a16:creationId xmlns:a16="http://schemas.microsoft.com/office/drawing/2014/main" id="{58A43A09-91A0-0B4E-A1B9-69205A0FA91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>
              <a:defRPr/>
            </a:pPr>
            <a:r>
              <a:rPr lang="ar-SA" dirty="0"/>
              <a:t>شكرا</a:t>
            </a:r>
            <a:endParaRPr lang="it-IT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A5343FCF-8DD9-BC48-8DE5-A30633EF8F93}"/>
              </a:ext>
            </a:extLst>
          </p:cNvPr>
          <p:cNvSpPr/>
          <p:nvPr/>
        </p:nvSpPr>
        <p:spPr>
          <a:xfrm>
            <a:off x="625151" y="4895592"/>
            <a:ext cx="3153747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ar-SA" altLang="en-US" sz="1600" b="1" dirty="0">
                <a:solidFill>
                  <a:schemeClr val="bg1"/>
                </a:solidFill>
                <a:ea typeface="Arial Unicode MS" panose="020B0604020202020204" pitchFamily="34" charset="-128"/>
              </a:rPr>
              <a:t>أمانة الاتفاقية الدولية لوقاية النباتات</a:t>
            </a:r>
            <a:br>
              <a:rPr lang="fr-FR" altLang="en-US" sz="1600" b="1" dirty="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</a:br>
            <a:br>
              <a:rPr lang="fr-FR" altLang="en-US" sz="1600" b="1" dirty="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</a:br>
            <a:r>
              <a:rPr lang="ar-SA" altLang="en-US" sz="1600" dirty="0">
                <a:solidFill>
                  <a:schemeClr val="bg1"/>
                </a:solidFill>
                <a:ea typeface="Arial Unicode MS" panose="020B0604020202020204" pitchFamily="34" charset="-128"/>
              </a:rPr>
              <a:t>منظمة الأغذية والزراعة للأمم المتحدة (الفاو)</a:t>
            </a:r>
            <a:br>
              <a:rPr lang="fr-FR" altLang="en-US" sz="1600" dirty="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</a:br>
            <a:br>
              <a:rPr lang="fr-FR" altLang="en-US" sz="1600" dirty="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</a:br>
            <a:r>
              <a:rPr lang="fr-FR" altLang="en-US" sz="1600" dirty="0">
                <a:solidFill>
                  <a:srgbClr val="FFFF00"/>
                </a:solidFill>
                <a:ea typeface="Arial Unicode MS" panose="020B0604020202020204" pitchFamily="34" charset="-128"/>
                <a:cs typeface="Arial" panose="020B0604020202020204" pitchFamily="34" charset="0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ippc@fao.org</a:t>
            </a:r>
            <a:r>
              <a:rPr lang="fr-FR" altLang="en-US" sz="1600" dirty="0">
                <a:solidFill>
                  <a:srgbClr val="FFFF00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 | </a:t>
            </a:r>
            <a:r>
              <a:rPr lang="fr-FR" altLang="en-US" sz="1600" dirty="0">
                <a:solidFill>
                  <a:srgbClr val="FFFF00"/>
                </a:solidFill>
                <a:ea typeface="Arial Unicode MS" panose="020B0604020202020204" pitchFamily="34" charset="-128"/>
                <a:cs typeface="Arial" panose="020B0604020202020204" pitchFamily="34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www.ippc.int</a:t>
            </a:r>
            <a:endParaRPr lang="en-IT" sz="1600">
              <a:solidFill>
                <a:schemeClr val="bg1"/>
              </a:solidFill>
            </a:endParaRPr>
          </a:p>
        </p:txBody>
      </p:sp>
      <p:pic>
        <p:nvPicPr>
          <p:cNvPr id="5" name="Picture Placeholder 9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58" r="32506" b="2658"/>
          <a:stretch/>
        </p:blipFill>
        <p:spPr>
          <a:xfrm>
            <a:off x="3962400" y="3816263"/>
            <a:ext cx="8229600" cy="30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0977801"/>
      </p:ext>
    </p:extLst>
  </p:cSld>
  <p:clrMapOvr>
    <a:masterClrMapping/>
  </p:clrMapOvr>
</p:sld>
</file>

<file path=ppt/theme/theme1.xml><?xml version="1.0" encoding="utf-8"?>
<a:theme xmlns:a="http://schemas.openxmlformats.org/drawingml/2006/main" name="COVER">
  <a:themeElements>
    <a:clrScheme name="Red Violet">
      <a:dk1>
        <a:sysClr val="windowText" lastClr="000000"/>
      </a:dk1>
      <a:lt1>
        <a:sysClr val="window" lastClr="FFFFFF"/>
      </a:lt1>
      <a:dk2>
        <a:srgbClr val="454551"/>
      </a:dk2>
      <a:lt2>
        <a:srgbClr val="D8D9DC"/>
      </a:lt2>
      <a:accent1>
        <a:srgbClr val="E32D91"/>
      </a:accent1>
      <a:accent2>
        <a:srgbClr val="C830CC"/>
      </a:accent2>
      <a:accent3>
        <a:srgbClr val="4EA6DC"/>
      </a:accent3>
      <a:accent4>
        <a:srgbClr val="4775E7"/>
      </a:accent4>
      <a:accent5>
        <a:srgbClr val="8971E1"/>
      </a:accent5>
      <a:accent6>
        <a:srgbClr val="D54773"/>
      </a:accent6>
      <a:hlink>
        <a:srgbClr val="6B9F25"/>
      </a:hlink>
      <a:folHlink>
        <a:srgbClr val="8C8C8C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1" id="{CAB0C303-AD70-AA45-B95F-BD78E5B9B257}" vid="{5F113010-637E-E748-8631-09046E636BC9}"/>
    </a:ext>
  </a:extLst>
</a:theme>
</file>

<file path=ppt/theme/theme2.xml><?xml version="1.0" encoding="utf-8"?>
<a:theme xmlns:a="http://schemas.openxmlformats.org/drawingml/2006/main" name="Internal screen">
  <a:themeElements>
    <a:clrScheme name="Red Violet">
      <a:dk1>
        <a:sysClr val="windowText" lastClr="000000"/>
      </a:dk1>
      <a:lt1>
        <a:sysClr val="window" lastClr="FFFFFF"/>
      </a:lt1>
      <a:dk2>
        <a:srgbClr val="454551"/>
      </a:dk2>
      <a:lt2>
        <a:srgbClr val="D8D9DC"/>
      </a:lt2>
      <a:accent1>
        <a:srgbClr val="E32D91"/>
      </a:accent1>
      <a:accent2>
        <a:srgbClr val="C830CC"/>
      </a:accent2>
      <a:accent3>
        <a:srgbClr val="4EA6DC"/>
      </a:accent3>
      <a:accent4>
        <a:srgbClr val="4775E7"/>
      </a:accent4>
      <a:accent5>
        <a:srgbClr val="8971E1"/>
      </a:accent5>
      <a:accent6>
        <a:srgbClr val="D54773"/>
      </a:accent6>
      <a:hlink>
        <a:srgbClr val="6B9F25"/>
      </a:hlink>
      <a:folHlink>
        <a:srgbClr val="8C8C8C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/>
      <a:bodyPr lIns="540000" tIns="0" rIns="360000" anchor="t" anchorCtr="0"/>
      <a:lstStyle>
        <a:defPPr>
          <a:defRPr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Presentation1" id="{CAB0C303-AD70-AA45-B95F-BD78E5B9B257}" vid="{E00B94CF-E6FD-9B42-B4BF-556E0F24491F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EF18125CD9D79439536EE3330CAD274" ma:contentTypeVersion="10" ma:contentTypeDescription="Create a new document." ma:contentTypeScope="" ma:versionID="1208356c11a549c6a6ed4d8af9ffda3f">
  <xsd:schema xmlns:xsd="http://www.w3.org/2001/XMLSchema" xmlns:xs="http://www.w3.org/2001/XMLSchema" xmlns:p="http://schemas.microsoft.com/office/2006/metadata/properties" xmlns:ns2="33662d1b-c74c-40c0-aad6-8dff1200e3c9" xmlns:ns3="73bcefb5-f3e9-4fd5-813f-79c75885bbda" targetNamespace="http://schemas.microsoft.com/office/2006/metadata/properties" ma:root="true" ma:fieldsID="891409d799d8c320e96b5da25be95125" ns2:_="" ns3:_="">
    <xsd:import namespace="33662d1b-c74c-40c0-aad6-8dff1200e3c9"/>
    <xsd:import namespace="73bcefb5-f3e9-4fd5-813f-79c75885bbda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3662d1b-c74c-40c0-aad6-8dff1200e3c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4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5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3bcefb5-f3e9-4fd5-813f-79c75885bbda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8B6D1CDB-15D1-4C85-BFBF-7D1270C6F64A}">
  <ds:schemaRefs>
    <ds:schemaRef ds:uri="http://purl.org/dc/dcmitype/"/>
    <ds:schemaRef ds:uri="http://schemas.openxmlformats.org/package/2006/metadata/core-properties"/>
    <ds:schemaRef ds:uri="a05d7f75-f42e-4288-8809-604fd4d9691f"/>
    <ds:schemaRef ds:uri="http://purl.org/dc/elements/1.1/"/>
    <ds:schemaRef ds:uri="ea6feb38-a85a-45e8-92e9-814486bbe375"/>
    <ds:schemaRef ds:uri="http://schemas.microsoft.com/office/2006/documentManagement/types"/>
    <ds:schemaRef ds:uri="http://purl.org/dc/terms/"/>
    <ds:schemaRef ds:uri="http://schemas.microsoft.com/office/infopath/2007/PartnerControls"/>
    <ds:schemaRef ds:uri="http://schemas.microsoft.com/office/2006/metadata/propertie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49993430-7889-42C1-897F-29486F4EE907}"/>
</file>

<file path=customXml/itemProps3.xml><?xml version="1.0" encoding="utf-8"?>
<ds:datastoreItem xmlns:ds="http://schemas.openxmlformats.org/officeDocument/2006/customXml" ds:itemID="{817D6E9B-5D26-4766-B035-13FA946D2854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FAO_SDGs_PPT_template_16_9</Template>
  <TotalTime>2086</TotalTime>
  <Words>444</Words>
  <Application>Microsoft Macintosh PowerPoint</Application>
  <PresentationFormat>Widescreen</PresentationFormat>
  <Paragraphs>50</Paragraphs>
  <Slides>8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8</vt:i4>
      </vt:variant>
    </vt:vector>
  </HeadingPairs>
  <TitlesOfParts>
    <vt:vector size="18" baseType="lpstr">
      <vt:lpstr>.AppleSystemUIFont</vt:lpstr>
      <vt:lpstr>Arial</vt:lpstr>
      <vt:lpstr>Calibri</vt:lpstr>
      <vt:lpstr>Calibri (body)</vt:lpstr>
      <vt:lpstr>Calibri Light</vt:lpstr>
      <vt:lpstr>Georgia</vt:lpstr>
      <vt:lpstr>Times New Roman</vt:lpstr>
      <vt:lpstr>Wingdings</vt:lpstr>
      <vt:lpstr>COVER</vt:lpstr>
      <vt:lpstr>Internal screen</vt:lpstr>
      <vt:lpstr>مسودة ملحق المعيار رقم ٣٧: معايير تقييم المعلومات المتاحة لتحديد حالة عائل الفاكهة لذباب الفاكهة (٢٠١٨-٠١١)</vt:lpstr>
      <vt:lpstr>PowerPoint Presentation</vt:lpstr>
      <vt:lpstr>PowerPoint Presentation</vt:lpstr>
      <vt:lpstr>النطاق</vt:lpstr>
      <vt:lpstr>PowerPoint Presentation</vt:lpstr>
      <vt:lpstr>PowerPoint Presentation</vt:lpstr>
      <vt:lpstr>المعلومات الأخرى ذات الصلة وقضايا التنفيذ المحتملة</vt:lpstr>
      <vt:lpstr>شكرا</vt:lpstr>
    </vt:vector>
  </TitlesOfParts>
  <Manager/>
  <Company>FAO of the UN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subject/>
  <dc:creator>Giovannini, Cristiana (AGAH)</dc:creator>
  <cp:keywords/>
  <dc:description/>
  <cp:lastModifiedBy>ElBadry, Nader (NSPD)</cp:lastModifiedBy>
  <cp:revision>44</cp:revision>
  <cp:lastPrinted>2018-12-10T09:55:32Z</cp:lastPrinted>
  <dcterms:created xsi:type="dcterms:W3CDTF">2019-07-18T08:44:31Z</dcterms:created>
  <dcterms:modified xsi:type="dcterms:W3CDTF">2022-07-19T09:08:02Z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0x010100AEF18125CD9D79439536EE3330CAD274</vt:lpwstr>
  </property>
  <property fmtid="{D5CDD505-2E9C-101B-9397-08002B2CF9AE}" pid="3" name="_dlc_DocIdItemGuid">
    <vt:lpwstr>2b97710e-f571-49d3-b24f-8a77402fddbd</vt:lpwstr>
  </property>
  <property fmtid="{D5CDD505-2E9C-101B-9397-08002B2CF9AE}" pid="4" name="TaxKeyword">
    <vt:lpwstr/>
  </property>
  <property fmtid="{D5CDD505-2E9C-101B-9397-08002B2CF9AE}" pid="5" name="FAO Tags">
    <vt:lpwstr/>
  </property>
  <property fmtid="{D5CDD505-2E9C-101B-9397-08002B2CF9AE}" pid="6" name="MediaServiceImageTags">
    <vt:lpwstr/>
  </property>
</Properties>
</file>