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5"/>
  </p:notesMasterIdLst>
  <p:handoutMasterIdLst>
    <p:handoutMasterId r:id="rId16"/>
  </p:handoutMasterIdLst>
  <p:sldIdLst>
    <p:sldId id="263" r:id="rId6"/>
    <p:sldId id="257" r:id="rId7"/>
    <p:sldId id="262" r:id="rId8"/>
    <p:sldId id="272" r:id="rId9"/>
    <p:sldId id="270" r:id="rId10"/>
    <p:sldId id="269" r:id="rId11"/>
    <p:sldId id="268" r:id="rId12"/>
    <p:sldId id="274" r:id="rId13"/>
    <p:sldId id="267" r:id="rId14"/>
  </p:sldIdLst>
  <p:sldSz cx="12192000" cy="6858000"/>
  <p:notesSz cx="9931400" cy="6794500"/>
  <p:defaultTextStyle>
    <a:defPPr>
      <a:defRPr lang="ar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EFA91F"/>
    <a:srgbClr val="5A94C5"/>
    <a:srgbClr val="4DD698"/>
    <a:srgbClr val="7BE640"/>
    <a:srgbClr val="F6C233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A29450-3326-23A0-2A30-01C1623EDC6D}" v="7" dt="2022-07-08T07:29:30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327" autoAdjust="0"/>
  </p:normalViewPr>
  <p:slideViewPr>
    <p:cSldViewPr>
      <p:cViewPr varScale="1">
        <p:scale>
          <a:sx n="83" d="100"/>
          <a:sy n="83" d="100"/>
        </p:scale>
        <p:origin x="725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lGreco, Aixa (NSPD)" userId="S::aixa.delgreco@fao.org::a7f728c8-5c32-4148-bd44-06d4789f87e7" providerId="AD" clId="Web-{34A29450-3326-23A0-2A30-01C1623EDC6D}"/>
    <pc:docChg chg="modSld">
      <pc:chgData name="DelGreco, Aixa (NSPD)" userId="S::aixa.delgreco@fao.org::a7f728c8-5c32-4148-bd44-06d4789f87e7" providerId="AD" clId="Web-{34A29450-3326-23A0-2A30-01C1623EDC6D}" dt="2022-07-08T07:29:25.408" v="5" actId="20577"/>
      <pc:docMkLst>
        <pc:docMk/>
      </pc:docMkLst>
      <pc:sldChg chg="modSp">
        <pc:chgData name="DelGreco, Aixa (NSPD)" userId="S::aixa.delgreco@fao.org::a7f728c8-5c32-4148-bd44-06d4789f87e7" providerId="AD" clId="Web-{34A29450-3326-23A0-2A30-01C1623EDC6D}" dt="2022-07-08T07:29:25.408" v="5" actId="20577"/>
        <pc:sldMkLst>
          <pc:docMk/>
          <pc:sldMk cId="2518539011" sldId="263"/>
        </pc:sldMkLst>
        <pc:spChg chg="mod">
          <ac:chgData name="DelGreco, Aixa (NSPD)" userId="S::aixa.delgreco@fao.org::a7f728c8-5c32-4148-bd44-06d4789f87e7" providerId="AD" clId="Web-{34A29450-3326-23A0-2A30-01C1623EDC6D}" dt="2022-07-08T07:29:25.408" v="5" actId="20577"/>
          <ac:spMkLst>
            <pc:docMk/>
            <pc:sldMk cId="2518539011" sldId="263"/>
            <ac:spMk id="8" creationId="{E9AD3992-7052-C2CF-5CA2-9396B26B1305}"/>
          </ac:spMkLst>
        </pc:spChg>
      </pc:sldChg>
    </pc:docChg>
  </pc:docChgLst>
</pc:chgInfo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standards-committee/" TargetMode="External"/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ippc.int/static/media/files/publication/en/2021/03/Report_EWG_IA_2021_Feb_2021-03-15.pdf" TargetMode="External"/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pPr rtl="1"/>
          <a:r>
            <a:rPr lang="ar" b="1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أمانة الاتفاقية الدولية لوقاية النباتات (2007)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>
        <a:xfrm rot="21599421">
          <a:off x="2671240" y="492723"/>
          <a:ext cx="181918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 rtl="1"/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0CE6FE2F-6631-483F-9025-B499BEFD585A}">
      <dgm:prSet phldrT="[Текст]"/>
      <dgm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pPr rtl="1"/>
          <a:r>
            <a:rPr lang="ar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دعوة لموضوعات في عام 2007: تم إرسال موضوع " استخدام أذونات استيراد محددة "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gm:spPr>
      <dgm:t>
        <a:bodyPr/>
        <a:lstStyle/>
        <a:p>
          <a:pPr rtl="1"/>
          <a:r>
            <a:rPr lang="ar" b="1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نوفمبر </a:t>
          </a:r>
          <a:r>
            <a:rPr lang="ar-TN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(لجنة المعايير) </a:t>
          </a:r>
          <a:r>
            <a:rPr lang="ar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(</a:t>
          </a:r>
          <a:r>
            <a:rPr lang="ar" b="1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2007)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>
        <a:xfrm>
          <a:off x="4979073" y="492527"/>
          <a:ext cx="150313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711301"/>
            <a:satOff val="-3225"/>
            <a:lumOff val="5137"/>
            <a:alphaOff val="0"/>
          </a:srgbClr>
        </a:solidFill>
        <a:ln>
          <a:noFill/>
        </a:ln>
        <a:effectLst/>
      </dgm:spPr>
      <dgm:t>
        <a:bodyPr/>
        <a:lstStyle/>
        <a:p>
          <a:pPr rtl="1"/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AEE140E0-81A7-41A6-8181-D2980C9CC2C4}">
      <dgm:prSet phldrT="[Текст]"/>
      <dgm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gm:spPr>
      <dgm:t>
        <a:bodyPr/>
        <a:lstStyle/>
        <a:p>
          <a:pPr rtl="1"/>
          <a:r>
            <a:rPr lang="ar">
              <a:solidFill>
                <a:srgbClr val="000000"/>
              </a:solidFill>
              <a:effectLst/>
              <a:latin typeface="Gill Sans MT"/>
              <a:ea typeface="+mn-ea"/>
              <a:cs typeface="+mn-cs"/>
            </a:rPr>
            <a:t>وأوصت SC بإضافته إلى </a:t>
          </a:r>
          <a:r>
            <a:rPr lang="ar" err="1">
              <a:solidFill>
                <a:srgbClr val="000000"/>
              </a:solidFill>
              <a:effectLst/>
              <a:latin typeface="Gill Sans MT"/>
              <a:ea typeface="+mn-ea"/>
              <a:cs typeface="+mn-cs"/>
            </a:rPr>
            <a:t>برنامج العمل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gm:spPr>
      <dgm:t>
        <a:bodyPr/>
        <a:lstStyle/>
        <a:p>
          <a:pPr rtl="1"/>
          <a:r>
            <a:rPr lang="ar" b="1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CPM-3 </a:t>
          </a:r>
          <a:r>
            <a:rPr lang="ar-TN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(لجنة تدابير الصحة النباتية) </a:t>
          </a:r>
          <a:r>
            <a:rPr lang="ar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(</a:t>
          </a:r>
          <a:r>
            <a:rPr lang="ar" b="1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2008)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>
        <a:xfrm rot="7370325">
          <a:off x="5545652" y="1117516"/>
          <a:ext cx="114192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1422603"/>
            <a:satOff val="-6450"/>
            <a:lumOff val="10274"/>
            <a:alphaOff val="0"/>
          </a:srgbClr>
        </a:solidFill>
        <a:ln>
          <a:noFill/>
        </a:ln>
        <a:effectLst/>
      </dgm:spPr>
      <dgm:t>
        <a:bodyPr/>
        <a:lstStyle/>
        <a:p>
          <a:pPr rtl="1"/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039CB46E-AA43-4F5A-9676-D36EEA182A58}">
      <dgm:prSet phldrT="[Текст]"/>
      <dgm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gm:spPr>
      <dgm:t>
        <a:bodyPr/>
        <a:lstStyle/>
        <a:p>
          <a:pPr rtl="1"/>
          <a:r>
            <a:rPr lang="ar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تمت إضافة الموضوع في أبريل 2008 (الأولوية 4)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gm:spPr>
      <dgm:t>
        <a:bodyPr/>
        <a:lstStyle/>
        <a:p>
          <a:pPr rtl="1"/>
          <a:r>
            <a:rPr lang="ar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نوفمبر (2016)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>
        <a:xfrm rot="10974083">
          <a:off x="3318966" y="1657486"/>
          <a:ext cx="184455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133904"/>
            <a:satOff val="-9674"/>
            <a:lumOff val="15412"/>
            <a:alphaOff val="0"/>
          </a:srgbClr>
        </a:solidFill>
        <a:ln>
          <a:noFill/>
        </a:ln>
        <a:effectLst/>
      </dgm:spPr>
      <dgm:t>
        <a:bodyPr/>
        <a:lstStyle/>
        <a:p>
          <a:pPr rtl="1"/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29824AFA-9D75-4D5B-AA48-FEA62D44D7DE}">
      <dgm:prSet phldrT="[Текст]"/>
      <dgm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gm:spPr>
      <dgm:t>
        <a:bodyPr/>
        <a:lstStyle/>
        <a:p>
          <a:pPr rtl="1"/>
          <a:r>
            <a:rPr lang="ar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المواصفة المعتمدة من SC 64 ( استخدام أذونات الاستيراد المحددة )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gm:spPr>
      <dgm:t>
        <a:bodyPr/>
        <a:lstStyle/>
        <a:p>
          <a:pPr algn="ctr" rtl="1"/>
          <a:r>
            <a:rPr lang="ar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EWG</a:t>
          </a:r>
          <a:r>
            <a:rPr lang="ar-TN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(فريق عمل الخبراء)</a:t>
          </a:r>
          <a:r>
            <a:rPr lang="fr-FR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</a:t>
          </a:r>
          <a:r>
            <a:rPr lang="ar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(2021</a:t>
          </a:r>
          <a:r>
            <a:rPr lang="ar" b="1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>
        <a:xfrm rot="5400000">
          <a:off x="1560778" y="1984661"/>
          <a:ext cx="110632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845206"/>
            <a:satOff val="-12899"/>
            <a:lumOff val="20549"/>
            <a:alphaOff val="0"/>
          </a:srgbClr>
        </a:solidFill>
        <a:ln>
          <a:noFill/>
        </a:ln>
        <a:effectLst/>
      </dgm:spPr>
      <dgm:t>
        <a:bodyPr/>
        <a:lstStyle/>
        <a:p>
          <a:pPr rtl="1"/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6BC8DFB4-BBB2-455F-B1B8-5E89982FF689}">
      <dgm:prSet phldrT="[Текст]"/>
      <dgm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gm:spPr>
      <dgm:t>
        <a:bodyPr/>
        <a:lstStyle/>
        <a:p>
          <a:pPr algn="ctr" rtl="1"/>
          <a:r>
            <a:rPr lang="ar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صياغة المرفق</a:t>
          </a:r>
          <a:endParaRPr lang="ru-RU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pPr rtl="1"/>
          <a:r>
            <a:rPr lang="ar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مايو (2021)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>
        <a:xfrm rot="136601">
          <a:off x="3308584" y="2543886"/>
          <a:ext cx="184364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3556507"/>
            <a:satOff val="-16124"/>
            <a:lumOff val="25686"/>
            <a:alphaOff val="0"/>
          </a:srgbClr>
        </a:solidFill>
        <a:ln>
          <a:noFill/>
        </a:ln>
        <a:effectLst/>
      </dgm:spPr>
      <dgm:t>
        <a:bodyPr/>
        <a:lstStyle/>
        <a:p>
          <a:pPr rtl="1"/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DA568BCA-C1E7-48A6-A9D3-65AEBCFDFE80}">
      <dgm:prSet phldrT="[Текст]"/>
      <dgm:spPr>
        <a:xfrm>
          <a:off x="3579772" y="2533744"/>
          <a:ext cx="3232189" cy="35562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gm:spPr>
      <dgm:t>
        <a:bodyPr/>
        <a:lstStyle/>
        <a:p>
          <a:pPr rtl="1"/>
          <a:r>
            <a:rPr lang="ar" b="1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الاستشارة </a:t>
          </a:r>
          <a:r>
            <a:rPr lang="ar" b="1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الثانية 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pPr rtl="1"/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pPr rtl="1"/>
          <a:r>
            <a:rPr lang="ar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الموافقة على الاستشارة الأولى</a:t>
          </a: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CC1486D7-F765-428E-8BCF-81669A001A9F}">
      <dgm:prSet phldrT="[Текст]"/>
      <dgm:spPr>
        <a:xfrm>
          <a:off x="0" y="2188468"/>
          <a:ext cx="3232189" cy="761541"/>
        </a:xfr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pPr rtl="1"/>
          <a:r>
            <a:rPr lang="ar" b="1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اتفاقية استكهولم - 7 مايو (2022)</a:t>
          </a:r>
          <a:endParaRPr lang="ru-RU" b="1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D8882C9D-9379-49FF-A2D8-CBD56DACCCF7}" type="parTrans" cxnId="{237D4360-90A5-43A0-9409-C6BC5260708E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7898F66B-A804-49A7-91DF-8DA93B5DAF4C}" type="sibTrans" cxnId="{237D4360-90A5-43A0-9409-C6BC5260708E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201ED112-0EF1-433A-A901-B86CC8E521E3}">
      <dgm:prSet/>
      <dgm:spPr>
        <a:xfrm>
          <a:off x="0" y="2188468"/>
          <a:ext cx="3232189" cy="761541"/>
        </a:xfr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pPr rtl="1"/>
          <a:r>
            <a:rPr lang="ar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الموافقة على الاستشارة الثانية</a:t>
          </a:r>
        </a:p>
      </dgm:t>
    </dgm:pt>
    <dgm:pt modelId="{26272924-962A-4F1A-8FEE-77EA27AF200F}" type="parTrans" cxnId="{114A7310-57C1-411F-B1F5-5F385E58E28E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B9220FE2-55DA-4E55-973F-DF887C12F79A}" type="sibTrans" cxnId="{114A7310-57C1-411F-B1F5-5F385E58E28E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A7A370F-AEB1-4787-AE24-E6B7467A25D0}" type="pres">
      <dgm:prSet presAssocID="{20C0880A-78A5-40AE-A802-EC022A066119}" presName="node" presStyleLbl="node1" presStyleIdx="0" presStyleCnt="8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4A43DD8-C158-45A6-B5F3-38790936B69C}" type="pres">
      <dgm:prSet presAssocID="{E221AE80-7EF3-481C-89E2-9D70F5972647}" presName="sibTrans" presStyleLbl="sibTrans2D1" presStyleIdx="0" presStyleCnt="7"/>
      <dgm:spPr/>
      <dgm:t>
        <a:bodyPr/>
        <a:lstStyle/>
        <a:p>
          <a:endParaRPr lang="fr-FR"/>
        </a:p>
      </dgm:t>
    </dgm:pt>
    <dgm:pt modelId="{99953EF6-0246-4E74-8DE2-89BE221CD6E3}" type="pres">
      <dgm:prSet presAssocID="{E221AE80-7EF3-481C-89E2-9D70F5972647}" presName="connectorText" presStyleLbl="sibTrans2D1" presStyleIdx="0" presStyleCnt="7"/>
      <dgm:spPr/>
      <dgm:t>
        <a:bodyPr/>
        <a:lstStyle/>
        <a:p>
          <a:endParaRPr lang="fr-FR"/>
        </a:p>
      </dgm:t>
    </dgm:pt>
    <dgm:pt modelId="{BE6835C0-F11D-485E-A1EF-F79962D343C4}" type="pres">
      <dgm:prSet presAssocID="{6CA37713-CFB2-4547-9D56-9691E054E0C5}" presName="node" presStyleLbl="node1" presStyleIdx="1" presStyleCnt="8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6C01E2E-2E76-4812-8D9A-ECD1E0DCE96C}" type="pres">
      <dgm:prSet presAssocID="{6308470E-9BC6-4E2A-8C06-0F8BED6D1760}" presName="sibTrans" presStyleLbl="sibTrans2D1" presStyleIdx="1" presStyleCnt="7"/>
      <dgm:spPr/>
      <dgm:t>
        <a:bodyPr/>
        <a:lstStyle/>
        <a:p>
          <a:endParaRPr lang="fr-FR"/>
        </a:p>
      </dgm:t>
    </dgm:pt>
    <dgm:pt modelId="{0C599D4E-9349-4394-9F50-22BC32B3E4D6}" type="pres">
      <dgm:prSet presAssocID="{6308470E-9BC6-4E2A-8C06-0F8BED6D1760}" presName="connectorText" presStyleLbl="sibTrans2D1" presStyleIdx="1" presStyleCnt="7"/>
      <dgm:spPr/>
      <dgm:t>
        <a:bodyPr/>
        <a:lstStyle/>
        <a:p>
          <a:endParaRPr lang="fr-FR"/>
        </a:p>
      </dgm:t>
    </dgm:pt>
    <dgm:pt modelId="{AEC35072-E06E-43CB-AD0C-4FCC5CB1EFF6}" type="pres">
      <dgm:prSet presAssocID="{82353047-4793-4611-A723-C7905524DA06}" presName="node" presStyleLbl="node1" presStyleIdx="2" presStyleCnt="8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84FA77-79F7-428A-809F-6E557E9CA2B8}" type="pres">
      <dgm:prSet presAssocID="{EBD0066D-37E3-4F8A-A165-B993A62266D2}" presName="sibTrans" presStyleLbl="sibTrans2D1" presStyleIdx="2" presStyleCnt="7"/>
      <dgm:spPr/>
      <dgm:t>
        <a:bodyPr/>
        <a:lstStyle/>
        <a:p>
          <a:endParaRPr lang="fr-FR"/>
        </a:p>
      </dgm:t>
    </dgm:pt>
    <dgm:pt modelId="{CD77A9E6-64C8-4218-BEBE-33B14121CC33}" type="pres">
      <dgm:prSet presAssocID="{EBD0066D-37E3-4F8A-A165-B993A62266D2}" presName="connectorText" presStyleLbl="sibTrans2D1" presStyleIdx="2" presStyleCnt="7"/>
      <dgm:spPr/>
      <dgm:t>
        <a:bodyPr/>
        <a:lstStyle/>
        <a:p>
          <a:endParaRPr lang="fr-FR"/>
        </a:p>
      </dgm:t>
    </dgm:pt>
    <dgm:pt modelId="{F1D6C095-34C7-43C4-AF4C-DB0CB18DFD57}" type="pres">
      <dgm:prSet presAssocID="{CB60C510-8949-4D83-9164-EA5511906B6C}" presName="node" presStyleLbl="node1" presStyleIdx="3" presStyleCnt="8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808962E-4BAE-4A34-86F4-646D8D690987}" type="pres">
      <dgm:prSet presAssocID="{4FEB8C10-2C0F-4602-B662-24CD754F2FCF}" presName="sibTrans" presStyleLbl="sibTrans2D1" presStyleIdx="3" presStyleCnt="7"/>
      <dgm:spPr/>
      <dgm:t>
        <a:bodyPr/>
        <a:lstStyle/>
        <a:p>
          <a:endParaRPr lang="fr-FR"/>
        </a:p>
      </dgm:t>
    </dgm:pt>
    <dgm:pt modelId="{C718BC0C-1AD4-4D9A-9F6D-E27A6D97F3B9}" type="pres">
      <dgm:prSet presAssocID="{4FEB8C10-2C0F-4602-B662-24CD754F2FCF}" presName="connectorText" presStyleLbl="sibTrans2D1" presStyleIdx="3" presStyleCnt="7"/>
      <dgm:spPr/>
      <dgm:t>
        <a:bodyPr/>
        <a:lstStyle/>
        <a:p>
          <a:endParaRPr lang="fr-FR"/>
        </a:p>
      </dgm:t>
    </dgm:pt>
    <dgm:pt modelId="{8A9A6598-0600-4EF8-8E24-2704FCEE5982}" type="pres">
      <dgm:prSet presAssocID="{72890102-ED63-4D8A-9041-703A2F022594}" presName="node" presStyleLbl="node1" presStyleIdx="4" presStyleCnt="8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A9608DA-E81E-4C14-820D-4E703A3700DF}" type="pres">
      <dgm:prSet presAssocID="{F9BC722A-882C-48A9-BC88-B7924C70DEB8}" presName="sibTrans" presStyleLbl="sibTrans2D1" presStyleIdx="4" presStyleCnt="7"/>
      <dgm:spPr/>
      <dgm:t>
        <a:bodyPr/>
        <a:lstStyle/>
        <a:p>
          <a:endParaRPr lang="fr-FR"/>
        </a:p>
      </dgm:t>
    </dgm:pt>
    <dgm:pt modelId="{C913B160-233D-42A4-915C-C69DFC97A9AD}" type="pres">
      <dgm:prSet presAssocID="{F9BC722A-882C-48A9-BC88-B7924C70DEB8}" presName="connectorText" presStyleLbl="sibTrans2D1" presStyleIdx="4" presStyleCnt="7"/>
      <dgm:spPr/>
      <dgm:t>
        <a:bodyPr/>
        <a:lstStyle/>
        <a:p>
          <a:endParaRPr lang="fr-FR"/>
        </a:p>
      </dgm:t>
    </dgm:pt>
    <dgm:pt modelId="{43F4DF98-0F30-4BBF-81D1-63AD2442128C}" type="pres">
      <dgm:prSet presAssocID="{F48F216F-0B5F-47A8-B6BD-9EDABEF3056B}" presName="node" presStyleLbl="node1" presStyleIdx="5" presStyleCnt="8" custScaleX="203488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140C9C1-56D1-4AE1-AB76-A94EAF27492D}" type="pres">
      <dgm:prSet presAssocID="{7E9105FA-4CD0-4794-BBBD-9CFE4E767CDE}" presName="sibTrans" presStyleLbl="sibTrans2D1" presStyleIdx="5" presStyleCnt="7" custScaleX="135100" custScaleY="73824" custLinFactNeighborX="-1043" custLinFactNeighborY="-2368"/>
      <dgm:spPr/>
      <dgm:t>
        <a:bodyPr/>
        <a:lstStyle/>
        <a:p>
          <a:endParaRPr lang="fr-FR"/>
        </a:p>
      </dgm:t>
    </dgm:pt>
    <dgm:pt modelId="{27425BAD-999A-4009-9002-189CC66F4717}" type="pres">
      <dgm:prSet presAssocID="{7E9105FA-4CD0-4794-BBBD-9CFE4E767CDE}" presName="connectorText" presStyleLbl="sibTrans2D1" presStyleIdx="5" presStyleCnt="7"/>
      <dgm:spPr/>
      <dgm:t>
        <a:bodyPr/>
        <a:lstStyle/>
        <a:p>
          <a:endParaRPr lang="fr-FR"/>
        </a:p>
      </dgm:t>
    </dgm:pt>
    <dgm:pt modelId="{9B37159A-1CAE-4E79-B9CE-4AB1B141A712}" type="pres">
      <dgm:prSet presAssocID="{CC1486D7-F765-428E-8BCF-81669A001A9F}" presName="node" presStyleLbl="node1" presStyleIdx="6" presStyleCnt="8" custScaleX="224453" custScaleY="163423" custLinFactY="-28109" custLinFactNeighborX="-13938" custLinFactNeighborY="-1000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fr-FR"/>
        </a:p>
      </dgm:t>
    </dgm:pt>
    <dgm:pt modelId="{7D16BADD-3EAC-4AB2-8F1B-F2CDE35450CE}" type="pres">
      <dgm:prSet presAssocID="{7898F66B-A804-49A7-91DF-8DA93B5DAF4C}" presName="sibTrans" presStyleLbl="sibTrans2D1" presStyleIdx="6" presStyleCnt="7" custScaleX="139608" custScaleY="94837" custLinFactNeighborX="-962" custLinFactNeighborY="27211"/>
      <dgm:spPr/>
      <dgm:t>
        <a:bodyPr/>
        <a:lstStyle/>
        <a:p>
          <a:endParaRPr lang="fr-FR"/>
        </a:p>
      </dgm:t>
    </dgm:pt>
    <dgm:pt modelId="{6EE37CC2-5D4E-4B47-8502-40BFB92C4290}" type="pres">
      <dgm:prSet presAssocID="{7898F66B-A804-49A7-91DF-8DA93B5DAF4C}" presName="connectorText" presStyleLbl="sibTrans2D1" presStyleIdx="6" presStyleCnt="7"/>
      <dgm:spPr/>
      <dgm:t>
        <a:bodyPr/>
        <a:lstStyle/>
        <a:p>
          <a:endParaRPr lang="fr-FR"/>
        </a:p>
      </dgm:t>
    </dgm:pt>
    <dgm:pt modelId="{A21EEBD3-F00E-49DC-8010-37B31D21A16C}" type="pres">
      <dgm:prSet presAssocID="{DA568BCA-C1E7-48A6-A9D3-65AEBCFDFE80}" presName="node" presStyleLbl="node1" presStyleIdx="7" presStyleCnt="8" custScaleX="347637" custScaleY="76316" custLinFactNeighborX="48762" custLinFactNeighborY="-8789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E582850-B4C7-4E28-802B-8DF848AA7D88}" type="presOf" srcId="{F9BC722A-882C-48A9-BC88-B7924C70DEB8}" destId="{C913B160-233D-42A4-915C-C69DFC97A9AD}" srcOrd="1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9A27AA72-6F52-4E19-BECC-0B4DF5E00A65}" type="presOf" srcId="{6308470E-9BC6-4E2A-8C06-0F8BED6D1760}" destId="{0C599D4E-9349-4394-9F50-22BC32B3E4D6}" srcOrd="1" destOrd="0" presId="urn:microsoft.com/office/officeart/2005/8/layout/process5"/>
    <dgm:cxn modelId="{51F3E191-D92D-48C3-915A-2B2B473A772F}" type="presOf" srcId="{DA568BCA-C1E7-48A6-A9D3-65AEBCFDFE80}" destId="{A21EEBD3-F00E-49DC-8010-37B31D21A16C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7ACEE2EC-8C21-445D-9C2C-DE22B4BBD008}" type="presOf" srcId="{CB60C510-8949-4D83-9164-EA5511906B6C}" destId="{F1D6C095-34C7-43C4-AF4C-DB0CB18DFD57}" srcOrd="0" destOrd="0" presId="urn:microsoft.com/office/officeart/2005/8/layout/process5"/>
    <dgm:cxn modelId="{114A7310-57C1-411F-B1F5-5F385E58E28E}" srcId="{CC1486D7-F765-428E-8BCF-81669A001A9F}" destId="{201ED112-0EF1-433A-A901-B86CC8E521E3}" srcOrd="0" destOrd="0" parTransId="{26272924-962A-4F1A-8FEE-77EA27AF200F}" sibTransId="{B9220FE2-55DA-4E55-973F-DF887C12F79A}"/>
    <dgm:cxn modelId="{E516C507-3055-402C-8EE3-FB6FD68F9234}" type="presOf" srcId="{7E9105FA-4CD0-4794-BBBD-9CFE4E767CDE}" destId="{27425BAD-999A-4009-9002-189CC66F4717}" srcOrd="1" destOrd="0" presId="urn:microsoft.com/office/officeart/2005/8/layout/process5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0EA7D556-BD74-4F29-9557-D912B5782491}" type="presOf" srcId="{7898F66B-A804-49A7-91DF-8DA93B5DAF4C}" destId="{7D16BADD-3EAC-4AB2-8F1B-F2CDE35450CE}" srcOrd="0" destOrd="0" presId="urn:microsoft.com/office/officeart/2005/8/layout/process5"/>
    <dgm:cxn modelId="{237D4360-90A5-43A0-9409-C6BC5260708E}" srcId="{A8301008-09B6-4553-94BE-5D396582DCC8}" destId="{CC1486D7-F765-428E-8BCF-81669A001A9F}" srcOrd="6" destOrd="0" parTransId="{D8882C9D-9379-49FF-A2D8-CBD56DACCCF7}" sibTransId="{7898F66B-A804-49A7-91DF-8DA93B5DAF4C}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5B70A264-3C2A-4507-9883-355B35129F02}" type="presOf" srcId="{F48F216F-0B5F-47A8-B6BD-9EDABEF3056B}" destId="{43F4DF98-0F30-4BBF-81D1-63AD2442128C}" srcOrd="0" destOrd="0" presId="urn:microsoft.com/office/officeart/2005/8/layout/process5"/>
    <dgm:cxn modelId="{AB68340F-90E3-4936-8D9F-D4DCEC26AE3F}" type="presOf" srcId="{DEF798AB-2F55-44DF-8375-8C9F09D12D2A}" destId="{43F4DF98-0F30-4BBF-81D1-63AD2442128C}" srcOrd="0" destOrd="1" presId="urn:microsoft.com/office/officeart/2005/8/layout/process5"/>
    <dgm:cxn modelId="{34CDE0A0-1FAA-4F79-9F5C-F30A7B7A734E}" type="presOf" srcId="{201ED112-0EF1-433A-A901-B86CC8E521E3}" destId="{9B37159A-1CAE-4E79-B9CE-4AB1B141A712}" srcOrd="0" destOrd="1" presId="urn:microsoft.com/office/officeart/2005/8/layout/process5"/>
    <dgm:cxn modelId="{CE4D2CDA-20D8-4F89-B89D-1DAEA9E68419}" type="presOf" srcId="{72890102-ED63-4D8A-9041-703A2F022594}" destId="{8A9A6598-0600-4EF8-8E24-2704FCEE5982}" srcOrd="0" destOrd="0" presId="urn:microsoft.com/office/officeart/2005/8/layout/process5"/>
    <dgm:cxn modelId="{06412DBA-9628-4D44-8635-C18D11B294E4}" type="presOf" srcId="{4FEB8C10-2C0F-4602-B662-24CD754F2FCF}" destId="{D808962E-4BAE-4A34-86F4-646D8D690987}" srcOrd="0" destOrd="0" presId="urn:microsoft.com/office/officeart/2005/8/layout/process5"/>
    <dgm:cxn modelId="{1B011B20-73E7-4DF9-B665-1B92B38B9378}" type="presOf" srcId="{039CB46E-AA43-4F5A-9676-D36EEA182A58}" destId="{AEC35072-E06E-43CB-AD0C-4FCC5CB1EFF6}" srcOrd="0" destOrd="1" presId="urn:microsoft.com/office/officeart/2005/8/layout/process5"/>
    <dgm:cxn modelId="{F53A11CB-7C3E-4CB7-A013-D5D60EBA0EB7}" type="presOf" srcId="{E221AE80-7EF3-481C-89E2-9D70F5972647}" destId="{99953EF6-0246-4E74-8DE2-89BE221CD6E3}" srcOrd="1" destOrd="0" presId="urn:microsoft.com/office/officeart/2005/8/layout/process5"/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5409B753-086A-4778-BC9E-C067AF7CF1B7}" type="presOf" srcId="{EBD0066D-37E3-4F8A-A165-B993A62266D2}" destId="{CD77A9E6-64C8-4218-BEBE-33B14121CC33}" srcOrd="1" destOrd="0" presId="urn:microsoft.com/office/officeart/2005/8/layout/process5"/>
    <dgm:cxn modelId="{9B8A5669-2F78-435E-8D40-9430E42CF226}" type="presOf" srcId="{7E9105FA-4CD0-4794-BBBD-9CFE4E767CDE}" destId="{E140C9C1-56D1-4AE1-AB76-A94EAF27492D}" srcOrd="0" destOrd="0" presId="urn:microsoft.com/office/officeart/2005/8/layout/process5"/>
    <dgm:cxn modelId="{F487DFDE-D72A-48C9-AEF1-E2A64A739F96}" type="presOf" srcId="{6BC8DFB4-BBB2-455F-B1B8-5E89982FF689}" destId="{8A9A6598-0600-4EF8-8E24-2704FCEE5982}" srcOrd="0" destOrd="1" presId="urn:microsoft.com/office/officeart/2005/8/layout/process5"/>
    <dgm:cxn modelId="{514B6E48-7BBA-405D-A16C-40F8BE72CCBA}" srcId="{A8301008-09B6-4553-94BE-5D396582DCC8}" destId="{DA568BCA-C1E7-48A6-A9D3-65AEBCFDFE80}" srcOrd="7" destOrd="0" parTransId="{3157E311-2075-4F26-A323-35D2164266DB}" sibTransId="{E15ADCD9-6F5D-4194-A338-CD05A6B9D464}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E0BD214C-6AE7-4A38-9DFE-245B89C5E0BA}" type="presOf" srcId="{7898F66B-A804-49A7-91DF-8DA93B5DAF4C}" destId="{6EE37CC2-5D4E-4B47-8502-40BFB92C4290}" srcOrd="1" destOrd="0" presId="urn:microsoft.com/office/officeart/2005/8/layout/process5"/>
    <dgm:cxn modelId="{A64C37C5-1D8E-47E7-977D-80B97E45F6E5}" type="presOf" srcId="{0CE6FE2F-6631-483F-9025-B499BEFD585A}" destId="{5A7A370F-AEB1-4787-AE24-E6B7467A25D0}" srcOrd="0" destOrd="1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6087A12B-6167-4226-AAC5-8BC06CDAC36F}" type="presOf" srcId="{6308470E-9BC6-4E2A-8C06-0F8BED6D1760}" destId="{36C01E2E-2E76-4812-8D9A-ECD1E0DCE96C}" srcOrd="0" destOrd="0" presId="urn:microsoft.com/office/officeart/2005/8/layout/process5"/>
    <dgm:cxn modelId="{FF82482A-5752-4CC7-829A-7799D4EEC0A8}" type="presOf" srcId="{20C0880A-78A5-40AE-A802-EC022A066119}" destId="{5A7A370F-AEB1-4787-AE24-E6B7467A25D0}" srcOrd="0" destOrd="0" presId="urn:microsoft.com/office/officeart/2005/8/layout/process5"/>
    <dgm:cxn modelId="{CFEC0638-92E2-4313-860A-9C2153B76B38}" type="presOf" srcId="{EBD0066D-37E3-4F8A-A165-B993A62266D2}" destId="{A884FA77-79F7-428A-809F-6E557E9CA2B8}" srcOrd="0" destOrd="0" presId="urn:microsoft.com/office/officeart/2005/8/layout/process5"/>
    <dgm:cxn modelId="{40C91ED2-B8A8-4D5C-8F67-A6ACD99518FF}" type="presOf" srcId="{A8301008-09B6-4553-94BE-5D396582DCC8}" destId="{CCCC8B2A-AAC3-4AE9-AEC3-8245FA4C108D}" srcOrd="0" destOrd="0" presId="urn:microsoft.com/office/officeart/2005/8/layout/process5"/>
    <dgm:cxn modelId="{3AFC19AE-3F56-4AF2-BF7B-7C487014BE9B}" type="presOf" srcId="{F9BC722A-882C-48A9-BC88-B7924C70DEB8}" destId="{DA9608DA-E81E-4C14-820D-4E703A3700DF}" srcOrd="0" destOrd="0" presId="urn:microsoft.com/office/officeart/2005/8/layout/process5"/>
    <dgm:cxn modelId="{E4D742AD-1172-4905-B0C3-3A64FFEB73B8}" type="presOf" srcId="{82353047-4793-4611-A723-C7905524DA06}" destId="{AEC35072-E06E-43CB-AD0C-4FCC5CB1EFF6}" srcOrd="0" destOrd="0" presId="urn:microsoft.com/office/officeart/2005/8/layout/process5"/>
    <dgm:cxn modelId="{67EA0DAC-AC92-4D61-BE85-5DD90739DF0B}" type="presOf" srcId="{29824AFA-9D75-4D5B-AA48-FEA62D44D7DE}" destId="{F1D6C095-34C7-43C4-AF4C-DB0CB18DFD57}" srcOrd="0" destOrd="1" presId="urn:microsoft.com/office/officeart/2005/8/layout/process5"/>
    <dgm:cxn modelId="{1E92CB59-7AB7-4983-B10E-1AA4D58603F2}" type="presOf" srcId="{6CA37713-CFB2-4547-9D56-9691E054E0C5}" destId="{BE6835C0-F11D-485E-A1EF-F79962D343C4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EC9889E5-943E-4ACB-9D08-ACA252804371}" type="presOf" srcId="{CC1486D7-F765-428E-8BCF-81669A001A9F}" destId="{9B37159A-1CAE-4E79-B9CE-4AB1B141A712}" srcOrd="0" destOrd="0" presId="urn:microsoft.com/office/officeart/2005/8/layout/process5"/>
    <dgm:cxn modelId="{ED1D0CA9-1CF2-403C-8D12-768511969F28}" type="presOf" srcId="{E221AE80-7EF3-481C-89E2-9D70F5972647}" destId="{84A43DD8-C158-45A6-B5F3-38790936B69C}" srcOrd="0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85ECBFA9-0B2F-441B-B9E2-8DF1604C3A96}" type="presOf" srcId="{4FEB8C10-2C0F-4602-B662-24CD754F2FCF}" destId="{C718BC0C-1AD4-4D9A-9F6D-E27A6D97F3B9}" srcOrd="1" destOrd="0" presId="urn:microsoft.com/office/officeart/2005/8/layout/process5"/>
    <dgm:cxn modelId="{0D04E414-C75B-40B4-9FA9-DCF373DC29E1}" type="presOf" srcId="{AEE140E0-81A7-41A6-8181-D2980C9CC2C4}" destId="{BE6835C0-F11D-485E-A1EF-F79962D343C4}" srcOrd="0" destOrd="1" presId="urn:microsoft.com/office/officeart/2005/8/layout/process5"/>
    <dgm:cxn modelId="{632E75FA-E3A6-4096-8088-DC7B601EB437}" type="presParOf" srcId="{CCCC8B2A-AAC3-4AE9-AEC3-8245FA4C108D}" destId="{5A7A370F-AEB1-4787-AE24-E6B7467A25D0}" srcOrd="0" destOrd="0" presId="urn:microsoft.com/office/officeart/2005/8/layout/process5"/>
    <dgm:cxn modelId="{39D6A62A-D089-4ED4-8A22-B27B15CBA424}" type="presParOf" srcId="{CCCC8B2A-AAC3-4AE9-AEC3-8245FA4C108D}" destId="{84A43DD8-C158-45A6-B5F3-38790936B69C}" srcOrd="1" destOrd="0" presId="urn:microsoft.com/office/officeart/2005/8/layout/process5"/>
    <dgm:cxn modelId="{EA6AFF60-CFA0-41A5-8FBB-E9F60657A487}" type="presParOf" srcId="{84A43DD8-C158-45A6-B5F3-38790936B69C}" destId="{99953EF6-0246-4E74-8DE2-89BE221CD6E3}" srcOrd="0" destOrd="0" presId="urn:microsoft.com/office/officeart/2005/8/layout/process5"/>
    <dgm:cxn modelId="{28DA4832-D8BA-4567-9336-57A9BABEB37B}" type="presParOf" srcId="{CCCC8B2A-AAC3-4AE9-AEC3-8245FA4C108D}" destId="{BE6835C0-F11D-485E-A1EF-F79962D343C4}" srcOrd="2" destOrd="0" presId="urn:microsoft.com/office/officeart/2005/8/layout/process5"/>
    <dgm:cxn modelId="{892C41F4-9FCC-4211-9E15-BA2D8A5DDF2D}" type="presParOf" srcId="{CCCC8B2A-AAC3-4AE9-AEC3-8245FA4C108D}" destId="{36C01E2E-2E76-4812-8D9A-ECD1E0DCE96C}" srcOrd="3" destOrd="0" presId="urn:microsoft.com/office/officeart/2005/8/layout/process5"/>
    <dgm:cxn modelId="{999C68E9-7D0F-4D76-9C69-02334F285B4E}" type="presParOf" srcId="{36C01E2E-2E76-4812-8D9A-ECD1E0DCE96C}" destId="{0C599D4E-9349-4394-9F50-22BC32B3E4D6}" srcOrd="0" destOrd="0" presId="urn:microsoft.com/office/officeart/2005/8/layout/process5"/>
    <dgm:cxn modelId="{F92F2431-3245-467C-8D70-6245D959D47E}" type="presParOf" srcId="{CCCC8B2A-AAC3-4AE9-AEC3-8245FA4C108D}" destId="{AEC35072-E06E-43CB-AD0C-4FCC5CB1EFF6}" srcOrd="4" destOrd="0" presId="urn:microsoft.com/office/officeart/2005/8/layout/process5"/>
    <dgm:cxn modelId="{5D1470E5-D227-41E7-8D1B-464DF1EE54C4}" type="presParOf" srcId="{CCCC8B2A-AAC3-4AE9-AEC3-8245FA4C108D}" destId="{A884FA77-79F7-428A-809F-6E557E9CA2B8}" srcOrd="5" destOrd="0" presId="urn:microsoft.com/office/officeart/2005/8/layout/process5"/>
    <dgm:cxn modelId="{1040E0D0-3E44-4D63-A486-67A7D62C79E1}" type="presParOf" srcId="{A884FA77-79F7-428A-809F-6E557E9CA2B8}" destId="{CD77A9E6-64C8-4218-BEBE-33B14121CC33}" srcOrd="0" destOrd="0" presId="urn:microsoft.com/office/officeart/2005/8/layout/process5"/>
    <dgm:cxn modelId="{2B4C804D-3399-4FBD-AD3F-748C7A3421D5}" type="presParOf" srcId="{CCCC8B2A-AAC3-4AE9-AEC3-8245FA4C108D}" destId="{F1D6C095-34C7-43C4-AF4C-DB0CB18DFD57}" srcOrd="6" destOrd="0" presId="urn:microsoft.com/office/officeart/2005/8/layout/process5"/>
    <dgm:cxn modelId="{6BBD05C6-B7D6-41FC-93AB-EE00923D4832}" type="presParOf" srcId="{CCCC8B2A-AAC3-4AE9-AEC3-8245FA4C108D}" destId="{D808962E-4BAE-4A34-86F4-646D8D690987}" srcOrd="7" destOrd="0" presId="urn:microsoft.com/office/officeart/2005/8/layout/process5"/>
    <dgm:cxn modelId="{B5C50024-B2C1-4D1A-9B07-863E094246C5}" type="presParOf" srcId="{D808962E-4BAE-4A34-86F4-646D8D690987}" destId="{C718BC0C-1AD4-4D9A-9F6D-E27A6D97F3B9}" srcOrd="0" destOrd="0" presId="urn:microsoft.com/office/officeart/2005/8/layout/process5"/>
    <dgm:cxn modelId="{4735315E-891D-49AD-9ECC-8D41963BD0C9}" type="presParOf" srcId="{CCCC8B2A-AAC3-4AE9-AEC3-8245FA4C108D}" destId="{8A9A6598-0600-4EF8-8E24-2704FCEE5982}" srcOrd="8" destOrd="0" presId="urn:microsoft.com/office/officeart/2005/8/layout/process5"/>
    <dgm:cxn modelId="{F1FECC1A-2C9C-46B8-96C2-368FF99E2ECC}" type="presParOf" srcId="{CCCC8B2A-AAC3-4AE9-AEC3-8245FA4C108D}" destId="{DA9608DA-E81E-4C14-820D-4E703A3700DF}" srcOrd="9" destOrd="0" presId="urn:microsoft.com/office/officeart/2005/8/layout/process5"/>
    <dgm:cxn modelId="{E84117AA-6613-4BB8-A7A9-F2601AD6DA3E}" type="presParOf" srcId="{DA9608DA-E81E-4C14-820D-4E703A3700DF}" destId="{C913B160-233D-42A4-915C-C69DFC97A9AD}" srcOrd="0" destOrd="0" presId="urn:microsoft.com/office/officeart/2005/8/layout/process5"/>
    <dgm:cxn modelId="{25A67322-40F0-443E-91C6-339D9D33A7A4}" type="presParOf" srcId="{CCCC8B2A-AAC3-4AE9-AEC3-8245FA4C108D}" destId="{43F4DF98-0F30-4BBF-81D1-63AD2442128C}" srcOrd="10" destOrd="0" presId="urn:microsoft.com/office/officeart/2005/8/layout/process5"/>
    <dgm:cxn modelId="{A6A67ABF-FADD-42C6-9429-A991A001A2C1}" type="presParOf" srcId="{CCCC8B2A-AAC3-4AE9-AEC3-8245FA4C108D}" destId="{E140C9C1-56D1-4AE1-AB76-A94EAF27492D}" srcOrd="11" destOrd="0" presId="urn:microsoft.com/office/officeart/2005/8/layout/process5"/>
    <dgm:cxn modelId="{A772B1E1-611B-46A2-9476-055285F80A03}" type="presParOf" srcId="{E140C9C1-56D1-4AE1-AB76-A94EAF27492D}" destId="{27425BAD-999A-4009-9002-189CC66F4717}" srcOrd="0" destOrd="0" presId="urn:microsoft.com/office/officeart/2005/8/layout/process5"/>
    <dgm:cxn modelId="{7818B49E-3BF7-4BA7-A83D-9C3C979FDD29}" type="presParOf" srcId="{CCCC8B2A-AAC3-4AE9-AEC3-8245FA4C108D}" destId="{9B37159A-1CAE-4E79-B9CE-4AB1B141A712}" srcOrd="12" destOrd="0" presId="urn:microsoft.com/office/officeart/2005/8/layout/process5"/>
    <dgm:cxn modelId="{7A4CB119-58AD-45A5-823C-3B0719A502D6}" type="presParOf" srcId="{CCCC8B2A-AAC3-4AE9-AEC3-8245FA4C108D}" destId="{7D16BADD-3EAC-4AB2-8F1B-F2CDE35450CE}" srcOrd="13" destOrd="0" presId="urn:microsoft.com/office/officeart/2005/8/layout/process5"/>
    <dgm:cxn modelId="{BE42780E-4738-486C-A5CF-0145A0DA99A1}" type="presParOf" srcId="{7D16BADD-3EAC-4AB2-8F1B-F2CDE35450CE}" destId="{6EE37CC2-5D4E-4B47-8502-40BFB92C4290}" srcOrd="0" destOrd="0" presId="urn:microsoft.com/office/officeart/2005/8/layout/process5"/>
    <dgm:cxn modelId="{F13D91F7-EC6D-4FD0-B437-7FB8FCACCF15}" type="presParOf" srcId="{CCCC8B2A-AAC3-4AE9-AEC3-8245FA4C108D}" destId="{A21EEBD3-F00E-49DC-8010-37B31D21A16C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3EFBB74-65C1-4926-B01F-10DA8788C8F0}">
      <dgm:prSet custT="1"/>
      <dgm:spPr>
        <a:xfrm>
          <a:off x="43" y="730291"/>
          <a:ext cx="2444877" cy="1262258"/>
        </a:xfrm>
        <a:prstGeom prst="roundRect">
          <a:avLst/>
        </a:prstGeom>
      </dgm:spPr>
      <dgm:t>
        <a:bodyPr/>
        <a:lstStyle/>
        <a:p>
          <a:pPr rtl="1"/>
          <a:r>
            <a:rPr lang="a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يمكن استخدام </a:t>
          </a:r>
          <a:r>
            <a:rPr lang="ar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SIAs</a:t>
          </a:r>
          <a:r>
            <a:rPr lang="fr-FR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F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</a:t>
          </a:r>
          <a:r>
            <a:rPr lang="fr-FR" sz="14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Specific</a:t>
          </a:r>
          <a:r>
            <a:rPr lang="fr-F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Import Autorisations)</a:t>
          </a:r>
          <a:r>
            <a:rPr lang="ar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a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عندما :</a:t>
          </a:r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0C87FA0A-6B7A-4FEA-8FD6-AD1ACFC5CF41}">
      <dgm:prSet/>
      <dgm:spPr>
        <a:xfrm>
          <a:off x="0" y="2066441"/>
          <a:ext cx="6788274" cy="677832"/>
        </a:xfrm>
        <a:prstGeom prst="roundRect">
          <a:avLst/>
        </a:prstGeom>
      </dgm:spPr>
      <dgm:t>
        <a:bodyPr/>
        <a:lstStyle/>
        <a:p>
          <a:pPr rtl="1"/>
          <a:r>
            <a:rPr lang="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لا تحل إجراءات تقييم الأثر الاجتماعي محل التزام المنظمة القطرية لوقاية النباتات في البلد المستورد بالإبلاغ عن متطلبات الاستيراد الخاصة بالصحة النباتية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AD499FFA-4627-4C10-A91C-9E562BF12522}">
      <dgm:prSet/>
      <dgm:spPr>
        <a:xfrm rot="5400000">
          <a:off x="4097696" y="-835046"/>
          <a:ext cx="1009807" cy="4346448"/>
        </a:xfrm>
        <a:prstGeom prst="round2SameRect">
          <a:avLst/>
        </a:prstGeo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الموافقة الرسمية على الاستيراد ضرورية </a:t>
          </a:r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D41D51BD-AA28-4340-84EE-0E12BACF7E9B}">
      <dgm:prSet/>
      <dgm:spPr>
        <a:xfrm rot="5400000">
          <a:off x="4097696" y="-835046"/>
          <a:ext cx="1009807" cy="4346448"/>
        </a:xfrm>
        <a:prstGeom prst="round2SameRect">
          <a:avLst/>
        </a:prstGeo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وإلا فسيتم حظر الاستيراد لأسباب تتعلق بالصحة النباتية</a:t>
          </a:r>
          <a:endParaRPr lang="en-US" dirty="0">
            <a:latin typeface="Gill Sans MT" panose="020B0502020104020203" pitchFamily="34" charset="0"/>
          </a:endParaRPr>
        </a:p>
      </dgm:t>
    </dgm:pt>
    <dgm:pt modelId="{30E63D7B-761B-4802-8744-8A7031C4919A}" type="parTrans" cxnId="{11BF0795-05A6-4606-BC81-E90BA4E942A3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C2A22607-4E84-4563-ACE6-E815312F5029}" type="sibTrans" cxnId="{11BF0795-05A6-4606-BC81-E90BA4E942A3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62113E3E-EF82-4050-9FC6-A8FF5865C216}">
      <dgm:prSet/>
      <dgm:spPr>
        <a:xfrm rot="5400000">
          <a:off x="4097696" y="-835046"/>
          <a:ext cx="1009807" cy="4346448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لم يتم بعد تحديد متطلبات استيراد الصحة النباتية لغرض معين ، أو المواد أو المواقف</a:t>
          </a:r>
          <a:endParaRPr lang="en-US" dirty="0">
            <a:latin typeface="Gill Sans MT" panose="020B0502020104020203" pitchFamily="34" charset="0"/>
          </a:endParaRPr>
        </a:p>
      </dgm:t>
    </dgm:pt>
    <dgm:pt modelId="{F2D846F3-3186-4446-BE81-317FAD5965D1}" type="parTrans" cxnId="{E2E24FD3-35E0-4DF9-BE27-636BCB331535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AAEB2315-1B5C-4974-89DF-744F8CFAA9A3}" type="sibTrans" cxnId="{E2E24FD3-35E0-4DF9-BE27-636BCB331535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0" presStyleCnt="2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 custLinFactNeighborY="91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A70D95F-9628-45DD-9104-309595BE4E2A}" type="presOf" srcId="{C3EFBB74-65C1-4926-B01F-10DA8788C8F0}" destId="{C3164D25-5611-4014-AF50-0261FC63103E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E2E24FD3-35E0-4DF9-BE27-636BCB331535}" srcId="{C3EFBB74-65C1-4926-B01F-10DA8788C8F0}" destId="{62113E3E-EF82-4050-9FC6-A8FF5865C216}" srcOrd="2" destOrd="0" parTransId="{F2D846F3-3186-4446-BE81-317FAD5965D1}" sibTransId="{AAEB2315-1B5C-4974-89DF-744F8CFAA9A3}"/>
    <dgm:cxn modelId="{F1CB3194-1BBC-4CD3-90C7-0856EBABAD30}" type="presOf" srcId="{200672D7-ED4D-458E-A297-6918D249B930}" destId="{27EF3092-CFD1-4A53-B482-517046097FD4}" srcOrd="0" destOrd="0" presId="urn:microsoft.com/office/officeart/2005/8/layout/vList5"/>
    <dgm:cxn modelId="{9F8BEDAD-B425-4AC3-9C5C-8AE7AB42FDBE}" type="presOf" srcId="{62113E3E-EF82-4050-9FC6-A8FF5865C216}" destId="{B50BEE17-075F-43D7-8F72-EE0F299237C6}" srcOrd="0" destOrd="2" presId="urn:microsoft.com/office/officeart/2005/8/layout/vList5"/>
    <dgm:cxn modelId="{C7466AFE-B205-464F-BEEB-7633C9D9DB83}" type="presOf" srcId="{0C87FA0A-6B7A-4FEA-8FD6-AD1ACFC5CF41}" destId="{DECEE2E2-7B94-411C-AE7D-AD3AE3324863}" srcOrd="0" destOrd="0" presId="urn:microsoft.com/office/officeart/2005/8/layout/vList5"/>
    <dgm:cxn modelId="{FA102DC5-3338-4FE7-9485-3ECA53DA3B57}" type="presOf" srcId="{AD499FFA-4627-4C10-A91C-9E562BF12522}" destId="{B50BEE17-075F-43D7-8F72-EE0F299237C6}" srcOrd="0" destOrd="0" presId="urn:microsoft.com/office/officeart/2005/8/layout/vList5"/>
    <dgm:cxn modelId="{5D160123-4EFC-4B20-A9D3-A69D6D9BBB9B}" type="presOf" srcId="{D41D51BD-AA28-4340-84EE-0E12BACF7E9B}" destId="{B50BEE17-075F-43D7-8F72-EE0F299237C6}" srcOrd="0" destOrd="1" presId="urn:microsoft.com/office/officeart/2005/8/layout/vList5"/>
    <dgm:cxn modelId="{828352C1-782B-459B-86FB-AAF0CF9CEEBB}" srcId="{200672D7-ED4D-458E-A297-6918D249B930}" destId="{0C87FA0A-6B7A-4FEA-8FD6-AD1ACFC5CF41}" srcOrd="0" destOrd="0" parTransId="{8D87C009-B14F-4273-82F8-EB0D1EC51291}" sibTransId="{9143529E-5FE3-4406-9A97-956F8AA9EE40}"/>
    <dgm:cxn modelId="{11BF0795-05A6-4606-BC81-E90BA4E942A3}" srcId="{C3EFBB74-65C1-4926-B01F-10DA8788C8F0}" destId="{D41D51BD-AA28-4340-84EE-0E12BACF7E9B}" srcOrd="1" destOrd="0" parTransId="{30E63D7B-761B-4802-8744-8A7031C4919A}" sibTransId="{C2A22607-4E84-4563-ACE6-E815312F5029}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6D352F4D-7EDC-47D6-97BF-55A35E964E13}" type="presParOf" srcId="{27EF3092-CFD1-4A53-B482-517046097FD4}" destId="{13393B52-5C5A-4928-A929-688918D2C0EA}" srcOrd="0" destOrd="0" presId="urn:microsoft.com/office/officeart/2005/8/layout/vList5"/>
    <dgm:cxn modelId="{BFFDFB8B-500D-424D-9DCD-5D6FDA6D424E}" type="presParOf" srcId="{13393B52-5C5A-4928-A929-688918D2C0EA}" destId="{DECEE2E2-7B94-411C-AE7D-AD3AE3324863}" srcOrd="0" destOrd="0" presId="urn:microsoft.com/office/officeart/2005/8/layout/vList5"/>
    <dgm:cxn modelId="{7FA1A2BE-B976-4D6B-85B2-B9FB085C9781}" type="presParOf" srcId="{27EF3092-CFD1-4A53-B482-517046097FD4}" destId="{5D9FB593-83DC-4D5E-BE59-30E82923993A}" srcOrd="1" destOrd="0" presId="urn:microsoft.com/office/officeart/2005/8/layout/vList5"/>
    <dgm:cxn modelId="{FFD3C145-7DBA-4552-A297-491F7616EAE7}" type="presParOf" srcId="{27EF3092-CFD1-4A53-B482-517046097FD4}" destId="{FF80D77B-FA69-4718-8017-2F521818D03C}" srcOrd="2" destOrd="0" presId="urn:microsoft.com/office/officeart/2005/8/layout/vList5"/>
    <dgm:cxn modelId="{C7AC67F2-5864-46F7-8E04-AD1B3716A7C7}" type="presParOf" srcId="{FF80D77B-FA69-4718-8017-2F521818D03C}" destId="{C3164D25-5611-4014-AF50-0261FC63103E}" srcOrd="0" destOrd="0" presId="urn:microsoft.com/office/officeart/2005/8/layout/vList5"/>
    <dgm:cxn modelId="{91490104-7A4F-4A05-A896-47183367A942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7243CC1-410E-460B-858C-4A06F0B3DB55}">
      <dgm:prSet phldrT="[Text]"/>
      <dgm:spPr/>
      <dgm:t>
        <a:bodyPr/>
        <a:lstStyle/>
        <a:p>
          <a:pPr rtl="1"/>
          <a:r>
            <a:rPr lang="ar" dirty="0" smtClean="0">
              <a:latin typeface="Gill Sans MT" panose="020B0502020104020203" pitchFamily="34" charset="0"/>
            </a:rPr>
            <a:t>عناصر</a:t>
          </a:r>
          <a:endParaRPr lang="fr-FR" dirty="0" smtClean="0">
            <a:latin typeface="Gill Sans MT" panose="020B0502020104020203" pitchFamily="34" charset="0"/>
          </a:endParaRPr>
        </a:p>
        <a:p>
          <a:pPr rtl="1"/>
          <a:r>
            <a:rPr lang="ar" dirty="0" smtClean="0">
              <a:latin typeface="Gill Sans MT" panose="020B0502020104020203" pitchFamily="34" charset="0"/>
            </a:rPr>
            <a:t>SIAs</a:t>
          </a:r>
          <a:endParaRPr lang="ar" dirty="0">
            <a:latin typeface="Gill Sans MT" panose="020B0502020104020203" pitchFamily="34" charset="0"/>
          </a:endParaRPr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pPr rtl="1"/>
          <a:endParaRPr lang="es-AR">
            <a:latin typeface="Gill Sans MT" panose="020B0502020104020203" pitchFamily="34" charset="0"/>
          </a:endParaRPr>
        </a:p>
      </dgm:t>
    </dgm:pt>
    <dgm:pt modelId="{8E44761C-6997-4386-9D64-1AAD37D82E15}">
      <dgm:prSet phldrT="[Text]"/>
      <dgm:spPr/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أنواع التحليلات التكميلية</a:t>
          </a:r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A2628670-AB9C-4EA0-9C39-B043E60D52CE}">
      <dgm:prSet phldrT="[Text]"/>
      <dgm:spPr/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استخدامات SIAs</a:t>
          </a:r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C382F03E-AE58-40D4-A89F-19C42EE12E6C}">
      <dgm:prSet phldrT="[Text]"/>
      <dgm:spPr/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المسؤوليات</a:t>
          </a:r>
          <a:endParaRPr lang="en-US" dirty="0">
            <a:latin typeface="Gill Sans MT" panose="020B0502020104020203" pitchFamily="34" charset="0"/>
          </a:endParaRPr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fr-FR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/>
      <dgm:spPr/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/>
      <dgm:spPr/>
      <dgm:t>
        <a:bodyPr/>
        <a:lstStyle/>
        <a:p>
          <a:endParaRPr lang="fr-FR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/>
      <dgm:spPr/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/>
      <dgm:spPr/>
      <dgm:t>
        <a:bodyPr/>
        <a:lstStyle/>
        <a:p>
          <a:endParaRPr lang="fr-FR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/>
      <dgm:spPr/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/>
      <dgm:spPr/>
      <dgm:t>
        <a:bodyPr/>
        <a:lstStyle/>
        <a:p>
          <a:endParaRPr lang="fr-FR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/>
      <dgm:spPr/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/>
      <dgm:spPr/>
      <dgm:t>
        <a:bodyPr/>
        <a:lstStyle/>
        <a:p>
          <a:endParaRPr lang="fr-FR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4A81CA6D-EE51-4079-A98D-FDA647C83313}" type="presOf" srcId="{D7243CC1-410E-460B-858C-4A06F0B3DB55}" destId="{69E50619-BC96-46F8-977A-73DEB10A6AEE}" srcOrd="0" destOrd="0" presId="urn:microsoft.com/office/officeart/2011/layout/CircleProcess"/>
    <dgm:cxn modelId="{6715E4F2-C25E-424F-AD5C-224F7C1857A9}" type="presOf" srcId="{A2628670-AB9C-4EA0-9C39-B043E60D52CE}" destId="{37C8EEE5-C7F1-40CA-952F-3BA974652F54}" srcOrd="0" destOrd="0" presId="urn:microsoft.com/office/officeart/2011/layout/CircleProcess"/>
    <dgm:cxn modelId="{E0F65F4F-3054-4A6B-A5F2-2E6A7233832F}" type="presOf" srcId="{A2628670-AB9C-4EA0-9C39-B043E60D52CE}" destId="{F262CC18-4497-4687-8312-99B86E5388C5}" srcOrd="1" destOrd="0" presId="urn:microsoft.com/office/officeart/2011/layout/CircleProcess"/>
    <dgm:cxn modelId="{97C10D50-432F-4BB1-83E0-EA0FDC83A8F6}" type="presOf" srcId="{0DADA17C-C4D2-487F-BA92-B655F034B9B3}" destId="{A7D55C90-9279-4521-846A-BAC0DBEA9EF6}" srcOrd="0" destOrd="0" presId="urn:microsoft.com/office/officeart/2011/layout/CircleProcess"/>
    <dgm:cxn modelId="{58190192-DB28-49A0-AE05-A8E8CAEBC486}" type="presOf" srcId="{C382F03E-AE58-40D4-A89F-19C42EE12E6C}" destId="{26D0CB6F-9D1E-4870-A28C-24B3E6F34270}" srcOrd="0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8794C737-F5D4-49E7-83AE-DADCEBC4D279}" type="presOf" srcId="{8E44761C-6997-4386-9D64-1AAD37D82E15}" destId="{9444350C-1A5C-4542-B827-F1F44FD69FFC}" srcOrd="1" destOrd="0" presId="urn:microsoft.com/office/officeart/2011/layout/CircleProcess"/>
    <dgm:cxn modelId="{CCFE5F1B-0E68-420F-B32C-7B39979E5B4F}" type="presOf" srcId="{D7243CC1-410E-460B-858C-4A06F0B3DB55}" destId="{EB526869-3A2C-4C03-8FFE-8F4B70CCA3F1}" srcOrd="1" destOrd="0" presId="urn:microsoft.com/office/officeart/2011/layout/CircleProcess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13180ECF-B02C-4D90-8902-9BE2C695699D}" type="presOf" srcId="{C382F03E-AE58-40D4-A89F-19C42EE12E6C}" destId="{85C8BDC8-516C-4CDF-8660-CFD53B518185}" srcOrd="1" destOrd="0" presId="urn:microsoft.com/office/officeart/2011/layout/CircleProcess"/>
    <dgm:cxn modelId="{8336318A-DCCD-418D-B14F-BDC8497468B5}" type="presOf" srcId="{8E44761C-6997-4386-9D64-1AAD37D82E15}" destId="{9C9378A5-A50C-4E83-91E7-152F5E2FD5FD}" srcOrd="0" destOrd="0" presId="urn:microsoft.com/office/officeart/2011/layout/CircleProcess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7F216789-ECE4-4AA4-B317-65C562C0FAD7}" type="presParOf" srcId="{A7D55C90-9279-4521-846A-BAC0DBEA9EF6}" destId="{F70DC8F3-3E11-4265-8BCF-BBACB03FC5BE}" srcOrd="0" destOrd="0" presId="urn:microsoft.com/office/officeart/2011/layout/CircleProcess"/>
    <dgm:cxn modelId="{4CA4ED01-12FB-4A1D-9A4D-516748BA30BD}" type="presParOf" srcId="{F70DC8F3-3E11-4265-8BCF-BBACB03FC5BE}" destId="{C68E4BB0-E0C6-43E0-A6E4-12CD286DD510}" srcOrd="0" destOrd="0" presId="urn:microsoft.com/office/officeart/2011/layout/CircleProcess"/>
    <dgm:cxn modelId="{39B7FB89-5B85-497B-A5E7-A5AE00A0919B}" type="presParOf" srcId="{A7D55C90-9279-4521-846A-BAC0DBEA9EF6}" destId="{03386FBE-B0BF-4A30-86E1-052101F61CE9}" srcOrd="1" destOrd="0" presId="urn:microsoft.com/office/officeart/2011/layout/CircleProcess"/>
    <dgm:cxn modelId="{E2B2E7D9-0734-46D5-AA62-4593C76B34F4}" type="presParOf" srcId="{03386FBE-B0BF-4A30-86E1-052101F61CE9}" destId="{26D0CB6F-9D1E-4870-A28C-24B3E6F34270}" srcOrd="0" destOrd="0" presId="urn:microsoft.com/office/officeart/2011/layout/CircleProcess"/>
    <dgm:cxn modelId="{85FBCB38-02FA-4F06-980E-AFCCC685807E}" type="presParOf" srcId="{A7D55C90-9279-4521-846A-BAC0DBEA9EF6}" destId="{85C8BDC8-516C-4CDF-8660-CFD53B518185}" srcOrd="2" destOrd="0" presId="urn:microsoft.com/office/officeart/2011/layout/CircleProcess"/>
    <dgm:cxn modelId="{2D9FE9DC-CB59-49BA-B44E-CF19490D5A59}" type="presParOf" srcId="{A7D55C90-9279-4521-846A-BAC0DBEA9EF6}" destId="{91400FB1-1374-4B63-AA4B-4916A458A11C}" srcOrd="3" destOrd="0" presId="urn:microsoft.com/office/officeart/2011/layout/CircleProcess"/>
    <dgm:cxn modelId="{E68B716D-2C8F-43EC-9851-DD57ABAD9377}" type="presParOf" srcId="{91400FB1-1374-4B63-AA4B-4916A458A11C}" destId="{E383C4F5-3DAD-4D8B-9707-03D7012EE91C}" srcOrd="0" destOrd="0" presId="urn:microsoft.com/office/officeart/2011/layout/CircleProcess"/>
    <dgm:cxn modelId="{7ABC558B-7AEB-4B88-8A02-5EA48A814E42}" type="presParOf" srcId="{A7D55C90-9279-4521-846A-BAC0DBEA9EF6}" destId="{C7870C51-9910-4C59-B047-C3F47F216A4A}" srcOrd="4" destOrd="0" presId="urn:microsoft.com/office/officeart/2011/layout/CircleProcess"/>
    <dgm:cxn modelId="{2C7B1B8B-6694-48CE-BB54-D4D2069C58EB}" type="presParOf" srcId="{C7870C51-9910-4C59-B047-C3F47F216A4A}" destId="{37C8EEE5-C7F1-40CA-952F-3BA974652F54}" srcOrd="0" destOrd="0" presId="urn:microsoft.com/office/officeart/2011/layout/CircleProcess"/>
    <dgm:cxn modelId="{CC4E4EA7-874A-469C-93A0-85829004FCBA}" type="presParOf" srcId="{A7D55C90-9279-4521-846A-BAC0DBEA9EF6}" destId="{F262CC18-4497-4687-8312-99B86E5388C5}" srcOrd="5" destOrd="0" presId="urn:microsoft.com/office/officeart/2011/layout/CircleProcess"/>
    <dgm:cxn modelId="{79F262ED-EE14-4FBC-A153-ECE0FA7708B8}" type="presParOf" srcId="{A7D55C90-9279-4521-846A-BAC0DBEA9EF6}" destId="{2600B6EF-4099-4FAD-9D78-EFB2E808B89B}" srcOrd="6" destOrd="0" presId="urn:microsoft.com/office/officeart/2011/layout/CircleProcess"/>
    <dgm:cxn modelId="{120279E7-7522-4CF6-8FA9-D00C2CDDFCC1}" type="presParOf" srcId="{2600B6EF-4099-4FAD-9D78-EFB2E808B89B}" destId="{E6B31F4C-0878-4E12-9189-380DE3489E1B}" srcOrd="0" destOrd="0" presId="urn:microsoft.com/office/officeart/2011/layout/CircleProcess"/>
    <dgm:cxn modelId="{7422E8EA-636C-47A2-A4CA-2FB8FB525DA2}" type="presParOf" srcId="{A7D55C90-9279-4521-846A-BAC0DBEA9EF6}" destId="{B60E97B6-236C-4AC6-9D0C-66253E6F883D}" srcOrd="7" destOrd="0" presId="urn:microsoft.com/office/officeart/2011/layout/CircleProcess"/>
    <dgm:cxn modelId="{C2D6E2AB-4F6D-49A5-AAC5-3646CAA8E353}" type="presParOf" srcId="{B60E97B6-236C-4AC6-9D0C-66253E6F883D}" destId="{69E50619-BC96-46F8-977A-73DEB10A6AEE}" srcOrd="0" destOrd="0" presId="urn:microsoft.com/office/officeart/2011/layout/CircleProcess"/>
    <dgm:cxn modelId="{304729DA-8302-43E4-BE49-AF63D7D1595F}" type="presParOf" srcId="{A7D55C90-9279-4521-846A-BAC0DBEA9EF6}" destId="{EB526869-3A2C-4C03-8FFE-8F4B70CCA3F1}" srcOrd="8" destOrd="0" presId="urn:microsoft.com/office/officeart/2011/layout/CircleProcess"/>
    <dgm:cxn modelId="{AED688F9-9636-412E-B601-FFA740F83C09}" type="presParOf" srcId="{A7D55C90-9279-4521-846A-BAC0DBEA9EF6}" destId="{7863A790-976C-4466-9151-967372B44496}" srcOrd="9" destOrd="0" presId="urn:microsoft.com/office/officeart/2011/layout/CircleProcess"/>
    <dgm:cxn modelId="{EEF49976-319B-4B9B-BB0B-7A0893E811A3}" type="presParOf" srcId="{7863A790-976C-4466-9151-967372B44496}" destId="{574DAFAF-C354-4CB4-B5DC-2AD4E9F76473}" srcOrd="0" destOrd="0" presId="urn:microsoft.com/office/officeart/2011/layout/CircleProcess"/>
    <dgm:cxn modelId="{5DD65CAA-BE7C-4FD7-A848-DDCF07BCDF23}" type="presParOf" srcId="{A7D55C90-9279-4521-846A-BAC0DBEA9EF6}" destId="{C918D609-8CF4-4D05-8FFA-477F71A4301E}" srcOrd="10" destOrd="0" presId="urn:microsoft.com/office/officeart/2011/layout/CircleProcess"/>
    <dgm:cxn modelId="{FEFE1348-D6EE-48A8-8D87-F684F7F944C9}" type="presParOf" srcId="{C918D609-8CF4-4D05-8FFA-477F71A4301E}" destId="{9C9378A5-A50C-4E83-91E7-152F5E2FD5FD}" srcOrd="0" destOrd="0" presId="urn:microsoft.com/office/officeart/2011/layout/CircleProcess"/>
    <dgm:cxn modelId="{90495925-AC0F-4633-81B1-CA9B20A0C32C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37798"/>
          <a:ext cx="6800850" cy="358206"/>
        </a:xfrm>
        <a:prstGeom prst="roundRect">
          <a:avLst/>
        </a:prstGeom>
      </dgm:spPr>
      <dgm:t>
        <a:bodyPr/>
        <a:lstStyle/>
        <a:p>
          <a:pPr rtl="1"/>
          <a:r>
            <a:rPr lang="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عناصر </a:t>
          </a:r>
          <a:r>
            <a:rPr lang="fr-FR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SIAs</a:t>
          </a:r>
          <a:endParaRPr lang="ar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430564"/>
          <a:ext cx="6320709" cy="2158649"/>
        </a:xfrm>
      </dgm:spPr>
      <dgm:t>
        <a:bodyPr/>
        <a:lstStyle/>
        <a:p>
          <a:pPr rtl="1"/>
          <a:r>
            <a:rPr lang="ar" b="1" dirty="0">
              <a:latin typeface="Gill Sans MT" panose="020B0502020104020203" pitchFamily="34" charset="0"/>
            </a:rPr>
            <a:t>الحد الأدنى من </a:t>
          </a:r>
          <a:r>
            <a:rPr lang="ar" b="1" dirty="0" smtClean="0">
              <a:latin typeface="Gill Sans MT" panose="020B0502020104020203" pitchFamily="34" charset="0"/>
            </a:rPr>
            <a:t>المعلومات</a:t>
          </a:r>
          <a:endParaRPr lang="ar" b="1" dirty="0">
            <a:latin typeface="Gill Sans MT" panose="020B0502020104020203" pitchFamily="34" charset="0"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DDE4B6AB-85B5-47DC-8320-709C81F85568}">
      <dgm:prSet/>
      <dgm:spPr>
        <a:xfrm>
          <a:off x="240070" y="430564"/>
          <a:ext cx="6320709" cy="2158649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اسم المنظمة القطرية لوقاية النباتات واسم البلد المستورد</a:t>
          </a:r>
        </a:p>
      </dgm:t>
    </dgm:pt>
    <dgm:pt modelId="{F2E71961-D7EB-4801-A322-9FEFD38CD96B}" type="parTrans" cxnId="{CCA0FDBC-1876-43EF-BF02-97846F8AFC4D}">
      <dgm:prSet/>
      <dgm:spPr/>
      <dgm:t>
        <a:bodyPr/>
        <a:lstStyle/>
        <a:p>
          <a:pPr rtl="1"/>
          <a:endParaRPr lang="ru-RU"/>
        </a:p>
      </dgm:t>
    </dgm:pt>
    <dgm:pt modelId="{5B66EC92-48D7-4246-87E6-002B8609B138}" type="sibTrans" cxnId="{CCA0FDBC-1876-43EF-BF02-97846F8AFC4D}">
      <dgm:prSet/>
      <dgm:spPr/>
      <dgm:t>
        <a:bodyPr/>
        <a:lstStyle/>
        <a:p>
          <a:pPr rtl="1"/>
          <a:endParaRPr lang="ru-RU"/>
        </a:p>
      </dgm:t>
    </dgm:pt>
    <dgm:pt modelId="{F5B38397-92B2-4004-9B09-3EA2379C892A}">
      <dgm:prSet/>
      <dgm:spPr>
        <a:xfrm>
          <a:off x="240070" y="430564"/>
          <a:ext cx="6320709" cy="2158649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رمز التعريف أو رقم SIA</a:t>
          </a:r>
        </a:p>
      </dgm:t>
    </dgm:pt>
    <dgm:pt modelId="{76747477-9982-48AA-81AB-9AF11E199999}" type="parTrans" cxnId="{0A363154-0959-4C72-B3A9-CBC993B6F649}">
      <dgm:prSet/>
      <dgm:spPr/>
      <dgm:t>
        <a:bodyPr/>
        <a:lstStyle/>
        <a:p>
          <a:pPr rtl="1"/>
          <a:endParaRPr lang="ru-RU"/>
        </a:p>
      </dgm:t>
    </dgm:pt>
    <dgm:pt modelId="{2E807B33-EEAF-41F0-9113-760D7287145C}" type="sibTrans" cxnId="{0A363154-0959-4C72-B3A9-CBC993B6F649}">
      <dgm:prSet/>
      <dgm:spPr/>
      <dgm:t>
        <a:bodyPr/>
        <a:lstStyle/>
        <a:p>
          <a:pPr rtl="1"/>
          <a:endParaRPr lang="ru-RU"/>
        </a:p>
      </dgm:t>
    </dgm:pt>
    <dgm:pt modelId="{B26CBFFD-D74A-4762-91D0-F56A7E4C74C4}">
      <dgm:prSet/>
      <dgm:spPr>
        <a:xfrm>
          <a:off x="240070" y="430564"/>
          <a:ext cx="6320709" cy="2158649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معلومات المستورد ؛ تاريخ الاصدار؛ وصف الشحنة بلد المنشأ وبلد التصدير أو إعادة التصدير ؛ الاستخدام المقصود للسلعة ؛ متطلبات استيراد الصحة النباتية ؛ فترة الصلاحية</a:t>
          </a:r>
        </a:p>
      </dgm:t>
    </dgm:pt>
    <dgm:pt modelId="{074D0073-A8D1-4CE9-8871-31C76FA3FCFA}" type="parTrans" cxnId="{28832590-4F7E-4883-B525-AF4D5D526EA4}">
      <dgm:prSet/>
      <dgm:spPr/>
      <dgm:t>
        <a:bodyPr/>
        <a:lstStyle/>
        <a:p>
          <a:pPr rtl="1"/>
          <a:endParaRPr lang="ru-RU"/>
        </a:p>
      </dgm:t>
    </dgm:pt>
    <dgm:pt modelId="{A43F9AAA-41FE-42E8-A730-32ACA4EE18E6}" type="sibTrans" cxnId="{28832590-4F7E-4883-B525-AF4D5D526EA4}">
      <dgm:prSet/>
      <dgm:spPr/>
      <dgm:t>
        <a:bodyPr/>
        <a:lstStyle/>
        <a:p>
          <a:pPr rtl="1"/>
          <a:endParaRPr lang="ru-RU"/>
        </a:p>
      </dgm:t>
    </dgm:pt>
    <dgm:pt modelId="{28BFE53B-16BF-43EE-BD8C-694DB85F2054}">
      <dgm:prSet/>
      <dgm:spPr>
        <a:xfrm>
          <a:off x="240070" y="430564"/>
          <a:ext cx="6320709" cy="2158649"/>
        </a:xfrm>
      </dgm:spPr>
      <dgm:t>
        <a:bodyPr/>
        <a:lstStyle/>
        <a:p>
          <a:pPr rtl="1"/>
          <a:r>
            <a:rPr lang="ar" b="1" dirty="0">
              <a:latin typeface="Gill Sans MT" panose="020B0502020104020203" pitchFamily="34" charset="0"/>
            </a:rPr>
            <a:t>معلومات أخرى قد يتم تضمينها أيضًا</a:t>
          </a:r>
        </a:p>
      </dgm:t>
    </dgm:pt>
    <dgm:pt modelId="{BDE00346-8223-4BBD-AB96-112D683E6349}" type="parTrans" cxnId="{B67C1E75-A9FD-4377-8BFB-C96591EF1C59}">
      <dgm:prSet/>
      <dgm:spPr/>
      <dgm:t>
        <a:bodyPr/>
        <a:lstStyle/>
        <a:p>
          <a:pPr rtl="1"/>
          <a:endParaRPr lang="ru-RU"/>
        </a:p>
      </dgm:t>
    </dgm:pt>
    <dgm:pt modelId="{D53CEA42-1802-43DF-B11B-D48AC88F80A5}" type="sibTrans" cxnId="{B67C1E75-A9FD-4377-8BFB-C96591EF1C59}">
      <dgm:prSet/>
      <dgm:spPr/>
      <dgm:t>
        <a:bodyPr/>
        <a:lstStyle/>
        <a:p>
          <a:pPr rtl="1"/>
          <a:endParaRPr lang="ru-RU"/>
        </a:p>
      </dgm:t>
    </dgm:pt>
    <dgm:pt modelId="{E5753D71-B2A6-4D0C-A3D9-64152B9405D5}">
      <dgm:prSet/>
      <dgm:spPr>
        <a:xfrm>
          <a:off x="240070" y="430564"/>
          <a:ext cx="6320709" cy="2158649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كمية الشحنة ؛ ما إذا كان التفويض لفرد أو لسلسلة من الشحنات ؛ وسائل النقل ونقطة الدخول ؛ ضابط اصدار مصدر؛ الموقع الذي سيتم توجيه الشحنات إليه ؛ مزود العلاج</a:t>
          </a:r>
        </a:p>
      </dgm:t>
    </dgm:pt>
    <dgm:pt modelId="{8D9DBC2C-5406-4FDA-ACA5-014D39ECFF35}" type="parTrans" cxnId="{C69104D6-0EA3-418F-BEF4-D81033C940BA}">
      <dgm:prSet/>
      <dgm:spPr/>
      <dgm:t>
        <a:bodyPr/>
        <a:lstStyle/>
        <a:p>
          <a:pPr rtl="1"/>
          <a:endParaRPr lang="ru-RU"/>
        </a:p>
      </dgm:t>
    </dgm:pt>
    <dgm:pt modelId="{F5A17630-2DB0-48C3-B18B-9CDF50FA6C7B}" type="sibTrans" cxnId="{C69104D6-0EA3-418F-BEF4-D81033C940BA}">
      <dgm:prSet/>
      <dgm:spPr/>
      <dgm:t>
        <a:bodyPr/>
        <a:lstStyle/>
        <a:p>
          <a:pPr rtl="1"/>
          <a:endParaRPr lang="ru-RU"/>
        </a:p>
      </dgm:t>
    </dgm:pt>
    <dgm:pt modelId="{3F3DCD20-C3D9-491B-83CB-A31846563A2A}">
      <dgm:prSet/>
      <dgm:spPr>
        <a:xfrm>
          <a:off x="240070" y="430564"/>
          <a:ext cx="6320709" cy="2158649"/>
        </a:xfrm>
      </dgm:spPr>
      <dgm:t>
        <a:bodyPr/>
        <a:lstStyle/>
        <a:p>
          <a:pPr rtl="1"/>
          <a:r>
            <a:rPr lang="ar" b="1" dirty="0">
              <a:latin typeface="Gill Sans MT" panose="020B0502020104020203" pitchFamily="34" charset="0"/>
            </a:rPr>
            <a:t>لغة</a:t>
          </a:r>
        </a:p>
      </dgm:t>
    </dgm:pt>
    <dgm:pt modelId="{FE4CC216-6ADF-4E3F-80ED-C02AE449918C}" type="parTrans" cxnId="{BE828E37-1EB4-48C2-A8B5-BE793CA4A42D}">
      <dgm:prSet/>
      <dgm:spPr/>
      <dgm:t>
        <a:bodyPr/>
        <a:lstStyle/>
        <a:p>
          <a:pPr rtl="1"/>
          <a:endParaRPr lang="ru-RU"/>
        </a:p>
      </dgm:t>
    </dgm:pt>
    <dgm:pt modelId="{A422FA33-D912-4DD6-929F-EDC3889DB1AB}" type="sibTrans" cxnId="{BE828E37-1EB4-48C2-A8B5-BE793CA4A42D}">
      <dgm:prSet/>
      <dgm:spPr/>
      <dgm:t>
        <a:bodyPr/>
        <a:lstStyle/>
        <a:p>
          <a:pPr rtl="1"/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FE61560-10CC-43AC-8188-78B860A2B38A}" type="pres">
      <dgm:prSet presAssocID="{57490F1C-EAA0-4708-9D90-530F8B54C6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6ED577B-C3D0-4DD0-B06E-D2B10FCCC7D5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67C1E75-A9FD-4377-8BFB-C96591EF1C59}" srcId="{57490F1C-EAA0-4708-9D90-530F8B54C6EA}" destId="{28BFE53B-16BF-43EE-BD8C-694DB85F2054}" srcOrd="1" destOrd="0" parTransId="{BDE00346-8223-4BBD-AB96-112D683E6349}" sibTransId="{D53CEA42-1802-43DF-B11B-D48AC88F80A5}"/>
    <dgm:cxn modelId="{ADAAE6B1-91C2-4D70-AFD8-5FBCBECE1FBA}" type="presOf" srcId="{2C243417-4429-4F99-9031-B494CD4F6649}" destId="{CF0706D9-00F0-468B-8241-FAC70EC4A3A4}" srcOrd="0" destOrd="0" presId="urn:microsoft.com/office/officeart/2005/8/layout/vList2"/>
    <dgm:cxn modelId="{7FCD0A04-0617-4B58-A3E8-0E83C8186C2F}" type="presOf" srcId="{B26CBFFD-D74A-4762-91D0-F56A7E4C74C4}" destId="{C6ED577B-C3D0-4DD0-B06E-D2B10FCCC7D5}" srcOrd="0" destOrd="3" presId="urn:microsoft.com/office/officeart/2005/8/layout/vList2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28832590-4F7E-4883-B525-AF4D5D526EA4}" srcId="{BCCA384B-61CF-46E2-B938-356AACF564F9}" destId="{B26CBFFD-D74A-4762-91D0-F56A7E4C74C4}" srcOrd="2" destOrd="0" parTransId="{074D0073-A8D1-4CE9-8871-31C76FA3FCFA}" sibTransId="{A43F9AAA-41FE-42E8-A730-32ACA4EE18E6}"/>
    <dgm:cxn modelId="{B9A3D33F-5EA2-44CE-A643-79FE3979644F}" type="presOf" srcId="{57490F1C-EAA0-4708-9D90-530F8B54C6EA}" destId="{5FE61560-10CC-43AC-8188-78B860A2B38A}" srcOrd="0" destOrd="0" presId="urn:microsoft.com/office/officeart/2005/8/layout/vList2"/>
    <dgm:cxn modelId="{BE828E37-1EB4-48C2-A8B5-BE793CA4A42D}" srcId="{57490F1C-EAA0-4708-9D90-530F8B54C6EA}" destId="{3F3DCD20-C3D9-491B-83CB-A31846563A2A}" srcOrd="2" destOrd="0" parTransId="{FE4CC216-6ADF-4E3F-80ED-C02AE449918C}" sibTransId="{A422FA33-D912-4DD6-929F-EDC3889DB1AB}"/>
    <dgm:cxn modelId="{C69104D6-0EA3-418F-BEF4-D81033C940BA}" srcId="{28BFE53B-16BF-43EE-BD8C-694DB85F2054}" destId="{E5753D71-B2A6-4D0C-A3D9-64152B9405D5}" srcOrd="0" destOrd="0" parTransId="{8D9DBC2C-5406-4FDA-ACA5-014D39ECFF35}" sibTransId="{F5A17630-2DB0-48C3-B18B-9CDF50FA6C7B}"/>
    <dgm:cxn modelId="{7A31913D-B8E9-4ED1-877A-C0581B2AC9A3}" type="presOf" srcId="{BCCA384B-61CF-46E2-B938-356AACF564F9}" destId="{C6ED577B-C3D0-4DD0-B06E-D2B10FCCC7D5}" srcOrd="0" destOrd="0" presId="urn:microsoft.com/office/officeart/2005/8/layout/vList2"/>
    <dgm:cxn modelId="{CCA0FDBC-1876-43EF-BF02-97846F8AFC4D}" srcId="{BCCA384B-61CF-46E2-B938-356AACF564F9}" destId="{DDE4B6AB-85B5-47DC-8320-709C81F85568}" srcOrd="0" destOrd="0" parTransId="{F2E71961-D7EB-4801-A322-9FEFD38CD96B}" sibTransId="{5B66EC92-48D7-4246-87E6-002B8609B138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A41E7ADE-D999-4D1D-A38F-4785CA8B71EE}" type="presOf" srcId="{F5B38397-92B2-4004-9B09-3EA2379C892A}" destId="{C6ED577B-C3D0-4DD0-B06E-D2B10FCCC7D5}" srcOrd="0" destOrd="2" presId="urn:microsoft.com/office/officeart/2005/8/layout/vList2"/>
    <dgm:cxn modelId="{2038D818-3450-4093-8CC6-68CB28899825}" type="presOf" srcId="{3F3DCD20-C3D9-491B-83CB-A31846563A2A}" destId="{C6ED577B-C3D0-4DD0-B06E-D2B10FCCC7D5}" srcOrd="0" destOrd="6" presId="urn:microsoft.com/office/officeart/2005/8/layout/vList2"/>
    <dgm:cxn modelId="{0A363154-0959-4C72-B3A9-CBC993B6F649}" srcId="{BCCA384B-61CF-46E2-B938-356AACF564F9}" destId="{F5B38397-92B2-4004-9B09-3EA2379C892A}" srcOrd="1" destOrd="0" parTransId="{76747477-9982-48AA-81AB-9AF11E199999}" sibTransId="{2E807B33-EEAF-41F0-9113-760D7287145C}"/>
    <dgm:cxn modelId="{78BA9377-FBDE-47E3-B4AC-D307D419CBB2}" type="presOf" srcId="{E5753D71-B2A6-4D0C-A3D9-64152B9405D5}" destId="{C6ED577B-C3D0-4DD0-B06E-D2B10FCCC7D5}" srcOrd="0" destOrd="5" presId="urn:microsoft.com/office/officeart/2005/8/layout/vList2"/>
    <dgm:cxn modelId="{1631DCF6-D331-42E0-A5D2-62B775851546}" type="presOf" srcId="{DDE4B6AB-85B5-47DC-8320-709C81F85568}" destId="{C6ED577B-C3D0-4DD0-B06E-D2B10FCCC7D5}" srcOrd="0" destOrd="1" presId="urn:microsoft.com/office/officeart/2005/8/layout/vList2"/>
    <dgm:cxn modelId="{CAEB0F67-43E3-41D9-BDC2-86B41B6951B7}" type="presOf" srcId="{28BFE53B-16BF-43EE-BD8C-694DB85F2054}" destId="{C6ED577B-C3D0-4DD0-B06E-D2B10FCCC7D5}" srcOrd="0" destOrd="4" presId="urn:microsoft.com/office/officeart/2005/8/layout/vList2"/>
    <dgm:cxn modelId="{F1396E4D-7F35-4BAD-8512-EE825BAC8F4C}" type="presParOf" srcId="{CF0706D9-00F0-468B-8241-FAC70EC4A3A4}" destId="{5FE61560-10CC-43AC-8188-78B860A2B38A}" srcOrd="0" destOrd="0" presId="urn:microsoft.com/office/officeart/2005/8/layout/vList2"/>
    <dgm:cxn modelId="{389BA081-2A3C-4A66-B018-FD4B879389CF}" type="presParOf" srcId="{CF0706D9-00F0-468B-8241-FAC70EC4A3A4}" destId="{C6ED577B-C3D0-4DD0-B06E-D2B10FCCC7D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45031"/>
          <a:ext cx="6800850" cy="644302"/>
        </a:xfrm>
        <a:prstGeom prst="roundRect">
          <a:avLst/>
        </a:prstGeom>
      </dgm:spPr>
      <dgm:t>
        <a:bodyPr/>
        <a:lstStyle/>
        <a:p>
          <a:pPr rtl="1"/>
          <a:r>
            <a:rPr lang="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استخدامات SIAs</a:t>
          </a: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721014"/>
          <a:ext cx="6320709" cy="252252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البحث والأغراض العلمية ؛ أغراض المعرض. أغراض تعليمية؛ أغراض دينية أو ثقافية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81781A45-87E6-49AB-8334-A42DDC8483A4}">
      <dgm:prSet/>
      <dgm:spPr>
        <a:xfrm>
          <a:off x="240070" y="721014"/>
          <a:ext cx="6320709" cy="252252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المقالات التي تتطلب المنظمة القطرية لوقاية النباتات للبلد المستورد القدرة على تتبعها وإدارتها خلال فترة زمنية بعد الدخول</a:t>
          </a:r>
        </a:p>
      </dgm:t>
    </dgm:pt>
    <dgm:pt modelId="{64025647-00A7-4E75-AFEA-CAD0D6818375}" type="parTrans" cxnId="{AE3F2024-14D5-48D0-BFB0-F333CD4A4CD4}">
      <dgm:prSet/>
      <dgm:spPr/>
      <dgm:t>
        <a:bodyPr/>
        <a:lstStyle/>
        <a:p>
          <a:pPr rtl="1"/>
          <a:endParaRPr lang="ru-RU"/>
        </a:p>
      </dgm:t>
    </dgm:pt>
    <dgm:pt modelId="{239D8258-46F3-4064-8F58-1042D268F642}" type="sibTrans" cxnId="{AE3F2024-14D5-48D0-BFB0-F333CD4A4CD4}">
      <dgm:prSet/>
      <dgm:spPr/>
      <dgm:t>
        <a:bodyPr/>
        <a:lstStyle/>
        <a:p>
          <a:pPr rtl="1"/>
          <a:endParaRPr lang="ru-RU"/>
        </a:p>
      </dgm:t>
    </dgm:pt>
    <dgm:pt modelId="{53F6CF90-0F53-426B-82D4-0FD94019691B}">
      <dgm:prSet/>
      <dgm:spPr>
        <a:xfrm>
          <a:off x="240070" y="721014"/>
          <a:ext cx="6320709" cy="252252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حالات طارئة أو استثنائية</a:t>
          </a:r>
        </a:p>
      </dgm:t>
    </dgm:pt>
    <dgm:pt modelId="{433CB41F-76F4-4513-9BDD-78B9D015454F}" type="parTrans" cxnId="{4EA359D2-2A6E-4E32-AED1-F29715A3D01A}">
      <dgm:prSet/>
      <dgm:spPr/>
      <dgm:t>
        <a:bodyPr/>
        <a:lstStyle/>
        <a:p>
          <a:pPr rtl="1"/>
          <a:endParaRPr lang="ru-RU"/>
        </a:p>
      </dgm:t>
    </dgm:pt>
    <dgm:pt modelId="{F5A1DDBE-E081-43A6-8E37-F1DFC8F112A4}" type="sibTrans" cxnId="{4EA359D2-2A6E-4E32-AED1-F29715A3D01A}">
      <dgm:prSet/>
      <dgm:spPr/>
      <dgm:t>
        <a:bodyPr/>
        <a:lstStyle/>
        <a:p>
          <a:pPr rtl="1"/>
          <a:endParaRPr lang="ru-RU"/>
        </a:p>
      </dgm:t>
    </dgm:pt>
    <dgm:pt modelId="{94654CAA-4800-49B6-8C6C-C319E09AFD49}">
      <dgm:prSet/>
      <dgm:spPr>
        <a:xfrm>
          <a:off x="240070" y="721014"/>
          <a:ext cx="6320709" cy="252252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عوامل المكافحة البيولوجية والكائنات الحية الأخرى المفيدة</a:t>
          </a:r>
        </a:p>
      </dgm:t>
    </dgm:pt>
    <dgm:pt modelId="{9394C53F-761A-4919-A6C9-28399C8D98AC}" type="parTrans" cxnId="{2915A898-8875-4BD1-BA0F-805A84D643F3}">
      <dgm:prSet/>
      <dgm:spPr/>
      <dgm:t>
        <a:bodyPr/>
        <a:lstStyle/>
        <a:p>
          <a:pPr rtl="1"/>
          <a:endParaRPr lang="ru-RU"/>
        </a:p>
      </dgm:t>
    </dgm:pt>
    <dgm:pt modelId="{2886BCDF-0C08-4701-B431-307B38A313C1}" type="sibTrans" cxnId="{2915A898-8875-4BD1-BA0F-805A84D643F3}">
      <dgm:prSet/>
      <dgm:spPr/>
      <dgm:t>
        <a:bodyPr/>
        <a:lstStyle/>
        <a:p>
          <a:pPr rtl="1"/>
          <a:endParaRPr lang="ru-RU"/>
        </a:p>
      </dgm:t>
    </dgm:pt>
    <dgm:pt modelId="{97DF54A9-E9C5-4342-BDD4-94052480D736}">
      <dgm:prSet/>
      <dgm:spPr>
        <a:xfrm>
          <a:off x="240070" y="721014"/>
          <a:ext cx="6320709" cy="252252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الحالات التي لم يتم فيها وضع تصاريح استيراد عامة أو لا يمكن تطويرها</a:t>
          </a:r>
        </a:p>
      </dgm:t>
    </dgm:pt>
    <dgm:pt modelId="{A692ADD0-C762-4CD8-820D-89F84CFBD7E0}" type="parTrans" cxnId="{BBB1E578-60BD-4E42-B0B0-C7CB7AFFC777}">
      <dgm:prSet/>
      <dgm:spPr/>
      <dgm:t>
        <a:bodyPr/>
        <a:lstStyle/>
        <a:p>
          <a:pPr rtl="1"/>
          <a:endParaRPr lang="ru-RU"/>
        </a:p>
      </dgm:t>
    </dgm:pt>
    <dgm:pt modelId="{E922C73E-50B6-4BE2-B903-32D7239838E9}" type="sibTrans" cxnId="{BBB1E578-60BD-4E42-B0B0-C7CB7AFFC777}">
      <dgm:prSet/>
      <dgm:spPr/>
      <dgm:t>
        <a:bodyPr/>
        <a:lstStyle/>
        <a:p>
          <a:pPr rtl="1"/>
          <a:endParaRPr lang="ru-RU"/>
        </a:p>
      </dgm:t>
    </dgm:pt>
    <dgm:pt modelId="{D7C6D28E-A521-47D4-96E8-3912B64CC06A}">
      <dgm:prSet/>
      <dgm:spPr>
        <a:xfrm>
          <a:off x="240070" y="721014"/>
          <a:ext cx="6320709" cy="252252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المقالات التي لا يتم استيرادها بشكل روتيني</a:t>
          </a:r>
        </a:p>
      </dgm:t>
    </dgm:pt>
    <dgm:pt modelId="{9820C3D0-569F-45B2-8A74-8E064B68C806}" type="parTrans" cxnId="{1FB0A1DF-3B95-4894-A871-E33FA012ADF0}">
      <dgm:prSet/>
      <dgm:spPr/>
      <dgm:t>
        <a:bodyPr/>
        <a:lstStyle/>
        <a:p>
          <a:pPr rtl="1"/>
          <a:endParaRPr lang="ru-RU"/>
        </a:p>
      </dgm:t>
    </dgm:pt>
    <dgm:pt modelId="{9F0D9834-03EC-4AEB-870E-CFBC66D237AF}" type="sibTrans" cxnId="{1FB0A1DF-3B95-4894-A871-E33FA012ADF0}">
      <dgm:prSet/>
      <dgm:spPr/>
      <dgm:t>
        <a:bodyPr/>
        <a:lstStyle/>
        <a:p>
          <a:pPr rtl="1"/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FE61560-10CC-43AC-8188-78B860A2B38A}" type="pres">
      <dgm:prSet presAssocID="{57490F1C-EAA0-4708-9D90-530F8B54C6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FD53922-163A-4495-8B2B-A1854ACDC99F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</dgm:ptLst>
  <dgm:cxnLst>
    <dgm:cxn modelId="{76CFEF4E-1429-4404-9728-955FB0345B2E}" type="presOf" srcId="{94654CAA-4800-49B6-8C6C-C319E09AFD49}" destId="{5FD53922-163A-4495-8B2B-A1854ACDC99F}" srcOrd="0" destOrd="3" presId="urn:microsoft.com/office/officeart/2005/8/layout/vList2"/>
    <dgm:cxn modelId="{C1734ED0-EFF1-4CC7-9721-4563D42FDFD1}" type="presOf" srcId="{BCCA384B-61CF-46E2-B938-356AACF564F9}" destId="{5FD53922-163A-4495-8B2B-A1854ACDC99F}" srcOrd="0" destOrd="0" presId="urn:microsoft.com/office/officeart/2005/8/layout/vList2"/>
    <dgm:cxn modelId="{2915A898-8875-4BD1-BA0F-805A84D643F3}" srcId="{57490F1C-EAA0-4708-9D90-530F8B54C6EA}" destId="{94654CAA-4800-49B6-8C6C-C319E09AFD49}" srcOrd="3" destOrd="0" parTransId="{9394C53F-761A-4919-A6C9-28399C8D98AC}" sibTransId="{2886BCDF-0C08-4701-B431-307B38A313C1}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1FB0A1DF-3B95-4894-A871-E33FA012ADF0}" srcId="{57490F1C-EAA0-4708-9D90-530F8B54C6EA}" destId="{D7C6D28E-A521-47D4-96E8-3912B64CC06A}" srcOrd="5" destOrd="0" parTransId="{9820C3D0-569F-45B2-8A74-8E064B68C806}" sibTransId="{9F0D9834-03EC-4AEB-870E-CFBC66D237AF}"/>
    <dgm:cxn modelId="{4EA359D2-2A6E-4E32-AED1-F29715A3D01A}" srcId="{57490F1C-EAA0-4708-9D90-530F8B54C6EA}" destId="{53F6CF90-0F53-426B-82D4-0FD94019691B}" srcOrd="2" destOrd="0" parTransId="{433CB41F-76F4-4513-9BDD-78B9D015454F}" sibTransId="{F5A1DDBE-E081-43A6-8E37-F1DFC8F112A4}"/>
    <dgm:cxn modelId="{669EC01A-DAD7-473A-9560-30351ED65142}" type="presOf" srcId="{53F6CF90-0F53-426B-82D4-0FD94019691B}" destId="{5FD53922-163A-4495-8B2B-A1854ACDC99F}" srcOrd="0" destOrd="2" presId="urn:microsoft.com/office/officeart/2005/8/layout/vList2"/>
    <dgm:cxn modelId="{D8329276-5434-486C-BCFC-3F2158AE9802}" type="presOf" srcId="{81781A45-87E6-49AB-8334-A42DDC8483A4}" destId="{5FD53922-163A-4495-8B2B-A1854ACDC99F}" srcOrd="0" destOrd="1" presId="urn:microsoft.com/office/officeart/2005/8/layout/vList2"/>
    <dgm:cxn modelId="{A21A7981-665D-4422-A4C3-417F07082A07}" type="presOf" srcId="{2C243417-4429-4F99-9031-B494CD4F6649}" destId="{CF0706D9-00F0-468B-8241-FAC70EC4A3A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BBB1E578-60BD-4E42-B0B0-C7CB7AFFC777}" srcId="{57490F1C-EAA0-4708-9D90-530F8B54C6EA}" destId="{97DF54A9-E9C5-4342-BDD4-94052480D736}" srcOrd="4" destOrd="0" parTransId="{A692ADD0-C762-4CD8-820D-89F84CFBD7E0}" sibTransId="{E922C73E-50B6-4BE2-B903-32D7239838E9}"/>
    <dgm:cxn modelId="{AE3F2024-14D5-48D0-BFB0-F333CD4A4CD4}" srcId="{57490F1C-EAA0-4708-9D90-530F8B54C6EA}" destId="{81781A45-87E6-49AB-8334-A42DDC8483A4}" srcOrd="1" destOrd="0" parTransId="{64025647-00A7-4E75-AFEA-CAD0D6818375}" sibTransId="{239D8258-46F3-4064-8F58-1042D268F642}"/>
    <dgm:cxn modelId="{C56FC30B-2C0A-4EC0-B564-53DEB4203112}" type="presOf" srcId="{97DF54A9-E9C5-4342-BDD4-94052480D736}" destId="{5FD53922-163A-4495-8B2B-A1854ACDC99F}" srcOrd="0" destOrd="4" presId="urn:microsoft.com/office/officeart/2005/8/layout/vList2"/>
    <dgm:cxn modelId="{77B83B74-B990-4321-B175-C3B4034AC67F}" type="presOf" srcId="{D7C6D28E-A521-47D4-96E8-3912B64CC06A}" destId="{5FD53922-163A-4495-8B2B-A1854ACDC99F}" srcOrd="0" destOrd="5" presId="urn:microsoft.com/office/officeart/2005/8/layout/vList2"/>
    <dgm:cxn modelId="{3E98071D-622A-44C2-82E3-839C6D9EB069}" type="presOf" srcId="{57490F1C-EAA0-4708-9D90-530F8B54C6EA}" destId="{5FE61560-10CC-43AC-8188-78B860A2B38A}" srcOrd="0" destOrd="0" presId="urn:microsoft.com/office/officeart/2005/8/layout/vList2"/>
    <dgm:cxn modelId="{DE364966-59C6-448B-8B01-F799552B0A1C}" type="presParOf" srcId="{CF0706D9-00F0-468B-8241-FAC70EC4A3A4}" destId="{5FE61560-10CC-43AC-8188-78B860A2B38A}" srcOrd="0" destOrd="0" presId="urn:microsoft.com/office/officeart/2005/8/layout/vList2"/>
    <dgm:cxn modelId="{0BB66B35-745F-44C6-8010-0337163FBFBD}" type="presParOf" srcId="{CF0706D9-00F0-468B-8241-FAC70EC4A3A4}" destId="{5FD53922-163A-4495-8B2B-A1854ACDC9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588563"/>
          <a:ext cx="6800850" cy="392079"/>
        </a:xfrm>
        <a:prstGeom prst="roundRect">
          <a:avLst/>
        </a:prstGeom>
      </dgm:spPr>
      <dgm:t>
        <a:bodyPr/>
        <a:lstStyle/>
        <a:p>
          <a:pPr rtl="1"/>
          <a:r>
            <a:rPr lang="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المسؤوليات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1164962"/>
          <a:ext cx="6320709" cy="1535040"/>
        </a:xfrm>
      </dgm:spPr>
      <dgm:t>
        <a:bodyPr/>
        <a:lstStyle/>
        <a:p>
          <a:pPr rtl="1"/>
          <a:r>
            <a:rPr lang="ar" dirty="0" smtClean="0">
              <a:latin typeface="Gill Sans MT" panose="020B0502020104020203" pitchFamily="34" charset="0"/>
            </a:rPr>
            <a:t>المنظمة القطرية لوقاية النباتات </a:t>
          </a:r>
          <a:r>
            <a:rPr lang="ar" dirty="0">
              <a:latin typeface="Gill Sans MT" panose="020B0502020104020203" pitchFamily="34" charset="0"/>
            </a:rPr>
            <a:t>للبلد المستورد</a:t>
          </a:r>
          <a:endParaRPr lang="en-GB" dirty="0">
            <a:latin typeface="Gill Sans MT" panose="020B0502020104020203" pitchFamily="34" charset="0"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rtl="1"/>
          <a:endParaRPr lang="en-US">
            <a:latin typeface="Gill Sans MT" panose="020B0502020104020203" pitchFamily="34" charset="0"/>
          </a:endParaRPr>
        </a:p>
      </dgm:t>
    </dgm:pt>
    <dgm:pt modelId="{11EBA540-246C-4618-81ED-2EE2595E58CF}">
      <dgm:prSet/>
      <dgm:spPr>
        <a:xfrm>
          <a:off x="240070" y="1164962"/>
          <a:ext cx="6320709" cy="153504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المستوردين</a:t>
          </a:r>
        </a:p>
      </dgm:t>
    </dgm:pt>
    <dgm:pt modelId="{C18B19F0-174B-4660-A1B0-104A1713FC49}" type="parTrans" cxnId="{9A09BC30-F640-4A4B-83E3-E397D2CD4217}">
      <dgm:prSet/>
      <dgm:spPr/>
      <dgm:t>
        <a:bodyPr/>
        <a:lstStyle/>
        <a:p>
          <a:pPr rtl="1"/>
          <a:endParaRPr lang="ru-RU"/>
        </a:p>
      </dgm:t>
    </dgm:pt>
    <dgm:pt modelId="{6B1AD207-FFC6-4659-99F0-AB0EDEF0BDE5}" type="sibTrans" cxnId="{9A09BC30-F640-4A4B-83E3-E397D2CD4217}">
      <dgm:prSet/>
      <dgm:spPr/>
      <dgm:t>
        <a:bodyPr/>
        <a:lstStyle/>
        <a:p>
          <a:pPr rtl="1"/>
          <a:endParaRPr lang="ru-RU"/>
        </a:p>
      </dgm:t>
    </dgm:pt>
    <dgm:pt modelId="{1952A270-B5E7-4B00-8845-B055673B2BD5}">
      <dgm:prSet/>
      <dgm:spPr>
        <a:xfrm>
          <a:off x="240070" y="1164962"/>
          <a:ext cx="6320709" cy="153504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المصدرين</a:t>
          </a:r>
        </a:p>
      </dgm:t>
    </dgm:pt>
    <dgm:pt modelId="{2FC2FACB-72C9-4DB5-A469-F6A096CDADE3}" type="parTrans" cxnId="{EE533FF5-A331-462F-A6AC-E933CA9E2BD7}">
      <dgm:prSet/>
      <dgm:spPr/>
      <dgm:t>
        <a:bodyPr/>
        <a:lstStyle/>
        <a:p>
          <a:pPr rtl="1"/>
          <a:endParaRPr lang="ru-RU"/>
        </a:p>
      </dgm:t>
    </dgm:pt>
    <dgm:pt modelId="{8AA266C3-557D-425C-B2E7-CF418278AF12}" type="sibTrans" cxnId="{EE533FF5-A331-462F-A6AC-E933CA9E2BD7}">
      <dgm:prSet/>
      <dgm:spPr/>
      <dgm:t>
        <a:bodyPr/>
        <a:lstStyle/>
        <a:p>
          <a:pPr rtl="1"/>
          <a:endParaRPr lang="ru-RU"/>
        </a:p>
      </dgm:t>
    </dgm:pt>
    <dgm:pt modelId="{88B09AE2-E239-4399-A6B4-F1CDADDA616A}">
      <dgm:prSet/>
      <dgm:spPr>
        <a:xfrm>
          <a:off x="240070" y="1164962"/>
          <a:ext cx="6320709" cy="1535040"/>
        </a:xfrm>
      </dgm:spPr>
      <dgm:t>
        <a:bodyPr/>
        <a:lstStyle/>
        <a:p>
          <a:pPr rtl="1"/>
          <a:r>
            <a:rPr lang="ar" dirty="0">
              <a:latin typeface="Gill Sans MT" panose="020B0502020104020203" pitchFamily="34" charset="0"/>
            </a:rPr>
            <a:t>المنظمة القطرية لوقاية النباتات للبلد المصدر</a:t>
          </a:r>
        </a:p>
      </dgm:t>
    </dgm:pt>
    <dgm:pt modelId="{EEFEE653-F4BE-4DB5-990C-23719C419991}" type="parTrans" cxnId="{E8B20DEA-AD1D-480A-9E21-4D2FC61AE620}">
      <dgm:prSet/>
      <dgm:spPr/>
      <dgm:t>
        <a:bodyPr/>
        <a:lstStyle/>
        <a:p>
          <a:pPr rtl="1"/>
          <a:endParaRPr lang="ru-RU"/>
        </a:p>
      </dgm:t>
    </dgm:pt>
    <dgm:pt modelId="{B310AE95-1823-4913-ACD3-AF205781CA92}" type="sibTrans" cxnId="{E8B20DEA-AD1D-480A-9E21-4D2FC61AE620}">
      <dgm:prSet/>
      <dgm:spPr/>
      <dgm:t>
        <a:bodyPr/>
        <a:lstStyle/>
        <a:p>
          <a:pPr rtl="1"/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FE61560-10CC-43AC-8188-78B860A2B38A}" type="pres">
      <dgm:prSet presAssocID="{57490F1C-EAA0-4708-9D90-530F8B54C6EA}" presName="parentText" presStyleLbl="node1" presStyleIdx="0" presStyleCnt="1" custScaleY="5391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F113E21-9047-45A3-8B06-635079B0FF29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3232081-26AC-46D9-9A4D-7B802230D340}" type="presOf" srcId="{88B09AE2-E239-4399-A6B4-F1CDADDA616A}" destId="{AF113E21-9047-45A3-8B06-635079B0FF29}" srcOrd="0" destOrd="3" presId="urn:microsoft.com/office/officeart/2005/8/layout/vList2"/>
    <dgm:cxn modelId="{9A09BC30-F640-4A4B-83E3-E397D2CD4217}" srcId="{57490F1C-EAA0-4708-9D90-530F8B54C6EA}" destId="{11EBA540-246C-4618-81ED-2EE2595E58CF}" srcOrd="1" destOrd="0" parTransId="{C18B19F0-174B-4660-A1B0-104A1713FC49}" sibTransId="{6B1AD207-FFC6-4659-99F0-AB0EDEF0BDE5}"/>
    <dgm:cxn modelId="{EE533FF5-A331-462F-A6AC-E933CA9E2BD7}" srcId="{57490F1C-EAA0-4708-9D90-530F8B54C6EA}" destId="{1952A270-B5E7-4B00-8845-B055673B2BD5}" srcOrd="2" destOrd="0" parTransId="{2FC2FACB-72C9-4DB5-A469-F6A096CDADE3}" sibTransId="{8AA266C3-557D-425C-B2E7-CF418278AF12}"/>
    <dgm:cxn modelId="{0B43CC20-931A-4CB4-9B03-135284237C14}" type="presOf" srcId="{2C243417-4429-4F99-9031-B494CD4F6649}" destId="{CF0706D9-00F0-468B-8241-FAC70EC4A3A4}" srcOrd="0" destOrd="0" presId="urn:microsoft.com/office/officeart/2005/8/layout/vList2"/>
    <dgm:cxn modelId="{E8B20DEA-AD1D-480A-9E21-4D2FC61AE620}" srcId="{57490F1C-EAA0-4708-9D90-530F8B54C6EA}" destId="{88B09AE2-E239-4399-A6B4-F1CDADDA616A}" srcOrd="3" destOrd="0" parTransId="{EEFEE653-F4BE-4DB5-990C-23719C419991}" sibTransId="{B310AE95-1823-4913-ACD3-AF205781CA92}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019B4F4E-FED6-42DA-B45A-A4C58755C5BD}" type="presOf" srcId="{57490F1C-EAA0-4708-9D90-530F8B54C6EA}" destId="{5FE61560-10CC-43AC-8188-78B860A2B38A}" srcOrd="0" destOrd="0" presId="urn:microsoft.com/office/officeart/2005/8/layout/vList2"/>
    <dgm:cxn modelId="{6DB7371E-99FA-41DC-8D1B-B173AFB21182}" type="presOf" srcId="{11EBA540-246C-4618-81ED-2EE2595E58CF}" destId="{AF113E21-9047-45A3-8B06-635079B0FF29}" srcOrd="0" destOrd="1" presId="urn:microsoft.com/office/officeart/2005/8/layout/vList2"/>
    <dgm:cxn modelId="{F489034E-78C4-4118-BA67-1A4F83C81200}" type="presOf" srcId="{BCCA384B-61CF-46E2-B938-356AACF564F9}" destId="{AF113E21-9047-45A3-8B06-635079B0FF29}" srcOrd="0" destOrd="0" presId="urn:microsoft.com/office/officeart/2005/8/layout/vList2"/>
    <dgm:cxn modelId="{F6237FC1-E117-428C-ACA1-2B93095F297C}" type="presOf" srcId="{1952A270-B5E7-4B00-8845-B055673B2BD5}" destId="{AF113E21-9047-45A3-8B06-635079B0FF29}" srcOrd="0" destOrd="2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5A1B1C63-2B31-4DAF-A5AA-CB73E7C7191C}" type="presParOf" srcId="{CF0706D9-00F0-468B-8241-FAC70EC4A3A4}" destId="{5FE61560-10CC-43AC-8188-78B860A2B38A}" srcOrd="0" destOrd="0" presId="urn:microsoft.com/office/officeart/2005/8/layout/vList2"/>
    <dgm:cxn modelId="{A05E58BB-845E-49BC-A56D-F7D778F654B7}" type="presParOf" srcId="{CF0706D9-00F0-468B-8241-FAC70EC4A3A4}" destId="{AF113E21-9047-45A3-8B06-635079B0FF2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/>
      <dgm:spPr>
        <a:xfrm>
          <a:off x="549116" y="58937"/>
          <a:ext cx="7687626" cy="514851"/>
        </a:xfrm>
        <a:prstGeom prst="roundRect">
          <a:avLst/>
        </a:prstGeom>
      </dgm:spPr>
      <dgm:t>
        <a:bodyPr/>
        <a:lstStyle/>
        <a:p>
          <a:pPr algn="r" rtl="1"/>
          <a:r>
            <a:rPr lang="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صفحة الاستشارة (النص الكامل للمعيار الدولي لتدابير الصحة النباتية)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pPr algn="r" rtl="1"/>
          <a:endParaRPr lang="en-US">
            <a:latin typeface="Gill Sans MT" panose="020B0502020104020203" pitchFamily="34" charset="0"/>
          </a:endParaRPr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pPr algn="r" rtl="1"/>
          <a:endParaRPr lang="en-US">
            <a:latin typeface="Gill Sans MT" panose="020B0502020104020203" pitchFamily="34" charset="0"/>
          </a:endParaRPr>
        </a:p>
      </dgm:t>
    </dgm:pt>
    <dgm:pt modelId="{363C19E2-64D1-42CF-8B71-E7BB11900DAE}">
      <dgm:prSet/>
      <dgm:spPr>
        <a:xfrm>
          <a:off x="549116" y="3235212"/>
          <a:ext cx="8409494" cy="532147"/>
        </a:xfrm>
        <a:prstGeom prst="roundRect">
          <a:avLst/>
        </a:prstGeom>
      </dgm:spPr>
      <dgm:t>
        <a:bodyPr/>
        <a:lstStyle/>
        <a:p>
          <a:pPr algn="r" rtl="1"/>
          <a:r>
            <a:rPr lang="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تقرير اجتماع EWG لصياغة المعيار الدولي لتدابير الصحة النباتية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pPr algn="r" rtl="1"/>
          <a:endParaRPr lang="en-US">
            <a:latin typeface="Gill Sans MT" panose="020B0502020104020203" pitchFamily="34" charset="0"/>
          </a:endParaRPr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pPr algn="r" rtl="1"/>
          <a:endParaRPr lang="en-US">
            <a:latin typeface="Gill Sans MT" panose="020B0502020104020203" pitchFamily="34" charset="0"/>
          </a:endParaRPr>
        </a:p>
      </dgm:t>
    </dgm:pt>
    <dgm:pt modelId="{C7222B87-600A-410A-A428-48387D14B8FA}">
      <dgm:prSet/>
      <dgm:spPr>
        <a:xfrm>
          <a:off x="0" y="367149"/>
          <a:ext cx="10982324" cy="1212750"/>
        </a:xfrm>
        <a:prstGeom prst="rect">
          <a:avLst/>
        </a:prstGeom>
      </dgm:spPr>
      <dgm:t>
        <a:bodyPr/>
        <a:lstStyle/>
        <a:p>
          <a:pPr algn="r" rtl="1"/>
          <a:r>
            <a:rPr lang="ar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>
            <a:latin typeface="Gill Sans MT" panose="020B0502020104020203" pitchFamily="34" charset="0"/>
          </a:endParaRPr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pPr algn="r" rtl="1"/>
          <a:endParaRPr lang="en-US">
            <a:latin typeface="Gill Sans MT" panose="020B0502020104020203" pitchFamily="34" charset="0"/>
          </a:endParaRPr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pPr algn="r" rtl="1"/>
          <a:endParaRPr lang="en-US">
            <a:latin typeface="Gill Sans MT" panose="020B0502020104020203" pitchFamily="34" charset="0"/>
          </a:endParaRPr>
        </a:p>
      </dgm:t>
    </dgm:pt>
    <dgm:pt modelId="{623C1AB7-3B83-4CFB-AA25-913D2E3D1162}">
      <dgm:prSet/>
      <dgm:spPr>
        <a:xfrm>
          <a:off x="0" y="3560719"/>
          <a:ext cx="10982324" cy="688814"/>
        </a:xfrm>
        <a:prstGeom prst="rect">
          <a:avLst/>
        </a:prstGeom>
      </dgm:spPr>
      <dgm:t>
        <a:bodyPr/>
        <a:lstStyle/>
        <a:p>
          <a:pPr algn="r" rtl="1"/>
          <a:r>
            <a:rPr lang="ar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https://www.ippc.int/en/publications/89644/</a:t>
          </a:r>
          <a:endParaRPr lang="en-US" dirty="0">
            <a:latin typeface="Gill Sans MT" panose="020B0502020104020203" pitchFamily="34" charset="0"/>
          </a:endParaRPr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pPr algn="r" rtl="1"/>
          <a:endParaRPr lang="en-US">
            <a:latin typeface="Gill Sans MT" panose="020B0502020104020203" pitchFamily="34" charset="0"/>
          </a:endParaRPr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pPr algn="r" rtl="1"/>
          <a:endParaRPr lang="en-US">
            <a:latin typeface="Gill Sans MT" panose="020B0502020104020203" pitchFamily="34" charset="0"/>
          </a:endParaRPr>
        </a:p>
      </dgm:t>
    </dgm:pt>
    <dgm:pt modelId="{036BB2E6-B2D2-430A-A5D1-7A3699FAFB83}">
      <dgm:prSet/>
      <dgm:spPr>
        <a:xfrm>
          <a:off x="0" y="2048442"/>
          <a:ext cx="10982324" cy="1111170"/>
        </a:xfrm>
        <a:prstGeom prst="rect">
          <a:avLst/>
        </a:prstGeom>
      </dgm:spPr>
      <dgm:t>
        <a:bodyPr/>
        <a:lstStyle/>
        <a:p>
          <a:pPr algn="r" rtl="1"/>
          <a:r>
            <a:rPr lang="ar" dirty="0">
              <a:latin typeface="Gill Sans MT" panose="020B0502020104020203" pitchFamily="34" charset="0"/>
              <a:hlinkClick xmlns:r="http://schemas.openxmlformats.org/officeDocument/2006/relationships" r:id="rId3"/>
            </a:rPr>
            <a:t>https://www.ippc.int/en/core-activities/standards-setting/standards-committee/</a:t>
          </a:r>
          <a:endParaRPr lang="en-US" dirty="0">
            <a:latin typeface="Gill Sans MT" panose="020B0502020104020203" pitchFamily="34" charset="0"/>
          </a:endParaRPr>
        </a:p>
      </dgm:t>
    </dgm:pt>
    <dgm:pt modelId="{7AC34FBF-2B91-46C2-BEDE-FC05FCB204FE}" type="parTrans" cxnId="{3C6A726A-2F9E-4375-BF1E-2596A394ECBF}">
      <dgm:prSet/>
      <dgm:spPr/>
      <dgm:t>
        <a:bodyPr/>
        <a:lstStyle/>
        <a:p>
          <a:pPr algn="r" rtl="1"/>
          <a:endParaRPr lang="es-AR">
            <a:latin typeface="Gill Sans MT" panose="020B0502020104020203" pitchFamily="34" charset="0"/>
          </a:endParaRPr>
        </a:p>
      </dgm:t>
    </dgm:pt>
    <dgm:pt modelId="{AE4951DA-CA42-44B1-9C3A-B46F62E37504}" type="sibTrans" cxnId="{3C6A726A-2F9E-4375-BF1E-2596A394ECBF}">
      <dgm:prSet/>
      <dgm:spPr/>
      <dgm:t>
        <a:bodyPr/>
        <a:lstStyle/>
        <a:p>
          <a:pPr algn="r" rtl="1"/>
          <a:endParaRPr lang="es-AR">
            <a:latin typeface="Gill Sans MT" panose="020B0502020104020203" pitchFamily="34" charset="0"/>
          </a:endParaRPr>
        </a:p>
      </dgm:t>
    </dgm:pt>
    <dgm:pt modelId="{E3CC8D07-7919-4760-B8AE-BE604C28B336}">
      <dgm:prSet/>
      <dgm:spPr>
        <a:xfrm>
          <a:off x="549116" y="1655499"/>
          <a:ext cx="7687626" cy="599582"/>
        </a:xfrm>
        <a:prstGeom prst="roundRect">
          <a:avLst/>
        </a:prstGeom>
      </dgm:spPr>
      <dgm:t>
        <a:bodyPr/>
        <a:lstStyle/>
        <a:p>
          <a:pPr algn="r" rtl="1"/>
          <a:r>
            <a:rPr lang="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تقارير اللجنة العليا</a:t>
          </a:r>
        </a:p>
      </dgm:t>
    </dgm:pt>
    <dgm:pt modelId="{59166709-2491-4798-8818-A7953C6B69C7}" type="parTrans" cxnId="{C41C6A21-D4DE-4EDB-8125-A2CD44D04DD0}">
      <dgm:prSet/>
      <dgm:spPr/>
      <dgm:t>
        <a:bodyPr/>
        <a:lstStyle/>
        <a:p>
          <a:pPr algn="r" rtl="1"/>
          <a:endParaRPr lang="es-AR">
            <a:latin typeface="Gill Sans MT" panose="020B0502020104020203" pitchFamily="34" charset="0"/>
          </a:endParaRPr>
        </a:p>
      </dgm:t>
    </dgm:pt>
    <dgm:pt modelId="{86197B5B-9DB9-468F-ADCD-1D4D20F94C38}" type="sibTrans" cxnId="{C41C6A21-D4DE-4EDB-8125-A2CD44D04DD0}">
      <dgm:prSet/>
      <dgm:spPr/>
      <dgm:t>
        <a:bodyPr/>
        <a:lstStyle/>
        <a:p>
          <a:pPr algn="r" rtl="1"/>
          <a:endParaRPr lang="es-AR">
            <a:latin typeface="Gill Sans MT" panose="020B0502020104020203" pitchFamily="34" charset="0"/>
          </a:endParaRPr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D435A06E-C5C5-4A69-A66E-5897B561176D}" type="pres">
      <dgm:prSet presAssocID="{328C1FC4-13ED-473D-B58A-0780FDAA04D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01E4D164-CB3A-4696-9A2C-909B7EFA2489}" type="pres">
      <dgm:prSet presAssocID="{E3CC8D07-7919-4760-B8AE-BE604C28B336}" presName="parentLin" presStyleCnt="0"/>
      <dgm:spPr/>
    </dgm:pt>
    <dgm:pt modelId="{5E44253B-AA6C-4E16-9B7D-254500CADA74}" type="pres">
      <dgm:prSet presAssocID="{E3CC8D07-7919-4760-B8AE-BE604C28B336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9F3673CB-CBF1-47CF-895A-D54B0882C17C}" type="pres">
      <dgm:prSet presAssocID="{E3CC8D07-7919-4760-B8AE-BE604C28B33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645BCBF-70E2-4592-8171-975DB813D627}" type="pres">
      <dgm:prSet presAssocID="{E3CC8D07-7919-4760-B8AE-BE604C28B336}" presName="negativeSpace" presStyleCnt="0"/>
      <dgm:spPr/>
    </dgm:pt>
    <dgm:pt modelId="{A90E8F05-5CC3-4DE2-A92C-793C5EA112F8}" type="pres">
      <dgm:prSet presAssocID="{E3CC8D07-7919-4760-B8AE-BE604C28B336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54CD357-CCD0-4035-85E8-9AC98775F166}" type="pres">
      <dgm:prSet presAssocID="{86197B5B-9DB9-468F-ADCD-1D4D20F94C38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E53AC034-CE47-4606-9314-E7AC14E1FDAA}" type="pres">
      <dgm:prSet presAssocID="{363C19E2-64D1-42CF-8B71-E7BB11900DA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F51F5BF-1883-4497-B9E3-F96A41B9AA62}" type="presOf" srcId="{036BB2E6-B2D2-430A-A5D1-7A3699FAFB83}" destId="{A90E8F05-5CC3-4DE2-A92C-793C5EA112F8}" srcOrd="0" destOrd="0" presId="urn:microsoft.com/office/officeart/2005/8/layout/list1"/>
    <dgm:cxn modelId="{15E0DC10-AB49-44A5-A5B7-A49B4A22E242}" srcId="{EAAA7C2B-D530-4786-BE9D-77B8A7FAC59B}" destId="{363C19E2-64D1-42CF-8B71-E7BB11900DAE}" srcOrd="2" destOrd="0" parTransId="{846559BB-9A74-4591-A228-DFFBBF7F4CA2}" sibTransId="{9AD85B5D-5CCA-4C46-89D0-925561458248}"/>
    <dgm:cxn modelId="{5F70497B-638B-47CB-8B8A-85F63412C9DC}" type="presOf" srcId="{E3CC8D07-7919-4760-B8AE-BE604C28B336}" destId="{5E44253B-AA6C-4E16-9B7D-254500CADA74}" srcOrd="0" destOrd="0" presId="urn:microsoft.com/office/officeart/2005/8/layout/list1"/>
    <dgm:cxn modelId="{08BA0A50-F542-4FDF-93B3-F84B50080776}" type="presOf" srcId="{363C19E2-64D1-42CF-8B71-E7BB11900DAE}" destId="{E994444E-C3DE-4443-91C7-657D8A53D4D9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F10000B0-46D3-44AF-A68E-2C61B99FC13A}" type="presOf" srcId="{E3CC8D07-7919-4760-B8AE-BE604C28B336}" destId="{9F3673CB-CBF1-47CF-895A-D54B0882C17C}" srcOrd="1" destOrd="0" presId="urn:microsoft.com/office/officeart/2005/8/layout/list1"/>
    <dgm:cxn modelId="{554B706F-389C-417D-8CFB-4E078DBE5D17}" type="presOf" srcId="{EAAA7C2B-D530-4786-BE9D-77B8A7FAC59B}" destId="{B134C467-961B-4973-A5D0-8FD76C7577B0}" srcOrd="0" destOrd="0" presId="urn:microsoft.com/office/officeart/2005/8/layout/list1"/>
    <dgm:cxn modelId="{1D08A2F8-B32F-4CF2-A5AD-DD2E3B910465}" type="presOf" srcId="{328C1FC4-13ED-473D-B58A-0780FDAA04D2}" destId="{D435A06E-C5C5-4A69-A66E-5897B561176D}" srcOrd="1" destOrd="0" presId="urn:microsoft.com/office/officeart/2005/8/layout/list1"/>
    <dgm:cxn modelId="{FDDCC0B3-1DFF-45B9-A6BD-3CD9B5A9F865}" type="presOf" srcId="{363C19E2-64D1-42CF-8B71-E7BB11900DAE}" destId="{E53AC034-CE47-4606-9314-E7AC14E1FDAA}" srcOrd="1" destOrd="0" presId="urn:microsoft.com/office/officeart/2005/8/layout/list1"/>
    <dgm:cxn modelId="{2D4071BA-1BCF-4A8C-AB12-3F49527005EB}" type="presOf" srcId="{328C1FC4-13ED-473D-B58A-0780FDAA04D2}" destId="{56E276EC-322B-46ED-B62D-4EB971E010E7}" srcOrd="0" destOrd="0" presId="urn:microsoft.com/office/officeart/2005/8/layout/list1"/>
    <dgm:cxn modelId="{9A2AD309-9946-470C-93E8-71A46BF20B00}" type="presOf" srcId="{623C1AB7-3B83-4CFB-AA25-913D2E3D1162}" destId="{8D698B80-108B-4A45-939F-A82A5C6FB515}" srcOrd="0" destOrd="0" presId="urn:microsoft.com/office/officeart/2005/8/layout/list1"/>
    <dgm:cxn modelId="{3C6A726A-2F9E-4375-BF1E-2596A394ECBF}" srcId="{E3CC8D07-7919-4760-B8AE-BE604C28B336}" destId="{036BB2E6-B2D2-430A-A5D1-7A3699FAFB83}" srcOrd="0" destOrd="0" parTransId="{7AC34FBF-2B91-46C2-BEDE-FC05FCB204FE}" sibTransId="{AE4951DA-CA42-44B1-9C3A-B46F62E37504}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C41C6A21-D4DE-4EDB-8125-A2CD44D04DD0}" srcId="{EAAA7C2B-D530-4786-BE9D-77B8A7FAC59B}" destId="{E3CC8D07-7919-4760-B8AE-BE604C28B336}" srcOrd="1" destOrd="0" parTransId="{59166709-2491-4798-8818-A7953C6B69C7}" sibTransId="{86197B5B-9DB9-468F-ADCD-1D4D20F94C38}"/>
    <dgm:cxn modelId="{9ED008BD-C5B7-42B5-BE26-C824B2A8ADC8}" type="presOf" srcId="{C7222B87-600A-410A-A428-48387D14B8FA}" destId="{1A69E518-EBB6-4C37-A28B-A7D99AB3B901}" srcOrd="0" destOrd="0" presId="urn:microsoft.com/office/officeart/2005/8/layout/list1"/>
    <dgm:cxn modelId="{1C40BB68-7057-40CC-9A35-1AE44FCA3FF0}" type="presParOf" srcId="{B134C467-961B-4973-A5D0-8FD76C7577B0}" destId="{F65E5AE8-FB4D-421E-B363-6E367D86BE07}" srcOrd="0" destOrd="0" presId="urn:microsoft.com/office/officeart/2005/8/layout/list1"/>
    <dgm:cxn modelId="{E94AC4FC-E9CB-4C82-BC81-34C419D1C748}" type="presParOf" srcId="{F65E5AE8-FB4D-421E-B363-6E367D86BE07}" destId="{56E276EC-322B-46ED-B62D-4EB971E010E7}" srcOrd="0" destOrd="0" presId="urn:microsoft.com/office/officeart/2005/8/layout/list1"/>
    <dgm:cxn modelId="{98A0521B-823A-47D4-A11D-797DD08F4CFF}" type="presParOf" srcId="{F65E5AE8-FB4D-421E-B363-6E367D86BE07}" destId="{D435A06E-C5C5-4A69-A66E-5897B561176D}" srcOrd="1" destOrd="0" presId="urn:microsoft.com/office/officeart/2005/8/layout/list1"/>
    <dgm:cxn modelId="{6679D7E3-A6A4-4F38-B2D9-B1EB82D8AB6C}" type="presParOf" srcId="{B134C467-961B-4973-A5D0-8FD76C7577B0}" destId="{8FD3CC53-22A1-47E6-BE18-31C5242B75D5}" srcOrd="1" destOrd="0" presId="urn:microsoft.com/office/officeart/2005/8/layout/list1"/>
    <dgm:cxn modelId="{C82345EE-37EC-4BCC-862E-5AEDA7A07C31}" type="presParOf" srcId="{B134C467-961B-4973-A5D0-8FD76C7577B0}" destId="{1A69E518-EBB6-4C37-A28B-A7D99AB3B901}" srcOrd="2" destOrd="0" presId="urn:microsoft.com/office/officeart/2005/8/layout/list1"/>
    <dgm:cxn modelId="{3380782C-BD28-4BA7-9CBF-9FFF41173291}" type="presParOf" srcId="{B134C467-961B-4973-A5D0-8FD76C7577B0}" destId="{3671B314-12B9-42CB-B90A-2FB47A949409}" srcOrd="3" destOrd="0" presId="urn:microsoft.com/office/officeart/2005/8/layout/list1"/>
    <dgm:cxn modelId="{7E972D41-223F-48C7-988F-D7F4B75B17CD}" type="presParOf" srcId="{B134C467-961B-4973-A5D0-8FD76C7577B0}" destId="{01E4D164-CB3A-4696-9A2C-909B7EFA2489}" srcOrd="4" destOrd="0" presId="urn:microsoft.com/office/officeart/2005/8/layout/list1"/>
    <dgm:cxn modelId="{ABD22420-97D9-40F3-BBE7-2A4BFD032269}" type="presParOf" srcId="{01E4D164-CB3A-4696-9A2C-909B7EFA2489}" destId="{5E44253B-AA6C-4E16-9B7D-254500CADA74}" srcOrd="0" destOrd="0" presId="urn:microsoft.com/office/officeart/2005/8/layout/list1"/>
    <dgm:cxn modelId="{C15B8E09-E2CC-4B63-A150-72C1F39642C2}" type="presParOf" srcId="{01E4D164-CB3A-4696-9A2C-909B7EFA2489}" destId="{9F3673CB-CBF1-47CF-895A-D54B0882C17C}" srcOrd="1" destOrd="0" presId="urn:microsoft.com/office/officeart/2005/8/layout/list1"/>
    <dgm:cxn modelId="{9E207E9C-E119-4685-B27F-17813FAD327F}" type="presParOf" srcId="{B134C467-961B-4973-A5D0-8FD76C7577B0}" destId="{E645BCBF-70E2-4592-8171-975DB813D627}" srcOrd="5" destOrd="0" presId="urn:microsoft.com/office/officeart/2005/8/layout/list1"/>
    <dgm:cxn modelId="{CE1265E2-7B13-4D22-8C7A-CF6B17C2864D}" type="presParOf" srcId="{B134C467-961B-4973-A5D0-8FD76C7577B0}" destId="{A90E8F05-5CC3-4DE2-A92C-793C5EA112F8}" srcOrd="6" destOrd="0" presId="urn:microsoft.com/office/officeart/2005/8/layout/list1"/>
    <dgm:cxn modelId="{2A5EC98F-C25C-4768-8A54-8B35591B515B}" type="presParOf" srcId="{B134C467-961B-4973-A5D0-8FD76C7577B0}" destId="{554CD357-CCD0-4035-85E8-9AC98775F166}" srcOrd="7" destOrd="0" presId="urn:microsoft.com/office/officeart/2005/8/layout/list1"/>
    <dgm:cxn modelId="{41139AD0-3DDA-417C-B1C4-E2A336A47B6E}" type="presParOf" srcId="{B134C467-961B-4973-A5D0-8FD76C7577B0}" destId="{B73C1C84-7F71-4215-9916-6D470D15CAC7}" srcOrd="8" destOrd="0" presId="urn:microsoft.com/office/officeart/2005/8/layout/list1"/>
    <dgm:cxn modelId="{B76C3879-A415-4412-8398-ABE31FF72C6C}" type="presParOf" srcId="{B73C1C84-7F71-4215-9916-6D470D15CAC7}" destId="{E994444E-C3DE-4443-91C7-657D8A53D4D9}" srcOrd="0" destOrd="0" presId="urn:microsoft.com/office/officeart/2005/8/layout/list1"/>
    <dgm:cxn modelId="{F6BC03E6-1793-462A-A454-F0CDB47A04F3}" type="presParOf" srcId="{B73C1C84-7F71-4215-9916-6D470D15CAC7}" destId="{E53AC034-CE47-4606-9314-E7AC14E1FDAA}" srcOrd="1" destOrd="0" presId="urn:microsoft.com/office/officeart/2005/8/layout/list1"/>
    <dgm:cxn modelId="{351BA8D0-294A-4406-B6EF-6B4F3364AC2F}" type="presParOf" srcId="{B134C467-961B-4973-A5D0-8FD76C7577B0}" destId="{ECFAB966-A714-434C-922F-ECED604CE57B}" srcOrd="9" destOrd="0" presId="urn:microsoft.com/office/officeart/2005/8/layout/list1"/>
    <dgm:cxn modelId="{A227D42F-024A-4667-AD64-86256504130C}" type="presParOf" srcId="{B134C467-961B-4973-A5D0-8FD76C7577B0}" destId="{8D698B80-108B-4A45-939F-A82A5C6FB51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52157"/>
          <a:ext cx="352505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1800" b="1" kern="1200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أمانة الاتفاقية الدولية لوقاية النباتات (2007)</a:t>
          </a:r>
        </a:p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14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دعوة لموضوعات في عام 2007: تم إرسال موضوع " استخدام أذونات استيراد محددة "</a:t>
          </a:r>
          <a:endParaRPr lang="ru-RU" sz="14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42734" y="94891"/>
        <a:ext cx="3439585" cy="1373566"/>
      </dsp:txXfrm>
    </dsp:sp>
    <dsp:sp modelId="{84A43DD8-C158-45A6-B5F3-38790936B69C}">
      <dsp:nvSpPr>
        <dsp:cNvPr id="0" name=""/>
        <dsp:cNvSpPr/>
      </dsp:nvSpPr>
      <dsp:spPr>
        <a:xfrm rot="21599553">
          <a:off x="3858933" y="650564"/>
          <a:ext cx="804345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3858933" y="702883"/>
        <a:ext cx="725874" cy="156941"/>
      </dsp:txXfrm>
    </dsp:sp>
    <dsp:sp modelId="{BE6835C0-F11D-485E-A1EF-F79962D343C4}">
      <dsp:nvSpPr>
        <dsp:cNvPr id="0" name=""/>
        <dsp:cNvSpPr/>
      </dsp:nvSpPr>
      <dsp:spPr>
        <a:xfrm>
          <a:off x="5042687" y="51556"/>
          <a:ext cx="268577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1800" b="1" kern="1200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نوفمبر </a:t>
          </a:r>
          <a:r>
            <a:rPr lang="ar-TN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(لجنة المعايير) </a:t>
          </a:r>
          <a:r>
            <a:rPr lang="ar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(</a:t>
          </a:r>
          <a:r>
            <a:rPr lang="ar" sz="1800" b="1" kern="1200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2007)</a:t>
          </a:r>
          <a:endParaRPr lang="ru-RU" sz="18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1400" kern="1200">
              <a:solidFill>
                <a:srgbClr val="000000"/>
              </a:solidFill>
              <a:effectLst/>
              <a:latin typeface="Gill Sans MT"/>
              <a:ea typeface="+mn-ea"/>
              <a:cs typeface="+mn-cs"/>
            </a:rPr>
            <a:t>وأوصت SC بإضافته إلى </a:t>
          </a:r>
          <a:r>
            <a:rPr lang="ar" sz="1400" kern="1200" err="1">
              <a:solidFill>
                <a:srgbClr val="000000"/>
              </a:solidFill>
              <a:effectLst/>
              <a:latin typeface="Gill Sans MT"/>
              <a:ea typeface="+mn-ea"/>
              <a:cs typeface="+mn-cs"/>
            </a:rPr>
            <a:t>برنامج العمل</a:t>
          </a:r>
          <a:endParaRPr lang="ru-RU" sz="14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5085421" y="94290"/>
        <a:ext cx="2600305" cy="1373566"/>
      </dsp:txXfrm>
    </dsp:sp>
    <dsp:sp modelId="{36C01E2E-2E76-4812-8D9A-ECD1E0DCE96C}">
      <dsp:nvSpPr>
        <dsp:cNvPr id="0" name=""/>
        <dsp:cNvSpPr/>
      </dsp:nvSpPr>
      <dsp:spPr>
        <a:xfrm>
          <a:off x="7863488" y="650288"/>
          <a:ext cx="325293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711301"/>
            <a:satOff val="-3225"/>
            <a:lumOff val="5137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7863488" y="702602"/>
        <a:ext cx="246822" cy="156941"/>
      </dsp:txXfrm>
    </dsp:sp>
    <dsp:sp modelId="{AEC35072-E06E-43CB-AD0C-4FCC5CB1EFF6}">
      <dsp:nvSpPr>
        <dsp:cNvPr id="0" name=""/>
        <dsp:cNvSpPr/>
      </dsp:nvSpPr>
      <dsp:spPr>
        <a:xfrm>
          <a:off x="8342221" y="51556"/>
          <a:ext cx="2188685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1800" b="1" kern="1200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CPM-3 </a:t>
          </a:r>
          <a:r>
            <a:rPr lang="ar-TN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(لجنة تدابير الصحة النباتية) </a:t>
          </a:r>
          <a:r>
            <a:rPr lang="ar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(</a:t>
          </a:r>
          <a:r>
            <a:rPr lang="ar" sz="1800" b="1" kern="1200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2008)</a:t>
          </a:r>
          <a:endParaRPr lang="ru-RU" sz="18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14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تمت إضافة الموضوع في أبريل 2008 (الأولوية 4)</a:t>
          </a:r>
          <a:endParaRPr lang="ru-RU" sz="14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8384955" y="94290"/>
        <a:ext cx="2103217" cy="1373566"/>
      </dsp:txXfrm>
    </dsp:sp>
    <dsp:sp modelId="{A884FA77-79F7-428A-809F-6E557E9CA2B8}">
      <dsp:nvSpPr>
        <dsp:cNvPr id="0" name=""/>
        <dsp:cNvSpPr/>
      </dsp:nvSpPr>
      <dsp:spPr>
        <a:xfrm rot="7449907">
          <a:off x="8781774" y="1499037"/>
          <a:ext cx="157470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1422603"/>
            <a:satOff val="-6450"/>
            <a:lumOff val="10274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-5400000">
        <a:off x="8795303" y="1555163"/>
        <a:ext cx="156941" cy="110229"/>
      </dsp:txXfrm>
    </dsp:sp>
    <dsp:sp modelId="{F1D6C095-34C7-43C4-AF4C-DB0CB18DFD57}">
      <dsp:nvSpPr>
        <dsp:cNvPr id="0" name=""/>
        <dsp:cNvSpPr/>
      </dsp:nvSpPr>
      <dsp:spPr>
        <a:xfrm>
          <a:off x="6084758" y="1756430"/>
          <a:ext cx="438938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18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نوفمبر (2016)</a:t>
          </a:r>
          <a:endParaRPr lang="ru-RU" sz="18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14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المواصفة المعتمدة من SC 64 ( استخدام أذونات الاستيراد المحددة )</a:t>
          </a:r>
          <a:endParaRPr lang="ru-RU" sz="14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6127492" y="1799164"/>
        <a:ext cx="4303915" cy="1373566"/>
      </dsp:txXfrm>
    </dsp:sp>
    <dsp:sp modelId="{D808962E-4BAE-4A34-86F4-646D8D690987}">
      <dsp:nvSpPr>
        <dsp:cNvPr id="0" name=""/>
        <dsp:cNvSpPr/>
      </dsp:nvSpPr>
      <dsp:spPr>
        <a:xfrm rot="10959986">
          <a:off x="5408676" y="2232598"/>
          <a:ext cx="478099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133904"/>
            <a:satOff val="-9674"/>
            <a:lumOff val="15412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10800000">
        <a:off x="5487105" y="2286737"/>
        <a:ext cx="399628" cy="156941"/>
      </dsp:txXfrm>
    </dsp:sp>
    <dsp:sp modelId="{8A9A6598-0600-4EF8-8E24-2704FCEE5982}">
      <dsp:nvSpPr>
        <dsp:cNvPr id="0" name=""/>
        <dsp:cNvSpPr/>
      </dsp:nvSpPr>
      <dsp:spPr>
        <a:xfrm>
          <a:off x="794277" y="1809182"/>
          <a:ext cx="4389383" cy="8607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EWG</a:t>
          </a:r>
          <a:r>
            <a:rPr lang="ar-TN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(فريق عمل الخبراء)</a:t>
          </a:r>
          <a:r>
            <a:rPr lang="fr-FR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 </a:t>
          </a:r>
          <a:r>
            <a:rPr lang="ar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(2021</a:t>
          </a:r>
          <a:r>
            <a:rPr lang="ar" sz="1800" b="1" kern="1200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)</a:t>
          </a:r>
          <a:endParaRPr lang="ru-RU" sz="18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ct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14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صياغة المرفق</a:t>
          </a:r>
          <a:endParaRPr lang="ru-RU" sz="1400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819488" y="1834393"/>
        <a:ext cx="4338961" cy="810334"/>
      </dsp:txXfrm>
    </dsp:sp>
    <dsp:sp modelId="{DA9608DA-E81E-4C14-820D-4E703A3700DF}">
      <dsp:nvSpPr>
        <dsp:cNvPr id="0" name=""/>
        <dsp:cNvSpPr/>
      </dsp:nvSpPr>
      <dsp:spPr>
        <a:xfrm rot="7973051">
          <a:off x="2359048" y="2676639"/>
          <a:ext cx="205042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845206"/>
            <a:satOff val="-12899"/>
            <a:lumOff val="20549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-5400000">
        <a:off x="2404029" y="2713123"/>
        <a:ext cx="156941" cy="143529"/>
      </dsp:txXfrm>
    </dsp:sp>
    <dsp:sp modelId="{43F4DF98-0F30-4BBF-81D1-63AD2442128C}">
      <dsp:nvSpPr>
        <dsp:cNvPr id="0" name=""/>
        <dsp:cNvSpPr/>
      </dsp:nvSpPr>
      <dsp:spPr>
        <a:xfrm>
          <a:off x="772624" y="2953413"/>
          <a:ext cx="2146222" cy="103419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18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SC مايو (2021)</a:t>
          </a:r>
          <a:endParaRPr lang="ru-RU" sz="18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14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الموافقة على الاستشارة الأولى</a:t>
          </a:r>
        </a:p>
      </dsp:txBody>
      <dsp:txXfrm>
        <a:off x="802914" y="2983703"/>
        <a:ext cx="2085642" cy="973610"/>
      </dsp:txXfrm>
    </dsp:sp>
    <dsp:sp modelId="{E140C9C1-56D1-4AE1-AB76-A94EAF27492D}">
      <dsp:nvSpPr>
        <dsp:cNvPr id="0" name=""/>
        <dsp:cNvSpPr/>
      </dsp:nvSpPr>
      <dsp:spPr>
        <a:xfrm>
          <a:off x="2991738" y="3367763"/>
          <a:ext cx="429721" cy="193101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3556507"/>
            <a:satOff val="-16124"/>
            <a:lumOff val="25686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2991738" y="3406383"/>
        <a:ext cx="371791" cy="115861"/>
      </dsp:txXfrm>
    </dsp:sp>
    <dsp:sp modelId="{9B37159A-1CAE-4E79-B9CE-4AB1B141A712}">
      <dsp:nvSpPr>
        <dsp:cNvPr id="0" name=""/>
        <dsp:cNvSpPr/>
      </dsp:nvSpPr>
      <dsp:spPr>
        <a:xfrm>
          <a:off x="3518990" y="2953413"/>
          <a:ext cx="2367343" cy="103419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1800" b="1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اتفاقية استكهولم - 7 مايو (2022)</a:t>
          </a:r>
          <a:endParaRPr lang="ru-RU" sz="1800" b="1" kern="120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1400" kern="120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الموافقة على الاستشارة الثانية</a:t>
          </a:r>
        </a:p>
      </dsp:txBody>
      <dsp:txXfrm>
        <a:off x="3549280" y="2983703"/>
        <a:ext cx="2306763" cy="973610"/>
      </dsp:txXfrm>
    </dsp:sp>
    <dsp:sp modelId="{7D16BADD-3EAC-4AB2-8F1B-F2CDE35450CE}">
      <dsp:nvSpPr>
        <dsp:cNvPr id="0" name=""/>
        <dsp:cNvSpPr/>
      </dsp:nvSpPr>
      <dsp:spPr>
        <a:xfrm rot="213078">
          <a:off x="6004639" y="3523715"/>
          <a:ext cx="803021" cy="2480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AR" sz="1100" kern="1200">
            <a:latin typeface="Gill Sans MT" panose="020B0502020104020203" pitchFamily="34" charset="0"/>
          </a:endParaRPr>
        </a:p>
      </dsp:txBody>
      <dsp:txXfrm>
        <a:off x="6004710" y="3571023"/>
        <a:ext cx="728602" cy="148838"/>
      </dsp:txXfrm>
    </dsp:sp>
    <dsp:sp modelId="{A21EEBD3-F00E-49DC-8010-37B31D21A16C}">
      <dsp:nvSpPr>
        <dsp:cNvPr id="0" name=""/>
        <dsp:cNvSpPr/>
      </dsp:nvSpPr>
      <dsp:spPr>
        <a:xfrm>
          <a:off x="6969528" y="3483494"/>
          <a:ext cx="3666586" cy="48295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1800" b="1" kern="1200" dirty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الاستشارة </a:t>
          </a:r>
          <a:r>
            <a:rPr lang="ar" sz="1800" b="1" kern="1200" dirty="0" smtClean="0">
              <a:solidFill>
                <a:srgbClr val="000000"/>
              </a:solidFill>
              <a:effectLst/>
              <a:latin typeface="Gill Sans MT" panose="020B0502020104020203" pitchFamily="34" charset="0"/>
              <a:ea typeface="+mn-ea"/>
              <a:cs typeface="+mn-cs"/>
            </a:rPr>
            <a:t>الثانية </a:t>
          </a:r>
          <a:endParaRPr lang="ru-RU" sz="18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6983673" y="3497639"/>
        <a:ext cx="3638296" cy="4546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EE2E2-7B94-411C-AE7D-AD3AE3324863}">
      <dsp:nvSpPr>
        <dsp:cNvPr id="0" name=""/>
        <dsp:cNvSpPr/>
      </dsp:nvSpPr>
      <dsp:spPr>
        <a:xfrm>
          <a:off x="0" y="51"/>
          <a:ext cx="10885967" cy="20443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لا تحل إجراءات تقييم الأثر الاجتماعي محل التزام المنظمة القطرية لوقاية النباتات في البلد المستورد بالإبلاغ عن متطلبات الاستيراد الخاصة بالصحة النباتية</a:t>
          </a:r>
          <a:endParaRPr lang="en-US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99796" y="99847"/>
        <a:ext cx="10686375" cy="1844748"/>
      </dsp:txXfrm>
    </dsp:sp>
    <dsp:sp modelId="{B50BEE17-075F-43D7-8F72-EE0F299237C6}">
      <dsp:nvSpPr>
        <dsp:cNvPr id="0" name=""/>
        <dsp:cNvSpPr/>
      </dsp:nvSpPr>
      <dsp:spPr>
        <a:xfrm rot="5400000">
          <a:off x="6591951" y="-318133"/>
          <a:ext cx="1635472" cy="697382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2200" kern="1200" dirty="0">
              <a:latin typeface="Gill Sans MT" panose="020B0502020104020203" pitchFamily="34" charset="0"/>
            </a:rPr>
            <a:t>الموافقة الرسمية على الاستيراد ضرورية </a:t>
          </a:r>
        </a:p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2200" kern="1200" dirty="0">
              <a:latin typeface="Gill Sans MT" panose="020B0502020104020203" pitchFamily="34" charset="0"/>
            </a:rPr>
            <a:t>وإلا فسيتم حظر الاستيراد لأسباب تتعلق بالصحة النباتية</a:t>
          </a:r>
          <a:endParaRPr lang="en-US" sz="2200" kern="1200" dirty="0">
            <a:latin typeface="Gill Sans MT" panose="020B0502020104020203" pitchFamily="34" charset="0"/>
          </a:endParaRPr>
        </a:p>
        <a:p>
          <a:pPr marL="228600" lvl="1" indent="-228600" algn="r" defTabSz="9779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2200" kern="1200" dirty="0">
              <a:latin typeface="Gill Sans MT" panose="020B0502020104020203" pitchFamily="34" charset="0"/>
            </a:rPr>
            <a:t>لم يتم بعد تحديد متطلبات استيراد الصحة النباتية لغرض معين ، أو المواد أو المواقف</a:t>
          </a:r>
          <a:endParaRPr lang="en-US" sz="2200" kern="1200" dirty="0">
            <a:latin typeface="Gill Sans MT" panose="020B0502020104020203" pitchFamily="34" charset="0"/>
          </a:endParaRPr>
        </a:p>
      </dsp:txBody>
      <dsp:txXfrm rot="-5400000">
        <a:off x="3922776" y="2430879"/>
        <a:ext cx="6893987" cy="1475798"/>
      </dsp:txXfrm>
    </dsp:sp>
    <dsp:sp modelId="{C3164D25-5611-4014-AF50-0261FC63103E}">
      <dsp:nvSpPr>
        <dsp:cNvPr id="0" name=""/>
        <dsp:cNvSpPr/>
      </dsp:nvSpPr>
      <dsp:spPr>
        <a:xfrm>
          <a:off x="0" y="2146659"/>
          <a:ext cx="3922776" cy="2044340"/>
        </a:xfrm>
        <a:prstGeom prst="roundRect">
          <a:avLst/>
        </a:prstGeom>
        <a:solidFill>
          <a:schemeClr val="accent3">
            <a:hueOff val="1195977"/>
            <a:satOff val="9943"/>
            <a:lumOff val="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4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يمكن استخدام </a:t>
          </a:r>
          <a:r>
            <a:rPr lang="ar" sz="4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SIAs</a:t>
          </a:r>
          <a:r>
            <a:rPr lang="fr-FR" sz="1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FR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</a:t>
          </a:r>
          <a:r>
            <a:rPr lang="fr-FR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Specific</a:t>
          </a:r>
          <a:r>
            <a:rPr lang="fr-FR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Import Autorisations)</a:t>
          </a:r>
          <a:r>
            <a:rPr lang="ar" sz="4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ar" sz="4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عندما :</a:t>
          </a:r>
        </a:p>
      </dsp:txBody>
      <dsp:txXfrm>
        <a:off x="99796" y="2246455"/>
        <a:ext cx="3723184" cy="18447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8699088" y="901484"/>
          <a:ext cx="2388328" cy="23884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8778972" y="981113"/>
          <a:ext cx="2229584" cy="222919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3000" kern="1200" dirty="0">
              <a:latin typeface="Gill Sans MT" panose="020B0502020104020203" pitchFamily="34" charset="0"/>
            </a:rPr>
            <a:t>المسؤوليات</a:t>
          </a:r>
          <a:endParaRPr lang="en-US" sz="3000" kern="1200" dirty="0">
            <a:latin typeface="Gill Sans MT" panose="020B0502020104020203" pitchFamily="34" charset="0"/>
          </a:endParaRPr>
        </a:p>
      </dsp:txBody>
      <dsp:txXfrm>
        <a:off x="9097484" y="1299629"/>
        <a:ext cx="1592560" cy="1592160"/>
      </dsp:txXfrm>
    </dsp:sp>
    <dsp:sp modelId="{E383C4F5-3DAD-4D8B-9707-03D7012EE91C}">
      <dsp:nvSpPr>
        <dsp:cNvPr id="0" name=""/>
        <dsp:cNvSpPr/>
      </dsp:nvSpPr>
      <dsp:spPr>
        <a:xfrm rot="2700000">
          <a:off x="6220614" y="901316"/>
          <a:ext cx="2388367" cy="2388367"/>
        </a:xfrm>
        <a:prstGeom prst="teardrop">
          <a:avLst>
            <a:gd name="adj" fmla="val 100000"/>
          </a:avLst>
        </a:prstGeom>
        <a:solidFill>
          <a:schemeClr val="accent2">
            <a:hueOff val="-1912890"/>
            <a:satOff val="1692"/>
            <a:lumOff val="30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6310759" y="981113"/>
          <a:ext cx="2229584" cy="222919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912890"/>
              <a:satOff val="1692"/>
              <a:lumOff val="30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3000" kern="1200" dirty="0">
              <a:latin typeface="Gill Sans MT" panose="020B0502020104020203" pitchFamily="34" charset="0"/>
            </a:rPr>
            <a:t>استخدامات SIAs</a:t>
          </a:r>
        </a:p>
      </dsp:txBody>
      <dsp:txXfrm>
        <a:off x="6629271" y="1299629"/>
        <a:ext cx="1592560" cy="1592160"/>
      </dsp:txXfrm>
    </dsp:sp>
    <dsp:sp modelId="{E6B31F4C-0878-4E12-9189-380DE3489E1B}">
      <dsp:nvSpPr>
        <dsp:cNvPr id="0" name=""/>
        <dsp:cNvSpPr/>
      </dsp:nvSpPr>
      <dsp:spPr>
        <a:xfrm rot="2700000">
          <a:off x="3762643" y="901316"/>
          <a:ext cx="2388367" cy="2388367"/>
        </a:xfrm>
        <a:prstGeom prst="teardrop">
          <a:avLst>
            <a:gd name="adj" fmla="val 100000"/>
          </a:avLst>
        </a:prstGeom>
        <a:solidFill>
          <a:schemeClr val="accent2">
            <a:hueOff val="-3825781"/>
            <a:satOff val="3385"/>
            <a:lumOff val="60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50619-BC96-46F8-977A-73DEB10A6AEE}">
      <dsp:nvSpPr>
        <dsp:cNvPr id="0" name=""/>
        <dsp:cNvSpPr/>
      </dsp:nvSpPr>
      <dsp:spPr>
        <a:xfrm>
          <a:off x="3842546" y="981113"/>
          <a:ext cx="2229584" cy="222919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825781"/>
              <a:satOff val="3385"/>
              <a:lumOff val="60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3000" kern="1200" dirty="0" smtClean="0">
              <a:latin typeface="Gill Sans MT" panose="020B0502020104020203" pitchFamily="34" charset="0"/>
            </a:rPr>
            <a:t>عناصر</a:t>
          </a:r>
          <a:endParaRPr lang="fr-FR" sz="3000" kern="1200" dirty="0" smtClean="0">
            <a:latin typeface="Gill Sans MT" panose="020B0502020104020203" pitchFamily="34" charset="0"/>
          </a:endParaRPr>
        </a:p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3000" kern="1200" dirty="0" smtClean="0">
              <a:latin typeface="Gill Sans MT" panose="020B0502020104020203" pitchFamily="34" charset="0"/>
            </a:rPr>
            <a:t>SIAs</a:t>
          </a:r>
          <a:endParaRPr lang="ar" sz="3000" kern="1200" dirty="0">
            <a:latin typeface="Gill Sans MT" panose="020B0502020104020203" pitchFamily="34" charset="0"/>
          </a:endParaRPr>
        </a:p>
      </dsp:txBody>
      <dsp:txXfrm>
        <a:off x="4161058" y="1299629"/>
        <a:ext cx="1592560" cy="1592160"/>
      </dsp:txXfrm>
    </dsp:sp>
    <dsp:sp modelId="{574DAFAF-C354-4CB4-B5DC-2AD4E9F76473}">
      <dsp:nvSpPr>
        <dsp:cNvPr id="0" name=""/>
        <dsp:cNvSpPr/>
      </dsp:nvSpPr>
      <dsp:spPr>
        <a:xfrm rot="2700000">
          <a:off x="1294430" y="901316"/>
          <a:ext cx="2388367" cy="2388367"/>
        </a:xfrm>
        <a:prstGeom prst="teardrop">
          <a:avLst>
            <a:gd name="adj" fmla="val 100000"/>
          </a:avLst>
        </a:prstGeom>
        <a:solidFill>
          <a:schemeClr val="accent2">
            <a:hueOff val="-5738671"/>
            <a:satOff val="5077"/>
            <a:lumOff val="9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1374333" y="981113"/>
          <a:ext cx="2229584" cy="222919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5738671"/>
              <a:satOff val="5077"/>
              <a:lumOff val="902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3000" kern="1200" dirty="0">
              <a:latin typeface="Gill Sans MT" panose="020B0502020104020203" pitchFamily="34" charset="0"/>
            </a:rPr>
            <a:t>أنواع التحليلات التكميلية</a:t>
          </a:r>
        </a:p>
      </dsp:txBody>
      <dsp:txXfrm>
        <a:off x="1692846" y="1299629"/>
        <a:ext cx="1592560" cy="15921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64387"/>
          <a:ext cx="115062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3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عناصر </a:t>
          </a:r>
          <a:r>
            <a:rPr lang="fr-FR" sz="3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SIAs</a:t>
          </a:r>
          <a:endParaRPr lang="ar" sz="3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40980" y="105367"/>
        <a:ext cx="11424240" cy="757514"/>
      </dsp:txXfrm>
    </dsp:sp>
    <dsp:sp modelId="{C6ED577B-C3D0-4DD0-B06E-D2B10FCCC7D5}">
      <dsp:nvSpPr>
        <dsp:cNvPr id="0" name=""/>
        <dsp:cNvSpPr/>
      </dsp:nvSpPr>
      <dsp:spPr>
        <a:xfrm>
          <a:off x="0" y="903862"/>
          <a:ext cx="11506200" cy="398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5322" tIns="44450" rIns="248920" bIns="44450" numCol="1" spcCol="1270" anchor="t" anchorCtr="0">
          <a:noAutofit/>
        </a:bodyPr>
        <a:lstStyle/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b="1" kern="1200" dirty="0">
              <a:latin typeface="Gill Sans MT" panose="020B0502020104020203" pitchFamily="34" charset="0"/>
            </a:rPr>
            <a:t>الحد الأدنى من </a:t>
          </a:r>
          <a:r>
            <a:rPr lang="ar" sz="2700" b="1" kern="1200" dirty="0" smtClean="0">
              <a:latin typeface="Gill Sans MT" panose="020B0502020104020203" pitchFamily="34" charset="0"/>
            </a:rPr>
            <a:t>المعلومات</a:t>
          </a:r>
          <a:endParaRPr lang="ar" sz="2700" b="1" kern="1200" dirty="0">
            <a:latin typeface="Gill Sans MT" panose="020B0502020104020203" pitchFamily="34" charset="0"/>
          </a:endParaRPr>
        </a:p>
        <a:p>
          <a:pPr marL="457200" lvl="2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اسم المنظمة القطرية لوقاية النباتات واسم البلد المستورد</a:t>
          </a:r>
        </a:p>
        <a:p>
          <a:pPr marL="457200" lvl="2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رمز التعريف أو رقم SIA</a:t>
          </a:r>
        </a:p>
        <a:p>
          <a:pPr marL="457200" lvl="2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معلومات المستورد ؛ تاريخ الاصدار؛ وصف الشحنة بلد المنشأ وبلد التصدير أو إعادة التصدير ؛ الاستخدام المقصود للسلعة ؛ متطلبات استيراد الصحة النباتية ؛ فترة الصلاحية</a:t>
          </a:r>
        </a:p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b="1" kern="1200" dirty="0">
              <a:latin typeface="Gill Sans MT" panose="020B0502020104020203" pitchFamily="34" charset="0"/>
            </a:rPr>
            <a:t>معلومات أخرى قد يتم تضمينها أيضًا</a:t>
          </a:r>
        </a:p>
        <a:p>
          <a:pPr marL="457200" lvl="2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كمية الشحنة ؛ ما إذا كان التفويض لفرد أو لسلسلة من الشحنات ؛ وسائل النقل ونقطة الدخول ؛ ضابط اصدار مصدر؛ الموقع الذي سيتم توجيه الشحنات إليه ؛ مزود العلاج</a:t>
          </a:r>
        </a:p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b="1" kern="1200" dirty="0">
              <a:latin typeface="Gill Sans MT" panose="020B0502020104020203" pitchFamily="34" charset="0"/>
            </a:rPr>
            <a:t>لغة</a:t>
          </a:r>
        </a:p>
      </dsp:txBody>
      <dsp:txXfrm>
        <a:off x="0" y="903862"/>
        <a:ext cx="11506200" cy="39847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53137"/>
          <a:ext cx="10439400" cy="8394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3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استخدامات SIAs</a:t>
          </a:r>
        </a:p>
      </dsp:txBody>
      <dsp:txXfrm>
        <a:off x="40980" y="94117"/>
        <a:ext cx="10357440" cy="757514"/>
      </dsp:txXfrm>
    </dsp:sp>
    <dsp:sp modelId="{5FD53922-163A-4495-8B2B-A1854ACDC99F}">
      <dsp:nvSpPr>
        <dsp:cNvPr id="0" name=""/>
        <dsp:cNvSpPr/>
      </dsp:nvSpPr>
      <dsp:spPr>
        <a:xfrm>
          <a:off x="0" y="892612"/>
          <a:ext cx="10439400" cy="3550050"/>
        </a:xfrm>
        <a:prstGeom prst="round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51" tIns="44450" rIns="248920" bIns="44450" numCol="1" spcCol="1270" anchor="t" anchorCtr="0">
          <a:noAutofit/>
        </a:bodyPr>
        <a:lstStyle/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البحث والأغراض العلمية ؛ أغراض المعرض. أغراض تعليمية؛ أغراض دينية أو ثقافية</a:t>
          </a:r>
        </a:p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المقالات التي تتطلب المنظمة القطرية لوقاية النباتات للبلد المستورد القدرة على تتبعها وإدارتها خلال فترة زمنية بعد الدخول</a:t>
          </a:r>
        </a:p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حالات طارئة أو استثنائية</a:t>
          </a:r>
        </a:p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عوامل المكافحة البيولوجية والكائنات الحية الأخرى المفيدة</a:t>
          </a:r>
        </a:p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الحالات التي لم يتم فيها وضع تصاريح استيراد عامة أو لا يمكن تطويرها</a:t>
          </a:r>
        </a:p>
        <a:p>
          <a:pPr marL="228600" lvl="1" indent="-228600" algn="r" defTabSz="12001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700" kern="1200" dirty="0">
              <a:latin typeface="Gill Sans MT" panose="020B0502020104020203" pitchFamily="34" charset="0"/>
            </a:rPr>
            <a:t>المقالات التي لا يتم استيرادها بشكل روتيني</a:t>
          </a:r>
        </a:p>
      </dsp:txBody>
      <dsp:txXfrm>
        <a:off x="173299" y="1065911"/>
        <a:ext cx="10092802" cy="32034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2616"/>
          <a:ext cx="10972800" cy="73702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3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المسؤوليات</a:t>
          </a:r>
          <a:endParaRPr lang="en-US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5979" y="38595"/>
        <a:ext cx="10900842" cy="665069"/>
      </dsp:txXfrm>
    </dsp:sp>
    <dsp:sp modelId="{AF113E21-9047-45A3-8B06-635079B0FF29}">
      <dsp:nvSpPr>
        <dsp:cNvPr id="0" name=""/>
        <dsp:cNvSpPr/>
      </dsp:nvSpPr>
      <dsp:spPr>
        <a:xfrm>
          <a:off x="0" y="739643"/>
          <a:ext cx="10972800" cy="3067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386" tIns="38100" rIns="213360" bIns="38100" numCol="1" spcCol="1270" anchor="t" anchorCtr="0">
          <a:noAutofit/>
        </a:bodyPr>
        <a:lstStyle/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300" kern="1200" dirty="0" smtClean="0">
              <a:latin typeface="Gill Sans MT" panose="020B0502020104020203" pitchFamily="34" charset="0"/>
            </a:rPr>
            <a:t>المنظمة القطرية لوقاية النباتات </a:t>
          </a:r>
          <a:r>
            <a:rPr lang="ar" sz="2300" kern="1200" dirty="0">
              <a:latin typeface="Gill Sans MT" panose="020B0502020104020203" pitchFamily="34" charset="0"/>
            </a:rPr>
            <a:t>للبلد المستورد</a:t>
          </a:r>
          <a:endParaRPr lang="en-GB" sz="2300" kern="1200" dirty="0">
            <a:latin typeface="Gill Sans MT" panose="020B0502020104020203" pitchFamily="34" charset="0"/>
          </a:endParaRP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300" kern="1200" dirty="0">
              <a:latin typeface="Gill Sans MT" panose="020B0502020104020203" pitchFamily="34" charset="0"/>
            </a:rPr>
            <a:t>المستوردين</a:t>
          </a: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300" kern="1200" dirty="0">
              <a:latin typeface="Gill Sans MT" panose="020B0502020104020203" pitchFamily="34" charset="0"/>
            </a:rPr>
            <a:t>المصدرين</a:t>
          </a: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ar" sz="2300" kern="1200" dirty="0">
              <a:latin typeface="Gill Sans MT" panose="020B0502020104020203" pitchFamily="34" charset="0"/>
            </a:rPr>
            <a:t>المنظمة القطرية لوقاية النباتات للبلد المصدر</a:t>
          </a:r>
        </a:p>
      </dsp:txBody>
      <dsp:txXfrm>
        <a:off x="0" y="739643"/>
        <a:ext cx="10972800" cy="30677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344470"/>
          <a:ext cx="11363324" cy="1304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23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2300" kern="1200" dirty="0">
            <a:latin typeface="Gill Sans MT" panose="020B0502020104020203" pitchFamily="34" charset="0"/>
          </a:endParaRPr>
        </a:p>
      </dsp:txBody>
      <dsp:txXfrm>
        <a:off x="0" y="344470"/>
        <a:ext cx="11363324" cy="1304100"/>
      </dsp:txXfrm>
    </dsp:sp>
    <dsp:sp modelId="{D435A06E-C5C5-4A69-A66E-5897B561176D}">
      <dsp:nvSpPr>
        <dsp:cNvPr id="0" name=""/>
        <dsp:cNvSpPr/>
      </dsp:nvSpPr>
      <dsp:spPr>
        <a:xfrm>
          <a:off x="568166" y="4990"/>
          <a:ext cx="7954326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2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صفحة الاستشارة (النص الكامل للمعيار الدولي لتدابير الصحة النباتية)</a:t>
          </a:r>
          <a:endParaRPr lang="en-US" sz="2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601310" y="38134"/>
        <a:ext cx="7888038" cy="612672"/>
      </dsp:txXfrm>
    </dsp:sp>
    <dsp:sp modelId="{A90E8F05-5CC3-4DE2-A92C-793C5EA112F8}">
      <dsp:nvSpPr>
        <dsp:cNvPr id="0" name=""/>
        <dsp:cNvSpPr/>
      </dsp:nvSpPr>
      <dsp:spPr>
        <a:xfrm>
          <a:off x="0" y="2112251"/>
          <a:ext cx="11363324" cy="978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23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sz="2300" kern="1200" dirty="0">
            <a:latin typeface="Gill Sans MT" panose="020B0502020104020203" pitchFamily="34" charset="0"/>
          </a:endParaRPr>
        </a:p>
      </dsp:txBody>
      <dsp:txXfrm>
        <a:off x="0" y="2112251"/>
        <a:ext cx="11363324" cy="978075"/>
      </dsp:txXfrm>
    </dsp:sp>
    <dsp:sp modelId="{9F3673CB-CBF1-47CF-895A-D54B0882C17C}">
      <dsp:nvSpPr>
        <dsp:cNvPr id="0" name=""/>
        <dsp:cNvSpPr/>
      </dsp:nvSpPr>
      <dsp:spPr>
        <a:xfrm>
          <a:off x="568166" y="1772771"/>
          <a:ext cx="7954326" cy="6789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2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تقارير اللجنة العليا</a:t>
          </a:r>
        </a:p>
      </dsp:txBody>
      <dsp:txXfrm>
        <a:off x="601310" y="1805915"/>
        <a:ext cx="7888038" cy="612672"/>
      </dsp:txXfrm>
    </dsp:sp>
    <dsp:sp modelId="{8D698B80-108B-4A45-939F-A82A5C6FB515}">
      <dsp:nvSpPr>
        <dsp:cNvPr id="0" name=""/>
        <dsp:cNvSpPr/>
      </dsp:nvSpPr>
      <dsp:spPr>
        <a:xfrm>
          <a:off x="0" y="3554006"/>
          <a:ext cx="11363324" cy="978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" sz="2300" kern="1200" dirty="0">
              <a:latin typeface="Gill Sans MT" panose="020B0502020104020203" pitchFamily="34" charset="0"/>
              <a:hlinkClick xmlns:r="http://schemas.openxmlformats.org/officeDocument/2006/relationships" r:id="rId3"/>
            </a:rPr>
            <a:t>https://www.ippc.int/en/publications/89644/</a:t>
          </a:r>
          <a:endParaRPr lang="en-US" sz="2300" kern="1200" dirty="0">
            <a:latin typeface="Gill Sans MT" panose="020B0502020104020203" pitchFamily="34" charset="0"/>
          </a:endParaRPr>
        </a:p>
      </dsp:txBody>
      <dsp:txXfrm>
        <a:off x="0" y="3554006"/>
        <a:ext cx="11363324" cy="978075"/>
      </dsp:txXfrm>
    </dsp:sp>
    <dsp:sp modelId="{E53AC034-CE47-4606-9314-E7AC14E1FDAA}">
      <dsp:nvSpPr>
        <dsp:cNvPr id="0" name=""/>
        <dsp:cNvSpPr/>
      </dsp:nvSpPr>
      <dsp:spPr>
        <a:xfrm>
          <a:off x="568166" y="3214526"/>
          <a:ext cx="7954326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" sz="2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تقرير اجتماع EWG لصياغة المعيار الدولي لتدابير الصحة النباتية</a:t>
          </a:r>
          <a:endParaRPr lang="en-US" sz="2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601310" y="3247670"/>
        <a:ext cx="7888038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ar"/>
              <a:t>انقر لتحرير أنماط النص الرئيسي</a:t>
            </a:r>
          </a:p>
          <a:p>
            <a:pPr lvl="1"/>
            <a:r>
              <a:rPr lang="ar"/>
              <a:t>المستوى الثاني</a:t>
            </a:r>
          </a:p>
          <a:p>
            <a:pPr lvl="2"/>
            <a:r>
              <a:rPr lang="ar"/>
              <a:t>المستوى الثالث</a:t>
            </a:r>
          </a:p>
          <a:p>
            <a:pPr lvl="3"/>
            <a:r>
              <a:rPr lang="ar"/>
              <a:t>المستوى الرابع</a:t>
            </a:r>
          </a:p>
          <a:p>
            <a:pPr lvl="4"/>
            <a:r>
              <a:rPr lang="ar"/>
              <a:t>المستوى الخامس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10297" y="1604319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637" y="2638708"/>
            <a:ext cx="10363200" cy="960107"/>
          </a:xfrm>
          <a:prstGeom prst="rect">
            <a:avLst/>
          </a:prstGeom>
        </p:spPr>
        <p:txBody>
          <a:bodyPr lIns="152394" tIns="76197" rIns="152394" bIns="76197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358" y="3599800"/>
            <a:ext cx="10308118" cy="1752600"/>
          </a:xfrm>
          <a:prstGeom prst="rect">
            <a:avLst/>
          </a:prstGeom>
        </p:spPr>
        <p:txBody>
          <a:bodyPr lIns="152394" tIns="76197" rIns="152394" bIns="76197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8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6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5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4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3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2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1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070605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" dirty="0">
                <a:solidFill>
                  <a:schemeClr val="tx1"/>
                </a:solidFill>
              </a:rPr>
              <a:t>ورش العمل الإقليمية للاتفاقية الدولية لوقاية النباتات لعام 2022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" sz="1400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مشروع ملحق للمعيار الدولي رقم 20 ( </a:t>
            </a:r>
            <a:r>
              <a:rPr lang="ar" sz="1400" i="1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مبادئ توجيهية لنظام لوائح الصحة النباتية على الواردات </a:t>
            </a:r>
            <a:r>
              <a:rPr lang="ar" sz="1400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): استخدام تصاريح استيراد محددة (2008-006) ، الأولوية 4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C6F214CB-7417-4E61-055A-C0022188D398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‹N°›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E9AD3992-7052-C2CF-5CA2-9396B26B1305}"/>
              </a:ext>
            </a:extLst>
          </p:cNvPr>
          <p:cNvSpPr txBox="1">
            <a:spLocks/>
          </p:cNvSpPr>
          <p:nvPr/>
        </p:nvSpPr>
        <p:spPr>
          <a:xfrm>
            <a:off x="-1200" y="4652319"/>
            <a:ext cx="12192000" cy="1672281"/>
          </a:xfrm>
          <a:prstGeom prst="rect">
            <a:avLst/>
          </a:prstGeom>
          <a:noFill/>
        </p:spPr>
        <p:txBody>
          <a:bodyPr lIns="1224000" tIns="46800" rIns="122400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pPr algn="r" rtl="1"/>
            <a:r>
              <a:rPr lang="ar" sz="2800" dirty="0">
                <a:effectLst/>
                <a:latin typeface="+mn-lt"/>
                <a:ea typeface="MS Mincho"/>
              </a:rPr>
              <a:t>مشروع ملحق للمعيار الدولي رقم 20 ( </a:t>
            </a:r>
            <a:r>
              <a:rPr lang="ar" sz="2800" i="1" dirty="0">
                <a:effectLst/>
                <a:latin typeface="+mn-lt"/>
                <a:ea typeface="MS Mincho"/>
              </a:rPr>
              <a:t>مبادئ توجيهية لنظام لوائح </a:t>
            </a:r>
            <a:r>
              <a:rPr lang="ar" sz="2800" i="1" dirty="0" err="1">
                <a:effectLst/>
                <a:latin typeface="+mn-lt"/>
                <a:ea typeface="MS Mincho"/>
              </a:rPr>
              <a:t>الصحة النباتية على </a:t>
            </a:r>
            <a:r>
              <a:rPr lang="ar" sz="2800" i="1" dirty="0">
                <a:effectLst/>
                <a:latin typeface="+mn-lt"/>
                <a:ea typeface="MS Mincho"/>
              </a:rPr>
              <a:t>الواردات </a:t>
            </a:r>
            <a:r>
              <a:rPr lang="ar" sz="2800" dirty="0">
                <a:effectLst/>
                <a:latin typeface="+mn-lt"/>
                <a:ea typeface="MS Mincho"/>
              </a:rPr>
              <a:t>): استخدام تصاريح استيراد محددة (2008-006) ، الأولوية </a:t>
            </a:r>
            <a:r>
              <a:rPr lang="ar" sz="2800" dirty="0">
                <a:latin typeface="+mn-lt"/>
                <a:ea typeface="MS Mincho"/>
              </a:rPr>
              <a:t>4</a:t>
            </a:r>
            <a:r>
              <a:rPr lang="ar" sz="2800" dirty="0">
                <a:latin typeface="+mn-lt"/>
              </a:rPr>
              <a:t> </a:t>
            </a:r>
            <a:r>
              <a:rPr lang="en-US" sz="2800" dirty="0">
                <a:latin typeface="+mn-lt"/>
              </a:rPr>
              <a:t/>
            </a:r>
            <a:br>
              <a:rPr lang="en-US" sz="2800" dirty="0">
                <a:latin typeface="+mn-lt"/>
              </a:rPr>
            </a:br>
            <a:r>
              <a:rPr lang="ar" sz="2800" dirty="0">
                <a:latin typeface="+mn-lt"/>
              </a:rPr>
              <a:t>المشاورة الثانية للاتفاقية الدولية لوقاية النباتات (1 يوليو إلى 30 سبتمبر 2022)</a:t>
            </a: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B4B4A53F-0B3B-1FA9-5FE1-05949BA2B17A}"/>
              </a:ext>
            </a:extLst>
          </p:cNvPr>
          <p:cNvSpPr txBox="1">
            <a:spLocks/>
          </p:cNvSpPr>
          <p:nvPr/>
        </p:nvSpPr>
        <p:spPr>
          <a:xfrm>
            <a:off x="-1200" y="64008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TN" dirty="0">
                <a:latin typeface="Gill Sans MT" panose="020B0502020104020203" pitchFamily="34" charset="0"/>
              </a:rPr>
              <a:t>تونس 2022</a:t>
            </a:r>
            <a:endParaRPr lang="en-US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8814318"/>
              </p:ext>
            </p:extLst>
          </p:nvPr>
        </p:nvGraphicFramePr>
        <p:xfrm>
          <a:off x="685800" y="1676400"/>
          <a:ext cx="11353799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B331FC4-F72E-3070-5652-F5466B930C4E}"/>
              </a:ext>
            </a:extLst>
          </p:cNvPr>
          <p:cNvSpPr txBox="1">
            <a:spLocks/>
          </p:cNvSpPr>
          <p:nvPr/>
        </p:nvSpPr>
        <p:spPr>
          <a:xfrm>
            <a:off x="0" y="-55418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" sz="3200">
                <a:latin typeface="Gill Sans MT" panose="020B0502020104020203" pitchFamily="34" charset="0"/>
              </a:rPr>
              <a:t>خلفية</a:t>
            </a:r>
            <a:endParaRPr lang="en-IT" sz="320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2413794"/>
              </p:ext>
            </p:extLst>
          </p:nvPr>
        </p:nvGraphicFramePr>
        <p:xfrm>
          <a:off x="685800" y="1371600"/>
          <a:ext cx="10896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209419C-6310-0718-37CD-707CA445FEC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" sz="3200" dirty="0">
                <a:latin typeface="Gill Sans MT" panose="020B0502020104020203" pitchFamily="34" charset="0"/>
              </a:rPr>
              <a:t>اعتبارات عامة</a:t>
            </a:r>
            <a:endParaRPr lang="en-IT" sz="3200" dirty="0">
              <a:latin typeface="Gill Sans MT" panose="020B050202010402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3000" y="5410200"/>
            <a:ext cx="25555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" dirty="0">
                <a:latin typeface="Gill Sans MT"/>
                <a:ea typeface="MS Mincho"/>
              </a:rPr>
              <a:t>تصاريح استيراد </a:t>
            </a:r>
            <a:r>
              <a:rPr lang="ar" dirty="0" smtClean="0">
                <a:latin typeface="Gill Sans MT"/>
                <a:ea typeface="MS Mincho"/>
              </a:rPr>
              <a:t>محددة</a:t>
            </a:r>
            <a:r>
              <a:rPr lang="ar" dirty="0">
                <a:latin typeface="Gill Sans MT" panose="020B0502020104020203" pitchFamily="34" charset="0"/>
              </a:rPr>
              <a:t> </a:t>
            </a:r>
            <a:endParaRPr lang="fr-FR" dirty="0" smtClean="0">
              <a:latin typeface="Gill Sans MT" panose="020B0502020104020203" pitchFamily="34" charset="0"/>
            </a:endParaRPr>
          </a:p>
          <a:p>
            <a:pPr lvl="0" algn="ctr"/>
            <a:r>
              <a:rPr lang="ar" dirty="0" smtClean="0">
                <a:latin typeface="Gill Sans MT" panose="020B0502020104020203" pitchFamily="34" charset="0"/>
              </a:rPr>
              <a:t>SIAs</a:t>
            </a:r>
            <a:endParaRPr lang="ar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10052111"/>
              </p:ext>
            </p:extLst>
          </p:nvPr>
        </p:nvGraphicFramePr>
        <p:xfrm>
          <a:off x="0" y="1295400"/>
          <a:ext cx="118872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F1C1182-49F3-3465-25E9-89F1051ACE02}"/>
              </a:ext>
            </a:extLst>
          </p:cNvPr>
          <p:cNvSpPr txBox="1">
            <a:spLocks/>
          </p:cNvSpPr>
          <p:nvPr/>
        </p:nvSpPr>
        <p:spPr>
          <a:xfrm>
            <a:off x="0" y="-55418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" sz="3200" dirty="0">
                <a:latin typeface="Gill Sans MT" panose="020B0502020104020203" pitchFamily="34" charset="0"/>
              </a:rPr>
              <a:t>الأقسام الرئيسية</a:t>
            </a:r>
          </a:p>
        </p:txBody>
      </p:sp>
      <p:sp>
        <p:nvSpPr>
          <p:cNvPr id="2" name="Rectangle 1"/>
          <p:cNvSpPr/>
          <p:nvPr/>
        </p:nvSpPr>
        <p:spPr>
          <a:xfrm>
            <a:off x="4953000" y="5105400"/>
            <a:ext cx="25555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" dirty="0">
                <a:latin typeface="Gill Sans MT"/>
                <a:ea typeface="MS Mincho"/>
              </a:rPr>
              <a:t>تصاريح استيراد </a:t>
            </a:r>
            <a:r>
              <a:rPr lang="ar" dirty="0" smtClean="0">
                <a:latin typeface="Gill Sans MT"/>
                <a:ea typeface="MS Mincho"/>
              </a:rPr>
              <a:t>محددة</a:t>
            </a:r>
            <a:r>
              <a:rPr lang="ar" dirty="0">
                <a:latin typeface="Gill Sans MT" panose="020B0502020104020203" pitchFamily="34" charset="0"/>
              </a:rPr>
              <a:t> </a:t>
            </a:r>
            <a:endParaRPr lang="fr-FR" dirty="0" smtClean="0">
              <a:latin typeface="Gill Sans MT" panose="020B0502020104020203" pitchFamily="34" charset="0"/>
            </a:endParaRPr>
          </a:p>
          <a:p>
            <a:pPr lvl="0" algn="ctr"/>
            <a:r>
              <a:rPr lang="ar" dirty="0" smtClean="0">
                <a:latin typeface="Gill Sans MT" panose="020B0502020104020203" pitchFamily="34" charset="0"/>
              </a:rPr>
              <a:t>SIAs</a:t>
            </a:r>
            <a:endParaRPr lang="ar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22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5951585"/>
              </p:ext>
            </p:extLst>
          </p:nvPr>
        </p:nvGraphicFramePr>
        <p:xfrm>
          <a:off x="381000" y="1371600"/>
          <a:ext cx="115062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B030699-534A-E860-C65B-66E9472E6C2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" sz="3200" dirty="0">
                <a:latin typeface="Gill Sans MT" panose="020B0502020104020203" pitchFamily="34" charset="0"/>
              </a:rPr>
              <a:t>الأقسام</a:t>
            </a:r>
            <a:r>
              <a:rPr lang="ar" dirty="0">
                <a:latin typeface="Gill Sans MT" panose="020B0502020104020203" pitchFamily="34" charset="0"/>
              </a:rPr>
              <a:t> الرئيسية (تابع)</a:t>
            </a: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4798976"/>
              </p:ext>
            </p:extLst>
          </p:nvPr>
        </p:nvGraphicFramePr>
        <p:xfrm>
          <a:off x="762000" y="1524000"/>
          <a:ext cx="10439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80AFCA3-BD49-71D8-1A4A-DC47FDA85E0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" dirty="0">
                <a:latin typeface="Gill Sans MT" panose="020B0502020104020203" pitchFamily="34" charset="0"/>
              </a:rPr>
              <a:t>الأقسام </a:t>
            </a:r>
            <a:r>
              <a:rPr lang="ar" sz="3200" dirty="0">
                <a:latin typeface="Gill Sans MT" panose="020B0502020104020203" pitchFamily="34" charset="0"/>
              </a:rPr>
              <a:t>الرئيسية</a:t>
            </a:r>
            <a:r>
              <a:rPr lang="ar" dirty="0">
                <a:latin typeface="Gill Sans MT" panose="020B0502020104020203" pitchFamily="34" charset="0"/>
              </a:rPr>
              <a:t> (تابع)</a:t>
            </a:r>
          </a:p>
        </p:txBody>
      </p:sp>
      <p:sp>
        <p:nvSpPr>
          <p:cNvPr id="5" name="Rectangle 4"/>
          <p:cNvSpPr/>
          <p:nvPr/>
        </p:nvSpPr>
        <p:spPr>
          <a:xfrm>
            <a:off x="4703946" y="1600200"/>
            <a:ext cx="25555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" dirty="0">
                <a:latin typeface="Gill Sans MT"/>
                <a:ea typeface="MS Mincho"/>
              </a:rPr>
              <a:t>تصاريح استيراد </a:t>
            </a:r>
            <a:r>
              <a:rPr lang="ar" dirty="0" smtClean="0">
                <a:latin typeface="Gill Sans MT"/>
                <a:ea typeface="MS Mincho"/>
              </a:rPr>
              <a:t>محددة</a:t>
            </a:r>
            <a:r>
              <a:rPr lang="ar" dirty="0">
                <a:latin typeface="Gill Sans MT" panose="020B0502020104020203" pitchFamily="34" charset="0"/>
              </a:rPr>
              <a:t> </a:t>
            </a:r>
            <a:endParaRPr lang="fr-FR" dirty="0" smtClean="0">
              <a:latin typeface="Gill Sans MT" panose="020B0502020104020203" pitchFamily="34" charset="0"/>
            </a:endParaRPr>
          </a:p>
          <a:p>
            <a:pPr lvl="0" algn="ctr"/>
            <a:r>
              <a:rPr lang="ar" dirty="0" smtClean="0">
                <a:latin typeface="Gill Sans MT" panose="020B0502020104020203" pitchFamily="34" charset="0"/>
              </a:rPr>
              <a:t>SIAs</a:t>
            </a:r>
            <a:endParaRPr lang="ar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589954"/>
              </p:ext>
            </p:extLst>
          </p:nvPr>
        </p:nvGraphicFramePr>
        <p:xfrm>
          <a:off x="609600" y="1600200"/>
          <a:ext cx="109728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D0F7091-DAC8-3232-F53D-205E9846FC5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" dirty="0">
                <a:latin typeface="Gill Sans MT" panose="020B0502020104020203" pitchFamily="34" charset="0"/>
              </a:rPr>
              <a:t>الأقسام </a:t>
            </a:r>
            <a:r>
              <a:rPr lang="ar" sz="3200" dirty="0">
                <a:latin typeface="Gill Sans MT" panose="020B0502020104020203" pitchFamily="34" charset="0"/>
              </a:rPr>
              <a:t>الرئيسية</a:t>
            </a:r>
            <a:r>
              <a:rPr lang="ar" dirty="0">
                <a:latin typeface="Gill Sans MT" panose="020B0502020104020203" pitchFamily="34" charset="0"/>
              </a:rPr>
              <a:t> (تابع)</a:t>
            </a:r>
          </a:p>
        </p:txBody>
      </p:sp>
      <p:sp>
        <p:nvSpPr>
          <p:cNvPr id="6" name="Rectangle 5"/>
          <p:cNvSpPr/>
          <p:nvPr/>
        </p:nvSpPr>
        <p:spPr>
          <a:xfrm>
            <a:off x="4703946" y="1600200"/>
            <a:ext cx="25555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" dirty="0">
                <a:latin typeface="Gill Sans MT"/>
                <a:ea typeface="MS Mincho"/>
              </a:rPr>
              <a:t>تصاريح استيراد </a:t>
            </a:r>
            <a:r>
              <a:rPr lang="ar" dirty="0" smtClean="0">
                <a:latin typeface="Gill Sans MT"/>
                <a:ea typeface="MS Mincho"/>
              </a:rPr>
              <a:t>محددة</a:t>
            </a:r>
            <a:r>
              <a:rPr lang="ar" dirty="0">
                <a:latin typeface="Gill Sans MT" panose="020B0502020104020203" pitchFamily="34" charset="0"/>
              </a:rPr>
              <a:t> </a:t>
            </a:r>
            <a:endParaRPr lang="fr-FR" dirty="0" smtClean="0">
              <a:latin typeface="Gill Sans MT" panose="020B0502020104020203" pitchFamily="34" charset="0"/>
            </a:endParaRPr>
          </a:p>
          <a:p>
            <a:pPr lvl="0" algn="ctr"/>
            <a:r>
              <a:rPr lang="ar" dirty="0" smtClean="0">
                <a:latin typeface="Gill Sans MT" panose="020B0502020104020203" pitchFamily="34" charset="0"/>
              </a:rPr>
              <a:t>SIAs</a:t>
            </a:r>
            <a:endParaRPr lang="ar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7008562"/>
              </p:ext>
            </p:extLst>
          </p:nvPr>
        </p:nvGraphicFramePr>
        <p:xfrm>
          <a:off x="228600" y="1524000"/>
          <a:ext cx="11363324" cy="453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4F79158-DF4F-7751-CEB9-FD75D5AC810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" dirty="0">
                <a:latin typeface="Gill Sans MT" panose="020B0502020104020203" pitchFamily="34" charset="0"/>
              </a:rPr>
              <a:t>روابط مفيدة</a:t>
            </a:r>
          </a:p>
        </p:txBody>
      </p:sp>
    </p:spTree>
    <p:extLst>
      <p:ext uri="{BB962C8B-B14F-4D97-AF65-F5344CB8AC3E}">
        <p14:creationId xmlns:p14="http://schemas.microsoft.com/office/powerpoint/2010/main" val="375773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ar" dirty="0">
                <a:latin typeface="Gill Sans MT" panose="020B0502020104020203" pitchFamily="34" charset="0"/>
              </a:rPr>
              <a:t>شك</a:t>
            </a:r>
            <a:r>
              <a:rPr lang="ar-TN" dirty="0">
                <a:latin typeface="Gill Sans MT" panose="020B0502020104020203" pitchFamily="34" charset="0"/>
              </a:rPr>
              <a:t>را على المتابعة</a:t>
            </a:r>
            <a:endParaRPr lang="it-IT" dirty="0"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أمانة </a:t>
            </a:r>
            <a:r>
              <a:rPr lang="a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الاتفاقية الدولية لوقاية النباتات</a:t>
            </a: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منظمة </a:t>
            </a:r>
            <a:r>
              <a:rPr lang="a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الأغذية والزراعة 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للأمم المتحدة (الفاو)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ippc@fao.org </a:t>
            </a:r>
            <a:r>
              <a:rPr lang="a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| </a:t>
            </a:r>
            <a:r>
              <a:rPr lang="a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www.ippc.int</a:t>
            </a:r>
            <a:r>
              <a:rPr lang="en-US" sz="5400">
                <a:solidFill>
                  <a:schemeClr val="bg1"/>
                </a:solidFill>
              </a:rPr>
              <a:t/>
            </a:r>
            <a:br>
              <a:rPr lang="en-US" sz="5400">
                <a:solidFill>
                  <a:schemeClr val="bg1"/>
                </a:solidFill>
              </a:rPr>
            </a:br>
            <a:endParaRPr lang="x-non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EF18125CD9D79439536EE3330CAD274" ma:contentTypeVersion="8" ma:contentTypeDescription="Creare un nuovo documento." ma:contentTypeScope="" ma:versionID="8d64dff3213ecd97811e80dfd602995f">
  <xsd:schema xmlns:xsd="http://www.w3.org/2001/XMLSchema" xmlns:xs="http://www.w3.org/2001/XMLSchema" xmlns:p="http://schemas.microsoft.com/office/2006/metadata/properties" xmlns:ns2="33662d1b-c74c-40c0-aad6-8dff1200e3c9" targetNamespace="http://schemas.microsoft.com/office/2006/metadata/properties" ma:root="true" ma:fieldsID="8d476feaedcf04f010f50b5f64471530" ns2:_="">
    <xsd:import namespace="33662d1b-c74c-40c0-aad6-8dff1200e3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2d1b-c74c-40c0-aad6-8dff1200e3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98F8B9-ABBD-407D-BC5F-AD6C3449B8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662d1b-c74c-40c0-aad6-8dff1200e3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33662d1b-c74c-40c0-aad6-8dff1200e3c9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726</TotalTime>
  <Words>450</Words>
  <Application>Microsoft Office PowerPoint</Application>
  <PresentationFormat>Grand écran</PresentationFormat>
  <Paragraphs>70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20" baseType="lpstr">
      <vt:lpstr>.AppleSystemUIFont</vt:lpstr>
      <vt:lpstr>Arial</vt:lpstr>
      <vt:lpstr>Arial Unicode MS</vt:lpstr>
      <vt:lpstr>Calibri</vt:lpstr>
      <vt:lpstr>Calibri Light</vt:lpstr>
      <vt:lpstr>Georgia</vt:lpstr>
      <vt:lpstr>Gill Sans MT</vt:lpstr>
      <vt:lpstr>MS Mincho</vt:lpstr>
      <vt:lpstr>Wingdings</vt:lpstr>
      <vt:lpstr>COVER</vt:lpstr>
      <vt:lpstr>Internal screen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شكرا على المتابعة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Ben jamaa Med lahbib</cp:lastModifiedBy>
  <cp:revision>49</cp:revision>
  <cp:lastPrinted>2018-12-10T09:55:32Z</cp:lastPrinted>
  <dcterms:created xsi:type="dcterms:W3CDTF">2019-07-18T08:44:31Z</dcterms:created>
  <dcterms:modified xsi:type="dcterms:W3CDTF">2022-08-01T17:35:18Z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0x010100AEF18125CD9D79439536EE3330CAD274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