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72277C-5691-4818-A95F-32D8770D7C99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C6EBD804-2C8B-4CD3-8E5C-6981A75F6246}">
      <dgm:prSet/>
      <dgm:spPr/>
      <dgm:t>
        <a:bodyPr/>
        <a:lstStyle/>
        <a:p>
          <a:r>
            <a:rPr lang="en-AU" dirty="0"/>
            <a:t>IPPC Communication Strategy Objectives (under discussion)</a:t>
          </a:r>
          <a:endParaRPr lang="en-US" dirty="0"/>
        </a:p>
      </dgm:t>
    </dgm:pt>
    <dgm:pt modelId="{8F3B953F-4BC1-4617-AF6B-ED1580FCF067}" type="parTrans" cxnId="{991DC2F3-1CD9-47D1-8807-84EF04400813}">
      <dgm:prSet/>
      <dgm:spPr/>
      <dgm:t>
        <a:bodyPr/>
        <a:lstStyle/>
        <a:p>
          <a:endParaRPr lang="en-US"/>
        </a:p>
      </dgm:t>
    </dgm:pt>
    <dgm:pt modelId="{149A61FE-80B3-4A9D-9D7C-267940A97856}" type="sibTrans" cxnId="{991DC2F3-1CD9-47D1-8807-84EF04400813}">
      <dgm:prSet/>
      <dgm:spPr/>
      <dgm:t>
        <a:bodyPr/>
        <a:lstStyle/>
        <a:p>
          <a:endParaRPr lang="en-US"/>
        </a:p>
      </dgm:t>
    </dgm:pt>
    <dgm:pt modelId="{6E4E3077-BFD0-45FE-8073-97F1B4E1AC4D}">
      <dgm:prSet/>
      <dgm:spPr/>
      <dgm:t>
        <a:bodyPr/>
        <a:lstStyle/>
        <a:p>
          <a:r>
            <a:rPr lang="en-AU" dirty="0"/>
            <a:t>Global awareness</a:t>
          </a:r>
          <a:endParaRPr lang="en-US" dirty="0"/>
        </a:p>
      </dgm:t>
    </dgm:pt>
    <dgm:pt modelId="{EEEB1891-5E49-45D5-A69F-32038DD50A1B}" type="parTrans" cxnId="{1ED6109A-F168-46E0-A6F2-BF0C4FAD5B03}">
      <dgm:prSet/>
      <dgm:spPr/>
      <dgm:t>
        <a:bodyPr/>
        <a:lstStyle/>
        <a:p>
          <a:endParaRPr lang="en-US"/>
        </a:p>
      </dgm:t>
    </dgm:pt>
    <dgm:pt modelId="{21AA0E1C-B69F-46AE-90F0-592BE1981280}" type="sibTrans" cxnId="{1ED6109A-F168-46E0-A6F2-BF0C4FAD5B03}">
      <dgm:prSet/>
      <dgm:spPr/>
      <dgm:t>
        <a:bodyPr/>
        <a:lstStyle/>
        <a:p>
          <a:endParaRPr lang="en-US"/>
        </a:p>
      </dgm:t>
    </dgm:pt>
    <dgm:pt modelId="{997DB1E1-14AF-4C1E-B30E-ADA7ABE512DC}">
      <dgm:prSet/>
      <dgm:spPr/>
      <dgm:t>
        <a:bodyPr/>
        <a:lstStyle/>
        <a:p>
          <a:r>
            <a:rPr lang="en-AU" dirty="0"/>
            <a:t>Standard setting for safe trade &amp; market access</a:t>
          </a:r>
          <a:endParaRPr lang="en-US" dirty="0"/>
        </a:p>
      </dgm:t>
    </dgm:pt>
    <dgm:pt modelId="{1C8029EA-46CF-4226-9C85-9FD90CE159E9}" type="parTrans" cxnId="{ACE377D3-68C2-4F81-835D-AE6CD65F4801}">
      <dgm:prSet/>
      <dgm:spPr/>
      <dgm:t>
        <a:bodyPr/>
        <a:lstStyle/>
        <a:p>
          <a:endParaRPr lang="en-US"/>
        </a:p>
      </dgm:t>
    </dgm:pt>
    <dgm:pt modelId="{AD3EEDF5-9E89-4D69-AD19-7578AE3671E7}" type="sibTrans" cxnId="{ACE377D3-68C2-4F81-835D-AE6CD65F4801}">
      <dgm:prSet/>
      <dgm:spPr/>
      <dgm:t>
        <a:bodyPr/>
        <a:lstStyle/>
        <a:p>
          <a:endParaRPr lang="en-US"/>
        </a:p>
      </dgm:t>
    </dgm:pt>
    <dgm:pt modelId="{5175B772-21F6-4D6B-B5B8-84D2DC3F9B90}">
      <dgm:prSet/>
      <dgm:spPr/>
      <dgm:t>
        <a:bodyPr/>
        <a:lstStyle/>
        <a:p>
          <a:r>
            <a:rPr lang="en-AU"/>
            <a:t>Capacity building and dissemination of information</a:t>
          </a:r>
          <a:endParaRPr lang="en-US"/>
        </a:p>
      </dgm:t>
    </dgm:pt>
    <dgm:pt modelId="{2576E549-F9D9-476C-B476-AAB26715EB7C}" type="parTrans" cxnId="{4B94308F-5F6E-42C9-96D7-F9C8435A3695}">
      <dgm:prSet/>
      <dgm:spPr/>
      <dgm:t>
        <a:bodyPr/>
        <a:lstStyle/>
        <a:p>
          <a:endParaRPr lang="en-US"/>
        </a:p>
      </dgm:t>
    </dgm:pt>
    <dgm:pt modelId="{5935A8BB-3C9A-4BE9-ABFC-FD6843B26B4C}" type="sibTrans" cxnId="{4B94308F-5F6E-42C9-96D7-F9C8435A3695}">
      <dgm:prSet/>
      <dgm:spPr/>
      <dgm:t>
        <a:bodyPr/>
        <a:lstStyle/>
        <a:p>
          <a:endParaRPr lang="en-US"/>
        </a:p>
      </dgm:t>
    </dgm:pt>
    <dgm:pt modelId="{0C9EBBD4-E107-486B-A6A2-BD0CA1ED39D6}">
      <dgm:prSet/>
      <dgm:spPr/>
      <dgm:t>
        <a:bodyPr/>
        <a:lstStyle/>
        <a:p>
          <a:r>
            <a:rPr lang="en-AU" dirty="0"/>
            <a:t>Support implementation of IPPC Strategic Framework 2020-2030</a:t>
          </a:r>
          <a:endParaRPr lang="en-US" dirty="0"/>
        </a:p>
      </dgm:t>
    </dgm:pt>
    <dgm:pt modelId="{0F06647C-F67C-4B57-9AF2-8F6F07B36061}" type="parTrans" cxnId="{197A2AC9-D090-4670-BF8B-60542899359E}">
      <dgm:prSet/>
      <dgm:spPr/>
      <dgm:t>
        <a:bodyPr/>
        <a:lstStyle/>
        <a:p>
          <a:endParaRPr lang="en-US"/>
        </a:p>
      </dgm:t>
    </dgm:pt>
    <dgm:pt modelId="{DC22B607-FD1A-4F62-B7B3-FD6B3C900FC7}" type="sibTrans" cxnId="{197A2AC9-D090-4670-BF8B-60542899359E}">
      <dgm:prSet/>
      <dgm:spPr/>
      <dgm:t>
        <a:bodyPr/>
        <a:lstStyle/>
        <a:p>
          <a:endParaRPr lang="en-US"/>
        </a:p>
      </dgm:t>
    </dgm:pt>
    <dgm:pt modelId="{F89CC10D-4BFD-44CB-B197-7A9B37E0A360}">
      <dgm:prSet/>
      <dgm:spPr/>
      <dgm:t>
        <a:bodyPr/>
        <a:lstStyle/>
        <a:p>
          <a:r>
            <a:rPr lang="en-AU" dirty="0"/>
            <a:t>Improve implementation of international standards</a:t>
          </a:r>
          <a:endParaRPr lang="en-US" dirty="0"/>
        </a:p>
      </dgm:t>
    </dgm:pt>
    <dgm:pt modelId="{3F0A7526-CD84-492C-9A96-AD1E9A1BF947}" type="parTrans" cxnId="{E005B40B-2D61-4F39-B544-D605EBE88429}">
      <dgm:prSet/>
      <dgm:spPr/>
      <dgm:t>
        <a:bodyPr/>
        <a:lstStyle/>
        <a:p>
          <a:endParaRPr lang="en-US"/>
        </a:p>
      </dgm:t>
    </dgm:pt>
    <dgm:pt modelId="{4FCF2A7D-DC3E-4F3B-8B49-80A7C96F58C5}" type="sibTrans" cxnId="{E005B40B-2D61-4F39-B544-D605EBE88429}">
      <dgm:prSet/>
      <dgm:spPr/>
      <dgm:t>
        <a:bodyPr/>
        <a:lstStyle/>
        <a:p>
          <a:endParaRPr lang="en-US"/>
        </a:p>
      </dgm:t>
    </dgm:pt>
    <dgm:pt modelId="{3006DA3D-A66B-4C2C-A782-23C719ECAF62}">
      <dgm:prSet/>
      <dgm:spPr/>
      <dgm:t>
        <a:bodyPr/>
        <a:lstStyle/>
        <a:p>
          <a:r>
            <a:rPr lang="en-AU" dirty="0"/>
            <a:t>Enhance communication capacity and mobilize stakeholders</a:t>
          </a:r>
          <a:endParaRPr lang="en-US" dirty="0"/>
        </a:p>
      </dgm:t>
    </dgm:pt>
    <dgm:pt modelId="{2D734093-1A7D-482C-9D5D-0C4EBBF1A2A0}" type="parTrans" cxnId="{E97F917D-BD94-4960-9703-AF54DFC21F44}">
      <dgm:prSet/>
      <dgm:spPr/>
      <dgm:t>
        <a:bodyPr/>
        <a:lstStyle/>
        <a:p>
          <a:endParaRPr lang="en-US"/>
        </a:p>
      </dgm:t>
    </dgm:pt>
    <dgm:pt modelId="{69271414-B081-4952-A99F-F1E0454A435D}" type="sibTrans" cxnId="{E97F917D-BD94-4960-9703-AF54DFC21F44}">
      <dgm:prSet/>
      <dgm:spPr/>
      <dgm:t>
        <a:bodyPr/>
        <a:lstStyle/>
        <a:p>
          <a:endParaRPr lang="en-US"/>
        </a:p>
      </dgm:t>
    </dgm:pt>
    <dgm:pt modelId="{23A8A1D9-9FDB-42AE-BC3F-E3119E158B29}">
      <dgm:prSet/>
      <dgm:spPr/>
      <dgm:t>
        <a:bodyPr/>
        <a:lstStyle/>
        <a:p>
          <a:r>
            <a:rPr lang="en-AU" dirty="0"/>
            <a:t>Support the IPPC resource mobilization programme</a:t>
          </a:r>
          <a:endParaRPr lang="en-US" dirty="0"/>
        </a:p>
      </dgm:t>
    </dgm:pt>
    <dgm:pt modelId="{4689359F-AD3A-462F-95B4-46A91765D275}" type="parTrans" cxnId="{4C43145D-C3AA-4913-A433-9C1CE1C62B30}">
      <dgm:prSet/>
      <dgm:spPr/>
      <dgm:t>
        <a:bodyPr/>
        <a:lstStyle/>
        <a:p>
          <a:endParaRPr lang="en-US"/>
        </a:p>
      </dgm:t>
    </dgm:pt>
    <dgm:pt modelId="{D1CE923F-BE1C-439F-929B-5C247A82F96C}" type="sibTrans" cxnId="{4C43145D-C3AA-4913-A433-9C1CE1C62B30}">
      <dgm:prSet/>
      <dgm:spPr/>
      <dgm:t>
        <a:bodyPr/>
        <a:lstStyle/>
        <a:p>
          <a:endParaRPr lang="en-US"/>
        </a:p>
      </dgm:t>
    </dgm:pt>
    <dgm:pt modelId="{7633837C-94F2-4276-A3BC-2991216F31CD}">
      <dgm:prSet/>
      <dgm:spPr/>
      <dgm:t>
        <a:bodyPr/>
        <a:lstStyle/>
        <a:p>
          <a:r>
            <a:rPr lang="en-AU" dirty="0"/>
            <a:t>Coordination of initiatives</a:t>
          </a:r>
          <a:endParaRPr lang="en-US" dirty="0"/>
        </a:p>
      </dgm:t>
    </dgm:pt>
    <dgm:pt modelId="{D4A260E2-E6E2-4DF4-8321-122223F6F696}" type="parTrans" cxnId="{B075C2AD-42BF-4DCF-A8DC-34F7325D8AEF}">
      <dgm:prSet/>
      <dgm:spPr/>
    </dgm:pt>
    <dgm:pt modelId="{F4FD5EE9-F486-4057-AA83-86795EFF3374}" type="sibTrans" cxnId="{B075C2AD-42BF-4DCF-A8DC-34F7325D8AEF}">
      <dgm:prSet/>
      <dgm:spPr/>
    </dgm:pt>
    <dgm:pt modelId="{B698A1D4-0A23-4B46-9E74-C6C18EE7287C}" type="pres">
      <dgm:prSet presAssocID="{C372277C-5691-4818-A95F-32D8770D7C99}" presName="linear" presStyleCnt="0">
        <dgm:presLayoutVars>
          <dgm:animLvl val="lvl"/>
          <dgm:resizeHandles val="exact"/>
        </dgm:presLayoutVars>
      </dgm:prSet>
      <dgm:spPr/>
    </dgm:pt>
    <dgm:pt modelId="{817F62AE-D80F-47AB-BEEF-8A24692F9DED}" type="pres">
      <dgm:prSet presAssocID="{C6EBD804-2C8B-4CD3-8E5C-6981A75F6246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DF4F96C3-3AF1-4655-96D8-A38F6BF2629B}" type="pres">
      <dgm:prSet presAssocID="{C6EBD804-2C8B-4CD3-8E5C-6981A75F6246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C7F4A606-F77A-44CB-B1B4-4F76878BAF3B}" type="presOf" srcId="{F89CC10D-4BFD-44CB-B197-7A9B37E0A360}" destId="{DF4F96C3-3AF1-4655-96D8-A38F6BF2629B}" srcOrd="0" destOrd="5" presId="urn:microsoft.com/office/officeart/2005/8/layout/vList2"/>
    <dgm:cxn modelId="{E005B40B-2D61-4F39-B544-D605EBE88429}" srcId="{C6EBD804-2C8B-4CD3-8E5C-6981A75F6246}" destId="{F89CC10D-4BFD-44CB-B197-7A9B37E0A360}" srcOrd="5" destOrd="0" parTransId="{3F0A7526-CD84-492C-9A96-AD1E9A1BF947}" sibTransId="{4FCF2A7D-DC3E-4F3B-8B49-80A7C96F58C5}"/>
    <dgm:cxn modelId="{4C43145D-C3AA-4913-A433-9C1CE1C62B30}" srcId="{C6EBD804-2C8B-4CD3-8E5C-6981A75F6246}" destId="{23A8A1D9-9FDB-42AE-BC3F-E3119E158B29}" srcOrd="7" destOrd="0" parTransId="{4689359F-AD3A-462F-95B4-46A91765D275}" sibTransId="{D1CE923F-BE1C-439F-929B-5C247A82F96C}"/>
    <dgm:cxn modelId="{C0F44C69-0555-470D-94C5-11CB2ED2324A}" type="presOf" srcId="{0C9EBBD4-E107-486B-A6A2-BD0CA1ED39D6}" destId="{DF4F96C3-3AF1-4655-96D8-A38F6BF2629B}" srcOrd="0" destOrd="3" presId="urn:microsoft.com/office/officeart/2005/8/layout/vList2"/>
    <dgm:cxn modelId="{E65F8D6A-163E-44E9-94BA-7B01561C9941}" type="presOf" srcId="{7633837C-94F2-4276-A3BC-2991216F31CD}" destId="{DF4F96C3-3AF1-4655-96D8-A38F6BF2629B}" srcOrd="0" destOrd="4" presId="urn:microsoft.com/office/officeart/2005/8/layout/vList2"/>
    <dgm:cxn modelId="{8AA8C259-70C9-4CC9-AA21-6300EE604456}" type="presOf" srcId="{23A8A1D9-9FDB-42AE-BC3F-E3119E158B29}" destId="{DF4F96C3-3AF1-4655-96D8-A38F6BF2629B}" srcOrd="0" destOrd="7" presId="urn:microsoft.com/office/officeart/2005/8/layout/vList2"/>
    <dgm:cxn modelId="{C9D3707A-7BDC-482A-8401-2D5C76A19A36}" type="presOf" srcId="{997DB1E1-14AF-4C1E-B30E-ADA7ABE512DC}" destId="{DF4F96C3-3AF1-4655-96D8-A38F6BF2629B}" srcOrd="0" destOrd="1" presId="urn:microsoft.com/office/officeart/2005/8/layout/vList2"/>
    <dgm:cxn modelId="{E97F917D-BD94-4960-9703-AF54DFC21F44}" srcId="{C6EBD804-2C8B-4CD3-8E5C-6981A75F6246}" destId="{3006DA3D-A66B-4C2C-A782-23C719ECAF62}" srcOrd="6" destOrd="0" parTransId="{2D734093-1A7D-482C-9D5D-0C4EBBF1A2A0}" sibTransId="{69271414-B081-4952-A99F-F1E0454A435D}"/>
    <dgm:cxn modelId="{58B63B8B-6F3B-4E52-BD2E-7BA50955F0A3}" type="presOf" srcId="{6E4E3077-BFD0-45FE-8073-97F1B4E1AC4D}" destId="{DF4F96C3-3AF1-4655-96D8-A38F6BF2629B}" srcOrd="0" destOrd="0" presId="urn:microsoft.com/office/officeart/2005/8/layout/vList2"/>
    <dgm:cxn modelId="{4B94308F-5F6E-42C9-96D7-F9C8435A3695}" srcId="{C6EBD804-2C8B-4CD3-8E5C-6981A75F6246}" destId="{5175B772-21F6-4D6B-B5B8-84D2DC3F9B90}" srcOrd="2" destOrd="0" parTransId="{2576E549-F9D9-476C-B476-AAB26715EB7C}" sibTransId="{5935A8BB-3C9A-4BE9-ABFC-FD6843B26B4C}"/>
    <dgm:cxn modelId="{1ED6109A-F168-46E0-A6F2-BF0C4FAD5B03}" srcId="{C6EBD804-2C8B-4CD3-8E5C-6981A75F6246}" destId="{6E4E3077-BFD0-45FE-8073-97F1B4E1AC4D}" srcOrd="0" destOrd="0" parTransId="{EEEB1891-5E49-45D5-A69F-32038DD50A1B}" sibTransId="{21AA0E1C-B69F-46AE-90F0-592BE1981280}"/>
    <dgm:cxn modelId="{F63A509E-5F6C-408D-BE86-9438B877B35B}" type="presOf" srcId="{C6EBD804-2C8B-4CD3-8E5C-6981A75F6246}" destId="{817F62AE-D80F-47AB-BEEF-8A24692F9DED}" srcOrd="0" destOrd="0" presId="urn:microsoft.com/office/officeart/2005/8/layout/vList2"/>
    <dgm:cxn modelId="{B075C2AD-42BF-4DCF-A8DC-34F7325D8AEF}" srcId="{C6EBD804-2C8B-4CD3-8E5C-6981A75F6246}" destId="{7633837C-94F2-4276-A3BC-2991216F31CD}" srcOrd="4" destOrd="0" parTransId="{D4A260E2-E6E2-4DF4-8321-122223F6F696}" sibTransId="{F4FD5EE9-F486-4057-AA83-86795EFF3374}"/>
    <dgm:cxn modelId="{197A2AC9-D090-4670-BF8B-60542899359E}" srcId="{C6EBD804-2C8B-4CD3-8E5C-6981A75F6246}" destId="{0C9EBBD4-E107-486B-A6A2-BD0CA1ED39D6}" srcOrd="3" destOrd="0" parTransId="{0F06647C-F67C-4B57-9AF2-8F6F07B36061}" sibTransId="{DC22B607-FD1A-4F62-B7B3-FD6B3C900FC7}"/>
    <dgm:cxn modelId="{683038CC-5380-4338-9261-D422B28A6BFF}" type="presOf" srcId="{C372277C-5691-4818-A95F-32D8770D7C99}" destId="{B698A1D4-0A23-4B46-9E74-C6C18EE7287C}" srcOrd="0" destOrd="0" presId="urn:microsoft.com/office/officeart/2005/8/layout/vList2"/>
    <dgm:cxn modelId="{ACE377D3-68C2-4F81-835D-AE6CD65F4801}" srcId="{C6EBD804-2C8B-4CD3-8E5C-6981A75F6246}" destId="{997DB1E1-14AF-4C1E-B30E-ADA7ABE512DC}" srcOrd="1" destOrd="0" parTransId="{1C8029EA-46CF-4226-9C85-9FD90CE159E9}" sibTransId="{AD3EEDF5-9E89-4D69-AD19-7578AE3671E7}"/>
    <dgm:cxn modelId="{2F4CCCED-2296-4691-B0DB-101DE16C161F}" type="presOf" srcId="{5175B772-21F6-4D6B-B5B8-84D2DC3F9B90}" destId="{DF4F96C3-3AF1-4655-96D8-A38F6BF2629B}" srcOrd="0" destOrd="2" presId="urn:microsoft.com/office/officeart/2005/8/layout/vList2"/>
    <dgm:cxn modelId="{0F6049EF-4D38-4552-8ACA-82A02C23D7CC}" type="presOf" srcId="{3006DA3D-A66B-4C2C-A782-23C719ECAF62}" destId="{DF4F96C3-3AF1-4655-96D8-A38F6BF2629B}" srcOrd="0" destOrd="6" presId="urn:microsoft.com/office/officeart/2005/8/layout/vList2"/>
    <dgm:cxn modelId="{991DC2F3-1CD9-47D1-8807-84EF04400813}" srcId="{C372277C-5691-4818-A95F-32D8770D7C99}" destId="{C6EBD804-2C8B-4CD3-8E5C-6981A75F6246}" srcOrd="0" destOrd="0" parTransId="{8F3B953F-4BC1-4617-AF6B-ED1580FCF067}" sibTransId="{149A61FE-80B3-4A9D-9D7C-267940A97856}"/>
    <dgm:cxn modelId="{5B559B3E-AEF7-4020-B0FF-1101723DBD4B}" type="presParOf" srcId="{B698A1D4-0A23-4B46-9E74-C6C18EE7287C}" destId="{817F62AE-D80F-47AB-BEEF-8A24692F9DED}" srcOrd="0" destOrd="0" presId="urn:microsoft.com/office/officeart/2005/8/layout/vList2"/>
    <dgm:cxn modelId="{E6E756CA-1E95-4BBA-8108-728DDC6B0166}" type="presParOf" srcId="{B698A1D4-0A23-4B46-9E74-C6C18EE7287C}" destId="{DF4F96C3-3AF1-4655-96D8-A38F6BF2629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7F62AE-D80F-47AB-BEEF-8A24692F9DED}">
      <dsp:nvSpPr>
        <dsp:cNvPr id="0" name=""/>
        <dsp:cNvSpPr/>
      </dsp:nvSpPr>
      <dsp:spPr>
        <a:xfrm>
          <a:off x="0" y="462354"/>
          <a:ext cx="6692748" cy="10881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4000"/>
                <a:satMod val="105000"/>
                <a:lumMod val="10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4000"/>
                <a:satMod val="128000"/>
                <a:lumMod val="10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3000" kern="1200" dirty="0"/>
            <a:t>IPPC Communication Strategy Objectives (under discussion)</a:t>
          </a:r>
          <a:endParaRPr lang="en-US" sz="3000" kern="1200" dirty="0"/>
        </a:p>
      </dsp:txBody>
      <dsp:txXfrm>
        <a:off x="53117" y="515471"/>
        <a:ext cx="6586514" cy="981866"/>
      </dsp:txXfrm>
    </dsp:sp>
    <dsp:sp modelId="{DF4F96C3-3AF1-4655-96D8-A38F6BF2629B}">
      <dsp:nvSpPr>
        <dsp:cNvPr id="0" name=""/>
        <dsp:cNvSpPr/>
      </dsp:nvSpPr>
      <dsp:spPr>
        <a:xfrm>
          <a:off x="0" y="1550455"/>
          <a:ext cx="6692748" cy="34155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2495" tIns="38100" rIns="213360" bIns="3810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Global awareness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Standard setting for safe trade &amp; market access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/>
            <a:t>Capacity building and dissemination of information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Support implementation of IPPC Strategic Framework 2020-2030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Coordination of initiatives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Improve implementation of international standards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Enhance communication capacity and mobilize stakeholders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AU" sz="2300" kern="1200" dirty="0"/>
            <a:t>Support the IPPC resource mobilization programme</a:t>
          </a:r>
          <a:endParaRPr lang="en-US" sz="2300" kern="1200" dirty="0"/>
        </a:p>
      </dsp:txBody>
      <dsp:txXfrm>
        <a:off x="0" y="1550455"/>
        <a:ext cx="6692748" cy="3415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10/19/2021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10/19/2021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D315EA7A-503F-4861-9A7A-86476406A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5F6E419E-7478-4531-823C-58DF7A10FA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166DED5-3552-4512-A5D0-3BD8DB2BF4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8" name="Rectangle 5">
                <a:extLst>
                  <a:ext uri="{FF2B5EF4-FFF2-40B4-BE49-F238E27FC236}">
                    <a16:creationId xmlns:a16="http://schemas.microsoft.com/office/drawing/2014/main" id="{1EF83640-278B-4580-9288-D4C8F8E4D9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id="{2F851863-7279-454C-B927-51EC13FFDC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7">
                <a:extLst>
                  <a:ext uri="{FF2B5EF4-FFF2-40B4-BE49-F238E27FC236}">
                    <a16:creationId xmlns:a16="http://schemas.microsoft.com/office/drawing/2014/main" id="{13CDDA8A-092F-4F54-8206-22848FBB17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8">
                <a:extLst>
                  <a:ext uri="{FF2B5EF4-FFF2-40B4-BE49-F238E27FC236}">
                    <a16:creationId xmlns:a16="http://schemas.microsoft.com/office/drawing/2014/main" id="{D3F474AA-8038-46EB-906B-EE7E8E5E9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Freeform 9">
                <a:extLst>
                  <a:ext uri="{FF2B5EF4-FFF2-40B4-BE49-F238E27FC236}">
                    <a16:creationId xmlns:a16="http://schemas.microsoft.com/office/drawing/2014/main" id="{DEA100B0-B335-41A5-A04B-B601E20968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3" name="Freeform 10">
                <a:extLst>
                  <a:ext uri="{FF2B5EF4-FFF2-40B4-BE49-F238E27FC236}">
                    <a16:creationId xmlns:a16="http://schemas.microsoft.com/office/drawing/2014/main" id="{93FDDD44-A7E1-4A3A-9757-84B8F4D502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1">
                <a:extLst>
                  <a:ext uri="{FF2B5EF4-FFF2-40B4-BE49-F238E27FC236}">
                    <a16:creationId xmlns:a16="http://schemas.microsoft.com/office/drawing/2014/main" id="{D8338DDE-CA03-44D8-949F-A79C2E01C1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2">
                <a:extLst>
                  <a:ext uri="{FF2B5EF4-FFF2-40B4-BE49-F238E27FC236}">
                    <a16:creationId xmlns:a16="http://schemas.microsoft.com/office/drawing/2014/main" id="{CBDAD3BA-A054-4189-9451-6E969BB4B96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13">
                <a:extLst>
                  <a:ext uri="{FF2B5EF4-FFF2-40B4-BE49-F238E27FC236}">
                    <a16:creationId xmlns:a16="http://schemas.microsoft.com/office/drawing/2014/main" id="{EF10C686-CA10-4F20-98E0-3BBFC2EDC4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Freeform 14">
                <a:extLst>
                  <a:ext uri="{FF2B5EF4-FFF2-40B4-BE49-F238E27FC236}">
                    <a16:creationId xmlns:a16="http://schemas.microsoft.com/office/drawing/2014/main" id="{3904651A-E8FB-4006-B428-FB8B593389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15">
                <a:extLst>
                  <a:ext uri="{FF2B5EF4-FFF2-40B4-BE49-F238E27FC236}">
                    <a16:creationId xmlns:a16="http://schemas.microsoft.com/office/drawing/2014/main" id="{8AAADB72-3AAF-4192-A9FF-7628FC38F3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Line 16">
                <a:extLst>
                  <a:ext uri="{FF2B5EF4-FFF2-40B4-BE49-F238E27FC236}">
                    <a16:creationId xmlns:a16="http://schemas.microsoft.com/office/drawing/2014/main" id="{4AA2AF70-7263-43F5-931F-E58CF9C830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40" name="Freeform 17">
                <a:extLst>
                  <a:ext uri="{FF2B5EF4-FFF2-40B4-BE49-F238E27FC236}">
                    <a16:creationId xmlns:a16="http://schemas.microsoft.com/office/drawing/2014/main" id="{1060A3F5-24D4-4418-ABFF-1F9BA79148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18">
                <a:extLst>
                  <a:ext uri="{FF2B5EF4-FFF2-40B4-BE49-F238E27FC236}">
                    <a16:creationId xmlns:a16="http://schemas.microsoft.com/office/drawing/2014/main" id="{5B675803-C045-45DC-8B2B-CDE25229E7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19">
                <a:extLst>
                  <a:ext uri="{FF2B5EF4-FFF2-40B4-BE49-F238E27FC236}">
                    <a16:creationId xmlns:a16="http://schemas.microsoft.com/office/drawing/2014/main" id="{EADA3295-F2BE-46B1-B100-FE72BA7FB8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0">
                <a:extLst>
                  <a:ext uri="{FF2B5EF4-FFF2-40B4-BE49-F238E27FC236}">
                    <a16:creationId xmlns:a16="http://schemas.microsoft.com/office/drawing/2014/main" id="{551DAFD8-4E73-4975-A320-A28713040A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Rectangle 21">
                <a:extLst>
                  <a:ext uri="{FF2B5EF4-FFF2-40B4-BE49-F238E27FC236}">
                    <a16:creationId xmlns:a16="http://schemas.microsoft.com/office/drawing/2014/main" id="{CC70859F-6F0C-458C-871C-659479A7733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5B72D469-05AB-4030-A098-93996328F6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75DBFDF8-F8E9-48E1-A45A-D2B5AE2DF8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24">
                <a:extLst>
                  <a:ext uri="{FF2B5EF4-FFF2-40B4-BE49-F238E27FC236}">
                    <a16:creationId xmlns:a16="http://schemas.microsoft.com/office/drawing/2014/main" id="{0551FF34-D734-4387-A502-51A05F44AA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8" name="Freeform 25">
                <a:extLst>
                  <a:ext uri="{FF2B5EF4-FFF2-40B4-BE49-F238E27FC236}">
                    <a16:creationId xmlns:a16="http://schemas.microsoft.com/office/drawing/2014/main" id="{AFC8681E-1281-45FF-BAE4-117F130B58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9" name="Freeform 26">
                <a:extLst>
                  <a:ext uri="{FF2B5EF4-FFF2-40B4-BE49-F238E27FC236}">
                    <a16:creationId xmlns:a16="http://schemas.microsoft.com/office/drawing/2014/main" id="{50129A5D-104B-4BA4-BF6B-EFE5A18E9D7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0" name="Freeform 27">
                <a:extLst>
                  <a:ext uri="{FF2B5EF4-FFF2-40B4-BE49-F238E27FC236}">
                    <a16:creationId xmlns:a16="http://schemas.microsoft.com/office/drawing/2014/main" id="{B577A65E-5B12-4906-BE44-488292A61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1" name="Freeform 28">
                <a:extLst>
                  <a:ext uri="{FF2B5EF4-FFF2-40B4-BE49-F238E27FC236}">
                    <a16:creationId xmlns:a16="http://schemas.microsoft.com/office/drawing/2014/main" id="{B4979406-1BBE-4866-A457-C27512B370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2" name="Freeform 29">
                <a:extLst>
                  <a:ext uri="{FF2B5EF4-FFF2-40B4-BE49-F238E27FC236}">
                    <a16:creationId xmlns:a16="http://schemas.microsoft.com/office/drawing/2014/main" id="{549FFC41-8687-4748-9C1D-2A4646E525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3" name="Freeform 30">
                <a:extLst>
                  <a:ext uri="{FF2B5EF4-FFF2-40B4-BE49-F238E27FC236}">
                    <a16:creationId xmlns:a16="http://schemas.microsoft.com/office/drawing/2014/main" id="{B11E840F-BD53-4800-83CA-1947A25D64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54" name="Freeform 31">
                <a:extLst>
                  <a:ext uri="{FF2B5EF4-FFF2-40B4-BE49-F238E27FC236}">
                    <a16:creationId xmlns:a16="http://schemas.microsoft.com/office/drawing/2014/main" id="{B4CCFC6B-527F-45F5-B3D7-E9B97D93C0F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D3DCC051-27F2-4DBE-A517-3C7B41B684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8" name="Freeform 32">
                <a:extLst>
                  <a:ext uri="{FF2B5EF4-FFF2-40B4-BE49-F238E27FC236}">
                    <a16:creationId xmlns:a16="http://schemas.microsoft.com/office/drawing/2014/main" id="{430CD11B-83C2-4688-998D-61671562F0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33">
                <a:extLst>
                  <a:ext uri="{FF2B5EF4-FFF2-40B4-BE49-F238E27FC236}">
                    <a16:creationId xmlns:a16="http://schemas.microsoft.com/office/drawing/2014/main" id="{A416D02C-5F18-4A38-9CFB-8A621C721E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Freeform 34">
                <a:extLst>
                  <a:ext uri="{FF2B5EF4-FFF2-40B4-BE49-F238E27FC236}">
                    <a16:creationId xmlns:a16="http://schemas.microsoft.com/office/drawing/2014/main" id="{573D4C8C-23EB-4CC5-AB4F-4B4EB14648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1" name="Freeform 35">
                <a:extLst>
                  <a:ext uri="{FF2B5EF4-FFF2-40B4-BE49-F238E27FC236}">
                    <a16:creationId xmlns:a16="http://schemas.microsoft.com/office/drawing/2014/main" id="{0252D8BA-387F-4F32-82AE-F3CD4A9C54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36">
                <a:extLst>
                  <a:ext uri="{FF2B5EF4-FFF2-40B4-BE49-F238E27FC236}">
                    <a16:creationId xmlns:a16="http://schemas.microsoft.com/office/drawing/2014/main" id="{9A6E44F7-44BE-461D-A533-541FE46C07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37">
                <a:extLst>
                  <a:ext uri="{FF2B5EF4-FFF2-40B4-BE49-F238E27FC236}">
                    <a16:creationId xmlns:a16="http://schemas.microsoft.com/office/drawing/2014/main" id="{566C6055-836D-49ED-A4FC-5775CA27C2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38">
                <a:extLst>
                  <a:ext uri="{FF2B5EF4-FFF2-40B4-BE49-F238E27FC236}">
                    <a16:creationId xmlns:a16="http://schemas.microsoft.com/office/drawing/2014/main" id="{F14FE2AF-B4CA-4539-9777-0FC2D4A7AB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39">
                <a:extLst>
                  <a:ext uri="{FF2B5EF4-FFF2-40B4-BE49-F238E27FC236}">
                    <a16:creationId xmlns:a16="http://schemas.microsoft.com/office/drawing/2014/main" id="{9FBA3A27-1780-40C8-A3AE-6E2EA7A342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A2C28934-2400-466F-B4D7-5A7D5467D2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Rectangle 41">
                <a:extLst>
                  <a:ext uri="{FF2B5EF4-FFF2-40B4-BE49-F238E27FC236}">
                    <a16:creationId xmlns:a16="http://schemas.microsoft.com/office/drawing/2014/main" id="{41D0850A-1F9C-4759-AD74-903DE36F86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pic>
        <p:nvPicPr>
          <p:cNvPr id="56" name="Picture 2">
            <a:extLst>
              <a:ext uri="{FF2B5EF4-FFF2-40B4-BE49-F238E27FC236}">
                <a16:creationId xmlns:a16="http://schemas.microsoft.com/office/drawing/2014/main" id="{9018343C-0778-41DD-9B4B-DD35C7325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1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8" name="Group 57">
            <a:extLst>
              <a:ext uri="{FF2B5EF4-FFF2-40B4-BE49-F238E27FC236}">
                <a16:creationId xmlns:a16="http://schemas.microsoft.com/office/drawing/2014/main" id="{71B927C1-9798-4C5C-B5C1-533BAC6E53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053888" cy="6858001"/>
            <a:chOff x="-14288" y="0"/>
            <a:chExt cx="12053888" cy="6858001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D1CBC78-DE67-41CF-AEBA-457CF7FC18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71" name="Rectangle 5">
                <a:extLst>
                  <a:ext uri="{FF2B5EF4-FFF2-40B4-BE49-F238E27FC236}">
                    <a16:creationId xmlns:a16="http://schemas.microsoft.com/office/drawing/2014/main" id="{60B54AE6-A39D-4588-83AD-A1EDA79EB6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72" name="Freeform 6">
                <a:extLst>
                  <a:ext uri="{FF2B5EF4-FFF2-40B4-BE49-F238E27FC236}">
                    <a16:creationId xmlns:a16="http://schemas.microsoft.com/office/drawing/2014/main" id="{591BE68D-E84D-47D1-8C2C-84C07EF0B0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3" name="Freeform 7">
                <a:extLst>
                  <a:ext uri="{FF2B5EF4-FFF2-40B4-BE49-F238E27FC236}">
                    <a16:creationId xmlns:a16="http://schemas.microsoft.com/office/drawing/2014/main" id="{A2204FBD-C360-4355-844D-09AC040FD96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4" name="Freeform 8">
                <a:extLst>
                  <a:ext uri="{FF2B5EF4-FFF2-40B4-BE49-F238E27FC236}">
                    <a16:creationId xmlns:a16="http://schemas.microsoft.com/office/drawing/2014/main" id="{28D72865-B9BB-4F5E-9DEC-C4DA21C257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5" name="Freeform 9">
                <a:extLst>
                  <a:ext uri="{FF2B5EF4-FFF2-40B4-BE49-F238E27FC236}">
                    <a16:creationId xmlns:a16="http://schemas.microsoft.com/office/drawing/2014/main" id="{AB7FBD61-8186-4A9B-8FE5-E211E99A0C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6" name="Freeform 10">
                <a:extLst>
                  <a:ext uri="{FF2B5EF4-FFF2-40B4-BE49-F238E27FC236}">
                    <a16:creationId xmlns:a16="http://schemas.microsoft.com/office/drawing/2014/main" id="{8C9982D6-12E5-4920-9107-FEF23A699A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7" name="Freeform 11">
                <a:extLst>
                  <a:ext uri="{FF2B5EF4-FFF2-40B4-BE49-F238E27FC236}">
                    <a16:creationId xmlns:a16="http://schemas.microsoft.com/office/drawing/2014/main" id="{9BB3F80E-6F52-44C9-B9D2-55BDB62FAD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8" name="Freeform 12">
                <a:extLst>
                  <a:ext uri="{FF2B5EF4-FFF2-40B4-BE49-F238E27FC236}">
                    <a16:creationId xmlns:a16="http://schemas.microsoft.com/office/drawing/2014/main" id="{27B6E33E-0CBC-44AA-99E3-6893463ECB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9" name="Freeform 13">
                <a:extLst>
                  <a:ext uri="{FF2B5EF4-FFF2-40B4-BE49-F238E27FC236}">
                    <a16:creationId xmlns:a16="http://schemas.microsoft.com/office/drawing/2014/main" id="{E4FBA0A1-7DE5-4E1F-8188-76740F5F68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0" name="Freeform 14">
                <a:extLst>
                  <a:ext uri="{FF2B5EF4-FFF2-40B4-BE49-F238E27FC236}">
                    <a16:creationId xmlns:a16="http://schemas.microsoft.com/office/drawing/2014/main" id="{D7327CF4-A65A-46FF-B252-3E0707230F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1" name="Freeform 15">
                <a:extLst>
                  <a:ext uri="{FF2B5EF4-FFF2-40B4-BE49-F238E27FC236}">
                    <a16:creationId xmlns:a16="http://schemas.microsoft.com/office/drawing/2014/main" id="{94491CCA-20DD-416E-97F6-8449A0E2F1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2" name="Line 16">
                <a:extLst>
                  <a:ext uri="{FF2B5EF4-FFF2-40B4-BE49-F238E27FC236}">
                    <a16:creationId xmlns:a16="http://schemas.microsoft.com/office/drawing/2014/main" id="{9E408FEC-126E-4556-8DA1-F77E570156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ShapeType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83" name="Freeform 17">
                <a:extLst>
                  <a:ext uri="{FF2B5EF4-FFF2-40B4-BE49-F238E27FC236}">
                    <a16:creationId xmlns:a16="http://schemas.microsoft.com/office/drawing/2014/main" id="{11299703-E290-42D8-9D2D-56593774614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4" name="Freeform 18">
                <a:extLst>
                  <a:ext uri="{FF2B5EF4-FFF2-40B4-BE49-F238E27FC236}">
                    <a16:creationId xmlns:a16="http://schemas.microsoft.com/office/drawing/2014/main" id="{F0D8EDED-63DD-48FD-9B2A-AAF9CAAEBA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5" name="Freeform 19">
                <a:extLst>
                  <a:ext uri="{FF2B5EF4-FFF2-40B4-BE49-F238E27FC236}">
                    <a16:creationId xmlns:a16="http://schemas.microsoft.com/office/drawing/2014/main" id="{1C841D15-6D0B-43DA-9189-54AE258E1A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6" name="Freeform 20">
                <a:extLst>
                  <a:ext uri="{FF2B5EF4-FFF2-40B4-BE49-F238E27FC236}">
                    <a16:creationId xmlns:a16="http://schemas.microsoft.com/office/drawing/2014/main" id="{470BE3D1-28A8-4F20-B18C-8E677B0864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7" name="Rectangle 21">
                <a:extLst>
                  <a:ext uri="{FF2B5EF4-FFF2-40B4-BE49-F238E27FC236}">
                    <a16:creationId xmlns:a16="http://schemas.microsoft.com/office/drawing/2014/main" id="{AE149E9A-866F-4466-9B1D-6B49361DAAE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88" name="Freeform 22">
                <a:extLst>
                  <a:ext uri="{FF2B5EF4-FFF2-40B4-BE49-F238E27FC236}">
                    <a16:creationId xmlns:a16="http://schemas.microsoft.com/office/drawing/2014/main" id="{C6D0299C-524E-4E5D-9F06-BAF2BFF218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89" name="Freeform 23">
                <a:extLst>
                  <a:ext uri="{FF2B5EF4-FFF2-40B4-BE49-F238E27FC236}">
                    <a16:creationId xmlns:a16="http://schemas.microsoft.com/office/drawing/2014/main" id="{B8B5DC83-B8E6-477E-8DA5-189A242D6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0" name="Freeform 24">
                <a:extLst>
                  <a:ext uri="{FF2B5EF4-FFF2-40B4-BE49-F238E27FC236}">
                    <a16:creationId xmlns:a16="http://schemas.microsoft.com/office/drawing/2014/main" id="{9194CC76-136B-44AF-9D62-1CA9F6DD94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1" name="Freeform 25">
                <a:extLst>
                  <a:ext uri="{FF2B5EF4-FFF2-40B4-BE49-F238E27FC236}">
                    <a16:creationId xmlns:a16="http://schemas.microsoft.com/office/drawing/2014/main" id="{E8ACD66F-F4B0-4A77-B1A5-9EDCC4EEE2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2" name="Freeform 26">
                <a:extLst>
                  <a:ext uri="{FF2B5EF4-FFF2-40B4-BE49-F238E27FC236}">
                    <a16:creationId xmlns:a16="http://schemas.microsoft.com/office/drawing/2014/main" id="{F78B2DB3-FD63-48E2-A23E-F6E97C2446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3" name="Freeform 27">
                <a:extLst>
                  <a:ext uri="{FF2B5EF4-FFF2-40B4-BE49-F238E27FC236}">
                    <a16:creationId xmlns:a16="http://schemas.microsoft.com/office/drawing/2014/main" id="{AB42FFCE-D4FC-485E-90D5-39D721CFA9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4" name="Freeform 28">
                <a:extLst>
                  <a:ext uri="{FF2B5EF4-FFF2-40B4-BE49-F238E27FC236}">
                    <a16:creationId xmlns:a16="http://schemas.microsoft.com/office/drawing/2014/main" id="{04658F53-ECB3-4DD3-AC4C-73F53A457D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5" name="Freeform 29">
                <a:extLst>
                  <a:ext uri="{FF2B5EF4-FFF2-40B4-BE49-F238E27FC236}">
                    <a16:creationId xmlns:a16="http://schemas.microsoft.com/office/drawing/2014/main" id="{2AE028A6-8CE7-4186-A31E-D2A40ECDFD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6" name="Freeform 30">
                <a:extLst>
                  <a:ext uri="{FF2B5EF4-FFF2-40B4-BE49-F238E27FC236}">
                    <a16:creationId xmlns:a16="http://schemas.microsoft.com/office/drawing/2014/main" id="{AE921804-452E-42DB-80F8-051A53E2CD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97" name="Freeform 31">
                <a:extLst>
                  <a:ext uri="{FF2B5EF4-FFF2-40B4-BE49-F238E27FC236}">
                    <a16:creationId xmlns:a16="http://schemas.microsoft.com/office/drawing/2014/main" id="{E9B02156-F8B0-4C97-AAF3-97C74A2C66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36CA6519-2870-4AD4-8099-18D508E3FF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61" name="Freeform 32">
                <a:extLst>
                  <a:ext uri="{FF2B5EF4-FFF2-40B4-BE49-F238E27FC236}">
                    <a16:creationId xmlns:a16="http://schemas.microsoft.com/office/drawing/2014/main" id="{BC3C6E82-8E4E-4854-A2D1-7DAF1F35FBD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2" name="Freeform 33">
                <a:extLst>
                  <a:ext uri="{FF2B5EF4-FFF2-40B4-BE49-F238E27FC236}">
                    <a16:creationId xmlns:a16="http://schemas.microsoft.com/office/drawing/2014/main" id="{6DF90866-7048-488A-A4B3-6A3F8500E5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3" name="Freeform 34">
                <a:extLst>
                  <a:ext uri="{FF2B5EF4-FFF2-40B4-BE49-F238E27FC236}">
                    <a16:creationId xmlns:a16="http://schemas.microsoft.com/office/drawing/2014/main" id="{C7492B5B-0DAF-40D2-8D7E-A5B1CB80A8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4" name="Freeform 35">
                <a:extLst>
                  <a:ext uri="{FF2B5EF4-FFF2-40B4-BE49-F238E27FC236}">
                    <a16:creationId xmlns:a16="http://schemas.microsoft.com/office/drawing/2014/main" id="{7F3E205C-1EDF-44F1-ADFF-907F6F9A78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5" name="Freeform 36">
                <a:extLst>
                  <a:ext uri="{FF2B5EF4-FFF2-40B4-BE49-F238E27FC236}">
                    <a16:creationId xmlns:a16="http://schemas.microsoft.com/office/drawing/2014/main" id="{F1F97E15-C677-4DF3-9CDD-FA73AF35C3B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6" name="Freeform 37">
                <a:extLst>
                  <a:ext uri="{FF2B5EF4-FFF2-40B4-BE49-F238E27FC236}">
                    <a16:creationId xmlns:a16="http://schemas.microsoft.com/office/drawing/2014/main" id="{3E9072E3-BE5E-4305-ACA6-9A21804B0B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7" name="Freeform 38">
                <a:extLst>
                  <a:ext uri="{FF2B5EF4-FFF2-40B4-BE49-F238E27FC236}">
                    <a16:creationId xmlns:a16="http://schemas.microsoft.com/office/drawing/2014/main" id="{B423CA3B-303A-4681-A241-773908084B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8" name="Freeform 39">
                <a:extLst>
                  <a:ext uri="{FF2B5EF4-FFF2-40B4-BE49-F238E27FC236}">
                    <a16:creationId xmlns:a16="http://schemas.microsoft.com/office/drawing/2014/main" id="{BBBF1F7D-CCDC-4994-AC8E-F0659B7C73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69" name="Freeform 40">
                <a:extLst>
                  <a:ext uri="{FF2B5EF4-FFF2-40B4-BE49-F238E27FC236}">
                    <a16:creationId xmlns:a16="http://schemas.microsoft.com/office/drawing/2014/main" id="{FB5963B4-24BD-41E4-B478-711756BB5B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70" name="Rectangle 41">
                <a:extLst>
                  <a:ext uri="{FF2B5EF4-FFF2-40B4-BE49-F238E27FC236}">
                    <a16:creationId xmlns:a16="http://schemas.microsoft.com/office/drawing/2014/main" id="{86840453-F642-4E05-9EEA-F9155CEDEE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a16="http://schemas.microsoft.com/office/drawing/2014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 useBgFill="1">
        <p:nvSpPr>
          <p:cNvPr id="99" name="Rectangle 98">
            <a:extLst>
              <a:ext uri="{FF2B5EF4-FFF2-40B4-BE49-F238E27FC236}">
                <a16:creationId xmlns:a16="http://schemas.microsoft.com/office/drawing/2014/main" id="{F04D02B2-0CF7-407E-A7F3-CEB52ABEB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0" name="Group 100">
            <a:extLst>
              <a:ext uri="{FF2B5EF4-FFF2-40B4-BE49-F238E27FC236}">
                <a16:creationId xmlns:a16="http://schemas.microsoft.com/office/drawing/2014/main" id="{C6DDA51F-AA5F-45C8-84DC-CEAE96F27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6100" y="-11384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02" name="Rectangle 5">
              <a:extLst>
                <a:ext uri="{FF2B5EF4-FFF2-40B4-BE49-F238E27FC236}">
                  <a16:creationId xmlns:a16="http://schemas.microsoft.com/office/drawing/2014/main" id="{BF34871E-B64D-47C9-ABC1-518F49729E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03" name="Freeform 6">
              <a:extLst>
                <a:ext uri="{FF2B5EF4-FFF2-40B4-BE49-F238E27FC236}">
                  <a16:creationId xmlns:a16="http://schemas.microsoft.com/office/drawing/2014/main" id="{2EFC3199-B82F-435F-A30D-F593CBD580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4" name="Freeform 7">
              <a:extLst>
                <a:ext uri="{FF2B5EF4-FFF2-40B4-BE49-F238E27FC236}">
                  <a16:creationId xmlns:a16="http://schemas.microsoft.com/office/drawing/2014/main" id="{38E53882-1F61-43E0-B79A-ACED338478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5" name="Freeform 8">
              <a:extLst>
                <a:ext uri="{FF2B5EF4-FFF2-40B4-BE49-F238E27FC236}">
                  <a16:creationId xmlns:a16="http://schemas.microsoft.com/office/drawing/2014/main" id="{F52A5BC5-6859-40F8-8B67-F512117D6C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6" name="Freeform 9">
              <a:extLst>
                <a:ext uri="{FF2B5EF4-FFF2-40B4-BE49-F238E27FC236}">
                  <a16:creationId xmlns:a16="http://schemas.microsoft.com/office/drawing/2014/main" id="{CEB5A396-50E3-4BD8-8963-F88BE3D591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7" name="Freeform 10">
              <a:extLst>
                <a:ext uri="{FF2B5EF4-FFF2-40B4-BE49-F238E27FC236}">
                  <a16:creationId xmlns:a16="http://schemas.microsoft.com/office/drawing/2014/main" id="{1188D78F-BD3C-404E-A542-863D7DE029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8" name="Freeform 11">
              <a:extLst>
                <a:ext uri="{FF2B5EF4-FFF2-40B4-BE49-F238E27FC236}">
                  <a16:creationId xmlns:a16="http://schemas.microsoft.com/office/drawing/2014/main" id="{C5F2E59C-EE00-47F4-94B8-5DF072AE57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09" name="Freeform 12">
              <a:extLst>
                <a:ext uri="{FF2B5EF4-FFF2-40B4-BE49-F238E27FC236}">
                  <a16:creationId xmlns:a16="http://schemas.microsoft.com/office/drawing/2014/main" id="{E953844C-2F95-4BCB-925D-89BCF13255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0" name="Freeform 13">
              <a:extLst>
                <a:ext uri="{FF2B5EF4-FFF2-40B4-BE49-F238E27FC236}">
                  <a16:creationId xmlns:a16="http://schemas.microsoft.com/office/drawing/2014/main" id="{16DFAD72-0B21-43D6-BAD6-901CC99407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1" name="Freeform 14">
              <a:extLst>
                <a:ext uri="{FF2B5EF4-FFF2-40B4-BE49-F238E27FC236}">
                  <a16:creationId xmlns:a16="http://schemas.microsoft.com/office/drawing/2014/main" id="{9C3588CC-2440-440D-A141-9206C65A20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2" name="Freeform 15">
              <a:extLst>
                <a:ext uri="{FF2B5EF4-FFF2-40B4-BE49-F238E27FC236}">
                  <a16:creationId xmlns:a16="http://schemas.microsoft.com/office/drawing/2014/main" id="{0A71A2F7-613C-41A9-B808-A8E1BDC233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3" name="Line 16">
              <a:extLst>
                <a:ext uri="{FF2B5EF4-FFF2-40B4-BE49-F238E27FC236}">
                  <a16:creationId xmlns:a16="http://schemas.microsoft.com/office/drawing/2014/main" id="{CCC8072C-0F4A-440E-85F8-21BD6CFCB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14" name="Freeform 17">
              <a:extLst>
                <a:ext uri="{FF2B5EF4-FFF2-40B4-BE49-F238E27FC236}">
                  <a16:creationId xmlns:a16="http://schemas.microsoft.com/office/drawing/2014/main" id="{4B4C9869-76AD-4C59-8DD5-6B58C2D714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5" name="Freeform 18">
              <a:extLst>
                <a:ext uri="{FF2B5EF4-FFF2-40B4-BE49-F238E27FC236}">
                  <a16:creationId xmlns:a16="http://schemas.microsoft.com/office/drawing/2014/main" id="{87FF3E02-500A-4F64-8848-E736A2C77B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6" name="Freeform 19">
              <a:extLst>
                <a:ext uri="{FF2B5EF4-FFF2-40B4-BE49-F238E27FC236}">
                  <a16:creationId xmlns:a16="http://schemas.microsoft.com/office/drawing/2014/main" id="{60D3FC48-EA2B-469C-AA24-76B0D7DAE2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7" name="Freeform 20">
              <a:extLst>
                <a:ext uri="{FF2B5EF4-FFF2-40B4-BE49-F238E27FC236}">
                  <a16:creationId xmlns:a16="http://schemas.microsoft.com/office/drawing/2014/main" id="{457EFF6D-A151-4B71-A304-9746BCC3F7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18" name="Rectangle 21">
              <a:extLst>
                <a:ext uri="{FF2B5EF4-FFF2-40B4-BE49-F238E27FC236}">
                  <a16:creationId xmlns:a16="http://schemas.microsoft.com/office/drawing/2014/main" id="{5272A688-3CE0-4825-B9B5-94092DCF4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19" name="Freeform 22">
              <a:extLst>
                <a:ext uri="{FF2B5EF4-FFF2-40B4-BE49-F238E27FC236}">
                  <a16:creationId xmlns:a16="http://schemas.microsoft.com/office/drawing/2014/main" id="{92B0BB5B-58FA-47AA-A7CF-6811E1B03C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0" name="Freeform 23">
              <a:extLst>
                <a:ext uri="{FF2B5EF4-FFF2-40B4-BE49-F238E27FC236}">
                  <a16:creationId xmlns:a16="http://schemas.microsoft.com/office/drawing/2014/main" id="{5540DDDF-6A7E-4CE4-905A-8D4B83A070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1" name="Freeform 24">
              <a:extLst>
                <a:ext uri="{FF2B5EF4-FFF2-40B4-BE49-F238E27FC236}">
                  <a16:creationId xmlns:a16="http://schemas.microsoft.com/office/drawing/2014/main" id="{809F7269-5CA1-46CB-948C-13787BC475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2" name="Freeform 25">
              <a:extLst>
                <a:ext uri="{FF2B5EF4-FFF2-40B4-BE49-F238E27FC236}">
                  <a16:creationId xmlns:a16="http://schemas.microsoft.com/office/drawing/2014/main" id="{3709D6DA-015F-4C16-94DD-ABEEA131A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3" name="Freeform 26">
              <a:extLst>
                <a:ext uri="{FF2B5EF4-FFF2-40B4-BE49-F238E27FC236}">
                  <a16:creationId xmlns:a16="http://schemas.microsoft.com/office/drawing/2014/main" id="{8B93C08E-CD79-46A8-BA96-3702505C4D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4" name="Freeform 27">
              <a:extLst>
                <a:ext uri="{FF2B5EF4-FFF2-40B4-BE49-F238E27FC236}">
                  <a16:creationId xmlns:a16="http://schemas.microsoft.com/office/drawing/2014/main" id="{04FE9491-C10F-4913-B24A-676F284C16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5" name="Freeform 28">
              <a:extLst>
                <a:ext uri="{FF2B5EF4-FFF2-40B4-BE49-F238E27FC236}">
                  <a16:creationId xmlns:a16="http://schemas.microsoft.com/office/drawing/2014/main" id="{913C482B-C5FC-45AD-8C72-73C16C9395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6" name="Freeform 29">
              <a:extLst>
                <a:ext uri="{FF2B5EF4-FFF2-40B4-BE49-F238E27FC236}">
                  <a16:creationId xmlns:a16="http://schemas.microsoft.com/office/drawing/2014/main" id="{6C188634-D7BC-4AA4-AE9A-84AD81BBA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7" name="Freeform 30">
              <a:extLst>
                <a:ext uri="{FF2B5EF4-FFF2-40B4-BE49-F238E27FC236}">
                  <a16:creationId xmlns:a16="http://schemas.microsoft.com/office/drawing/2014/main" id="{8E7875E7-9177-4B5A-9E27-0112064F80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28" name="Freeform 31">
              <a:extLst>
                <a:ext uri="{FF2B5EF4-FFF2-40B4-BE49-F238E27FC236}">
                  <a16:creationId xmlns:a16="http://schemas.microsoft.com/office/drawing/2014/main" id="{59B8ABC3-D670-4736-84AB-C73CA4B196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130" name="Picture 2">
            <a:extLst>
              <a:ext uri="{FF2B5EF4-FFF2-40B4-BE49-F238E27FC236}">
                <a16:creationId xmlns:a16="http://schemas.microsoft.com/office/drawing/2014/main" id="{FD8ABCF5-CC25-4369-8CA0-1016BADA2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2"/>
            <a:ext cx="4061525" cy="68580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:dgm="http://schemas.openxmlformats.org/drawingml/2006/diagram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2" name="Rectangle 131">
            <a:extLst>
              <a:ext uri="{FF2B5EF4-FFF2-40B4-BE49-F238E27FC236}">
                <a16:creationId xmlns:a16="http://schemas.microsoft.com/office/drawing/2014/main" id="{9A6CAB08-AD55-4410-9A2A-31FA98F24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853"/>
            <a:ext cx="4055621" cy="6858000"/>
          </a:xfrm>
          <a:prstGeom prst="rect">
            <a:avLst/>
          </a:prstGeom>
          <a:ln>
            <a:noFill/>
          </a:ln>
          <a:effectLst>
            <a:outerShdw blurRad="76200" dist="38100" algn="l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52DAC3A-4FD0-4A8F-92B6-435AA80392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90" y="-9998"/>
            <a:ext cx="1220788" cy="6858001"/>
            <a:chOff x="-14288" y="0"/>
            <a:chExt cx="1220788" cy="6858001"/>
          </a:xfrm>
          <a:gradFill flip="none" rotWithShape="1">
            <a:gsLst>
              <a:gs pos="0">
                <a:schemeClr val="bg2"/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35" name="Rectangle 5">
              <a:extLst>
                <a:ext uri="{FF2B5EF4-FFF2-40B4-BE49-F238E27FC236}">
                  <a16:creationId xmlns:a16="http://schemas.microsoft.com/office/drawing/2014/main" id="{B9D64E40-B368-413D-8A3E-FFCAA54D2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300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6" name="Freeform 6">
              <a:extLst>
                <a:ext uri="{FF2B5EF4-FFF2-40B4-BE49-F238E27FC236}">
                  <a16:creationId xmlns:a16="http://schemas.microsoft.com/office/drawing/2014/main" id="{5E116B13-6012-4840-AA3B-C716469FB5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7" name="Freeform 7">
              <a:extLst>
                <a:ext uri="{FF2B5EF4-FFF2-40B4-BE49-F238E27FC236}">
                  <a16:creationId xmlns:a16="http://schemas.microsoft.com/office/drawing/2014/main" id="{2EB1A2A7-7168-4A40-A825-DFEAE52C4D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8" name="Freeform 8">
              <a:extLst>
                <a:ext uri="{FF2B5EF4-FFF2-40B4-BE49-F238E27FC236}">
                  <a16:creationId xmlns:a16="http://schemas.microsoft.com/office/drawing/2014/main" id="{90019991-73F1-47C6-A7D4-A9D2631279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0025" y="4763"/>
              <a:ext cx="369888" cy="1811338"/>
            </a:xfrm>
            <a:custGeom>
              <a:avLst/>
              <a:gdLst/>
              <a:ahLst/>
              <a:cxnLst/>
              <a:rect l="0" t="0" r="r" b="b"/>
              <a:pathLst>
                <a:path w="233" h="1141">
                  <a:moveTo>
                    <a:pt x="218" y="1141"/>
                  </a:moveTo>
                  <a:lnTo>
                    <a:pt x="0" y="626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623"/>
                  </a:lnTo>
                  <a:lnTo>
                    <a:pt x="233" y="1135"/>
                  </a:lnTo>
                  <a:lnTo>
                    <a:pt x="218" y="1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39" name="Freeform 9">
              <a:extLst>
                <a:ext uri="{FF2B5EF4-FFF2-40B4-BE49-F238E27FC236}">
                  <a16:creationId xmlns:a16="http://schemas.microsoft.com/office/drawing/2014/main" id="{916C4EC5-59EA-4C75-AF70-4873CD1157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3237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6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0" name="Freeform 10">
              <a:extLst>
                <a:ext uri="{FF2B5EF4-FFF2-40B4-BE49-F238E27FC236}">
                  <a16:creationId xmlns:a16="http://schemas.microsoft.com/office/drawing/2014/main" id="{C8961F09-0B82-40F7-B928-E5AF33930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5750" y="4763"/>
              <a:ext cx="369888" cy="1430338"/>
            </a:xfrm>
            <a:custGeom>
              <a:avLst/>
              <a:gdLst/>
              <a:ahLst/>
              <a:cxnLst/>
              <a:rect l="0" t="0" r="r" b="b"/>
              <a:pathLst>
                <a:path w="233" h="901">
                  <a:moveTo>
                    <a:pt x="221" y="901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380"/>
                  </a:lnTo>
                  <a:lnTo>
                    <a:pt x="233" y="895"/>
                  </a:lnTo>
                  <a:lnTo>
                    <a:pt x="221" y="9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1" name="Freeform 11">
              <a:extLst>
                <a:ext uri="{FF2B5EF4-FFF2-40B4-BE49-F238E27FC236}">
                  <a16:creationId xmlns:a16="http://schemas.microsoft.com/office/drawing/2014/main" id="{F71479E5-D9A2-476B-B2D2-F67D3478CD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6100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2" name="Freeform 12">
              <a:extLst>
                <a:ext uri="{FF2B5EF4-FFF2-40B4-BE49-F238E27FC236}">
                  <a16:creationId xmlns:a16="http://schemas.microsoft.com/office/drawing/2014/main" id="{D6720850-6192-469B-B9BF-FB50183515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3" y="0"/>
                    <a:pt x="40" y="7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9"/>
                    <a:pt x="31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3" name="Freeform 13">
              <a:extLst>
                <a:ext uri="{FF2B5EF4-FFF2-40B4-BE49-F238E27FC236}">
                  <a16:creationId xmlns:a16="http://schemas.microsoft.com/office/drawing/2014/main" id="{C431C61F-33D7-4D0A-BBD2-B0FD71E696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8962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4" name="Freeform 14">
              <a:extLst>
                <a:ext uri="{FF2B5EF4-FFF2-40B4-BE49-F238E27FC236}">
                  <a16:creationId xmlns:a16="http://schemas.microsoft.com/office/drawing/2014/main" id="{7EE14CC4-51E1-47A6-8808-25ED854E35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1350" y="0"/>
              <a:ext cx="422275" cy="527050"/>
            </a:xfrm>
            <a:custGeom>
              <a:avLst/>
              <a:gdLst/>
              <a:ahLst/>
              <a:cxnLst/>
              <a:rect l="0" t="0" r="r" b="b"/>
              <a:pathLst>
                <a:path w="266" h="332">
                  <a:moveTo>
                    <a:pt x="257" y="332"/>
                  </a:moveTo>
                  <a:lnTo>
                    <a:pt x="48" y="123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3" y="114"/>
                  </a:lnTo>
                  <a:lnTo>
                    <a:pt x="266" y="320"/>
                  </a:lnTo>
                  <a:lnTo>
                    <a:pt x="257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5" name="Freeform 15">
              <a:extLst>
                <a:ext uri="{FF2B5EF4-FFF2-40B4-BE49-F238E27FC236}">
                  <a16:creationId xmlns:a16="http://schemas.microsoft.com/office/drawing/2014/main" id="{38A3C423-01E5-46A5-85C7-AC8ADCEEE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0762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6" name="Line 16">
              <a:extLst>
                <a:ext uri="{FF2B5EF4-FFF2-40B4-BE49-F238E27FC236}">
                  <a16:creationId xmlns:a16="http://schemas.microsoft.com/office/drawing/2014/main" id="{041BAF2E-E821-41EC-A7B2-BEB2E1833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ShapeType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763" y="9525"/>
              <a:ext cx="0" cy="0"/>
            </a:xfrm>
            <a:prstGeom prst="line">
              <a:avLst/>
            </a:prstGeom>
            <a:grpFill/>
            <a:ln w="15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47" name="Freeform 17">
              <a:extLst>
                <a:ext uri="{FF2B5EF4-FFF2-40B4-BE49-F238E27FC236}">
                  <a16:creationId xmlns:a16="http://schemas.microsoft.com/office/drawing/2014/main" id="{1A05FB87-BE4B-4B1B-9A30-A3B243756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" y="1801813"/>
              <a:ext cx="123825" cy="127000"/>
            </a:xfrm>
            <a:custGeom>
              <a:avLst/>
              <a:gdLst/>
              <a:ahLst/>
              <a:cxnLst/>
              <a:rect l="0" t="0" r="r" b="b"/>
              <a:pathLst>
                <a:path w="78" h="80">
                  <a:moveTo>
                    <a:pt x="6" y="80"/>
                  </a:moveTo>
                  <a:lnTo>
                    <a:pt x="0" y="71"/>
                  </a:lnTo>
                  <a:lnTo>
                    <a:pt x="69" y="0"/>
                  </a:lnTo>
                  <a:lnTo>
                    <a:pt x="78" y="9"/>
                  </a:lnTo>
                  <a:lnTo>
                    <a:pt x="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8" name="Freeform 18">
              <a:extLst>
                <a:ext uri="{FF2B5EF4-FFF2-40B4-BE49-F238E27FC236}">
                  <a16:creationId xmlns:a16="http://schemas.microsoft.com/office/drawing/2014/main" id="{75C9AE77-A22A-4D13-B947-08FBC68037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9525" y="3549650"/>
              <a:ext cx="147638" cy="481013"/>
            </a:xfrm>
            <a:custGeom>
              <a:avLst/>
              <a:gdLst/>
              <a:ahLst/>
              <a:cxnLst/>
              <a:rect l="0" t="0" r="r" b="b"/>
              <a:pathLst>
                <a:path w="93" h="303">
                  <a:moveTo>
                    <a:pt x="93" y="303"/>
                  </a:moveTo>
                  <a:lnTo>
                    <a:pt x="78" y="303"/>
                  </a:lnTo>
                  <a:lnTo>
                    <a:pt x="78" y="78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93" y="69"/>
                  </a:lnTo>
                  <a:lnTo>
                    <a:pt x="93" y="3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9" name="Freeform 19">
              <a:extLst>
                <a:ext uri="{FF2B5EF4-FFF2-40B4-BE49-F238E27FC236}">
                  <a16:creationId xmlns:a16="http://schemas.microsoft.com/office/drawing/2014/main" id="{E7BB7678-664B-4C81-B9BC-9B2C5D7E84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8587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0" name="Freeform 20">
              <a:extLst>
                <a:ext uri="{FF2B5EF4-FFF2-40B4-BE49-F238E27FC236}">
                  <a16:creationId xmlns:a16="http://schemas.microsoft.com/office/drawing/2014/main" id="{1EA72C94-7B99-4B7C-BBD6-184C1DBEED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04787" y="1849438"/>
              <a:ext cx="114300" cy="107950"/>
            </a:xfrm>
            <a:custGeom>
              <a:avLst/>
              <a:gdLst/>
              <a:ahLst/>
              <a:cxnLst/>
              <a:rect l="0" t="0" r="r" b="b"/>
              <a:pathLst>
                <a:path w="24" h="23">
                  <a:moveTo>
                    <a:pt x="12" y="23"/>
                  </a:move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" y="0"/>
                    <a:pt x="24" y="5"/>
                    <a:pt x="24" y="12"/>
                  </a:cubicBezTo>
                  <a:cubicBezTo>
                    <a:pt x="24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20" y="16"/>
                    <a:pt x="20" y="12"/>
                  </a:cubicBezTo>
                  <a:cubicBezTo>
                    <a:pt x="20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1" name="Rectangle 21">
              <a:extLst>
                <a:ext uri="{FF2B5EF4-FFF2-40B4-BE49-F238E27FC236}">
                  <a16:creationId xmlns:a16="http://schemas.microsoft.com/office/drawing/2014/main" id="{01875D0F-2424-4389-BB79-B7877502E2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3350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52" name="Freeform 22">
              <a:extLst>
                <a:ext uri="{FF2B5EF4-FFF2-40B4-BE49-F238E27FC236}">
                  <a16:creationId xmlns:a16="http://schemas.microsoft.com/office/drawing/2014/main" id="{927F5A31-C681-4932-BEFD-B223D6F201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23837" y="5041900"/>
              <a:ext cx="369888" cy="1801813"/>
            </a:xfrm>
            <a:custGeom>
              <a:avLst/>
              <a:gdLst/>
              <a:ahLst/>
              <a:cxnLst/>
              <a:rect l="0" t="0" r="r" b="b"/>
              <a:pathLst>
                <a:path w="233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8" y="0"/>
                  </a:lnTo>
                  <a:lnTo>
                    <a:pt x="233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3" name="Freeform 23">
              <a:extLst>
                <a:ext uri="{FF2B5EF4-FFF2-40B4-BE49-F238E27FC236}">
                  <a16:creationId xmlns:a16="http://schemas.microsoft.com/office/drawing/2014/main" id="{DAD9D8E8-3E55-4DDA-80B0-6508DFC58C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7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4" name="Freeform 24">
              <a:extLst>
                <a:ext uri="{FF2B5EF4-FFF2-40B4-BE49-F238E27FC236}">
                  <a16:creationId xmlns:a16="http://schemas.microsoft.com/office/drawing/2014/main" id="{D22A1C63-7C05-4DA9-8684-DC69A5D992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4288" y="5627688"/>
              <a:ext cx="85725" cy="1216025"/>
            </a:xfrm>
            <a:custGeom>
              <a:avLst/>
              <a:gdLst/>
              <a:ahLst/>
              <a:cxnLst/>
              <a:rect l="0" t="0" r="r" b="b"/>
              <a:pathLst>
                <a:path w="54" h="766">
                  <a:moveTo>
                    <a:pt x="54" y="766"/>
                  </a:moveTo>
                  <a:lnTo>
                    <a:pt x="36" y="766"/>
                  </a:lnTo>
                  <a:lnTo>
                    <a:pt x="36" y="149"/>
                  </a:lnTo>
                  <a:lnTo>
                    <a:pt x="0" y="3"/>
                  </a:lnTo>
                  <a:lnTo>
                    <a:pt x="18" y="0"/>
                  </a:lnTo>
                  <a:lnTo>
                    <a:pt x="54" y="146"/>
                  </a:lnTo>
                  <a:lnTo>
                    <a:pt x="54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5" name="Freeform 25">
              <a:extLst>
                <a:ext uri="{FF2B5EF4-FFF2-40B4-BE49-F238E27FC236}">
                  <a16:creationId xmlns:a16="http://schemas.microsoft.com/office/drawing/2014/main" id="{A8B355B6-F766-4BB2-A54B-CE32BC49A9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7050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6" name="Freeform 26">
              <a:extLst>
                <a:ext uri="{FF2B5EF4-FFF2-40B4-BE49-F238E27FC236}">
                  <a16:creationId xmlns:a16="http://schemas.microsoft.com/office/drawing/2014/main" id="{D8DD30D1-F2F5-4FCF-889A-5AC14EFF68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09562" y="5422900"/>
              <a:ext cx="374650" cy="1425575"/>
            </a:xfrm>
            <a:custGeom>
              <a:avLst/>
              <a:gdLst/>
              <a:ahLst/>
              <a:cxnLst/>
              <a:rect l="0" t="0" r="r" b="b"/>
              <a:pathLst>
                <a:path w="236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3" y="512"/>
                  </a:lnTo>
                  <a:lnTo>
                    <a:pt x="221" y="0"/>
                  </a:lnTo>
                  <a:lnTo>
                    <a:pt x="236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7" name="Freeform 27">
              <a:extLst>
                <a:ext uri="{FF2B5EF4-FFF2-40B4-BE49-F238E27FC236}">
                  <a16:creationId xmlns:a16="http://schemas.microsoft.com/office/drawing/2014/main" id="{CB2B0458-507D-43E8-B56C-F0CED4CAF2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9912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8" name="Freeform 28">
              <a:extLst>
                <a:ext uri="{FF2B5EF4-FFF2-40B4-BE49-F238E27FC236}">
                  <a16:creationId xmlns:a16="http://schemas.microsoft.com/office/drawing/2014/main" id="{7675565E-26DD-486E-B047-99568C1FF2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9" name="Freeform 29">
              <a:extLst>
                <a:ext uri="{FF2B5EF4-FFF2-40B4-BE49-F238E27FC236}">
                  <a16:creationId xmlns:a16="http://schemas.microsoft.com/office/drawing/2014/main" id="{5434B238-B1E6-469A-9A4E-26CC34BC3B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12775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0" name="Freeform 30">
              <a:extLst>
                <a:ext uri="{FF2B5EF4-FFF2-40B4-BE49-F238E27FC236}">
                  <a16:creationId xmlns:a16="http://schemas.microsoft.com/office/drawing/2014/main" id="{06B74BB5-A917-465D-92AF-7A24D0854E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9925" y="6330950"/>
              <a:ext cx="417513" cy="517525"/>
            </a:xfrm>
            <a:custGeom>
              <a:avLst/>
              <a:gdLst/>
              <a:ahLst/>
              <a:cxnLst/>
              <a:rect l="0" t="0" r="r" b="b"/>
              <a:pathLst>
                <a:path w="263" h="326">
                  <a:moveTo>
                    <a:pt x="15" y="326"/>
                  </a:moveTo>
                  <a:lnTo>
                    <a:pt x="0" y="320"/>
                  </a:lnTo>
                  <a:lnTo>
                    <a:pt x="45" y="206"/>
                  </a:lnTo>
                  <a:lnTo>
                    <a:pt x="48" y="206"/>
                  </a:lnTo>
                  <a:lnTo>
                    <a:pt x="254" y="0"/>
                  </a:lnTo>
                  <a:lnTo>
                    <a:pt x="263" y="12"/>
                  </a:lnTo>
                  <a:lnTo>
                    <a:pt x="60" y="215"/>
                  </a:lnTo>
                  <a:lnTo>
                    <a:pt x="15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61" name="Freeform 31">
              <a:extLst>
                <a:ext uri="{FF2B5EF4-FFF2-40B4-BE49-F238E27FC236}">
                  <a16:creationId xmlns:a16="http://schemas.microsoft.com/office/drawing/2014/main" id="{CADDD9FF-E0DA-4B0B-8004-2BDB7DA264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337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:dgm="http://schemas.openxmlformats.org/drawingml/2006/diagram" xmlns:p14="http://schemas.microsoft.com/office/powerpoint/2010/main" xmlns:a16="http://schemas.microsoft.com/office/drawing/2014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pic>
        <p:nvPicPr>
          <p:cNvPr id="163" name="Picture 2">
            <a:extLst>
              <a:ext uri="{FF2B5EF4-FFF2-40B4-BE49-F238E27FC236}">
                <a16:creationId xmlns:a16="http://schemas.microsoft.com/office/drawing/2014/main" id="{CB54E949-8598-44D5-95F6-C31D8E6500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" y="-13238"/>
            <a:ext cx="406271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:dgm="http://schemas.openxmlformats.org/drawingml/2006/diagram" xmlns:p14="http://schemas.microsoft.com/office/powerpoint/2010/main" xmlns:a16="http://schemas.microsoft.com/office/drawing/2014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TextBox 6">
            <a:extLst>
              <a:ext uri="{FF2B5EF4-FFF2-40B4-BE49-F238E27FC236}">
                <a16:creationId xmlns:a16="http://schemas.microsoft.com/office/drawing/2014/main" id="{090AE2FE-DD44-45F4-A8C5-159A758897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3639471"/>
              </p:ext>
            </p:extLst>
          </p:nvPr>
        </p:nvGraphicFramePr>
        <p:xfrm>
          <a:off x="4662189" y="636588"/>
          <a:ext cx="6692748" cy="5428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1613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282</TotalTime>
  <Words>51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Tw Cen MT</vt:lpstr>
      <vt:lpstr>Circuit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Lihong Zhu</dc:creator>
  <cp:lastModifiedBy>Lihong Zhu</cp:lastModifiedBy>
  <cp:revision>5</cp:revision>
  <dcterms:created xsi:type="dcterms:W3CDTF">2021-10-18T23:00:22Z</dcterms:created>
  <dcterms:modified xsi:type="dcterms:W3CDTF">2021-10-19T08:36:07Z</dcterms:modified>
</cp:coreProperties>
</file>