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5"/>
    <p:sldMasterId id="2147483944" r:id="rId6"/>
  </p:sldMasterIdLst>
  <p:notesMasterIdLst>
    <p:notesMasterId r:id="rId17"/>
  </p:notesMasterIdLst>
  <p:handoutMasterIdLst>
    <p:handoutMasterId r:id="rId18"/>
  </p:handoutMasterIdLst>
  <p:sldIdLst>
    <p:sldId id="263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64" r:id="rId16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1E3B"/>
    <a:srgbClr val="00825F"/>
    <a:srgbClr val="AB967C"/>
    <a:srgbClr val="5792C9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30D24F-D526-8E46-99B2-604127B64F5F}" v="13" dt="2021-06-25T09:12:32.7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9" autoAdjust="0"/>
    <p:restoredTop sz="86408" autoAdjust="0"/>
  </p:normalViewPr>
  <p:slideViewPr>
    <p:cSldViewPr>
      <p:cViewPr varScale="1">
        <p:scale>
          <a:sx n="69" d="100"/>
          <a:sy n="69" d="100"/>
        </p:scale>
        <p:origin x="596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ovannini, Cristiana (NSAD)" userId="c6694839-0d3f-40a4-8025-a43006f75b9a" providerId="ADAL" clId="{2730D24F-D526-8E46-99B2-604127B64F5F}"/>
    <pc:docChg chg="undo custSel addSld delSld modSld modMainMaster">
      <pc:chgData name="Giovannini, Cristiana (NSAD)" userId="c6694839-0d3f-40a4-8025-a43006f75b9a" providerId="ADAL" clId="{2730D24F-D526-8E46-99B2-604127B64F5F}" dt="2021-06-25T09:12:35.433" v="124" actId="3626"/>
      <pc:docMkLst>
        <pc:docMk/>
      </pc:docMkLst>
      <pc:sldChg chg="del">
        <pc:chgData name="Giovannini, Cristiana (NSAD)" userId="c6694839-0d3f-40a4-8025-a43006f75b9a" providerId="ADAL" clId="{2730D24F-D526-8E46-99B2-604127B64F5F}" dt="2021-06-23T15:15:39.654" v="88" actId="2696"/>
        <pc:sldMkLst>
          <pc:docMk/>
          <pc:sldMk cId="120517215" sldId="257"/>
        </pc:sldMkLst>
      </pc:sldChg>
      <pc:sldChg chg="addSp delSp modSp mod chgLayout">
        <pc:chgData name="Giovannini, Cristiana (NSAD)" userId="c6694839-0d3f-40a4-8025-a43006f75b9a" providerId="ADAL" clId="{2730D24F-D526-8E46-99B2-604127B64F5F}" dt="2021-06-23T15:15:26.042" v="87" actId="700"/>
        <pc:sldMkLst>
          <pc:docMk/>
          <pc:sldMk cId="2518539011" sldId="263"/>
        </pc:sldMkLst>
        <pc:spChg chg="add del mod">
          <ac:chgData name="Giovannini, Cristiana (NSAD)" userId="c6694839-0d3f-40a4-8025-a43006f75b9a" providerId="ADAL" clId="{2730D24F-D526-8E46-99B2-604127B64F5F}" dt="2021-06-23T15:13:48.740" v="40" actId="931"/>
          <ac:spMkLst>
            <pc:docMk/>
            <pc:sldMk cId="2518539011" sldId="263"/>
            <ac:spMk id="3" creationId="{8CCAB7F1-42D4-7746-96C0-18000AFE7B91}"/>
          </ac:spMkLst>
        </pc:spChg>
        <pc:spChg chg="del mo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5" creationId="{08E76816-12C4-6B47-9C43-1E7AA82E4FB5}"/>
          </ac:spMkLst>
        </pc:spChg>
        <pc:spChg chg="add del">
          <ac:chgData name="Giovannini, Cristiana (NSAD)" userId="c6694839-0d3f-40a4-8025-a43006f75b9a" providerId="ADAL" clId="{2730D24F-D526-8E46-99B2-604127B64F5F}" dt="2021-06-23T14:34:29.815" v="7"/>
          <ac:spMkLst>
            <pc:docMk/>
            <pc:sldMk cId="2518539011" sldId="263"/>
            <ac:spMk id="6" creationId="{BCCA8AD8-4487-0145-8C71-6363159DB447}"/>
          </ac:spMkLst>
        </pc:spChg>
        <pc:spChg chg="add mod or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7" creationId="{7F00055F-E0E9-4F4D-B87B-8E8D531A57DF}"/>
          </ac:spMkLst>
        </pc:spChg>
        <pc:spChg chg="del mo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8" creationId="{7A2AA9C2-F9A3-C249-97F7-FA5CEF8FD39F}"/>
          </ac:spMkLst>
        </pc:spChg>
        <pc:spChg chg="add del mod">
          <ac:chgData name="Giovannini, Cristiana (NSAD)" userId="c6694839-0d3f-40a4-8025-a43006f75b9a" providerId="ADAL" clId="{2730D24F-D526-8E46-99B2-604127B64F5F}" dt="2021-06-23T14:34:39.077" v="9" actId="478"/>
          <ac:spMkLst>
            <pc:docMk/>
            <pc:sldMk cId="2518539011" sldId="263"/>
            <ac:spMk id="9" creationId="{02A25674-D1E0-1747-B122-CD306417D9D6}"/>
          </ac:spMkLst>
        </pc:spChg>
        <pc:spChg chg="add mod or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9" creationId="{B80FD00C-FDF7-C641-83A3-7A869D10956B}"/>
          </ac:spMkLst>
        </pc:spChg>
        <pc:spChg chg="add del mod">
          <ac:chgData name="Giovannini, Cristiana (NSAD)" userId="c6694839-0d3f-40a4-8025-a43006f75b9a" providerId="ADAL" clId="{2730D24F-D526-8E46-99B2-604127B64F5F}" dt="2021-06-23T14:39:43.211" v="18" actId="931"/>
          <ac:spMkLst>
            <pc:docMk/>
            <pc:sldMk cId="2518539011" sldId="263"/>
            <ac:spMk id="12" creationId="{E3297AA0-2AFC-BB4B-8BB1-82F684E6DD5D}"/>
          </ac:spMkLst>
        </pc:spChg>
        <pc:spChg chg="add del mod">
          <ac:chgData name="Giovannini, Cristiana (NSAD)" userId="c6694839-0d3f-40a4-8025-a43006f75b9a" providerId="ADAL" clId="{2730D24F-D526-8E46-99B2-604127B64F5F}" dt="2021-06-23T14:50:26.145" v="28" actId="931"/>
          <ac:spMkLst>
            <pc:docMk/>
            <pc:sldMk cId="2518539011" sldId="263"/>
            <ac:spMk id="16" creationId="{D29FC662-EED8-7342-BCAB-38B6AD7DFC99}"/>
          </ac:spMkLst>
        </pc:spChg>
        <pc:spChg chg="add del mod">
          <ac:chgData name="Giovannini, Cristiana (NSAD)" userId="c6694839-0d3f-40a4-8025-a43006f75b9a" providerId="ADAL" clId="{2730D24F-D526-8E46-99B2-604127B64F5F}" dt="2021-06-23T14:51:16.436" v="35" actId="931"/>
          <ac:spMkLst>
            <pc:docMk/>
            <pc:sldMk cId="2518539011" sldId="263"/>
            <ac:spMk id="21" creationId="{24166AFC-D88E-944A-BFE5-92BF63C6329F}"/>
          </ac:spMkLst>
        </pc:spChg>
        <pc:picChg chg="add del mod">
          <ac:chgData name="Giovannini, Cristiana (NSAD)" userId="c6694839-0d3f-40a4-8025-a43006f75b9a" providerId="ADAL" clId="{2730D24F-D526-8E46-99B2-604127B64F5F}" dt="2021-06-23T14:33:31.661" v="6" actId="931"/>
          <ac:picMkLst>
            <pc:docMk/>
            <pc:sldMk cId="2518539011" sldId="263"/>
            <ac:picMk id="3" creationId="{E3332421-C18A-A54B-823A-13E4180B1E43}"/>
          </ac:picMkLst>
        </pc:picChg>
        <pc:picChg chg="add mod ord modCrop">
          <ac:chgData name="Giovannini, Cristiana (NSAD)" userId="c6694839-0d3f-40a4-8025-a43006f75b9a" providerId="ADAL" clId="{2730D24F-D526-8E46-99B2-604127B64F5F}" dt="2021-06-23T15:15:26.042" v="87" actId="700"/>
          <ac:picMkLst>
            <pc:docMk/>
            <pc:sldMk cId="2518539011" sldId="263"/>
            <ac:picMk id="6" creationId="{81B27332-5712-094F-8972-6FC711E18B06}"/>
          </ac:picMkLst>
        </pc:picChg>
        <pc:picChg chg="add del mod">
          <ac:chgData name="Giovannini, Cristiana (NSAD)" userId="c6694839-0d3f-40a4-8025-a43006f75b9a" providerId="ADAL" clId="{2730D24F-D526-8E46-99B2-604127B64F5F}" dt="2021-06-23T14:34:37.302" v="8" actId="478"/>
          <ac:picMkLst>
            <pc:docMk/>
            <pc:sldMk cId="2518539011" sldId="263"/>
            <ac:picMk id="7" creationId="{8C0C6DCA-D244-B344-9BD6-1055FB6BBB41}"/>
          </ac:picMkLst>
        </pc:picChg>
        <pc:picChg chg="add del mod">
          <ac:chgData name="Giovannini, Cristiana (NSAD)" userId="c6694839-0d3f-40a4-8025-a43006f75b9a" providerId="ADAL" clId="{2730D24F-D526-8E46-99B2-604127B64F5F}" dt="2021-06-23T14:37:37.938" v="17" actId="478"/>
          <ac:picMkLst>
            <pc:docMk/>
            <pc:sldMk cId="2518539011" sldId="263"/>
            <ac:picMk id="10" creationId="{0E6C82C9-8904-904E-8746-1BF41442E5D1}"/>
          </ac:picMkLst>
        </pc:picChg>
        <pc:picChg chg="add del mod">
          <ac:chgData name="Giovannini, Cristiana (NSAD)" userId="c6694839-0d3f-40a4-8025-a43006f75b9a" providerId="ADAL" clId="{2730D24F-D526-8E46-99B2-604127B64F5F}" dt="2021-06-23T14:42:20.932" v="23" actId="478"/>
          <ac:picMkLst>
            <pc:docMk/>
            <pc:sldMk cId="2518539011" sldId="263"/>
            <ac:picMk id="14" creationId="{1FBCF403-803E-E748-B867-04CE56B75474}"/>
          </ac:picMkLst>
        </pc:picChg>
        <pc:picChg chg="add del mod">
          <ac:chgData name="Giovannini, Cristiana (NSAD)" userId="c6694839-0d3f-40a4-8025-a43006f75b9a" providerId="ADAL" clId="{2730D24F-D526-8E46-99B2-604127B64F5F}" dt="2021-06-23T14:50:05.416" v="27" actId="478"/>
          <ac:picMkLst>
            <pc:docMk/>
            <pc:sldMk cId="2518539011" sldId="263"/>
            <ac:picMk id="17" creationId="{1D43825C-05A4-E843-905C-C91053E8FEB1}"/>
          </ac:picMkLst>
        </pc:picChg>
        <pc:picChg chg="add del mod">
          <ac:chgData name="Giovannini, Cristiana (NSAD)" userId="c6694839-0d3f-40a4-8025-a43006f75b9a" providerId="ADAL" clId="{2730D24F-D526-8E46-99B2-604127B64F5F}" dt="2021-06-23T14:50:47.969" v="31" actId="478"/>
          <ac:picMkLst>
            <pc:docMk/>
            <pc:sldMk cId="2518539011" sldId="263"/>
            <ac:picMk id="19" creationId="{0EAB54FA-FA0F-4540-959B-BDE4B498F5AA}"/>
          </ac:picMkLst>
        </pc:picChg>
        <pc:picChg chg="add del mod">
          <ac:chgData name="Giovannini, Cristiana (NSAD)" userId="c6694839-0d3f-40a4-8025-a43006f75b9a" providerId="ADAL" clId="{2730D24F-D526-8E46-99B2-604127B64F5F}" dt="2021-06-23T15:13:37.297" v="39" actId="478"/>
          <ac:picMkLst>
            <pc:docMk/>
            <pc:sldMk cId="2518539011" sldId="263"/>
            <ac:picMk id="23" creationId="{531AB5CD-FA5C-4E43-B9F2-56450C200104}"/>
          </ac:picMkLst>
        </pc:picChg>
      </pc:sldChg>
      <pc:sldChg chg="modSp mod">
        <pc:chgData name="Giovannini, Cristiana (NSAD)" userId="c6694839-0d3f-40a4-8025-a43006f75b9a" providerId="ADAL" clId="{2730D24F-D526-8E46-99B2-604127B64F5F}" dt="2021-06-25T09:12:35.433" v="124" actId="3626"/>
        <pc:sldMkLst>
          <pc:docMk/>
          <pc:sldMk cId="2602049988" sldId="264"/>
        </pc:sldMkLst>
        <pc:spChg chg="mod">
          <ac:chgData name="Giovannini, Cristiana (NSAD)" userId="c6694839-0d3f-40a4-8025-a43006f75b9a" providerId="ADAL" clId="{2730D24F-D526-8E46-99B2-604127B64F5F}" dt="2021-06-25T09:12:35.433" v="124" actId="3626"/>
          <ac:spMkLst>
            <pc:docMk/>
            <pc:sldMk cId="2602049988" sldId="264"/>
            <ac:spMk id="3" creationId="{A5343FCF-8DD9-BC48-8DE5-A30633EF8F93}"/>
          </ac:spMkLst>
        </pc:spChg>
      </pc:sldChg>
      <pc:sldChg chg="new">
        <pc:chgData name="Giovannini, Cristiana (NSAD)" userId="c6694839-0d3f-40a4-8025-a43006f75b9a" providerId="ADAL" clId="{2730D24F-D526-8E46-99B2-604127B64F5F}" dt="2021-06-23T15:15:47.836" v="89" actId="680"/>
        <pc:sldMkLst>
          <pc:docMk/>
          <pc:sldMk cId="3601118071" sldId="265"/>
        </pc:sldMkLst>
      </pc:sldChg>
      <pc:sldChg chg="new">
        <pc:chgData name="Giovannini, Cristiana (NSAD)" userId="c6694839-0d3f-40a4-8025-a43006f75b9a" providerId="ADAL" clId="{2730D24F-D526-8E46-99B2-604127B64F5F}" dt="2021-06-23T15:15:52.198" v="90" actId="680"/>
        <pc:sldMkLst>
          <pc:docMk/>
          <pc:sldMk cId="3688008491" sldId="266"/>
        </pc:sldMkLst>
      </pc:sldChg>
      <pc:sldMasterChg chg="modSldLayout">
        <pc:chgData name="Giovannini, Cristiana (NSAD)" userId="c6694839-0d3f-40a4-8025-a43006f75b9a" providerId="ADAL" clId="{2730D24F-D526-8E46-99B2-604127B64F5F}" dt="2021-06-23T15:15:12.848" v="86" actId="1076"/>
        <pc:sldMasterMkLst>
          <pc:docMk/>
          <pc:sldMasterMk cId="721018584" sldId="2147483912"/>
        </pc:sldMasterMkLst>
        <pc:sldLayoutChg chg="modSp mod">
          <pc:chgData name="Giovannini, Cristiana (NSAD)" userId="c6694839-0d3f-40a4-8025-a43006f75b9a" providerId="ADAL" clId="{2730D24F-D526-8E46-99B2-604127B64F5F}" dt="2021-06-23T15:15:12.848" v="86" actId="1076"/>
          <pc:sldLayoutMkLst>
            <pc:docMk/>
            <pc:sldMasterMk cId="721018584" sldId="2147483912"/>
            <pc:sldLayoutMk cId="1990089659" sldId="2147483955"/>
          </pc:sldLayoutMkLst>
          <pc:spChg chg="mod">
            <ac:chgData name="Giovannini, Cristiana (NSAD)" userId="c6694839-0d3f-40a4-8025-a43006f75b9a" providerId="ADAL" clId="{2730D24F-D526-8E46-99B2-604127B64F5F}" dt="2021-06-23T15:14:54.622" v="85" actId="20577"/>
            <ac:spMkLst>
              <pc:docMk/>
              <pc:sldMasterMk cId="721018584" sldId="2147483912"/>
              <pc:sldLayoutMk cId="1990089659" sldId="2147483955"/>
              <ac:spMk id="4" creationId="{00000000-0000-0000-0000-000000000000}"/>
            </ac:spMkLst>
          </pc:spChg>
          <pc:spChg chg="mod">
            <ac:chgData name="Giovannini, Cristiana (NSAD)" userId="c6694839-0d3f-40a4-8025-a43006f75b9a" providerId="ADAL" clId="{2730D24F-D526-8E46-99B2-604127B64F5F}" dt="2021-06-23T15:15:12.848" v="86" actId="1076"/>
            <ac:spMkLst>
              <pc:docMk/>
              <pc:sldMasterMk cId="721018584" sldId="2147483912"/>
              <pc:sldLayoutMk cId="1990089659" sldId="2147483955"/>
              <ac:spMk id="5" creationId="{00000000-0000-0000-0000-000000000000}"/>
            </ac:spMkLst>
          </pc:spChg>
        </pc:sldLayoutChg>
      </pc:sldMasterChg>
      <pc:sldMasterChg chg="addSp delSp modSp mod">
        <pc:chgData name="Giovannini, Cristiana (NSAD)" userId="c6694839-0d3f-40a4-8025-a43006f75b9a" providerId="ADAL" clId="{2730D24F-D526-8E46-99B2-604127B64F5F}" dt="2021-06-24T09:16:48.332" v="121" actId="207"/>
        <pc:sldMasterMkLst>
          <pc:docMk/>
          <pc:sldMasterMk cId="333290649" sldId="2147483944"/>
        </pc:sldMasterMkLst>
        <pc:spChg chg="add mod">
          <ac:chgData name="Giovannini, Cristiana (NSAD)" userId="c6694839-0d3f-40a4-8025-a43006f75b9a" providerId="ADAL" clId="{2730D24F-D526-8E46-99B2-604127B64F5F}" dt="2021-06-24T09:16:48.332" v="121" actId="207"/>
          <ac:spMkLst>
            <pc:docMk/>
            <pc:sldMasterMk cId="333290649" sldId="2147483944"/>
            <ac:spMk id="2" creationId="{1EBFC24B-5A00-3A48-A356-A78F1A7ABB14}"/>
          </ac:spMkLst>
        </pc:spChg>
        <pc:spChg chg="del mod">
          <ac:chgData name="Giovannini, Cristiana (NSAD)" userId="c6694839-0d3f-40a4-8025-a43006f75b9a" providerId="ADAL" clId="{2730D24F-D526-8E46-99B2-604127B64F5F}" dt="2021-06-24T09:13:21.927" v="92" actId="478"/>
          <ac:spMkLst>
            <pc:docMk/>
            <pc:sldMasterMk cId="333290649" sldId="2147483944"/>
            <ac:spMk id="11" creationId="{A133ADE3-A5A0-2645-9D97-F63324C4A172}"/>
          </ac:spMkLst>
        </pc:spChg>
        <pc:spChg chg="mod">
          <ac:chgData name="Giovannini, Cristiana (NSAD)" userId="c6694839-0d3f-40a4-8025-a43006f75b9a" providerId="ADAL" clId="{2730D24F-D526-8E46-99B2-604127B64F5F}" dt="2021-06-24T09:15:25.242" v="114" actId="20577"/>
          <ac:spMkLst>
            <pc:docMk/>
            <pc:sldMasterMk cId="333290649" sldId="2147483944"/>
            <ac:spMk id="12" creationId="{93A70C91-02C0-F544-835F-4CAE731E29B0}"/>
          </ac:spMkLst>
        </pc:spChg>
      </pc:sldMasterChg>
    </pc:docChg>
  </pc:docChgLst>
</pc:chgInfo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hyperlink" Target="https://assets.ippc.int/static/media/files/publication/en/2021/03/Report_EWG_IA_2021_Feb_2021-03-15.pdf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_rels/drawing8.xml.rels><?xml version="1.0" encoding="UTF-8" standalone="yes"?>
<Relationships xmlns="http://schemas.openxmlformats.org/package/2006/relationships"><Relationship Id="rId2" Type="http://schemas.openxmlformats.org/officeDocument/2006/relationships/hyperlink" Target="https://assets.ippc.int/static/media/files/publication/en/2021/03/Report_EWG_IA_2021_Feb_2021-03-15.pdf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0C0880A-78A5-40AE-A802-EC022A066119}">
      <dgm:prSet phldrT="[Текст]"/>
      <dgm:spPr>
        <a:noFill/>
        <a:ln>
          <a:solidFill>
            <a:schemeClr val="accent4"/>
          </a:solidFill>
        </a:ln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effectLst/>
            </a:rPr>
            <a:t>IPPC Secretariat (2007)</a:t>
          </a:r>
        </a:p>
      </dgm:t>
    </dgm:pt>
    <dgm:pt modelId="{2339954A-1226-4F57-A5F4-BEF5950A72BE}" type="par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21AE80-7EF3-481C-89E2-9D70F5972647}" type="sib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CE6FE2F-6631-483F-9025-B499BEFD585A}">
      <dgm:prSet phldrT="[Текст]"/>
      <dgm:spPr>
        <a:noFill/>
        <a:ln>
          <a:solidFill>
            <a:schemeClr val="accent4"/>
          </a:solidFill>
        </a:ln>
      </dgm:spPr>
      <dgm:t>
        <a:bodyPr/>
        <a:lstStyle/>
        <a:p>
          <a:r>
            <a:rPr lang="en-US" dirty="0" smtClean="0">
              <a:solidFill>
                <a:schemeClr val="tx1"/>
              </a:solidFill>
              <a:effectLst/>
            </a:rPr>
            <a:t>Call for topics in 2007: The topic “</a:t>
          </a:r>
          <a:r>
            <a:rPr lang="en-GB" dirty="0" smtClean="0">
              <a:solidFill>
                <a:schemeClr val="tx1"/>
              </a:solidFill>
              <a:effectLst/>
            </a:rPr>
            <a:t>Use of specific import authorizations</a:t>
          </a:r>
          <a:r>
            <a:rPr lang="en-US" dirty="0" smtClean="0">
              <a:solidFill>
                <a:schemeClr val="tx1"/>
              </a:solidFill>
              <a:effectLst/>
            </a:rPr>
            <a:t>” was submitted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2977B2AB-1E58-4B7F-99AD-32B0E7C6C7A9}" type="par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C9F9FBA-D4E7-4BAB-AD98-4A21F64B42F2}" type="sib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A37713-CFB2-4547-9D56-9691E054E0C5}">
      <dgm:prSet phldrT="[Текст]"/>
      <dgm:spPr>
        <a:noFill/>
        <a:ln>
          <a:solidFill>
            <a:srgbClr val="218D63"/>
          </a:solidFill>
        </a:ln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effectLst/>
            </a:rPr>
            <a:t>SC Nov (2007)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A73AE03C-B526-465A-9FB4-351CFEFF09E3}" type="par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08470E-9BC6-4E2A-8C06-0F8BED6D1760}" type="sib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EE140E0-81A7-41A6-8181-D2980C9CC2C4}">
      <dgm:prSet phldrT="[Текст]"/>
      <dgm:spPr>
        <a:noFill/>
        <a:ln>
          <a:solidFill>
            <a:srgbClr val="218D63"/>
          </a:solidFill>
        </a:ln>
      </dgm:spPr>
      <dgm:t>
        <a:bodyPr/>
        <a:lstStyle/>
        <a:p>
          <a:r>
            <a:rPr lang="en-US" dirty="0" smtClean="0">
              <a:solidFill>
                <a:schemeClr val="tx1"/>
              </a:solidFill>
              <a:effectLst/>
            </a:rPr>
            <a:t>SC recommended be added to the work </a:t>
          </a:r>
          <a:r>
            <a:rPr lang="en-US" dirty="0" err="1" smtClean="0">
              <a:solidFill>
                <a:schemeClr val="tx1"/>
              </a:solidFill>
              <a:effectLst/>
            </a:rPr>
            <a:t>programme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F9D26244-E632-40CF-B845-14A493F58856}" type="parTrans" cxnId="{54EF21AD-85DC-48D5-8FD5-E6252632272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2F6354-FBE2-4865-B8F4-67F41C9B1D00}" type="sibTrans" cxnId="{54EF21AD-85DC-48D5-8FD5-E6252632272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353047-4793-4611-A723-C7905524DA06}">
      <dgm:prSet phldrT="[Текст]"/>
      <dgm:spPr>
        <a:noFill/>
        <a:ln>
          <a:solidFill>
            <a:srgbClr val="279A7E"/>
          </a:solidFill>
        </a:ln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effectLst/>
            </a:rPr>
            <a:t>CPM-3 (2008)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0FC76FA1-D479-4411-A35A-DB5028727649}" type="par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D0066D-37E3-4F8A-A165-B993A62266D2}" type="sib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39CB46E-AA43-4F5A-9676-D36EEA182A58}">
      <dgm:prSet phldrT="[Текст]"/>
      <dgm:spPr>
        <a:noFill/>
        <a:ln>
          <a:solidFill>
            <a:srgbClr val="279A7E"/>
          </a:solidFill>
        </a:ln>
      </dgm:spPr>
      <dgm:t>
        <a:bodyPr/>
        <a:lstStyle/>
        <a:p>
          <a:r>
            <a:rPr lang="en-US" dirty="0" smtClean="0">
              <a:solidFill>
                <a:schemeClr val="tx1"/>
              </a:solidFill>
              <a:effectLst/>
            </a:rPr>
            <a:t>Added the topic in April 2008 (Priority 4)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120457A1-5E5D-4DA3-B1E4-57A9B035544C}" type="par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47EBE9-4426-44E4-BCB2-9D7B10335064}" type="sib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60C510-8949-4D83-9164-EA5511906B6C}">
      <dgm:prSet phldrT="[Текст]"/>
      <dgm:spPr>
        <a:noFill/>
        <a:ln>
          <a:solidFill>
            <a:srgbClr val="2DA79A"/>
          </a:solidFill>
        </a:ln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effectLst/>
            </a:rPr>
            <a:t>SC Nov (2016)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302520B0-AB26-42FE-B7D6-44DF006CB3B8}" type="parTrans" cxnId="{1CD173C5-B0FC-4D4F-9C9F-685004832CA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FEB8C10-2C0F-4602-B662-24CD754F2FCF}" type="sibTrans" cxnId="{1CD173C5-B0FC-4D4F-9C9F-685004832CA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9824AFA-9D75-4D5B-AA48-FEA62D44D7DE}">
      <dgm:prSet phldrT="[Текст]"/>
      <dgm:spPr>
        <a:noFill/>
        <a:ln>
          <a:solidFill>
            <a:srgbClr val="2DA79A"/>
          </a:solidFill>
        </a:ln>
      </dgm:spPr>
      <dgm:t>
        <a:bodyPr/>
        <a:lstStyle/>
        <a:p>
          <a:r>
            <a:rPr lang="en-US" dirty="0" smtClean="0">
              <a:solidFill>
                <a:schemeClr val="tx1"/>
              </a:solidFill>
              <a:effectLst/>
            </a:rPr>
            <a:t>SC approved Specification 64 (</a:t>
          </a:r>
          <a:r>
            <a:rPr lang="en-GB" dirty="0" smtClean="0">
              <a:solidFill>
                <a:schemeClr val="tx1"/>
              </a:solidFill>
              <a:effectLst/>
            </a:rPr>
            <a:t>Use of specific import authorizations</a:t>
          </a:r>
          <a:r>
            <a:rPr lang="en-US" dirty="0" smtClean="0">
              <a:solidFill>
                <a:schemeClr val="tx1"/>
              </a:solidFill>
              <a:effectLst/>
            </a:rPr>
            <a:t>)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C5E83470-8560-469E-AC39-8694860EE2C3}" type="parTrans" cxnId="{8A8B4DC1-1ED9-4318-A6E8-545BC814956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A3FC14-A4F5-4760-8E40-818D813AB535}" type="sibTrans" cxnId="{8A8B4DC1-1ED9-4318-A6E8-545BC814956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890102-ED63-4D8A-9041-703A2F022594}">
      <dgm:prSet phldrT="[Текст]"/>
      <dgm:spPr>
        <a:noFill/>
        <a:ln>
          <a:solidFill>
            <a:srgbClr val="34AEB3"/>
          </a:solidFill>
        </a:ln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effectLst/>
            </a:rPr>
            <a:t>EWG (2021)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AD0F6CFB-3E13-4E31-B640-AFC3BB8A3A17}" type="par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BC722A-882C-48A9-BC88-B7924C70DEB8}" type="sib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C8DFB4-BBB2-455F-B1B8-5E89982FF689}">
      <dgm:prSet phldrT="[Текст]"/>
      <dgm:spPr>
        <a:noFill/>
        <a:ln>
          <a:solidFill>
            <a:srgbClr val="34AEB3"/>
          </a:solidFill>
        </a:ln>
      </dgm:spPr>
      <dgm:t>
        <a:bodyPr/>
        <a:lstStyle/>
        <a:p>
          <a:r>
            <a:rPr lang="en-US" dirty="0" smtClean="0">
              <a:solidFill>
                <a:schemeClr val="tx1"/>
              </a:solidFill>
              <a:effectLst/>
            </a:rPr>
            <a:t> Draft the annex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22C03B13-CF63-404C-ADFC-1DB2C74727B8}" type="par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B230EB-7D93-4473-9042-A6D1F5E9B701}" type="sib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8F216F-0B5F-47A8-B6BD-9EDABEF3056B}">
      <dgm:prSet phldrT="[Текст]"/>
      <dgm:spPr>
        <a:noFill/>
        <a:ln>
          <a:solidFill>
            <a:srgbClr val="3BA7BE"/>
          </a:solidFill>
        </a:ln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effectLst/>
            </a:rPr>
            <a:t>SC May (2021)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EA38D269-5A2D-4F32-9650-E89C50B723B4}" type="par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9105FA-4CD0-4794-BBBD-9CFE4E767CDE}" type="sib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568BCA-C1E7-48A6-A9D3-65AEBCFDFE80}">
      <dgm:prSet phldrT="[Текст]"/>
      <dgm:spPr>
        <a:noFill/>
        <a:ln>
          <a:solidFill>
            <a:srgbClr val="5A94C5"/>
          </a:solidFill>
        </a:ln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effectLst/>
            </a:rPr>
            <a:t>1</a:t>
          </a:r>
          <a:r>
            <a:rPr lang="en-US" b="1" baseline="30000" dirty="0" smtClean="0">
              <a:solidFill>
                <a:schemeClr val="tx1"/>
              </a:solidFill>
              <a:effectLst/>
            </a:rPr>
            <a:t>st</a:t>
          </a:r>
          <a:r>
            <a:rPr lang="en-US" b="1" dirty="0" smtClean="0">
              <a:solidFill>
                <a:schemeClr val="tx1"/>
              </a:solidFill>
              <a:effectLst/>
            </a:rPr>
            <a:t> Consultation (2021)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3157E311-2075-4F26-A323-35D2164266DB}" type="par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5ADCD9-6F5D-4194-A338-CD05A6B9D464}" type="sib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F798AB-2F55-44DF-8375-8C9F09D12D2A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  <a:effectLst/>
            </a:rPr>
            <a:t>Approval for first consultation</a:t>
          </a:r>
        </a:p>
      </dgm:t>
    </dgm:pt>
    <dgm:pt modelId="{262F6164-06E2-4680-95B6-EDF6AED7A5F4}" type="parTrans" cxnId="{55CFCEEB-7178-477B-B1D3-86FD4E25EA3E}">
      <dgm:prSet/>
      <dgm:spPr/>
      <dgm:t>
        <a:bodyPr/>
        <a:lstStyle/>
        <a:p>
          <a:endParaRPr lang="en-US"/>
        </a:p>
      </dgm:t>
    </dgm:pt>
    <dgm:pt modelId="{6ECAC9A2-6E8E-4449-8489-D78945DF24D5}" type="sibTrans" cxnId="{55CFCEEB-7178-477B-B1D3-86FD4E25EA3E}">
      <dgm:prSet/>
      <dgm:spPr/>
      <dgm:t>
        <a:bodyPr/>
        <a:lstStyle/>
        <a:p>
          <a:endParaRPr lang="en-US"/>
        </a:p>
      </dgm:t>
    </dgm:pt>
    <dgm:pt modelId="{CCCC8B2A-AAC3-4AE9-AEC3-8245FA4C108D}" type="pres">
      <dgm:prSet presAssocID="{A8301008-09B6-4553-94BE-5D396582DCC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7A370F-AEB1-4787-AE24-E6B7467A25D0}" type="pres">
      <dgm:prSet presAssocID="{20C0880A-78A5-40AE-A802-EC022A066119}" presName="node" presStyleLbl="node1" presStyleIdx="0" presStyleCnt="7" custScaleX="334218" custScaleY="230557" custLinFactX="-70943" custLinFactNeighborX="-100000" custLinFactNeighborY="78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A43DD8-C158-45A6-B5F3-38790936B69C}" type="pres">
      <dgm:prSet presAssocID="{E221AE80-7EF3-481C-89E2-9D70F5972647}" presName="sibTrans" presStyleLbl="sibTrans2D1" presStyleIdx="0" presStyleCnt="6"/>
      <dgm:spPr/>
      <dgm:t>
        <a:bodyPr/>
        <a:lstStyle/>
        <a:p>
          <a:endParaRPr lang="en-US"/>
        </a:p>
      </dgm:t>
    </dgm:pt>
    <dgm:pt modelId="{99953EF6-0246-4E74-8DE2-89BE221CD6E3}" type="pres">
      <dgm:prSet presAssocID="{E221AE80-7EF3-481C-89E2-9D70F5972647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BE6835C0-F11D-485E-A1EF-F79962D343C4}" type="pres">
      <dgm:prSet presAssocID="{6CA37713-CFB2-4547-9D56-9691E054E0C5}" presName="node" presStyleLbl="node1" presStyleIdx="1" presStyleCnt="7" custScaleX="254644" custScaleY="230557" custLinFactNeighborX="3839" custLinFactNeighborY="7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C01E2E-2E76-4812-8D9A-ECD1E0DCE96C}" type="pres">
      <dgm:prSet presAssocID="{6308470E-9BC6-4E2A-8C06-0F8BED6D1760}" presName="sibTrans" presStyleLbl="sibTrans2D1" presStyleIdx="1" presStyleCnt="6"/>
      <dgm:spPr/>
      <dgm:t>
        <a:bodyPr/>
        <a:lstStyle/>
        <a:p>
          <a:endParaRPr lang="en-US"/>
        </a:p>
      </dgm:t>
    </dgm:pt>
    <dgm:pt modelId="{0C599D4E-9349-4394-9F50-22BC32B3E4D6}" type="pres">
      <dgm:prSet presAssocID="{6308470E-9BC6-4E2A-8C06-0F8BED6D1760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AEC35072-E06E-43CB-AD0C-4FCC5CB1EFF6}" type="pres">
      <dgm:prSet presAssocID="{82353047-4793-4611-A723-C7905524DA06}" presName="node" presStyleLbl="node1" presStyleIdx="2" presStyleCnt="7" custScaleX="207514" custScaleY="230557" custLinFactNeighborX="22031" custLinFactNeighborY="7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84FA77-79F7-428A-809F-6E557E9CA2B8}" type="pres">
      <dgm:prSet presAssocID="{EBD0066D-37E3-4F8A-A165-B993A62266D2}" presName="sibTrans" presStyleLbl="sibTrans2D1" presStyleIdx="2" presStyleCnt="6"/>
      <dgm:spPr/>
      <dgm:t>
        <a:bodyPr/>
        <a:lstStyle/>
        <a:p>
          <a:endParaRPr lang="en-US"/>
        </a:p>
      </dgm:t>
    </dgm:pt>
    <dgm:pt modelId="{CD77A9E6-64C8-4218-BEBE-33B14121CC33}" type="pres">
      <dgm:prSet presAssocID="{EBD0066D-37E3-4F8A-A165-B993A62266D2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F1D6C095-34C7-43C4-AF4C-DB0CB18DFD57}" type="pres">
      <dgm:prSet presAssocID="{CB60C510-8949-4D83-9164-EA5511906B6C}" presName="node" presStyleLbl="node1" presStyleIdx="3" presStyleCnt="7" custScaleX="416167" custScaleY="230557" custLinFactNeighborX="16649" custLinFactNeighborY="-200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08962E-4BAE-4A34-86F4-646D8D690987}" type="pres">
      <dgm:prSet presAssocID="{4FEB8C10-2C0F-4602-B662-24CD754F2FCF}" presName="sibTrans" presStyleLbl="sibTrans2D1" presStyleIdx="3" presStyleCnt="6"/>
      <dgm:spPr/>
      <dgm:t>
        <a:bodyPr/>
        <a:lstStyle/>
        <a:p>
          <a:endParaRPr lang="en-US"/>
        </a:p>
      </dgm:t>
    </dgm:pt>
    <dgm:pt modelId="{C718BC0C-1AD4-4D9A-9F6D-E27A6D97F3B9}" type="pres">
      <dgm:prSet presAssocID="{4FEB8C10-2C0F-4602-B662-24CD754F2FCF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8A9A6598-0600-4EF8-8E24-2704FCEE5982}" type="pres">
      <dgm:prSet presAssocID="{72890102-ED63-4D8A-9041-703A2F022594}" presName="node" presStyleLbl="node1" presStyleIdx="4" presStyleCnt="7" custScaleX="416167" custScaleY="136017" custLinFactNeighborX="-28786" custLinFactNeighborY="-589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9608DA-E81E-4C14-820D-4E703A3700DF}" type="pres">
      <dgm:prSet presAssocID="{F9BC722A-882C-48A9-BC88-B7924C70DEB8}" presName="sibTrans" presStyleLbl="sibTrans2D1" presStyleIdx="4" presStyleCnt="6"/>
      <dgm:spPr/>
      <dgm:t>
        <a:bodyPr/>
        <a:lstStyle/>
        <a:p>
          <a:endParaRPr lang="en-US"/>
        </a:p>
      </dgm:t>
    </dgm:pt>
    <dgm:pt modelId="{C913B160-233D-42A4-915C-C69DFC97A9AD}" type="pres">
      <dgm:prSet presAssocID="{F9BC722A-882C-48A9-BC88-B7924C70DEB8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43F4DF98-0F30-4BBF-81D1-63AD2442128C}" type="pres">
      <dgm:prSet presAssocID="{F48F216F-0B5F-47A8-B6BD-9EDABEF3056B}" presName="node" presStyleLbl="node1" presStyleIdx="5" presStyleCnt="7" custScaleX="416167" custScaleY="163423" custLinFactY="-28109" custLinFactNeighborX="-30839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40C9C1-56D1-4AE1-AB76-A94EAF27492D}" type="pres">
      <dgm:prSet presAssocID="{7E9105FA-4CD0-4794-BBBD-9CFE4E767CDE}" presName="sibTrans" presStyleLbl="sibTrans2D1" presStyleIdx="5" presStyleCnt="6"/>
      <dgm:spPr/>
      <dgm:t>
        <a:bodyPr/>
        <a:lstStyle/>
        <a:p>
          <a:endParaRPr lang="en-US"/>
        </a:p>
      </dgm:t>
    </dgm:pt>
    <dgm:pt modelId="{27425BAD-999A-4009-9002-189CC66F4717}" type="pres">
      <dgm:prSet presAssocID="{7E9105FA-4CD0-4794-BBBD-9CFE4E767CDE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A21EEBD3-F00E-49DC-8010-37B31D21A16C}" type="pres">
      <dgm:prSet presAssocID="{DA568BCA-C1E7-48A6-A9D3-65AEBCFDFE80}" presName="node" presStyleLbl="node1" presStyleIdx="6" presStyleCnt="7" custScaleX="416167" custScaleY="76316" custLinFactNeighborX="5712" custLinFactNeighborY="-975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A41038D-EF8F-4941-A717-28C63064FFF5}" srcId="{82353047-4793-4611-A723-C7905524DA06}" destId="{039CB46E-AA43-4F5A-9676-D36EEA182A58}" srcOrd="0" destOrd="0" parTransId="{120457A1-5E5D-4DA3-B1E4-57A9B035544C}" sibTransId="{F247EBE9-4426-44E4-BCB2-9D7B10335064}"/>
    <dgm:cxn modelId="{F06545CE-D2C5-45FB-B642-B5254D5752C7}" type="presOf" srcId="{7E9105FA-4CD0-4794-BBBD-9CFE4E767CDE}" destId="{E140C9C1-56D1-4AE1-AB76-A94EAF27492D}" srcOrd="0" destOrd="0" presId="urn:microsoft.com/office/officeart/2005/8/layout/process5"/>
    <dgm:cxn modelId="{A93F44DD-794C-444A-AAC5-2745AC984DF6}" type="presOf" srcId="{EBD0066D-37E3-4F8A-A165-B993A62266D2}" destId="{CD77A9E6-64C8-4218-BEBE-33B14121CC33}" srcOrd="1" destOrd="0" presId="urn:microsoft.com/office/officeart/2005/8/layout/process5"/>
    <dgm:cxn modelId="{EF6D6BF6-87A8-4E1A-8A04-27460CABEB94}" type="presOf" srcId="{F48F216F-0B5F-47A8-B6BD-9EDABEF3056B}" destId="{43F4DF98-0F30-4BBF-81D1-63AD2442128C}" srcOrd="0" destOrd="0" presId="urn:microsoft.com/office/officeart/2005/8/layout/process5"/>
    <dgm:cxn modelId="{1CD173C5-B0FC-4D4F-9C9F-685004832CA9}" srcId="{A8301008-09B6-4553-94BE-5D396582DCC8}" destId="{CB60C510-8949-4D83-9164-EA5511906B6C}" srcOrd="3" destOrd="0" parTransId="{302520B0-AB26-42FE-B7D6-44DF006CB3B8}" sibTransId="{4FEB8C10-2C0F-4602-B662-24CD754F2FCF}"/>
    <dgm:cxn modelId="{54EF21AD-85DC-48D5-8FD5-E62526322727}" srcId="{6CA37713-CFB2-4547-9D56-9691E054E0C5}" destId="{AEE140E0-81A7-41A6-8181-D2980C9CC2C4}" srcOrd="0" destOrd="0" parTransId="{F9D26244-E632-40CF-B845-14A493F58856}" sibTransId="{DA2F6354-FBE2-4865-B8F4-67F41C9B1D00}"/>
    <dgm:cxn modelId="{2EF1B039-7AAD-4AF1-9AAE-83E043E657A6}" type="presOf" srcId="{CB60C510-8949-4D83-9164-EA5511906B6C}" destId="{F1D6C095-34C7-43C4-AF4C-DB0CB18DFD57}" srcOrd="0" destOrd="0" presId="urn:microsoft.com/office/officeart/2005/8/layout/process5"/>
    <dgm:cxn modelId="{B1A765EE-6C30-4227-90BD-597F65D18B54}" srcId="{A8301008-09B6-4553-94BE-5D396582DCC8}" destId="{82353047-4793-4611-A723-C7905524DA06}" srcOrd="2" destOrd="0" parTransId="{0FC76FA1-D479-4411-A35A-DB5028727649}" sibTransId="{EBD0066D-37E3-4F8A-A165-B993A62266D2}"/>
    <dgm:cxn modelId="{53D85E5E-480F-455A-BFF2-B3BD8CD31E16}" type="presOf" srcId="{E221AE80-7EF3-481C-89E2-9D70F5972647}" destId="{84A43DD8-C158-45A6-B5F3-38790936B69C}" srcOrd="0" destOrd="0" presId="urn:microsoft.com/office/officeart/2005/8/layout/process5"/>
    <dgm:cxn modelId="{3893BB8E-829F-4304-936E-164E3F94A0B0}" type="presOf" srcId="{7E9105FA-4CD0-4794-BBBD-9CFE4E767CDE}" destId="{27425BAD-999A-4009-9002-189CC66F4717}" srcOrd="1" destOrd="0" presId="urn:microsoft.com/office/officeart/2005/8/layout/process5"/>
    <dgm:cxn modelId="{47668F17-0B78-4EA7-A056-2BDEBCCA1C48}" type="presOf" srcId="{82353047-4793-4611-A723-C7905524DA06}" destId="{AEC35072-E06E-43CB-AD0C-4FCC5CB1EFF6}" srcOrd="0" destOrd="0" presId="urn:microsoft.com/office/officeart/2005/8/layout/process5"/>
    <dgm:cxn modelId="{55CFCEEB-7178-477B-B1D3-86FD4E25EA3E}" srcId="{F48F216F-0B5F-47A8-B6BD-9EDABEF3056B}" destId="{DEF798AB-2F55-44DF-8375-8C9F09D12D2A}" srcOrd="0" destOrd="0" parTransId="{262F6164-06E2-4680-95B6-EDF6AED7A5F4}" sibTransId="{6ECAC9A2-6E8E-4449-8489-D78945DF24D5}"/>
    <dgm:cxn modelId="{8D54C6BD-4784-47A4-9A29-836F43B1EFBA}" srcId="{72890102-ED63-4D8A-9041-703A2F022594}" destId="{6BC8DFB4-BBB2-455F-B1B8-5E89982FF689}" srcOrd="0" destOrd="0" parTransId="{22C03B13-CF63-404C-ADFC-1DB2C74727B8}" sibTransId="{BFB230EB-7D93-4473-9042-A6D1F5E9B701}"/>
    <dgm:cxn modelId="{D51914DF-7A03-4E12-92C6-6E455063CE85}" srcId="{A8301008-09B6-4553-94BE-5D396582DCC8}" destId="{72890102-ED63-4D8A-9041-703A2F022594}" srcOrd="4" destOrd="0" parTransId="{AD0F6CFB-3E13-4E31-B640-AFC3BB8A3A17}" sibTransId="{F9BC722A-882C-48A9-BC88-B7924C70DEB8}"/>
    <dgm:cxn modelId="{206F61C5-79B0-4CAD-AA62-2D61BDFD2607}" type="presOf" srcId="{039CB46E-AA43-4F5A-9676-D36EEA182A58}" destId="{AEC35072-E06E-43CB-AD0C-4FCC5CB1EFF6}" srcOrd="0" destOrd="1" presId="urn:microsoft.com/office/officeart/2005/8/layout/process5"/>
    <dgm:cxn modelId="{5F8C8C08-D78E-4780-AB3D-67EEAE303CE0}" type="presOf" srcId="{0CE6FE2F-6631-483F-9025-B499BEFD585A}" destId="{5A7A370F-AEB1-4787-AE24-E6B7467A25D0}" srcOrd="0" destOrd="1" presId="urn:microsoft.com/office/officeart/2005/8/layout/process5"/>
    <dgm:cxn modelId="{9E031AFA-61FE-4930-8BBE-32D7AB549443}" type="presOf" srcId="{AEE140E0-81A7-41A6-8181-D2980C9CC2C4}" destId="{BE6835C0-F11D-485E-A1EF-F79962D343C4}" srcOrd="0" destOrd="1" presId="urn:microsoft.com/office/officeart/2005/8/layout/process5"/>
    <dgm:cxn modelId="{FA5A05F4-FD4A-4FBC-862E-BD96B81C7187}" type="presOf" srcId="{6BC8DFB4-BBB2-455F-B1B8-5E89982FF689}" destId="{8A9A6598-0600-4EF8-8E24-2704FCEE5982}" srcOrd="0" destOrd="1" presId="urn:microsoft.com/office/officeart/2005/8/layout/process5"/>
    <dgm:cxn modelId="{312C325E-F405-4310-AF0E-0412CE9C5B10}" type="presOf" srcId="{DA568BCA-C1E7-48A6-A9D3-65AEBCFDFE80}" destId="{A21EEBD3-F00E-49DC-8010-37B31D21A16C}" srcOrd="0" destOrd="0" presId="urn:microsoft.com/office/officeart/2005/8/layout/process5"/>
    <dgm:cxn modelId="{91BA0510-7914-43CF-B4C6-0B32904C2150}" type="presOf" srcId="{72890102-ED63-4D8A-9041-703A2F022594}" destId="{8A9A6598-0600-4EF8-8E24-2704FCEE5982}" srcOrd="0" destOrd="0" presId="urn:microsoft.com/office/officeart/2005/8/layout/process5"/>
    <dgm:cxn modelId="{7E16E54F-3966-4D05-A660-CBA2D33C5B7F}" type="presOf" srcId="{4FEB8C10-2C0F-4602-B662-24CD754F2FCF}" destId="{C718BC0C-1AD4-4D9A-9F6D-E27A6D97F3B9}" srcOrd="1" destOrd="0" presId="urn:microsoft.com/office/officeart/2005/8/layout/process5"/>
    <dgm:cxn modelId="{53351B5D-AE23-4B61-8F7D-9495CFCDA4F4}" srcId="{A8301008-09B6-4553-94BE-5D396582DCC8}" destId="{F48F216F-0B5F-47A8-B6BD-9EDABEF3056B}" srcOrd="5" destOrd="0" parTransId="{EA38D269-5A2D-4F32-9650-E89C50B723B4}" sibTransId="{7E9105FA-4CD0-4794-BBBD-9CFE4E767CDE}"/>
    <dgm:cxn modelId="{889BC03A-28BA-4724-899D-E192033C4C0A}" type="presOf" srcId="{6308470E-9BC6-4E2A-8C06-0F8BED6D1760}" destId="{0C599D4E-9349-4394-9F50-22BC32B3E4D6}" srcOrd="1" destOrd="0" presId="urn:microsoft.com/office/officeart/2005/8/layout/process5"/>
    <dgm:cxn modelId="{02500726-2547-48D7-B523-46C5D5C79D06}" type="presOf" srcId="{6CA37713-CFB2-4547-9D56-9691E054E0C5}" destId="{BE6835C0-F11D-485E-A1EF-F79962D343C4}" srcOrd="0" destOrd="0" presId="urn:microsoft.com/office/officeart/2005/8/layout/process5"/>
    <dgm:cxn modelId="{EE716184-0CD9-4AA5-A1DA-A6B73D1ADDAE}" type="presOf" srcId="{A8301008-09B6-4553-94BE-5D396582DCC8}" destId="{CCCC8B2A-AAC3-4AE9-AEC3-8245FA4C108D}" srcOrd="0" destOrd="0" presId="urn:microsoft.com/office/officeart/2005/8/layout/process5"/>
    <dgm:cxn modelId="{EA939557-3AB3-44D0-95CC-B72E0C60EA43}" type="presOf" srcId="{DEF798AB-2F55-44DF-8375-8C9F09D12D2A}" destId="{43F4DF98-0F30-4BBF-81D1-63AD2442128C}" srcOrd="0" destOrd="1" presId="urn:microsoft.com/office/officeart/2005/8/layout/process5"/>
    <dgm:cxn modelId="{F7CDC932-694F-4AFE-A9FC-0EDBC5CF669B}" type="presOf" srcId="{29824AFA-9D75-4D5B-AA48-FEA62D44D7DE}" destId="{F1D6C095-34C7-43C4-AF4C-DB0CB18DFD57}" srcOrd="0" destOrd="1" presId="urn:microsoft.com/office/officeart/2005/8/layout/process5"/>
    <dgm:cxn modelId="{02FC8286-77DA-4250-9C33-289C2FACD29D}" type="presOf" srcId="{E221AE80-7EF3-481C-89E2-9D70F5972647}" destId="{99953EF6-0246-4E74-8DE2-89BE221CD6E3}" srcOrd="1" destOrd="0" presId="urn:microsoft.com/office/officeart/2005/8/layout/process5"/>
    <dgm:cxn modelId="{6C6A5EA1-11D4-4BA2-8659-DFC14AD91C3D}" type="presOf" srcId="{6308470E-9BC6-4E2A-8C06-0F8BED6D1760}" destId="{36C01E2E-2E76-4812-8D9A-ECD1E0DCE96C}" srcOrd="0" destOrd="0" presId="urn:microsoft.com/office/officeart/2005/8/layout/process5"/>
    <dgm:cxn modelId="{D460BF8E-F380-4A2F-AFF4-AFADB9C81C3D}" srcId="{20C0880A-78A5-40AE-A802-EC022A066119}" destId="{0CE6FE2F-6631-483F-9025-B499BEFD585A}" srcOrd="0" destOrd="0" parTransId="{2977B2AB-1E58-4B7F-99AD-32B0E7C6C7A9}" sibTransId="{DC9F9FBA-D4E7-4BAB-AD98-4A21F64B42F2}"/>
    <dgm:cxn modelId="{1017DCBC-F499-47FE-865B-1C7645D62F5B}" srcId="{A8301008-09B6-4553-94BE-5D396582DCC8}" destId="{20C0880A-78A5-40AE-A802-EC022A066119}" srcOrd="0" destOrd="0" parTransId="{2339954A-1226-4F57-A5F4-BEF5950A72BE}" sibTransId="{E221AE80-7EF3-481C-89E2-9D70F5972647}"/>
    <dgm:cxn modelId="{3B0D27FE-FD13-44FE-8412-61E83AB196B0}" type="presOf" srcId="{F9BC722A-882C-48A9-BC88-B7924C70DEB8}" destId="{C913B160-233D-42A4-915C-C69DFC97A9AD}" srcOrd="1" destOrd="0" presId="urn:microsoft.com/office/officeart/2005/8/layout/process5"/>
    <dgm:cxn modelId="{E8037901-7148-45B4-87D3-27F75C97D70B}" srcId="{A8301008-09B6-4553-94BE-5D396582DCC8}" destId="{6CA37713-CFB2-4547-9D56-9691E054E0C5}" srcOrd="1" destOrd="0" parTransId="{A73AE03C-B526-465A-9FB4-351CFEFF09E3}" sibTransId="{6308470E-9BC6-4E2A-8C06-0F8BED6D1760}"/>
    <dgm:cxn modelId="{DF7A92E3-578F-4B31-94DD-81765F3B5F48}" type="presOf" srcId="{20C0880A-78A5-40AE-A802-EC022A066119}" destId="{5A7A370F-AEB1-4787-AE24-E6B7467A25D0}" srcOrd="0" destOrd="0" presId="urn:microsoft.com/office/officeart/2005/8/layout/process5"/>
    <dgm:cxn modelId="{8A8B4DC1-1ED9-4318-A6E8-545BC8149561}" srcId="{CB60C510-8949-4D83-9164-EA5511906B6C}" destId="{29824AFA-9D75-4D5B-AA48-FEA62D44D7DE}" srcOrd="0" destOrd="0" parTransId="{C5E83470-8560-469E-AC39-8694860EE2C3}" sibTransId="{B6A3FC14-A4F5-4760-8E40-818D813AB535}"/>
    <dgm:cxn modelId="{BC2BA3CB-F682-4B2A-BDFE-BE8AFA12CA2B}" type="presOf" srcId="{F9BC722A-882C-48A9-BC88-B7924C70DEB8}" destId="{DA9608DA-E81E-4C14-820D-4E703A3700DF}" srcOrd="0" destOrd="0" presId="urn:microsoft.com/office/officeart/2005/8/layout/process5"/>
    <dgm:cxn modelId="{81A3F55E-96A9-4625-839A-0B8E5DE89D07}" type="presOf" srcId="{4FEB8C10-2C0F-4602-B662-24CD754F2FCF}" destId="{D808962E-4BAE-4A34-86F4-646D8D690987}" srcOrd="0" destOrd="0" presId="urn:microsoft.com/office/officeart/2005/8/layout/process5"/>
    <dgm:cxn modelId="{A8965F3D-D727-4B17-8729-19E9C59D1F28}" type="presOf" srcId="{EBD0066D-37E3-4F8A-A165-B993A62266D2}" destId="{A884FA77-79F7-428A-809F-6E557E9CA2B8}" srcOrd="0" destOrd="0" presId="urn:microsoft.com/office/officeart/2005/8/layout/process5"/>
    <dgm:cxn modelId="{514B6E48-7BBA-405D-A16C-40F8BE72CCBA}" srcId="{A8301008-09B6-4553-94BE-5D396582DCC8}" destId="{DA568BCA-C1E7-48A6-A9D3-65AEBCFDFE80}" srcOrd="6" destOrd="0" parTransId="{3157E311-2075-4F26-A323-35D2164266DB}" sibTransId="{E15ADCD9-6F5D-4194-A338-CD05A6B9D464}"/>
    <dgm:cxn modelId="{9FA7E28F-3712-4AED-B631-7FC6DF0493FE}" type="presParOf" srcId="{CCCC8B2A-AAC3-4AE9-AEC3-8245FA4C108D}" destId="{5A7A370F-AEB1-4787-AE24-E6B7467A25D0}" srcOrd="0" destOrd="0" presId="urn:microsoft.com/office/officeart/2005/8/layout/process5"/>
    <dgm:cxn modelId="{23D0C92E-6433-44BD-9913-F4CB99F59C72}" type="presParOf" srcId="{CCCC8B2A-AAC3-4AE9-AEC3-8245FA4C108D}" destId="{84A43DD8-C158-45A6-B5F3-38790936B69C}" srcOrd="1" destOrd="0" presId="urn:microsoft.com/office/officeart/2005/8/layout/process5"/>
    <dgm:cxn modelId="{1923659D-E2A3-4EF8-8F67-1AAD1B1A85FF}" type="presParOf" srcId="{84A43DD8-C158-45A6-B5F3-38790936B69C}" destId="{99953EF6-0246-4E74-8DE2-89BE221CD6E3}" srcOrd="0" destOrd="0" presId="urn:microsoft.com/office/officeart/2005/8/layout/process5"/>
    <dgm:cxn modelId="{AC851EFC-67B9-47F3-87AB-3C6DB067836A}" type="presParOf" srcId="{CCCC8B2A-AAC3-4AE9-AEC3-8245FA4C108D}" destId="{BE6835C0-F11D-485E-A1EF-F79962D343C4}" srcOrd="2" destOrd="0" presId="urn:microsoft.com/office/officeart/2005/8/layout/process5"/>
    <dgm:cxn modelId="{47F8AA1F-2F4E-4881-9A47-8774D1990163}" type="presParOf" srcId="{CCCC8B2A-AAC3-4AE9-AEC3-8245FA4C108D}" destId="{36C01E2E-2E76-4812-8D9A-ECD1E0DCE96C}" srcOrd="3" destOrd="0" presId="urn:microsoft.com/office/officeart/2005/8/layout/process5"/>
    <dgm:cxn modelId="{3351CE85-748F-45A9-BFC1-B78667FBCFA6}" type="presParOf" srcId="{36C01E2E-2E76-4812-8D9A-ECD1E0DCE96C}" destId="{0C599D4E-9349-4394-9F50-22BC32B3E4D6}" srcOrd="0" destOrd="0" presId="urn:microsoft.com/office/officeart/2005/8/layout/process5"/>
    <dgm:cxn modelId="{7D65C11A-2FB0-427D-8D2B-8CEBAB301055}" type="presParOf" srcId="{CCCC8B2A-AAC3-4AE9-AEC3-8245FA4C108D}" destId="{AEC35072-E06E-43CB-AD0C-4FCC5CB1EFF6}" srcOrd="4" destOrd="0" presId="urn:microsoft.com/office/officeart/2005/8/layout/process5"/>
    <dgm:cxn modelId="{95EBA715-00BB-4AE9-8E73-2DF6A64E5C66}" type="presParOf" srcId="{CCCC8B2A-AAC3-4AE9-AEC3-8245FA4C108D}" destId="{A884FA77-79F7-428A-809F-6E557E9CA2B8}" srcOrd="5" destOrd="0" presId="urn:microsoft.com/office/officeart/2005/8/layout/process5"/>
    <dgm:cxn modelId="{B50A5A13-FD58-4F63-A28C-60F47298507D}" type="presParOf" srcId="{A884FA77-79F7-428A-809F-6E557E9CA2B8}" destId="{CD77A9E6-64C8-4218-BEBE-33B14121CC33}" srcOrd="0" destOrd="0" presId="urn:microsoft.com/office/officeart/2005/8/layout/process5"/>
    <dgm:cxn modelId="{21C6212B-6426-4429-9E83-F45B70382A4A}" type="presParOf" srcId="{CCCC8B2A-AAC3-4AE9-AEC3-8245FA4C108D}" destId="{F1D6C095-34C7-43C4-AF4C-DB0CB18DFD57}" srcOrd="6" destOrd="0" presId="urn:microsoft.com/office/officeart/2005/8/layout/process5"/>
    <dgm:cxn modelId="{DC900D98-F18E-4EC0-9958-96470B57325A}" type="presParOf" srcId="{CCCC8B2A-AAC3-4AE9-AEC3-8245FA4C108D}" destId="{D808962E-4BAE-4A34-86F4-646D8D690987}" srcOrd="7" destOrd="0" presId="urn:microsoft.com/office/officeart/2005/8/layout/process5"/>
    <dgm:cxn modelId="{76E16555-EE6F-4490-979C-3B1C87367089}" type="presParOf" srcId="{D808962E-4BAE-4A34-86F4-646D8D690987}" destId="{C718BC0C-1AD4-4D9A-9F6D-E27A6D97F3B9}" srcOrd="0" destOrd="0" presId="urn:microsoft.com/office/officeart/2005/8/layout/process5"/>
    <dgm:cxn modelId="{EE547959-E786-4751-B1CB-98AE4004973B}" type="presParOf" srcId="{CCCC8B2A-AAC3-4AE9-AEC3-8245FA4C108D}" destId="{8A9A6598-0600-4EF8-8E24-2704FCEE5982}" srcOrd="8" destOrd="0" presId="urn:microsoft.com/office/officeart/2005/8/layout/process5"/>
    <dgm:cxn modelId="{91638B28-9626-405A-AABC-ACE2F83EB06F}" type="presParOf" srcId="{CCCC8B2A-AAC3-4AE9-AEC3-8245FA4C108D}" destId="{DA9608DA-E81E-4C14-820D-4E703A3700DF}" srcOrd="9" destOrd="0" presId="urn:microsoft.com/office/officeart/2005/8/layout/process5"/>
    <dgm:cxn modelId="{E9267392-3ACF-4D36-A300-91131645CFD6}" type="presParOf" srcId="{DA9608DA-E81E-4C14-820D-4E703A3700DF}" destId="{C913B160-233D-42A4-915C-C69DFC97A9AD}" srcOrd="0" destOrd="0" presId="urn:microsoft.com/office/officeart/2005/8/layout/process5"/>
    <dgm:cxn modelId="{2DF22975-2909-435A-980F-43ECBD456E9F}" type="presParOf" srcId="{CCCC8B2A-AAC3-4AE9-AEC3-8245FA4C108D}" destId="{43F4DF98-0F30-4BBF-81D1-63AD2442128C}" srcOrd="10" destOrd="0" presId="urn:microsoft.com/office/officeart/2005/8/layout/process5"/>
    <dgm:cxn modelId="{83EA1187-00FA-4D60-A9E0-C4B6605D7D43}" type="presParOf" srcId="{CCCC8B2A-AAC3-4AE9-AEC3-8245FA4C108D}" destId="{E140C9C1-56D1-4AE1-AB76-A94EAF27492D}" srcOrd="11" destOrd="0" presId="urn:microsoft.com/office/officeart/2005/8/layout/process5"/>
    <dgm:cxn modelId="{BAD88608-B7A1-419A-89E6-ECAB2ED8D992}" type="presParOf" srcId="{E140C9C1-56D1-4AE1-AB76-A94EAF27492D}" destId="{27425BAD-999A-4009-9002-189CC66F4717}" srcOrd="0" destOrd="0" presId="urn:microsoft.com/office/officeart/2005/8/layout/process5"/>
    <dgm:cxn modelId="{05FAD08A-54A1-4B79-9452-19731A812F41}" type="presParOf" srcId="{CCCC8B2A-AAC3-4AE9-AEC3-8245FA4C108D}" destId="{A21EEBD3-F00E-49DC-8010-37B31D21A16C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0672D7-ED4D-458E-A297-6918D249B930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3FDE07C-622B-4787-ACDC-D516BFC0C11D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GB" b="1" dirty="0" smtClean="0"/>
            <a:t>Specific import authorization</a:t>
          </a:r>
          <a:r>
            <a:rPr lang="en-GB" dirty="0" smtClean="0"/>
            <a:t> (</a:t>
          </a:r>
          <a:r>
            <a:rPr lang="en-GB" b="1" dirty="0" smtClean="0"/>
            <a:t>SIA</a:t>
          </a:r>
          <a:r>
            <a:rPr lang="en-GB" dirty="0" smtClean="0"/>
            <a:t>) provide official consent for the import of specific regulated articles and specify phytosanitary import requirements</a:t>
          </a:r>
          <a:endParaRPr lang="en-US" dirty="0"/>
        </a:p>
      </dgm:t>
    </dgm:pt>
    <dgm:pt modelId="{E8DD2B85-E092-49C0-8141-C331BEDDCFC7}" type="parTrans" cxnId="{F915515B-7BC4-4DF6-8EC2-CDABC25E654C}">
      <dgm:prSet/>
      <dgm:spPr/>
      <dgm:t>
        <a:bodyPr/>
        <a:lstStyle/>
        <a:p>
          <a:endParaRPr lang="en-US"/>
        </a:p>
      </dgm:t>
    </dgm:pt>
    <dgm:pt modelId="{7B8FB567-37D2-4C6A-A557-469D828B1913}" type="sibTrans" cxnId="{F915515B-7BC4-4DF6-8EC2-CDABC25E654C}">
      <dgm:prSet/>
      <dgm:spPr/>
      <dgm:t>
        <a:bodyPr/>
        <a:lstStyle/>
        <a:p>
          <a:endParaRPr lang="en-US"/>
        </a:p>
      </dgm:t>
    </dgm:pt>
    <dgm:pt modelId="{C3EFBB74-65C1-4926-B01F-10DA8788C8F0}">
      <dgm:prSet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GB" dirty="0" smtClean="0"/>
            <a:t>SIAs may be </a:t>
          </a:r>
          <a:r>
            <a:rPr lang="en-GB" b="1" dirty="0" smtClean="0"/>
            <a:t>used when</a:t>
          </a:r>
          <a:r>
            <a:rPr lang="en-US" baseline="0" dirty="0" smtClean="0"/>
            <a:t>:</a:t>
          </a:r>
          <a:endParaRPr lang="en-US" dirty="0"/>
        </a:p>
      </dgm:t>
    </dgm:pt>
    <dgm:pt modelId="{EC3C6CF9-4FE8-4E09-AE84-835B9BEB61E9}" type="parTrans" cxnId="{25E15446-BFF7-4874-BCD3-E22B8133E88F}">
      <dgm:prSet/>
      <dgm:spPr/>
      <dgm:t>
        <a:bodyPr/>
        <a:lstStyle/>
        <a:p>
          <a:endParaRPr lang="en-US"/>
        </a:p>
      </dgm:t>
    </dgm:pt>
    <dgm:pt modelId="{00B882F1-968D-4642-AEB8-AD41553F3895}" type="sibTrans" cxnId="{25E15446-BFF7-4874-BCD3-E22B8133E88F}">
      <dgm:prSet/>
      <dgm:spPr/>
      <dgm:t>
        <a:bodyPr/>
        <a:lstStyle/>
        <a:p>
          <a:endParaRPr lang="en-US"/>
        </a:p>
      </dgm:t>
    </dgm:pt>
    <dgm:pt modelId="{0C87FA0A-6B7A-4FEA-8FD6-AD1ACFC5CF41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GB" dirty="0" smtClean="0"/>
            <a:t>SIAs </a:t>
          </a:r>
          <a:r>
            <a:rPr lang="en-GB" b="1" dirty="0" smtClean="0"/>
            <a:t>do not replace the obligation </a:t>
          </a:r>
          <a:r>
            <a:rPr lang="en-GB" dirty="0" smtClean="0"/>
            <a:t>of the NPPO of the importing country to communicate the phytosanitary import requirements</a:t>
          </a:r>
          <a:endParaRPr lang="en-US" dirty="0"/>
        </a:p>
      </dgm:t>
    </dgm:pt>
    <dgm:pt modelId="{8D87C009-B14F-4273-82F8-EB0D1EC51291}" type="parTrans" cxnId="{828352C1-782B-459B-86FB-AAF0CF9CEEBB}">
      <dgm:prSet/>
      <dgm:spPr/>
      <dgm:t>
        <a:bodyPr/>
        <a:lstStyle/>
        <a:p>
          <a:endParaRPr lang="es-AR"/>
        </a:p>
      </dgm:t>
    </dgm:pt>
    <dgm:pt modelId="{9143529E-5FE3-4406-9A97-956F8AA9EE40}" type="sibTrans" cxnId="{828352C1-782B-459B-86FB-AAF0CF9CEEBB}">
      <dgm:prSet/>
      <dgm:spPr/>
      <dgm:t>
        <a:bodyPr/>
        <a:lstStyle/>
        <a:p>
          <a:endParaRPr lang="es-AR"/>
        </a:p>
      </dgm:t>
    </dgm:pt>
    <dgm:pt modelId="{AD499FFA-4627-4C10-A91C-9E562BF12522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GB" dirty="0" smtClean="0"/>
            <a:t>official consent for import is necessary</a:t>
          </a:r>
          <a:r>
            <a:rPr lang="en-US" baseline="0" dirty="0" smtClean="0"/>
            <a:t> </a:t>
          </a:r>
          <a:endParaRPr lang="en-US" dirty="0"/>
        </a:p>
      </dgm:t>
    </dgm:pt>
    <dgm:pt modelId="{5C937297-B942-4F5F-8BB7-FE06784DC3FC}" type="sibTrans" cxnId="{48F42ACF-44FD-4C22-9C62-BA2B67293E73}">
      <dgm:prSet/>
      <dgm:spPr/>
      <dgm:t>
        <a:bodyPr/>
        <a:lstStyle/>
        <a:p>
          <a:endParaRPr lang="en-US"/>
        </a:p>
      </dgm:t>
    </dgm:pt>
    <dgm:pt modelId="{F17999FD-C8E2-4F5D-93C2-4D2943F16D30}" type="parTrans" cxnId="{48F42ACF-44FD-4C22-9C62-BA2B67293E73}">
      <dgm:prSet/>
      <dgm:spPr/>
      <dgm:t>
        <a:bodyPr/>
        <a:lstStyle/>
        <a:p>
          <a:endParaRPr lang="en-US"/>
        </a:p>
      </dgm:t>
    </dgm:pt>
    <dgm:pt modelId="{D41D51BD-AA28-4340-84EE-0E12BACF7E9B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GB" dirty="0" smtClean="0"/>
            <a:t>phytosanitary import requirements have not been established</a:t>
          </a:r>
          <a:endParaRPr lang="en-US" dirty="0"/>
        </a:p>
      </dgm:t>
    </dgm:pt>
    <dgm:pt modelId="{30E63D7B-761B-4802-8744-8A7031C4919A}" type="parTrans" cxnId="{11BF0795-05A6-4606-BC81-E90BA4E942A3}">
      <dgm:prSet/>
      <dgm:spPr/>
      <dgm:t>
        <a:bodyPr/>
        <a:lstStyle/>
        <a:p>
          <a:endParaRPr lang="es-AR"/>
        </a:p>
      </dgm:t>
    </dgm:pt>
    <dgm:pt modelId="{C2A22607-4E84-4563-ACE6-E815312F5029}" type="sibTrans" cxnId="{11BF0795-05A6-4606-BC81-E90BA4E942A3}">
      <dgm:prSet/>
      <dgm:spPr/>
      <dgm:t>
        <a:bodyPr/>
        <a:lstStyle/>
        <a:p>
          <a:endParaRPr lang="es-AR"/>
        </a:p>
      </dgm:t>
    </dgm:pt>
    <dgm:pt modelId="{95281E41-9B14-41E5-B608-E3D6A4B1BD5D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GB" dirty="0" smtClean="0"/>
            <a:t>import would otherwise be prohibited</a:t>
          </a:r>
          <a:endParaRPr lang="en-US" dirty="0"/>
        </a:p>
      </dgm:t>
    </dgm:pt>
    <dgm:pt modelId="{7904F3ED-93B6-4A19-BBFB-43F351F53CDB}" type="parTrans" cxnId="{45D47CBE-3BE3-47BE-BF90-5AC5C4B167AB}">
      <dgm:prSet/>
      <dgm:spPr/>
      <dgm:t>
        <a:bodyPr/>
        <a:lstStyle/>
        <a:p>
          <a:endParaRPr lang="es-AR"/>
        </a:p>
      </dgm:t>
    </dgm:pt>
    <dgm:pt modelId="{556C22AC-64E1-46E7-BEF9-D65A303A3ECE}" type="sibTrans" cxnId="{45D47CBE-3BE3-47BE-BF90-5AC5C4B167AB}">
      <dgm:prSet/>
      <dgm:spPr/>
      <dgm:t>
        <a:bodyPr/>
        <a:lstStyle/>
        <a:p>
          <a:endParaRPr lang="es-AR"/>
        </a:p>
      </dgm:t>
    </dgm:pt>
    <dgm:pt modelId="{27EF3092-CFD1-4A53-B482-517046097FD4}" type="pres">
      <dgm:prSet presAssocID="{200672D7-ED4D-458E-A297-6918D249B9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4D5B69-FA08-44A9-B8DD-6837481F3312}" type="pres">
      <dgm:prSet presAssocID="{F3FDE07C-622B-4787-ACDC-D516BFC0C11D}" presName="linNode" presStyleCnt="0"/>
      <dgm:spPr/>
    </dgm:pt>
    <dgm:pt modelId="{E3B9DE29-CCAA-496D-B02E-17C14DE2A403}" type="pres">
      <dgm:prSet presAssocID="{F3FDE07C-622B-4787-ACDC-D516BFC0C11D}" presName="parentText" presStyleLbl="node1" presStyleIdx="0" presStyleCnt="3" custScaleX="277653" custScaleY="537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9F524A-5EE1-497E-88FA-C1699804AD9F}" type="pres">
      <dgm:prSet presAssocID="{7B8FB567-37D2-4C6A-A557-469D828B1913}" presName="sp" presStyleCnt="0"/>
      <dgm:spPr/>
    </dgm:pt>
    <dgm:pt modelId="{13393B52-5C5A-4928-A929-688918D2C0EA}" type="pres">
      <dgm:prSet presAssocID="{0C87FA0A-6B7A-4FEA-8FD6-AD1ACFC5CF41}" presName="linNode" presStyleCnt="0"/>
      <dgm:spPr/>
    </dgm:pt>
    <dgm:pt modelId="{DECEE2E2-7B94-411C-AE7D-AD3AE3324863}" type="pres">
      <dgm:prSet presAssocID="{0C87FA0A-6B7A-4FEA-8FD6-AD1ACFC5CF41}" presName="parentText" presStyleLbl="node1" presStyleIdx="1" presStyleCnt="3" custScaleX="277653" custScaleY="53700" custLinFactY="12659" custLinFactNeighborX="-3639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5D9FB593-83DC-4D5E-BE59-30E82923993A}" type="pres">
      <dgm:prSet presAssocID="{9143529E-5FE3-4406-9A97-956F8AA9EE40}" presName="sp" presStyleCnt="0"/>
      <dgm:spPr/>
    </dgm:pt>
    <dgm:pt modelId="{FF80D77B-FA69-4718-8017-2F521818D03C}" type="pres">
      <dgm:prSet presAssocID="{C3EFBB74-65C1-4926-B01F-10DA8788C8F0}" presName="linNode" presStyleCnt="0"/>
      <dgm:spPr/>
    </dgm:pt>
    <dgm:pt modelId="{C3164D25-5611-4014-AF50-0261FC63103E}" type="pres">
      <dgm:prSet presAssocID="{C3EFBB74-65C1-4926-B01F-10DA8788C8F0}" presName="parentText" presStyleLbl="node1" presStyleIdx="2" presStyleCnt="3" custLinFactNeighborX="1" custLinFactNeighborY="-5954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BEE17-075F-43D7-8F72-EE0F299237C6}" type="pres">
      <dgm:prSet presAssocID="{C3EFBB74-65C1-4926-B01F-10DA8788C8F0}" presName="descendantText" presStyleLbl="alignAccFollowNode1" presStyleIdx="0" presStyleCnt="1" custLinFactNeighborX="-634" custLinFactNeighborY="-767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8631715-6379-4165-B3FF-1033765BBEB5}" type="presOf" srcId="{AD499FFA-4627-4C10-A91C-9E562BF12522}" destId="{B50BEE17-075F-43D7-8F72-EE0F299237C6}" srcOrd="0" destOrd="0" presId="urn:microsoft.com/office/officeart/2005/8/layout/vList5"/>
    <dgm:cxn modelId="{48F42ACF-44FD-4C22-9C62-BA2B67293E73}" srcId="{C3EFBB74-65C1-4926-B01F-10DA8788C8F0}" destId="{AD499FFA-4627-4C10-A91C-9E562BF12522}" srcOrd="0" destOrd="0" parTransId="{F17999FD-C8E2-4F5D-93C2-4D2943F16D30}" sibTransId="{5C937297-B942-4F5F-8BB7-FE06784DC3FC}"/>
    <dgm:cxn modelId="{3C8590F6-F996-4FEE-998B-A0E370ABC22A}" type="presOf" srcId="{95281E41-9B14-41E5-B608-E3D6A4B1BD5D}" destId="{B50BEE17-075F-43D7-8F72-EE0F299237C6}" srcOrd="0" destOrd="2" presId="urn:microsoft.com/office/officeart/2005/8/layout/vList5"/>
    <dgm:cxn modelId="{770A5DFE-AA94-4540-992D-722CAA54F7B0}" type="presOf" srcId="{D41D51BD-AA28-4340-84EE-0E12BACF7E9B}" destId="{B50BEE17-075F-43D7-8F72-EE0F299237C6}" srcOrd="0" destOrd="1" presId="urn:microsoft.com/office/officeart/2005/8/layout/vList5"/>
    <dgm:cxn modelId="{45D47CBE-3BE3-47BE-BF90-5AC5C4B167AB}" srcId="{C3EFBB74-65C1-4926-B01F-10DA8788C8F0}" destId="{95281E41-9B14-41E5-B608-E3D6A4B1BD5D}" srcOrd="2" destOrd="0" parTransId="{7904F3ED-93B6-4A19-BBFB-43F351F53CDB}" sibTransId="{556C22AC-64E1-46E7-BEF9-D65A303A3ECE}"/>
    <dgm:cxn modelId="{828352C1-782B-459B-86FB-AAF0CF9CEEBB}" srcId="{200672D7-ED4D-458E-A297-6918D249B930}" destId="{0C87FA0A-6B7A-4FEA-8FD6-AD1ACFC5CF41}" srcOrd="1" destOrd="0" parTransId="{8D87C009-B14F-4273-82F8-EB0D1EC51291}" sibTransId="{9143529E-5FE3-4406-9A97-956F8AA9EE40}"/>
    <dgm:cxn modelId="{B8C80440-B9D7-471D-B148-6652FD90BD9C}" type="presOf" srcId="{200672D7-ED4D-458E-A297-6918D249B930}" destId="{27EF3092-CFD1-4A53-B482-517046097FD4}" srcOrd="0" destOrd="0" presId="urn:microsoft.com/office/officeart/2005/8/layout/vList5"/>
    <dgm:cxn modelId="{9C5012DD-0281-4095-8DCF-2D3EF9A419B6}" type="presOf" srcId="{C3EFBB74-65C1-4926-B01F-10DA8788C8F0}" destId="{C3164D25-5611-4014-AF50-0261FC63103E}" srcOrd="0" destOrd="0" presId="urn:microsoft.com/office/officeart/2005/8/layout/vList5"/>
    <dgm:cxn modelId="{11BF0795-05A6-4606-BC81-E90BA4E942A3}" srcId="{C3EFBB74-65C1-4926-B01F-10DA8788C8F0}" destId="{D41D51BD-AA28-4340-84EE-0E12BACF7E9B}" srcOrd="1" destOrd="0" parTransId="{30E63D7B-761B-4802-8744-8A7031C4919A}" sibTransId="{C2A22607-4E84-4563-ACE6-E815312F5029}"/>
    <dgm:cxn modelId="{25E15446-BFF7-4874-BCD3-E22B8133E88F}" srcId="{200672D7-ED4D-458E-A297-6918D249B930}" destId="{C3EFBB74-65C1-4926-B01F-10DA8788C8F0}" srcOrd="2" destOrd="0" parTransId="{EC3C6CF9-4FE8-4E09-AE84-835B9BEB61E9}" sibTransId="{00B882F1-968D-4642-AEB8-AD41553F3895}"/>
    <dgm:cxn modelId="{29CA9DAE-6E1C-4E33-926F-D087DF68E192}" type="presOf" srcId="{0C87FA0A-6B7A-4FEA-8FD6-AD1ACFC5CF41}" destId="{DECEE2E2-7B94-411C-AE7D-AD3AE3324863}" srcOrd="0" destOrd="0" presId="urn:microsoft.com/office/officeart/2005/8/layout/vList5"/>
    <dgm:cxn modelId="{8CFBE287-AA51-45FD-AA48-9728F0901B36}" type="presOf" srcId="{F3FDE07C-622B-4787-ACDC-D516BFC0C11D}" destId="{E3B9DE29-CCAA-496D-B02E-17C14DE2A403}" srcOrd="0" destOrd="0" presId="urn:microsoft.com/office/officeart/2005/8/layout/vList5"/>
    <dgm:cxn modelId="{F915515B-7BC4-4DF6-8EC2-CDABC25E654C}" srcId="{200672D7-ED4D-458E-A297-6918D249B930}" destId="{F3FDE07C-622B-4787-ACDC-D516BFC0C11D}" srcOrd="0" destOrd="0" parTransId="{E8DD2B85-E092-49C0-8141-C331BEDDCFC7}" sibTransId="{7B8FB567-37D2-4C6A-A557-469D828B1913}"/>
    <dgm:cxn modelId="{290F4AEA-026F-4833-824E-8E4A2F4EC9CA}" type="presParOf" srcId="{27EF3092-CFD1-4A53-B482-517046097FD4}" destId="{5A4D5B69-FA08-44A9-B8DD-6837481F3312}" srcOrd="0" destOrd="0" presId="urn:microsoft.com/office/officeart/2005/8/layout/vList5"/>
    <dgm:cxn modelId="{C9E8E781-0DC7-449C-8C35-29B704E43FF8}" type="presParOf" srcId="{5A4D5B69-FA08-44A9-B8DD-6837481F3312}" destId="{E3B9DE29-CCAA-496D-B02E-17C14DE2A403}" srcOrd="0" destOrd="0" presId="urn:microsoft.com/office/officeart/2005/8/layout/vList5"/>
    <dgm:cxn modelId="{31C57D23-A14A-48F9-B6E8-799EA16ECF36}" type="presParOf" srcId="{27EF3092-CFD1-4A53-B482-517046097FD4}" destId="{A59F524A-5EE1-497E-88FA-C1699804AD9F}" srcOrd="1" destOrd="0" presId="urn:microsoft.com/office/officeart/2005/8/layout/vList5"/>
    <dgm:cxn modelId="{3C8F2B00-BE69-4A6A-B2D5-8A717289CAF5}" type="presParOf" srcId="{27EF3092-CFD1-4A53-B482-517046097FD4}" destId="{13393B52-5C5A-4928-A929-688918D2C0EA}" srcOrd="2" destOrd="0" presId="urn:microsoft.com/office/officeart/2005/8/layout/vList5"/>
    <dgm:cxn modelId="{51FA0443-8F92-4F0B-A5A1-D0FCF43E2738}" type="presParOf" srcId="{13393B52-5C5A-4928-A929-688918D2C0EA}" destId="{DECEE2E2-7B94-411C-AE7D-AD3AE3324863}" srcOrd="0" destOrd="0" presId="urn:microsoft.com/office/officeart/2005/8/layout/vList5"/>
    <dgm:cxn modelId="{D4ED6FDF-F5FC-4D7F-B198-CAD4AC24FE8E}" type="presParOf" srcId="{27EF3092-CFD1-4A53-B482-517046097FD4}" destId="{5D9FB593-83DC-4D5E-BE59-30E82923993A}" srcOrd="3" destOrd="0" presId="urn:microsoft.com/office/officeart/2005/8/layout/vList5"/>
    <dgm:cxn modelId="{3EEBE9D1-996D-45AE-8263-D1E740077EF7}" type="presParOf" srcId="{27EF3092-CFD1-4A53-B482-517046097FD4}" destId="{FF80D77B-FA69-4718-8017-2F521818D03C}" srcOrd="4" destOrd="0" presId="urn:microsoft.com/office/officeart/2005/8/layout/vList5"/>
    <dgm:cxn modelId="{A145C167-6B05-428A-8795-B9212A5D2E81}" type="presParOf" srcId="{FF80D77B-FA69-4718-8017-2F521818D03C}" destId="{C3164D25-5611-4014-AF50-0261FC63103E}" srcOrd="0" destOrd="0" presId="urn:microsoft.com/office/officeart/2005/8/layout/vList5"/>
    <dgm:cxn modelId="{ECB79DA9-3143-469E-98E5-F0E1C71B2C90}" type="presParOf" srcId="{FF80D77B-FA69-4718-8017-2F521818D03C}" destId="{B50BEE17-075F-43D7-8F72-EE0F299237C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DADA17C-C4D2-487F-BA92-B655F034B9B3}" type="doc">
      <dgm:prSet loTypeId="urn:microsoft.com/office/officeart/2011/layout/Circle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E44761C-6997-4386-9D64-1AAD37D82E15}">
      <dgm:prSet phldrT="[Text]" custT="1"/>
      <dgm:spPr/>
      <dgm:t>
        <a:bodyPr/>
        <a:lstStyle/>
        <a:p>
          <a:r>
            <a:rPr lang="en-US" sz="1200" dirty="0" smtClean="0"/>
            <a:t>Elements of SIAS</a:t>
          </a:r>
          <a:endParaRPr lang="en-US" sz="1200" dirty="0"/>
        </a:p>
      </dgm:t>
    </dgm:pt>
    <dgm:pt modelId="{EEBCE895-4F0B-41E7-BE3E-7906290C06EF}" type="parTrans" cxnId="{0EEFE646-470A-4B69-B696-06EC92EF9FE6}">
      <dgm:prSet/>
      <dgm:spPr/>
      <dgm:t>
        <a:bodyPr/>
        <a:lstStyle/>
        <a:p>
          <a:endParaRPr lang="en-US"/>
        </a:p>
      </dgm:t>
    </dgm:pt>
    <dgm:pt modelId="{047D8165-0C13-425F-871F-23B7B729BB0C}" type="sibTrans" cxnId="{0EEFE646-470A-4B69-B696-06EC92EF9FE6}">
      <dgm:prSet/>
      <dgm:spPr/>
      <dgm:t>
        <a:bodyPr/>
        <a:lstStyle/>
        <a:p>
          <a:endParaRPr lang="en-US"/>
        </a:p>
      </dgm:t>
    </dgm:pt>
    <dgm:pt modelId="{A2628670-AB9C-4EA0-9C39-B043E60D52CE}">
      <dgm:prSet phldrT="[Text]" custT="1"/>
      <dgm:spPr/>
      <dgm:t>
        <a:bodyPr/>
        <a:lstStyle/>
        <a:p>
          <a:r>
            <a:rPr lang="en-GB" sz="1200" dirty="0" smtClean="0"/>
            <a:t>Responsibilities</a:t>
          </a:r>
          <a:endParaRPr lang="en-US" sz="1200" dirty="0"/>
        </a:p>
      </dgm:t>
    </dgm:pt>
    <dgm:pt modelId="{B2DB0B61-5081-428B-B287-F8F16C7AABD8}" type="parTrans" cxnId="{12501389-8E6E-4FC9-8FE6-419377B1FA9A}">
      <dgm:prSet/>
      <dgm:spPr/>
      <dgm:t>
        <a:bodyPr/>
        <a:lstStyle/>
        <a:p>
          <a:endParaRPr lang="en-US"/>
        </a:p>
      </dgm:t>
    </dgm:pt>
    <dgm:pt modelId="{69E09133-8CA2-4CFD-B80B-CE9F7DDA1451}" type="sibTrans" cxnId="{12501389-8E6E-4FC9-8FE6-419377B1FA9A}">
      <dgm:prSet/>
      <dgm:spPr/>
      <dgm:t>
        <a:bodyPr/>
        <a:lstStyle/>
        <a:p>
          <a:endParaRPr lang="en-US"/>
        </a:p>
      </dgm:t>
    </dgm:pt>
    <dgm:pt modelId="{C382F03E-AE58-40D4-A89F-19C42EE12E6C}">
      <dgm:prSet phldrT="[Text]" custT="1"/>
      <dgm:spPr/>
      <dgm:t>
        <a:bodyPr/>
        <a:lstStyle/>
        <a:p>
          <a:r>
            <a:rPr lang="en-GB" sz="1200" dirty="0" smtClean="0"/>
            <a:t>General import authorizations</a:t>
          </a:r>
          <a:endParaRPr lang="en-US" sz="1200" dirty="0"/>
        </a:p>
      </dgm:t>
    </dgm:pt>
    <dgm:pt modelId="{E58C6D17-54B3-4066-A1C7-582D50138DFE}" type="parTrans" cxnId="{1FE211E5-C89F-4D47-9454-D48EE4420604}">
      <dgm:prSet/>
      <dgm:spPr/>
      <dgm:t>
        <a:bodyPr/>
        <a:lstStyle/>
        <a:p>
          <a:endParaRPr lang="en-US"/>
        </a:p>
      </dgm:t>
    </dgm:pt>
    <dgm:pt modelId="{44A98FB9-68FB-48C6-AF68-7B23240A8895}" type="sibTrans" cxnId="{1FE211E5-C89F-4D47-9454-D48EE4420604}">
      <dgm:prSet/>
      <dgm:spPr/>
      <dgm:t>
        <a:bodyPr/>
        <a:lstStyle/>
        <a:p>
          <a:endParaRPr lang="en-US"/>
        </a:p>
      </dgm:t>
    </dgm:pt>
    <dgm:pt modelId="{D7243CC1-410E-460B-858C-4A06F0B3DB55}">
      <dgm:prSet phldrT="[Text]" custT="1"/>
      <dgm:spPr/>
      <dgm:t>
        <a:bodyPr/>
        <a:lstStyle/>
        <a:p>
          <a:r>
            <a:rPr lang="en-GB" sz="1200" dirty="0" smtClean="0"/>
            <a:t>Possible uses of SIAs</a:t>
          </a:r>
          <a:endParaRPr lang="en-US" sz="1200" dirty="0"/>
        </a:p>
      </dgm:t>
    </dgm:pt>
    <dgm:pt modelId="{33B052A9-1D00-44C6-9E8B-8556D424DBEE}" type="parTrans" cxnId="{473FCAE3-C837-4127-B143-889142DB4240}">
      <dgm:prSet/>
      <dgm:spPr/>
      <dgm:t>
        <a:bodyPr/>
        <a:lstStyle/>
        <a:p>
          <a:endParaRPr lang="es-AR"/>
        </a:p>
      </dgm:t>
    </dgm:pt>
    <dgm:pt modelId="{238CF041-1AF5-46FA-99DD-D48FDC431C6F}" type="sibTrans" cxnId="{473FCAE3-C837-4127-B143-889142DB4240}">
      <dgm:prSet/>
      <dgm:spPr/>
      <dgm:t>
        <a:bodyPr/>
        <a:lstStyle/>
        <a:p>
          <a:endParaRPr lang="es-AR"/>
        </a:p>
      </dgm:t>
    </dgm:pt>
    <dgm:pt modelId="{A7D55C90-9279-4521-846A-BAC0DBEA9EF6}" type="pres">
      <dgm:prSet presAssocID="{0DADA17C-C4D2-487F-BA92-B655F034B9B3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F70DC8F3-3E11-4265-8BCF-BBACB03FC5BE}" type="pres">
      <dgm:prSet presAssocID="{C382F03E-AE58-40D4-A89F-19C42EE12E6C}" presName="Accent4" presStyleCnt="0"/>
      <dgm:spPr/>
    </dgm:pt>
    <dgm:pt modelId="{C68E4BB0-E0C6-43E0-A6E4-12CD286DD510}" type="pres">
      <dgm:prSet presAssocID="{C382F03E-AE58-40D4-A89F-19C42EE12E6C}" presName="Accent" presStyleLbl="node1" presStyleIdx="0" presStyleCnt="4" custLinFactNeighborY="-20965"/>
      <dgm:spPr/>
      <dgm:t>
        <a:bodyPr/>
        <a:lstStyle/>
        <a:p>
          <a:endParaRPr lang="en-US"/>
        </a:p>
      </dgm:t>
    </dgm:pt>
    <dgm:pt modelId="{03386FBE-B0BF-4A30-86E1-052101F61CE9}" type="pres">
      <dgm:prSet presAssocID="{C382F03E-AE58-40D4-A89F-19C42EE12E6C}" presName="ParentBackground4" presStyleCnt="0"/>
      <dgm:spPr/>
    </dgm:pt>
    <dgm:pt modelId="{26D0CB6F-9D1E-4870-A28C-24B3E6F34270}" type="pres">
      <dgm:prSet presAssocID="{C382F03E-AE58-40D4-A89F-19C42EE12E6C}" presName="ParentBackground" presStyleLbl="fgAcc1" presStyleIdx="0" presStyleCnt="4" custLinFactNeighborY="-23509"/>
      <dgm:spPr/>
      <dgm:t>
        <a:bodyPr/>
        <a:lstStyle/>
        <a:p>
          <a:endParaRPr lang="en-US"/>
        </a:p>
      </dgm:t>
    </dgm:pt>
    <dgm:pt modelId="{85C8BDC8-516C-4CDF-8660-CFD53B518185}" type="pres">
      <dgm:prSet presAssocID="{C382F03E-AE58-40D4-A89F-19C42EE12E6C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91400FB1-1374-4B63-AA4B-4916A458A11C}" type="pres">
      <dgm:prSet presAssocID="{A2628670-AB9C-4EA0-9C39-B043E60D52CE}" presName="Accent3" presStyleCnt="0"/>
      <dgm:spPr/>
    </dgm:pt>
    <dgm:pt modelId="{E383C4F5-3DAD-4D8B-9707-03D7012EE91C}" type="pres">
      <dgm:prSet presAssocID="{A2628670-AB9C-4EA0-9C39-B043E60D52CE}" presName="Accent" presStyleLbl="node1" presStyleIdx="1" presStyleCnt="4" custLinFactNeighborY="-13776"/>
      <dgm:spPr/>
    </dgm:pt>
    <dgm:pt modelId="{C7870C51-9910-4C59-B047-C3F47F216A4A}" type="pres">
      <dgm:prSet presAssocID="{A2628670-AB9C-4EA0-9C39-B043E60D52CE}" presName="ParentBackground3" presStyleCnt="0"/>
      <dgm:spPr/>
    </dgm:pt>
    <dgm:pt modelId="{37C8EEE5-C7F1-40CA-952F-3BA974652F54}" type="pres">
      <dgm:prSet presAssocID="{A2628670-AB9C-4EA0-9C39-B043E60D52CE}" presName="ParentBackground" presStyleLbl="fgAcc1" presStyleIdx="1" presStyleCnt="4" custLinFactNeighborY="-21868"/>
      <dgm:spPr/>
      <dgm:t>
        <a:bodyPr/>
        <a:lstStyle/>
        <a:p>
          <a:endParaRPr lang="en-US"/>
        </a:p>
      </dgm:t>
    </dgm:pt>
    <dgm:pt modelId="{F262CC18-4497-4687-8312-99B86E5388C5}" type="pres">
      <dgm:prSet presAssocID="{A2628670-AB9C-4EA0-9C39-B043E60D52CE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2600B6EF-4099-4FAD-9D78-EFB2E808B89B}" type="pres">
      <dgm:prSet presAssocID="{D7243CC1-410E-460B-858C-4A06F0B3DB55}" presName="Accent2" presStyleCnt="0"/>
      <dgm:spPr/>
    </dgm:pt>
    <dgm:pt modelId="{E6B31F4C-0878-4E12-9189-380DE3489E1B}" type="pres">
      <dgm:prSet presAssocID="{D7243CC1-410E-460B-858C-4A06F0B3DB55}" presName="Accent" presStyleLbl="node1" presStyleIdx="2" presStyleCnt="4" custLinFactNeighborY="-13448"/>
      <dgm:spPr/>
    </dgm:pt>
    <dgm:pt modelId="{B60E97B6-236C-4AC6-9D0C-66253E6F883D}" type="pres">
      <dgm:prSet presAssocID="{D7243CC1-410E-460B-858C-4A06F0B3DB55}" presName="ParentBackground2" presStyleCnt="0"/>
      <dgm:spPr/>
    </dgm:pt>
    <dgm:pt modelId="{69E50619-BC96-46F8-977A-73DEB10A6AEE}" type="pres">
      <dgm:prSet presAssocID="{D7243CC1-410E-460B-858C-4A06F0B3DB55}" presName="ParentBackground" presStyleLbl="fgAcc1" presStyleIdx="2" presStyleCnt="4" custLinFactNeighborX="-496" custLinFactNeighborY="-21206"/>
      <dgm:spPr/>
      <dgm:t>
        <a:bodyPr/>
        <a:lstStyle/>
        <a:p>
          <a:endParaRPr lang="es-AR"/>
        </a:p>
      </dgm:t>
    </dgm:pt>
    <dgm:pt modelId="{EB526869-3A2C-4C03-8FFE-8F4B70CCA3F1}" type="pres">
      <dgm:prSet presAssocID="{D7243CC1-410E-460B-858C-4A06F0B3DB55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7863A790-976C-4466-9151-967372B44496}" type="pres">
      <dgm:prSet presAssocID="{8E44761C-6997-4386-9D64-1AAD37D82E15}" presName="Accent1" presStyleCnt="0"/>
      <dgm:spPr/>
    </dgm:pt>
    <dgm:pt modelId="{574DAFAF-C354-4CB4-B5DC-2AD4E9F76473}" type="pres">
      <dgm:prSet presAssocID="{8E44761C-6997-4386-9D64-1AAD37D82E15}" presName="Accent" presStyleLbl="node1" presStyleIdx="3" presStyleCnt="4" custLinFactNeighborY="-15634"/>
      <dgm:spPr/>
      <dgm:t>
        <a:bodyPr/>
        <a:lstStyle/>
        <a:p>
          <a:endParaRPr lang="en-US"/>
        </a:p>
      </dgm:t>
    </dgm:pt>
    <dgm:pt modelId="{C918D609-8CF4-4D05-8FFA-477F71A4301E}" type="pres">
      <dgm:prSet presAssocID="{8E44761C-6997-4386-9D64-1AAD37D82E15}" presName="ParentBackground1" presStyleCnt="0"/>
      <dgm:spPr/>
    </dgm:pt>
    <dgm:pt modelId="{9C9378A5-A50C-4E83-91E7-152F5E2FD5FD}" type="pres">
      <dgm:prSet presAssocID="{8E44761C-6997-4386-9D64-1AAD37D82E15}" presName="ParentBackground" presStyleLbl="fgAcc1" presStyleIdx="3" presStyleCnt="4" custLinFactNeighborY="-24685"/>
      <dgm:spPr/>
      <dgm:t>
        <a:bodyPr/>
        <a:lstStyle/>
        <a:p>
          <a:endParaRPr lang="en-US"/>
        </a:p>
      </dgm:t>
    </dgm:pt>
    <dgm:pt modelId="{9444350C-1A5C-4542-B827-F1F44FD69FFC}" type="pres">
      <dgm:prSet presAssocID="{8E44761C-6997-4386-9D64-1AAD37D82E15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D19A367-565A-48B3-B014-EDB34FCC3BF4}" type="presOf" srcId="{8E44761C-6997-4386-9D64-1AAD37D82E15}" destId="{9C9378A5-A50C-4E83-91E7-152F5E2FD5FD}" srcOrd="0" destOrd="0" presId="urn:microsoft.com/office/officeart/2011/layout/CircleProcess"/>
    <dgm:cxn modelId="{C8093BE0-EEB3-43B7-B3E7-36CF814E6BE7}" type="presOf" srcId="{C382F03E-AE58-40D4-A89F-19C42EE12E6C}" destId="{85C8BDC8-516C-4CDF-8660-CFD53B518185}" srcOrd="1" destOrd="0" presId="urn:microsoft.com/office/officeart/2011/layout/CircleProcess"/>
    <dgm:cxn modelId="{57F65919-54A3-4032-B19B-824E33018E6A}" type="presOf" srcId="{0DADA17C-C4D2-487F-BA92-B655F034B9B3}" destId="{A7D55C90-9279-4521-846A-BAC0DBEA9EF6}" srcOrd="0" destOrd="0" presId="urn:microsoft.com/office/officeart/2011/layout/CircleProcess"/>
    <dgm:cxn modelId="{3B8134C9-2EFF-4025-8363-272DEC4D26E4}" type="presOf" srcId="{A2628670-AB9C-4EA0-9C39-B043E60D52CE}" destId="{37C8EEE5-C7F1-40CA-952F-3BA974652F54}" srcOrd="0" destOrd="0" presId="urn:microsoft.com/office/officeart/2011/layout/CircleProcess"/>
    <dgm:cxn modelId="{D2AADFD4-BF35-43BE-AC02-52C3DF0C9765}" type="presOf" srcId="{A2628670-AB9C-4EA0-9C39-B043E60D52CE}" destId="{F262CC18-4497-4687-8312-99B86E5388C5}" srcOrd="1" destOrd="0" presId="urn:microsoft.com/office/officeart/2011/layout/CircleProcess"/>
    <dgm:cxn modelId="{12501389-8E6E-4FC9-8FE6-419377B1FA9A}" srcId="{0DADA17C-C4D2-487F-BA92-B655F034B9B3}" destId="{A2628670-AB9C-4EA0-9C39-B043E60D52CE}" srcOrd="2" destOrd="0" parTransId="{B2DB0B61-5081-428B-B287-F8F16C7AABD8}" sibTransId="{69E09133-8CA2-4CFD-B80B-CE9F7DDA1451}"/>
    <dgm:cxn modelId="{3DDCF371-F173-4229-9D18-18ACE2CED991}" type="presOf" srcId="{8E44761C-6997-4386-9D64-1AAD37D82E15}" destId="{9444350C-1A5C-4542-B827-F1F44FD69FFC}" srcOrd="1" destOrd="0" presId="urn:microsoft.com/office/officeart/2011/layout/CircleProcess"/>
    <dgm:cxn modelId="{1811D96A-84A5-4F75-BDA8-00895D002D94}" type="presOf" srcId="{D7243CC1-410E-460B-858C-4A06F0B3DB55}" destId="{69E50619-BC96-46F8-977A-73DEB10A6AEE}" srcOrd="0" destOrd="0" presId="urn:microsoft.com/office/officeart/2011/layout/CircleProcess"/>
    <dgm:cxn modelId="{473FCAE3-C837-4127-B143-889142DB4240}" srcId="{0DADA17C-C4D2-487F-BA92-B655F034B9B3}" destId="{D7243CC1-410E-460B-858C-4A06F0B3DB55}" srcOrd="1" destOrd="0" parTransId="{33B052A9-1D00-44C6-9E8B-8556D424DBEE}" sibTransId="{238CF041-1AF5-46FA-99DD-D48FDC431C6F}"/>
    <dgm:cxn modelId="{0EEFE646-470A-4B69-B696-06EC92EF9FE6}" srcId="{0DADA17C-C4D2-487F-BA92-B655F034B9B3}" destId="{8E44761C-6997-4386-9D64-1AAD37D82E15}" srcOrd="0" destOrd="0" parTransId="{EEBCE895-4F0B-41E7-BE3E-7906290C06EF}" sibTransId="{047D8165-0C13-425F-871F-23B7B729BB0C}"/>
    <dgm:cxn modelId="{A910283B-0E5B-4168-A23F-5206C960A671}" type="presOf" srcId="{C382F03E-AE58-40D4-A89F-19C42EE12E6C}" destId="{26D0CB6F-9D1E-4870-A28C-24B3E6F34270}" srcOrd="0" destOrd="0" presId="urn:microsoft.com/office/officeart/2011/layout/CircleProcess"/>
    <dgm:cxn modelId="{B2BD089E-5517-4BEE-9366-70667826F0D8}" type="presOf" srcId="{D7243CC1-410E-460B-858C-4A06F0B3DB55}" destId="{EB526869-3A2C-4C03-8FFE-8F4B70CCA3F1}" srcOrd="1" destOrd="0" presId="urn:microsoft.com/office/officeart/2011/layout/CircleProcess"/>
    <dgm:cxn modelId="{1FE211E5-C89F-4D47-9454-D48EE4420604}" srcId="{0DADA17C-C4D2-487F-BA92-B655F034B9B3}" destId="{C382F03E-AE58-40D4-A89F-19C42EE12E6C}" srcOrd="3" destOrd="0" parTransId="{E58C6D17-54B3-4066-A1C7-582D50138DFE}" sibTransId="{44A98FB9-68FB-48C6-AF68-7B23240A8895}"/>
    <dgm:cxn modelId="{9D5CFE9C-42DF-49CC-A0A8-1960F2C699E1}" type="presParOf" srcId="{A7D55C90-9279-4521-846A-BAC0DBEA9EF6}" destId="{F70DC8F3-3E11-4265-8BCF-BBACB03FC5BE}" srcOrd="0" destOrd="0" presId="urn:microsoft.com/office/officeart/2011/layout/CircleProcess"/>
    <dgm:cxn modelId="{98E6D2C8-421C-447B-8E76-63A5FA80481C}" type="presParOf" srcId="{F70DC8F3-3E11-4265-8BCF-BBACB03FC5BE}" destId="{C68E4BB0-E0C6-43E0-A6E4-12CD286DD510}" srcOrd="0" destOrd="0" presId="urn:microsoft.com/office/officeart/2011/layout/CircleProcess"/>
    <dgm:cxn modelId="{9DC7E5AB-F91A-4C76-BB6F-F42062108268}" type="presParOf" srcId="{A7D55C90-9279-4521-846A-BAC0DBEA9EF6}" destId="{03386FBE-B0BF-4A30-86E1-052101F61CE9}" srcOrd="1" destOrd="0" presId="urn:microsoft.com/office/officeart/2011/layout/CircleProcess"/>
    <dgm:cxn modelId="{239F572C-3346-4B51-AD2E-2493505BF3B4}" type="presParOf" srcId="{03386FBE-B0BF-4A30-86E1-052101F61CE9}" destId="{26D0CB6F-9D1E-4870-A28C-24B3E6F34270}" srcOrd="0" destOrd="0" presId="urn:microsoft.com/office/officeart/2011/layout/CircleProcess"/>
    <dgm:cxn modelId="{5E6A5487-F67C-4344-891E-960A7CC24745}" type="presParOf" srcId="{A7D55C90-9279-4521-846A-BAC0DBEA9EF6}" destId="{85C8BDC8-516C-4CDF-8660-CFD53B518185}" srcOrd="2" destOrd="0" presId="urn:microsoft.com/office/officeart/2011/layout/CircleProcess"/>
    <dgm:cxn modelId="{78E5EE64-5AEB-48F3-A18E-903603F9FF3F}" type="presParOf" srcId="{A7D55C90-9279-4521-846A-BAC0DBEA9EF6}" destId="{91400FB1-1374-4B63-AA4B-4916A458A11C}" srcOrd="3" destOrd="0" presId="urn:microsoft.com/office/officeart/2011/layout/CircleProcess"/>
    <dgm:cxn modelId="{5DFB9DAF-A4CA-4168-B072-CA7DD1C0D141}" type="presParOf" srcId="{91400FB1-1374-4B63-AA4B-4916A458A11C}" destId="{E383C4F5-3DAD-4D8B-9707-03D7012EE91C}" srcOrd="0" destOrd="0" presId="urn:microsoft.com/office/officeart/2011/layout/CircleProcess"/>
    <dgm:cxn modelId="{295A48E8-1993-48FA-8CF6-BD71FC16B4CE}" type="presParOf" srcId="{A7D55C90-9279-4521-846A-BAC0DBEA9EF6}" destId="{C7870C51-9910-4C59-B047-C3F47F216A4A}" srcOrd="4" destOrd="0" presId="urn:microsoft.com/office/officeart/2011/layout/CircleProcess"/>
    <dgm:cxn modelId="{59E534EC-5796-43AF-8D10-79907BF38923}" type="presParOf" srcId="{C7870C51-9910-4C59-B047-C3F47F216A4A}" destId="{37C8EEE5-C7F1-40CA-952F-3BA974652F54}" srcOrd="0" destOrd="0" presId="urn:microsoft.com/office/officeart/2011/layout/CircleProcess"/>
    <dgm:cxn modelId="{4CF89D96-0EB9-4961-88B0-6DD7A931B67F}" type="presParOf" srcId="{A7D55C90-9279-4521-846A-BAC0DBEA9EF6}" destId="{F262CC18-4497-4687-8312-99B86E5388C5}" srcOrd="5" destOrd="0" presId="urn:microsoft.com/office/officeart/2011/layout/CircleProcess"/>
    <dgm:cxn modelId="{C150F9F7-7789-4DB7-AEE3-E40DDB0549E0}" type="presParOf" srcId="{A7D55C90-9279-4521-846A-BAC0DBEA9EF6}" destId="{2600B6EF-4099-4FAD-9D78-EFB2E808B89B}" srcOrd="6" destOrd="0" presId="urn:microsoft.com/office/officeart/2011/layout/CircleProcess"/>
    <dgm:cxn modelId="{FA1C9695-E3B2-458D-A2C2-9EC687BCFA47}" type="presParOf" srcId="{2600B6EF-4099-4FAD-9D78-EFB2E808B89B}" destId="{E6B31F4C-0878-4E12-9189-380DE3489E1B}" srcOrd="0" destOrd="0" presId="urn:microsoft.com/office/officeart/2011/layout/CircleProcess"/>
    <dgm:cxn modelId="{20900F2D-799F-46AD-904B-C0C81F109B75}" type="presParOf" srcId="{A7D55C90-9279-4521-846A-BAC0DBEA9EF6}" destId="{B60E97B6-236C-4AC6-9D0C-66253E6F883D}" srcOrd="7" destOrd="0" presId="urn:microsoft.com/office/officeart/2011/layout/CircleProcess"/>
    <dgm:cxn modelId="{F62ECB89-1E9C-418B-9DD5-655D59999EF8}" type="presParOf" srcId="{B60E97B6-236C-4AC6-9D0C-66253E6F883D}" destId="{69E50619-BC96-46F8-977A-73DEB10A6AEE}" srcOrd="0" destOrd="0" presId="urn:microsoft.com/office/officeart/2011/layout/CircleProcess"/>
    <dgm:cxn modelId="{4EEA7BBA-D106-43A4-8172-F993BFF2E0C3}" type="presParOf" srcId="{A7D55C90-9279-4521-846A-BAC0DBEA9EF6}" destId="{EB526869-3A2C-4C03-8FFE-8F4B70CCA3F1}" srcOrd="8" destOrd="0" presId="urn:microsoft.com/office/officeart/2011/layout/CircleProcess"/>
    <dgm:cxn modelId="{AC550F41-E23E-475C-9EA1-8055C3EDFDC4}" type="presParOf" srcId="{A7D55C90-9279-4521-846A-BAC0DBEA9EF6}" destId="{7863A790-976C-4466-9151-967372B44496}" srcOrd="9" destOrd="0" presId="urn:microsoft.com/office/officeart/2011/layout/CircleProcess"/>
    <dgm:cxn modelId="{7164C331-9291-4D91-BDDD-834C222D0B2D}" type="presParOf" srcId="{7863A790-976C-4466-9151-967372B44496}" destId="{574DAFAF-C354-4CB4-B5DC-2AD4E9F76473}" srcOrd="0" destOrd="0" presId="urn:microsoft.com/office/officeart/2011/layout/CircleProcess"/>
    <dgm:cxn modelId="{8BB4A2EB-48A7-48E2-BAC2-26674E1A88B3}" type="presParOf" srcId="{A7D55C90-9279-4521-846A-BAC0DBEA9EF6}" destId="{C918D609-8CF4-4D05-8FFA-477F71A4301E}" srcOrd="10" destOrd="0" presId="urn:microsoft.com/office/officeart/2011/layout/CircleProcess"/>
    <dgm:cxn modelId="{9F5850A9-31D9-4089-827A-66BCA95C4DC2}" type="presParOf" srcId="{C918D609-8CF4-4D05-8FFA-477F71A4301E}" destId="{9C9378A5-A50C-4E83-91E7-152F5E2FD5FD}" srcOrd="0" destOrd="0" presId="urn:microsoft.com/office/officeart/2011/layout/CircleProcess"/>
    <dgm:cxn modelId="{3B9EE8BD-CC35-4A70-A467-05CD0ED33B55}" type="presParOf" srcId="{A7D55C90-9279-4521-846A-BAC0DBEA9EF6}" destId="{9444350C-1A5C-4542-B827-F1F44FD69FFC}" srcOrd="11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n-US" b="1" dirty="0" smtClean="0">
              <a:effectLst/>
            </a:rPr>
            <a:t>Elements of SIAs</a:t>
          </a:r>
          <a:endParaRPr lang="en-US" b="1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n-US" dirty="0" smtClean="0">
              <a:effectLst/>
            </a:rPr>
            <a:t>- </a:t>
          </a:r>
          <a:r>
            <a:rPr lang="en-GB" dirty="0" smtClean="0"/>
            <a:t>Addressee or consignee</a:t>
          </a:r>
        </a:p>
        <a:p>
          <a:pPr algn="l" rtl="0"/>
          <a:r>
            <a:rPr lang="en-GB" dirty="0" smtClean="0">
              <a:effectLst/>
            </a:rPr>
            <a:t>- </a:t>
          </a:r>
          <a:r>
            <a:rPr lang="en-GB" dirty="0" smtClean="0"/>
            <a:t>Minimum information requirements (importer’s information; date of issuance; description of commodity; country of origin and country of export; intended use of the commodity; phytosanitary import requirements; period of validity)</a:t>
          </a:r>
        </a:p>
        <a:p>
          <a:pPr algn="l" rtl="0"/>
          <a:r>
            <a:rPr lang="en-GB" dirty="0" smtClean="0"/>
            <a:t>- Additional information that may be included</a:t>
          </a:r>
        </a:p>
        <a:p>
          <a:pPr algn="l" rtl="0"/>
          <a:r>
            <a:rPr lang="en-GB" dirty="0" smtClean="0"/>
            <a:t>- Language</a:t>
          </a: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2554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29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559CB80-103A-4A75-B64D-3D3B04D0134C}" type="presOf" srcId="{2C243417-4429-4F99-9031-B494CD4F6649}" destId="{CF0706D9-00F0-468B-8241-FAC70EC4A3A4}" srcOrd="0" destOrd="0" presId="urn:microsoft.com/office/officeart/2005/8/layout/vList2"/>
    <dgm:cxn modelId="{BFE18B78-793D-4958-9103-D2800299E128}" type="presOf" srcId="{BCCA384B-61CF-46E2-B938-356AACF564F9}" destId="{A8BD9E9C-7492-466D-82DB-E410D5ABD254}" srcOrd="0" destOrd="0" presId="urn:microsoft.com/office/officeart/2005/8/layout/vList2"/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C6E99F2B-92CF-448F-828B-7E7E8C7E8DDF}" type="presOf" srcId="{57490F1C-EAA0-4708-9D90-530F8B54C6EA}" destId="{5FE61560-10CC-43AC-8188-78B860A2B38A}" srcOrd="0" destOrd="0" presId="urn:microsoft.com/office/officeart/2005/8/layout/vList2"/>
    <dgm:cxn modelId="{55E5B658-0E29-42DF-8D05-8D778CBD85E6}" type="presParOf" srcId="{CF0706D9-00F0-468B-8241-FAC70EC4A3A4}" destId="{5FE61560-10CC-43AC-8188-78B860A2B38A}" srcOrd="0" destOrd="0" presId="urn:microsoft.com/office/officeart/2005/8/layout/vList2"/>
    <dgm:cxn modelId="{FD6438F1-40DA-466A-95BE-4CA78AE97C54}" type="presParOf" srcId="{CF0706D9-00F0-468B-8241-FAC70EC4A3A4}" destId="{C2BB8742-F1F5-4F63-BCF9-314F69289CB5}" srcOrd="1" destOrd="0" presId="urn:microsoft.com/office/officeart/2005/8/layout/vList2"/>
    <dgm:cxn modelId="{F9EDEC89-6B92-414E-B7C3-989845284890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n-GB" sz="2400" b="1" dirty="0" smtClean="0"/>
            <a:t>Possible uses </a:t>
          </a:r>
          <a:r>
            <a:rPr lang="en-US" sz="2400" b="1" dirty="0" smtClean="0">
              <a:effectLst/>
            </a:rPr>
            <a:t>of SIAs</a:t>
          </a:r>
          <a:endParaRPr lang="en-US" sz="2400" b="1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n-GB" dirty="0" smtClean="0"/>
            <a:t>- Research and scientific purposes</a:t>
          </a:r>
        </a:p>
        <a:p>
          <a:pPr algn="l" rtl="0"/>
          <a:r>
            <a:rPr lang="en-GB" dirty="0" smtClean="0"/>
            <a:t>- Exhibition purposes</a:t>
          </a:r>
        </a:p>
        <a:p>
          <a:pPr algn="l" rtl="0"/>
          <a:r>
            <a:rPr lang="en-GB" dirty="0" smtClean="0"/>
            <a:t>- Educational purposes</a:t>
          </a:r>
        </a:p>
        <a:p>
          <a:pPr algn="l" rtl="0"/>
          <a:r>
            <a:rPr lang="en-GB" dirty="0" smtClean="0"/>
            <a:t>- Religious or cultural purposes </a:t>
          </a:r>
        </a:p>
        <a:p>
          <a:pPr algn="l" rtl="0"/>
          <a:r>
            <a:rPr lang="en-GB" dirty="0" smtClean="0"/>
            <a:t>- Articles for which the NPPO of the importing country requires the ability to trace and manage over a period of time after entry </a:t>
          </a:r>
        </a:p>
        <a:p>
          <a:pPr algn="l" rtl="0"/>
          <a:r>
            <a:rPr lang="en-GB" dirty="0" smtClean="0"/>
            <a:t>- Emergency situations</a:t>
          </a:r>
        </a:p>
        <a:p>
          <a:pPr algn="l" rtl="0"/>
          <a:r>
            <a:rPr lang="en-GB" dirty="0" smtClean="0"/>
            <a:t>- Biological control agents and other beneficial organisms</a:t>
          </a:r>
        </a:p>
        <a:p>
          <a:pPr algn="l" rtl="0"/>
          <a:r>
            <a:rPr lang="en-GB" dirty="0" smtClean="0"/>
            <a:t>- Situations where general import authorizations have not been developed</a:t>
          </a:r>
        </a:p>
        <a:p>
          <a:pPr algn="l" rtl="0"/>
          <a:r>
            <a:rPr lang="en-GB" dirty="0" smtClean="0"/>
            <a:t>- Situations where it is not possible to develop general phytosanitary import requirements that can manage the relevant pest risk</a:t>
          </a: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2554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29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D32B3264-7466-4279-8E83-A8C19F436A4E}" type="presOf" srcId="{57490F1C-EAA0-4708-9D90-530F8B54C6EA}" destId="{5FE61560-10CC-43AC-8188-78B860A2B38A}" srcOrd="0" destOrd="0" presId="urn:microsoft.com/office/officeart/2005/8/layout/vList2"/>
    <dgm:cxn modelId="{B0EAC24A-D5E0-4892-B80B-C0552673C2C2}" type="presOf" srcId="{BCCA384B-61CF-46E2-B938-356AACF564F9}" destId="{A8BD9E9C-7492-466D-82DB-E410D5ABD254}" srcOrd="0" destOrd="0" presId="urn:microsoft.com/office/officeart/2005/8/layout/vList2"/>
    <dgm:cxn modelId="{2308225A-8132-49F2-95BD-540283F3A478}" type="presOf" srcId="{2C243417-4429-4F99-9031-B494CD4F6649}" destId="{CF0706D9-00F0-468B-8241-FAC70EC4A3A4}" srcOrd="0" destOrd="0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ED8403E6-8CD2-4332-9351-BAC259FB3BA3}" type="presParOf" srcId="{CF0706D9-00F0-468B-8241-FAC70EC4A3A4}" destId="{5FE61560-10CC-43AC-8188-78B860A2B38A}" srcOrd="0" destOrd="0" presId="urn:microsoft.com/office/officeart/2005/8/layout/vList2"/>
    <dgm:cxn modelId="{CCF1C90A-4B65-4F13-869A-3B0CBC96EE6F}" type="presParOf" srcId="{CF0706D9-00F0-468B-8241-FAC70EC4A3A4}" destId="{C2BB8742-F1F5-4F63-BCF9-314F69289CB5}" srcOrd="1" destOrd="0" presId="urn:microsoft.com/office/officeart/2005/8/layout/vList2"/>
    <dgm:cxn modelId="{6628A63B-00DA-4BF2-9B76-FC8CE8ADE91D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n-GB" sz="2200" b="1" dirty="0" smtClean="0">
              <a:effectLst/>
            </a:rPr>
            <a:t>Responsibilities</a:t>
          </a:r>
          <a:endParaRPr lang="en-US" sz="2200" b="1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n-US" sz="1700" dirty="0" smtClean="0">
              <a:effectLst/>
            </a:rPr>
            <a:t>- </a:t>
          </a:r>
          <a:r>
            <a:rPr lang="en-US" sz="1700" dirty="0" smtClean="0"/>
            <a:t>The NPPO of the importing country</a:t>
          </a:r>
          <a:endParaRPr lang="en-GB" sz="1700" dirty="0" smtClean="0"/>
        </a:p>
        <a:p>
          <a:pPr algn="l" rtl="0"/>
          <a:r>
            <a:rPr lang="en-GB" sz="1700" dirty="0" smtClean="0">
              <a:effectLst/>
            </a:rPr>
            <a:t>- </a:t>
          </a:r>
          <a:r>
            <a:rPr lang="en-GB" sz="1700" dirty="0" smtClean="0"/>
            <a:t>Importers</a:t>
          </a:r>
        </a:p>
        <a:p>
          <a:pPr algn="l" rtl="0"/>
          <a:r>
            <a:rPr lang="en-GB" sz="1700" dirty="0" smtClean="0"/>
            <a:t>- Exporters</a:t>
          </a:r>
        </a:p>
        <a:p>
          <a:pPr algn="l" rtl="0"/>
          <a:r>
            <a:rPr lang="en-GB" sz="1700" dirty="0" smtClean="0"/>
            <a:t>- NPPOs of exporting countries</a:t>
          </a: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2554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29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29C392F-C5F5-474F-B46E-8FA9FB4B82A2}" type="presOf" srcId="{2C243417-4429-4F99-9031-B494CD4F6649}" destId="{CF0706D9-00F0-468B-8241-FAC70EC4A3A4}" srcOrd="0" destOrd="0" presId="urn:microsoft.com/office/officeart/2005/8/layout/vList2"/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C5FE6F02-7BEE-40F6-94DE-64075B2B3AEB}" type="presOf" srcId="{BCCA384B-61CF-46E2-B938-356AACF564F9}" destId="{A8BD9E9C-7492-466D-82DB-E410D5ABD254}" srcOrd="0" destOrd="0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C72C1204-233F-4C4B-ADE0-C4E1E8260727}" type="presOf" srcId="{57490F1C-EAA0-4708-9D90-530F8B54C6EA}" destId="{5FE61560-10CC-43AC-8188-78B860A2B38A}" srcOrd="0" destOrd="0" presId="urn:microsoft.com/office/officeart/2005/8/layout/vList2"/>
    <dgm:cxn modelId="{E116DDA6-1434-4D86-807A-900A85E5D847}" type="presParOf" srcId="{CF0706D9-00F0-468B-8241-FAC70EC4A3A4}" destId="{5FE61560-10CC-43AC-8188-78B860A2B38A}" srcOrd="0" destOrd="0" presId="urn:microsoft.com/office/officeart/2005/8/layout/vList2"/>
    <dgm:cxn modelId="{9C3CAFE3-B9F3-4FF7-97B7-24A691006B72}" type="presParOf" srcId="{CF0706D9-00F0-468B-8241-FAC70EC4A3A4}" destId="{C2BB8742-F1F5-4F63-BCF9-314F69289CB5}" srcOrd="1" destOrd="0" presId="urn:microsoft.com/office/officeart/2005/8/layout/vList2"/>
    <dgm:cxn modelId="{8C9AF039-E170-4BBB-8EC2-A2FC0FC851F9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n-GB" b="1" dirty="0" smtClean="0">
              <a:effectLst/>
            </a:rPr>
            <a:t>General import authorizations</a:t>
          </a:r>
          <a:endParaRPr lang="en-US" b="1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/>
          <a:r>
            <a:rPr lang="en-US" dirty="0" smtClean="0">
              <a:effectLst/>
            </a:rPr>
            <a:t>- W</a:t>
          </a:r>
          <a:r>
            <a:rPr lang="en-GB" dirty="0" smtClean="0"/>
            <a:t>hen SIAs become routine</a:t>
          </a:r>
        </a:p>
        <a:p>
          <a:pPr algn="l" rtl="0"/>
          <a:r>
            <a:rPr lang="en-GB" dirty="0" smtClean="0">
              <a:effectLst/>
            </a:rPr>
            <a:t>- </a:t>
          </a:r>
          <a:r>
            <a:rPr lang="en-GB" dirty="0" smtClean="0"/>
            <a:t>When an SIA has been issued as a result of an emergency situation but appropriate phytosanitary measures have been established</a:t>
          </a:r>
        </a:p>
        <a:p>
          <a:pPr algn="l" rtl="0"/>
          <a:r>
            <a:rPr lang="en-GB" dirty="0" smtClean="0"/>
            <a:t>- When monitoring of trade confirms the effectiveness of phytosanitary import requirements set in an SIA</a:t>
          </a: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2554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29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11A19D01-37D9-4F62-B81C-BC6A4C2DC6B5}" type="presOf" srcId="{BCCA384B-61CF-46E2-B938-356AACF564F9}" destId="{A8BD9E9C-7492-466D-82DB-E410D5ABD254}" srcOrd="0" destOrd="0" presId="urn:microsoft.com/office/officeart/2005/8/layout/vList2"/>
    <dgm:cxn modelId="{ACE985F7-58D3-4919-9145-DA7A50E2BB55}" type="presOf" srcId="{2C243417-4429-4F99-9031-B494CD4F6649}" destId="{CF0706D9-00F0-468B-8241-FAC70EC4A3A4}" srcOrd="0" destOrd="0" presId="urn:microsoft.com/office/officeart/2005/8/layout/vList2"/>
    <dgm:cxn modelId="{8CF66D23-9B8C-4DBD-8B09-A850685F2535}" type="presOf" srcId="{57490F1C-EAA0-4708-9D90-530F8B54C6EA}" destId="{5FE61560-10CC-43AC-8188-78B860A2B38A}" srcOrd="0" destOrd="0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BB00A380-A7D6-4C0A-9E83-283285A31D44}" type="presParOf" srcId="{CF0706D9-00F0-468B-8241-FAC70EC4A3A4}" destId="{5FE61560-10CC-43AC-8188-78B860A2B38A}" srcOrd="0" destOrd="0" presId="urn:microsoft.com/office/officeart/2005/8/layout/vList2"/>
    <dgm:cxn modelId="{4989C8E8-3F3A-4D11-B55B-C28315F641BF}" type="presParOf" srcId="{CF0706D9-00F0-468B-8241-FAC70EC4A3A4}" destId="{C2BB8742-F1F5-4F63-BCF9-314F69289CB5}" srcOrd="1" destOrd="0" presId="urn:microsoft.com/office/officeart/2005/8/layout/vList2"/>
    <dgm:cxn modelId="{92C6F24F-2541-4D11-8C3F-5A728A6B7C25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AAA7C2B-D530-4786-BE9D-77B8A7FAC59B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8C1FC4-13ED-473D-B58A-0780FDAA04D2}">
      <dgm:prSet custT="1"/>
      <dgm:spPr/>
      <dgm:t>
        <a:bodyPr/>
        <a:lstStyle/>
        <a:p>
          <a:pPr rtl="0"/>
          <a:r>
            <a:rPr lang="en-GB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Consultation page (full text of the ISPM):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6F7D8E-E558-4FCE-B9D1-53A699E277AF}" type="parTrans" cxnId="{A6647D3A-362D-4A8C-BC66-443245D753C0}">
      <dgm:prSet/>
      <dgm:spPr/>
      <dgm:t>
        <a:bodyPr/>
        <a:lstStyle/>
        <a:p>
          <a:endParaRPr lang="en-US"/>
        </a:p>
      </dgm:t>
    </dgm:pt>
    <dgm:pt modelId="{F15E62EF-AE76-4A39-9639-105E63AB5CBE}" type="sibTrans" cxnId="{A6647D3A-362D-4A8C-BC66-443245D753C0}">
      <dgm:prSet/>
      <dgm:spPr/>
      <dgm:t>
        <a:bodyPr/>
        <a:lstStyle/>
        <a:p>
          <a:endParaRPr lang="en-US"/>
        </a:p>
      </dgm:t>
    </dgm:pt>
    <dgm:pt modelId="{363C19E2-64D1-42CF-8B71-E7BB11900DAE}">
      <dgm:prSet custT="1"/>
      <dgm:spPr/>
      <dgm:t>
        <a:bodyPr/>
        <a:lstStyle/>
        <a:p>
          <a:pPr rtl="0"/>
          <a:r>
            <a:rPr lang="en-GB" sz="18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Report of the EWG meeting drafting the ISPM: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46559BB-9A74-4591-A228-DFFBBF7F4CA2}" type="parTrans" cxnId="{15E0DC10-AB49-44A5-A5B7-A49B4A22E242}">
      <dgm:prSet/>
      <dgm:spPr/>
      <dgm:t>
        <a:bodyPr/>
        <a:lstStyle/>
        <a:p>
          <a:endParaRPr lang="en-US"/>
        </a:p>
      </dgm:t>
    </dgm:pt>
    <dgm:pt modelId="{9AD85B5D-5CCA-4C46-89D0-925561458248}" type="sibTrans" cxnId="{15E0DC10-AB49-44A5-A5B7-A49B4A22E242}">
      <dgm:prSet/>
      <dgm:spPr/>
      <dgm:t>
        <a:bodyPr/>
        <a:lstStyle/>
        <a:p>
          <a:endParaRPr lang="en-US"/>
        </a:p>
      </dgm:t>
    </dgm:pt>
    <dgm:pt modelId="{C7222B87-600A-410A-A428-48387D14B8FA}">
      <dgm:prSet/>
      <dgm:spPr/>
      <dgm:t>
        <a:bodyPr/>
        <a:lstStyle/>
        <a:p>
          <a:pPr rtl="0"/>
          <a:r>
            <a:rPr lang="en-US" baseline="0" dirty="0" smtClean="0"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dirty="0"/>
        </a:p>
      </dgm:t>
    </dgm:pt>
    <dgm:pt modelId="{4DD0C907-F729-45BE-AFF6-8775D64C1C52}" type="parTrans" cxnId="{EAA2B199-4CD4-4E04-B275-8564A5758839}">
      <dgm:prSet/>
      <dgm:spPr/>
      <dgm:t>
        <a:bodyPr/>
        <a:lstStyle/>
        <a:p>
          <a:endParaRPr lang="en-US"/>
        </a:p>
      </dgm:t>
    </dgm:pt>
    <dgm:pt modelId="{88134C82-9E1B-4FA9-9E4C-E81B5125CD54}" type="sibTrans" cxnId="{EAA2B199-4CD4-4E04-B275-8564A5758839}">
      <dgm:prSet/>
      <dgm:spPr/>
      <dgm:t>
        <a:bodyPr/>
        <a:lstStyle/>
        <a:p>
          <a:endParaRPr lang="en-US"/>
        </a:p>
      </dgm:t>
    </dgm:pt>
    <dgm:pt modelId="{623C1AB7-3B83-4CFB-AA25-913D2E3D1162}">
      <dgm:prSet custT="1"/>
      <dgm:spPr/>
      <dgm:t>
        <a:bodyPr/>
        <a:lstStyle/>
        <a:p>
          <a:pPr rtl="0"/>
          <a:r>
            <a:rPr lang="es-AR" sz="1800" baseline="0" dirty="0" smtClean="0">
              <a:hlinkClick xmlns:r="http://schemas.openxmlformats.org/officeDocument/2006/relationships" r:id="rId2"/>
            </a:rPr>
            <a:t>https://assets.ippc.int/static/media/files/publication/en/2021/03/Report_EWG_IA_2021_Feb_2021-03-15.pdf</a:t>
          </a:r>
          <a:r>
            <a:rPr lang="es-AR" sz="1800" baseline="0" dirty="0" smtClean="0"/>
            <a:t> </a:t>
          </a:r>
          <a:r>
            <a:rPr lang="en-US" sz="1800" baseline="0" dirty="0" smtClean="0"/>
            <a:t> </a:t>
          </a:r>
          <a:endParaRPr lang="en-US" sz="1800" dirty="0"/>
        </a:p>
      </dgm:t>
    </dgm:pt>
    <dgm:pt modelId="{D3787140-1524-46DF-A0BE-35716A4980B8}" type="parTrans" cxnId="{D8C5C790-5D07-4904-93AC-3F35050F3922}">
      <dgm:prSet/>
      <dgm:spPr/>
      <dgm:t>
        <a:bodyPr/>
        <a:lstStyle/>
        <a:p>
          <a:endParaRPr lang="en-US"/>
        </a:p>
      </dgm:t>
    </dgm:pt>
    <dgm:pt modelId="{8EABF474-E150-495D-B542-816112D273A7}" type="sibTrans" cxnId="{D8C5C790-5D07-4904-93AC-3F35050F3922}">
      <dgm:prSet/>
      <dgm:spPr/>
      <dgm:t>
        <a:bodyPr/>
        <a:lstStyle/>
        <a:p>
          <a:endParaRPr lang="en-US"/>
        </a:p>
      </dgm:t>
    </dgm:pt>
    <dgm:pt modelId="{B134C467-961B-4973-A5D0-8FD76C7577B0}" type="pres">
      <dgm:prSet presAssocID="{EAAA7C2B-D530-4786-BE9D-77B8A7FAC59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5E5AE8-FB4D-421E-B363-6E367D86BE07}" type="pres">
      <dgm:prSet presAssocID="{328C1FC4-13ED-473D-B58A-0780FDAA04D2}" presName="parentLin" presStyleCnt="0"/>
      <dgm:spPr/>
    </dgm:pt>
    <dgm:pt modelId="{56E276EC-322B-46ED-B62D-4EB971E010E7}" type="pres">
      <dgm:prSet presAssocID="{328C1FC4-13ED-473D-B58A-0780FDAA04D2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D435A06E-C5C5-4A69-A66E-5897B561176D}" type="pres">
      <dgm:prSet presAssocID="{328C1FC4-13ED-473D-B58A-0780FDAA04D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D3CC53-22A1-47E6-BE18-31C5242B75D5}" type="pres">
      <dgm:prSet presAssocID="{328C1FC4-13ED-473D-B58A-0780FDAA04D2}" presName="negativeSpace" presStyleCnt="0"/>
      <dgm:spPr/>
    </dgm:pt>
    <dgm:pt modelId="{1A69E518-EBB6-4C37-A28B-A7D99AB3B901}" type="pres">
      <dgm:prSet presAssocID="{328C1FC4-13ED-473D-B58A-0780FDAA04D2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71B314-12B9-42CB-B90A-2FB47A949409}" type="pres">
      <dgm:prSet presAssocID="{F15E62EF-AE76-4A39-9639-105E63AB5CBE}" presName="spaceBetweenRectangles" presStyleCnt="0"/>
      <dgm:spPr/>
    </dgm:pt>
    <dgm:pt modelId="{B73C1C84-7F71-4215-9916-6D470D15CAC7}" type="pres">
      <dgm:prSet presAssocID="{363C19E2-64D1-42CF-8B71-E7BB11900DAE}" presName="parentLin" presStyleCnt="0"/>
      <dgm:spPr/>
    </dgm:pt>
    <dgm:pt modelId="{E994444E-C3DE-4443-91C7-657D8A53D4D9}" type="pres">
      <dgm:prSet presAssocID="{363C19E2-64D1-42CF-8B71-E7BB11900DAE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E53AC034-CE47-4606-9314-E7AC14E1FDAA}" type="pres">
      <dgm:prSet presAssocID="{363C19E2-64D1-42CF-8B71-E7BB11900DA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FAB966-A714-434C-922F-ECED604CE57B}" type="pres">
      <dgm:prSet presAssocID="{363C19E2-64D1-42CF-8B71-E7BB11900DAE}" presName="negativeSpace" presStyleCnt="0"/>
      <dgm:spPr/>
    </dgm:pt>
    <dgm:pt modelId="{8D698B80-108B-4A45-939F-A82A5C6FB515}" type="pres">
      <dgm:prSet presAssocID="{363C19E2-64D1-42CF-8B71-E7BB11900DAE}" presName="childText" presStyleLbl="conFgAcc1" presStyleIdx="1" presStyleCnt="2" custScaleY="1626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647D3A-362D-4A8C-BC66-443245D753C0}" srcId="{EAAA7C2B-D530-4786-BE9D-77B8A7FAC59B}" destId="{328C1FC4-13ED-473D-B58A-0780FDAA04D2}" srcOrd="0" destOrd="0" parTransId="{526F7D8E-E558-4FCE-B9D1-53A699E277AF}" sibTransId="{F15E62EF-AE76-4A39-9639-105E63AB5CBE}"/>
    <dgm:cxn modelId="{05032566-DFA8-4D6E-840D-C3EB0FFA7107}" type="presOf" srcId="{623C1AB7-3B83-4CFB-AA25-913D2E3D1162}" destId="{8D698B80-108B-4A45-939F-A82A5C6FB515}" srcOrd="0" destOrd="0" presId="urn:microsoft.com/office/officeart/2005/8/layout/list1"/>
    <dgm:cxn modelId="{15E0DC10-AB49-44A5-A5B7-A49B4A22E242}" srcId="{EAAA7C2B-D530-4786-BE9D-77B8A7FAC59B}" destId="{363C19E2-64D1-42CF-8B71-E7BB11900DAE}" srcOrd="1" destOrd="0" parTransId="{846559BB-9A74-4591-A228-DFFBBF7F4CA2}" sibTransId="{9AD85B5D-5CCA-4C46-89D0-925561458248}"/>
    <dgm:cxn modelId="{40CA35B0-32F7-425E-8E50-9FBD1E3173BC}" type="presOf" srcId="{328C1FC4-13ED-473D-B58A-0780FDAA04D2}" destId="{56E276EC-322B-46ED-B62D-4EB971E010E7}" srcOrd="0" destOrd="0" presId="urn:microsoft.com/office/officeart/2005/8/layout/list1"/>
    <dgm:cxn modelId="{2DFA6DF5-7DB3-4F9A-972F-47E2BC255313}" type="presOf" srcId="{C7222B87-600A-410A-A428-48387D14B8FA}" destId="{1A69E518-EBB6-4C37-A28B-A7D99AB3B901}" srcOrd="0" destOrd="0" presId="urn:microsoft.com/office/officeart/2005/8/layout/list1"/>
    <dgm:cxn modelId="{94BF7963-EEF0-4206-A6C0-AA1BE74BD5BB}" type="presOf" srcId="{363C19E2-64D1-42CF-8B71-E7BB11900DAE}" destId="{E994444E-C3DE-4443-91C7-657D8A53D4D9}" srcOrd="0" destOrd="0" presId="urn:microsoft.com/office/officeart/2005/8/layout/list1"/>
    <dgm:cxn modelId="{FE76A657-C234-45F2-8763-6E17F0F56833}" type="presOf" srcId="{328C1FC4-13ED-473D-B58A-0780FDAA04D2}" destId="{D435A06E-C5C5-4A69-A66E-5897B561176D}" srcOrd="1" destOrd="0" presId="urn:microsoft.com/office/officeart/2005/8/layout/list1"/>
    <dgm:cxn modelId="{D8C5C790-5D07-4904-93AC-3F35050F3922}" srcId="{363C19E2-64D1-42CF-8B71-E7BB11900DAE}" destId="{623C1AB7-3B83-4CFB-AA25-913D2E3D1162}" srcOrd="0" destOrd="0" parTransId="{D3787140-1524-46DF-A0BE-35716A4980B8}" sibTransId="{8EABF474-E150-495D-B542-816112D273A7}"/>
    <dgm:cxn modelId="{BB3A385C-16DA-4255-99D8-25D6864C9518}" type="presOf" srcId="{363C19E2-64D1-42CF-8B71-E7BB11900DAE}" destId="{E53AC034-CE47-4606-9314-E7AC14E1FDAA}" srcOrd="1" destOrd="0" presId="urn:microsoft.com/office/officeart/2005/8/layout/list1"/>
    <dgm:cxn modelId="{42577A3C-0109-4661-BDC0-AD880236CD42}" type="presOf" srcId="{EAAA7C2B-D530-4786-BE9D-77B8A7FAC59B}" destId="{B134C467-961B-4973-A5D0-8FD76C7577B0}" srcOrd="0" destOrd="0" presId="urn:microsoft.com/office/officeart/2005/8/layout/list1"/>
    <dgm:cxn modelId="{EAA2B199-4CD4-4E04-B275-8564A5758839}" srcId="{328C1FC4-13ED-473D-B58A-0780FDAA04D2}" destId="{C7222B87-600A-410A-A428-48387D14B8FA}" srcOrd="0" destOrd="0" parTransId="{4DD0C907-F729-45BE-AFF6-8775D64C1C52}" sibTransId="{88134C82-9E1B-4FA9-9E4C-E81B5125CD54}"/>
    <dgm:cxn modelId="{300DEF93-EF95-4C62-85B0-F67B835D7B2A}" type="presParOf" srcId="{B134C467-961B-4973-A5D0-8FD76C7577B0}" destId="{F65E5AE8-FB4D-421E-B363-6E367D86BE07}" srcOrd="0" destOrd="0" presId="urn:microsoft.com/office/officeart/2005/8/layout/list1"/>
    <dgm:cxn modelId="{26ED223F-DBA8-4594-ABD3-D265FE6DF987}" type="presParOf" srcId="{F65E5AE8-FB4D-421E-B363-6E367D86BE07}" destId="{56E276EC-322B-46ED-B62D-4EB971E010E7}" srcOrd="0" destOrd="0" presId="urn:microsoft.com/office/officeart/2005/8/layout/list1"/>
    <dgm:cxn modelId="{D85C9CD7-E53E-48E4-8E60-CED751629C8A}" type="presParOf" srcId="{F65E5AE8-FB4D-421E-B363-6E367D86BE07}" destId="{D435A06E-C5C5-4A69-A66E-5897B561176D}" srcOrd="1" destOrd="0" presId="urn:microsoft.com/office/officeart/2005/8/layout/list1"/>
    <dgm:cxn modelId="{E046A984-4703-4AFB-953E-F887BF0FFDD3}" type="presParOf" srcId="{B134C467-961B-4973-A5D0-8FD76C7577B0}" destId="{8FD3CC53-22A1-47E6-BE18-31C5242B75D5}" srcOrd="1" destOrd="0" presId="urn:microsoft.com/office/officeart/2005/8/layout/list1"/>
    <dgm:cxn modelId="{87C45C53-A731-4AA2-B61D-03CB6D00A1BD}" type="presParOf" srcId="{B134C467-961B-4973-A5D0-8FD76C7577B0}" destId="{1A69E518-EBB6-4C37-A28B-A7D99AB3B901}" srcOrd="2" destOrd="0" presId="urn:microsoft.com/office/officeart/2005/8/layout/list1"/>
    <dgm:cxn modelId="{F6FC91F9-5E3A-44AC-B5FA-790634E48258}" type="presParOf" srcId="{B134C467-961B-4973-A5D0-8FD76C7577B0}" destId="{3671B314-12B9-42CB-B90A-2FB47A949409}" srcOrd="3" destOrd="0" presId="urn:microsoft.com/office/officeart/2005/8/layout/list1"/>
    <dgm:cxn modelId="{92E60773-76DD-491A-9CE0-32504F282D4A}" type="presParOf" srcId="{B134C467-961B-4973-A5D0-8FD76C7577B0}" destId="{B73C1C84-7F71-4215-9916-6D470D15CAC7}" srcOrd="4" destOrd="0" presId="urn:microsoft.com/office/officeart/2005/8/layout/list1"/>
    <dgm:cxn modelId="{289A61CC-B8CF-46DC-9EBB-2AC79AC7577C}" type="presParOf" srcId="{B73C1C84-7F71-4215-9916-6D470D15CAC7}" destId="{E994444E-C3DE-4443-91C7-657D8A53D4D9}" srcOrd="0" destOrd="0" presId="urn:microsoft.com/office/officeart/2005/8/layout/list1"/>
    <dgm:cxn modelId="{3EF90658-CC15-4CE7-82DC-2B89C352A1ED}" type="presParOf" srcId="{B73C1C84-7F71-4215-9916-6D470D15CAC7}" destId="{E53AC034-CE47-4606-9314-E7AC14E1FDAA}" srcOrd="1" destOrd="0" presId="urn:microsoft.com/office/officeart/2005/8/layout/list1"/>
    <dgm:cxn modelId="{7F2634BE-9CF4-444D-898F-97C808D21403}" type="presParOf" srcId="{B134C467-961B-4973-A5D0-8FD76C7577B0}" destId="{ECFAB966-A714-434C-922F-ECED604CE57B}" srcOrd="5" destOrd="0" presId="urn:microsoft.com/office/officeart/2005/8/layout/list1"/>
    <dgm:cxn modelId="{FD6D34B4-678A-4419-83E0-4C21A005CFEA}" type="presParOf" srcId="{B134C467-961B-4973-A5D0-8FD76C7577B0}" destId="{8D698B80-108B-4A45-939F-A82A5C6FB515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7A370F-AEB1-4787-AE24-E6B7467A25D0}">
      <dsp:nvSpPr>
        <dsp:cNvPr id="0" name=""/>
        <dsp:cNvSpPr/>
      </dsp:nvSpPr>
      <dsp:spPr>
        <a:xfrm>
          <a:off x="0" y="57685"/>
          <a:ext cx="3946793" cy="1633594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tx1"/>
              </a:solidFill>
              <a:effectLst/>
            </a:rPr>
            <a:t>IPPC Secretariat (2007)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chemeClr val="tx1"/>
              </a:solidFill>
              <a:effectLst/>
            </a:rPr>
            <a:t>Call for topics in 2007: The topic “</a:t>
          </a:r>
          <a:r>
            <a:rPr lang="en-GB" sz="1800" kern="1200" dirty="0" smtClean="0">
              <a:solidFill>
                <a:schemeClr val="tx1"/>
              </a:solidFill>
              <a:effectLst/>
            </a:rPr>
            <a:t>Use of specific import authorizations</a:t>
          </a:r>
          <a:r>
            <a:rPr lang="en-US" sz="1800" kern="1200" dirty="0" smtClean="0">
              <a:solidFill>
                <a:schemeClr val="tx1"/>
              </a:solidFill>
              <a:effectLst/>
            </a:rPr>
            <a:t>” was submitted</a:t>
          </a:r>
          <a:endParaRPr lang="ru-RU" sz="1800" kern="1200" dirty="0">
            <a:solidFill>
              <a:schemeClr val="tx1"/>
            </a:solidFill>
            <a:effectLst/>
          </a:endParaRPr>
        </a:p>
      </dsp:txBody>
      <dsp:txXfrm>
        <a:off x="47846" y="105531"/>
        <a:ext cx="3851101" cy="1537902"/>
      </dsp:txXfrm>
    </dsp:sp>
    <dsp:sp modelId="{84A43DD8-C158-45A6-B5F3-38790936B69C}">
      <dsp:nvSpPr>
        <dsp:cNvPr id="0" name=""/>
        <dsp:cNvSpPr/>
      </dsp:nvSpPr>
      <dsp:spPr>
        <a:xfrm rot="21599447">
          <a:off x="4102031" y="727677"/>
          <a:ext cx="373981" cy="2928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02031" y="786257"/>
        <a:ext cx="286122" cy="175718"/>
      </dsp:txXfrm>
    </dsp:sp>
    <dsp:sp modelId="{BE6835C0-F11D-485E-A1EF-F79962D343C4}">
      <dsp:nvSpPr>
        <dsp:cNvPr id="0" name=""/>
        <dsp:cNvSpPr/>
      </dsp:nvSpPr>
      <dsp:spPr>
        <a:xfrm>
          <a:off x="4652419" y="57012"/>
          <a:ext cx="3007101" cy="1633594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218D6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tx1"/>
              </a:solidFill>
              <a:effectLst/>
            </a:rPr>
            <a:t>SC Nov (2007)</a:t>
          </a:r>
          <a:endParaRPr lang="ru-RU" sz="2300" b="1" kern="1200" dirty="0">
            <a:solidFill>
              <a:schemeClr val="tx1"/>
            </a:solidFill>
            <a:effectLst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chemeClr val="tx1"/>
              </a:solidFill>
              <a:effectLst/>
            </a:rPr>
            <a:t>SC recommended be added to the work </a:t>
          </a:r>
          <a:r>
            <a:rPr lang="en-US" sz="1800" kern="1200" dirty="0" err="1" smtClean="0">
              <a:solidFill>
                <a:schemeClr val="tx1"/>
              </a:solidFill>
              <a:effectLst/>
            </a:rPr>
            <a:t>programme</a:t>
          </a:r>
          <a:endParaRPr lang="ru-RU" sz="1800" kern="1200" dirty="0">
            <a:solidFill>
              <a:schemeClr val="tx1"/>
            </a:solidFill>
            <a:effectLst/>
          </a:endParaRPr>
        </a:p>
      </dsp:txBody>
      <dsp:txXfrm>
        <a:off x="4700265" y="104858"/>
        <a:ext cx="2911409" cy="1537902"/>
      </dsp:txXfrm>
    </dsp:sp>
    <dsp:sp modelId="{36C01E2E-2E76-4812-8D9A-ECD1E0DCE96C}">
      <dsp:nvSpPr>
        <dsp:cNvPr id="0" name=""/>
        <dsp:cNvSpPr/>
      </dsp:nvSpPr>
      <dsp:spPr>
        <a:xfrm>
          <a:off x="7794810" y="727377"/>
          <a:ext cx="325926" cy="2928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361295"/>
            <a:satOff val="-2361"/>
            <a:lumOff val="141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794810" y="785950"/>
        <a:ext cx="238067" cy="175718"/>
      </dsp:txXfrm>
    </dsp:sp>
    <dsp:sp modelId="{AEC35072-E06E-43CB-AD0C-4FCC5CB1EFF6}">
      <dsp:nvSpPr>
        <dsp:cNvPr id="0" name=""/>
        <dsp:cNvSpPr/>
      </dsp:nvSpPr>
      <dsp:spPr>
        <a:xfrm>
          <a:off x="8274475" y="57012"/>
          <a:ext cx="2450541" cy="1633594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279A7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tx1"/>
              </a:solidFill>
              <a:effectLst/>
            </a:rPr>
            <a:t>CPM-3 (2008)</a:t>
          </a:r>
          <a:endParaRPr lang="ru-RU" sz="2300" b="1" kern="1200" dirty="0">
            <a:solidFill>
              <a:schemeClr val="tx1"/>
            </a:solidFill>
            <a:effectLst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chemeClr val="tx1"/>
              </a:solidFill>
              <a:effectLst/>
            </a:rPr>
            <a:t>Added the topic in April 2008 (Priority 4)</a:t>
          </a:r>
          <a:endParaRPr lang="ru-RU" sz="1800" kern="1200" dirty="0">
            <a:solidFill>
              <a:schemeClr val="tx1"/>
            </a:solidFill>
            <a:effectLst/>
          </a:endParaRPr>
        </a:p>
      </dsp:txBody>
      <dsp:txXfrm>
        <a:off x="8322321" y="104858"/>
        <a:ext cx="2354849" cy="1537902"/>
      </dsp:txXfrm>
    </dsp:sp>
    <dsp:sp modelId="{A884FA77-79F7-428A-809F-6E557E9CA2B8}">
      <dsp:nvSpPr>
        <dsp:cNvPr id="0" name=""/>
        <dsp:cNvSpPr/>
      </dsp:nvSpPr>
      <dsp:spPr>
        <a:xfrm rot="7370325">
          <a:off x="8799598" y="1677671"/>
          <a:ext cx="173629" cy="2928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722591"/>
            <a:satOff val="-4723"/>
            <a:lumOff val="282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8812677" y="1741450"/>
        <a:ext cx="175718" cy="121540"/>
      </dsp:txXfrm>
    </dsp:sp>
    <dsp:sp modelId="{F1D6C095-34C7-43C4-AF4C-DB0CB18DFD57}">
      <dsp:nvSpPr>
        <dsp:cNvPr id="0" name=""/>
        <dsp:cNvSpPr/>
      </dsp:nvSpPr>
      <dsp:spPr>
        <a:xfrm>
          <a:off x="5810484" y="1965858"/>
          <a:ext cx="4914532" cy="1633594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2DA79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tx1"/>
              </a:solidFill>
              <a:effectLst/>
            </a:rPr>
            <a:t>SC Nov (2016)</a:t>
          </a:r>
          <a:endParaRPr lang="ru-RU" sz="2300" b="1" kern="1200" dirty="0">
            <a:solidFill>
              <a:schemeClr val="tx1"/>
            </a:solidFill>
            <a:effectLst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chemeClr val="tx1"/>
              </a:solidFill>
              <a:effectLst/>
            </a:rPr>
            <a:t>SC approved Specification 64 (</a:t>
          </a:r>
          <a:r>
            <a:rPr lang="en-GB" sz="1800" kern="1200" dirty="0" smtClean="0">
              <a:solidFill>
                <a:schemeClr val="tx1"/>
              </a:solidFill>
              <a:effectLst/>
            </a:rPr>
            <a:t>Use of specific import authorizations</a:t>
          </a:r>
          <a:r>
            <a:rPr lang="en-US" sz="1800" kern="1200" dirty="0" smtClean="0">
              <a:solidFill>
                <a:schemeClr val="tx1"/>
              </a:solidFill>
              <a:effectLst/>
            </a:rPr>
            <a:t>)</a:t>
          </a:r>
          <a:endParaRPr lang="ru-RU" sz="1800" kern="1200" dirty="0">
            <a:solidFill>
              <a:schemeClr val="tx1"/>
            </a:solidFill>
            <a:effectLst/>
          </a:endParaRPr>
        </a:p>
      </dsp:txBody>
      <dsp:txXfrm>
        <a:off x="5858330" y="2013704"/>
        <a:ext cx="4818840" cy="1537902"/>
      </dsp:txXfrm>
    </dsp:sp>
    <dsp:sp modelId="{D808962E-4BAE-4A34-86F4-646D8D690987}">
      <dsp:nvSpPr>
        <dsp:cNvPr id="0" name=""/>
        <dsp:cNvSpPr/>
      </dsp:nvSpPr>
      <dsp:spPr>
        <a:xfrm rot="10963091">
          <a:off x="5138253" y="2498929"/>
          <a:ext cx="475389" cy="2928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083886"/>
            <a:satOff val="-7084"/>
            <a:lumOff val="423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5226063" y="2559585"/>
        <a:ext cx="387530" cy="175718"/>
      </dsp:txXfrm>
    </dsp:sp>
    <dsp:sp modelId="{8A9A6598-0600-4EF8-8E24-2704FCEE5982}">
      <dsp:nvSpPr>
        <dsp:cNvPr id="0" name=""/>
        <dsp:cNvSpPr/>
      </dsp:nvSpPr>
      <dsp:spPr>
        <a:xfrm>
          <a:off x="0" y="2024922"/>
          <a:ext cx="4914532" cy="963738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34AEB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tx1"/>
              </a:solidFill>
              <a:effectLst/>
            </a:rPr>
            <a:t>EWG (2021)</a:t>
          </a:r>
          <a:endParaRPr lang="ru-RU" sz="2300" b="1" kern="1200" dirty="0">
            <a:solidFill>
              <a:schemeClr val="tx1"/>
            </a:solidFill>
            <a:effectLst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chemeClr val="tx1"/>
              </a:solidFill>
              <a:effectLst/>
            </a:rPr>
            <a:t> Draft the annex</a:t>
          </a:r>
          <a:endParaRPr lang="ru-RU" sz="1800" kern="1200" dirty="0">
            <a:solidFill>
              <a:schemeClr val="tx1"/>
            </a:solidFill>
            <a:effectLst/>
          </a:endParaRPr>
        </a:p>
      </dsp:txBody>
      <dsp:txXfrm>
        <a:off x="28227" y="2053149"/>
        <a:ext cx="4858078" cy="907284"/>
      </dsp:txXfrm>
    </dsp:sp>
    <dsp:sp modelId="{DA9608DA-E81E-4C14-820D-4E703A3700DF}">
      <dsp:nvSpPr>
        <dsp:cNvPr id="0" name=""/>
        <dsp:cNvSpPr/>
      </dsp:nvSpPr>
      <dsp:spPr>
        <a:xfrm rot="5400000">
          <a:off x="2373158" y="2996162"/>
          <a:ext cx="168216" cy="2928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445182"/>
            <a:satOff val="-9446"/>
            <a:lumOff val="564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2369408" y="3058486"/>
        <a:ext cx="175718" cy="117751"/>
      </dsp:txXfrm>
    </dsp:sp>
    <dsp:sp modelId="{43F4DF98-0F30-4BBF-81D1-63AD2442128C}">
      <dsp:nvSpPr>
        <dsp:cNvPr id="0" name=""/>
        <dsp:cNvSpPr/>
      </dsp:nvSpPr>
      <dsp:spPr>
        <a:xfrm>
          <a:off x="0" y="3306049"/>
          <a:ext cx="4914532" cy="115792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3BA7B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tx1"/>
              </a:solidFill>
              <a:effectLst/>
            </a:rPr>
            <a:t>SC May (2021)</a:t>
          </a:r>
          <a:endParaRPr lang="ru-RU" sz="2300" b="1" kern="1200" dirty="0">
            <a:solidFill>
              <a:schemeClr val="tx1"/>
            </a:solidFill>
            <a:effectLst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>
              <a:solidFill>
                <a:schemeClr val="tx1"/>
              </a:solidFill>
              <a:effectLst/>
            </a:rPr>
            <a:t>Approval for first consultation</a:t>
          </a:r>
        </a:p>
      </dsp:txBody>
      <dsp:txXfrm>
        <a:off x="33914" y="3339963"/>
        <a:ext cx="4846704" cy="1090093"/>
      </dsp:txXfrm>
    </dsp:sp>
    <dsp:sp modelId="{E140C9C1-56D1-4AE1-AB76-A94EAF27492D}">
      <dsp:nvSpPr>
        <dsp:cNvPr id="0" name=""/>
        <dsp:cNvSpPr/>
      </dsp:nvSpPr>
      <dsp:spPr>
        <a:xfrm rot="130677">
          <a:off x="5084988" y="3846334"/>
          <a:ext cx="411299" cy="2928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085020" y="3903238"/>
        <a:ext cx="323440" cy="175718"/>
      </dsp:txXfrm>
    </dsp:sp>
    <dsp:sp modelId="{A21EEBD3-F00E-49DC-8010-37B31D21A16C}">
      <dsp:nvSpPr>
        <dsp:cNvPr id="0" name=""/>
        <dsp:cNvSpPr/>
      </dsp:nvSpPr>
      <dsp:spPr>
        <a:xfrm>
          <a:off x="5690008" y="3831040"/>
          <a:ext cx="4914532" cy="54073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rgbClr val="5A94C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tx1"/>
              </a:solidFill>
              <a:effectLst/>
            </a:rPr>
            <a:t>1</a:t>
          </a:r>
          <a:r>
            <a:rPr lang="en-US" sz="2300" b="1" kern="1200" baseline="30000" dirty="0" smtClean="0">
              <a:solidFill>
                <a:schemeClr val="tx1"/>
              </a:solidFill>
              <a:effectLst/>
            </a:rPr>
            <a:t>st</a:t>
          </a:r>
          <a:r>
            <a:rPr lang="en-US" sz="2300" b="1" kern="1200" dirty="0" smtClean="0">
              <a:solidFill>
                <a:schemeClr val="tx1"/>
              </a:solidFill>
              <a:effectLst/>
            </a:rPr>
            <a:t> Consultation (2021)</a:t>
          </a:r>
          <a:endParaRPr lang="ru-RU" sz="2300" b="1" kern="1200" dirty="0">
            <a:solidFill>
              <a:schemeClr val="tx1"/>
            </a:solidFill>
            <a:effectLst/>
          </a:endParaRPr>
        </a:p>
      </dsp:txBody>
      <dsp:txXfrm>
        <a:off x="5705845" y="3846877"/>
        <a:ext cx="4882858" cy="5090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B9DE29-CCAA-496D-B02E-17C14DE2A403}">
      <dsp:nvSpPr>
        <dsp:cNvPr id="0" name=""/>
        <dsp:cNvSpPr/>
      </dsp:nvSpPr>
      <dsp:spPr>
        <a:xfrm>
          <a:off x="0" y="102"/>
          <a:ext cx="11313790" cy="1129721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700" b="1" kern="1200" dirty="0" smtClean="0"/>
            <a:t>Specific import authorization</a:t>
          </a:r>
          <a:r>
            <a:rPr lang="en-GB" sz="2700" kern="1200" dirty="0" smtClean="0"/>
            <a:t> (</a:t>
          </a:r>
          <a:r>
            <a:rPr lang="en-GB" sz="2700" b="1" kern="1200" dirty="0" smtClean="0"/>
            <a:t>SIA</a:t>
          </a:r>
          <a:r>
            <a:rPr lang="en-GB" sz="2700" kern="1200" dirty="0" smtClean="0"/>
            <a:t>) provide official consent for the import of specific regulated articles and specify phytosanitary import requirements</a:t>
          </a:r>
          <a:endParaRPr lang="en-US" sz="2700" kern="1200" dirty="0"/>
        </a:p>
      </dsp:txBody>
      <dsp:txXfrm>
        <a:off x="55148" y="55250"/>
        <a:ext cx="11203494" cy="1019425"/>
      </dsp:txXfrm>
    </dsp:sp>
    <dsp:sp modelId="{DECEE2E2-7B94-411C-AE7D-AD3AE3324863}">
      <dsp:nvSpPr>
        <dsp:cNvPr id="0" name=""/>
        <dsp:cNvSpPr/>
      </dsp:nvSpPr>
      <dsp:spPr>
        <a:xfrm>
          <a:off x="0" y="3444068"/>
          <a:ext cx="11313790" cy="1129721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600" kern="1200" dirty="0" smtClean="0"/>
            <a:t>SIAs </a:t>
          </a:r>
          <a:r>
            <a:rPr lang="en-GB" sz="2600" b="1" kern="1200" dirty="0" smtClean="0"/>
            <a:t>do not replace the obligation </a:t>
          </a:r>
          <a:r>
            <a:rPr lang="en-GB" sz="2600" kern="1200" dirty="0" smtClean="0"/>
            <a:t>of the NPPO of the importing country to communicate the phytosanitary import requirements</a:t>
          </a:r>
          <a:endParaRPr lang="en-US" sz="2600" kern="1200" dirty="0"/>
        </a:p>
      </dsp:txBody>
      <dsp:txXfrm>
        <a:off x="55148" y="3499216"/>
        <a:ext cx="11203494" cy="1019425"/>
      </dsp:txXfrm>
    </dsp:sp>
    <dsp:sp modelId="{B50BEE17-075F-43D7-8F72-EE0F299237C6}">
      <dsp:nvSpPr>
        <dsp:cNvPr id="0" name=""/>
        <dsp:cNvSpPr/>
      </dsp:nvSpPr>
      <dsp:spPr>
        <a:xfrm rot="5400000">
          <a:off x="6829494" y="-1391744"/>
          <a:ext cx="1683011" cy="7244080"/>
        </a:xfrm>
        <a:prstGeom prst="round2SameRect">
          <a:avLst/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300" kern="1200" dirty="0" smtClean="0"/>
            <a:t>official consent for import is necessary</a:t>
          </a:r>
          <a:r>
            <a:rPr lang="en-US" sz="2300" kern="1200" baseline="0" dirty="0" smtClean="0"/>
            <a:t> </a:t>
          </a:r>
          <a:endParaRPr lang="en-US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300" kern="1200" dirty="0" smtClean="0"/>
            <a:t>phytosanitary import requirements have not been established</a:t>
          </a:r>
          <a:endParaRPr lang="en-US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300" kern="1200" dirty="0" smtClean="0"/>
            <a:t>import would otherwise be prohibited</a:t>
          </a:r>
          <a:endParaRPr lang="en-US" sz="2300" kern="1200" dirty="0"/>
        </a:p>
      </dsp:txBody>
      <dsp:txXfrm rot="-5400000">
        <a:off x="4048960" y="1470948"/>
        <a:ext cx="7161922" cy="1518695"/>
      </dsp:txXfrm>
    </dsp:sp>
    <dsp:sp modelId="{C3164D25-5611-4014-AF50-0261FC63103E}">
      <dsp:nvSpPr>
        <dsp:cNvPr id="0" name=""/>
        <dsp:cNvSpPr/>
      </dsp:nvSpPr>
      <dsp:spPr>
        <a:xfrm>
          <a:off x="72" y="1217151"/>
          <a:ext cx="4074795" cy="2103764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600" kern="1200" dirty="0" smtClean="0"/>
            <a:t>SIAs may be </a:t>
          </a:r>
          <a:r>
            <a:rPr lang="en-GB" sz="2600" b="1" kern="1200" dirty="0" smtClean="0"/>
            <a:t>used when</a:t>
          </a:r>
          <a:r>
            <a:rPr lang="en-US" sz="2600" kern="1200" baseline="0" dirty="0" smtClean="0"/>
            <a:t>:</a:t>
          </a:r>
          <a:endParaRPr lang="en-US" sz="2600" kern="1200" dirty="0"/>
        </a:p>
      </dsp:txBody>
      <dsp:txXfrm>
        <a:off x="102769" y="1319848"/>
        <a:ext cx="3869401" cy="18983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8E4BB0-E0C6-43E0-A6E4-12CD286DD510}">
      <dsp:nvSpPr>
        <dsp:cNvPr id="0" name=""/>
        <dsp:cNvSpPr/>
      </dsp:nvSpPr>
      <dsp:spPr>
        <a:xfrm>
          <a:off x="9310937" y="1118287"/>
          <a:ext cx="2786558" cy="278670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D0CB6F-9D1E-4870-A28C-24B3E6F34270}">
      <dsp:nvSpPr>
        <dsp:cNvPr id="0" name=""/>
        <dsp:cNvSpPr/>
      </dsp:nvSpPr>
      <dsp:spPr>
        <a:xfrm>
          <a:off x="9404141" y="1183982"/>
          <a:ext cx="2601345" cy="260088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/>
            <a:t>General import authorizations</a:t>
          </a:r>
          <a:endParaRPr lang="en-US" sz="1200" kern="1200" dirty="0"/>
        </a:p>
      </dsp:txBody>
      <dsp:txXfrm>
        <a:off x="9775762" y="1555608"/>
        <a:ext cx="1858103" cy="1857637"/>
      </dsp:txXfrm>
    </dsp:sp>
    <dsp:sp modelId="{E383C4F5-3DAD-4D8B-9707-03D7012EE91C}">
      <dsp:nvSpPr>
        <dsp:cNvPr id="0" name=""/>
        <dsp:cNvSpPr/>
      </dsp:nvSpPr>
      <dsp:spPr>
        <a:xfrm rot="2700000">
          <a:off x="6419203" y="1159385"/>
          <a:ext cx="2786603" cy="2786603"/>
        </a:xfrm>
        <a:prstGeom prst="teardrop">
          <a:avLst>
            <a:gd name="adj" fmla="val 100000"/>
          </a:avLst>
        </a:prstGeom>
        <a:solidFill>
          <a:schemeClr val="accent5">
            <a:hueOff val="1771018"/>
            <a:satOff val="-761"/>
            <a:lumOff val="-35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C8EEE5-C7F1-40CA-952F-3BA974652F54}">
      <dsp:nvSpPr>
        <dsp:cNvPr id="0" name=""/>
        <dsp:cNvSpPr/>
      </dsp:nvSpPr>
      <dsp:spPr>
        <a:xfrm>
          <a:off x="6524379" y="1226663"/>
          <a:ext cx="2601345" cy="260088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1771018"/>
              <a:satOff val="-761"/>
              <a:lumOff val="-35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/>
            <a:t>Responsibilities</a:t>
          </a:r>
          <a:endParaRPr lang="en-US" sz="1200" kern="1200" dirty="0"/>
        </a:p>
      </dsp:txBody>
      <dsp:txXfrm>
        <a:off x="6896000" y="1598288"/>
        <a:ext cx="1858103" cy="1857637"/>
      </dsp:txXfrm>
    </dsp:sp>
    <dsp:sp modelId="{E6B31F4C-0878-4E12-9189-380DE3489E1B}">
      <dsp:nvSpPr>
        <dsp:cNvPr id="0" name=""/>
        <dsp:cNvSpPr/>
      </dsp:nvSpPr>
      <dsp:spPr>
        <a:xfrm rot="2700000">
          <a:off x="3551390" y="1172312"/>
          <a:ext cx="2786603" cy="2786603"/>
        </a:xfrm>
        <a:prstGeom prst="teardrop">
          <a:avLst>
            <a:gd name="adj" fmla="val 100000"/>
          </a:avLst>
        </a:prstGeom>
        <a:solidFill>
          <a:schemeClr val="accent5">
            <a:hueOff val="3542036"/>
            <a:satOff val="-1523"/>
            <a:lumOff val="-70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E50619-BC96-46F8-977A-73DEB10A6AEE}">
      <dsp:nvSpPr>
        <dsp:cNvPr id="0" name=""/>
        <dsp:cNvSpPr/>
      </dsp:nvSpPr>
      <dsp:spPr>
        <a:xfrm>
          <a:off x="3631714" y="1243881"/>
          <a:ext cx="2601345" cy="260088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3542036"/>
              <a:satOff val="-1523"/>
              <a:lumOff val="-70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/>
            <a:t>Possible uses of SIAs</a:t>
          </a:r>
          <a:endParaRPr lang="en-US" sz="1200" kern="1200" dirty="0"/>
        </a:p>
      </dsp:txBody>
      <dsp:txXfrm>
        <a:off x="4003335" y="1615506"/>
        <a:ext cx="1858103" cy="1857637"/>
      </dsp:txXfrm>
    </dsp:sp>
    <dsp:sp modelId="{574DAFAF-C354-4CB4-B5DC-2AD4E9F76473}">
      <dsp:nvSpPr>
        <dsp:cNvPr id="0" name=""/>
        <dsp:cNvSpPr/>
      </dsp:nvSpPr>
      <dsp:spPr>
        <a:xfrm rot="2700000">
          <a:off x="671628" y="1086158"/>
          <a:ext cx="2786603" cy="2786603"/>
        </a:xfrm>
        <a:prstGeom prst="teardrop">
          <a:avLst>
            <a:gd name="adj" fmla="val 100000"/>
          </a:avLst>
        </a:prstGeom>
        <a:solidFill>
          <a:schemeClr val="accent5">
            <a:hueOff val="5313054"/>
            <a:satOff val="-2284"/>
            <a:lumOff val="-10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9378A5-A50C-4E83-91E7-152F5E2FD5FD}">
      <dsp:nvSpPr>
        <dsp:cNvPr id="0" name=""/>
        <dsp:cNvSpPr/>
      </dsp:nvSpPr>
      <dsp:spPr>
        <a:xfrm>
          <a:off x="764855" y="1153396"/>
          <a:ext cx="2601345" cy="260088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5313054"/>
              <a:satOff val="-2284"/>
              <a:lumOff val="-10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Elements of SIAS</a:t>
          </a:r>
          <a:endParaRPr lang="en-US" sz="1200" kern="1200" dirty="0"/>
        </a:p>
      </dsp:txBody>
      <dsp:txXfrm>
        <a:off x="1136476" y="1525021"/>
        <a:ext cx="1858103" cy="185763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70507"/>
          <a:ext cx="11334750" cy="1068264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dirty="0" smtClean="0">
              <a:effectLst/>
            </a:rPr>
            <a:t>Elements of SIAs</a:t>
          </a:r>
          <a:endParaRPr lang="en-US" sz="3000" b="1" kern="1200" dirty="0">
            <a:effectLst/>
          </a:endParaRPr>
        </a:p>
      </dsp:txBody>
      <dsp:txXfrm>
        <a:off x="52148" y="122655"/>
        <a:ext cx="11230454" cy="963968"/>
      </dsp:txXfrm>
    </dsp:sp>
    <dsp:sp modelId="{A8BD9E9C-7492-466D-82DB-E410D5ABD254}">
      <dsp:nvSpPr>
        <dsp:cNvPr id="0" name=""/>
        <dsp:cNvSpPr/>
      </dsp:nvSpPr>
      <dsp:spPr>
        <a:xfrm>
          <a:off x="400116" y="1228051"/>
          <a:ext cx="10534516" cy="4182384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effectLst/>
            </a:rPr>
            <a:t>- </a:t>
          </a:r>
          <a:r>
            <a:rPr lang="en-GB" sz="3000" kern="1200" dirty="0" smtClean="0"/>
            <a:t>Addressee or consignee</a:t>
          </a:r>
        </a:p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>
              <a:effectLst/>
            </a:rPr>
            <a:t>- </a:t>
          </a:r>
          <a:r>
            <a:rPr lang="en-GB" sz="3000" kern="1200" dirty="0" smtClean="0"/>
            <a:t>Minimum information requirements (importer’s information; date of issuance; description of commodity; country of origin and country of export; intended use of the commodity; phytosanitary import requirements; period of validity)</a:t>
          </a:r>
        </a:p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- Additional information that may be included</a:t>
          </a:r>
        </a:p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kern="1200" dirty="0" smtClean="0"/>
            <a:t>- Language</a:t>
          </a:r>
        </a:p>
      </dsp:txBody>
      <dsp:txXfrm>
        <a:off x="604283" y="1432218"/>
        <a:ext cx="10126182" cy="377405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124341"/>
          <a:ext cx="11334750" cy="1053976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b="1" kern="1200" dirty="0" smtClean="0"/>
            <a:t>Possible uses </a:t>
          </a:r>
          <a:r>
            <a:rPr lang="en-US" sz="2400" b="1" kern="1200" dirty="0" smtClean="0">
              <a:effectLst/>
            </a:rPr>
            <a:t>of SIAs</a:t>
          </a:r>
          <a:endParaRPr lang="en-US" sz="2400" b="1" kern="1200" dirty="0">
            <a:effectLst/>
          </a:endParaRPr>
        </a:p>
      </dsp:txBody>
      <dsp:txXfrm>
        <a:off x="51451" y="175792"/>
        <a:ext cx="11231848" cy="951074"/>
      </dsp:txXfrm>
    </dsp:sp>
    <dsp:sp modelId="{A8BD9E9C-7492-466D-82DB-E410D5ABD254}">
      <dsp:nvSpPr>
        <dsp:cNvPr id="0" name=""/>
        <dsp:cNvSpPr/>
      </dsp:nvSpPr>
      <dsp:spPr>
        <a:xfrm>
          <a:off x="400116" y="1230157"/>
          <a:ext cx="10534516" cy="4126443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- Research and scientific purposes</a:t>
          </a: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- Exhibition purposes</a:t>
          </a: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- Educational purposes</a:t>
          </a: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- Religious or cultural purposes </a:t>
          </a: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- Articles for which the NPPO of the importing country requires the ability to trace and manage over a period of time after entry </a:t>
          </a: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- Emergency situations</a:t>
          </a: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- Biological control agents and other beneficial organisms</a:t>
          </a: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- Situations where general import authorizations have not been developed</a:t>
          </a: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- Situations where it is not possible to develop general phytosanitary import requirements that can manage the relevant pest risk</a:t>
          </a:r>
        </a:p>
      </dsp:txBody>
      <dsp:txXfrm>
        <a:off x="601552" y="1431593"/>
        <a:ext cx="10131644" cy="372357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1684751"/>
          <a:ext cx="11334750" cy="392079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b="1" kern="1200" dirty="0" smtClean="0">
              <a:effectLst/>
            </a:rPr>
            <a:t>Responsibilities</a:t>
          </a:r>
          <a:endParaRPr lang="en-US" sz="2200" b="1" kern="1200" dirty="0">
            <a:effectLst/>
          </a:endParaRPr>
        </a:p>
      </dsp:txBody>
      <dsp:txXfrm>
        <a:off x="19140" y="1703891"/>
        <a:ext cx="11296470" cy="353799"/>
      </dsp:txXfrm>
    </dsp:sp>
    <dsp:sp modelId="{A8BD9E9C-7492-466D-82DB-E410D5ABD254}">
      <dsp:nvSpPr>
        <dsp:cNvPr id="0" name=""/>
        <dsp:cNvSpPr/>
      </dsp:nvSpPr>
      <dsp:spPr>
        <a:xfrm>
          <a:off x="400116" y="2261151"/>
          <a:ext cx="10534516" cy="153504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effectLst/>
            </a:rPr>
            <a:t>- </a:t>
          </a:r>
          <a:r>
            <a:rPr lang="en-US" sz="1700" kern="1200" dirty="0" smtClean="0"/>
            <a:t>The NPPO of the importing country</a:t>
          </a:r>
          <a:endParaRPr lang="en-GB" sz="1700" kern="1200" dirty="0" smtClean="0"/>
        </a:p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>
              <a:effectLst/>
            </a:rPr>
            <a:t>- </a:t>
          </a:r>
          <a:r>
            <a:rPr lang="en-GB" sz="1700" kern="1200" dirty="0" smtClean="0"/>
            <a:t>Importers</a:t>
          </a:r>
        </a:p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- Exporters</a:t>
          </a:r>
        </a:p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- NPPOs of exporting countries</a:t>
          </a:r>
        </a:p>
      </dsp:txBody>
      <dsp:txXfrm>
        <a:off x="475050" y="2336085"/>
        <a:ext cx="10384648" cy="138517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9348"/>
          <a:ext cx="10645775" cy="960289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300" b="1" kern="1200" dirty="0" smtClean="0">
              <a:effectLst/>
            </a:rPr>
            <a:t>General import authorizations</a:t>
          </a:r>
          <a:endParaRPr lang="en-US" sz="3300" b="1" kern="1200" dirty="0">
            <a:effectLst/>
          </a:endParaRPr>
        </a:p>
      </dsp:txBody>
      <dsp:txXfrm>
        <a:off x="46877" y="56225"/>
        <a:ext cx="10552021" cy="866535"/>
      </dsp:txXfrm>
    </dsp:sp>
    <dsp:sp modelId="{A8BD9E9C-7492-466D-82DB-E410D5ABD254}">
      <dsp:nvSpPr>
        <dsp:cNvPr id="0" name=""/>
        <dsp:cNvSpPr/>
      </dsp:nvSpPr>
      <dsp:spPr>
        <a:xfrm>
          <a:off x="375795" y="1064677"/>
          <a:ext cx="9894183" cy="3759648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>
              <a:effectLst/>
            </a:rPr>
            <a:t>- W</a:t>
          </a:r>
          <a:r>
            <a:rPr lang="en-GB" sz="3300" kern="1200" dirty="0" smtClean="0"/>
            <a:t>hen SIAs become routine</a:t>
          </a:r>
        </a:p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300" kern="1200" dirty="0" smtClean="0">
              <a:effectLst/>
            </a:rPr>
            <a:t>- </a:t>
          </a:r>
          <a:r>
            <a:rPr lang="en-GB" sz="3300" kern="1200" dirty="0" smtClean="0"/>
            <a:t>When an SIA has been issued as a result of an emergency situation but appropriate phytosanitary measures have been established</a:t>
          </a:r>
        </a:p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300" kern="1200" dirty="0" smtClean="0"/>
            <a:t>- When monitoring of trade confirms the effectiveness of phytosanitary import requirements set in an SIA</a:t>
          </a:r>
        </a:p>
      </dsp:txBody>
      <dsp:txXfrm>
        <a:off x="559326" y="1248208"/>
        <a:ext cx="9527121" cy="339258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69E518-EBB6-4C37-A28B-A7D99AB3B901}">
      <dsp:nvSpPr>
        <dsp:cNvPr id="0" name=""/>
        <dsp:cNvSpPr/>
      </dsp:nvSpPr>
      <dsp:spPr>
        <a:xfrm>
          <a:off x="0" y="438263"/>
          <a:ext cx="11302998" cy="15309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7238" tIns="562356" rIns="877238" bIns="192024" numCol="1" spcCol="1270" anchor="t" anchorCtr="0">
          <a:noAutofit/>
        </a:bodyPr>
        <a:lstStyle/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baseline="0" dirty="0" smtClean="0"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sz="2700" kern="1200" dirty="0"/>
        </a:p>
      </dsp:txBody>
      <dsp:txXfrm>
        <a:off x="0" y="438263"/>
        <a:ext cx="11302998" cy="1530900"/>
      </dsp:txXfrm>
    </dsp:sp>
    <dsp:sp modelId="{D435A06E-C5C5-4A69-A66E-5897B561176D}">
      <dsp:nvSpPr>
        <dsp:cNvPr id="0" name=""/>
        <dsp:cNvSpPr/>
      </dsp:nvSpPr>
      <dsp:spPr>
        <a:xfrm>
          <a:off x="565149" y="39743"/>
          <a:ext cx="7912098" cy="7970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9058" tIns="0" rIns="299058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Consultation page (full text of the ISPM):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04057" y="78651"/>
        <a:ext cx="7834282" cy="719224"/>
      </dsp:txXfrm>
    </dsp:sp>
    <dsp:sp modelId="{8D698B80-108B-4A45-939F-A82A5C6FB515}">
      <dsp:nvSpPr>
        <dsp:cNvPr id="0" name=""/>
        <dsp:cNvSpPr/>
      </dsp:nvSpPr>
      <dsp:spPr>
        <a:xfrm>
          <a:off x="0" y="2513483"/>
          <a:ext cx="11302998" cy="197114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5313054"/>
              <a:satOff val="-2284"/>
              <a:lumOff val="-10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7238" tIns="562356" rIns="877238" bIns="128016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baseline="0" dirty="0" smtClean="0">
              <a:hlinkClick xmlns:r="http://schemas.openxmlformats.org/officeDocument/2006/relationships" r:id="rId2"/>
            </a:rPr>
            <a:t>https://assets.ippc.int/static/media/files/publication/en/2021/03/Report_EWG_IA_2021_Feb_2021-03-15.pdf</a:t>
          </a:r>
          <a:r>
            <a:rPr lang="es-AR" sz="1800" kern="1200" baseline="0" dirty="0" smtClean="0"/>
            <a:t> </a:t>
          </a:r>
          <a:r>
            <a:rPr lang="en-US" sz="1800" kern="1200" baseline="0" dirty="0" smtClean="0"/>
            <a:t> </a:t>
          </a:r>
          <a:endParaRPr lang="en-US" sz="1800" kern="1200" dirty="0"/>
        </a:p>
      </dsp:txBody>
      <dsp:txXfrm>
        <a:off x="0" y="2513483"/>
        <a:ext cx="11302998" cy="1971147"/>
      </dsp:txXfrm>
    </dsp:sp>
    <dsp:sp modelId="{E53AC034-CE47-4606-9314-E7AC14E1FDAA}">
      <dsp:nvSpPr>
        <dsp:cNvPr id="0" name=""/>
        <dsp:cNvSpPr/>
      </dsp:nvSpPr>
      <dsp:spPr>
        <a:xfrm>
          <a:off x="565149" y="2114963"/>
          <a:ext cx="7912098" cy="797040"/>
        </a:xfrm>
        <a:prstGeom prst="roundRect">
          <a:avLst/>
        </a:prstGeom>
        <a:solidFill>
          <a:schemeClr val="accent5">
            <a:hueOff val="5313054"/>
            <a:satOff val="-2284"/>
            <a:lumOff val="-10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9058" tIns="0" rIns="299058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Report of the EWG meeting drafting the ISPM: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04057" y="2153871"/>
        <a:ext cx="7834282" cy="7192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02/08/2021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SC: Standards </a:t>
            </a:r>
            <a:r>
              <a:rPr lang="en-US" dirty="0" smtClean="0"/>
              <a:t>Committee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941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387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-1200" y="3810000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57400"/>
            <a:ext cx="12192000" cy="106680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  <a:br>
              <a:rPr lang="en-US" dirty="0"/>
            </a:br>
            <a:r>
              <a:rPr lang="en-US" dirty="0"/>
              <a:t>Long title in two lines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4513" y="339587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9637" y="2638708"/>
            <a:ext cx="10363200" cy="960107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5358" y="3599800"/>
            <a:ext cx="10308118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9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80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7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60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950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14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33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52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120487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898" y="1036993"/>
            <a:ext cx="1050635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966" y="2362558"/>
            <a:ext cx="10454285" cy="3466710"/>
          </a:xfrm>
          <a:prstGeom prst="rect">
            <a:avLst/>
          </a:prstGeom>
        </p:spPr>
        <p:txBody>
          <a:bodyPr/>
          <a:lstStyle>
            <a:lvl1pPr>
              <a:defRPr sz="2903" baseline="0"/>
            </a:lvl1pPr>
            <a:lvl2pPr>
              <a:defRPr sz="2613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33709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.emf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00825F"/>
                </a:solidFill>
              </a:rPr>
              <a:t>Annex</a:t>
            </a:r>
            <a:r>
              <a:rPr lang="en-US" baseline="0" dirty="0" smtClean="0">
                <a:solidFill>
                  <a:srgbClr val="00825F"/>
                </a:solidFill>
              </a:rPr>
              <a:t> to ISPM 20 Use of specific import authorizations</a:t>
            </a:r>
            <a:endParaRPr lang="en-US" dirty="0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C24B-5A00-3A48-A356-A78F1A7ABB14}"/>
              </a:ext>
            </a:extLst>
          </p:cNvPr>
          <p:cNvSpPr txBox="1"/>
          <p:nvPr userDrawn="1"/>
        </p:nvSpPr>
        <p:spPr>
          <a:xfrm>
            <a:off x="10363200" y="6413091"/>
            <a:ext cx="1828800" cy="353943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fld id="{B782F2B3-BF2A-3042-AED2-C560A5FC06BC}" type="slidenum">
              <a:rPr lang="x-none" sz="2000" smtClean="0">
                <a:solidFill>
                  <a:srgbClr val="A81E3B"/>
                </a:solidFill>
              </a:rPr>
              <a:t>‹#›</a:t>
            </a:fld>
            <a:r>
              <a:rPr lang="it-IT" sz="2000" dirty="0" smtClean="0">
                <a:solidFill>
                  <a:srgbClr val="A81E3B"/>
                </a:solidFill>
              </a:rPr>
              <a:t>/10</a:t>
            </a:r>
            <a:endParaRPr lang="x-none" dirty="0">
              <a:solidFill>
                <a:srgbClr val="A81E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56" r:id="rId5"/>
    <p:sldLayoutId id="2147483957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yellow flower with green leaves&#10;&#10;Description automatically generated with low confidence">
            <a:extLst>
              <a:ext uri="{FF2B5EF4-FFF2-40B4-BE49-F238E27FC236}">
                <a16:creationId xmlns:a16="http://schemas.microsoft.com/office/drawing/2014/main" id="{81B27332-5712-094F-8972-6FC711E18B0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6" b="2296"/>
          <a:stretch/>
        </p:blipFill>
        <p:spPr/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7F00055F-E0E9-4F4D-B87B-8E8D531A57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DRAFT ISPM: </a:t>
            </a:r>
            <a:r>
              <a:rPr lang="nb-NO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Draft </a:t>
            </a:r>
            <a:r>
              <a:rPr lang="nb-NO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Annex to ISPM 20: 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OF </a:t>
            </a:r>
            <a:r>
              <a:rPr lang="nb-NO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SPECIFIC IMPORT AUThORIZATIONs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(2008-006) 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x-none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B80FD00C-FDF7-C641-83A3-7A869D1095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IPPC first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consultation 1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July to 30 September 2021</a:t>
            </a:r>
            <a:b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 err="1"/>
              <a:t>Thank</a:t>
            </a:r>
            <a:r>
              <a:rPr lang="it-IT" dirty="0"/>
              <a:t> </a:t>
            </a:r>
            <a:r>
              <a:rPr lang="it-IT" dirty="0" err="1"/>
              <a:t>you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4800600" y="4495800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ippc@fao.org | 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x-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049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>
          <a:xfrm>
            <a:off x="-7436" y="0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937" dirty="0"/>
              <a:t>Background</a:t>
            </a:r>
          </a:p>
        </p:txBody>
      </p:sp>
      <p:graphicFrame>
        <p:nvGraphicFramePr>
          <p:cNvPr id="32" name="Схема 8">
            <a:extLst>
              <a:ext uri="{FF2B5EF4-FFF2-40B4-BE49-F238E27FC236}">
                <a16:creationId xmlns:a16="http://schemas.microsoft.com/office/drawing/2014/main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0544046"/>
              </p:ext>
            </p:extLst>
          </p:nvPr>
        </p:nvGraphicFramePr>
        <p:xfrm>
          <a:off x="781182" y="1484477"/>
          <a:ext cx="10725017" cy="5373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6396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587376" y="1444625"/>
          <a:ext cx="11318875" cy="45737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dirty="0"/>
              <a:t>General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35379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/>
          </p:nvPr>
        </p:nvGraphicFramePr>
        <p:xfrm>
          <a:off x="-79448" y="990023"/>
          <a:ext cx="12192000" cy="6191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1" y="12915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dirty="0"/>
              <a:t>Main sections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90604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/>
          </p:nvPr>
        </p:nvGraphicFramePr>
        <p:xfrm>
          <a:off x="555625" y="724332"/>
          <a:ext cx="11334750" cy="5480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1" y="-51660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sz="4000" dirty="0"/>
              <a:t>Main sections (cont.)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22762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0613309"/>
              </p:ext>
            </p:extLst>
          </p:nvPr>
        </p:nvGraphicFramePr>
        <p:xfrm>
          <a:off x="555625" y="724332"/>
          <a:ext cx="11334750" cy="5480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1" y="-51660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sz="4000" dirty="0"/>
              <a:t>Main sections (cont.)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61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5099369"/>
              </p:ext>
            </p:extLst>
          </p:nvPr>
        </p:nvGraphicFramePr>
        <p:xfrm>
          <a:off x="555625" y="724332"/>
          <a:ext cx="11334750" cy="5480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1" y="-51660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sz="4000" dirty="0"/>
              <a:t>Main sections (cont.)</a:t>
            </a:r>
            <a:endParaRPr lang="en-US" sz="4000" dirty="0"/>
          </a:p>
        </p:txBody>
      </p:sp>
      <p:sp>
        <p:nvSpPr>
          <p:cNvPr id="6" name="Rectangle 5"/>
          <p:cNvSpPr/>
          <p:nvPr/>
        </p:nvSpPr>
        <p:spPr>
          <a:xfrm>
            <a:off x="5696051" y="6179443"/>
            <a:ext cx="799898" cy="666977"/>
          </a:xfrm>
          <a:prstGeom prst="rect">
            <a:avLst/>
          </a:prstGeom>
          <a:noFill/>
        </p:spPr>
        <p:txBody>
          <a:bodyPr wrap="none" lIns="152400" tIns="76200" rIns="152400" bIns="76200">
            <a:spAutoFit/>
          </a:bodyPr>
          <a:lstStyle/>
          <a:p>
            <a:pPr algn="ctr"/>
            <a:r>
              <a:rPr lang="en-US" sz="1667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 of 8</a:t>
            </a:r>
          </a:p>
          <a:p>
            <a:pPr algn="ctr"/>
            <a:endParaRPr lang="en-US" sz="1667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135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5813971"/>
              </p:ext>
            </p:extLst>
          </p:nvPr>
        </p:nvGraphicFramePr>
        <p:xfrm>
          <a:off x="773112" y="1345768"/>
          <a:ext cx="10645775" cy="4833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1" y="-51660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sz="4000" dirty="0"/>
              <a:t>Main sections (cont.)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96542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6064519"/>
              </p:ext>
            </p:extLst>
          </p:nvPr>
        </p:nvGraphicFramePr>
        <p:xfrm>
          <a:off x="444503" y="1399034"/>
          <a:ext cx="11302998" cy="4524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1" y="0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937" dirty="0"/>
              <a:t>Useful links</a:t>
            </a:r>
          </a:p>
        </p:txBody>
      </p:sp>
    </p:spTree>
    <p:extLst>
      <p:ext uri="{BB962C8B-B14F-4D97-AF65-F5344CB8AC3E}">
        <p14:creationId xmlns:p14="http://schemas.microsoft.com/office/powerpoint/2010/main" val="272431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CBDC8CD110D04ABC7511BE938A72AA" ma:contentTypeVersion="0" ma:contentTypeDescription="Create a new document." ma:contentTypeScope="" ma:versionID="e50e8d7655074db856c56969a59add03">
  <xsd:schema xmlns:xsd="http://www.w3.org/2001/XMLSchema" xmlns:xs="http://www.w3.org/2001/XMLSchema" xmlns:p="http://schemas.microsoft.com/office/2006/metadata/properties" xmlns:ns2="a3b9c205-ff93-4b66-a73e-1385ea8adb4a" targetNamespace="http://schemas.microsoft.com/office/2006/metadata/properties" ma:root="true" ma:fieldsID="9c741031a58b53a13146b7fc8cce4652" ns2:_="">
    <xsd:import namespace="a3b9c205-ff93-4b66-a73e-1385ea8adb4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b9c205-ff93-4b66-a73e-1385ea8adb4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3b9c205-ff93-4b66-a73e-1385ea8adb4a">FAO42-1499232794-14</_dlc_DocId>
    <_dlc_DocIdUrl xmlns="a3b9c205-ff93-4b66-a73e-1385ea8adb4a">
      <Url>https://workspace.fao.org/so/so1/_layouts/15/DocIdRedir.aspx?ID=FAO42-1499232794-14</Url>
      <Description>FAO42-1499232794-14</Description>
    </_dlc_DocIdUrl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06D7DBF-6A2A-4301-9E2D-71C73E514E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b9c205-ff93-4b66-a73e-1385ea8ad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B6D1CDB-15D1-4C85-BFBF-7D1270C6F64A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a3b9c205-ff93-4b66-a73e-1385ea8adb4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2323DA9-710D-4C08-8632-E1243AEA8C25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278</TotalTime>
  <Words>478</Words>
  <Application>Microsoft Office PowerPoint</Application>
  <PresentationFormat>Widescreen</PresentationFormat>
  <Paragraphs>67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.AppleSystemUIFont</vt:lpstr>
      <vt:lpstr>Arial</vt:lpstr>
      <vt:lpstr>Arial Unicode MS</vt:lpstr>
      <vt:lpstr>Calibri</vt:lpstr>
      <vt:lpstr>Calibri Light</vt:lpstr>
      <vt:lpstr>Georgia</vt:lpstr>
      <vt:lpstr>Wingdings</vt:lpstr>
      <vt:lpstr>COVER</vt:lpstr>
      <vt:lpstr>Internal screen</vt:lpstr>
      <vt:lpstr>DRAFT ISPM: Draft Annex to ISPM 20: USE OF SPECIFIC IMPORT AUThORIZATIONs (2008-006)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Nicora, Natalie (NSP)</cp:lastModifiedBy>
  <cp:revision>13</cp:revision>
  <cp:lastPrinted>2018-12-10T09:55:32Z</cp:lastPrinted>
  <dcterms:created xsi:type="dcterms:W3CDTF">2019-07-18T08:44:31Z</dcterms:created>
  <dcterms:modified xsi:type="dcterms:W3CDTF">2021-08-02T13:32:44Z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0x01010079CBDC8CD110D04ABC7511BE938A72AA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